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19" r:id="rId5"/>
    <p:sldId id="323" r:id="rId6"/>
    <p:sldId id="324" r:id="rId7"/>
    <p:sldId id="327" r:id="rId8"/>
    <p:sldId id="266" r:id="rId9"/>
    <p:sldId id="3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ína Lukáčová" initials="KL" lastIdx="2" clrIdx="0">
    <p:extLst>
      <p:ext uri="{19B8F6BF-5375-455C-9EA6-DF929625EA0E}">
        <p15:presenceInfo xmlns:p15="http://schemas.microsoft.com/office/powerpoint/2012/main" userId="7862caf7bc9d3a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A1E82-076B-49C6-BDC1-B4A08830B206}" v="121" dt="2026-05-13T09:12:18.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83" autoAdjust="0"/>
  </p:normalViewPr>
  <p:slideViewPr>
    <p:cSldViewPr snapToGrid="0">
      <p:cViewPr>
        <p:scale>
          <a:sx n="88" d="100"/>
          <a:sy n="88" d="100"/>
        </p:scale>
        <p:origin x="-360" y="-148"/>
      </p:cViewPr>
      <p:guideLst/>
    </p:cSldViewPr>
  </p:slid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ína Lukáčová (ETF)" userId="2c118a17-1c34-4950-b1df-b1c82a2b9593" providerId="ADAL" clId="{A12B5EA0-49B8-4322-9F53-7F811628EC5D}"/>
    <pc:docChg chg="undo custSel addSld delSld modSld sldOrd">
      <pc:chgData name="Katarína Lukáčová (ETF)" userId="2c118a17-1c34-4950-b1df-b1c82a2b9593" providerId="ADAL" clId="{A12B5EA0-49B8-4322-9F53-7F811628EC5D}" dt="2026-05-13T09:12:18.823" v="2408"/>
      <pc:docMkLst>
        <pc:docMk/>
      </pc:docMkLst>
      <pc:sldChg chg="addSp delSp modSp del mod ord">
        <pc:chgData name="Katarína Lukáčová (ETF)" userId="2c118a17-1c34-4950-b1df-b1c82a2b9593" providerId="ADAL" clId="{A12B5EA0-49B8-4322-9F53-7F811628EC5D}" dt="2026-05-12T21:01:46.246" v="768" actId="47"/>
        <pc:sldMkLst>
          <pc:docMk/>
          <pc:sldMk cId="1257777523" sldId="263"/>
        </pc:sldMkLst>
        <pc:spChg chg="del mod">
          <ac:chgData name="Katarína Lukáčová (ETF)" userId="2c118a17-1c34-4950-b1df-b1c82a2b9593" providerId="ADAL" clId="{A12B5EA0-49B8-4322-9F53-7F811628EC5D}" dt="2026-05-12T20:50:42.317" v="630" actId="478"/>
          <ac:spMkLst>
            <pc:docMk/>
            <pc:sldMk cId="1257777523" sldId="263"/>
            <ac:spMk id="6" creationId="{933E19BE-ECA9-414E-A08A-3C729E55C725}"/>
          </ac:spMkLst>
        </pc:spChg>
        <pc:picChg chg="add del">
          <ac:chgData name="Katarína Lukáčová (ETF)" userId="2c118a17-1c34-4950-b1df-b1c82a2b9593" providerId="ADAL" clId="{A12B5EA0-49B8-4322-9F53-7F811628EC5D}" dt="2026-05-12T20:50:35.066" v="626" actId="478"/>
          <ac:picMkLst>
            <pc:docMk/>
            <pc:sldMk cId="1257777523" sldId="263"/>
            <ac:picMk id="3" creationId="{568152E5-05D9-AFB4-8F1D-8251B10E90AC}"/>
          </ac:picMkLst>
        </pc:picChg>
        <pc:picChg chg="add mod">
          <ac:chgData name="Katarína Lukáčová (ETF)" userId="2c118a17-1c34-4950-b1df-b1c82a2b9593" providerId="ADAL" clId="{A12B5EA0-49B8-4322-9F53-7F811628EC5D}" dt="2026-05-12T20:50:50.517" v="633" actId="1076"/>
          <ac:picMkLst>
            <pc:docMk/>
            <pc:sldMk cId="1257777523" sldId="263"/>
            <ac:picMk id="5" creationId="{AEFBF750-2602-E905-65F1-D99ACA06656B}"/>
          </ac:picMkLst>
        </pc:picChg>
        <pc:picChg chg="del mod">
          <ac:chgData name="Katarína Lukáčová (ETF)" userId="2c118a17-1c34-4950-b1df-b1c82a2b9593" providerId="ADAL" clId="{A12B5EA0-49B8-4322-9F53-7F811628EC5D}" dt="2026-05-12T20:50:08.030" v="624" actId="478"/>
          <ac:picMkLst>
            <pc:docMk/>
            <pc:sldMk cId="1257777523" sldId="263"/>
            <ac:picMk id="15" creationId="{C3507976-8167-46F9-B8FD-70CD7ED3594C}"/>
          </ac:picMkLst>
        </pc:picChg>
      </pc:sldChg>
      <pc:sldChg chg="addSp modSp add mod ord setBg">
        <pc:chgData name="Katarína Lukáčová (ETF)" userId="2c118a17-1c34-4950-b1df-b1c82a2b9593" providerId="ADAL" clId="{A12B5EA0-49B8-4322-9F53-7F811628EC5D}" dt="2026-05-13T05:45:55.295" v="2379" actId="207"/>
        <pc:sldMkLst>
          <pc:docMk/>
          <pc:sldMk cId="949933171" sldId="266"/>
        </pc:sldMkLst>
        <pc:spChg chg="mod">
          <ac:chgData name="Katarína Lukáčová (ETF)" userId="2c118a17-1c34-4950-b1df-b1c82a2b9593" providerId="ADAL" clId="{A12B5EA0-49B8-4322-9F53-7F811628EC5D}" dt="2026-05-13T05:45:55.295" v="2379" actId="207"/>
          <ac:spMkLst>
            <pc:docMk/>
            <pc:sldMk cId="949933171" sldId="266"/>
            <ac:spMk id="23" creationId="{5E0DA11F-F0F5-49A9-8F81-4F6A8DE8D6E8}"/>
          </ac:spMkLst>
        </pc:spChg>
        <pc:graphicFrameChg chg="add mod">
          <ac:chgData name="Katarína Lukáčová (ETF)" userId="2c118a17-1c34-4950-b1df-b1c82a2b9593" providerId="ADAL" clId="{A12B5EA0-49B8-4322-9F53-7F811628EC5D}" dt="2026-05-13T05:41:16.426" v="2259"/>
          <ac:graphicFrameMkLst>
            <pc:docMk/>
            <pc:sldMk cId="949933171" sldId="266"/>
            <ac:graphicFrameMk id="2" creationId="{AC3B1320-82F8-3E34-A9F9-23DA6103E5BE}"/>
          </ac:graphicFrameMkLst>
        </pc:graphicFrameChg>
        <pc:graphicFrameChg chg="add mod">
          <ac:chgData name="Katarína Lukáčová (ETF)" userId="2c118a17-1c34-4950-b1df-b1c82a2b9593" providerId="ADAL" clId="{A12B5EA0-49B8-4322-9F53-7F811628EC5D}" dt="2026-05-13T05:44:34.272" v="2337"/>
          <ac:graphicFrameMkLst>
            <pc:docMk/>
            <pc:sldMk cId="949933171" sldId="266"/>
            <ac:graphicFrameMk id="3" creationId="{5E0C466C-2BB6-D214-570D-F4512A4B1497}"/>
          </ac:graphicFrameMkLst>
        </pc:graphicFrameChg>
      </pc:sldChg>
      <pc:sldChg chg="del">
        <pc:chgData name="Katarína Lukáčová (ETF)" userId="2c118a17-1c34-4950-b1df-b1c82a2b9593" providerId="ADAL" clId="{A12B5EA0-49B8-4322-9F53-7F811628EC5D}" dt="2026-05-12T12:08:24.562" v="47" actId="47"/>
        <pc:sldMkLst>
          <pc:docMk/>
          <pc:sldMk cId="1614152327" sldId="270"/>
        </pc:sldMkLst>
      </pc:sldChg>
      <pc:sldChg chg="del">
        <pc:chgData name="Katarína Lukáčová (ETF)" userId="2c118a17-1c34-4950-b1df-b1c82a2b9593" providerId="ADAL" clId="{A12B5EA0-49B8-4322-9F53-7F811628EC5D}" dt="2026-05-12T12:08:26.209" v="48" actId="47"/>
        <pc:sldMkLst>
          <pc:docMk/>
          <pc:sldMk cId="3980193415" sldId="274"/>
        </pc:sldMkLst>
      </pc:sldChg>
      <pc:sldChg chg="del">
        <pc:chgData name="Katarína Lukáčová (ETF)" userId="2c118a17-1c34-4950-b1df-b1c82a2b9593" providerId="ADAL" clId="{A12B5EA0-49B8-4322-9F53-7F811628EC5D}" dt="2026-05-12T12:08:01.573" v="31" actId="47"/>
        <pc:sldMkLst>
          <pc:docMk/>
          <pc:sldMk cId="590590841" sldId="284"/>
        </pc:sldMkLst>
      </pc:sldChg>
      <pc:sldChg chg="addSp delSp modSp del mod">
        <pc:chgData name="Katarína Lukáčová (ETF)" userId="2c118a17-1c34-4950-b1df-b1c82a2b9593" providerId="ADAL" clId="{A12B5EA0-49B8-4322-9F53-7F811628EC5D}" dt="2026-05-12T14:59:59.520" v="81" actId="47"/>
        <pc:sldMkLst>
          <pc:docMk/>
          <pc:sldMk cId="1861518961" sldId="289"/>
        </pc:sldMkLst>
        <pc:spChg chg="mod">
          <ac:chgData name="Katarína Lukáčová (ETF)" userId="2c118a17-1c34-4950-b1df-b1c82a2b9593" providerId="ADAL" clId="{A12B5EA0-49B8-4322-9F53-7F811628EC5D}" dt="2026-05-12T12:11:44.584" v="74" actId="1076"/>
          <ac:spMkLst>
            <pc:docMk/>
            <pc:sldMk cId="1861518961" sldId="289"/>
            <ac:spMk id="6" creationId="{00000000-0000-0000-0000-000000000000}"/>
          </ac:spMkLst>
        </pc:spChg>
        <pc:spChg chg="mod">
          <ac:chgData name="Katarína Lukáčová (ETF)" userId="2c118a17-1c34-4950-b1df-b1c82a2b9593" providerId="ADAL" clId="{A12B5EA0-49B8-4322-9F53-7F811628EC5D}" dt="2026-05-12T12:11:25.465" v="66"/>
          <ac:spMkLst>
            <pc:docMk/>
            <pc:sldMk cId="1861518961" sldId="289"/>
            <ac:spMk id="10" creationId="{00000000-0000-0000-0000-000000000000}"/>
          </ac:spMkLst>
        </pc:spChg>
        <pc:spChg chg="del mod">
          <ac:chgData name="Katarína Lukáčová (ETF)" userId="2c118a17-1c34-4950-b1df-b1c82a2b9593" providerId="ADAL" clId="{A12B5EA0-49B8-4322-9F53-7F811628EC5D}" dt="2026-05-12T12:07:20.148" v="1" actId="478"/>
          <ac:spMkLst>
            <pc:docMk/>
            <pc:sldMk cId="1861518961" sldId="289"/>
            <ac:spMk id="11" creationId="{B4099115-1546-41AC-B060-0FDEC12D05C9}"/>
          </ac:spMkLst>
        </pc:spChg>
        <pc:spChg chg="del">
          <ac:chgData name="Katarína Lukáčová (ETF)" userId="2c118a17-1c34-4950-b1df-b1c82a2b9593" providerId="ADAL" clId="{A12B5EA0-49B8-4322-9F53-7F811628EC5D}" dt="2026-05-12T12:11:30.877" v="67" actId="478"/>
          <ac:spMkLst>
            <pc:docMk/>
            <pc:sldMk cId="1861518961" sldId="289"/>
            <ac:spMk id="14" creationId="{00000000-0000-0000-0000-000000000000}"/>
          </ac:spMkLst>
        </pc:spChg>
        <pc:picChg chg="add del mod">
          <ac:chgData name="Katarína Lukáčová (ETF)" userId="2c118a17-1c34-4950-b1df-b1c82a2b9593" providerId="ADAL" clId="{A12B5EA0-49B8-4322-9F53-7F811628EC5D}" dt="2026-05-12T12:10:03.491" v="57" actId="478"/>
          <ac:picMkLst>
            <pc:docMk/>
            <pc:sldMk cId="1861518961" sldId="289"/>
            <ac:picMk id="2" creationId="{9F03E861-D37A-4526-A770-0725330309AE}"/>
          </ac:picMkLst>
        </pc:picChg>
      </pc:sldChg>
      <pc:sldChg chg="del">
        <pc:chgData name="Katarína Lukáčová (ETF)" userId="2c118a17-1c34-4950-b1df-b1c82a2b9593" providerId="ADAL" clId="{A12B5EA0-49B8-4322-9F53-7F811628EC5D}" dt="2026-05-12T12:07:29.885" v="4" actId="47"/>
        <pc:sldMkLst>
          <pc:docMk/>
          <pc:sldMk cId="849338288" sldId="290"/>
        </pc:sldMkLst>
      </pc:sldChg>
      <pc:sldChg chg="del">
        <pc:chgData name="Katarína Lukáčová (ETF)" userId="2c118a17-1c34-4950-b1df-b1c82a2b9593" providerId="ADAL" clId="{A12B5EA0-49B8-4322-9F53-7F811628EC5D}" dt="2026-05-12T12:08:04.013" v="32" actId="47"/>
        <pc:sldMkLst>
          <pc:docMk/>
          <pc:sldMk cId="2466769056" sldId="298"/>
        </pc:sldMkLst>
      </pc:sldChg>
      <pc:sldChg chg="del">
        <pc:chgData name="Katarína Lukáčová (ETF)" userId="2c118a17-1c34-4950-b1df-b1c82a2b9593" providerId="ADAL" clId="{A12B5EA0-49B8-4322-9F53-7F811628EC5D}" dt="2026-05-12T12:07:27.993" v="3" actId="47"/>
        <pc:sldMkLst>
          <pc:docMk/>
          <pc:sldMk cId="764757548" sldId="299"/>
        </pc:sldMkLst>
      </pc:sldChg>
      <pc:sldChg chg="del">
        <pc:chgData name="Katarína Lukáčová (ETF)" userId="2c118a17-1c34-4950-b1df-b1c82a2b9593" providerId="ADAL" clId="{A12B5EA0-49B8-4322-9F53-7F811628EC5D}" dt="2026-05-12T12:08:05.298" v="33" actId="47"/>
        <pc:sldMkLst>
          <pc:docMk/>
          <pc:sldMk cId="832952265" sldId="307"/>
        </pc:sldMkLst>
      </pc:sldChg>
      <pc:sldChg chg="del">
        <pc:chgData name="Katarína Lukáčová (ETF)" userId="2c118a17-1c34-4950-b1df-b1c82a2b9593" providerId="ADAL" clId="{A12B5EA0-49B8-4322-9F53-7F811628EC5D}" dt="2026-05-12T12:08:08.445" v="35" actId="47"/>
        <pc:sldMkLst>
          <pc:docMk/>
          <pc:sldMk cId="939492558" sldId="308"/>
        </pc:sldMkLst>
      </pc:sldChg>
      <pc:sldChg chg="del">
        <pc:chgData name="Katarína Lukáčová (ETF)" userId="2c118a17-1c34-4950-b1df-b1c82a2b9593" providerId="ADAL" clId="{A12B5EA0-49B8-4322-9F53-7F811628EC5D}" dt="2026-05-12T12:08:09.812" v="36" actId="47"/>
        <pc:sldMkLst>
          <pc:docMk/>
          <pc:sldMk cId="3875015900" sldId="314"/>
        </pc:sldMkLst>
      </pc:sldChg>
      <pc:sldChg chg="del">
        <pc:chgData name="Katarína Lukáčová (ETF)" userId="2c118a17-1c34-4950-b1df-b1c82a2b9593" providerId="ADAL" clId="{A12B5EA0-49B8-4322-9F53-7F811628EC5D}" dt="2026-05-12T12:08:19.644" v="45" actId="47"/>
        <pc:sldMkLst>
          <pc:docMk/>
          <pc:sldMk cId="4037410013" sldId="315"/>
        </pc:sldMkLst>
      </pc:sldChg>
      <pc:sldChg chg="del">
        <pc:chgData name="Katarína Lukáčová (ETF)" userId="2c118a17-1c34-4950-b1df-b1c82a2b9593" providerId="ADAL" clId="{A12B5EA0-49B8-4322-9F53-7F811628EC5D}" dt="2026-05-12T12:08:23.085" v="46" actId="47"/>
        <pc:sldMkLst>
          <pc:docMk/>
          <pc:sldMk cId="3083294164" sldId="316"/>
        </pc:sldMkLst>
      </pc:sldChg>
      <pc:sldChg chg="del">
        <pc:chgData name="Katarína Lukáčová (ETF)" userId="2c118a17-1c34-4950-b1df-b1c82a2b9593" providerId="ADAL" clId="{A12B5EA0-49B8-4322-9F53-7F811628EC5D}" dt="2026-05-12T12:08:07.099" v="34" actId="47"/>
        <pc:sldMkLst>
          <pc:docMk/>
          <pc:sldMk cId="1172697544" sldId="318"/>
        </pc:sldMkLst>
      </pc:sldChg>
      <pc:sldChg chg="addSp modSp mod ord">
        <pc:chgData name="Katarína Lukáčová (ETF)" userId="2c118a17-1c34-4950-b1df-b1c82a2b9593" providerId="ADAL" clId="{A12B5EA0-49B8-4322-9F53-7F811628EC5D}" dt="2026-05-13T05:40:49.622" v="2253" actId="20577"/>
        <pc:sldMkLst>
          <pc:docMk/>
          <pc:sldMk cId="3733715719" sldId="319"/>
        </pc:sldMkLst>
        <pc:spChg chg="mod">
          <ac:chgData name="Katarína Lukáčová (ETF)" userId="2c118a17-1c34-4950-b1df-b1c82a2b9593" providerId="ADAL" clId="{A12B5EA0-49B8-4322-9F53-7F811628EC5D}" dt="2026-05-13T05:40:49.622" v="2253" actId="20577"/>
          <ac:spMkLst>
            <pc:docMk/>
            <pc:sldMk cId="3733715719" sldId="319"/>
            <ac:spMk id="21" creationId="{49BEE53D-C513-4113-9DC3-D28116294D8B}"/>
          </ac:spMkLst>
        </pc:spChg>
        <pc:graphicFrameChg chg="add mod">
          <ac:chgData name="Katarína Lukáčová (ETF)" userId="2c118a17-1c34-4950-b1df-b1c82a2b9593" providerId="ADAL" clId="{A12B5EA0-49B8-4322-9F53-7F811628EC5D}" dt="2026-05-13T05:40:07.688" v="2166"/>
          <ac:graphicFrameMkLst>
            <pc:docMk/>
            <pc:sldMk cId="3733715719" sldId="319"/>
            <ac:graphicFrameMk id="2" creationId="{5AB7EC66-71A4-94AF-A65C-22CBFE6F121F}"/>
          </ac:graphicFrameMkLst>
        </pc:graphicFrameChg>
        <pc:picChg chg="mod">
          <ac:chgData name="Katarína Lukáčová (ETF)" userId="2c118a17-1c34-4950-b1df-b1c82a2b9593" providerId="ADAL" clId="{A12B5EA0-49B8-4322-9F53-7F811628EC5D}" dt="2026-05-13T05:38:40.796" v="2162" actId="1035"/>
          <ac:picMkLst>
            <pc:docMk/>
            <pc:sldMk cId="3733715719" sldId="319"/>
            <ac:picMk id="19" creationId="{E5C18C58-E497-4D71-AFB5-13D8859D3548}"/>
          </ac:picMkLst>
        </pc:picChg>
        <pc:picChg chg="add mod">
          <ac:chgData name="Katarína Lukáčová (ETF)" userId="2c118a17-1c34-4950-b1df-b1c82a2b9593" providerId="ADAL" clId="{A12B5EA0-49B8-4322-9F53-7F811628EC5D}" dt="2026-05-13T05:37:24.989" v="2103" actId="1076"/>
          <ac:picMkLst>
            <pc:docMk/>
            <pc:sldMk cId="3733715719" sldId="319"/>
            <ac:picMk id="1026" creationId="{BF0744E1-097B-3B54-2E39-628D7A008881}"/>
          </ac:picMkLst>
        </pc:picChg>
        <pc:picChg chg="add mod">
          <ac:chgData name="Katarína Lukáčová (ETF)" userId="2c118a17-1c34-4950-b1df-b1c82a2b9593" providerId="ADAL" clId="{A12B5EA0-49B8-4322-9F53-7F811628EC5D}" dt="2026-05-13T05:38:43.481" v="2163" actId="1076"/>
          <ac:picMkLst>
            <pc:docMk/>
            <pc:sldMk cId="3733715719" sldId="319"/>
            <ac:picMk id="1028" creationId="{F9671F79-AA5C-DE5E-797C-B69963126565}"/>
          </ac:picMkLst>
        </pc:picChg>
        <pc:picChg chg="add mod">
          <ac:chgData name="Katarína Lukáčová (ETF)" userId="2c118a17-1c34-4950-b1df-b1c82a2b9593" providerId="ADAL" clId="{A12B5EA0-49B8-4322-9F53-7F811628EC5D}" dt="2026-05-13T05:37:54.921" v="2112" actId="14100"/>
          <ac:picMkLst>
            <pc:docMk/>
            <pc:sldMk cId="3733715719" sldId="319"/>
            <ac:picMk id="1030" creationId="{641731A5-B3C1-E4E2-56A2-1E41C85771ED}"/>
          </ac:picMkLst>
        </pc:picChg>
        <pc:picChg chg="add mod">
          <ac:chgData name="Katarína Lukáčová (ETF)" userId="2c118a17-1c34-4950-b1df-b1c82a2b9593" providerId="ADAL" clId="{A12B5EA0-49B8-4322-9F53-7F811628EC5D}" dt="2026-05-13T05:38:00.786" v="2115" actId="14100"/>
          <ac:picMkLst>
            <pc:docMk/>
            <pc:sldMk cId="3733715719" sldId="319"/>
            <ac:picMk id="1032" creationId="{C808185A-2B26-2639-B6EC-1582B6D11AE6}"/>
          </ac:picMkLst>
        </pc:picChg>
        <pc:picChg chg="add mod">
          <ac:chgData name="Katarína Lukáčová (ETF)" userId="2c118a17-1c34-4950-b1df-b1c82a2b9593" providerId="ADAL" clId="{A12B5EA0-49B8-4322-9F53-7F811628EC5D}" dt="2026-05-13T05:38:57.830" v="2165" actId="1076"/>
          <ac:picMkLst>
            <pc:docMk/>
            <pc:sldMk cId="3733715719" sldId="319"/>
            <ac:picMk id="1034" creationId="{8CCD61C5-57AA-B458-10EC-8D612E08EB44}"/>
          </ac:picMkLst>
        </pc:picChg>
      </pc:sldChg>
      <pc:sldChg chg="del">
        <pc:chgData name="Katarína Lukáčová (ETF)" userId="2c118a17-1c34-4950-b1df-b1c82a2b9593" providerId="ADAL" clId="{A12B5EA0-49B8-4322-9F53-7F811628EC5D}" dt="2026-05-12T12:07:49.374" v="30" actId="47"/>
        <pc:sldMkLst>
          <pc:docMk/>
          <pc:sldMk cId="472775186" sldId="320"/>
        </pc:sldMkLst>
      </pc:sldChg>
      <pc:sldChg chg="del">
        <pc:chgData name="Katarína Lukáčová (ETF)" userId="2c118a17-1c34-4950-b1df-b1c82a2b9593" providerId="ADAL" clId="{A12B5EA0-49B8-4322-9F53-7F811628EC5D}" dt="2026-05-12T15:08:40.455" v="302" actId="47"/>
        <pc:sldMkLst>
          <pc:docMk/>
          <pc:sldMk cId="3592268061" sldId="322"/>
        </pc:sldMkLst>
      </pc:sldChg>
      <pc:sldChg chg="addSp delSp modSp new mod">
        <pc:chgData name="Katarína Lukáčová (ETF)" userId="2c118a17-1c34-4950-b1df-b1c82a2b9593" providerId="ADAL" clId="{A12B5EA0-49B8-4322-9F53-7F811628EC5D}" dt="2026-05-13T05:24:56.182" v="1926" actId="1076"/>
        <pc:sldMkLst>
          <pc:docMk/>
          <pc:sldMk cId="1851039434" sldId="323"/>
        </pc:sldMkLst>
        <pc:spChg chg="add mod">
          <ac:chgData name="Katarína Lukáčová (ETF)" userId="2c118a17-1c34-4950-b1df-b1c82a2b9593" providerId="ADAL" clId="{A12B5EA0-49B8-4322-9F53-7F811628EC5D}" dt="2026-05-13T05:24:56.182" v="1926" actId="1076"/>
          <ac:spMkLst>
            <pc:docMk/>
            <pc:sldMk cId="1851039434" sldId="323"/>
            <ac:spMk id="3" creationId="{D5D9BBD3-798E-098B-9852-524B6769A884}"/>
          </ac:spMkLst>
        </pc:spChg>
        <pc:spChg chg="add del mod">
          <ac:chgData name="Katarína Lukáčová (ETF)" userId="2c118a17-1c34-4950-b1df-b1c82a2b9593" providerId="ADAL" clId="{A12B5EA0-49B8-4322-9F53-7F811628EC5D}" dt="2026-05-13T05:22:46.418" v="1913" actId="478"/>
          <ac:spMkLst>
            <pc:docMk/>
            <pc:sldMk cId="1851039434" sldId="323"/>
            <ac:spMk id="4" creationId="{A900A1D9-27D1-B872-2183-867BA9E15C64}"/>
          </ac:spMkLst>
        </pc:spChg>
        <pc:spChg chg="add del mod">
          <ac:chgData name="Katarína Lukáčová (ETF)" userId="2c118a17-1c34-4950-b1df-b1c82a2b9593" providerId="ADAL" clId="{A12B5EA0-49B8-4322-9F53-7F811628EC5D}" dt="2026-05-12T22:37:07.281" v="1882" actId="478"/>
          <ac:spMkLst>
            <pc:docMk/>
            <pc:sldMk cId="1851039434" sldId="323"/>
            <ac:spMk id="5" creationId="{1927771F-2E55-3998-467F-6CA1F5AB7895}"/>
          </ac:spMkLst>
        </pc:spChg>
        <pc:graphicFrameChg chg="add mod">
          <ac:chgData name="Katarína Lukáčová (ETF)" userId="2c118a17-1c34-4950-b1df-b1c82a2b9593" providerId="ADAL" clId="{A12B5EA0-49B8-4322-9F53-7F811628EC5D}" dt="2026-05-12T22:33:39.548" v="1672"/>
          <ac:graphicFrameMkLst>
            <pc:docMk/>
            <pc:sldMk cId="1851039434" sldId="323"/>
            <ac:graphicFrameMk id="7" creationId="{21C088E1-F23F-A8C5-BF32-C0D354511DBE}"/>
          </ac:graphicFrameMkLst>
        </pc:graphicFrameChg>
        <pc:picChg chg="add mod">
          <ac:chgData name="Katarína Lukáčová (ETF)" userId="2c118a17-1c34-4950-b1df-b1c82a2b9593" providerId="ADAL" clId="{A12B5EA0-49B8-4322-9F53-7F811628EC5D}" dt="2026-05-13T05:22:58.233" v="1917" actId="1076"/>
          <ac:picMkLst>
            <pc:docMk/>
            <pc:sldMk cId="1851039434" sldId="323"/>
            <ac:picMk id="2" creationId="{176573CE-4938-6877-AE69-E1A80200E7E6}"/>
          </ac:picMkLst>
        </pc:picChg>
        <pc:picChg chg="add del mod">
          <ac:chgData name="Katarína Lukáčová (ETF)" userId="2c118a17-1c34-4950-b1df-b1c82a2b9593" providerId="ADAL" clId="{A12B5EA0-49B8-4322-9F53-7F811628EC5D}" dt="2026-05-12T15:00:08.295" v="82" actId="478"/>
          <ac:picMkLst>
            <pc:docMk/>
            <pc:sldMk cId="1851039434" sldId="323"/>
            <ac:picMk id="2" creationId="{9F03E861-D37A-4526-A770-0725330309AE}"/>
          </ac:picMkLst>
        </pc:picChg>
        <pc:picChg chg="add mod">
          <ac:chgData name="Katarína Lukáčová (ETF)" userId="2c118a17-1c34-4950-b1df-b1c82a2b9593" providerId="ADAL" clId="{A12B5EA0-49B8-4322-9F53-7F811628EC5D}" dt="2026-05-13T05:23:07.957" v="1920" actId="1076"/>
          <ac:picMkLst>
            <pc:docMk/>
            <pc:sldMk cId="1851039434" sldId="323"/>
            <ac:picMk id="5" creationId="{30C02BEF-8469-778E-3BC6-F6B4FF30663E}"/>
          </ac:picMkLst>
        </pc:picChg>
        <pc:picChg chg="add mod">
          <ac:chgData name="Katarína Lukáčová (ETF)" userId="2c118a17-1c34-4950-b1df-b1c82a2b9593" providerId="ADAL" clId="{A12B5EA0-49B8-4322-9F53-7F811628EC5D}" dt="2026-05-12T21:22:34.707" v="925" actId="1076"/>
          <ac:picMkLst>
            <pc:docMk/>
            <pc:sldMk cId="1851039434" sldId="323"/>
            <ac:picMk id="6" creationId="{24CA0CB1-DCCF-C869-BB76-8C80522FC102}"/>
          </ac:picMkLst>
        </pc:picChg>
      </pc:sldChg>
      <pc:sldChg chg="addSp delSp modSp add mod setBg">
        <pc:chgData name="Katarína Lukáčová (ETF)" userId="2c118a17-1c34-4950-b1df-b1c82a2b9593" providerId="ADAL" clId="{A12B5EA0-49B8-4322-9F53-7F811628EC5D}" dt="2026-05-13T09:12:18.823" v="2408"/>
        <pc:sldMkLst>
          <pc:docMk/>
          <pc:sldMk cId="4286911745" sldId="324"/>
        </pc:sldMkLst>
        <pc:spChg chg="add mod">
          <ac:chgData name="Katarína Lukáčová (ETF)" userId="2c118a17-1c34-4950-b1df-b1c82a2b9593" providerId="ADAL" clId="{A12B5EA0-49B8-4322-9F53-7F811628EC5D}" dt="2026-05-13T09:12:18.823" v="2408"/>
          <ac:spMkLst>
            <pc:docMk/>
            <pc:sldMk cId="4286911745" sldId="324"/>
            <ac:spMk id="3" creationId="{7F6790F3-597A-CA2D-0D1D-2ECF73DAE7A2}"/>
          </ac:spMkLst>
        </pc:spChg>
        <pc:spChg chg="add del">
          <ac:chgData name="Katarína Lukáčová (ETF)" userId="2c118a17-1c34-4950-b1df-b1c82a2b9593" providerId="ADAL" clId="{A12B5EA0-49B8-4322-9F53-7F811628EC5D}" dt="2026-05-12T15:07:55.012" v="267" actId="22"/>
          <ac:spMkLst>
            <pc:docMk/>
            <pc:sldMk cId="4286911745" sldId="324"/>
            <ac:spMk id="5" creationId="{57841D9A-1E6B-53CD-AF0C-F2EC0294CB57}"/>
          </ac:spMkLst>
        </pc:spChg>
        <pc:spChg chg="mod">
          <ac:chgData name="Katarína Lukáčová (ETF)" userId="2c118a17-1c34-4950-b1df-b1c82a2b9593" providerId="ADAL" clId="{A12B5EA0-49B8-4322-9F53-7F811628EC5D}" dt="2026-05-12T22:28:39.482" v="1542" actId="14100"/>
          <ac:spMkLst>
            <pc:docMk/>
            <pc:sldMk cId="4286911745" sldId="324"/>
            <ac:spMk id="6" creationId="{4F4241AE-EE6F-1D13-D1EA-0AF12973F94D}"/>
          </ac:spMkLst>
        </pc:spChg>
        <pc:spChg chg="add mod">
          <ac:chgData name="Katarína Lukáčová (ETF)" userId="2c118a17-1c34-4950-b1df-b1c82a2b9593" providerId="ADAL" clId="{A12B5EA0-49B8-4322-9F53-7F811628EC5D}" dt="2026-05-13T05:27:21.955" v="2047" actId="20577"/>
          <ac:spMkLst>
            <pc:docMk/>
            <pc:sldMk cId="4286911745" sldId="324"/>
            <ac:spMk id="8" creationId="{3F5FFC9D-8546-8342-1211-866F05D9E6AA}"/>
          </ac:spMkLst>
        </pc:spChg>
        <pc:spChg chg="add del mod">
          <ac:chgData name="Katarína Lukáčová (ETF)" userId="2c118a17-1c34-4950-b1df-b1c82a2b9593" providerId="ADAL" clId="{A12B5EA0-49B8-4322-9F53-7F811628EC5D}" dt="2026-05-12T22:09:58.994" v="1292" actId="478"/>
          <ac:spMkLst>
            <pc:docMk/>
            <pc:sldMk cId="4286911745" sldId="324"/>
            <ac:spMk id="11" creationId="{9EA4300D-542D-FEE0-88E5-171974F481F7}"/>
          </ac:spMkLst>
        </pc:spChg>
        <pc:graphicFrameChg chg="add mod modGraphic">
          <ac:chgData name="Katarína Lukáčová (ETF)" userId="2c118a17-1c34-4950-b1df-b1c82a2b9593" providerId="ADAL" clId="{A12B5EA0-49B8-4322-9F53-7F811628EC5D}" dt="2026-05-13T05:25:48.481" v="1954" actId="14100"/>
          <ac:graphicFrameMkLst>
            <pc:docMk/>
            <pc:sldMk cId="4286911745" sldId="324"/>
            <ac:graphicFrameMk id="2" creationId="{A9EC9E93-5868-206C-B4F8-A834C5C593F3}"/>
          </ac:graphicFrameMkLst>
        </pc:graphicFrameChg>
        <pc:graphicFrameChg chg="add mod">
          <ac:chgData name="Katarína Lukáčová (ETF)" userId="2c118a17-1c34-4950-b1df-b1c82a2b9593" providerId="ADAL" clId="{A12B5EA0-49B8-4322-9F53-7F811628EC5D}" dt="2026-05-13T09:12:11.222" v="2406"/>
          <ac:graphicFrameMkLst>
            <pc:docMk/>
            <pc:sldMk cId="4286911745" sldId="324"/>
            <ac:graphicFrameMk id="4" creationId="{396FC5F3-CA6C-B7B1-8DC3-72E5F82E23CB}"/>
          </ac:graphicFrameMkLst>
        </pc:graphicFrameChg>
        <pc:graphicFrameChg chg="add mod">
          <ac:chgData name="Katarína Lukáčová (ETF)" userId="2c118a17-1c34-4950-b1df-b1c82a2b9593" providerId="ADAL" clId="{A12B5EA0-49B8-4322-9F53-7F811628EC5D}" dt="2026-05-12T21:53:52.047" v="940" actId="1076"/>
          <ac:graphicFrameMkLst>
            <pc:docMk/>
            <pc:sldMk cId="4286911745" sldId="324"/>
            <ac:graphicFrameMk id="9" creationId="{4970C02B-1F35-E55D-7E50-E7869A94F266}"/>
          </ac:graphicFrameMkLst>
        </pc:graphicFrameChg>
        <pc:graphicFrameChg chg="add del mod">
          <ac:chgData name="Katarína Lukáčová (ETF)" userId="2c118a17-1c34-4950-b1df-b1c82a2b9593" providerId="ADAL" clId="{A12B5EA0-49B8-4322-9F53-7F811628EC5D}" dt="2026-05-12T21:53:58.220" v="942" actId="478"/>
          <ac:graphicFrameMkLst>
            <pc:docMk/>
            <pc:sldMk cId="4286911745" sldId="324"/>
            <ac:graphicFrameMk id="10" creationId="{CD699D53-BE72-1A34-083D-B19ADA13BFA4}"/>
          </ac:graphicFrameMkLst>
        </pc:graphicFrameChg>
        <pc:graphicFrameChg chg="add mod">
          <ac:chgData name="Katarína Lukáčová (ETF)" userId="2c118a17-1c34-4950-b1df-b1c82a2b9593" providerId="ADAL" clId="{A12B5EA0-49B8-4322-9F53-7F811628EC5D}" dt="2026-05-12T21:58:04.082" v="1043"/>
          <ac:graphicFrameMkLst>
            <pc:docMk/>
            <pc:sldMk cId="4286911745" sldId="324"/>
            <ac:graphicFrameMk id="12" creationId="{97DB8F07-D958-112D-8423-864D2B5B64E7}"/>
          </ac:graphicFrameMkLst>
        </pc:graphicFrameChg>
        <pc:graphicFrameChg chg="add mod">
          <ac:chgData name="Katarína Lukáčová (ETF)" userId="2c118a17-1c34-4950-b1df-b1c82a2b9593" providerId="ADAL" clId="{A12B5EA0-49B8-4322-9F53-7F811628EC5D}" dt="2026-05-12T21:58:07.702" v="1044"/>
          <ac:graphicFrameMkLst>
            <pc:docMk/>
            <pc:sldMk cId="4286911745" sldId="324"/>
            <ac:graphicFrameMk id="13" creationId="{D4FE2BA9-5117-EDAA-E268-D12504BEFB9F}"/>
          </ac:graphicFrameMkLst>
        </pc:graphicFrameChg>
        <pc:graphicFrameChg chg="add mod">
          <ac:chgData name="Katarína Lukáčová (ETF)" userId="2c118a17-1c34-4950-b1df-b1c82a2b9593" providerId="ADAL" clId="{A12B5EA0-49B8-4322-9F53-7F811628EC5D}" dt="2026-05-12T21:58:21.321" v="1046"/>
          <ac:graphicFrameMkLst>
            <pc:docMk/>
            <pc:sldMk cId="4286911745" sldId="324"/>
            <ac:graphicFrameMk id="14" creationId="{D004E001-B7A6-5ACF-F6F8-8859939DA6AD}"/>
          </ac:graphicFrameMkLst>
        </pc:graphicFrameChg>
        <pc:graphicFrameChg chg="add mod">
          <ac:chgData name="Katarína Lukáčová (ETF)" userId="2c118a17-1c34-4950-b1df-b1c82a2b9593" providerId="ADAL" clId="{A12B5EA0-49B8-4322-9F53-7F811628EC5D}" dt="2026-05-12T21:59:19.243" v="1053"/>
          <ac:graphicFrameMkLst>
            <pc:docMk/>
            <pc:sldMk cId="4286911745" sldId="324"/>
            <ac:graphicFrameMk id="16" creationId="{22247305-12A0-B48A-F2BA-D64E1D53634E}"/>
          </ac:graphicFrameMkLst>
        </pc:graphicFrameChg>
        <pc:graphicFrameChg chg="add mod">
          <ac:chgData name="Katarína Lukáčová (ETF)" userId="2c118a17-1c34-4950-b1df-b1c82a2b9593" providerId="ADAL" clId="{A12B5EA0-49B8-4322-9F53-7F811628EC5D}" dt="2026-05-12T21:59:38.969" v="1069"/>
          <ac:graphicFrameMkLst>
            <pc:docMk/>
            <pc:sldMk cId="4286911745" sldId="324"/>
            <ac:graphicFrameMk id="17" creationId="{DDD14DE2-2ED3-5942-DEE3-4F28BFA6EC2D}"/>
          </ac:graphicFrameMkLst>
        </pc:graphicFrameChg>
        <pc:graphicFrameChg chg="add mod">
          <ac:chgData name="Katarína Lukáčová (ETF)" userId="2c118a17-1c34-4950-b1df-b1c82a2b9593" providerId="ADAL" clId="{A12B5EA0-49B8-4322-9F53-7F811628EC5D}" dt="2026-05-12T21:59:54.685" v="1094"/>
          <ac:graphicFrameMkLst>
            <pc:docMk/>
            <pc:sldMk cId="4286911745" sldId="324"/>
            <ac:graphicFrameMk id="18" creationId="{876FD7B2-C82A-329D-27E5-D2EBFBFCFA5B}"/>
          </ac:graphicFrameMkLst>
        </pc:graphicFrameChg>
        <pc:graphicFrameChg chg="add mod">
          <ac:chgData name="Katarína Lukáčová (ETF)" userId="2c118a17-1c34-4950-b1df-b1c82a2b9593" providerId="ADAL" clId="{A12B5EA0-49B8-4322-9F53-7F811628EC5D}" dt="2026-05-12T22:02:30.719" v="1098"/>
          <ac:graphicFrameMkLst>
            <pc:docMk/>
            <pc:sldMk cId="4286911745" sldId="324"/>
            <ac:graphicFrameMk id="19" creationId="{0B1FA525-71AB-D49B-2E4F-44006058A317}"/>
          </ac:graphicFrameMkLst>
        </pc:graphicFrameChg>
        <pc:picChg chg="del">
          <ac:chgData name="Katarína Lukáčová (ETF)" userId="2c118a17-1c34-4950-b1df-b1c82a2b9593" providerId="ADAL" clId="{A12B5EA0-49B8-4322-9F53-7F811628EC5D}" dt="2026-05-12T15:06:47.451" v="257" actId="478"/>
          <ac:picMkLst>
            <pc:docMk/>
            <pc:sldMk cId="4286911745" sldId="324"/>
            <ac:picMk id="15" creationId="{0279E1E0-0CA3-B4E3-C578-218FF6EA8EFF}"/>
          </ac:picMkLst>
        </pc:picChg>
      </pc:sldChg>
      <pc:sldChg chg="delSp modSp add del mod">
        <pc:chgData name="Katarína Lukáčová (ETF)" userId="2c118a17-1c34-4950-b1df-b1c82a2b9593" providerId="ADAL" clId="{A12B5EA0-49B8-4322-9F53-7F811628EC5D}" dt="2026-05-13T05:24:49.284" v="1925" actId="47"/>
        <pc:sldMkLst>
          <pc:docMk/>
          <pc:sldMk cId="506880542" sldId="325"/>
        </pc:sldMkLst>
        <pc:spChg chg="mod">
          <ac:chgData name="Katarína Lukáčová (ETF)" userId="2c118a17-1c34-4950-b1df-b1c82a2b9593" providerId="ADAL" clId="{A12B5EA0-49B8-4322-9F53-7F811628EC5D}" dt="2026-05-13T05:24:47.130" v="1924" actId="6549"/>
          <ac:spMkLst>
            <pc:docMk/>
            <pc:sldMk cId="506880542" sldId="325"/>
            <ac:spMk id="3" creationId="{D8E97606-823D-F712-D108-9E53F4F33202}"/>
          </ac:spMkLst>
        </pc:spChg>
        <pc:spChg chg="mod">
          <ac:chgData name="Katarína Lukáčová (ETF)" userId="2c118a17-1c34-4950-b1df-b1c82a2b9593" providerId="ADAL" clId="{A12B5EA0-49B8-4322-9F53-7F811628EC5D}" dt="2026-05-12T22:27:28.829" v="1527" actId="20577"/>
          <ac:spMkLst>
            <pc:docMk/>
            <pc:sldMk cId="506880542" sldId="325"/>
            <ac:spMk id="6" creationId="{D6E3E3D8-3521-D074-FD20-FCC66386DA40}"/>
          </ac:spMkLst>
        </pc:spChg>
        <pc:graphicFrameChg chg="del">
          <ac:chgData name="Katarína Lukáčová (ETF)" userId="2c118a17-1c34-4950-b1df-b1c82a2b9593" providerId="ADAL" clId="{A12B5EA0-49B8-4322-9F53-7F811628EC5D}" dt="2026-05-12T15:08:08.264" v="295" actId="478"/>
          <ac:graphicFrameMkLst>
            <pc:docMk/>
            <pc:sldMk cId="506880542" sldId="325"/>
            <ac:graphicFrameMk id="2" creationId="{C888453E-50A1-5A9F-06FE-04924EE84740}"/>
          </ac:graphicFrameMkLst>
        </pc:graphicFrameChg>
      </pc:sldChg>
      <pc:sldChg chg="addSp delSp modSp add mod ord">
        <pc:chgData name="Katarína Lukáčová (ETF)" userId="2c118a17-1c34-4950-b1df-b1c82a2b9593" providerId="ADAL" clId="{A12B5EA0-49B8-4322-9F53-7F811628EC5D}" dt="2026-05-13T05:25:14.736" v="1952" actId="1076"/>
        <pc:sldMkLst>
          <pc:docMk/>
          <pc:sldMk cId="1981522208" sldId="326"/>
        </pc:sldMkLst>
        <pc:spChg chg="add mod">
          <ac:chgData name="Katarína Lukáčová (ETF)" userId="2c118a17-1c34-4950-b1df-b1c82a2b9593" providerId="ADAL" clId="{A12B5EA0-49B8-4322-9F53-7F811628EC5D}" dt="2026-05-13T05:25:14.736" v="1952" actId="1076"/>
          <ac:spMkLst>
            <pc:docMk/>
            <pc:sldMk cId="1981522208" sldId="326"/>
            <ac:spMk id="2" creationId="{C5415B66-75E4-98FA-3FDA-1F5C606FA51F}"/>
          </ac:spMkLst>
        </pc:spChg>
        <pc:spChg chg="mod">
          <ac:chgData name="Katarína Lukáčová (ETF)" userId="2c118a17-1c34-4950-b1df-b1c82a2b9593" providerId="ADAL" clId="{A12B5EA0-49B8-4322-9F53-7F811628EC5D}" dt="2026-05-12T22:29:37.851" v="1662" actId="20577"/>
          <ac:spMkLst>
            <pc:docMk/>
            <pc:sldMk cId="1981522208" sldId="326"/>
            <ac:spMk id="3" creationId="{02BFE019-BDE6-34FC-51BF-1738EB0E9379}"/>
          </ac:spMkLst>
        </pc:spChg>
        <pc:spChg chg="del">
          <ac:chgData name="Katarína Lukáčová (ETF)" userId="2c118a17-1c34-4950-b1df-b1c82a2b9593" providerId="ADAL" clId="{A12B5EA0-49B8-4322-9F53-7F811628EC5D}" dt="2026-05-12T15:08:57.630" v="309" actId="478"/>
          <ac:spMkLst>
            <pc:docMk/>
            <pc:sldMk cId="1981522208" sldId="326"/>
            <ac:spMk id="6" creationId="{6925F860-1BBB-77B7-536E-3F467B552BB8}"/>
          </ac:spMkLst>
        </pc:spChg>
      </pc:sldChg>
      <pc:sldChg chg="addSp delSp modSp new mod">
        <pc:chgData name="Katarína Lukáčová (ETF)" userId="2c118a17-1c34-4950-b1df-b1c82a2b9593" providerId="ADAL" clId="{A12B5EA0-49B8-4322-9F53-7F811628EC5D}" dt="2026-05-13T06:13:43.700" v="2402" actId="14100"/>
        <pc:sldMkLst>
          <pc:docMk/>
          <pc:sldMk cId="310857960" sldId="327"/>
        </pc:sldMkLst>
        <pc:spChg chg="add del mod">
          <ac:chgData name="Katarína Lukáčová (ETF)" userId="2c118a17-1c34-4950-b1df-b1c82a2b9593" providerId="ADAL" clId="{A12B5EA0-49B8-4322-9F53-7F811628EC5D}" dt="2026-05-13T06:11:32.853" v="2382" actId="478"/>
          <ac:spMkLst>
            <pc:docMk/>
            <pc:sldMk cId="310857960" sldId="327"/>
            <ac:spMk id="2" creationId="{CCCDD1B5-D35C-A3AA-446D-95E5D8148960}"/>
          </ac:spMkLst>
        </pc:spChg>
        <pc:spChg chg="add">
          <ac:chgData name="Katarína Lukáčová (ETF)" userId="2c118a17-1c34-4950-b1df-b1c82a2b9593" providerId="ADAL" clId="{A12B5EA0-49B8-4322-9F53-7F811628EC5D}" dt="2026-05-13T06:11:41.061" v="2383"/>
          <ac:spMkLst>
            <pc:docMk/>
            <pc:sldMk cId="310857960" sldId="327"/>
            <ac:spMk id="3" creationId="{AF2772FA-4B91-C8C6-5CF6-E80CCAFFCFF4}"/>
          </ac:spMkLst>
        </pc:spChg>
        <pc:picChg chg="add mod">
          <ac:chgData name="Katarína Lukáčová (ETF)" userId="2c118a17-1c34-4950-b1df-b1c82a2b9593" providerId="ADAL" clId="{A12B5EA0-49B8-4322-9F53-7F811628EC5D}" dt="2026-05-13T06:12:09.739" v="2390" actId="1076"/>
          <ac:picMkLst>
            <pc:docMk/>
            <pc:sldMk cId="310857960" sldId="327"/>
            <ac:picMk id="5" creationId="{47810032-4BAB-B138-4679-984CDEA112E3}"/>
          </ac:picMkLst>
        </pc:picChg>
        <pc:picChg chg="add del mod">
          <ac:chgData name="Katarína Lukáčová (ETF)" userId="2c118a17-1c34-4950-b1df-b1c82a2b9593" providerId="ADAL" clId="{A12B5EA0-49B8-4322-9F53-7F811628EC5D}" dt="2026-05-13T06:12:55.937" v="2395" actId="478"/>
          <ac:picMkLst>
            <pc:docMk/>
            <pc:sldMk cId="310857960" sldId="327"/>
            <ac:picMk id="6" creationId="{2E54AFE8-FF0A-557A-B9C7-6E5155F6C901}"/>
          </ac:picMkLst>
        </pc:picChg>
        <pc:picChg chg="add mod">
          <ac:chgData name="Katarína Lukáčová (ETF)" userId="2c118a17-1c34-4950-b1df-b1c82a2b9593" providerId="ADAL" clId="{A12B5EA0-49B8-4322-9F53-7F811628EC5D}" dt="2026-05-13T06:13:43.700" v="2402" actId="14100"/>
          <ac:picMkLst>
            <pc:docMk/>
            <pc:sldMk cId="310857960" sldId="327"/>
            <ac:picMk id="8" creationId="{B6BD823C-8A4C-EEE9-3CDA-339825AD9343}"/>
          </ac:picMkLst>
        </pc:picChg>
      </pc:sldChg>
      <pc:sldChg chg="addSp modSp new del mod">
        <pc:chgData name="Katarína Lukáčová (ETF)" userId="2c118a17-1c34-4950-b1df-b1c82a2b9593" providerId="ADAL" clId="{A12B5EA0-49B8-4322-9F53-7F811628EC5D}" dt="2026-05-13T05:34:37.152" v="2097" actId="47"/>
        <pc:sldMkLst>
          <pc:docMk/>
          <pc:sldMk cId="1703809569" sldId="327"/>
        </pc:sldMkLst>
        <pc:picChg chg="add mod">
          <ac:chgData name="Katarína Lukáčová (ETF)" userId="2c118a17-1c34-4950-b1df-b1c82a2b9593" providerId="ADAL" clId="{A12B5EA0-49B8-4322-9F53-7F811628EC5D}" dt="2026-05-13T05:33:01.456" v="2096" actId="1076"/>
          <ac:picMkLst>
            <pc:docMk/>
            <pc:sldMk cId="1703809569" sldId="327"/>
            <ac:picMk id="3" creationId="{88297BD9-03C7-5DA2-0FEC-370ECC2C387C}"/>
          </ac:picMkLst>
        </pc:picChg>
      </pc:sldChg>
      <pc:sldChg chg="addSp delSp modSp add del mod">
        <pc:chgData name="Katarína Lukáčová (ETF)" userId="2c118a17-1c34-4950-b1df-b1c82a2b9593" providerId="ADAL" clId="{A12B5EA0-49B8-4322-9F53-7F811628EC5D}" dt="2026-05-13T05:23:10.052" v="1921" actId="47"/>
        <pc:sldMkLst>
          <pc:docMk/>
          <pc:sldMk cId="3890969876" sldId="327"/>
        </pc:sldMkLst>
        <pc:spChg chg="mod">
          <ac:chgData name="Katarína Lukáčová (ETF)" userId="2c118a17-1c34-4950-b1df-b1c82a2b9593" providerId="ADAL" clId="{A12B5EA0-49B8-4322-9F53-7F811628EC5D}" dt="2026-05-12T21:22:46.929" v="926" actId="108"/>
          <ac:spMkLst>
            <pc:docMk/>
            <pc:sldMk cId="3890969876" sldId="327"/>
            <ac:spMk id="3" creationId="{BB54CE29-0864-34D0-8F83-7CE1599A1A09}"/>
          </ac:spMkLst>
        </pc:spChg>
        <pc:spChg chg="mod">
          <ac:chgData name="Katarína Lukáčová (ETF)" userId="2c118a17-1c34-4950-b1df-b1c82a2b9593" providerId="ADAL" clId="{A12B5EA0-49B8-4322-9F53-7F811628EC5D}" dt="2026-05-12T22:39:28.115" v="1911" actId="1076"/>
          <ac:spMkLst>
            <pc:docMk/>
            <pc:sldMk cId="3890969876" sldId="327"/>
            <ac:spMk id="4" creationId="{A9847756-62B5-D004-0CD5-54CC79A1EDA0}"/>
          </ac:spMkLst>
        </pc:spChg>
        <pc:spChg chg="del">
          <ac:chgData name="Katarína Lukáčová (ETF)" userId="2c118a17-1c34-4950-b1df-b1c82a2b9593" providerId="ADAL" clId="{A12B5EA0-49B8-4322-9F53-7F811628EC5D}" dt="2026-05-12T20:53:10.538" v="691" actId="478"/>
          <ac:spMkLst>
            <pc:docMk/>
            <pc:sldMk cId="3890969876" sldId="327"/>
            <ac:spMk id="5" creationId="{80299E55-14FF-8220-4AB5-985106AE3720}"/>
          </ac:spMkLst>
        </pc:spChg>
        <pc:picChg chg="add mod">
          <ac:chgData name="Katarína Lukáčová (ETF)" userId="2c118a17-1c34-4950-b1df-b1c82a2b9593" providerId="ADAL" clId="{A12B5EA0-49B8-4322-9F53-7F811628EC5D}" dt="2026-05-12T22:39:49.219" v="1912" actId="1076"/>
          <ac:picMkLst>
            <pc:docMk/>
            <pc:sldMk cId="3890969876" sldId="327"/>
            <ac:picMk id="6" creationId="{B966B547-7C48-2D0F-E3BC-09BD9A28B996}"/>
          </ac:picMkLst>
        </pc:picChg>
        <pc:picChg chg="add mod">
          <ac:chgData name="Katarína Lukáčová (ETF)" userId="2c118a17-1c34-4950-b1df-b1c82a2b9593" providerId="ADAL" clId="{A12B5EA0-49B8-4322-9F53-7F811628EC5D}" dt="2026-05-12T21:25:36.504" v="928" actId="1076"/>
          <ac:picMkLst>
            <pc:docMk/>
            <pc:sldMk cId="3890969876" sldId="327"/>
            <ac:picMk id="8" creationId="{1560A427-0CEC-FF47-7788-82E4C027B13A}"/>
          </ac:picMkLst>
        </pc:picChg>
      </pc:sldChg>
      <pc:sldChg chg="addSp delSp modSp add del mod">
        <pc:chgData name="Katarína Lukáčová (ETF)" userId="2c118a17-1c34-4950-b1df-b1c82a2b9593" providerId="ADAL" clId="{A12B5EA0-49B8-4322-9F53-7F811628EC5D}" dt="2026-05-12T21:25:45.439" v="929" actId="47"/>
        <pc:sldMkLst>
          <pc:docMk/>
          <pc:sldMk cId="117377140" sldId="328"/>
        </pc:sldMkLst>
        <pc:spChg chg="mod">
          <ac:chgData name="Katarína Lukáčová (ETF)" userId="2c118a17-1c34-4950-b1df-b1c82a2b9593" providerId="ADAL" clId="{A12B5EA0-49B8-4322-9F53-7F811628EC5D}" dt="2026-05-12T21:01:02.226" v="753" actId="1076"/>
          <ac:spMkLst>
            <pc:docMk/>
            <pc:sldMk cId="117377140" sldId="328"/>
            <ac:spMk id="3" creationId="{E29BF8BF-D9AC-FCD8-2034-AAF59536283F}"/>
          </ac:spMkLst>
        </pc:spChg>
        <pc:spChg chg="del">
          <ac:chgData name="Katarína Lukáčová (ETF)" userId="2c118a17-1c34-4950-b1df-b1c82a2b9593" providerId="ADAL" clId="{A12B5EA0-49B8-4322-9F53-7F811628EC5D}" dt="2026-05-12T20:58:34.897" v="698" actId="478"/>
          <ac:spMkLst>
            <pc:docMk/>
            <pc:sldMk cId="117377140" sldId="328"/>
            <ac:spMk id="4" creationId="{34221A35-000B-6AEE-A961-B4B55F4F4EB1}"/>
          </ac:spMkLst>
        </pc:spChg>
        <pc:picChg chg="add mod">
          <ac:chgData name="Katarína Lukáčová (ETF)" userId="2c118a17-1c34-4950-b1df-b1c82a2b9593" providerId="ADAL" clId="{A12B5EA0-49B8-4322-9F53-7F811628EC5D}" dt="2026-05-12T21:02:37.695" v="769" actId="1076"/>
          <ac:picMkLst>
            <pc:docMk/>
            <pc:sldMk cId="117377140" sldId="328"/>
            <ac:picMk id="5" creationId="{FF111EA0-B663-61DD-6771-E2891938CF35}"/>
          </ac:picMkLst>
        </pc:picChg>
        <pc:picChg chg="del">
          <ac:chgData name="Katarína Lukáčová (ETF)" userId="2c118a17-1c34-4950-b1df-b1c82a2b9593" providerId="ADAL" clId="{A12B5EA0-49B8-4322-9F53-7F811628EC5D}" dt="2026-05-12T20:58:35.684" v="699" actId="478"/>
          <ac:picMkLst>
            <pc:docMk/>
            <pc:sldMk cId="117377140" sldId="328"/>
            <ac:picMk id="6" creationId="{03C3F05A-4DAE-3150-24E6-0184CF5CD1C9}"/>
          </ac:picMkLst>
        </pc:picChg>
        <pc:picChg chg="del">
          <ac:chgData name="Katarína Lukáčová (ETF)" userId="2c118a17-1c34-4950-b1df-b1c82a2b9593" providerId="ADAL" clId="{A12B5EA0-49B8-4322-9F53-7F811628EC5D}" dt="2026-05-12T20:58:36.369" v="700" actId="478"/>
          <ac:picMkLst>
            <pc:docMk/>
            <pc:sldMk cId="117377140" sldId="328"/>
            <ac:picMk id="8" creationId="{E1681A9E-71D2-5679-44B1-379DF852F0E0}"/>
          </ac:picMkLst>
        </pc:picChg>
      </pc:sldChg>
      <pc:sldChg chg="add del">
        <pc:chgData name="Katarína Lukáčová (ETF)" userId="2c118a17-1c34-4950-b1df-b1c82a2b9593" providerId="ADAL" clId="{A12B5EA0-49B8-4322-9F53-7F811628EC5D}" dt="2026-05-12T20:52:50.112" v="688"/>
        <pc:sldMkLst>
          <pc:docMk/>
          <pc:sldMk cId="2870804921"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77E47-6BE5-4766-B635-58EAACE87D99}"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53166-57E7-4B9A-AF1D-760123770CEF}" type="slidenum">
              <a:rPr lang="en-GB" smtClean="0"/>
              <a:t>‹#›</a:t>
            </a:fld>
            <a:endParaRPr lang="en-GB"/>
          </a:p>
        </p:txBody>
      </p:sp>
    </p:spTree>
    <p:extLst>
      <p:ext uri="{BB962C8B-B14F-4D97-AF65-F5344CB8AC3E}">
        <p14:creationId xmlns:p14="http://schemas.microsoft.com/office/powerpoint/2010/main" val="337445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0B460-0477-B0E7-DEB6-D3759651E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EEC95-CE3F-D32C-FFED-5DA517BA6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46E9C-C7AB-9293-404A-15AA4F0DB1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457B12-5D72-60D7-B5A1-01D4BC66EDC8}"/>
              </a:ext>
            </a:extLst>
          </p:cNvPr>
          <p:cNvSpPr>
            <a:spLocks noGrp="1"/>
          </p:cNvSpPr>
          <p:nvPr>
            <p:ph type="sldNum" sz="quarter" idx="5"/>
          </p:nvPr>
        </p:nvSpPr>
        <p:spPr/>
        <p:txBody>
          <a:bodyPr/>
          <a:lstStyle/>
          <a:p>
            <a:fld id="{CB653166-57E7-4B9A-AF1D-760123770CEF}" type="slidenum">
              <a:rPr lang="en-GB" smtClean="0"/>
              <a:t>3</a:t>
            </a:fld>
            <a:endParaRPr lang="en-GB"/>
          </a:p>
        </p:txBody>
      </p:sp>
    </p:spTree>
    <p:extLst>
      <p:ext uri="{BB962C8B-B14F-4D97-AF65-F5344CB8AC3E}">
        <p14:creationId xmlns:p14="http://schemas.microsoft.com/office/powerpoint/2010/main" val="14213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just">
              <a:lnSpc>
                <a:spcPct val="107000"/>
              </a:lnSpc>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Here a good instrument to look at is smiling curve. We see here two manufacturing  value chain lines, one is the solid line- the digital manufacturing value chain and we see that the higher value is added at the initial and final steps of the production chains. So firstly in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RnD</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design and then a the end- the selling activities, marketing, services, logistics, whereas the value added in production activities is the lowest. This contrast to the traditional manufacturing value chain, where the value added in production has been higher, so it has ben more evenly distributed.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GVC literature, the CEE has been described as so called “ integrated periphery”, which means that  it is integrated well in the global production networks, but still rather at the low end. The competitive advantages of these countries has been mostly in low labour costs, high share of manual work, relatively high low shares of work in the value creation, but still significant presence of multinationals in these countries, which increases the vulnerability of these countries to relocation or non integration or being kind of  kept out of the future integration of value chains that have much higher value added. However GVC concept admit so called upgrading, or in other words shift towards the activities with higher value, the process is determined by interaction between firms, multinational corporations, as well as social partners like state, trade unions, employers’ organizations and others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Martiskova</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2018).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Question: So if our countries are moving from the dotted line to the solid line and so it means the value added in production is decreasing,  then the question is what should these different sets of actors do about it, what kind of policies there should be in terms of education, skills and more importantly what should trade unions do to tackle this issue.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B653166-57E7-4B9A-AF1D-760123770CEF}" type="slidenum">
              <a:rPr lang="en-GB" smtClean="0"/>
              <a:t>5</a:t>
            </a:fld>
            <a:endParaRPr lang="en-GB"/>
          </a:p>
        </p:txBody>
      </p:sp>
    </p:spTree>
    <p:extLst>
      <p:ext uri="{BB962C8B-B14F-4D97-AF65-F5344CB8AC3E}">
        <p14:creationId xmlns:p14="http://schemas.microsoft.com/office/powerpoint/2010/main" val="192103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1B27-F308-A328-37B6-F5C609537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526DA-77F5-8299-CC20-C0F3942ED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062F3-F1DC-FDE7-822D-20025711F3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68D8E7-F3E2-E71A-44C3-87FEF52D8B20}"/>
              </a:ext>
            </a:extLst>
          </p:cNvPr>
          <p:cNvSpPr>
            <a:spLocks noGrp="1"/>
          </p:cNvSpPr>
          <p:nvPr>
            <p:ph type="sldNum" sz="quarter" idx="5"/>
          </p:nvPr>
        </p:nvSpPr>
        <p:spPr/>
        <p:txBody>
          <a:bodyPr/>
          <a:lstStyle/>
          <a:p>
            <a:fld id="{CB653166-57E7-4B9A-AF1D-760123770CEF}" type="slidenum">
              <a:rPr lang="en-GB" smtClean="0"/>
              <a:t>6</a:t>
            </a:fld>
            <a:endParaRPr lang="en-GB"/>
          </a:p>
        </p:txBody>
      </p:sp>
    </p:spTree>
    <p:extLst>
      <p:ext uri="{BB962C8B-B14F-4D97-AF65-F5344CB8AC3E}">
        <p14:creationId xmlns:p14="http://schemas.microsoft.com/office/powerpoint/2010/main" val="361243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41632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731505" y="0"/>
            <a:ext cx="4872497" cy="5167086"/>
          </a:xfrm>
          <a:custGeom>
            <a:avLst/>
            <a:gdLst>
              <a:gd name="connsiteX0" fmla="*/ 0 w 4872497"/>
              <a:gd name="connsiteY0" fmla="*/ 0 h 5167086"/>
              <a:gd name="connsiteX1" fmla="*/ 4872497 w 4872497"/>
              <a:gd name="connsiteY1" fmla="*/ 0 h 5167086"/>
              <a:gd name="connsiteX2" fmla="*/ 4872497 w 4872497"/>
              <a:gd name="connsiteY2" fmla="*/ 5167086 h 5167086"/>
              <a:gd name="connsiteX3" fmla="*/ 0 w 4872497"/>
              <a:gd name="connsiteY3" fmla="*/ 5167086 h 5167086"/>
            </a:gdLst>
            <a:ahLst/>
            <a:cxnLst>
              <a:cxn ang="0">
                <a:pos x="connsiteX0" y="connsiteY0"/>
              </a:cxn>
              <a:cxn ang="0">
                <a:pos x="connsiteX1" y="connsiteY1"/>
              </a:cxn>
              <a:cxn ang="0">
                <a:pos x="connsiteX2" y="connsiteY2"/>
              </a:cxn>
              <a:cxn ang="0">
                <a:pos x="connsiteX3" y="connsiteY3"/>
              </a:cxn>
            </a:cxnLst>
            <a:rect l="l" t="t" r="r" b="b"/>
            <a:pathLst>
              <a:path w="4872497" h="5167086">
                <a:moveTo>
                  <a:pt x="0" y="0"/>
                </a:moveTo>
                <a:lnTo>
                  <a:pt x="4872497" y="0"/>
                </a:lnTo>
                <a:lnTo>
                  <a:pt x="4872497" y="5167086"/>
                </a:lnTo>
                <a:lnTo>
                  <a:pt x="0" y="5167086"/>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28455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838200"/>
            <a:ext cx="5334000" cy="3067050"/>
          </a:xfrm>
          <a:custGeom>
            <a:avLst/>
            <a:gdLst>
              <a:gd name="connsiteX0" fmla="*/ 0 w 5334000"/>
              <a:gd name="connsiteY0" fmla="*/ 0 h 3067050"/>
              <a:gd name="connsiteX1" fmla="*/ 5334000 w 5334000"/>
              <a:gd name="connsiteY1" fmla="*/ 0 h 3067050"/>
              <a:gd name="connsiteX2" fmla="*/ 5334000 w 5334000"/>
              <a:gd name="connsiteY2" fmla="*/ 3067050 h 3067050"/>
              <a:gd name="connsiteX3" fmla="*/ 0 w 5334000"/>
              <a:gd name="connsiteY3" fmla="*/ 3067050 h 3067050"/>
            </a:gdLst>
            <a:ahLst/>
            <a:cxnLst>
              <a:cxn ang="0">
                <a:pos x="connsiteX0" y="connsiteY0"/>
              </a:cxn>
              <a:cxn ang="0">
                <a:pos x="connsiteX1" y="connsiteY1"/>
              </a:cxn>
              <a:cxn ang="0">
                <a:pos x="connsiteX2" y="connsiteY2"/>
              </a:cxn>
              <a:cxn ang="0">
                <a:pos x="connsiteX3" y="connsiteY3"/>
              </a:cxn>
            </a:cxnLst>
            <a:rect l="l" t="t" r="r" b="b"/>
            <a:pathLst>
              <a:path w="5334000" h="3067050">
                <a:moveTo>
                  <a:pt x="0" y="0"/>
                </a:moveTo>
                <a:lnTo>
                  <a:pt x="5334000" y="0"/>
                </a:lnTo>
                <a:lnTo>
                  <a:pt x="5334000" y="3067050"/>
                </a:lnTo>
                <a:lnTo>
                  <a:pt x="0" y="3067050"/>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97831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560458" y="0"/>
            <a:ext cx="4615544" cy="4368800"/>
          </a:xfrm>
          <a:custGeom>
            <a:avLst/>
            <a:gdLst>
              <a:gd name="connsiteX0" fmla="*/ 0 w 4615544"/>
              <a:gd name="connsiteY0" fmla="*/ 0 h 4368800"/>
              <a:gd name="connsiteX1" fmla="*/ 4615544 w 4615544"/>
              <a:gd name="connsiteY1" fmla="*/ 0 h 4368800"/>
              <a:gd name="connsiteX2" fmla="*/ 4615544 w 4615544"/>
              <a:gd name="connsiteY2" fmla="*/ 4368800 h 4368800"/>
              <a:gd name="connsiteX3" fmla="*/ 0 w 461554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615544" h="4368800">
                <a:moveTo>
                  <a:pt x="0" y="0"/>
                </a:moveTo>
                <a:lnTo>
                  <a:pt x="4615544" y="0"/>
                </a:lnTo>
                <a:lnTo>
                  <a:pt x="4615544" y="4368800"/>
                </a:lnTo>
                <a:lnTo>
                  <a:pt x="0" y="4368800"/>
                </a:lnTo>
                <a:close/>
              </a:path>
            </a:pathLst>
          </a:custGeom>
          <a:pattFill prst="pct20">
            <a:fgClr>
              <a:schemeClr val="accent1"/>
            </a:fgClr>
            <a:bgClr>
              <a:schemeClr val="bg1"/>
            </a:bgClr>
          </a:pattFill>
        </p:spPr>
        <p:txBody>
          <a:bodyPr wrap="square">
            <a:noAutofit/>
          </a:bodyPr>
          <a:lstStyle/>
          <a:p>
            <a:endParaRPr lang="en-US"/>
          </a:p>
        </p:txBody>
      </p:sp>
      <p:sp>
        <p:nvSpPr>
          <p:cNvPr id="6" name="Picture Placeholder 5"/>
          <p:cNvSpPr>
            <a:spLocks noGrp="1"/>
          </p:cNvSpPr>
          <p:nvPr>
            <p:ph type="pic" sz="quarter" idx="10"/>
          </p:nvPr>
        </p:nvSpPr>
        <p:spPr>
          <a:xfrm>
            <a:off x="0" y="2844799"/>
            <a:ext cx="5704114" cy="3439885"/>
          </a:xfrm>
          <a:custGeom>
            <a:avLst/>
            <a:gdLst>
              <a:gd name="connsiteX0" fmla="*/ 0 w 5704114"/>
              <a:gd name="connsiteY0" fmla="*/ 0 h 3701142"/>
              <a:gd name="connsiteX1" fmla="*/ 5704114 w 5704114"/>
              <a:gd name="connsiteY1" fmla="*/ 0 h 3701142"/>
              <a:gd name="connsiteX2" fmla="*/ 5704114 w 5704114"/>
              <a:gd name="connsiteY2" fmla="*/ 3701142 h 3701142"/>
              <a:gd name="connsiteX3" fmla="*/ 0 w 5704114"/>
              <a:gd name="connsiteY3" fmla="*/ 3701142 h 3701142"/>
            </a:gdLst>
            <a:ahLst/>
            <a:cxnLst>
              <a:cxn ang="0">
                <a:pos x="connsiteX0" y="connsiteY0"/>
              </a:cxn>
              <a:cxn ang="0">
                <a:pos x="connsiteX1" y="connsiteY1"/>
              </a:cxn>
              <a:cxn ang="0">
                <a:pos x="connsiteX2" y="connsiteY2"/>
              </a:cxn>
              <a:cxn ang="0">
                <a:pos x="connsiteX3" y="connsiteY3"/>
              </a:cxn>
            </a:cxnLst>
            <a:rect l="l" t="t" r="r" b="b"/>
            <a:pathLst>
              <a:path w="5704114" h="3701142">
                <a:moveTo>
                  <a:pt x="0" y="0"/>
                </a:moveTo>
                <a:lnTo>
                  <a:pt x="5704114" y="0"/>
                </a:lnTo>
                <a:lnTo>
                  <a:pt x="5704114" y="3701142"/>
                </a:lnTo>
                <a:lnTo>
                  <a:pt x="0" y="3701142"/>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71752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40229" y="762001"/>
            <a:ext cx="4325257" cy="5334000"/>
          </a:xfrm>
          <a:custGeom>
            <a:avLst/>
            <a:gdLst>
              <a:gd name="connsiteX0" fmla="*/ 0 w 4513943"/>
              <a:gd name="connsiteY0" fmla="*/ 0 h 5334000"/>
              <a:gd name="connsiteX1" fmla="*/ 4513943 w 4513943"/>
              <a:gd name="connsiteY1" fmla="*/ 0 h 5334000"/>
              <a:gd name="connsiteX2" fmla="*/ 4513943 w 4513943"/>
              <a:gd name="connsiteY2" fmla="*/ 5334000 h 5334000"/>
              <a:gd name="connsiteX3" fmla="*/ 0 w 4513943"/>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4513943" h="5334000">
                <a:moveTo>
                  <a:pt x="0" y="0"/>
                </a:moveTo>
                <a:lnTo>
                  <a:pt x="4513943" y="0"/>
                </a:lnTo>
                <a:lnTo>
                  <a:pt x="4513943" y="5334000"/>
                </a:lnTo>
                <a:lnTo>
                  <a:pt x="0" y="5334000"/>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95816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274495" y="3603907"/>
            <a:ext cx="4978400" cy="2644494"/>
          </a:xfrm>
          <a:custGeom>
            <a:avLst/>
            <a:gdLst>
              <a:gd name="connsiteX0" fmla="*/ 0 w 4978400"/>
              <a:gd name="connsiteY0" fmla="*/ 0 h 2644494"/>
              <a:gd name="connsiteX1" fmla="*/ 4978400 w 4978400"/>
              <a:gd name="connsiteY1" fmla="*/ 0 h 2644494"/>
              <a:gd name="connsiteX2" fmla="*/ 4978400 w 4978400"/>
              <a:gd name="connsiteY2" fmla="*/ 2644494 h 2644494"/>
              <a:gd name="connsiteX3" fmla="*/ 0 w 4978400"/>
              <a:gd name="connsiteY3" fmla="*/ 2644494 h 2644494"/>
            </a:gdLst>
            <a:ahLst/>
            <a:cxnLst>
              <a:cxn ang="0">
                <a:pos x="connsiteX0" y="connsiteY0"/>
              </a:cxn>
              <a:cxn ang="0">
                <a:pos x="connsiteX1" y="connsiteY1"/>
              </a:cxn>
              <a:cxn ang="0">
                <a:pos x="connsiteX2" y="connsiteY2"/>
              </a:cxn>
              <a:cxn ang="0">
                <a:pos x="connsiteX3" y="connsiteY3"/>
              </a:cxn>
            </a:cxnLst>
            <a:rect l="l" t="t" r="r" b="b"/>
            <a:pathLst>
              <a:path w="4978400" h="2644494">
                <a:moveTo>
                  <a:pt x="0" y="0"/>
                </a:moveTo>
                <a:lnTo>
                  <a:pt x="4978400" y="0"/>
                </a:lnTo>
                <a:lnTo>
                  <a:pt x="4978400" y="2644494"/>
                </a:lnTo>
                <a:lnTo>
                  <a:pt x="0" y="2644494"/>
                </a:lnTo>
                <a:close/>
              </a:path>
            </a:pathLst>
          </a:custGeom>
          <a:pattFill prst="pct20">
            <a:fgClr>
              <a:schemeClr val="accent1"/>
            </a:fgClr>
            <a:bgClr>
              <a:schemeClr val="bg1"/>
            </a:bgClr>
          </a:pattFill>
        </p:spPr>
        <p:txBody>
          <a:bodyPr wrap="square">
            <a:noAutofit/>
          </a:bodyPr>
          <a:lstStyle/>
          <a:p>
            <a:endParaRPr lang="en-US"/>
          </a:p>
        </p:txBody>
      </p:sp>
      <p:sp>
        <p:nvSpPr>
          <p:cNvPr id="6" name="Picture Placeholder 5"/>
          <p:cNvSpPr>
            <a:spLocks noGrp="1"/>
          </p:cNvSpPr>
          <p:nvPr>
            <p:ph type="pic" sz="quarter" idx="10"/>
          </p:nvPr>
        </p:nvSpPr>
        <p:spPr>
          <a:xfrm>
            <a:off x="6274495" y="609601"/>
            <a:ext cx="4978400" cy="2644494"/>
          </a:xfrm>
          <a:custGeom>
            <a:avLst/>
            <a:gdLst>
              <a:gd name="connsiteX0" fmla="*/ 0 w 4978400"/>
              <a:gd name="connsiteY0" fmla="*/ 0 h 2644494"/>
              <a:gd name="connsiteX1" fmla="*/ 4978400 w 4978400"/>
              <a:gd name="connsiteY1" fmla="*/ 0 h 2644494"/>
              <a:gd name="connsiteX2" fmla="*/ 4978400 w 4978400"/>
              <a:gd name="connsiteY2" fmla="*/ 2644494 h 2644494"/>
              <a:gd name="connsiteX3" fmla="*/ 0 w 4978400"/>
              <a:gd name="connsiteY3" fmla="*/ 2644494 h 2644494"/>
            </a:gdLst>
            <a:ahLst/>
            <a:cxnLst>
              <a:cxn ang="0">
                <a:pos x="connsiteX0" y="connsiteY0"/>
              </a:cxn>
              <a:cxn ang="0">
                <a:pos x="connsiteX1" y="connsiteY1"/>
              </a:cxn>
              <a:cxn ang="0">
                <a:pos x="connsiteX2" y="connsiteY2"/>
              </a:cxn>
              <a:cxn ang="0">
                <a:pos x="connsiteX3" y="connsiteY3"/>
              </a:cxn>
            </a:cxnLst>
            <a:rect l="l" t="t" r="r" b="b"/>
            <a:pathLst>
              <a:path w="4978400" h="2644494">
                <a:moveTo>
                  <a:pt x="0" y="0"/>
                </a:moveTo>
                <a:lnTo>
                  <a:pt x="4978400" y="0"/>
                </a:lnTo>
                <a:lnTo>
                  <a:pt x="4978400" y="2644494"/>
                </a:lnTo>
                <a:lnTo>
                  <a:pt x="0" y="2644494"/>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03071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37502" y="918031"/>
            <a:ext cx="5936343" cy="5021943"/>
          </a:xfrm>
          <a:custGeom>
            <a:avLst/>
            <a:gdLst>
              <a:gd name="connsiteX0" fmla="*/ 0 w 5936343"/>
              <a:gd name="connsiteY0" fmla="*/ 0 h 5021943"/>
              <a:gd name="connsiteX1" fmla="*/ 5936343 w 5936343"/>
              <a:gd name="connsiteY1" fmla="*/ 0 h 5021943"/>
              <a:gd name="connsiteX2" fmla="*/ 5936343 w 5936343"/>
              <a:gd name="connsiteY2" fmla="*/ 5021943 h 5021943"/>
              <a:gd name="connsiteX3" fmla="*/ 0 w 5936343"/>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936343" h="5021943">
                <a:moveTo>
                  <a:pt x="0" y="0"/>
                </a:moveTo>
                <a:lnTo>
                  <a:pt x="5936343" y="0"/>
                </a:lnTo>
                <a:lnTo>
                  <a:pt x="5936343" y="5021943"/>
                </a:lnTo>
                <a:lnTo>
                  <a:pt x="0" y="5021943"/>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83676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0076" y="757239"/>
            <a:ext cx="7286625" cy="3671887"/>
          </a:xfrm>
          <a:custGeom>
            <a:avLst/>
            <a:gdLst>
              <a:gd name="connsiteX0" fmla="*/ 0 w 7286625"/>
              <a:gd name="connsiteY0" fmla="*/ 0 h 3671887"/>
              <a:gd name="connsiteX1" fmla="*/ 7286625 w 7286625"/>
              <a:gd name="connsiteY1" fmla="*/ 0 h 3671887"/>
              <a:gd name="connsiteX2" fmla="*/ 7286625 w 7286625"/>
              <a:gd name="connsiteY2" fmla="*/ 3671887 h 3671887"/>
              <a:gd name="connsiteX3" fmla="*/ 0 w 7286625"/>
              <a:gd name="connsiteY3" fmla="*/ 3671887 h 3671887"/>
            </a:gdLst>
            <a:ahLst/>
            <a:cxnLst>
              <a:cxn ang="0">
                <a:pos x="connsiteX0" y="connsiteY0"/>
              </a:cxn>
              <a:cxn ang="0">
                <a:pos x="connsiteX1" y="connsiteY1"/>
              </a:cxn>
              <a:cxn ang="0">
                <a:pos x="connsiteX2" y="connsiteY2"/>
              </a:cxn>
              <a:cxn ang="0">
                <a:pos x="connsiteX3" y="connsiteY3"/>
              </a:cxn>
            </a:cxnLst>
            <a:rect l="l" t="t" r="r" b="b"/>
            <a:pathLst>
              <a:path w="7286625" h="3671887">
                <a:moveTo>
                  <a:pt x="0" y="0"/>
                </a:moveTo>
                <a:lnTo>
                  <a:pt x="7286625" y="0"/>
                </a:lnTo>
                <a:lnTo>
                  <a:pt x="7286625" y="3671887"/>
                </a:lnTo>
                <a:lnTo>
                  <a:pt x="0" y="3671887"/>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08946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757269" y="3259539"/>
            <a:ext cx="4055478" cy="3055537"/>
          </a:xfrm>
          <a:custGeom>
            <a:avLst/>
            <a:gdLst>
              <a:gd name="connsiteX0" fmla="*/ 0 w 4055478"/>
              <a:gd name="connsiteY0" fmla="*/ 0 h 3055537"/>
              <a:gd name="connsiteX1" fmla="*/ 4055478 w 4055478"/>
              <a:gd name="connsiteY1" fmla="*/ 0 h 3055537"/>
              <a:gd name="connsiteX2" fmla="*/ 4055478 w 4055478"/>
              <a:gd name="connsiteY2" fmla="*/ 3055537 h 3055537"/>
              <a:gd name="connsiteX3" fmla="*/ 0 w 4055478"/>
              <a:gd name="connsiteY3" fmla="*/ 3055537 h 3055537"/>
            </a:gdLst>
            <a:ahLst/>
            <a:cxnLst>
              <a:cxn ang="0">
                <a:pos x="connsiteX0" y="connsiteY0"/>
              </a:cxn>
              <a:cxn ang="0">
                <a:pos x="connsiteX1" y="connsiteY1"/>
              </a:cxn>
              <a:cxn ang="0">
                <a:pos x="connsiteX2" y="connsiteY2"/>
              </a:cxn>
              <a:cxn ang="0">
                <a:pos x="connsiteX3" y="connsiteY3"/>
              </a:cxn>
            </a:cxnLst>
            <a:rect l="l" t="t" r="r" b="b"/>
            <a:pathLst>
              <a:path w="4055478" h="3055537">
                <a:moveTo>
                  <a:pt x="0" y="0"/>
                </a:moveTo>
                <a:lnTo>
                  <a:pt x="4055478" y="0"/>
                </a:lnTo>
                <a:lnTo>
                  <a:pt x="4055478" y="3055537"/>
                </a:lnTo>
                <a:lnTo>
                  <a:pt x="0" y="3055537"/>
                </a:lnTo>
                <a:close/>
              </a:path>
            </a:pathLst>
          </a:custGeom>
          <a:pattFill prst="pct20">
            <a:fgClr>
              <a:schemeClr val="accent1"/>
            </a:fgClr>
            <a:bgClr>
              <a:schemeClr val="bg1"/>
            </a:bgClr>
          </a:pattFill>
        </p:spPr>
        <p:txBody>
          <a:bodyPr wrap="square">
            <a:noAutofit/>
          </a:bodyPr>
          <a:lstStyle/>
          <a:p>
            <a:endParaRPr lang="en-US"/>
          </a:p>
        </p:txBody>
      </p:sp>
      <p:sp>
        <p:nvSpPr>
          <p:cNvPr id="6" name="Picture Placeholder 5"/>
          <p:cNvSpPr>
            <a:spLocks noGrp="1"/>
          </p:cNvSpPr>
          <p:nvPr>
            <p:ph type="pic" sz="quarter" idx="10"/>
          </p:nvPr>
        </p:nvSpPr>
        <p:spPr>
          <a:xfrm>
            <a:off x="5948331" y="516339"/>
            <a:ext cx="5486400" cy="3228975"/>
          </a:xfrm>
          <a:custGeom>
            <a:avLst/>
            <a:gdLst>
              <a:gd name="connsiteX0" fmla="*/ 0 w 5486400"/>
              <a:gd name="connsiteY0" fmla="*/ 0 h 3228975"/>
              <a:gd name="connsiteX1" fmla="*/ 5486400 w 5486400"/>
              <a:gd name="connsiteY1" fmla="*/ 0 h 3228975"/>
              <a:gd name="connsiteX2" fmla="*/ 5486400 w 5486400"/>
              <a:gd name="connsiteY2" fmla="*/ 3228975 h 3228975"/>
              <a:gd name="connsiteX3" fmla="*/ 0 w 5486400"/>
              <a:gd name="connsiteY3" fmla="*/ 3228975 h 3228975"/>
            </a:gdLst>
            <a:ahLst/>
            <a:cxnLst>
              <a:cxn ang="0">
                <a:pos x="connsiteX0" y="connsiteY0"/>
              </a:cxn>
              <a:cxn ang="0">
                <a:pos x="connsiteX1" y="connsiteY1"/>
              </a:cxn>
              <a:cxn ang="0">
                <a:pos x="connsiteX2" y="connsiteY2"/>
              </a:cxn>
              <a:cxn ang="0">
                <a:pos x="connsiteX3" y="connsiteY3"/>
              </a:cxn>
            </a:cxnLst>
            <a:rect l="l" t="t" r="r" b="b"/>
            <a:pathLst>
              <a:path w="5486400" h="3228975">
                <a:moveTo>
                  <a:pt x="0" y="0"/>
                </a:moveTo>
                <a:lnTo>
                  <a:pt x="5486400" y="0"/>
                </a:lnTo>
                <a:lnTo>
                  <a:pt x="5486400" y="3228975"/>
                </a:lnTo>
                <a:lnTo>
                  <a:pt x="0" y="3228975"/>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582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8921506" y="3731962"/>
            <a:ext cx="2565645" cy="2354951"/>
          </a:xfrm>
          <a:custGeom>
            <a:avLst/>
            <a:gdLst>
              <a:gd name="connsiteX0" fmla="*/ 0 w 2565645"/>
              <a:gd name="connsiteY0" fmla="*/ 0 h 2354951"/>
              <a:gd name="connsiteX1" fmla="*/ 2565645 w 2565645"/>
              <a:gd name="connsiteY1" fmla="*/ 0 h 2354951"/>
              <a:gd name="connsiteX2" fmla="*/ 2565645 w 2565645"/>
              <a:gd name="connsiteY2" fmla="*/ 2354951 h 2354951"/>
              <a:gd name="connsiteX3" fmla="*/ 0 w 2565645"/>
              <a:gd name="connsiteY3" fmla="*/ 2354951 h 2354951"/>
            </a:gdLst>
            <a:ahLst/>
            <a:cxnLst>
              <a:cxn ang="0">
                <a:pos x="connsiteX0" y="connsiteY0"/>
              </a:cxn>
              <a:cxn ang="0">
                <a:pos x="connsiteX1" y="connsiteY1"/>
              </a:cxn>
              <a:cxn ang="0">
                <a:pos x="connsiteX2" y="connsiteY2"/>
              </a:cxn>
              <a:cxn ang="0">
                <a:pos x="connsiteX3" y="connsiteY3"/>
              </a:cxn>
            </a:cxnLst>
            <a:rect l="l" t="t" r="r" b="b"/>
            <a:pathLst>
              <a:path w="2565645" h="2354951">
                <a:moveTo>
                  <a:pt x="0" y="0"/>
                </a:moveTo>
                <a:lnTo>
                  <a:pt x="2565645" y="0"/>
                </a:lnTo>
                <a:lnTo>
                  <a:pt x="2565645" y="2354951"/>
                </a:lnTo>
                <a:lnTo>
                  <a:pt x="0" y="2354951"/>
                </a:lnTo>
                <a:close/>
              </a:path>
            </a:pathLst>
          </a:custGeom>
          <a:pattFill prst="pct20">
            <a:fgClr>
              <a:schemeClr val="accent1"/>
            </a:fgClr>
            <a:bgClr>
              <a:schemeClr val="bg1"/>
            </a:bgClr>
          </a:pattFill>
        </p:spPr>
        <p:txBody>
          <a:bodyPr wrap="square">
            <a:noAutofit/>
          </a:bodyPr>
          <a:lstStyle/>
          <a:p>
            <a:endParaRPr lang="en-US"/>
          </a:p>
        </p:txBody>
      </p:sp>
      <p:sp>
        <p:nvSpPr>
          <p:cNvPr id="12" name="Picture Placeholder 11"/>
          <p:cNvSpPr>
            <a:spLocks noGrp="1"/>
          </p:cNvSpPr>
          <p:nvPr>
            <p:ph type="pic" sz="quarter" idx="12"/>
          </p:nvPr>
        </p:nvSpPr>
        <p:spPr>
          <a:xfrm>
            <a:off x="6205342" y="3731962"/>
            <a:ext cx="2565645" cy="2354951"/>
          </a:xfrm>
          <a:custGeom>
            <a:avLst/>
            <a:gdLst>
              <a:gd name="connsiteX0" fmla="*/ 0 w 2565645"/>
              <a:gd name="connsiteY0" fmla="*/ 0 h 2354951"/>
              <a:gd name="connsiteX1" fmla="*/ 2565645 w 2565645"/>
              <a:gd name="connsiteY1" fmla="*/ 0 h 2354951"/>
              <a:gd name="connsiteX2" fmla="*/ 2565645 w 2565645"/>
              <a:gd name="connsiteY2" fmla="*/ 2354951 h 2354951"/>
              <a:gd name="connsiteX3" fmla="*/ 0 w 2565645"/>
              <a:gd name="connsiteY3" fmla="*/ 2354951 h 2354951"/>
            </a:gdLst>
            <a:ahLst/>
            <a:cxnLst>
              <a:cxn ang="0">
                <a:pos x="connsiteX0" y="connsiteY0"/>
              </a:cxn>
              <a:cxn ang="0">
                <a:pos x="connsiteX1" y="connsiteY1"/>
              </a:cxn>
              <a:cxn ang="0">
                <a:pos x="connsiteX2" y="connsiteY2"/>
              </a:cxn>
              <a:cxn ang="0">
                <a:pos x="connsiteX3" y="connsiteY3"/>
              </a:cxn>
            </a:cxnLst>
            <a:rect l="l" t="t" r="r" b="b"/>
            <a:pathLst>
              <a:path w="2565645" h="2354951">
                <a:moveTo>
                  <a:pt x="0" y="0"/>
                </a:moveTo>
                <a:lnTo>
                  <a:pt x="2565645" y="0"/>
                </a:lnTo>
                <a:lnTo>
                  <a:pt x="2565645" y="2354951"/>
                </a:lnTo>
                <a:lnTo>
                  <a:pt x="0" y="2354951"/>
                </a:lnTo>
                <a:close/>
              </a:path>
            </a:pathLst>
          </a:custGeom>
          <a:pattFill prst="pct20">
            <a:fgClr>
              <a:schemeClr val="accent1"/>
            </a:fgClr>
            <a:bgClr>
              <a:schemeClr val="bg1"/>
            </a:bgClr>
          </a:pattFill>
        </p:spPr>
        <p:txBody>
          <a:bodyPr wrap="square">
            <a:noAutofit/>
          </a:bodyPr>
          <a:lstStyle/>
          <a:p>
            <a:endParaRPr lang="en-US"/>
          </a:p>
        </p:txBody>
      </p:sp>
      <p:sp>
        <p:nvSpPr>
          <p:cNvPr id="10" name="Picture Placeholder 9"/>
          <p:cNvSpPr>
            <a:spLocks noGrp="1"/>
          </p:cNvSpPr>
          <p:nvPr>
            <p:ph type="pic" sz="quarter" idx="11"/>
          </p:nvPr>
        </p:nvSpPr>
        <p:spPr>
          <a:xfrm>
            <a:off x="8226392" y="635803"/>
            <a:ext cx="3260759" cy="2992981"/>
          </a:xfrm>
          <a:custGeom>
            <a:avLst/>
            <a:gdLst>
              <a:gd name="connsiteX0" fmla="*/ 0 w 3260759"/>
              <a:gd name="connsiteY0" fmla="*/ 0 h 2992981"/>
              <a:gd name="connsiteX1" fmla="*/ 3260759 w 3260759"/>
              <a:gd name="connsiteY1" fmla="*/ 0 h 2992981"/>
              <a:gd name="connsiteX2" fmla="*/ 3260759 w 3260759"/>
              <a:gd name="connsiteY2" fmla="*/ 2992981 h 2992981"/>
              <a:gd name="connsiteX3" fmla="*/ 0 w 3260759"/>
              <a:gd name="connsiteY3" fmla="*/ 2992981 h 2992981"/>
            </a:gdLst>
            <a:ahLst/>
            <a:cxnLst>
              <a:cxn ang="0">
                <a:pos x="connsiteX0" y="connsiteY0"/>
              </a:cxn>
              <a:cxn ang="0">
                <a:pos x="connsiteX1" y="connsiteY1"/>
              </a:cxn>
              <a:cxn ang="0">
                <a:pos x="connsiteX2" y="connsiteY2"/>
              </a:cxn>
              <a:cxn ang="0">
                <a:pos x="connsiteX3" y="connsiteY3"/>
              </a:cxn>
            </a:cxnLst>
            <a:rect l="l" t="t" r="r" b="b"/>
            <a:pathLst>
              <a:path w="3260759" h="2992981">
                <a:moveTo>
                  <a:pt x="0" y="0"/>
                </a:moveTo>
                <a:lnTo>
                  <a:pt x="3260759" y="0"/>
                </a:lnTo>
                <a:lnTo>
                  <a:pt x="3260759" y="2992981"/>
                </a:lnTo>
                <a:lnTo>
                  <a:pt x="0" y="2992981"/>
                </a:lnTo>
                <a:close/>
              </a:path>
            </a:pathLst>
          </a:custGeom>
          <a:pattFill prst="pct20">
            <a:fgClr>
              <a:schemeClr val="accent1"/>
            </a:fgClr>
            <a:bgClr>
              <a:schemeClr val="bg1"/>
            </a:bgClr>
          </a:pattFill>
        </p:spPr>
        <p:txBody>
          <a:bodyPr wrap="square">
            <a:noAutofit/>
          </a:bodyPr>
          <a:lstStyle/>
          <a:p>
            <a:endParaRPr lang="en-US"/>
          </a:p>
        </p:txBody>
      </p:sp>
      <p:sp>
        <p:nvSpPr>
          <p:cNvPr id="8" name="Picture Placeholder 7"/>
          <p:cNvSpPr>
            <a:spLocks noGrp="1"/>
          </p:cNvSpPr>
          <p:nvPr>
            <p:ph type="pic" sz="quarter" idx="10"/>
          </p:nvPr>
        </p:nvSpPr>
        <p:spPr>
          <a:xfrm>
            <a:off x="3576918" y="635803"/>
            <a:ext cx="4523765" cy="2992981"/>
          </a:xfrm>
          <a:custGeom>
            <a:avLst/>
            <a:gdLst>
              <a:gd name="connsiteX0" fmla="*/ 0 w 4523765"/>
              <a:gd name="connsiteY0" fmla="*/ 0 h 2992981"/>
              <a:gd name="connsiteX1" fmla="*/ 4523765 w 4523765"/>
              <a:gd name="connsiteY1" fmla="*/ 0 h 2992981"/>
              <a:gd name="connsiteX2" fmla="*/ 4523765 w 4523765"/>
              <a:gd name="connsiteY2" fmla="*/ 2992981 h 2992981"/>
              <a:gd name="connsiteX3" fmla="*/ 0 w 4523765"/>
              <a:gd name="connsiteY3" fmla="*/ 2992981 h 2992981"/>
            </a:gdLst>
            <a:ahLst/>
            <a:cxnLst>
              <a:cxn ang="0">
                <a:pos x="connsiteX0" y="connsiteY0"/>
              </a:cxn>
              <a:cxn ang="0">
                <a:pos x="connsiteX1" y="connsiteY1"/>
              </a:cxn>
              <a:cxn ang="0">
                <a:pos x="connsiteX2" y="connsiteY2"/>
              </a:cxn>
              <a:cxn ang="0">
                <a:pos x="connsiteX3" y="connsiteY3"/>
              </a:cxn>
            </a:cxnLst>
            <a:rect l="l" t="t" r="r" b="b"/>
            <a:pathLst>
              <a:path w="4523765" h="2992981">
                <a:moveTo>
                  <a:pt x="0" y="0"/>
                </a:moveTo>
                <a:lnTo>
                  <a:pt x="4523765" y="0"/>
                </a:lnTo>
                <a:lnTo>
                  <a:pt x="4523765" y="2992981"/>
                </a:lnTo>
                <a:lnTo>
                  <a:pt x="0" y="2992981"/>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9137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803776" y="645459"/>
            <a:ext cx="3563470" cy="5567082"/>
          </a:xfrm>
          <a:custGeom>
            <a:avLst/>
            <a:gdLst>
              <a:gd name="connsiteX0" fmla="*/ 0 w 3563470"/>
              <a:gd name="connsiteY0" fmla="*/ 0 h 5567082"/>
              <a:gd name="connsiteX1" fmla="*/ 3563470 w 3563470"/>
              <a:gd name="connsiteY1" fmla="*/ 0 h 5567082"/>
              <a:gd name="connsiteX2" fmla="*/ 3563470 w 3563470"/>
              <a:gd name="connsiteY2" fmla="*/ 5567082 h 5567082"/>
              <a:gd name="connsiteX3" fmla="*/ 0 w 3563470"/>
              <a:gd name="connsiteY3" fmla="*/ 5567082 h 5567082"/>
            </a:gdLst>
            <a:ahLst/>
            <a:cxnLst>
              <a:cxn ang="0">
                <a:pos x="connsiteX0" y="connsiteY0"/>
              </a:cxn>
              <a:cxn ang="0">
                <a:pos x="connsiteX1" y="connsiteY1"/>
              </a:cxn>
              <a:cxn ang="0">
                <a:pos x="connsiteX2" y="connsiteY2"/>
              </a:cxn>
              <a:cxn ang="0">
                <a:pos x="connsiteX3" y="connsiteY3"/>
              </a:cxn>
            </a:cxnLst>
            <a:rect l="l" t="t" r="r" b="b"/>
            <a:pathLst>
              <a:path w="3563470" h="5567082">
                <a:moveTo>
                  <a:pt x="0" y="0"/>
                </a:moveTo>
                <a:lnTo>
                  <a:pt x="3563470" y="0"/>
                </a:lnTo>
                <a:lnTo>
                  <a:pt x="3563470" y="5567082"/>
                </a:lnTo>
                <a:lnTo>
                  <a:pt x="0" y="5567082"/>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68145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7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7331233" y="1167532"/>
            <a:ext cx="3371520" cy="4509854"/>
          </a:xfrm>
          <a:custGeom>
            <a:avLst/>
            <a:gdLst>
              <a:gd name="connsiteX0" fmla="*/ 0 w 3371520"/>
              <a:gd name="connsiteY0" fmla="*/ 0 h 4509854"/>
              <a:gd name="connsiteX1" fmla="*/ 3371520 w 3371520"/>
              <a:gd name="connsiteY1" fmla="*/ 0 h 4509854"/>
              <a:gd name="connsiteX2" fmla="*/ 3371519 w 3371520"/>
              <a:gd name="connsiteY2" fmla="*/ 4509854 h 4509854"/>
              <a:gd name="connsiteX3" fmla="*/ 0 w 3371520"/>
              <a:gd name="connsiteY3" fmla="*/ 4509854 h 4509854"/>
            </a:gdLst>
            <a:ahLst/>
            <a:cxnLst>
              <a:cxn ang="0">
                <a:pos x="connsiteX0" y="connsiteY0"/>
              </a:cxn>
              <a:cxn ang="0">
                <a:pos x="connsiteX1" y="connsiteY1"/>
              </a:cxn>
              <a:cxn ang="0">
                <a:pos x="connsiteX2" y="connsiteY2"/>
              </a:cxn>
              <a:cxn ang="0">
                <a:pos x="connsiteX3" y="connsiteY3"/>
              </a:cxn>
            </a:cxnLst>
            <a:rect l="l" t="t" r="r" b="b"/>
            <a:pathLst>
              <a:path w="3371520" h="4509854">
                <a:moveTo>
                  <a:pt x="0" y="0"/>
                </a:moveTo>
                <a:lnTo>
                  <a:pt x="3371520" y="0"/>
                </a:lnTo>
                <a:lnTo>
                  <a:pt x="3371519" y="4509854"/>
                </a:lnTo>
                <a:lnTo>
                  <a:pt x="0" y="4509854"/>
                </a:lnTo>
                <a:close/>
              </a:path>
            </a:pathLst>
          </a:custGeom>
          <a:pattFill prst="pct20">
            <a:fgClr>
              <a:schemeClr val="accent1"/>
            </a:fgClr>
            <a:bgClr>
              <a:schemeClr val="bg1"/>
            </a:bgClr>
          </a:pattFill>
        </p:spPr>
        <p:txBody>
          <a:bodyPr wrap="square">
            <a:noAutofit/>
          </a:bodyPr>
          <a:lstStyle/>
          <a:p>
            <a:endParaRPr lang="en-US"/>
          </a:p>
        </p:txBody>
      </p:sp>
      <p:sp>
        <p:nvSpPr>
          <p:cNvPr id="6" name="Picture Placeholder 5"/>
          <p:cNvSpPr>
            <a:spLocks noGrp="1"/>
          </p:cNvSpPr>
          <p:nvPr>
            <p:ph type="pic" sz="quarter" idx="10"/>
          </p:nvPr>
        </p:nvSpPr>
        <p:spPr>
          <a:xfrm>
            <a:off x="1691121" y="3190136"/>
            <a:ext cx="3936356" cy="2942779"/>
          </a:xfrm>
          <a:custGeom>
            <a:avLst/>
            <a:gdLst>
              <a:gd name="connsiteX0" fmla="*/ 0 w 3936356"/>
              <a:gd name="connsiteY0" fmla="*/ 0 h 2942779"/>
              <a:gd name="connsiteX1" fmla="*/ 3936356 w 3936356"/>
              <a:gd name="connsiteY1" fmla="*/ 1 h 2942779"/>
              <a:gd name="connsiteX2" fmla="*/ 3936356 w 3936356"/>
              <a:gd name="connsiteY2" fmla="*/ 2942779 h 2942779"/>
              <a:gd name="connsiteX3" fmla="*/ 0 w 3936356"/>
              <a:gd name="connsiteY3" fmla="*/ 2942779 h 2942779"/>
            </a:gdLst>
            <a:ahLst/>
            <a:cxnLst>
              <a:cxn ang="0">
                <a:pos x="connsiteX0" y="connsiteY0"/>
              </a:cxn>
              <a:cxn ang="0">
                <a:pos x="connsiteX1" y="connsiteY1"/>
              </a:cxn>
              <a:cxn ang="0">
                <a:pos x="connsiteX2" y="connsiteY2"/>
              </a:cxn>
              <a:cxn ang="0">
                <a:pos x="connsiteX3" y="connsiteY3"/>
              </a:cxn>
            </a:cxnLst>
            <a:rect l="l" t="t" r="r" b="b"/>
            <a:pathLst>
              <a:path w="3936356" h="2942779">
                <a:moveTo>
                  <a:pt x="0" y="0"/>
                </a:moveTo>
                <a:lnTo>
                  <a:pt x="3936356" y="1"/>
                </a:lnTo>
                <a:lnTo>
                  <a:pt x="3936356" y="2942779"/>
                </a:lnTo>
                <a:lnTo>
                  <a:pt x="0" y="2942779"/>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066514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483788" y="977419"/>
            <a:ext cx="3961172" cy="2510826"/>
          </a:xfrm>
          <a:custGeom>
            <a:avLst/>
            <a:gdLst>
              <a:gd name="connsiteX0" fmla="*/ 0 w 3961172"/>
              <a:gd name="connsiteY0" fmla="*/ 0 h 2510826"/>
              <a:gd name="connsiteX1" fmla="*/ 3961172 w 3961172"/>
              <a:gd name="connsiteY1" fmla="*/ 0 h 2510826"/>
              <a:gd name="connsiteX2" fmla="*/ 3961172 w 3961172"/>
              <a:gd name="connsiteY2" fmla="*/ 2510826 h 2510826"/>
              <a:gd name="connsiteX3" fmla="*/ 0 w 3961172"/>
              <a:gd name="connsiteY3" fmla="*/ 2510826 h 2510826"/>
            </a:gdLst>
            <a:ahLst/>
            <a:cxnLst>
              <a:cxn ang="0">
                <a:pos x="connsiteX0" y="connsiteY0"/>
              </a:cxn>
              <a:cxn ang="0">
                <a:pos x="connsiteX1" y="connsiteY1"/>
              </a:cxn>
              <a:cxn ang="0">
                <a:pos x="connsiteX2" y="connsiteY2"/>
              </a:cxn>
              <a:cxn ang="0">
                <a:pos x="connsiteX3" y="connsiteY3"/>
              </a:cxn>
            </a:cxnLst>
            <a:rect l="l" t="t" r="r" b="b"/>
            <a:pathLst>
              <a:path w="3961172" h="2510826">
                <a:moveTo>
                  <a:pt x="0" y="0"/>
                </a:moveTo>
                <a:lnTo>
                  <a:pt x="3961172" y="0"/>
                </a:lnTo>
                <a:lnTo>
                  <a:pt x="3961172" y="2510826"/>
                </a:lnTo>
                <a:lnTo>
                  <a:pt x="0" y="2510826"/>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533216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8081" y="1326823"/>
            <a:ext cx="3976970" cy="3189824"/>
          </a:xfrm>
          <a:custGeom>
            <a:avLst/>
            <a:gdLst>
              <a:gd name="connsiteX0" fmla="*/ 12100 w 3976970"/>
              <a:gd name="connsiteY0" fmla="*/ 0 h 3189824"/>
              <a:gd name="connsiteX1" fmla="*/ 22638 w 3976970"/>
              <a:gd name="connsiteY1" fmla="*/ 3523 h 3189824"/>
              <a:gd name="connsiteX2" fmla="*/ 43713 w 3976970"/>
              <a:gd name="connsiteY2" fmla="*/ 3523 h 3189824"/>
              <a:gd name="connsiteX3" fmla="*/ 50739 w 3976970"/>
              <a:gd name="connsiteY3" fmla="*/ 7046 h 3189824"/>
              <a:gd name="connsiteX4" fmla="*/ 71814 w 3976970"/>
              <a:gd name="connsiteY4" fmla="*/ 7046 h 3189824"/>
              <a:gd name="connsiteX5" fmla="*/ 78840 w 3976970"/>
              <a:gd name="connsiteY5" fmla="*/ 7046 h 3189824"/>
              <a:gd name="connsiteX6" fmla="*/ 103428 w 3976970"/>
              <a:gd name="connsiteY6" fmla="*/ 10567 h 3189824"/>
              <a:gd name="connsiteX7" fmla="*/ 110454 w 3976970"/>
              <a:gd name="connsiteY7" fmla="*/ 10567 h 3189824"/>
              <a:gd name="connsiteX8" fmla="*/ 131530 w 3976970"/>
              <a:gd name="connsiteY8" fmla="*/ 14090 h 3189824"/>
              <a:gd name="connsiteX9" fmla="*/ 138554 w 3976970"/>
              <a:gd name="connsiteY9" fmla="*/ 14090 h 3189824"/>
              <a:gd name="connsiteX10" fmla="*/ 159630 w 3976970"/>
              <a:gd name="connsiteY10" fmla="*/ 17611 h 3189824"/>
              <a:gd name="connsiteX11" fmla="*/ 170168 w 3976970"/>
              <a:gd name="connsiteY11" fmla="*/ 17611 h 3189824"/>
              <a:gd name="connsiteX12" fmla="*/ 191244 w 3976970"/>
              <a:gd name="connsiteY12" fmla="*/ 21134 h 3189824"/>
              <a:gd name="connsiteX13" fmla="*/ 201782 w 3976970"/>
              <a:gd name="connsiteY13" fmla="*/ 21134 h 3189824"/>
              <a:gd name="connsiteX14" fmla="*/ 222858 w 3976970"/>
              <a:gd name="connsiteY14" fmla="*/ 24657 h 3189824"/>
              <a:gd name="connsiteX15" fmla="*/ 229883 w 3976970"/>
              <a:gd name="connsiteY15" fmla="*/ 24657 h 3189824"/>
              <a:gd name="connsiteX16" fmla="*/ 247446 w 3976970"/>
              <a:gd name="connsiteY16" fmla="*/ 28180 h 3189824"/>
              <a:gd name="connsiteX17" fmla="*/ 261496 w 3976970"/>
              <a:gd name="connsiteY17" fmla="*/ 28180 h 3189824"/>
              <a:gd name="connsiteX18" fmla="*/ 282572 w 3976970"/>
              <a:gd name="connsiteY18" fmla="*/ 31701 h 3189824"/>
              <a:gd name="connsiteX19" fmla="*/ 289597 w 3976970"/>
              <a:gd name="connsiteY19" fmla="*/ 31701 h 3189824"/>
              <a:gd name="connsiteX20" fmla="*/ 310673 w 3976970"/>
              <a:gd name="connsiteY20" fmla="*/ 35224 h 3189824"/>
              <a:gd name="connsiteX21" fmla="*/ 317698 w 3976970"/>
              <a:gd name="connsiteY21" fmla="*/ 35224 h 3189824"/>
              <a:gd name="connsiteX22" fmla="*/ 338774 w 3976970"/>
              <a:gd name="connsiteY22" fmla="*/ 38747 h 3189824"/>
              <a:gd name="connsiteX23" fmla="*/ 349312 w 3976970"/>
              <a:gd name="connsiteY23" fmla="*/ 38747 h 3189824"/>
              <a:gd name="connsiteX24" fmla="*/ 370388 w 3976970"/>
              <a:gd name="connsiteY24" fmla="*/ 42268 h 3189824"/>
              <a:gd name="connsiteX25" fmla="*/ 380925 w 3976970"/>
              <a:gd name="connsiteY25" fmla="*/ 42268 h 3189824"/>
              <a:gd name="connsiteX26" fmla="*/ 402001 w 3976970"/>
              <a:gd name="connsiteY26" fmla="*/ 45791 h 3189824"/>
              <a:gd name="connsiteX27" fmla="*/ 409026 w 3976970"/>
              <a:gd name="connsiteY27" fmla="*/ 45791 h 3189824"/>
              <a:gd name="connsiteX28" fmla="*/ 430102 w 3976970"/>
              <a:gd name="connsiteY28" fmla="*/ 49313 h 3189824"/>
              <a:gd name="connsiteX29" fmla="*/ 440640 w 3976970"/>
              <a:gd name="connsiteY29" fmla="*/ 49313 h 3189824"/>
              <a:gd name="connsiteX30" fmla="*/ 461716 w 3976970"/>
              <a:gd name="connsiteY30" fmla="*/ 52835 h 3189824"/>
              <a:gd name="connsiteX31" fmla="*/ 468741 w 3976970"/>
              <a:gd name="connsiteY31" fmla="*/ 52835 h 3189824"/>
              <a:gd name="connsiteX32" fmla="*/ 489817 w 3976970"/>
              <a:gd name="connsiteY32" fmla="*/ 56358 h 3189824"/>
              <a:gd name="connsiteX33" fmla="*/ 496841 w 3976970"/>
              <a:gd name="connsiteY33" fmla="*/ 56358 h 3189824"/>
              <a:gd name="connsiteX34" fmla="*/ 521430 w 3976970"/>
              <a:gd name="connsiteY34" fmla="*/ 59880 h 3189824"/>
              <a:gd name="connsiteX35" fmla="*/ 528455 w 3976970"/>
              <a:gd name="connsiteY35" fmla="*/ 59880 h 3189824"/>
              <a:gd name="connsiteX36" fmla="*/ 549531 w 3976970"/>
              <a:gd name="connsiteY36" fmla="*/ 63402 h 3189824"/>
              <a:gd name="connsiteX37" fmla="*/ 560069 w 3976970"/>
              <a:gd name="connsiteY37" fmla="*/ 63402 h 3189824"/>
              <a:gd name="connsiteX38" fmla="*/ 577632 w 3976970"/>
              <a:gd name="connsiteY38" fmla="*/ 66925 h 3189824"/>
              <a:gd name="connsiteX39" fmla="*/ 588170 w 3976970"/>
              <a:gd name="connsiteY39" fmla="*/ 66925 h 3189824"/>
              <a:gd name="connsiteX40" fmla="*/ 609246 w 3976970"/>
              <a:gd name="connsiteY40" fmla="*/ 70448 h 3189824"/>
              <a:gd name="connsiteX41" fmla="*/ 619783 w 3976970"/>
              <a:gd name="connsiteY41" fmla="*/ 70448 h 3189824"/>
              <a:gd name="connsiteX42" fmla="*/ 640859 w 3976970"/>
              <a:gd name="connsiteY42" fmla="*/ 73969 h 3189824"/>
              <a:gd name="connsiteX43" fmla="*/ 647884 w 3976970"/>
              <a:gd name="connsiteY43" fmla="*/ 73969 h 3189824"/>
              <a:gd name="connsiteX44" fmla="*/ 668960 w 3976970"/>
              <a:gd name="connsiteY44" fmla="*/ 77492 h 3189824"/>
              <a:gd name="connsiteX45" fmla="*/ 679498 w 3976970"/>
              <a:gd name="connsiteY45" fmla="*/ 77492 h 3189824"/>
              <a:gd name="connsiteX46" fmla="*/ 700574 w 3976970"/>
              <a:gd name="connsiteY46" fmla="*/ 77492 h 3189824"/>
              <a:gd name="connsiteX47" fmla="*/ 711111 w 3976970"/>
              <a:gd name="connsiteY47" fmla="*/ 81015 h 3189824"/>
              <a:gd name="connsiteX48" fmla="*/ 732188 w 3976970"/>
              <a:gd name="connsiteY48" fmla="*/ 81015 h 3189824"/>
              <a:gd name="connsiteX49" fmla="*/ 735700 w 3976970"/>
              <a:gd name="connsiteY49" fmla="*/ 84536 h 3189824"/>
              <a:gd name="connsiteX50" fmla="*/ 760288 w 3976970"/>
              <a:gd name="connsiteY50" fmla="*/ 84536 h 3189824"/>
              <a:gd name="connsiteX51" fmla="*/ 767313 w 3976970"/>
              <a:gd name="connsiteY51" fmla="*/ 88059 h 3189824"/>
              <a:gd name="connsiteX52" fmla="*/ 788389 w 3976970"/>
              <a:gd name="connsiteY52" fmla="*/ 88059 h 3189824"/>
              <a:gd name="connsiteX53" fmla="*/ 798928 w 3976970"/>
              <a:gd name="connsiteY53" fmla="*/ 88059 h 3189824"/>
              <a:gd name="connsiteX54" fmla="*/ 823516 w 3976970"/>
              <a:gd name="connsiteY54" fmla="*/ 91582 h 3189824"/>
              <a:gd name="connsiteX55" fmla="*/ 827028 w 3976970"/>
              <a:gd name="connsiteY55" fmla="*/ 91582 h 3189824"/>
              <a:gd name="connsiteX56" fmla="*/ 848104 w 3976970"/>
              <a:gd name="connsiteY56" fmla="*/ 95103 h 3189824"/>
              <a:gd name="connsiteX57" fmla="*/ 858641 w 3976970"/>
              <a:gd name="connsiteY57" fmla="*/ 95103 h 3189824"/>
              <a:gd name="connsiteX58" fmla="*/ 879717 w 3976970"/>
              <a:gd name="connsiteY58" fmla="*/ 98626 h 3189824"/>
              <a:gd name="connsiteX59" fmla="*/ 886743 w 3976970"/>
              <a:gd name="connsiteY59" fmla="*/ 98626 h 3189824"/>
              <a:gd name="connsiteX60" fmla="*/ 907818 w 3976970"/>
              <a:gd name="connsiteY60" fmla="*/ 102149 h 3189824"/>
              <a:gd name="connsiteX61" fmla="*/ 914844 w 3976970"/>
              <a:gd name="connsiteY61" fmla="*/ 102149 h 3189824"/>
              <a:gd name="connsiteX62" fmla="*/ 939432 w 3976970"/>
              <a:gd name="connsiteY62" fmla="*/ 105670 h 3189824"/>
              <a:gd name="connsiteX63" fmla="*/ 946457 w 3976970"/>
              <a:gd name="connsiteY63" fmla="*/ 105670 h 3189824"/>
              <a:gd name="connsiteX64" fmla="*/ 971046 w 3976970"/>
              <a:gd name="connsiteY64" fmla="*/ 109193 h 3189824"/>
              <a:gd name="connsiteX65" fmla="*/ 978071 w 3976970"/>
              <a:gd name="connsiteY65" fmla="*/ 109193 h 3189824"/>
              <a:gd name="connsiteX66" fmla="*/ 999146 w 3976970"/>
              <a:gd name="connsiteY66" fmla="*/ 112716 h 3189824"/>
              <a:gd name="connsiteX67" fmla="*/ 1006172 w 3976970"/>
              <a:gd name="connsiteY67" fmla="*/ 112716 h 3189824"/>
              <a:gd name="connsiteX68" fmla="*/ 1027248 w 3976970"/>
              <a:gd name="connsiteY68" fmla="*/ 116237 h 3189824"/>
              <a:gd name="connsiteX69" fmla="*/ 1037786 w 3976970"/>
              <a:gd name="connsiteY69" fmla="*/ 116237 h 3189824"/>
              <a:gd name="connsiteX70" fmla="*/ 1058861 w 3976970"/>
              <a:gd name="connsiteY70" fmla="*/ 119760 h 3189824"/>
              <a:gd name="connsiteX71" fmla="*/ 1065887 w 3976970"/>
              <a:gd name="connsiteY71" fmla="*/ 119760 h 3189824"/>
              <a:gd name="connsiteX72" fmla="*/ 1086963 w 3976970"/>
              <a:gd name="connsiteY72" fmla="*/ 123283 h 3189824"/>
              <a:gd name="connsiteX73" fmla="*/ 1097500 w 3976970"/>
              <a:gd name="connsiteY73" fmla="*/ 123283 h 3189824"/>
              <a:gd name="connsiteX74" fmla="*/ 1118575 w 3976970"/>
              <a:gd name="connsiteY74" fmla="*/ 126804 h 3189824"/>
              <a:gd name="connsiteX75" fmla="*/ 1129114 w 3976970"/>
              <a:gd name="connsiteY75" fmla="*/ 126804 h 3189824"/>
              <a:gd name="connsiteX76" fmla="*/ 1150189 w 3976970"/>
              <a:gd name="connsiteY76" fmla="*/ 130327 h 3189824"/>
              <a:gd name="connsiteX77" fmla="*/ 1157215 w 3976970"/>
              <a:gd name="connsiteY77" fmla="*/ 130327 h 3189824"/>
              <a:gd name="connsiteX78" fmla="*/ 1178291 w 3976970"/>
              <a:gd name="connsiteY78" fmla="*/ 133850 h 3189824"/>
              <a:gd name="connsiteX79" fmla="*/ 1188828 w 3976970"/>
              <a:gd name="connsiteY79" fmla="*/ 133850 h 3189824"/>
              <a:gd name="connsiteX80" fmla="*/ 1209903 w 3976970"/>
              <a:gd name="connsiteY80" fmla="*/ 137371 h 3189824"/>
              <a:gd name="connsiteX81" fmla="*/ 1216929 w 3976970"/>
              <a:gd name="connsiteY81" fmla="*/ 137371 h 3189824"/>
              <a:gd name="connsiteX82" fmla="*/ 1238005 w 3976970"/>
              <a:gd name="connsiteY82" fmla="*/ 140894 h 3189824"/>
              <a:gd name="connsiteX83" fmla="*/ 1245030 w 3976970"/>
              <a:gd name="connsiteY83" fmla="*/ 140894 h 3189824"/>
              <a:gd name="connsiteX84" fmla="*/ 1266106 w 3976970"/>
              <a:gd name="connsiteY84" fmla="*/ 144417 h 3189824"/>
              <a:gd name="connsiteX85" fmla="*/ 1276644 w 3976970"/>
              <a:gd name="connsiteY85" fmla="*/ 144417 h 3189824"/>
              <a:gd name="connsiteX86" fmla="*/ 1297720 w 3976970"/>
              <a:gd name="connsiteY86" fmla="*/ 147938 h 3189824"/>
              <a:gd name="connsiteX87" fmla="*/ 1308257 w 3976970"/>
              <a:gd name="connsiteY87" fmla="*/ 147938 h 3189824"/>
              <a:gd name="connsiteX88" fmla="*/ 1329333 w 3976970"/>
              <a:gd name="connsiteY88" fmla="*/ 151461 h 3189824"/>
              <a:gd name="connsiteX89" fmla="*/ 1336358 w 3976970"/>
              <a:gd name="connsiteY89" fmla="*/ 151461 h 3189824"/>
              <a:gd name="connsiteX90" fmla="*/ 1357434 w 3976970"/>
              <a:gd name="connsiteY90" fmla="*/ 154984 h 3189824"/>
              <a:gd name="connsiteX91" fmla="*/ 1364459 w 3976970"/>
              <a:gd name="connsiteY91" fmla="*/ 154984 h 3189824"/>
              <a:gd name="connsiteX92" fmla="*/ 1389048 w 3976970"/>
              <a:gd name="connsiteY92" fmla="*/ 158505 h 3189824"/>
              <a:gd name="connsiteX93" fmla="*/ 1396073 w 3976970"/>
              <a:gd name="connsiteY93" fmla="*/ 158505 h 3189824"/>
              <a:gd name="connsiteX94" fmla="*/ 1417149 w 3976970"/>
              <a:gd name="connsiteY94" fmla="*/ 162028 h 3189824"/>
              <a:gd name="connsiteX95" fmla="*/ 1424173 w 3976970"/>
              <a:gd name="connsiteY95" fmla="*/ 162028 h 3189824"/>
              <a:gd name="connsiteX96" fmla="*/ 1445250 w 3976970"/>
              <a:gd name="connsiteY96" fmla="*/ 162028 h 3189824"/>
              <a:gd name="connsiteX97" fmla="*/ 1455787 w 3976970"/>
              <a:gd name="connsiteY97" fmla="*/ 165551 h 3189824"/>
              <a:gd name="connsiteX98" fmla="*/ 1476863 w 3976970"/>
              <a:gd name="connsiteY98" fmla="*/ 165551 h 3189824"/>
              <a:gd name="connsiteX99" fmla="*/ 1483888 w 3976970"/>
              <a:gd name="connsiteY99" fmla="*/ 169072 h 3189824"/>
              <a:gd name="connsiteX100" fmla="*/ 1504964 w 3976970"/>
              <a:gd name="connsiteY100" fmla="*/ 169072 h 3189824"/>
              <a:gd name="connsiteX101" fmla="*/ 1515502 w 3976970"/>
              <a:gd name="connsiteY101" fmla="*/ 172595 h 3189824"/>
              <a:gd name="connsiteX102" fmla="*/ 1536578 w 3976970"/>
              <a:gd name="connsiteY102" fmla="*/ 172595 h 3189824"/>
              <a:gd name="connsiteX103" fmla="*/ 1547115 w 3976970"/>
              <a:gd name="connsiteY103" fmla="*/ 176118 h 3189824"/>
              <a:gd name="connsiteX104" fmla="*/ 1568191 w 3976970"/>
              <a:gd name="connsiteY104" fmla="*/ 176118 h 3189824"/>
              <a:gd name="connsiteX105" fmla="*/ 1575216 w 3976970"/>
              <a:gd name="connsiteY105" fmla="*/ 179639 h 3189824"/>
              <a:gd name="connsiteX106" fmla="*/ 1596292 w 3976970"/>
              <a:gd name="connsiteY106" fmla="*/ 179639 h 3189824"/>
              <a:gd name="connsiteX107" fmla="*/ 1599805 w 3976970"/>
              <a:gd name="connsiteY107" fmla="*/ 179639 h 3189824"/>
              <a:gd name="connsiteX108" fmla="*/ 1610343 w 3976970"/>
              <a:gd name="connsiteY108" fmla="*/ 179639 h 3189824"/>
              <a:gd name="connsiteX109" fmla="*/ 1620880 w 3976970"/>
              <a:gd name="connsiteY109" fmla="*/ 179639 h 3189824"/>
              <a:gd name="connsiteX110" fmla="*/ 1641956 w 3976970"/>
              <a:gd name="connsiteY110" fmla="*/ 183162 h 3189824"/>
              <a:gd name="connsiteX111" fmla="*/ 1652494 w 3976970"/>
              <a:gd name="connsiteY111" fmla="*/ 183162 h 3189824"/>
              <a:gd name="connsiteX112" fmla="*/ 1670057 w 3976970"/>
              <a:gd name="connsiteY112" fmla="*/ 186685 h 3189824"/>
              <a:gd name="connsiteX113" fmla="*/ 1680595 w 3976970"/>
              <a:gd name="connsiteY113" fmla="*/ 186685 h 3189824"/>
              <a:gd name="connsiteX114" fmla="*/ 1701671 w 3976970"/>
              <a:gd name="connsiteY114" fmla="*/ 190206 h 3189824"/>
              <a:gd name="connsiteX115" fmla="*/ 1712208 w 3976970"/>
              <a:gd name="connsiteY115" fmla="*/ 190206 h 3189824"/>
              <a:gd name="connsiteX116" fmla="*/ 1740309 w 3976970"/>
              <a:gd name="connsiteY116" fmla="*/ 193729 h 3189824"/>
              <a:gd name="connsiteX117" fmla="*/ 1761385 w 3976970"/>
              <a:gd name="connsiteY117" fmla="*/ 197252 h 3189824"/>
              <a:gd name="connsiteX118" fmla="*/ 1768411 w 3976970"/>
              <a:gd name="connsiteY118" fmla="*/ 197252 h 3189824"/>
              <a:gd name="connsiteX119" fmla="*/ 1792999 w 3976970"/>
              <a:gd name="connsiteY119" fmla="*/ 200773 h 3189824"/>
              <a:gd name="connsiteX120" fmla="*/ 1800025 w 3976970"/>
              <a:gd name="connsiteY120" fmla="*/ 200773 h 3189824"/>
              <a:gd name="connsiteX121" fmla="*/ 1824613 w 3976970"/>
              <a:gd name="connsiteY121" fmla="*/ 204296 h 3189824"/>
              <a:gd name="connsiteX122" fmla="*/ 1828125 w 3976970"/>
              <a:gd name="connsiteY122" fmla="*/ 204296 h 3189824"/>
              <a:gd name="connsiteX123" fmla="*/ 1849201 w 3976970"/>
              <a:gd name="connsiteY123" fmla="*/ 207819 h 3189824"/>
              <a:gd name="connsiteX124" fmla="*/ 1859739 w 3976970"/>
              <a:gd name="connsiteY124" fmla="*/ 207819 h 3189824"/>
              <a:gd name="connsiteX125" fmla="*/ 1880814 w 3976970"/>
              <a:gd name="connsiteY125" fmla="*/ 211340 h 3189824"/>
              <a:gd name="connsiteX126" fmla="*/ 1891353 w 3976970"/>
              <a:gd name="connsiteY126" fmla="*/ 211340 h 3189824"/>
              <a:gd name="connsiteX127" fmla="*/ 1912428 w 3976970"/>
              <a:gd name="connsiteY127" fmla="*/ 214863 h 3189824"/>
              <a:gd name="connsiteX128" fmla="*/ 1919454 w 3976970"/>
              <a:gd name="connsiteY128" fmla="*/ 214863 h 3189824"/>
              <a:gd name="connsiteX129" fmla="*/ 1940529 w 3976970"/>
              <a:gd name="connsiteY129" fmla="*/ 218386 h 3189824"/>
              <a:gd name="connsiteX130" fmla="*/ 1947554 w 3976970"/>
              <a:gd name="connsiteY130" fmla="*/ 218386 h 3189824"/>
              <a:gd name="connsiteX131" fmla="*/ 1972142 w 3976970"/>
              <a:gd name="connsiteY131" fmla="*/ 221907 h 3189824"/>
              <a:gd name="connsiteX132" fmla="*/ 1979168 w 3976970"/>
              <a:gd name="connsiteY132" fmla="*/ 221907 h 3189824"/>
              <a:gd name="connsiteX133" fmla="*/ 2000243 w 3976970"/>
              <a:gd name="connsiteY133" fmla="*/ 225430 h 3189824"/>
              <a:gd name="connsiteX134" fmla="*/ 2007269 w 3976970"/>
              <a:gd name="connsiteY134" fmla="*/ 225430 h 3189824"/>
              <a:gd name="connsiteX135" fmla="*/ 2028344 w 3976970"/>
              <a:gd name="connsiteY135" fmla="*/ 228953 h 3189824"/>
              <a:gd name="connsiteX136" fmla="*/ 2038883 w 3976970"/>
              <a:gd name="connsiteY136" fmla="*/ 228953 h 3189824"/>
              <a:gd name="connsiteX137" fmla="*/ 2059958 w 3976970"/>
              <a:gd name="connsiteY137" fmla="*/ 232474 h 3189824"/>
              <a:gd name="connsiteX138" fmla="*/ 2070496 w 3976970"/>
              <a:gd name="connsiteY138" fmla="*/ 232474 h 3189824"/>
              <a:gd name="connsiteX139" fmla="*/ 2091571 w 3976970"/>
              <a:gd name="connsiteY139" fmla="*/ 235997 h 3189824"/>
              <a:gd name="connsiteX140" fmla="*/ 2098597 w 3976970"/>
              <a:gd name="connsiteY140" fmla="*/ 235997 h 3189824"/>
              <a:gd name="connsiteX141" fmla="*/ 2119672 w 3976970"/>
              <a:gd name="connsiteY141" fmla="*/ 239520 h 3189824"/>
              <a:gd name="connsiteX142" fmla="*/ 2126698 w 3976970"/>
              <a:gd name="connsiteY142" fmla="*/ 239520 h 3189824"/>
              <a:gd name="connsiteX143" fmla="*/ 2151286 w 3976970"/>
              <a:gd name="connsiteY143" fmla="*/ 243041 h 3189824"/>
              <a:gd name="connsiteX144" fmla="*/ 2158312 w 3976970"/>
              <a:gd name="connsiteY144" fmla="*/ 243041 h 3189824"/>
              <a:gd name="connsiteX145" fmla="*/ 2179388 w 3976970"/>
              <a:gd name="connsiteY145" fmla="*/ 246564 h 3189824"/>
              <a:gd name="connsiteX146" fmla="*/ 2186412 w 3976970"/>
              <a:gd name="connsiteY146" fmla="*/ 246564 h 3189824"/>
              <a:gd name="connsiteX147" fmla="*/ 2207488 w 3976970"/>
              <a:gd name="connsiteY147" fmla="*/ 246564 h 3189824"/>
              <a:gd name="connsiteX148" fmla="*/ 2218026 w 3976970"/>
              <a:gd name="connsiteY148" fmla="*/ 250087 h 3189824"/>
              <a:gd name="connsiteX149" fmla="*/ 2239102 w 3976970"/>
              <a:gd name="connsiteY149" fmla="*/ 250087 h 3189824"/>
              <a:gd name="connsiteX150" fmla="*/ 2246127 w 3976970"/>
              <a:gd name="connsiteY150" fmla="*/ 253608 h 3189824"/>
              <a:gd name="connsiteX151" fmla="*/ 2267202 w 3976970"/>
              <a:gd name="connsiteY151" fmla="*/ 253608 h 3189824"/>
              <a:gd name="connsiteX152" fmla="*/ 2277741 w 3976970"/>
              <a:gd name="connsiteY152" fmla="*/ 257131 h 3189824"/>
              <a:gd name="connsiteX153" fmla="*/ 2298816 w 3976970"/>
              <a:gd name="connsiteY153" fmla="*/ 257131 h 3189824"/>
              <a:gd name="connsiteX154" fmla="*/ 2309354 w 3976970"/>
              <a:gd name="connsiteY154" fmla="*/ 260654 h 3189824"/>
              <a:gd name="connsiteX155" fmla="*/ 2330430 w 3976970"/>
              <a:gd name="connsiteY155" fmla="*/ 260654 h 3189824"/>
              <a:gd name="connsiteX156" fmla="*/ 2337455 w 3976970"/>
              <a:gd name="connsiteY156" fmla="*/ 260654 h 3189824"/>
              <a:gd name="connsiteX157" fmla="*/ 2355018 w 3976970"/>
              <a:gd name="connsiteY157" fmla="*/ 264175 h 3189824"/>
              <a:gd name="connsiteX158" fmla="*/ 2369069 w 3976970"/>
              <a:gd name="connsiteY158" fmla="*/ 264175 h 3189824"/>
              <a:gd name="connsiteX159" fmla="*/ 2386632 w 3976970"/>
              <a:gd name="connsiteY159" fmla="*/ 267698 h 3189824"/>
              <a:gd name="connsiteX160" fmla="*/ 2397169 w 3976970"/>
              <a:gd name="connsiteY160" fmla="*/ 267698 h 3189824"/>
              <a:gd name="connsiteX161" fmla="*/ 2425270 w 3976970"/>
              <a:gd name="connsiteY161" fmla="*/ 271221 h 3189824"/>
              <a:gd name="connsiteX162" fmla="*/ 2446346 w 3976970"/>
              <a:gd name="connsiteY162" fmla="*/ 274742 h 3189824"/>
              <a:gd name="connsiteX163" fmla="*/ 2456884 w 3976970"/>
              <a:gd name="connsiteY163" fmla="*/ 274742 h 3189824"/>
              <a:gd name="connsiteX164" fmla="*/ 2477960 w 3976970"/>
              <a:gd name="connsiteY164" fmla="*/ 278265 h 3189824"/>
              <a:gd name="connsiteX165" fmla="*/ 2488498 w 3976970"/>
              <a:gd name="connsiteY165" fmla="*/ 278265 h 3189824"/>
              <a:gd name="connsiteX166" fmla="*/ 2509574 w 3976970"/>
              <a:gd name="connsiteY166" fmla="*/ 281788 h 3189824"/>
              <a:gd name="connsiteX167" fmla="*/ 2516598 w 3976970"/>
              <a:gd name="connsiteY167" fmla="*/ 281788 h 3189824"/>
              <a:gd name="connsiteX168" fmla="*/ 2537675 w 3976970"/>
              <a:gd name="connsiteY168" fmla="*/ 285309 h 3189824"/>
              <a:gd name="connsiteX169" fmla="*/ 2544699 w 3976970"/>
              <a:gd name="connsiteY169" fmla="*/ 285309 h 3189824"/>
              <a:gd name="connsiteX170" fmla="*/ 2565775 w 3976970"/>
              <a:gd name="connsiteY170" fmla="*/ 288832 h 3189824"/>
              <a:gd name="connsiteX171" fmla="*/ 2576313 w 3976970"/>
              <a:gd name="connsiteY171" fmla="*/ 288832 h 3189824"/>
              <a:gd name="connsiteX172" fmla="*/ 2597389 w 3976970"/>
              <a:gd name="connsiteY172" fmla="*/ 292355 h 3189824"/>
              <a:gd name="connsiteX173" fmla="*/ 2604415 w 3976970"/>
              <a:gd name="connsiteY173" fmla="*/ 292355 h 3189824"/>
              <a:gd name="connsiteX174" fmla="*/ 2625490 w 3976970"/>
              <a:gd name="connsiteY174" fmla="*/ 295877 h 3189824"/>
              <a:gd name="connsiteX175" fmla="*/ 2636027 w 3976970"/>
              <a:gd name="connsiteY175" fmla="*/ 295877 h 3189824"/>
              <a:gd name="connsiteX176" fmla="*/ 2657104 w 3976970"/>
              <a:gd name="connsiteY176" fmla="*/ 299399 h 3189824"/>
              <a:gd name="connsiteX177" fmla="*/ 2664128 w 3976970"/>
              <a:gd name="connsiteY177" fmla="*/ 299399 h 3189824"/>
              <a:gd name="connsiteX178" fmla="*/ 2685204 w 3976970"/>
              <a:gd name="connsiteY178" fmla="*/ 302922 h 3189824"/>
              <a:gd name="connsiteX179" fmla="*/ 2695742 w 3976970"/>
              <a:gd name="connsiteY179" fmla="*/ 302922 h 3189824"/>
              <a:gd name="connsiteX180" fmla="*/ 2716818 w 3976970"/>
              <a:gd name="connsiteY180" fmla="*/ 306444 h 3189824"/>
              <a:gd name="connsiteX181" fmla="*/ 2727356 w 3976970"/>
              <a:gd name="connsiteY181" fmla="*/ 306444 h 3189824"/>
              <a:gd name="connsiteX182" fmla="*/ 2751945 w 3976970"/>
              <a:gd name="connsiteY182" fmla="*/ 309966 h 3189824"/>
              <a:gd name="connsiteX183" fmla="*/ 2755456 w 3976970"/>
              <a:gd name="connsiteY183" fmla="*/ 309966 h 3189824"/>
              <a:gd name="connsiteX184" fmla="*/ 2776533 w 3976970"/>
              <a:gd name="connsiteY184" fmla="*/ 313489 h 3189824"/>
              <a:gd name="connsiteX185" fmla="*/ 2780045 w 3976970"/>
              <a:gd name="connsiteY185" fmla="*/ 313489 h 3189824"/>
              <a:gd name="connsiteX186" fmla="*/ 2794096 w 3976970"/>
              <a:gd name="connsiteY186" fmla="*/ 317011 h 3189824"/>
              <a:gd name="connsiteX187" fmla="*/ 2801122 w 3976970"/>
              <a:gd name="connsiteY187" fmla="*/ 317011 h 3189824"/>
              <a:gd name="connsiteX188" fmla="*/ 2822197 w 3976970"/>
              <a:gd name="connsiteY188" fmla="*/ 320533 h 3189824"/>
              <a:gd name="connsiteX189" fmla="*/ 2829222 w 3976970"/>
              <a:gd name="connsiteY189" fmla="*/ 320533 h 3189824"/>
              <a:gd name="connsiteX190" fmla="*/ 2850297 w 3976970"/>
              <a:gd name="connsiteY190" fmla="*/ 324056 h 3189824"/>
              <a:gd name="connsiteX191" fmla="*/ 2860836 w 3976970"/>
              <a:gd name="connsiteY191" fmla="*/ 324056 h 3189824"/>
              <a:gd name="connsiteX192" fmla="*/ 2881911 w 3976970"/>
              <a:gd name="connsiteY192" fmla="*/ 327578 h 3189824"/>
              <a:gd name="connsiteX193" fmla="*/ 2892450 w 3976970"/>
              <a:gd name="connsiteY193" fmla="*/ 327578 h 3189824"/>
              <a:gd name="connsiteX194" fmla="*/ 2913525 w 3976970"/>
              <a:gd name="connsiteY194" fmla="*/ 331100 h 3189824"/>
              <a:gd name="connsiteX195" fmla="*/ 2920550 w 3976970"/>
              <a:gd name="connsiteY195" fmla="*/ 331100 h 3189824"/>
              <a:gd name="connsiteX196" fmla="*/ 2938113 w 3976970"/>
              <a:gd name="connsiteY196" fmla="*/ 331100 h 3189824"/>
              <a:gd name="connsiteX197" fmla="*/ 2948651 w 3976970"/>
              <a:gd name="connsiteY197" fmla="*/ 334623 h 3189824"/>
              <a:gd name="connsiteX198" fmla="*/ 2969726 w 3976970"/>
              <a:gd name="connsiteY198" fmla="*/ 334623 h 3189824"/>
              <a:gd name="connsiteX199" fmla="*/ 2980265 w 3976970"/>
              <a:gd name="connsiteY199" fmla="*/ 338145 h 3189824"/>
              <a:gd name="connsiteX200" fmla="*/ 3004853 w 3976970"/>
              <a:gd name="connsiteY200" fmla="*/ 338145 h 3189824"/>
              <a:gd name="connsiteX201" fmla="*/ 3008366 w 3976970"/>
              <a:gd name="connsiteY201" fmla="*/ 341667 h 3189824"/>
              <a:gd name="connsiteX202" fmla="*/ 3029441 w 3976970"/>
              <a:gd name="connsiteY202" fmla="*/ 341667 h 3189824"/>
              <a:gd name="connsiteX203" fmla="*/ 3039979 w 3976970"/>
              <a:gd name="connsiteY203" fmla="*/ 345190 h 3189824"/>
              <a:gd name="connsiteX204" fmla="*/ 3061055 w 3976970"/>
              <a:gd name="connsiteY204" fmla="*/ 345190 h 3189824"/>
              <a:gd name="connsiteX205" fmla="*/ 3071593 w 3976970"/>
              <a:gd name="connsiteY205" fmla="*/ 348712 h 3189824"/>
              <a:gd name="connsiteX206" fmla="*/ 3092668 w 3976970"/>
              <a:gd name="connsiteY206" fmla="*/ 348712 h 3189824"/>
              <a:gd name="connsiteX207" fmla="*/ 3099694 w 3976970"/>
              <a:gd name="connsiteY207" fmla="*/ 348712 h 3189824"/>
              <a:gd name="connsiteX208" fmla="*/ 3120769 w 3976970"/>
              <a:gd name="connsiteY208" fmla="*/ 352234 h 3189824"/>
              <a:gd name="connsiteX209" fmla="*/ 3131308 w 3976970"/>
              <a:gd name="connsiteY209" fmla="*/ 352234 h 3189824"/>
              <a:gd name="connsiteX210" fmla="*/ 3152383 w 3976970"/>
              <a:gd name="connsiteY210" fmla="*/ 355757 h 3189824"/>
              <a:gd name="connsiteX211" fmla="*/ 3159408 w 3976970"/>
              <a:gd name="connsiteY211" fmla="*/ 355757 h 3189824"/>
              <a:gd name="connsiteX212" fmla="*/ 3183996 w 3976970"/>
              <a:gd name="connsiteY212" fmla="*/ 359279 h 3189824"/>
              <a:gd name="connsiteX213" fmla="*/ 3187509 w 3976970"/>
              <a:gd name="connsiteY213" fmla="*/ 359279 h 3189824"/>
              <a:gd name="connsiteX214" fmla="*/ 3212097 w 3976970"/>
              <a:gd name="connsiteY214" fmla="*/ 362801 h 3189824"/>
              <a:gd name="connsiteX215" fmla="*/ 3219123 w 3976970"/>
              <a:gd name="connsiteY215" fmla="*/ 362801 h 3189824"/>
              <a:gd name="connsiteX216" fmla="*/ 3240199 w 3976970"/>
              <a:gd name="connsiteY216" fmla="*/ 366324 h 3189824"/>
              <a:gd name="connsiteX217" fmla="*/ 3250737 w 3976970"/>
              <a:gd name="connsiteY217" fmla="*/ 366324 h 3189824"/>
              <a:gd name="connsiteX218" fmla="*/ 3271812 w 3976970"/>
              <a:gd name="connsiteY218" fmla="*/ 369846 h 3189824"/>
              <a:gd name="connsiteX219" fmla="*/ 3278837 w 3976970"/>
              <a:gd name="connsiteY219" fmla="*/ 369846 h 3189824"/>
              <a:gd name="connsiteX220" fmla="*/ 3299914 w 3976970"/>
              <a:gd name="connsiteY220" fmla="*/ 373368 h 3189824"/>
              <a:gd name="connsiteX221" fmla="*/ 3310451 w 3976970"/>
              <a:gd name="connsiteY221" fmla="*/ 373368 h 3189824"/>
              <a:gd name="connsiteX222" fmla="*/ 3331526 w 3976970"/>
              <a:gd name="connsiteY222" fmla="*/ 376891 h 3189824"/>
              <a:gd name="connsiteX223" fmla="*/ 3338552 w 3976970"/>
              <a:gd name="connsiteY223" fmla="*/ 376891 h 3189824"/>
              <a:gd name="connsiteX224" fmla="*/ 3359628 w 3976970"/>
              <a:gd name="connsiteY224" fmla="*/ 380414 h 3189824"/>
              <a:gd name="connsiteX225" fmla="*/ 3366653 w 3976970"/>
              <a:gd name="connsiteY225" fmla="*/ 380414 h 3189824"/>
              <a:gd name="connsiteX226" fmla="*/ 3391242 w 3976970"/>
              <a:gd name="connsiteY226" fmla="*/ 383935 h 3189824"/>
              <a:gd name="connsiteX227" fmla="*/ 3398266 w 3976970"/>
              <a:gd name="connsiteY227" fmla="*/ 383935 h 3189824"/>
              <a:gd name="connsiteX228" fmla="*/ 3419343 w 3976970"/>
              <a:gd name="connsiteY228" fmla="*/ 387458 h 3189824"/>
              <a:gd name="connsiteX229" fmla="*/ 3426367 w 3976970"/>
              <a:gd name="connsiteY229" fmla="*/ 387458 h 3189824"/>
              <a:gd name="connsiteX230" fmla="*/ 3450956 w 3976970"/>
              <a:gd name="connsiteY230" fmla="*/ 390981 h 3189824"/>
              <a:gd name="connsiteX231" fmla="*/ 3457981 w 3976970"/>
              <a:gd name="connsiteY231" fmla="*/ 390981 h 3189824"/>
              <a:gd name="connsiteX232" fmla="*/ 3479057 w 3976970"/>
              <a:gd name="connsiteY232" fmla="*/ 394502 h 3189824"/>
              <a:gd name="connsiteX233" fmla="*/ 3489595 w 3976970"/>
              <a:gd name="connsiteY233" fmla="*/ 394502 h 3189824"/>
              <a:gd name="connsiteX234" fmla="*/ 3510671 w 3976970"/>
              <a:gd name="connsiteY234" fmla="*/ 398025 h 3189824"/>
              <a:gd name="connsiteX235" fmla="*/ 3517695 w 3976970"/>
              <a:gd name="connsiteY235" fmla="*/ 398025 h 3189824"/>
              <a:gd name="connsiteX236" fmla="*/ 3538772 w 3976970"/>
              <a:gd name="connsiteY236" fmla="*/ 401548 h 3189824"/>
              <a:gd name="connsiteX237" fmla="*/ 3549309 w 3976970"/>
              <a:gd name="connsiteY237" fmla="*/ 401548 h 3189824"/>
              <a:gd name="connsiteX238" fmla="*/ 3570385 w 3976970"/>
              <a:gd name="connsiteY238" fmla="*/ 405069 h 3189824"/>
              <a:gd name="connsiteX239" fmla="*/ 3577410 w 3976970"/>
              <a:gd name="connsiteY239" fmla="*/ 405069 h 3189824"/>
              <a:gd name="connsiteX240" fmla="*/ 3601998 w 3976970"/>
              <a:gd name="connsiteY240" fmla="*/ 408592 h 3189824"/>
              <a:gd name="connsiteX241" fmla="*/ 3605511 w 3976970"/>
              <a:gd name="connsiteY241" fmla="*/ 408592 h 3189824"/>
              <a:gd name="connsiteX242" fmla="*/ 3626587 w 3976970"/>
              <a:gd name="connsiteY242" fmla="*/ 412115 h 3189824"/>
              <a:gd name="connsiteX243" fmla="*/ 3637124 w 3976970"/>
              <a:gd name="connsiteY243" fmla="*/ 412115 h 3189824"/>
              <a:gd name="connsiteX244" fmla="*/ 3658201 w 3976970"/>
              <a:gd name="connsiteY244" fmla="*/ 412115 h 3189824"/>
              <a:gd name="connsiteX245" fmla="*/ 3668738 w 3976970"/>
              <a:gd name="connsiteY245" fmla="*/ 415637 h 3189824"/>
              <a:gd name="connsiteX246" fmla="*/ 3689814 w 3976970"/>
              <a:gd name="connsiteY246" fmla="*/ 415637 h 3189824"/>
              <a:gd name="connsiteX247" fmla="*/ 3696839 w 3976970"/>
              <a:gd name="connsiteY247" fmla="*/ 419159 h 3189824"/>
              <a:gd name="connsiteX248" fmla="*/ 3717915 w 3976970"/>
              <a:gd name="connsiteY248" fmla="*/ 419159 h 3189824"/>
              <a:gd name="connsiteX249" fmla="*/ 3728453 w 3976970"/>
              <a:gd name="connsiteY249" fmla="*/ 422682 h 3189824"/>
              <a:gd name="connsiteX250" fmla="*/ 3749529 w 3976970"/>
              <a:gd name="connsiteY250" fmla="*/ 422682 h 3189824"/>
              <a:gd name="connsiteX251" fmla="*/ 3756553 w 3976970"/>
              <a:gd name="connsiteY251" fmla="*/ 426203 h 3189824"/>
              <a:gd name="connsiteX252" fmla="*/ 3777630 w 3976970"/>
              <a:gd name="connsiteY252" fmla="*/ 426203 h 3189824"/>
              <a:gd name="connsiteX253" fmla="*/ 3788167 w 3976970"/>
              <a:gd name="connsiteY253" fmla="*/ 429726 h 3189824"/>
              <a:gd name="connsiteX254" fmla="*/ 3805730 w 3976970"/>
              <a:gd name="connsiteY254" fmla="*/ 429726 h 3189824"/>
              <a:gd name="connsiteX255" fmla="*/ 3816268 w 3976970"/>
              <a:gd name="connsiteY255" fmla="*/ 429726 h 3189824"/>
              <a:gd name="connsiteX256" fmla="*/ 3837344 w 3976970"/>
              <a:gd name="connsiteY256" fmla="*/ 433249 h 3189824"/>
              <a:gd name="connsiteX257" fmla="*/ 3847882 w 3976970"/>
              <a:gd name="connsiteY257" fmla="*/ 433249 h 3189824"/>
              <a:gd name="connsiteX258" fmla="*/ 3865445 w 3976970"/>
              <a:gd name="connsiteY258" fmla="*/ 436770 h 3189824"/>
              <a:gd name="connsiteX259" fmla="*/ 3875982 w 3976970"/>
              <a:gd name="connsiteY259" fmla="*/ 436770 h 3189824"/>
              <a:gd name="connsiteX260" fmla="*/ 3900571 w 3976970"/>
              <a:gd name="connsiteY260" fmla="*/ 440293 h 3189824"/>
              <a:gd name="connsiteX261" fmla="*/ 3907596 w 3976970"/>
              <a:gd name="connsiteY261" fmla="*/ 440293 h 3189824"/>
              <a:gd name="connsiteX262" fmla="*/ 3928672 w 3976970"/>
              <a:gd name="connsiteY262" fmla="*/ 443816 h 3189824"/>
              <a:gd name="connsiteX263" fmla="*/ 3935697 w 3976970"/>
              <a:gd name="connsiteY263" fmla="*/ 443816 h 3189824"/>
              <a:gd name="connsiteX264" fmla="*/ 3956773 w 3976970"/>
              <a:gd name="connsiteY264" fmla="*/ 447337 h 3189824"/>
              <a:gd name="connsiteX265" fmla="*/ 3967311 w 3976970"/>
              <a:gd name="connsiteY265" fmla="*/ 447337 h 3189824"/>
              <a:gd name="connsiteX266" fmla="*/ 3974336 w 3976970"/>
              <a:gd name="connsiteY266" fmla="*/ 450860 h 3189824"/>
              <a:gd name="connsiteX267" fmla="*/ 3974336 w 3976970"/>
              <a:gd name="connsiteY267" fmla="*/ 700946 h 3189824"/>
              <a:gd name="connsiteX268" fmla="*/ 3974336 w 3976970"/>
              <a:gd name="connsiteY268" fmla="*/ 1694246 h 3189824"/>
              <a:gd name="connsiteX269" fmla="*/ 3974336 w 3976970"/>
              <a:gd name="connsiteY269" fmla="*/ 2444505 h 3189824"/>
              <a:gd name="connsiteX270" fmla="*/ 3974336 w 3976970"/>
              <a:gd name="connsiteY270" fmla="*/ 2458594 h 3189824"/>
              <a:gd name="connsiteX271" fmla="*/ 3974336 w 3976970"/>
              <a:gd name="connsiteY271" fmla="*/ 2465639 h 3189824"/>
              <a:gd name="connsiteX272" fmla="*/ 3974336 w 3976970"/>
              <a:gd name="connsiteY272" fmla="*/ 2479728 h 3189824"/>
              <a:gd name="connsiteX273" fmla="*/ 3974336 w 3976970"/>
              <a:gd name="connsiteY273" fmla="*/ 2927065 h 3189824"/>
              <a:gd name="connsiteX274" fmla="*/ 3942724 w 3976970"/>
              <a:gd name="connsiteY274" fmla="*/ 2934110 h 3189824"/>
              <a:gd name="connsiteX275" fmla="*/ 3928672 w 3976970"/>
              <a:gd name="connsiteY275" fmla="*/ 2934110 h 3189824"/>
              <a:gd name="connsiteX276" fmla="*/ 3890033 w 3976970"/>
              <a:gd name="connsiteY276" fmla="*/ 2937632 h 3189824"/>
              <a:gd name="connsiteX277" fmla="*/ 3875982 w 3976970"/>
              <a:gd name="connsiteY277" fmla="*/ 2937632 h 3189824"/>
              <a:gd name="connsiteX278" fmla="*/ 3837344 w 3976970"/>
              <a:gd name="connsiteY278" fmla="*/ 2941154 h 3189824"/>
              <a:gd name="connsiteX279" fmla="*/ 3826806 w 3976970"/>
              <a:gd name="connsiteY279" fmla="*/ 2941154 h 3189824"/>
              <a:gd name="connsiteX280" fmla="*/ 3784654 w 3976970"/>
              <a:gd name="connsiteY280" fmla="*/ 2944677 h 3189824"/>
              <a:gd name="connsiteX281" fmla="*/ 3774117 w 3976970"/>
              <a:gd name="connsiteY281" fmla="*/ 2944677 h 3189824"/>
              <a:gd name="connsiteX282" fmla="*/ 3731965 w 3976970"/>
              <a:gd name="connsiteY282" fmla="*/ 2948199 h 3189824"/>
              <a:gd name="connsiteX283" fmla="*/ 3721428 w 3976970"/>
              <a:gd name="connsiteY283" fmla="*/ 2948199 h 3189824"/>
              <a:gd name="connsiteX284" fmla="*/ 3682789 w 3976970"/>
              <a:gd name="connsiteY284" fmla="*/ 2948199 h 3189824"/>
              <a:gd name="connsiteX285" fmla="*/ 3665225 w 3976970"/>
              <a:gd name="connsiteY285" fmla="*/ 2951721 h 3189824"/>
              <a:gd name="connsiteX286" fmla="*/ 3626587 w 3976970"/>
              <a:gd name="connsiteY286" fmla="*/ 2951721 h 3189824"/>
              <a:gd name="connsiteX287" fmla="*/ 3612536 w 3976970"/>
              <a:gd name="connsiteY287" fmla="*/ 2955244 h 3189824"/>
              <a:gd name="connsiteX288" fmla="*/ 3577410 w 3976970"/>
              <a:gd name="connsiteY288" fmla="*/ 2955244 h 3189824"/>
              <a:gd name="connsiteX289" fmla="*/ 3559847 w 3976970"/>
              <a:gd name="connsiteY289" fmla="*/ 2958766 h 3189824"/>
              <a:gd name="connsiteX290" fmla="*/ 3524721 w 3976970"/>
              <a:gd name="connsiteY290" fmla="*/ 2958766 h 3189824"/>
              <a:gd name="connsiteX291" fmla="*/ 3510671 w 3976970"/>
              <a:gd name="connsiteY291" fmla="*/ 2962289 h 3189824"/>
              <a:gd name="connsiteX292" fmla="*/ 3472031 w 3976970"/>
              <a:gd name="connsiteY292" fmla="*/ 2962289 h 3189824"/>
              <a:gd name="connsiteX293" fmla="*/ 3461494 w 3976970"/>
              <a:gd name="connsiteY293" fmla="*/ 2962289 h 3189824"/>
              <a:gd name="connsiteX294" fmla="*/ 3419343 w 3976970"/>
              <a:gd name="connsiteY294" fmla="*/ 2965811 h 3189824"/>
              <a:gd name="connsiteX295" fmla="*/ 3408804 w 3976970"/>
              <a:gd name="connsiteY295" fmla="*/ 2965811 h 3189824"/>
              <a:gd name="connsiteX296" fmla="*/ 3366653 w 3976970"/>
              <a:gd name="connsiteY296" fmla="*/ 2969333 h 3189824"/>
              <a:gd name="connsiteX297" fmla="*/ 3352602 w 3976970"/>
              <a:gd name="connsiteY297" fmla="*/ 2969333 h 3189824"/>
              <a:gd name="connsiteX298" fmla="*/ 3317476 w 3976970"/>
              <a:gd name="connsiteY298" fmla="*/ 2972856 h 3189824"/>
              <a:gd name="connsiteX299" fmla="*/ 3303425 w 3976970"/>
              <a:gd name="connsiteY299" fmla="*/ 2972856 h 3189824"/>
              <a:gd name="connsiteX300" fmla="*/ 3264787 w 3976970"/>
              <a:gd name="connsiteY300" fmla="*/ 2976378 h 3189824"/>
              <a:gd name="connsiteX301" fmla="*/ 3250737 w 3976970"/>
              <a:gd name="connsiteY301" fmla="*/ 2976378 h 3189824"/>
              <a:gd name="connsiteX302" fmla="*/ 3212097 w 3976970"/>
              <a:gd name="connsiteY302" fmla="*/ 2979900 h 3189824"/>
              <a:gd name="connsiteX303" fmla="*/ 3201560 w 3976970"/>
              <a:gd name="connsiteY303" fmla="*/ 2979900 h 3189824"/>
              <a:gd name="connsiteX304" fmla="*/ 3159408 w 3976970"/>
              <a:gd name="connsiteY304" fmla="*/ 2983423 h 3189824"/>
              <a:gd name="connsiteX305" fmla="*/ 3145358 w 3976970"/>
              <a:gd name="connsiteY305" fmla="*/ 2983423 h 3189824"/>
              <a:gd name="connsiteX306" fmla="*/ 3106719 w 3976970"/>
              <a:gd name="connsiteY306" fmla="*/ 2986945 h 3189824"/>
              <a:gd name="connsiteX307" fmla="*/ 3092668 w 3976970"/>
              <a:gd name="connsiteY307" fmla="*/ 2986945 h 3189824"/>
              <a:gd name="connsiteX308" fmla="*/ 3054030 w 3976970"/>
              <a:gd name="connsiteY308" fmla="*/ 2990467 h 3189824"/>
              <a:gd name="connsiteX309" fmla="*/ 3039979 w 3976970"/>
              <a:gd name="connsiteY309" fmla="*/ 2990467 h 3189824"/>
              <a:gd name="connsiteX310" fmla="*/ 3001340 w 3976970"/>
              <a:gd name="connsiteY310" fmla="*/ 2993990 h 3189824"/>
              <a:gd name="connsiteX311" fmla="*/ 2987290 w 3976970"/>
              <a:gd name="connsiteY311" fmla="*/ 2993990 h 3189824"/>
              <a:gd name="connsiteX312" fmla="*/ 2948651 w 3976970"/>
              <a:gd name="connsiteY312" fmla="*/ 2997512 h 3189824"/>
              <a:gd name="connsiteX313" fmla="*/ 2934601 w 3976970"/>
              <a:gd name="connsiteY313" fmla="*/ 2997512 h 3189824"/>
              <a:gd name="connsiteX314" fmla="*/ 2895962 w 3976970"/>
              <a:gd name="connsiteY314" fmla="*/ 3001034 h 3189824"/>
              <a:gd name="connsiteX315" fmla="*/ 2881911 w 3976970"/>
              <a:gd name="connsiteY315" fmla="*/ 3001034 h 3189824"/>
              <a:gd name="connsiteX316" fmla="*/ 2843273 w 3976970"/>
              <a:gd name="connsiteY316" fmla="*/ 3004557 h 3189824"/>
              <a:gd name="connsiteX317" fmla="*/ 2832734 w 3976970"/>
              <a:gd name="connsiteY317" fmla="*/ 3004557 h 3189824"/>
              <a:gd name="connsiteX318" fmla="*/ 2794096 w 3976970"/>
              <a:gd name="connsiteY318" fmla="*/ 3008079 h 3189824"/>
              <a:gd name="connsiteX319" fmla="*/ 2776533 w 3976970"/>
              <a:gd name="connsiteY319" fmla="*/ 3008079 h 3189824"/>
              <a:gd name="connsiteX320" fmla="*/ 2741406 w 3976970"/>
              <a:gd name="connsiteY320" fmla="*/ 3011601 h 3189824"/>
              <a:gd name="connsiteX321" fmla="*/ 2727356 w 3976970"/>
              <a:gd name="connsiteY321" fmla="*/ 3011601 h 3189824"/>
              <a:gd name="connsiteX322" fmla="*/ 2688717 w 3976970"/>
              <a:gd name="connsiteY322" fmla="*/ 3015124 h 3189824"/>
              <a:gd name="connsiteX323" fmla="*/ 2674667 w 3976970"/>
              <a:gd name="connsiteY323" fmla="*/ 3015124 h 3189824"/>
              <a:gd name="connsiteX324" fmla="*/ 2639540 w 3976970"/>
              <a:gd name="connsiteY324" fmla="*/ 3018646 h 3189824"/>
              <a:gd name="connsiteX325" fmla="*/ 2621977 w 3976970"/>
              <a:gd name="connsiteY325" fmla="*/ 3018646 h 3189824"/>
              <a:gd name="connsiteX326" fmla="*/ 2583339 w 3976970"/>
              <a:gd name="connsiteY326" fmla="*/ 3022168 h 3189824"/>
              <a:gd name="connsiteX327" fmla="*/ 2576313 w 3976970"/>
              <a:gd name="connsiteY327" fmla="*/ 3022168 h 3189824"/>
              <a:gd name="connsiteX328" fmla="*/ 2530649 w 3976970"/>
              <a:gd name="connsiteY328" fmla="*/ 3025691 h 3189824"/>
              <a:gd name="connsiteX329" fmla="*/ 2516598 w 3976970"/>
              <a:gd name="connsiteY329" fmla="*/ 3025691 h 3189824"/>
              <a:gd name="connsiteX330" fmla="*/ 2481472 w 3976970"/>
              <a:gd name="connsiteY330" fmla="*/ 3029213 h 3189824"/>
              <a:gd name="connsiteX331" fmla="*/ 2467423 w 3976970"/>
              <a:gd name="connsiteY331" fmla="*/ 3029213 h 3189824"/>
              <a:gd name="connsiteX332" fmla="*/ 2428783 w 3976970"/>
              <a:gd name="connsiteY332" fmla="*/ 3032735 h 3189824"/>
              <a:gd name="connsiteX333" fmla="*/ 2414733 w 3976970"/>
              <a:gd name="connsiteY333" fmla="*/ 3032735 h 3189824"/>
              <a:gd name="connsiteX334" fmla="*/ 2376094 w 3976970"/>
              <a:gd name="connsiteY334" fmla="*/ 3032735 h 3189824"/>
              <a:gd name="connsiteX335" fmla="*/ 2362043 w 3976970"/>
              <a:gd name="connsiteY335" fmla="*/ 3036258 h 3189824"/>
              <a:gd name="connsiteX336" fmla="*/ 2323405 w 3976970"/>
              <a:gd name="connsiteY336" fmla="*/ 3036258 h 3189824"/>
              <a:gd name="connsiteX337" fmla="*/ 2309354 w 3976970"/>
              <a:gd name="connsiteY337" fmla="*/ 3039780 h 3189824"/>
              <a:gd name="connsiteX338" fmla="*/ 2270716 w 3976970"/>
              <a:gd name="connsiteY338" fmla="*/ 3039780 h 3189824"/>
              <a:gd name="connsiteX339" fmla="*/ 2256664 w 3976970"/>
              <a:gd name="connsiteY339" fmla="*/ 3043302 h 3189824"/>
              <a:gd name="connsiteX340" fmla="*/ 2221539 w 3976970"/>
              <a:gd name="connsiteY340" fmla="*/ 3043302 h 3189824"/>
              <a:gd name="connsiteX341" fmla="*/ 2211000 w 3976970"/>
              <a:gd name="connsiteY341" fmla="*/ 3046825 h 3189824"/>
              <a:gd name="connsiteX342" fmla="*/ 2207488 w 3976970"/>
              <a:gd name="connsiteY342" fmla="*/ 3046825 h 3189824"/>
              <a:gd name="connsiteX343" fmla="*/ 2203976 w 3976970"/>
              <a:gd name="connsiteY343" fmla="*/ 3046825 h 3189824"/>
              <a:gd name="connsiteX344" fmla="*/ 2165336 w 3976970"/>
              <a:gd name="connsiteY344" fmla="*/ 3046825 h 3189824"/>
              <a:gd name="connsiteX345" fmla="*/ 2154799 w 3976970"/>
              <a:gd name="connsiteY345" fmla="*/ 3046825 h 3189824"/>
              <a:gd name="connsiteX346" fmla="*/ 2112647 w 3976970"/>
              <a:gd name="connsiteY346" fmla="*/ 3050347 h 3189824"/>
              <a:gd name="connsiteX347" fmla="*/ 2098597 w 3976970"/>
              <a:gd name="connsiteY347" fmla="*/ 3050347 h 3189824"/>
              <a:gd name="connsiteX348" fmla="*/ 2063471 w 3976970"/>
              <a:gd name="connsiteY348" fmla="*/ 3053869 h 3189824"/>
              <a:gd name="connsiteX349" fmla="*/ 2049420 w 3976970"/>
              <a:gd name="connsiteY349" fmla="*/ 3053869 h 3189824"/>
              <a:gd name="connsiteX350" fmla="*/ 2010782 w 3976970"/>
              <a:gd name="connsiteY350" fmla="*/ 3057392 h 3189824"/>
              <a:gd name="connsiteX351" fmla="*/ 1996730 w 3976970"/>
              <a:gd name="connsiteY351" fmla="*/ 3057392 h 3189824"/>
              <a:gd name="connsiteX352" fmla="*/ 1958092 w 3976970"/>
              <a:gd name="connsiteY352" fmla="*/ 3060914 h 3189824"/>
              <a:gd name="connsiteX353" fmla="*/ 1944042 w 3976970"/>
              <a:gd name="connsiteY353" fmla="*/ 3060914 h 3189824"/>
              <a:gd name="connsiteX354" fmla="*/ 1905403 w 3976970"/>
              <a:gd name="connsiteY354" fmla="*/ 3064436 h 3189824"/>
              <a:gd name="connsiteX355" fmla="*/ 1891353 w 3976970"/>
              <a:gd name="connsiteY355" fmla="*/ 3064436 h 3189824"/>
              <a:gd name="connsiteX356" fmla="*/ 1852713 w 3976970"/>
              <a:gd name="connsiteY356" fmla="*/ 3067959 h 3189824"/>
              <a:gd name="connsiteX357" fmla="*/ 1838663 w 3976970"/>
              <a:gd name="connsiteY357" fmla="*/ 3067959 h 3189824"/>
              <a:gd name="connsiteX358" fmla="*/ 1803536 w 3976970"/>
              <a:gd name="connsiteY358" fmla="*/ 3071481 h 3189824"/>
              <a:gd name="connsiteX359" fmla="*/ 1789486 w 3976970"/>
              <a:gd name="connsiteY359" fmla="*/ 3071481 h 3189824"/>
              <a:gd name="connsiteX360" fmla="*/ 1747335 w 3976970"/>
              <a:gd name="connsiteY360" fmla="*/ 3075003 h 3189824"/>
              <a:gd name="connsiteX361" fmla="*/ 1733284 w 3976970"/>
              <a:gd name="connsiteY361" fmla="*/ 3075003 h 3189824"/>
              <a:gd name="connsiteX362" fmla="*/ 1698158 w 3976970"/>
              <a:gd name="connsiteY362" fmla="*/ 3078526 h 3189824"/>
              <a:gd name="connsiteX363" fmla="*/ 1680595 w 3976970"/>
              <a:gd name="connsiteY363" fmla="*/ 3078526 h 3189824"/>
              <a:gd name="connsiteX364" fmla="*/ 1645469 w 3976970"/>
              <a:gd name="connsiteY364" fmla="*/ 3082048 h 3189824"/>
              <a:gd name="connsiteX365" fmla="*/ 1627906 w 3976970"/>
              <a:gd name="connsiteY365" fmla="*/ 3082048 h 3189824"/>
              <a:gd name="connsiteX366" fmla="*/ 1592779 w 3976970"/>
              <a:gd name="connsiteY366" fmla="*/ 3085570 h 3189824"/>
              <a:gd name="connsiteX367" fmla="*/ 1578729 w 3976970"/>
              <a:gd name="connsiteY367" fmla="*/ 3085570 h 3189824"/>
              <a:gd name="connsiteX368" fmla="*/ 1540091 w 3976970"/>
              <a:gd name="connsiteY368" fmla="*/ 3089093 h 3189824"/>
              <a:gd name="connsiteX369" fmla="*/ 1526040 w 3976970"/>
              <a:gd name="connsiteY369" fmla="*/ 3089093 h 3189824"/>
              <a:gd name="connsiteX370" fmla="*/ 1487401 w 3976970"/>
              <a:gd name="connsiteY370" fmla="*/ 3092615 h 3189824"/>
              <a:gd name="connsiteX371" fmla="*/ 1473350 w 3976970"/>
              <a:gd name="connsiteY371" fmla="*/ 3092615 h 3189824"/>
              <a:gd name="connsiteX372" fmla="*/ 1434711 w 3976970"/>
              <a:gd name="connsiteY372" fmla="*/ 3096137 h 3189824"/>
              <a:gd name="connsiteX373" fmla="*/ 1420661 w 3976970"/>
              <a:gd name="connsiteY373" fmla="*/ 3096137 h 3189824"/>
              <a:gd name="connsiteX374" fmla="*/ 1385535 w 3976970"/>
              <a:gd name="connsiteY374" fmla="*/ 3099660 h 3189824"/>
              <a:gd name="connsiteX375" fmla="*/ 1367972 w 3976970"/>
              <a:gd name="connsiteY375" fmla="*/ 3099660 h 3189824"/>
              <a:gd name="connsiteX376" fmla="*/ 1329333 w 3976970"/>
              <a:gd name="connsiteY376" fmla="*/ 3103182 h 3189824"/>
              <a:gd name="connsiteX377" fmla="*/ 1318795 w 3976970"/>
              <a:gd name="connsiteY377" fmla="*/ 3103182 h 3189824"/>
              <a:gd name="connsiteX378" fmla="*/ 1280157 w 3976970"/>
              <a:gd name="connsiteY378" fmla="*/ 3106704 h 3189824"/>
              <a:gd name="connsiteX379" fmla="*/ 1266106 w 3976970"/>
              <a:gd name="connsiteY379" fmla="*/ 3106704 h 3189824"/>
              <a:gd name="connsiteX380" fmla="*/ 1227467 w 3976970"/>
              <a:gd name="connsiteY380" fmla="*/ 3110227 h 3189824"/>
              <a:gd name="connsiteX381" fmla="*/ 1213416 w 3976970"/>
              <a:gd name="connsiteY381" fmla="*/ 3110227 h 3189824"/>
              <a:gd name="connsiteX382" fmla="*/ 1171265 w 3976970"/>
              <a:gd name="connsiteY382" fmla="*/ 3113749 h 3189824"/>
              <a:gd name="connsiteX383" fmla="*/ 1160727 w 3976970"/>
              <a:gd name="connsiteY383" fmla="*/ 3113749 h 3189824"/>
              <a:gd name="connsiteX384" fmla="*/ 1122088 w 3976970"/>
              <a:gd name="connsiteY384" fmla="*/ 3117271 h 3189824"/>
              <a:gd name="connsiteX385" fmla="*/ 1108038 w 3976970"/>
              <a:gd name="connsiteY385" fmla="*/ 3117271 h 3189824"/>
              <a:gd name="connsiteX386" fmla="*/ 1065887 w 3976970"/>
              <a:gd name="connsiteY386" fmla="*/ 3120794 h 3189824"/>
              <a:gd name="connsiteX387" fmla="*/ 1055349 w 3976970"/>
              <a:gd name="connsiteY387" fmla="*/ 3120794 h 3189824"/>
              <a:gd name="connsiteX388" fmla="*/ 1016710 w 3976970"/>
              <a:gd name="connsiteY388" fmla="*/ 3120794 h 3189824"/>
              <a:gd name="connsiteX389" fmla="*/ 1002659 w 3976970"/>
              <a:gd name="connsiteY389" fmla="*/ 3124316 h 3189824"/>
              <a:gd name="connsiteX390" fmla="*/ 967534 w 3976970"/>
              <a:gd name="connsiteY390" fmla="*/ 3124316 h 3189824"/>
              <a:gd name="connsiteX391" fmla="*/ 949969 w 3976970"/>
              <a:gd name="connsiteY391" fmla="*/ 3127838 h 3189824"/>
              <a:gd name="connsiteX392" fmla="*/ 911331 w 3976970"/>
              <a:gd name="connsiteY392" fmla="*/ 3127838 h 3189824"/>
              <a:gd name="connsiteX393" fmla="*/ 904305 w 3976970"/>
              <a:gd name="connsiteY393" fmla="*/ 3131361 h 3189824"/>
              <a:gd name="connsiteX394" fmla="*/ 862154 w 3976970"/>
              <a:gd name="connsiteY394" fmla="*/ 3131361 h 3189824"/>
              <a:gd name="connsiteX395" fmla="*/ 844592 w 3976970"/>
              <a:gd name="connsiteY395" fmla="*/ 3131361 h 3189824"/>
              <a:gd name="connsiteX396" fmla="*/ 809465 w 3976970"/>
              <a:gd name="connsiteY396" fmla="*/ 3134883 h 3189824"/>
              <a:gd name="connsiteX397" fmla="*/ 795415 w 3976970"/>
              <a:gd name="connsiteY397" fmla="*/ 3134883 h 3189824"/>
              <a:gd name="connsiteX398" fmla="*/ 756776 w 3976970"/>
              <a:gd name="connsiteY398" fmla="*/ 3138405 h 3189824"/>
              <a:gd name="connsiteX399" fmla="*/ 742725 w 3976970"/>
              <a:gd name="connsiteY399" fmla="*/ 3138405 h 3189824"/>
              <a:gd name="connsiteX400" fmla="*/ 707598 w 3976970"/>
              <a:gd name="connsiteY400" fmla="*/ 3141928 h 3189824"/>
              <a:gd name="connsiteX401" fmla="*/ 690036 w 3976970"/>
              <a:gd name="connsiteY401" fmla="*/ 3141928 h 3189824"/>
              <a:gd name="connsiteX402" fmla="*/ 651397 w 3976970"/>
              <a:gd name="connsiteY402" fmla="*/ 3145450 h 3189824"/>
              <a:gd name="connsiteX403" fmla="*/ 640859 w 3976970"/>
              <a:gd name="connsiteY403" fmla="*/ 3145450 h 3189824"/>
              <a:gd name="connsiteX404" fmla="*/ 602220 w 3976970"/>
              <a:gd name="connsiteY404" fmla="*/ 3148972 h 3189824"/>
              <a:gd name="connsiteX405" fmla="*/ 584658 w 3976970"/>
              <a:gd name="connsiteY405" fmla="*/ 3148972 h 3189824"/>
              <a:gd name="connsiteX406" fmla="*/ 549531 w 3976970"/>
              <a:gd name="connsiteY406" fmla="*/ 3152495 h 3189824"/>
              <a:gd name="connsiteX407" fmla="*/ 531968 w 3976970"/>
              <a:gd name="connsiteY407" fmla="*/ 3152495 h 3189824"/>
              <a:gd name="connsiteX408" fmla="*/ 496841 w 3976970"/>
              <a:gd name="connsiteY408" fmla="*/ 3156017 h 3189824"/>
              <a:gd name="connsiteX409" fmla="*/ 482791 w 3976970"/>
              <a:gd name="connsiteY409" fmla="*/ 3156017 h 3189824"/>
              <a:gd name="connsiteX410" fmla="*/ 444153 w 3976970"/>
              <a:gd name="connsiteY410" fmla="*/ 3159539 h 3189824"/>
              <a:gd name="connsiteX411" fmla="*/ 426589 w 3976970"/>
              <a:gd name="connsiteY411" fmla="*/ 3159539 h 3189824"/>
              <a:gd name="connsiteX412" fmla="*/ 391463 w 3976970"/>
              <a:gd name="connsiteY412" fmla="*/ 3163062 h 3189824"/>
              <a:gd name="connsiteX413" fmla="*/ 380925 w 3976970"/>
              <a:gd name="connsiteY413" fmla="*/ 3163062 h 3189824"/>
              <a:gd name="connsiteX414" fmla="*/ 338774 w 3976970"/>
              <a:gd name="connsiteY414" fmla="*/ 3166584 h 3189824"/>
              <a:gd name="connsiteX415" fmla="*/ 324724 w 3976970"/>
              <a:gd name="connsiteY415" fmla="*/ 3166584 h 3189824"/>
              <a:gd name="connsiteX416" fmla="*/ 286084 w 3976970"/>
              <a:gd name="connsiteY416" fmla="*/ 3170106 h 3189824"/>
              <a:gd name="connsiteX417" fmla="*/ 272034 w 3976970"/>
              <a:gd name="connsiteY417" fmla="*/ 3170106 h 3189824"/>
              <a:gd name="connsiteX418" fmla="*/ 233395 w 3976970"/>
              <a:gd name="connsiteY418" fmla="*/ 3173629 h 3189824"/>
              <a:gd name="connsiteX419" fmla="*/ 222858 w 3976970"/>
              <a:gd name="connsiteY419" fmla="*/ 3173629 h 3189824"/>
              <a:gd name="connsiteX420" fmla="*/ 180705 w 3976970"/>
              <a:gd name="connsiteY420" fmla="*/ 3177151 h 3189824"/>
              <a:gd name="connsiteX421" fmla="*/ 166655 w 3976970"/>
              <a:gd name="connsiteY421" fmla="*/ 3177151 h 3189824"/>
              <a:gd name="connsiteX422" fmla="*/ 131530 w 3976970"/>
              <a:gd name="connsiteY422" fmla="*/ 3180673 h 3189824"/>
              <a:gd name="connsiteX423" fmla="*/ 117478 w 3976970"/>
              <a:gd name="connsiteY423" fmla="*/ 3180673 h 3189824"/>
              <a:gd name="connsiteX424" fmla="*/ 75327 w 3976970"/>
              <a:gd name="connsiteY424" fmla="*/ 3184196 h 3189824"/>
              <a:gd name="connsiteX425" fmla="*/ 64789 w 3976970"/>
              <a:gd name="connsiteY425" fmla="*/ 3184196 h 3189824"/>
              <a:gd name="connsiteX426" fmla="*/ 26150 w 3976970"/>
              <a:gd name="connsiteY426" fmla="*/ 3187718 h 3189824"/>
              <a:gd name="connsiteX427" fmla="*/ 12100 w 3976970"/>
              <a:gd name="connsiteY427" fmla="*/ 3187718 h 3189824"/>
              <a:gd name="connsiteX428" fmla="*/ 1562 w 3976970"/>
              <a:gd name="connsiteY428" fmla="*/ 3180673 h 3189824"/>
              <a:gd name="connsiteX429" fmla="*/ 1562 w 3976970"/>
              <a:gd name="connsiteY429" fmla="*/ 3166584 h 3189824"/>
              <a:gd name="connsiteX430" fmla="*/ 1562 w 3976970"/>
              <a:gd name="connsiteY430" fmla="*/ 845362 h 3189824"/>
              <a:gd name="connsiteX431" fmla="*/ 1562 w 3976970"/>
              <a:gd name="connsiteY431" fmla="*/ 827751 h 3189824"/>
              <a:gd name="connsiteX432" fmla="*/ 1562 w 3976970"/>
              <a:gd name="connsiteY432" fmla="*/ 824228 h 3189824"/>
              <a:gd name="connsiteX433" fmla="*/ 1562 w 3976970"/>
              <a:gd name="connsiteY433" fmla="*/ 820706 h 3189824"/>
              <a:gd name="connsiteX434" fmla="*/ 1562 w 3976970"/>
              <a:gd name="connsiteY434" fmla="*/ 817183 h 3189824"/>
              <a:gd name="connsiteX435" fmla="*/ 1562 w 3976970"/>
              <a:gd name="connsiteY435" fmla="*/ 810139 h 3189824"/>
              <a:gd name="connsiteX436" fmla="*/ 1562 w 3976970"/>
              <a:gd name="connsiteY436" fmla="*/ 806616 h 3189824"/>
              <a:gd name="connsiteX437" fmla="*/ 1562 w 3976970"/>
              <a:gd name="connsiteY437" fmla="*/ 753781 h 3189824"/>
              <a:gd name="connsiteX438" fmla="*/ 1562 w 3976970"/>
              <a:gd name="connsiteY438" fmla="*/ 750259 h 3189824"/>
              <a:gd name="connsiteX439" fmla="*/ 1562 w 3976970"/>
              <a:gd name="connsiteY439" fmla="*/ 732647 h 3189824"/>
              <a:gd name="connsiteX440" fmla="*/ 1562 w 3976970"/>
              <a:gd name="connsiteY440" fmla="*/ 729125 h 3189824"/>
              <a:gd name="connsiteX441" fmla="*/ 1562 w 3976970"/>
              <a:gd name="connsiteY441" fmla="*/ 725602 h 3189824"/>
              <a:gd name="connsiteX442" fmla="*/ 1562 w 3976970"/>
              <a:gd name="connsiteY442" fmla="*/ 722080 h 3189824"/>
              <a:gd name="connsiteX443" fmla="*/ 1562 w 3976970"/>
              <a:gd name="connsiteY443" fmla="*/ 700946 h 3189824"/>
              <a:gd name="connsiteX444" fmla="*/ 1562 w 3976970"/>
              <a:gd name="connsiteY444" fmla="*/ 683334 h 3189824"/>
              <a:gd name="connsiteX445" fmla="*/ 1562 w 3976970"/>
              <a:gd name="connsiteY445" fmla="*/ 676290 h 3189824"/>
              <a:gd name="connsiteX446" fmla="*/ 1562 w 3976970"/>
              <a:gd name="connsiteY446" fmla="*/ 641066 h 3189824"/>
              <a:gd name="connsiteX447" fmla="*/ 1562 w 3976970"/>
              <a:gd name="connsiteY447" fmla="*/ 630499 h 3189824"/>
              <a:gd name="connsiteX448" fmla="*/ 1562 w 3976970"/>
              <a:gd name="connsiteY448" fmla="*/ 626977 h 3189824"/>
              <a:gd name="connsiteX449" fmla="*/ 1562 w 3976970"/>
              <a:gd name="connsiteY449" fmla="*/ 619932 h 3189824"/>
              <a:gd name="connsiteX450" fmla="*/ 1562 w 3976970"/>
              <a:gd name="connsiteY450" fmla="*/ 602321 h 3189824"/>
              <a:gd name="connsiteX451" fmla="*/ 1562 w 3976970"/>
              <a:gd name="connsiteY451" fmla="*/ 598798 h 3189824"/>
              <a:gd name="connsiteX452" fmla="*/ 1562 w 3976970"/>
              <a:gd name="connsiteY452" fmla="*/ 528352 h 3189824"/>
              <a:gd name="connsiteX453" fmla="*/ 1562 w 3976970"/>
              <a:gd name="connsiteY453" fmla="*/ 517785 h 3189824"/>
              <a:gd name="connsiteX454" fmla="*/ 1562 w 3976970"/>
              <a:gd name="connsiteY454" fmla="*/ 461427 h 3189824"/>
              <a:gd name="connsiteX455" fmla="*/ 1562 w 3976970"/>
              <a:gd name="connsiteY455" fmla="*/ 436770 h 3189824"/>
              <a:gd name="connsiteX456" fmla="*/ 1562 w 3976970"/>
              <a:gd name="connsiteY456" fmla="*/ 433249 h 3189824"/>
              <a:gd name="connsiteX457" fmla="*/ 1562 w 3976970"/>
              <a:gd name="connsiteY457" fmla="*/ 429726 h 3189824"/>
              <a:gd name="connsiteX458" fmla="*/ 1562 w 3976970"/>
              <a:gd name="connsiteY458" fmla="*/ 415637 h 3189824"/>
              <a:gd name="connsiteX459" fmla="*/ 1562 w 3976970"/>
              <a:gd name="connsiteY459" fmla="*/ 412115 h 3189824"/>
              <a:gd name="connsiteX460" fmla="*/ 1562 w 3976970"/>
              <a:gd name="connsiteY460" fmla="*/ 376891 h 3189824"/>
              <a:gd name="connsiteX461" fmla="*/ 1562 w 3976970"/>
              <a:gd name="connsiteY461" fmla="*/ 373368 h 3189824"/>
              <a:gd name="connsiteX462" fmla="*/ 1562 w 3976970"/>
              <a:gd name="connsiteY462" fmla="*/ 366324 h 3189824"/>
              <a:gd name="connsiteX463" fmla="*/ 1562 w 3976970"/>
              <a:gd name="connsiteY463" fmla="*/ 362801 h 3189824"/>
              <a:gd name="connsiteX464" fmla="*/ 1562 w 3976970"/>
              <a:gd name="connsiteY464" fmla="*/ 338145 h 3189824"/>
              <a:gd name="connsiteX465" fmla="*/ 1562 w 3976970"/>
              <a:gd name="connsiteY465" fmla="*/ 331100 h 3189824"/>
              <a:gd name="connsiteX466" fmla="*/ 1562 w 3976970"/>
              <a:gd name="connsiteY466" fmla="*/ 324056 h 3189824"/>
              <a:gd name="connsiteX467" fmla="*/ 1562 w 3976970"/>
              <a:gd name="connsiteY467" fmla="*/ 317011 h 3189824"/>
              <a:gd name="connsiteX468" fmla="*/ 1562 w 3976970"/>
              <a:gd name="connsiteY468" fmla="*/ 306444 h 3189824"/>
              <a:gd name="connsiteX469" fmla="*/ 1562 w 3976970"/>
              <a:gd name="connsiteY469" fmla="*/ 264175 h 3189824"/>
              <a:gd name="connsiteX470" fmla="*/ 1562 w 3976970"/>
              <a:gd name="connsiteY470" fmla="*/ 257131 h 3189824"/>
              <a:gd name="connsiteX471" fmla="*/ 1562 w 3976970"/>
              <a:gd name="connsiteY471" fmla="*/ 218386 h 3189824"/>
              <a:gd name="connsiteX472" fmla="*/ 1562 w 3976970"/>
              <a:gd name="connsiteY472" fmla="*/ 3523 h 3189824"/>
              <a:gd name="connsiteX473" fmla="*/ 12100 w 3976970"/>
              <a:gd name="connsiteY473" fmla="*/ 0 h 318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3976970" h="3189824">
                <a:moveTo>
                  <a:pt x="12100" y="0"/>
                </a:moveTo>
                <a:cubicBezTo>
                  <a:pt x="15613" y="0"/>
                  <a:pt x="19125" y="3523"/>
                  <a:pt x="22638" y="3523"/>
                </a:cubicBezTo>
                <a:cubicBezTo>
                  <a:pt x="29663" y="3523"/>
                  <a:pt x="36689" y="0"/>
                  <a:pt x="43713" y="3523"/>
                </a:cubicBezTo>
                <a:cubicBezTo>
                  <a:pt x="47226" y="3523"/>
                  <a:pt x="50739" y="3523"/>
                  <a:pt x="50739" y="7046"/>
                </a:cubicBezTo>
                <a:cubicBezTo>
                  <a:pt x="57764" y="7046"/>
                  <a:pt x="68302" y="3523"/>
                  <a:pt x="71814" y="7046"/>
                </a:cubicBezTo>
                <a:cubicBezTo>
                  <a:pt x="75327" y="7046"/>
                  <a:pt x="78840" y="7046"/>
                  <a:pt x="78840" y="7046"/>
                </a:cubicBezTo>
                <a:cubicBezTo>
                  <a:pt x="85864" y="14090"/>
                  <a:pt x="96403" y="7046"/>
                  <a:pt x="103428" y="10567"/>
                </a:cubicBezTo>
                <a:cubicBezTo>
                  <a:pt x="106941" y="10567"/>
                  <a:pt x="106941" y="10567"/>
                  <a:pt x="110454" y="10567"/>
                </a:cubicBezTo>
                <a:cubicBezTo>
                  <a:pt x="117478" y="14090"/>
                  <a:pt x="124504" y="10567"/>
                  <a:pt x="131530" y="14090"/>
                </a:cubicBezTo>
                <a:cubicBezTo>
                  <a:pt x="135042" y="14090"/>
                  <a:pt x="138554" y="14090"/>
                  <a:pt x="138554" y="14090"/>
                </a:cubicBezTo>
                <a:cubicBezTo>
                  <a:pt x="145580" y="17611"/>
                  <a:pt x="152605" y="14090"/>
                  <a:pt x="159630" y="17611"/>
                </a:cubicBezTo>
                <a:cubicBezTo>
                  <a:pt x="163142" y="17611"/>
                  <a:pt x="166655" y="17611"/>
                  <a:pt x="170168" y="17611"/>
                </a:cubicBezTo>
                <a:cubicBezTo>
                  <a:pt x="177194" y="21134"/>
                  <a:pt x="184218" y="17611"/>
                  <a:pt x="191244" y="21134"/>
                </a:cubicBezTo>
                <a:cubicBezTo>
                  <a:pt x="194756" y="21134"/>
                  <a:pt x="198269" y="21134"/>
                  <a:pt x="201782" y="21134"/>
                </a:cubicBezTo>
                <a:cubicBezTo>
                  <a:pt x="208807" y="24657"/>
                  <a:pt x="215832" y="21134"/>
                  <a:pt x="222858" y="24657"/>
                </a:cubicBezTo>
                <a:cubicBezTo>
                  <a:pt x="226370" y="24657"/>
                  <a:pt x="226370" y="24657"/>
                  <a:pt x="229883" y="24657"/>
                </a:cubicBezTo>
                <a:cubicBezTo>
                  <a:pt x="236908" y="28180"/>
                  <a:pt x="243933" y="24657"/>
                  <a:pt x="247446" y="28180"/>
                </a:cubicBezTo>
                <a:cubicBezTo>
                  <a:pt x="254471" y="28180"/>
                  <a:pt x="257983" y="28180"/>
                  <a:pt x="261496" y="28180"/>
                </a:cubicBezTo>
                <a:cubicBezTo>
                  <a:pt x="268522" y="31701"/>
                  <a:pt x="275546" y="28180"/>
                  <a:pt x="282572" y="31701"/>
                </a:cubicBezTo>
                <a:cubicBezTo>
                  <a:pt x="286084" y="31701"/>
                  <a:pt x="289597" y="31701"/>
                  <a:pt x="289597" y="31701"/>
                </a:cubicBezTo>
                <a:cubicBezTo>
                  <a:pt x="296623" y="35224"/>
                  <a:pt x="303648" y="31701"/>
                  <a:pt x="310673" y="35224"/>
                </a:cubicBezTo>
                <a:cubicBezTo>
                  <a:pt x="314186" y="35224"/>
                  <a:pt x="314186" y="35224"/>
                  <a:pt x="317698" y="35224"/>
                </a:cubicBezTo>
                <a:cubicBezTo>
                  <a:pt x="324724" y="38747"/>
                  <a:pt x="331748" y="35224"/>
                  <a:pt x="338774" y="38747"/>
                </a:cubicBezTo>
                <a:cubicBezTo>
                  <a:pt x="342287" y="38747"/>
                  <a:pt x="345799" y="38747"/>
                  <a:pt x="349312" y="38747"/>
                </a:cubicBezTo>
                <a:cubicBezTo>
                  <a:pt x="356337" y="42268"/>
                  <a:pt x="363362" y="38747"/>
                  <a:pt x="370388" y="42268"/>
                </a:cubicBezTo>
                <a:cubicBezTo>
                  <a:pt x="373900" y="42268"/>
                  <a:pt x="377412" y="42268"/>
                  <a:pt x="380925" y="42268"/>
                </a:cubicBezTo>
                <a:cubicBezTo>
                  <a:pt x="387951" y="45791"/>
                  <a:pt x="394975" y="42268"/>
                  <a:pt x="402001" y="45791"/>
                </a:cubicBezTo>
                <a:cubicBezTo>
                  <a:pt x="402001" y="45791"/>
                  <a:pt x="405514" y="45791"/>
                  <a:pt x="409026" y="45791"/>
                </a:cubicBezTo>
                <a:cubicBezTo>
                  <a:pt x="416052" y="49313"/>
                  <a:pt x="423077" y="45791"/>
                  <a:pt x="430102" y="49313"/>
                </a:cubicBezTo>
                <a:cubicBezTo>
                  <a:pt x="433615" y="49313"/>
                  <a:pt x="437127" y="49313"/>
                  <a:pt x="440640" y="49313"/>
                </a:cubicBezTo>
                <a:cubicBezTo>
                  <a:pt x="447665" y="52835"/>
                  <a:pt x="454690" y="49313"/>
                  <a:pt x="461716" y="52835"/>
                </a:cubicBezTo>
                <a:cubicBezTo>
                  <a:pt x="465228" y="52835"/>
                  <a:pt x="468741" y="52835"/>
                  <a:pt x="468741" y="52835"/>
                </a:cubicBezTo>
                <a:cubicBezTo>
                  <a:pt x="475766" y="56358"/>
                  <a:pt x="486304" y="52835"/>
                  <a:pt x="489817" y="56358"/>
                </a:cubicBezTo>
                <a:cubicBezTo>
                  <a:pt x="493329" y="56358"/>
                  <a:pt x="496841" y="56358"/>
                  <a:pt x="496841" y="56358"/>
                </a:cubicBezTo>
                <a:cubicBezTo>
                  <a:pt x="503867" y="59880"/>
                  <a:pt x="514404" y="56358"/>
                  <a:pt x="521430" y="59880"/>
                </a:cubicBezTo>
                <a:cubicBezTo>
                  <a:pt x="524942" y="59880"/>
                  <a:pt x="524942" y="59880"/>
                  <a:pt x="528455" y="59880"/>
                </a:cubicBezTo>
                <a:cubicBezTo>
                  <a:pt x="535481" y="63402"/>
                  <a:pt x="542506" y="59880"/>
                  <a:pt x="549531" y="63402"/>
                </a:cubicBezTo>
                <a:cubicBezTo>
                  <a:pt x="553044" y="63402"/>
                  <a:pt x="556556" y="63402"/>
                  <a:pt x="560069" y="63402"/>
                </a:cubicBezTo>
                <a:cubicBezTo>
                  <a:pt x="563582" y="66925"/>
                  <a:pt x="574119" y="63402"/>
                  <a:pt x="577632" y="66925"/>
                </a:cubicBezTo>
                <a:cubicBezTo>
                  <a:pt x="581145" y="66925"/>
                  <a:pt x="584658" y="66925"/>
                  <a:pt x="588170" y="66925"/>
                </a:cubicBezTo>
                <a:cubicBezTo>
                  <a:pt x="595195" y="70448"/>
                  <a:pt x="602220" y="66925"/>
                  <a:pt x="609246" y="70448"/>
                </a:cubicBezTo>
                <a:cubicBezTo>
                  <a:pt x="612758" y="70448"/>
                  <a:pt x="616270" y="70448"/>
                  <a:pt x="619783" y="70448"/>
                </a:cubicBezTo>
                <a:cubicBezTo>
                  <a:pt x="626809" y="73969"/>
                  <a:pt x="633834" y="70448"/>
                  <a:pt x="640859" y="73969"/>
                </a:cubicBezTo>
                <a:cubicBezTo>
                  <a:pt x="644372" y="73969"/>
                  <a:pt x="644372" y="73969"/>
                  <a:pt x="647884" y="73969"/>
                </a:cubicBezTo>
                <a:cubicBezTo>
                  <a:pt x="654910" y="77492"/>
                  <a:pt x="661934" y="73969"/>
                  <a:pt x="668960" y="77492"/>
                </a:cubicBezTo>
                <a:cubicBezTo>
                  <a:pt x="672473" y="77492"/>
                  <a:pt x="675986" y="77492"/>
                  <a:pt x="679498" y="77492"/>
                </a:cubicBezTo>
                <a:cubicBezTo>
                  <a:pt x="686523" y="81015"/>
                  <a:pt x="693548" y="77492"/>
                  <a:pt x="700574" y="77492"/>
                </a:cubicBezTo>
                <a:cubicBezTo>
                  <a:pt x="704087" y="81015"/>
                  <a:pt x="707598" y="81015"/>
                  <a:pt x="711111" y="81015"/>
                </a:cubicBezTo>
                <a:cubicBezTo>
                  <a:pt x="714624" y="84536"/>
                  <a:pt x="725162" y="81015"/>
                  <a:pt x="732188" y="81015"/>
                </a:cubicBezTo>
                <a:cubicBezTo>
                  <a:pt x="732188" y="81015"/>
                  <a:pt x="735700" y="84536"/>
                  <a:pt x="735700" y="84536"/>
                </a:cubicBezTo>
                <a:cubicBezTo>
                  <a:pt x="746238" y="88059"/>
                  <a:pt x="753264" y="81015"/>
                  <a:pt x="760288" y="84536"/>
                </a:cubicBezTo>
                <a:cubicBezTo>
                  <a:pt x="763801" y="84536"/>
                  <a:pt x="763801" y="84536"/>
                  <a:pt x="767313" y="88059"/>
                </a:cubicBezTo>
                <a:cubicBezTo>
                  <a:pt x="774339" y="91582"/>
                  <a:pt x="781364" y="84536"/>
                  <a:pt x="788389" y="88059"/>
                </a:cubicBezTo>
                <a:cubicBezTo>
                  <a:pt x="791902" y="88059"/>
                  <a:pt x="795415" y="88059"/>
                  <a:pt x="798928" y="88059"/>
                </a:cubicBezTo>
                <a:cubicBezTo>
                  <a:pt x="805952" y="95103"/>
                  <a:pt x="812977" y="88059"/>
                  <a:pt x="823516" y="91582"/>
                </a:cubicBezTo>
                <a:cubicBezTo>
                  <a:pt x="823516" y="91582"/>
                  <a:pt x="827028" y="91582"/>
                  <a:pt x="827028" y="91582"/>
                </a:cubicBezTo>
                <a:cubicBezTo>
                  <a:pt x="834053" y="95103"/>
                  <a:pt x="841079" y="91582"/>
                  <a:pt x="848104" y="95103"/>
                </a:cubicBezTo>
                <a:cubicBezTo>
                  <a:pt x="851617" y="95103"/>
                  <a:pt x="855129" y="95103"/>
                  <a:pt x="858641" y="95103"/>
                </a:cubicBezTo>
                <a:cubicBezTo>
                  <a:pt x="865667" y="98626"/>
                  <a:pt x="872693" y="95103"/>
                  <a:pt x="879717" y="98626"/>
                </a:cubicBezTo>
                <a:cubicBezTo>
                  <a:pt x="883230" y="98626"/>
                  <a:pt x="886743" y="98626"/>
                  <a:pt x="886743" y="98626"/>
                </a:cubicBezTo>
                <a:cubicBezTo>
                  <a:pt x="893768" y="102149"/>
                  <a:pt x="904305" y="98626"/>
                  <a:pt x="907818" y="102149"/>
                </a:cubicBezTo>
                <a:cubicBezTo>
                  <a:pt x="911331" y="102149"/>
                  <a:pt x="914844" y="102149"/>
                  <a:pt x="914844" y="102149"/>
                </a:cubicBezTo>
                <a:cubicBezTo>
                  <a:pt x="925381" y="105670"/>
                  <a:pt x="932407" y="102149"/>
                  <a:pt x="939432" y="105670"/>
                </a:cubicBezTo>
                <a:cubicBezTo>
                  <a:pt x="942945" y="105670"/>
                  <a:pt x="942945" y="105670"/>
                  <a:pt x="946457" y="105670"/>
                </a:cubicBezTo>
                <a:cubicBezTo>
                  <a:pt x="953482" y="109193"/>
                  <a:pt x="964021" y="105670"/>
                  <a:pt x="971046" y="109193"/>
                </a:cubicBezTo>
                <a:cubicBezTo>
                  <a:pt x="974558" y="109193"/>
                  <a:pt x="974558" y="109193"/>
                  <a:pt x="978071" y="109193"/>
                </a:cubicBezTo>
                <a:cubicBezTo>
                  <a:pt x="985096" y="112716"/>
                  <a:pt x="992122" y="109193"/>
                  <a:pt x="999146" y="112716"/>
                </a:cubicBezTo>
                <a:cubicBezTo>
                  <a:pt x="1002659" y="112716"/>
                  <a:pt x="1006172" y="112716"/>
                  <a:pt x="1006172" y="112716"/>
                </a:cubicBezTo>
                <a:cubicBezTo>
                  <a:pt x="1013197" y="116237"/>
                  <a:pt x="1020222" y="112716"/>
                  <a:pt x="1027248" y="116237"/>
                </a:cubicBezTo>
                <a:cubicBezTo>
                  <a:pt x="1030760" y="116237"/>
                  <a:pt x="1034273" y="116237"/>
                  <a:pt x="1037786" y="116237"/>
                </a:cubicBezTo>
                <a:cubicBezTo>
                  <a:pt x="1044810" y="119760"/>
                  <a:pt x="1051836" y="116237"/>
                  <a:pt x="1058861" y="119760"/>
                </a:cubicBezTo>
                <a:cubicBezTo>
                  <a:pt x="1062373" y="119760"/>
                  <a:pt x="1065887" y="119760"/>
                  <a:pt x="1065887" y="119760"/>
                </a:cubicBezTo>
                <a:cubicBezTo>
                  <a:pt x="1072911" y="123283"/>
                  <a:pt x="1083450" y="119760"/>
                  <a:pt x="1086963" y="123283"/>
                </a:cubicBezTo>
                <a:cubicBezTo>
                  <a:pt x="1090475" y="123283"/>
                  <a:pt x="1093987" y="123283"/>
                  <a:pt x="1097500" y="123283"/>
                </a:cubicBezTo>
                <a:cubicBezTo>
                  <a:pt x="1104525" y="126804"/>
                  <a:pt x="1111551" y="123283"/>
                  <a:pt x="1118575" y="126804"/>
                </a:cubicBezTo>
                <a:cubicBezTo>
                  <a:pt x="1122088" y="126804"/>
                  <a:pt x="1125601" y="126804"/>
                  <a:pt x="1129114" y="126804"/>
                </a:cubicBezTo>
                <a:cubicBezTo>
                  <a:pt x="1136138" y="130327"/>
                  <a:pt x="1143164" y="126804"/>
                  <a:pt x="1150189" y="130327"/>
                </a:cubicBezTo>
                <a:cubicBezTo>
                  <a:pt x="1153702" y="130327"/>
                  <a:pt x="1153702" y="130327"/>
                  <a:pt x="1157215" y="130327"/>
                </a:cubicBezTo>
                <a:cubicBezTo>
                  <a:pt x="1164239" y="133850"/>
                  <a:pt x="1171265" y="130327"/>
                  <a:pt x="1178291" y="133850"/>
                </a:cubicBezTo>
                <a:cubicBezTo>
                  <a:pt x="1181803" y="133850"/>
                  <a:pt x="1185315" y="133850"/>
                  <a:pt x="1188828" y="133850"/>
                </a:cubicBezTo>
                <a:cubicBezTo>
                  <a:pt x="1195853" y="137371"/>
                  <a:pt x="1202879" y="133850"/>
                  <a:pt x="1209903" y="137371"/>
                </a:cubicBezTo>
                <a:cubicBezTo>
                  <a:pt x="1213416" y="137371"/>
                  <a:pt x="1213416" y="137371"/>
                  <a:pt x="1216929" y="137371"/>
                </a:cubicBezTo>
                <a:cubicBezTo>
                  <a:pt x="1223955" y="140894"/>
                  <a:pt x="1230980" y="137371"/>
                  <a:pt x="1238005" y="140894"/>
                </a:cubicBezTo>
                <a:cubicBezTo>
                  <a:pt x="1241517" y="140894"/>
                  <a:pt x="1241517" y="140894"/>
                  <a:pt x="1245030" y="140894"/>
                </a:cubicBezTo>
                <a:cubicBezTo>
                  <a:pt x="1252056" y="144417"/>
                  <a:pt x="1259080" y="140894"/>
                  <a:pt x="1266106" y="144417"/>
                </a:cubicBezTo>
                <a:cubicBezTo>
                  <a:pt x="1269619" y="144417"/>
                  <a:pt x="1273131" y="144417"/>
                  <a:pt x="1276644" y="144417"/>
                </a:cubicBezTo>
                <a:cubicBezTo>
                  <a:pt x="1283669" y="147938"/>
                  <a:pt x="1290694" y="144417"/>
                  <a:pt x="1297720" y="147938"/>
                </a:cubicBezTo>
                <a:cubicBezTo>
                  <a:pt x="1301232" y="147938"/>
                  <a:pt x="1304744" y="147938"/>
                  <a:pt x="1308257" y="147938"/>
                </a:cubicBezTo>
                <a:cubicBezTo>
                  <a:pt x="1311770" y="151461"/>
                  <a:pt x="1322308" y="147938"/>
                  <a:pt x="1329333" y="151461"/>
                </a:cubicBezTo>
                <a:cubicBezTo>
                  <a:pt x="1329333" y="151461"/>
                  <a:pt x="1332845" y="151461"/>
                  <a:pt x="1336358" y="151461"/>
                </a:cubicBezTo>
                <a:cubicBezTo>
                  <a:pt x="1343384" y="154984"/>
                  <a:pt x="1350409" y="151461"/>
                  <a:pt x="1357434" y="154984"/>
                </a:cubicBezTo>
                <a:cubicBezTo>
                  <a:pt x="1360946" y="154984"/>
                  <a:pt x="1360946" y="154984"/>
                  <a:pt x="1364459" y="154984"/>
                </a:cubicBezTo>
                <a:cubicBezTo>
                  <a:pt x="1371485" y="158505"/>
                  <a:pt x="1382022" y="154984"/>
                  <a:pt x="1389048" y="158505"/>
                </a:cubicBezTo>
                <a:cubicBezTo>
                  <a:pt x="1389048" y="158505"/>
                  <a:pt x="1392560" y="158505"/>
                  <a:pt x="1396073" y="158505"/>
                </a:cubicBezTo>
                <a:cubicBezTo>
                  <a:pt x="1403098" y="162028"/>
                  <a:pt x="1410123" y="154984"/>
                  <a:pt x="1417149" y="162028"/>
                </a:cubicBezTo>
                <a:cubicBezTo>
                  <a:pt x="1420661" y="162028"/>
                  <a:pt x="1424173" y="162028"/>
                  <a:pt x="1424173" y="162028"/>
                </a:cubicBezTo>
                <a:cubicBezTo>
                  <a:pt x="1431199" y="165551"/>
                  <a:pt x="1438224" y="162028"/>
                  <a:pt x="1445250" y="162028"/>
                </a:cubicBezTo>
                <a:cubicBezTo>
                  <a:pt x="1448762" y="162028"/>
                  <a:pt x="1452274" y="165551"/>
                  <a:pt x="1455787" y="165551"/>
                </a:cubicBezTo>
                <a:cubicBezTo>
                  <a:pt x="1462813" y="169072"/>
                  <a:pt x="1469837" y="162028"/>
                  <a:pt x="1476863" y="165551"/>
                </a:cubicBezTo>
                <a:cubicBezTo>
                  <a:pt x="1480376" y="165551"/>
                  <a:pt x="1483888" y="169072"/>
                  <a:pt x="1483888" y="169072"/>
                </a:cubicBezTo>
                <a:cubicBezTo>
                  <a:pt x="1490914" y="172595"/>
                  <a:pt x="1501451" y="165551"/>
                  <a:pt x="1504964" y="169072"/>
                </a:cubicBezTo>
                <a:cubicBezTo>
                  <a:pt x="1508477" y="169072"/>
                  <a:pt x="1511989" y="169072"/>
                  <a:pt x="1515502" y="172595"/>
                </a:cubicBezTo>
                <a:cubicBezTo>
                  <a:pt x="1522527" y="176118"/>
                  <a:pt x="1529552" y="169072"/>
                  <a:pt x="1536578" y="172595"/>
                </a:cubicBezTo>
                <a:cubicBezTo>
                  <a:pt x="1540091" y="172595"/>
                  <a:pt x="1543602" y="172595"/>
                  <a:pt x="1547115" y="176118"/>
                </a:cubicBezTo>
                <a:cubicBezTo>
                  <a:pt x="1554141" y="176118"/>
                  <a:pt x="1561166" y="172595"/>
                  <a:pt x="1568191" y="176118"/>
                </a:cubicBezTo>
                <a:cubicBezTo>
                  <a:pt x="1571704" y="176118"/>
                  <a:pt x="1571704" y="176118"/>
                  <a:pt x="1575216" y="179639"/>
                </a:cubicBezTo>
                <a:cubicBezTo>
                  <a:pt x="1582242" y="179639"/>
                  <a:pt x="1589266" y="176118"/>
                  <a:pt x="1596292" y="179639"/>
                </a:cubicBezTo>
                <a:cubicBezTo>
                  <a:pt x="1599805" y="179639"/>
                  <a:pt x="1599805" y="179639"/>
                  <a:pt x="1599805" y="179639"/>
                </a:cubicBezTo>
                <a:cubicBezTo>
                  <a:pt x="1603317" y="179639"/>
                  <a:pt x="1606830" y="179639"/>
                  <a:pt x="1610343" y="179639"/>
                </a:cubicBezTo>
                <a:cubicBezTo>
                  <a:pt x="1613856" y="179639"/>
                  <a:pt x="1617368" y="179639"/>
                  <a:pt x="1620880" y="179639"/>
                </a:cubicBezTo>
                <a:cubicBezTo>
                  <a:pt x="1627906" y="183162"/>
                  <a:pt x="1634931" y="179639"/>
                  <a:pt x="1641956" y="183162"/>
                </a:cubicBezTo>
                <a:cubicBezTo>
                  <a:pt x="1645469" y="183162"/>
                  <a:pt x="1648981" y="183162"/>
                  <a:pt x="1652494" y="183162"/>
                </a:cubicBezTo>
                <a:cubicBezTo>
                  <a:pt x="1656007" y="186685"/>
                  <a:pt x="1666544" y="183162"/>
                  <a:pt x="1670057" y="186685"/>
                </a:cubicBezTo>
                <a:cubicBezTo>
                  <a:pt x="1673570" y="186685"/>
                  <a:pt x="1677083" y="186685"/>
                  <a:pt x="1680595" y="186685"/>
                </a:cubicBezTo>
                <a:cubicBezTo>
                  <a:pt x="1687620" y="190206"/>
                  <a:pt x="1694645" y="186685"/>
                  <a:pt x="1701671" y="190206"/>
                </a:cubicBezTo>
                <a:cubicBezTo>
                  <a:pt x="1705184" y="190206"/>
                  <a:pt x="1708695" y="190206"/>
                  <a:pt x="1712208" y="190206"/>
                </a:cubicBezTo>
                <a:cubicBezTo>
                  <a:pt x="1719234" y="193729"/>
                  <a:pt x="1729772" y="190206"/>
                  <a:pt x="1740309" y="193729"/>
                </a:cubicBezTo>
                <a:cubicBezTo>
                  <a:pt x="1747335" y="197252"/>
                  <a:pt x="1754359" y="193729"/>
                  <a:pt x="1761385" y="197252"/>
                </a:cubicBezTo>
                <a:cubicBezTo>
                  <a:pt x="1764898" y="197252"/>
                  <a:pt x="1768411" y="197252"/>
                  <a:pt x="1768411" y="197252"/>
                </a:cubicBezTo>
                <a:cubicBezTo>
                  <a:pt x="1775436" y="200773"/>
                  <a:pt x="1785973" y="197252"/>
                  <a:pt x="1792999" y="200773"/>
                </a:cubicBezTo>
                <a:cubicBezTo>
                  <a:pt x="1796512" y="200773"/>
                  <a:pt x="1796512" y="200773"/>
                  <a:pt x="1800025" y="200773"/>
                </a:cubicBezTo>
                <a:cubicBezTo>
                  <a:pt x="1807049" y="204296"/>
                  <a:pt x="1814075" y="200773"/>
                  <a:pt x="1824613" y="204296"/>
                </a:cubicBezTo>
                <a:cubicBezTo>
                  <a:pt x="1824613" y="204296"/>
                  <a:pt x="1828125" y="204296"/>
                  <a:pt x="1828125" y="204296"/>
                </a:cubicBezTo>
                <a:cubicBezTo>
                  <a:pt x="1835150" y="207819"/>
                  <a:pt x="1842176" y="204296"/>
                  <a:pt x="1849201" y="207819"/>
                </a:cubicBezTo>
                <a:cubicBezTo>
                  <a:pt x="1852713" y="207819"/>
                  <a:pt x="1856226" y="207819"/>
                  <a:pt x="1859739" y="207819"/>
                </a:cubicBezTo>
                <a:cubicBezTo>
                  <a:pt x="1866764" y="211340"/>
                  <a:pt x="1873789" y="207819"/>
                  <a:pt x="1880814" y="211340"/>
                </a:cubicBezTo>
                <a:cubicBezTo>
                  <a:pt x="1884327" y="211340"/>
                  <a:pt x="1887840" y="211340"/>
                  <a:pt x="1891353" y="211340"/>
                </a:cubicBezTo>
                <a:cubicBezTo>
                  <a:pt x="1898377" y="214863"/>
                  <a:pt x="1905403" y="211340"/>
                  <a:pt x="1912428" y="214863"/>
                </a:cubicBezTo>
                <a:cubicBezTo>
                  <a:pt x="1912428" y="214863"/>
                  <a:pt x="1915941" y="214863"/>
                  <a:pt x="1919454" y="214863"/>
                </a:cubicBezTo>
                <a:cubicBezTo>
                  <a:pt x="1926478" y="218386"/>
                  <a:pt x="1933504" y="214863"/>
                  <a:pt x="1940529" y="218386"/>
                </a:cubicBezTo>
                <a:cubicBezTo>
                  <a:pt x="1944042" y="218386"/>
                  <a:pt x="1947554" y="218386"/>
                  <a:pt x="1947554" y="218386"/>
                </a:cubicBezTo>
                <a:cubicBezTo>
                  <a:pt x="1954579" y="221907"/>
                  <a:pt x="1965118" y="218386"/>
                  <a:pt x="1972142" y="221907"/>
                </a:cubicBezTo>
                <a:cubicBezTo>
                  <a:pt x="1975655" y="221907"/>
                  <a:pt x="1975655" y="221907"/>
                  <a:pt x="1979168" y="221907"/>
                </a:cubicBezTo>
                <a:cubicBezTo>
                  <a:pt x="1986193" y="225430"/>
                  <a:pt x="1993218" y="221907"/>
                  <a:pt x="2000243" y="225430"/>
                </a:cubicBezTo>
                <a:cubicBezTo>
                  <a:pt x="2003756" y="225430"/>
                  <a:pt x="2003756" y="225430"/>
                  <a:pt x="2007269" y="225430"/>
                </a:cubicBezTo>
                <a:cubicBezTo>
                  <a:pt x="2014294" y="228953"/>
                  <a:pt x="2021319" y="225430"/>
                  <a:pt x="2028344" y="228953"/>
                </a:cubicBezTo>
                <a:cubicBezTo>
                  <a:pt x="2031857" y="228953"/>
                  <a:pt x="2035370" y="228953"/>
                  <a:pt x="2038883" y="228953"/>
                </a:cubicBezTo>
                <a:cubicBezTo>
                  <a:pt x="2045907" y="232474"/>
                  <a:pt x="2052933" y="228953"/>
                  <a:pt x="2059958" y="232474"/>
                </a:cubicBezTo>
                <a:cubicBezTo>
                  <a:pt x="2063471" y="232474"/>
                  <a:pt x="2066983" y="232474"/>
                  <a:pt x="2070496" y="232474"/>
                </a:cubicBezTo>
                <a:cubicBezTo>
                  <a:pt x="2074008" y="235997"/>
                  <a:pt x="2084547" y="232474"/>
                  <a:pt x="2091571" y="235997"/>
                </a:cubicBezTo>
                <a:cubicBezTo>
                  <a:pt x="2091571" y="235997"/>
                  <a:pt x="2095084" y="235997"/>
                  <a:pt x="2098597" y="235997"/>
                </a:cubicBezTo>
                <a:cubicBezTo>
                  <a:pt x="2105622" y="239520"/>
                  <a:pt x="2112647" y="235997"/>
                  <a:pt x="2119672" y="239520"/>
                </a:cubicBezTo>
                <a:cubicBezTo>
                  <a:pt x="2123185" y="239520"/>
                  <a:pt x="2123185" y="239520"/>
                  <a:pt x="2126698" y="239520"/>
                </a:cubicBezTo>
                <a:cubicBezTo>
                  <a:pt x="2133724" y="243041"/>
                  <a:pt x="2144261" y="239520"/>
                  <a:pt x="2151286" y="243041"/>
                </a:cubicBezTo>
                <a:cubicBezTo>
                  <a:pt x="2154799" y="243041"/>
                  <a:pt x="2154799" y="243041"/>
                  <a:pt x="2158312" y="243041"/>
                </a:cubicBezTo>
                <a:cubicBezTo>
                  <a:pt x="2165336" y="246564"/>
                  <a:pt x="2172362" y="243041"/>
                  <a:pt x="2179388" y="246564"/>
                </a:cubicBezTo>
                <a:cubicBezTo>
                  <a:pt x="2182900" y="246564"/>
                  <a:pt x="2186412" y="246564"/>
                  <a:pt x="2186412" y="246564"/>
                </a:cubicBezTo>
                <a:cubicBezTo>
                  <a:pt x="2193438" y="250087"/>
                  <a:pt x="2200463" y="246564"/>
                  <a:pt x="2207488" y="246564"/>
                </a:cubicBezTo>
                <a:cubicBezTo>
                  <a:pt x="2211000" y="246564"/>
                  <a:pt x="2214513" y="250087"/>
                  <a:pt x="2218026" y="250087"/>
                </a:cubicBezTo>
                <a:cubicBezTo>
                  <a:pt x="2225052" y="253608"/>
                  <a:pt x="2232076" y="246564"/>
                  <a:pt x="2239102" y="250087"/>
                </a:cubicBezTo>
                <a:cubicBezTo>
                  <a:pt x="2242614" y="250087"/>
                  <a:pt x="2246127" y="253608"/>
                  <a:pt x="2246127" y="253608"/>
                </a:cubicBezTo>
                <a:cubicBezTo>
                  <a:pt x="2253153" y="257131"/>
                  <a:pt x="2260177" y="250087"/>
                  <a:pt x="2267202" y="253608"/>
                </a:cubicBezTo>
                <a:cubicBezTo>
                  <a:pt x="2270716" y="253608"/>
                  <a:pt x="2274228" y="257131"/>
                  <a:pt x="2277741" y="257131"/>
                </a:cubicBezTo>
                <a:cubicBezTo>
                  <a:pt x="2284766" y="260654"/>
                  <a:pt x="2291791" y="253608"/>
                  <a:pt x="2298816" y="257131"/>
                </a:cubicBezTo>
                <a:cubicBezTo>
                  <a:pt x="2302328" y="257131"/>
                  <a:pt x="2305841" y="257131"/>
                  <a:pt x="2309354" y="260654"/>
                </a:cubicBezTo>
                <a:cubicBezTo>
                  <a:pt x="2316380" y="264175"/>
                  <a:pt x="2323405" y="257131"/>
                  <a:pt x="2330430" y="260654"/>
                </a:cubicBezTo>
                <a:cubicBezTo>
                  <a:pt x="2330430" y="260654"/>
                  <a:pt x="2333942" y="260654"/>
                  <a:pt x="2337455" y="260654"/>
                </a:cubicBezTo>
                <a:cubicBezTo>
                  <a:pt x="2340968" y="267698"/>
                  <a:pt x="2351505" y="260654"/>
                  <a:pt x="2355018" y="264175"/>
                </a:cubicBezTo>
                <a:cubicBezTo>
                  <a:pt x="2362043" y="264175"/>
                  <a:pt x="2365556" y="264175"/>
                  <a:pt x="2369069" y="264175"/>
                </a:cubicBezTo>
                <a:cubicBezTo>
                  <a:pt x="2372580" y="267698"/>
                  <a:pt x="2379606" y="264175"/>
                  <a:pt x="2386632" y="267698"/>
                </a:cubicBezTo>
                <a:cubicBezTo>
                  <a:pt x="2390144" y="267698"/>
                  <a:pt x="2393657" y="267698"/>
                  <a:pt x="2397169" y="267698"/>
                </a:cubicBezTo>
                <a:cubicBezTo>
                  <a:pt x="2404194" y="274742"/>
                  <a:pt x="2414733" y="267698"/>
                  <a:pt x="2425270" y="271221"/>
                </a:cubicBezTo>
                <a:cubicBezTo>
                  <a:pt x="2432296" y="274742"/>
                  <a:pt x="2439321" y="271221"/>
                  <a:pt x="2446346" y="274742"/>
                </a:cubicBezTo>
                <a:cubicBezTo>
                  <a:pt x="2449858" y="274742"/>
                  <a:pt x="2453371" y="274742"/>
                  <a:pt x="2456884" y="274742"/>
                </a:cubicBezTo>
                <a:cubicBezTo>
                  <a:pt x="2463910" y="278265"/>
                  <a:pt x="2470934" y="274742"/>
                  <a:pt x="2477960" y="278265"/>
                </a:cubicBezTo>
                <a:cubicBezTo>
                  <a:pt x="2481472" y="278265"/>
                  <a:pt x="2484985" y="278265"/>
                  <a:pt x="2488498" y="278265"/>
                </a:cubicBezTo>
                <a:cubicBezTo>
                  <a:pt x="2492010" y="281788"/>
                  <a:pt x="2502548" y="278265"/>
                  <a:pt x="2509574" y="281788"/>
                </a:cubicBezTo>
                <a:cubicBezTo>
                  <a:pt x="2509574" y="281788"/>
                  <a:pt x="2513087" y="281788"/>
                  <a:pt x="2516598" y="281788"/>
                </a:cubicBezTo>
                <a:cubicBezTo>
                  <a:pt x="2523624" y="285309"/>
                  <a:pt x="2530649" y="281788"/>
                  <a:pt x="2537675" y="285309"/>
                </a:cubicBezTo>
                <a:cubicBezTo>
                  <a:pt x="2541186" y="285309"/>
                  <a:pt x="2541186" y="285309"/>
                  <a:pt x="2544699" y="285309"/>
                </a:cubicBezTo>
                <a:cubicBezTo>
                  <a:pt x="2551725" y="288832"/>
                  <a:pt x="2558751" y="285309"/>
                  <a:pt x="2565775" y="288832"/>
                </a:cubicBezTo>
                <a:cubicBezTo>
                  <a:pt x="2569288" y="288832"/>
                  <a:pt x="2572800" y="288832"/>
                  <a:pt x="2576313" y="288832"/>
                </a:cubicBezTo>
                <a:cubicBezTo>
                  <a:pt x="2583339" y="292355"/>
                  <a:pt x="2590363" y="288832"/>
                  <a:pt x="2597389" y="292355"/>
                </a:cubicBezTo>
                <a:cubicBezTo>
                  <a:pt x="2600902" y="292355"/>
                  <a:pt x="2604415" y="292355"/>
                  <a:pt x="2604415" y="292355"/>
                </a:cubicBezTo>
                <a:cubicBezTo>
                  <a:pt x="2611439" y="295877"/>
                  <a:pt x="2618464" y="292355"/>
                  <a:pt x="2625490" y="295877"/>
                </a:cubicBezTo>
                <a:cubicBezTo>
                  <a:pt x="2629003" y="295877"/>
                  <a:pt x="2632516" y="295877"/>
                  <a:pt x="2636027" y="295877"/>
                </a:cubicBezTo>
                <a:cubicBezTo>
                  <a:pt x="2643053" y="299399"/>
                  <a:pt x="2650078" y="295877"/>
                  <a:pt x="2657104" y="299399"/>
                </a:cubicBezTo>
                <a:cubicBezTo>
                  <a:pt x="2660616" y="299399"/>
                  <a:pt x="2664128" y="299399"/>
                  <a:pt x="2664128" y="299399"/>
                </a:cubicBezTo>
                <a:cubicBezTo>
                  <a:pt x="2671154" y="302922"/>
                  <a:pt x="2678180" y="299399"/>
                  <a:pt x="2685204" y="302922"/>
                </a:cubicBezTo>
                <a:cubicBezTo>
                  <a:pt x="2688717" y="302922"/>
                  <a:pt x="2692230" y="302922"/>
                  <a:pt x="2695742" y="302922"/>
                </a:cubicBezTo>
                <a:cubicBezTo>
                  <a:pt x="2702768" y="306444"/>
                  <a:pt x="2709792" y="302922"/>
                  <a:pt x="2716818" y="306444"/>
                </a:cubicBezTo>
                <a:cubicBezTo>
                  <a:pt x="2720331" y="306444"/>
                  <a:pt x="2723844" y="306444"/>
                  <a:pt x="2727356" y="306444"/>
                </a:cubicBezTo>
                <a:cubicBezTo>
                  <a:pt x="2734381" y="309966"/>
                  <a:pt x="2741406" y="306444"/>
                  <a:pt x="2751945" y="309966"/>
                </a:cubicBezTo>
                <a:cubicBezTo>
                  <a:pt x="2751945" y="309966"/>
                  <a:pt x="2755456" y="309966"/>
                  <a:pt x="2755456" y="309966"/>
                </a:cubicBezTo>
                <a:cubicBezTo>
                  <a:pt x="2762482" y="313489"/>
                  <a:pt x="2769508" y="309966"/>
                  <a:pt x="2776533" y="313489"/>
                </a:cubicBezTo>
                <a:cubicBezTo>
                  <a:pt x="2780045" y="313489"/>
                  <a:pt x="2780045" y="313489"/>
                  <a:pt x="2780045" y="313489"/>
                </a:cubicBezTo>
                <a:cubicBezTo>
                  <a:pt x="2783558" y="317011"/>
                  <a:pt x="2790583" y="313489"/>
                  <a:pt x="2794096" y="317011"/>
                </a:cubicBezTo>
                <a:cubicBezTo>
                  <a:pt x="2797609" y="317011"/>
                  <a:pt x="2797609" y="317011"/>
                  <a:pt x="2801122" y="317011"/>
                </a:cubicBezTo>
                <a:cubicBezTo>
                  <a:pt x="2808146" y="320533"/>
                  <a:pt x="2815172" y="317011"/>
                  <a:pt x="2822197" y="320533"/>
                </a:cubicBezTo>
                <a:cubicBezTo>
                  <a:pt x="2825709" y="320533"/>
                  <a:pt x="2829222" y="320533"/>
                  <a:pt x="2829222" y="320533"/>
                </a:cubicBezTo>
                <a:cubicBezTo>
                  <a:pt x="2836247" y="324056"/>
                  <a:pt x="2846786" y="320533"/>
                  <a:pt x="2850297" y="324056"/>
                </a:cubicBezTo>
                <a:cubicBezTo>
                  <a:pt x="2853810" y="324056"/>
                  <a:pt x="2857323" y="324056"/>
                  <a:pt x="2860836" y="324056"/>
                </a:cubicBezTo>
                <a:cubicBezTo>
                  <a:pt x="2867861" y="327578"/>
                  <a:pt x="2874886" y="324056"/>
                  <a:pt x="2881911" y="327578"/>
                </a:cubicBezTo>
                <a:cubicBezTo>
                  <a:pt x="2885424" y="327578"/>
                  <a:pt x="2888937" y="327578"/>
                  <a:pt x="2892450" y="327578"/>
                </a:cubicBezTo>
                <a:cubicBezTo>
                  <a:pt x="2899474" y="331100"/>
                  <a:pt x="2906500" y="327578"/>
                  <a:pt x="2913525" y="331100"/>
                </a:cubicBezTo>
                <a:cubicBezTo>
                  <a:pt x="2913525" y="331100"/>
                  <a:pt x="2917038" y="331100"/>
                  <a:pt x="2920550" y="331100"/>
                </a:cubicBezTo>
                <a:cubicBezTo>
                  <a:pt x="2924062" y="334623"/>
                  <a:pt x="2934601" y="331100"/>
                  <a:pt x="2938113" y="331100"/>
                </a:cubicBezTo>
                <a:cubicBezTo>
                  <a:pt x="2941626" y="331100"/>
                  <a:pt x="2945138" y="334623"/>
                  <a:pt x="2948651" y="334623"/>
                </a:cubicBezTo>
                <a:cubicBezTo>
                  <a:pt x="2955676" y="338145"/>
                  <a:pt x="2962702" y="331100"/>
                  <a:pt x="2969726" y="334623"/>
                </a:cubicBezTo>
                <a:cubicBezTo>
                  <a:pt x="2973239" y="334623"/>
                  <a:pt x="2976752" y="338145"/>
                  <a:pt x="2980265" y="338145"/>
                </a:cubicBezTo>
                <a:cubicBezTo>
                  <a:pt x="2987290" y="341667"/>
                  <a:pt x="2994315" y="334623"/>
                  <a:pt x="3004853" y="338145"/>
                </a:cubicBezTo>
                <a:cubicBezTo>
                  <a:pt x="3004853" y="338145"/>
                  <a:pt x="3008366" y="341667"/>
                  <a:pt x="3008366" y="341667"/>
                </a:cubicBezTo>
                <a:cubicBezTo>
                  <a:pt x="3015391" y="345190"/>
                  <a:pt x="3022416" y="338145"/>
                  <a:pt x="3029441" y="341667"/>
                </a:cubicBezTo>
                <a:cubicBezTo>
                  <a:pt x="3032954" y="341667"/>
                  <a:pt x="3036467" y="341667"/>
                  <a:pt x="3039979" y="345190"/>
                </a:cubicBezTo>
                <a:cubicBezTo>
                  <a:pt x="3047004" y="348712"/>
                  <a:pt x="3054030" y="341667"/>
                  <a:pt x="3061055" y="345190"/>
                </a:cubicBezTo>
                <a:cubicBezTo>
                  <a:pt x="3064567" y="345190"/>
                  <a:pt x="3068080" y="345190"/>
                  <a:pt x="3071593" y="348712"/>
                </a:cubicBezTo>
                <a:cubicBezTo>
                  <a:pt x="3078618" y="348712"/>
                  <a:pt x="3085644" y="345190"/>
                  <a:pt x="3092668" y="348712"/>
                </a:cubicBezTo>
                <a:cubicBezTo>
                  <a:pt x="3092668" y="348712"/>
                  <a:pt x="3096181" y="348712"/>
                  <a:pt x="3099694" y="348712"/>
                </a:cubicBezTo>
                <a:cubicBezTo>
                  <a:pt x="3106719" y="352234"/>
                  <a:pt x="3113744" y="348712"/>
                  <a:pt x="3120769" y="352234"/>
                </a:cubicBezTo>
                <a:cubicBezTo>
                  <a:pt x="3124282" y="352234"/>
                  <a:pt x="3127795" y="352234"/>
                  <a:pt x="3131308" y="352234"/>
                </a:cubicBezTo>
                <a:cubicBezTo>
                  <a:pt x="3138332" y="355757"/>
                  <a:pt x="3145358" y="352234"/>
                  <a:pt x="3152383" y="355757"/>
                </a:cubicBezTo>
                <a:cubicBezTo>
                  <a:pt x="3155896" y="355757"/>
                  <a:pt x="3155896" y="355757"/>
                  <a:pt x="3159408" y="355757"/>
                </a:cubicBezTo>
                <a:cubicBezTo>
                  <a:pt x="3166433" y="359279"/>
                  <a:pt x="3173459" y="355757"/>
                  <a:pt x="3183996" y="359279"/>
                </a:cubicBezTo>
                <a:cubicBezTo>
                  <a:pt x="3183996" y="359279"/>
                  <a:pt x="3187509" y="359279"/>
                  <a:pt x="3187509" y="359279"/>
                </a:cubicBezTo>
                <a:cubicBezTo>
                  <a:pt x="3198047" y="362801"/>
                  <a:pt x="3205073" y="359279"/>
                  <a:pt x="3212097" y="362801"/>
                </a:cubicBezTo>
                <a:cubicBezTo>
                  <a:pt x="3215610" y="362801"/>
                  <a:pt x="3215610" y="362801"/>
                  <a:pt x="3219123" y="362801"/>
                </a:cubicBezTo>
                <a:cubicBezTo>
                  <a:pt x="3226148" y="366324"/>
                  <a:pt x="3233173" y="362801"/>
                  <a:pt x="3240199" y="366324"/>
                </a:cubicBezTo>
                <a:cubicBezTo>
                  <a:pt x="3243711" y="366324"/>
                  <a:pt x="3247224" y="366324"/>
                  <a:pt x="3250737" y="366324"/>
                </a:cubicBezTo>
                <a:cubicBezTo>
                  <a:pt x="3254249" y="369846"/>
                  <a:pt x="3264787" y="366324"/>
                  <a:pt x="3271812" y="369846"/>
                </a:cubicBezTo>
                <a:cubicBezTo>
                  <a:pt x="3271812" y="369846"/>
                  <a:pt x="3275325" y="369846"/>
                  <a:pt x="3278837" y="369846"/>
                </a:cubicBezTo>
                <a:cubicBezTo>
                  <a:pt x="3285863" y="373368"/>
                  <a:pt x="3292888" y="369846"/>
                  <a:pt x="3299914" y="373368"/>
                </a:cubicBezTo>
                <a:cubicBezTo>
                  <a:pt x="3303425" y="373368"/>
                  <a:pt x="3306938" y="373368"/>
                  <a:pt x="3310451" y="373368"/>
                </a:cubicBezTo>
                <a:cubicBezTo>
                  <a:pt x="3317476" y="376891"/>
                  <a:pt x="3324502" y="373368"/>
                  <a:pt x="3331526" y="376891"/>
                </a:cubicBezTo>
                <a:cubicBezTo>
                  <a:pt x="3335039" y="376891"/>
                  <a:pt x="3335039" y="376891"/>
                  <a:pt x="3338552" y="376891"/>
                </a:cubicBezTo>
                <a:cubicBezTo>
                  <a:pt x="3345578" y="380414"/>
                  <a:pt x="3352602" y="376891"/>
                  <a:pt x="3359628" y="380414"/>
                </a:cubicBezTo>
                <a:cubicBezTo>
                  <a:pt x="3363140" y="380414"/>
                  <a:pt x="3366653" y="380414"/>
                  <a:pt x="3366653" y="380414"/>
                </a:cubicBezTo>
                <a:cubicBezTo>
                  <a:pt x="3373678" y="383935"/>
                  <a:pt x="3384216" y="380414"/>
                  <a:pt x="3391242" y="383935"/>
                </a:cubicBezTo>
                <a:cubicBezTo>
                  <a:pt x="3394754" y="383935"/>
                  <a:pt x="3394754" y="383935"/>
                  <a:pt x="3398266" y="383935"/>
                </a:cubicBezTo>
                <a:cubicBezTo>
                  <a:pt x="3405292" y="387458"/>
                  <a:pt x="3412317" y="383935"/>
                  <a:pt x="3419343" y="387458"/>
                </a:cubicBezTo>
                <a:cubicBezTo>
                  <a:pt x="3422854" y="387458"/>
                  <a:pt x="3426367" y="387458"/>
                  <a:pt x="3426367" y="387458"/>
                </a:cubicBezTo>
                <a:cubicBezTo>
                  <a:pt x="3436906" y="390981"/>
                  <a:pt x="3443931" y="387458"/>
                  <a:pt x="3450956" y="390981"/>
                </a:cubicBezTo>
                <a:cubicBezTo>
                  <a:pt x="3454468" y="390981"/>
                  <a:pt x="3457981" y="390981"/>
                  <a:pt x="3457981" y="390981"/>
                </a:cubicBezTo>
                <a:cubicBezTo>
                  <a:pt x="3465007" y="394502"/>
                  <a:pt x="3472031" y="390981"/>
                  <a:pt x="3479057" y="394502"/>
                </a:cubicBezTo>
                <a:cubicBezTo>
                  <a:pt x="3482570" y="394502"/>
                  <a:pt x="3486082" y="394502"/>
                  <a:pt x="3489595" y="394502"/>
                </a:cubicBezTo>
                <a:cubicBezTo>
                  <a:pt x="3496620" y="398025"/>
                  <a:pt x="3503645" y="394502"/>
                  <a:pt x="3510671" y="398025"/>
                </a:cubicBezTo>
                <a:cubicBezTo>
                  <a:pt x="3514183" y="398025"/>
                  <a:pt x="3514183" y="398025"/>
                  <a:pt x="3517695" y="398025"/>
                </a:cubicBezTo>
                <a:cubicBezTo>
                  <a:pt x="3524721" y="401548"/>
                  <a:pt x="3531746" y="398025"/>
                  <a:pt x="3538772" y="401548"/>
                </a:cubicBezTo>
                <a:cubicBezTo>
                  <a:pt x="3542284" y="401548"/>
                  <a:pt x="3545796" y="401548"/>
                  <a:pt x="3549309" y="401548"/>
                </a:cubicBezTo>
                <a:cubicBezTo>
                  <a:pt x="3556334" y="405069"/>
                  <a:pt x="3563360" y="401548"/>
                  <a:pt x="3570385" y="405069"/>
                </a:cubicBezTo>
                <a:cubicBezTo>
                  <a:pt x="3573897" y="405069"/>
                  <a:pt x="3573897" y="405069"/>
                  <a:pt x="3577410" y="405069"/>
                </a:cubicBezTo>
                <a:cubicBezTo>
                  <a:pt x="3584436" y="408592"/>
                  <a:pt x="3591460" y="405069"/>
                  <a:pt x="3601998" y="408592"/>
                </a:cubicBezTo>
                <a:cubicBezTo>
                  <a:pt x="3601998" y="408592"/>
                  <a:pt x="3605511" y="408592"/>
                  <a:pt x="3605511" y="408592"/>
                </a:cubicBezTo>
                <a:cubicBezTo>
                  <a:pt x="3612536" y="412115"/>
                  <a:pt x="3619561" y="408592"/>
                  <a:pt x="3626587" y="412115"/>
                </a:cubicBezTo>
                <a:cubicBezTo>
                  <a:pt x="3630100" y="412115"/>
                  <a:pt x="3633612" y="412115"/>
                  <a:pt x="3637124" y="412115"/>
                </a:cubicBezTo>
                <a:cubicBezTo>
                  <a:pt x="3644150" y="415637"/>
                  <a:pt x="3651175" y="412115"/>
                  <a:pt x="3658201" y="412115"/>
                </a:cubicBezTo>
                <a:cubicBezTo>
                  <a:pt x="3661713" y="415637"/>
                  <a:pt x="3665225" y="415637"/>
                  <a:pt x="3668738" y="415637"/>
                </a:cubicBezTo>
                <a:cubicBezTo>
                  <a:pt x="3675764" y="419159"/>
                  <a:pt x="3682789" y="415637"/>
                  <a:pt x="3689814" y="415637"/>
                </a:cubicBezTo>
                <a:cubicBezTo>
                  <a:pt x="3689814" y="419159"/>
                  <a:pt x="3693326" y="419159"/>
                  <a:pt x="3696839" y="419159"/>
                </a:cubicBezTo>
                <a:cubicBezTo>
                  <a:pt x="3703865" y="422682"/>
                  <a:pt x="3710889" y="415637"/>
                  <a:pt x="3717915" y="419159"/>
                </a:cubicBezTo>
                <a:cubicBezTo>
                  <a:pt x="3721428" y="419159"/>
                  <a:pt x="3724940" y="422682"/>
                  <a:pt x="3728453" y="422682"/>
                </a:cubicBezTo>
                <a:cubicBezTo>
                  <a:pt x="3735478" y="426203"/>
                  <a:pt x="3742503" y="419159"/>
                  <a:pt x="3749529" y="422682"/>
                </a:cubicBezTo>
                <a:cubicBezTo>
                  <a:pt x="3753041" y="422682"/>
                  <a:pt x="3756553" y="426203"/>
                  <a:pt x="3756553" y="426203"/>
                </a:cubicBezTo>
                <a:cubicBezTo>
                  <a:pt x="3763579" y="426203"/>
                  <a:pt x="3774117" y="422682"/>
                  <a:pt x="3777630" y="426203"/>
                </a:cubicBezTo>
                <a:cubicBezTo>
                  <a:pt x="3781142" y="426203"/>
                  <a:pt x="3784654" y="426203"/>
                  <a:pt x="3788167" y="429726"/>
                </a:cubicBezTo>
                <a:cubicBezTo>
                  <a:pt x="3795193" y="429726"/>
                  <a:pt x="3802217" y="426203"/>
                  <a:pt x="3805730" y="429726"/>
                </a:cubicBezTo>
                <a:cubicBezTo>
                  <a:pt x="3809243" y="429726"/>
                  <a:pt x="3812755" y="429726"/>
                  <a:pt x="3816268" y="429726"/>
                </a:cubicBezTo>
                <a:cubicBezTo>
                  <a:pt x="3823294" y="436770"/>
                  <a:pt x="3830318" y="429726"/>
                  <a:pt x="3837344" y="433249"/>
                </a:cubicBezTo>
                <a:cubicBezTo>
                  <a:pt x="3840857" y="433249"/>
                  <a:pt x="3844369" y="433249"/>
                  <a:pt x="3847882" y="433249"/>
                </a:cubicBezTo>
                <a:cubicBezTo>
                  <a:pt x="3851394" y="436770"/>
                  <a:pt x="3861932" y="433249"/>
                  <a:pt x="3865445" y="436770"/>
                </a:cubicBezTo>
                <a:cubicBezTo>
                  <a:pt x="3868958" y="436770"/>
                  <a:pt x="3872471" y="436770"/>
                  <a:pt x="3875982" y="436770"/>
                </a:cubicBezTo>
                <a:cubicBezTo>
                  <a:pt x="3883008" y="440293"/>
                  <a:pt x="3893546" y="436770"/>
                  <a:pt x="3900571" y="440293"/>
                </a:cubicBezTo>
                <a:cubicBezTo>
                  <a:pt x="3904083" y="440293"/>
                  <a:pt x="3904083" y="440293"/>
                  <a:pt x="3907596" y="440293"/>
                </a:cubicBezTo>
                <a:cubicBezTo>
                  <a:pt x="3914622" y="443816"/>
                  <a:pt x="3921646" y="440293"/>
                  <a:pt x="3928672" y="443816"/>
                </a:cubicBezTo>
                <a:cubicBezTo>
                  <a:pt x="3932185" y="443816"/>
                  <a:pt x="3932185" y="443816"/>
                  <a:pt x="3935697" y="443816"/>
                </a:cubicBezTo>
                <a:cubicBezTo>
                  <a:pt x="3942724" y="447337"/>
                  <a:pt x="3949747" y="443816"/>
                  <a:pt x="3956773" y="447337"/>
                </a:cubicBezTo>
                <a:cubicBezTo>
                  <a:pt x="3960286" y="447337"/>
                  <a:pt x="3963799" y="447337"/>
                  <a:pt x="3967311" y="447337"/>
                </a:cubicBezTo>
                <a:cubicBezTo>
                  <a:pt x="3970823" y="450860"/>
                  <a:pt x="3974336" y="450860"/>
                  <a:pt x="3974336" y="450860"/>
                </a:cubicBezTo>
                <a:cubicBezTo>
                  <a:pt x="3974336" y="535396"/>
                  <a:pt x="3974336" y="619932"/>
                  <a:pt x="3974336" y="700946"/>
                </a:cubicBezTo>
                <a:cubicBezTo>
                  <a:pt x="3974336" y="1032046"/>
                  <a:pt x="3974336" y="1363146"/>
                  <a:pt x="3974336" y="1694246"/>
                </a:cubicBezTo>
                <a:cubicBezTo>
                  <a:pt x="3974336" y="1944333"/>
                  <a:pt x="3974336" y="2194418"/>
                  <a:pt x="3974336" y="2444505"/>
                </a:cubicBezTo>
                <a:cubicBezTo>
                  <a:pt x="3974336" y="2448027"/>
                  <a:pt x="3974336" y="2455072"/>
                  <a:pt x="3974336" y="2458594"/>
                </a:cubicBezTo>
                <a:cubicBezTo>
                  <a:pt x="3977849" y="2462116"/>
                  <a:pt x="3977849" y="2465639"/>
                  <a:pt x="3974336" y="2465639"/>
                </a:cubicBezTo>
                <a:cubicBezTo>
                  <a:pt x="3974336" y="2472683"/>
                  <a:pt x="3974336" y="2476206"/>
                  <a:pt x="3974336" y="2479728"/>
                </a:cubicBezTo>
                <a:cubicBezTo>
                  <a:pt x="3974336" y="2631188"/>
                  <a:pt x="3974336" y="2779127"/>
                  <a:pt x="3974336" y="2927065"/>
                </a:cubicBezTo>
                <a:cubicBezTo>
                  <a:pt x="3963799" y="2937632"/>
                  <a:pt x="3953260" y="2927065"/>
                  <a:pt x="3942724" y="2934110"/>
                </a:cubicBezTo>
                <a:cubicBezTo>
                  <a:pt x="3939210" y="2934110"/>
                  <a:pt x="3932185" y="2934110"/>
                  <a:pt x="3928672" y="2934110"/>
                </a:cubicBezTo>
                <a:cubicBezTo>
                  <a:pt x="3914622" y="2937632"/>
                  <a:pt x="3900571" y="2934110"/>
                  <a:pt x="3890033" y="2937632"/>
                </a:cubicBezTo>
                <a:cubicBezTo>
                  <a:pt x="3886521" y="2937632"/>
                  <a:pt x="3883008" y="2937632"/>
                  <a:pt x="3875982" y="2937632"/>
                </a:cubicBezTo>
                <a:cubicBezTo>
                  <a:pt x="3865445" y="2941154"/>
                  <a:pt x="3851394" y="2937632"/>
                  <a:pt x="3837344" y="2941154"/>
                </a:cubicBezTo>
                <a:cubicBezTo>
                  <a:pt x="3833831" y="2941154"/>
                  <a:pt x="3830318" y="2941154"/>
                  <a:pt x="3826806" y="2941154"/>
                </a:cubicBezTo>
                <a:cubicBezTo>
                  <a:pt x="3812755" y="2944677"/>
                  <a:pt x="3798705" y="2937632"/>
                  <a:pt x="3784654" y="2944677"/>
                </a:cubicBezTo>
                <a:cubicBezTo>
                  <a:pt x="3781142" y="2944677"/>
                  <a:pt x="3777630" y="2944677"/>
                  <a:pt x="3774117" y="2944677"/>
                </a:cubicBezTo>
                <a:cubicBezTo>
                  <a:pt x="3760066" y="2948199"/>
                  <a:pt x="3746016" y="2941154"/>
                  <a:pt x="3731965" y="2948199"/>
                </a:cubicBezTo>
                <a:cubicBezTo>
                  <a:pt x="3728453" y="2948199"/>
                  <a:pt x="3724940" y="2948199"/>
                  <a:pt x="3721428" y="2948199"/>
                </a:cubicBezTo>
                <a:cubicBezTo>
                  <a:pt x="3710889" y="2951721"/>
                  <a:pt x="3696839" y="2944677"/>
                  <a:pt x="3682789" y="2948199"/>
                </a:cubicBezTo>
                <a:cubicBezTo>
                  <a:pt x="3675764" y="2951721"/>
                  <a:pt x="3672251" y="2951721"/>
                  <a:pt x="3665225" y="2951721"/>
                </a:cubicBezTo>
                <a:cubicBezTo>
                  <a:pt x="3651175" y="2955244"/>
                  <a:pt x="3640637" y="2948199"/>
                  <a:pt x="3626587" y="2951721"/>
                </a:cubicBezTo>
                <a:cubicBezTo>
                  <a:pt x="3623074" y="2955244"/>
                  <a:pt x="3619561" y="2955244"/>
                  <a:pt x="3612536" y="2955244"/>
                </a:cubicBezTo>
                <a:cubicBezTo>
                  <a:pt x="3601998" y="2958766"/>
                  <a:pt x="3587947" y="2951721"/>
                  <a:pt x="3577410" y="2955244"/>
                </a:cubicBezTo>
                <a:cubicBezTo>
                  <a:pt x="3570385" y="2955244"/>
                  <a:pt x="3566872" y="2955244"/>
                  <a:pt x="3559847" y="2958766"/>
                </a:cubicBezTo>
                <a:cubicBezTo>
                  <a:pt x="3549309" y="2962289"/>
                  <a:pt x="3535259" y="2955244"/>
                  <a:pt x="3524721" y="2958766"/>
                </a:cubicBezTo>
                <a:cubicBezTo>
                  <a:pt x="3521208" y="2958766"/>
                  <a:pt x="3514183" y="2958766"/>
                  <a:pt x="3510671" y="2962289"/>
                </a:cubicBezTo>
                <a:cubicBezTo>
                  <a:pt x="3496620" y="2965811"/>
                  <a:pt x="3482570" y="2958766"/>
                  <a:pt x="3472031" y="2962289"/>
                </a:cubicBezTo>
                <a:cubicBezTo>
                  <a:pt x="3468518" y="2962289"/>
                  <a:pt x="3465007" y="2962289"/>
                  <a:pt x="3461494" y="2962289"/>
                </a:cubicBezTo>
                <a:cubicBezTo>
                  <a:pt x="3447443" y="2969333"/>
                  <a:pt x="3433393" y="2962289"/>
                  <a:pt x="3419343" y="2965811"/>
                </a:cubicBezTo>
                <a:cubicBezTo>
                  <a:pt x="3415830" y="2965811"/>
                  <a:pt x="3412317" y="2965811"/>
                  <a:pt x="3408804" y="2965811"/>
                </a:cubicBezTo>
                <a:cubicBezTo>
                  <a:pt x="3394754" y="2972856"/>
                  <a:pt x="3380703" y="2965811"/>
                  <a:pt x="3366653" y="2969333"/>
                </a:cubicBezTo>
                <a:cubicBezTo>
                  <a:pt x="3363140" y="2969333"/>
                  <a:pt x="3356115" y="2969333"/>
                  <a:pt x="3352602" y="2969333"/>
                </a:cubicBezTo>
                <a:cubicBezTo>
                  <a:pt x="3338552" y="2976378"/>
                  <a:pt x="3328014" y="2969333"/>
                  <a:pt x="3317476" y="2972856"/>
                </a:cubicBezTo>
                <a:cubicBezTo>
                  <a:pt x="3313964" y="2972856"/>
                  <a:pt x="3306938" y="2972856"/>
                  <a:pt x="3303425" y="2972856"/>
                </a:cubicBezTo>
                <a:cubicBezTo>
                  <a:pt x="3292888" y="2979900"/>
                  <a:pt x="3278837" y="2972856"/>
                  <a:pt x="3264787" y="2976378"/>
                </a:cubicBezTo>
                <a:cubicBezTo>
                  <a:pt x="3261274" y="2976378"/>
                  <a:pt x="3254249" y="2976378"/>
                  <a:pt x="3250737" y="2976378"/>
                </a:cubicBezTo>
                <a:cubicBezTo>
                  <a:pt x="3236686" y="2979900"/>
                  <a:pt x="3222636" y="2976378"/>
                  <a:pt x="3212097" y="2979900"/>
                </a:cubicBezTo>
                <a:cubicBezTo>
                  <a:pt x="3208585" y="2979900"/>
                  <a:pt x="3205073" y="2979900"/>
                  <a:pt x="3201560" y="2979900"/>
                </a:cubicBezTo>
                <a:cubicBezTo>
                  <a:pt x="3187509" y="2983423"/>
                  <a:pt x="3173459" y="2979900"/>
                  <a:pt x="3159408" y="2983423"/>
                </a:cubicBezTo>
                <a:cubicBezTo>
                  <a:pt x="3152383" y="2983423"/>
                  <a:pt x="3148871" y="2983423"/>
                  <a:pt x="3145358" y="2983423"/>
                </a:cubicBezTo>
                <a:cubicBezTo>
                  <a:pt x="3131308" y="2986945"/>
                  <a:pt x="3120769" y="2983423"/>
                  <a:pt x="3106719" y="2986945"/>
                </a:cubicBezTo>
                <a:cubicBezTo>
                  <a:pt x="3103207" y="2986945"/>
                  <a:pt x="3096181" y="2986945"/>
                  <a:pt x="3092668" y="2986945"/>
                </a:cubicBezTo>
                <a:cubicBezTo>
                  <a:pt x="3078618" y="2990467"/>
                  <a:pt x="3064567" y="2986945"/>
                  <a:pt x="3054030" y="2990467"/>
                </a:cubicBezTo>
                <a:cubicBezTo>
                  <a:pt x="3050517" y="2990467"/>
                  <a:pt x="3043491" y="2990467"/>
                  <a:pt x="3039979" y="2990467"/>
                </a:cubicBezTo>
                <a:cubicBezTo>
                  <a:pt x="3029441" y="2993990"/>
                  <a:pt x="3015391" y="2990467"/>
                  <a:pt x="3001340" y="2993990"/>
                </a:cubicBezTo>
                <a:cubicBezTo>
                  <a:pt x="2997827" y="2993990"/>
                  <a:pt x="2990803" y="2993990"/>
                  <a:pt x="2987290" y="2993990"/>
                </a:cubicBezTo>
                <a:cubicBezTo>
                  <a:pt x="2973239" y="2997512"/>
                  <a:pt x="2962702" y="2993990"/>
                  <a:pt x="2948651" y="2997512"/>
                </a:cubicBezTo>
                <a:cubicBezTo>
                  <a:pt x="2945138" y="2997512"/>
                  <a:pt x="2941626" y="2997512"/>
                  <a:pt x="2934601" y="2997512"/>
                </a:cubicBezTo>
                <a:cubicBezTo>
                  <a:pt x="2924062" y="3001034"/>
                  <a:pt x="2910012" y="2997512"/>
                  <a:pt x="2895962" y="3001034"/>
                </a:cubicBezTo>
                <a:cubicBezTo>
                  <a:pt x="2892450" y="3001034"/>
                  <a:pt x="2885424" y="3001034"/>
                  <a:pt x="2881911" y="3001034"/>
                </a:cubicBezTo>
                <a:cubicBezTo>
                  <a:pt x="2871374" y="3004557"/>
                  <a:pt x="2857323" y="3001034"/>
                  <a:pt x="2843273" y="3004557"/>
                </a:cubicBezTo>
                <a:cubicBezTo>
                  <a:pt x="2839760" y="3004557"/>
                  <a:pt x="2836247" y="3004557"/>
                  <a:pt x="2832734" y="3004557"/>
                </a:cubicBezTo>
                <a:cubicBezTo>
                  <a:pt x="2818684" y="3008079"/>
                  <a:pt x="2804633" y="3004557"/>
                  <a:pt x="2794096" y="3008079"/>
                </a:cubicBezTo>
                <a:cubicBezTo>
                  <a:pt x="2787070" y="3008079"/>
                  <a:pt x="2783558" y="3008079"/>
                  <a:pt x="2776533" y="3008079"/>
                </a:cubicBezTo>
                <a:cubicBezTo>
                  <a:pt x="2765995" y="3011601"/>
                  <a:pt x="2751945" y="3008079"/>
                  <a:pt x="2741406" y="3011601"/>
                </a:cubicBezTo>
                <a:cubicBezTo>
                  <a:pt x="2734381" y="3011601"/>
                  <a:pt x="2730868" y="3011601"/>
                  <a:pt x="2727356" y="3011601"/>
                </a:cubicBezTo>
                <a:cubicBezTo>
                  <a:pt x="2713305" y="3015124"/>
                  <a:pt x="2702768" y="3011601"/>
                  <a:pt x="2688717" y="3015124"/>
                </a:cubicBezTo>
                <a:cubicBezTo>
                  <a:pt x="2685204" y="3015124"/>
                  <a:pt x="2678180" y="3015124"/>
                  <a:pt x="2674667" y="3015124"/>
                </a:cubicBezTo>
                <a:cubicBezTo>
                  <a:pt x="2660616" y="3018646"/>
                  <a:pt x="2650078" y="3015124"/>
                  <a:pt x="2639540" y="3018646"/>
                </a:cubicBezTo>
                <a:cubicBezTo>
                  <a:pt x="2632516" y="3018646"/>
                  <a:pt x="2629003" y="3018646"/>
                  <a:pt x="2621977" y="3018646"/>
                </a:cubicBezTo>
                <a:cubicBezTo>
                  <a:pt x="2611439" y="3022168"/>
                  <a:pt x="2597389" y="3018646"/>
                  <a:pt x="2583339" y="3022168"/>
                </a:cubicBezTo>
                <a:cubicBezTo>
                  <a:pt x="2583339" y="3022168"/>
                  <a:pt x="2579826" y="3022168"/>
                  <a:pt x="2576313" y="3022168"/>
                </a:cubicBezTo>
                <a:cubicBezTo>
                  <a:pt x="2562263" y="3025691"/>
                  <a:pt x="2544699" y="3018646"/>
                  <a:pt x="2530649" y="3025691"/>
                </a:cubicBezTo>
                <a:cubicBezTo>
                  <a:pt x="2527136" y="3025691"/>
                  <a:pt x="2523624" y="3025691"/>
                  <a:pt x="2516598" y="3025691"/>
                </a:cubicBezTo>
                <a:cubicBezTo>
                  <a:pt x="2506061" y="3029213"/>
                  <a:pt x="2492010" y="3025691"/>
                  <a:pt x="2481472" y="3029213"/>
                </a:cubicBezTo>
                <a:cubicBezTo>
                  <a:pt x="2474447" y="3029213"/>
                  <a:pt x="2470934" y="3029213"/>
                  <a:pt x="2467423" y="3029213"/>
                </a:cubicBezTo>
                <a:cubicBezTo>
                  <a:pt x="2453371" y="3032735"/>
                  <a:pt x="2442834" y="3025691"/>
                  <a:pt x="2428783" y="3032735"/>
                </a:cubicBezTo>
                <a:cubicBezTo>
                  <a:pt x="2425270" y="3029213"/>
                  <a:pt x="2418246" y="3029213"/>
                  <a:pt x="2414733" y="3032735"/>
                </a:cubicBezTo>
                <a:cubicBezTo>
                  <a:pt x="2400682" y="3036258"/>
                  <a:pt x="2390144" y="3032735"/>
                  <a:pt x="2376094" y="3032735"/>
                </a:cubicBezTo>
                <a:cubicBezTo>
                  <a:pt x="2372580" y="3036258"/>
                  <a:pt x="2369069" y="3036258"/>
                  <a:pt x="2362043" y="3036258"/>
                </a:cubicBezTo>
                <a:cubicBezTo>
                  <a:pt x="2351505" y="3039780"/>
                  <a:pt x="2337455" y="3032735"/>
                  <a:pt x="2323405" y="3036258"/>
                </a:cubicBezTo>
                <a:cubicBezTo>
                  <a:pt x="2319892" y="3036258"/>
                  <a:pt x="2312866" y="3036258"/>
                  <a:pt x="2309354" y="3039780"/>
                </a:cubicBezTo>
                <a:cubicBezTo>
                  <a:pt x="2295304" y="3043302"/>
                  <a:pt x="2284766" y="3036258"/>
                  <a:pt x="2270716" y="3039780"/>
                </a:cubicBezTo>
                <a:cubicBezTo>
                  <a:pt x="2267202" y="3039780"/>
                  <a:pt x="2260177" y="3043302"/>
                  <a:pt x="2256664" y="3043302"/>
                </a:cubicBezTo>
                <a:cubicBezTo>
                  <a:pt x="2242614" y="3046825"/>
                  <a:pt x="2232076" y="3039780"/>
                  <a:pt x="2221539" y="3043302"/>
                </a:cubicBezTo>
                <a:cubicBezTo>
                  <a:pt x="2218026" y="3043302"/>
                  <a:pt x="2214513" y="3043302"/>
                  <a:pt x="2211000" y="3046825"/>
                </a:cubicBezTo>
                <a:cubicBezTo>
                  <a:pt x="2207488" y="3046825"/>
                  <a:pt x="2207488" y="3046825"/>
                  <a:pt x="2207488" y="3046825"/>
                </a:cubicBezTo>
                <a:cubicBezTo>
                  <a:pt x="2203976" y="3046825"/>
                  <a:pt x="2203976" y="3046825"/>
                  <a:pt x="2203976" y="3046825"/>
                </a:cubicBezTo>
                <a:cubicBezTo>
                  <a:pt x="2193438" y="3050347"/>
                  <a:pt x="2179388" y="3043302"/>
                  <a:pt x="2165336" y="3046825"/>
                </a:cubicBezTo>
                <a:cubicBezTo>
                  <a:pt x="2161824" y="3046825"/>
                  <a:pt x="2158312" y="3046825"/>
                  <a:pt x="2154799" y="3046825"/>
                </a:cubicBezTo>
                <a:cubicBezTo>
                  <a:pt x="2140748" y="3053869"/>
                  <a:pt x="2126698" y="3046825"/>
                  <a:pt x="2112647" y="3050347"/>
                </a:cubicBezTo>
                <a:cubicBezTo>
                  <a:pt x="2109135" y="3050347"/>
                  <a:pt x="2105622" y="3050347"/>
                  <a:pt x="2098597" y="3050347"/>
                </a:cubicBezTo>
                <a:cubicBezTo>
                  <a:pt x="2088058" y="3057392"/>
                  <a:pt x="2074008" y="3050347"/>
                  <a:pt x="2063471" y="3053869"/>
                </a:cubicBezTo>
                <a:cubicBezTo>
                  <a:pt x="2056446" y="3053869"/>
                  <a:pt x="2052933" y="3053869"/>
                  <a:pt x="2049420" y="3053869"/>
                </a:cubicBezTo>
                <a:cubicBezTo>
                  <a:pt x="2035370" y="3060914"/>
                  <a:pt x="2024832" y="3053869"/>
                  <a:pt x="2010782" y="3057392"/>
                </a:cubicBezTo>
                <a:cubicBezTo>
                  <a:pt x="2007269" y="3057392"/>
                  <a:pt x="2000243" y="3057392"/>
                  <a:pt x="1996730" y="3057392"/>
                </a:cubicBezTo>
                <a:cubicBezTo>
                  <a:pt x="1982680" y="3060914"/>
                  <a:pt x="1968629" y="3057392"/>
                  <a:pt x="1958092" y="3060914"/>
                </a:cubicBezTo>
                <a:cubicBezTo>
                  <a:pt x="1954579" y="3060914"/>
                  <a:pt x="1947554" y="3060914"/>
                  <a:pt x="1944042" y="3060914"/>
                </a:cubicBezTo>
                <a:cubicBezTo>
                  <a:pt x="1933504" y="3064436"/>
                  <a:pt x="1919454" y="3060914"/>
                  <a:pt x="1905403" y="3064436"/>
                </a:cubicBezTo>
                <a:cubicBezTo>
                  <a:pt x="1901890" y="3064436"/>
                  <a:pt x="1894865" y="3064436"/>
                  <a:pt x="1891353" y="3064436"/>
                </a:cubicBezTo>
                <a:cubicBezTo>
                  <a:pt x="1877301" y="3067959"/>
                  <a:pt x="1866764" y="3064436"/>
                  <a:pt x="1852713" y="3067959"/>
                </a:cubicBezTo>
                <a:cubicBezTo>
                  <a:pt x="1849201" y="3067959"/>
                  <a:pt x="1845689" y="3067959"/>
                  <a:pt x="1838663" y="3067959"/>
                </a:cubicBezTo>
                <a:cubicBezTo>
                  <a:pt x="1828125" y="3071481"/>
                  <a:pt x="1814075" y="3067959"/>
                  <a:pt x="1803536" y="3071481"/>
                </a:cubicBezTo>
                <a:cubicBezTo>
                  <a:pt x="1796512" y="3071481"/>
                  <a:pt x="1792999" y="3071481"/>
                  <a:pt x="1789486" y="3071481"/>
                </a:cubicBezTo>
                <a:cubicBezTo>
                  <a:pt x="1775436" y="3075003"/>
                  <a:pt x="1761385" y="3071481"/>
                  <a:pt x="1747335" y="3075003"/>
                </a:cubicBezTo>
                <a:cubicBezTo>
                  <a:pt x="1743822" y="3075003"/>
                  <a:pt x="1736797" y="3075003"/>
                  <a:pt x="1733284" y="3075003"/>
                </a:cubicBezTo>
                <a:cubicBezTo>
                  <a:pt x="1722747" y="3078526"/>
                  <a:pt x="1708695" y="3075003"/>
                  <a:pt x="1698158" y="3078526"/>
                </a:cubicBezTo>
                <a:cubicBezTo>
                  <a:pt x="1691133" y="3078526"/>
                  <a:pt x="1687620" y="3078526"/>
                  <a:pt x="1680595" y="3078526"/>
                </a:cubicBezTo>
                <a:cubicBezTo>
                  <a:pt x="1670057" y="3082048"/>
                  <a:pt x="1656007" y="3078526"/>
                  <a:pt x="1645469" y="3082048"/>
                </a:cubicBezTo>
                <a:cubicBezTo>
                  <a:pt x="1638443" y="3082048"/>
                  <a:pt x="1634931" y="3082048"/>
                  <a:pt x="1627906" y="3082048"/>
                </a:cubicBezTo>
                <a:cubicBezTo>
                  <a:pt x="1617368" y="3085570"/>
                  <a:pt x="1603317" y="3082048"/>
                  <a:pt x="1592779" y="3085570"/>
                </a:cubicBezTo>
                <a:cubicBezTo>
                  <a:pt x="1589266" y="3085570"/>
                  <a:pt x="1582242" y="3085570"/>
                  <a:pt x="1578729" y="3085570"/>
                </a:cubicBezTo>
                <a:cubicBezTo>
                  <a:pt x="1564679" y="3089093"/>
                  <a:pt x="1550628" y="3085570"/>
                  <a:pt x="1540091" y="3089093"/>
                </a:cubicBezTo>
                <a:cubicBezTo>
                  <a:pt x="1536578" y="3089093"/>
                  <a:pt x="1529552" y="3089093"/>
                  <a:pt x="1526040" y="3089093"/>
                </a:cubicBezTo>
                <a:cubicBezTo>
                  <a:pt x="1515502" y="3092615"/>
                  <a:pt x="1501451" y="3089093"/>
                  <a:pt x="1487401" y="3092615"/>
                </a:cubicBezTo>
                <a:cubicBezTo>
                  <a:pt x="1483888" y="3092615"/>
                  <a:pt x="1476863" y="3092615"/>
                  <a:pt x="1473350" y="3092615"/>
                </a:cubicBezTo>
                <a:cubicBezTo>
                  <a:pt x="1459300" y="3096137"/>
                  <a:pt x="1448762" y="3092615"/>
                  <a:pt x="1434711" y="3096137"/>
                </a:cubicBezTo>
                <a:cubicBezTo>
                  <a:pt x="1431199" y="3096137"/>
                  <a:pt x="1427686" y="3096137"/>
                  <a:pt x="1420661" y="3096137"/>
                </a:cubicBezTo>
                <a:cubicBezTo>
                  <a:pt x="1410123" y="3099660"/>
                  <a:pt x="1396073" y="3096137"/>
                  <a:pt x="1385535" y="3099660"/>
                </a:cubicBezTo>
                <a:cubicBezTo>
                  <a:pt x="1378509" y="3099660"/>
                  <a:pt x="1374997" y="3099660"/>
                  <a:pt x="1367972" y="3099660"/>
                </a:cubicBezTo>
                <a:cubicBezTo>
                  <a:pt x="1357434" y="3103182"/>
                  <a:pt x="1343384" y="3099660"/>
                  <a:pt x="1329333" y="3103182"/>
                </a:cubicBezTo>
                <a:cubicBezTo>
                  <a:pt x="1325821" y="3103182"/>
                  <a:pt x="1322308" y="3103182"/>
                  <a:pt x="1318795" y="3103182"/>
                </a:cubicBezTo>
                <a:cubicBezTo>
                  <a:pt x="1304744" y="3106704"/>
                  <a:pt x="1290694" y="3103182"/>
                  <a:pt x="1280157" y="3106704"/>
                </a:cubicBezTo>
                <a:cubicBezTo>
                  <a:pt x="1276644" y="3106704"/>
                  <a:pt x="1269619" y="3106704"/>
                  <a:pt x="1266106" y="3106704"/>
                </a:cubicBezTo>
                <a:cubicBezTo>
                  <a:pt x="1255567" y="3110227"/>
                  <a:pt x="1241517" y="3106704"/>
                  <a:pt x="1227467" y="3110227"/>
                </a:cubicBezTo>
                <a:cubicBezTo>
                  <a:pt x="1223955" y="3110227"/>
                  <a:pt x="1216929" y="3110227"/>
                  <a:pt x="1213416" y="3110227"/>
                </a:cubicBezTo>
                <a:cubicBezTo>
                  <a:pt x="1199366" y="3113749"/>
                  <a:pt x="1185315" y="3106704"/>
                  <a:pt x="1171265" y="3113749"/>
                </a:cubicBezTo>
                <a:cubicBezTo>
                  <a:pt x="1167752" y="3113749"/>
                  <a:pt x="1164239" y="3113749"/>
                  <a:pt x="1160727" y="3113749"/>
                </a:cubicBezTo>
                <a:cubicBezTo>
                  <a:pt x="1146677" y="3117271"/>
                  <a:pt x="1132627" y="3110227"/>
                  <a:pt x="1122088" y="3117271"/>
                </a:cubicBezTo>
                <a:cubicBezTo>
                  <a:pt x="1118575" y="3117271"/>
                  <a:pt x="1111551" y="3117271"/>
                  <a:pt x="1108038" y="3117271"/>
                </a:cubicBezTo>
                <a:cubicBezTo>
                  <a:pt x="1093987" y="3120794"/>
                  <a:pt x="1079937" y="3113749"/>
                  <a:pt x="1065887" y="3120794"/>
                </a:cubicBezTo>
                <a:cubicBezTo>
                  <a:pt x="1062373" y="3120794"/>
                  <a:pt x="1058861" y="3120794"/>
                  <a:pt x="1055349" y="3120794"/>
                </a:cubicBezTo>
                <a:cubicBezTo>
                  <a:pt x="1041297" y="3124316"/>
                  <a:pt x="1030760" y="3117271"/>
                  <a:pt x="1016710" y="3120794"/>
                </a:cubicBezTo>
                <a:cubicBezTo>
                  <a:pt x="1013197" y="3124316"/>
                  <a:pt x="1009685" y="3124316"/>
                  <a:pt x="1002659" y="3124316"/>
                </a:cubicBezTo>
                <a:cubicBezTo>
                  <a:pt x="992122" y="3127838"/>
                  <a:pt x="978071" y="3120794"/>
                  <a:pt x="967534" y="3124316"/>
                </a:cubicBezTo>
                <a:cubicBezTo>
                  <a:pt x="960508" y="3124316"/>
                  <a:pt x="956995" y="3127838"/>
                  <a:pt x="949969" y="3127838"/>
                </a:cubicBezTo>
                <a:cubicBezTo>
                  <a:pt x="939432" y="3131361"/>
                  <a:pt x="925381" y="3124316"/>
                  <a:pt x="911331" y="3127838"/>
                </a:cubicBezTo>
                <a:cubicBezTo>
                  <a:pt x="907818" y="3127838"/>
                  <a:pt x="907818" y="3127838"/>
                  <a:pt x="904305" y="3131361"/>
                </a:cubicBezTo>
                <a:cubicBezTo>
                  <a:pt x="890256" y="3134883"/>
                  <a:pt x="876204" y="3127838"/>
                  <a:pt x="862154" y="3131361"/>
                </a:cubicBezTo>
                <a:cubicBezTo>
                  <a:pt x="855129" y="3131361"/>
                  <a:pt x="851617" y="3131361"/>
                  <a:pt x="844592" y="3131361"/>
                </a:cubicBezTo>
                <a:cubicBezTo>
                  <a:pt x="834053" y="3138405"/>
                  <a:pt x="820003" y="3131361"/>
                  <a:pt x="809465" y="3134883"/>
                </a:cubicBezTo>
                <a:cubicBezTo>
                  <a:pt x="802440" y="3134883"/>
                  <a:pt x="798928" y="3134883"/>
                  <a:pt x="795415" y="3134883"/>
                </a:cubicBezTo>
                <a:cubicBezTo>
                  <a:pt x="781364" y="3141928"/>
                  <a:pt x="770826" y="3134883"/>
                  <a:pt x="756776" y="3138405"/>
                </a:cubicBezTo>
                <a:cubicBezTo>
                  <a:pt x="753264" y="3138405"/>
                  <a:pt x="746238" y="3138405"/>
                  <a:pt x="742725" y="3138405"/>
                </a:cubicBezTo>
                <a:cubicBezTo>
                  <a:pt x="728674" y="3145450"/>
                  <a:pt x="718137" y="3138405"/>
                  <a:pt x="707598" y="3141928"/>
                </a:cubicBezTo>
                <a:cubicBezTo>
                  <a:pt x="700574" y="3141928"/>
                  <a:pt x="697061" y="3141928"/>
                  <a:pt x="690036" y="3141928"/>
                </a:cubicBezTo>
                <a:cubicBezTo>
                  <a:pt x="679498" y="3148972"/>
                  <a:pt x="665447" y="3141928"/>
                  <a:pt x="651397" y="3145450"/>
                </a:cubicBezTo>
                <a:cubicBezTo>
                  <a:pt x="647884" y="3145450"/>
                  <a:pt x="644372" y="3145450"/>
                  <a:pt x="640859" y="3145450"/>
                </a:cubicBezTo>
                <a:cubicBezTo>
                  <a:pt x="626809" y="3148972"/>
                  <a:pt x="612758" y="3145450"/>
                  <a:pt x="602220" y="3148972"/>
                </a:cubicBezTo>
                <a:cubicBezTo>
                  <a:pt x="595195" y="3148972"/>
                  <a:pt x="591682" y="3148972"/>
                  <a:pt x="584658" y="3148972"/>
                </a:cubicBezTo>
                <a:cubicBezTo>
                  <a:pt x="574119" y="3152495"/>
                  <a:pt x="560069" y="3148972"/>
                  <a:pt x="549531" y="3152495"/>
                </a:cubicBezTo>
                <a:cubicBezTo>
                  <a:pt x="542506" y="3152495"/>
                  <a:pt x="535481" y="3152495"/>
                  <a:pt x="531968" y="3152495"/>
                </a:cubicBezTo>
                <a:cubicBezTo>
                  <a:pt x="521430" y="3156017"/>
                  <a:pt x="507380" y="3152495"/>
                  <a:pt x="496841" y="3156017"/>
                </a:cubicBezTo>
                <a:cubicBezTo>
                  <a:pt x="493329" y="3156017"/>
                  <a:pt x="486304" y="3156017"/>
                  <a:pt x="482791" y="3156017"/>
                </a:cubicBezTo>
                <a:cubicBezTo>
                  <a:pt x="468741" y="3159539"/>
                  <a:pt x="454690" y="3156017"/>
                  <a:pt x="444153" y="3159539"/>
                </a:cubicBezTo>
                <a:cubicBezTo>
                  <a:pt x="437127" y="3159539"/>
                  <a:pt x="433615" y="3159539"/>
                  <a:pt x="426589" y="3159539"/>
                </a:cubicBezTo>
                <a:cubicBezTo>
                  <a:pt x="416052" y="3163062"/>
                  <a:pt x="405514" y="3159539"/>
                  <a:pt x="391463" y="3163062"/>
                </a:cubicBezTo>
                <a:cubicBezTo>
                  <a:pt x="387951" y="3163062"/>
                  <a:pt x="384438" y="3163062"/>
                  <a:pt x="380925" y="3163062"/>
                </a:cubicBezTo>
                <a:cubicBezTo>
                  <a:pt x="366875" y="3166584"/>
                  <a:pt x="352824" y="3163062"/>
                  <a:pt x="338774" y="3166584"/>
                </a:cubicBezTo>
                <a:cubicBezTo>
                  <a:pt x="335261" y="3166584"/>
                  <a:pt x="331748" y="3166584"/>
                  <a:pt x="324724" y="3166584"/>
                </a:cubicBezTo>
                <a:cubicBezTo>
                  <a:pt x="314186" y="3170106"/>
                  <a:pt x="300134" y="3166584"/>
                  <a:pt x="286084" y="3170106"/>
                </a:cubicBezTo>
                <a:cubicBezTo>
                  <a:pt x="282572" y="3170106"/>
                  <a:pt x="275546" y="3170106"/>
                  <a:pt x="272034" y="3170106"/>
                </a:cubicBezTo>
                <a:cubicBezTo>
                  <a:pt x="261496" y="3173629"/>
                  <a:pt x="247446" y="3170106"/>
                  <a:pt x="233395" y="3173629"/>
                </a:cubicBezTo>
                <a:cubicBezTo>
                  <a:pt x="229883" y="3173629"/>
                  <a:pt x="226370" y="3173629"/>
                  <a:pt x="222858" y="3173629"/>
                </a:cubicBezTo>
                <a:cubicBezTo>
                  <a:pt x="208807" y="3177151"/>
                  <a:pt x="194756" y="3173629"/>
                  <a:pt x="180705" y="3177151"/>
                </a:cubicBezTo>
                <a:cubicBezTo>
                  <a:pt x="177194" y="3177151"/>
                  <a:pt x="173681" y="3177151"/>
                  <a:pt x="166655" y="3177151"/>
                </a:cubicBezTo>
                <a:cubicBezTo>
                  <a:pt x="156118" y="3180673"/>
                  <a:pt x="145580" y="3177151"/>
                  <a:pt x="131530" y="3180673"/>
                </a:cubicBezTo>
                <a:cubicBezTo>
                  <a:pt x="128017" y="3180673"/>
                  <a:pt x="120991" y="3180673"/>
                  <a:pt x="117478" y="3180673"/>
                </a:cubicBezTo>
                <a:cubicBezTo>
                  <a:pt x="103428" y="3184196"/>
                  <a:pt x="89378" y="3180673"/>
                  <a:pt x="75327" y="3184196"/>
                </a:cubicBezTo>
                <a:cubicBezTo>
                  <a:pt x="71814" y="3184196"/>
                  <a:pt x="68302" y="3184196"/>
                  <a:pt x="64789" y="3184196"/>
                </a:cubicBezTo>
                <a:cubicBezTo>
                  <a:pt x="50739" y="3187718"/>
                  <a:pt x="36689" y="3184196"/>
                  <a:pt x="26150" y="3187718"/>
                </a:cubicBezTo>
                <a:cubicBezTo>
                  <a:pt x="22638" y="3187718"/>
                  <a:pt x="15613" y="3187718"/>
                  <a:pt x="12100" y="3187718"/>
                </a:cubicBezTo>
                <a:cubicBezTo>
                  <a:pt x="5075" y="3191240"/>
                  <a:pt x="1562" y="3191240"/>
                  <a:pt x="1562" y="3180673"/>
                </a:cubicBezTo>
                <a:cubicBezTo>
                  <a:pt x="1562" y="3177151"/>
                  <a:pt x="1562" y="3173629"/>
                  <a:pt x="1562" y="3166584"/>
                </a:cubicBezTo>
                <a:cubicBezTo>
                  <a:pt x="1562" y="2391670"/>
                  <a:pt x="1562" y="1620277"/>
                  <a:pt x="1562" y="845362"/>
                </a:cubicBezTo>
                <a:cubicBezTo>
                  <a:pt x="1562" y="838317"/>
                  <a:pt x="-1951" y="831273"/>
                  <a:pt x="1562" y="827751"/>
                </a:cubicBezTo>
                <a:cubicBezTo>
                  <a:pt x="1562" y="824228"/>
                  <a:pt x="1562" y="824228"/>
                  <a:pt x="1562" y="824228"/>
                </a:cubicBezTo>
                <a:cubicBezTo>
                  <a:pt x="1562" y="820706"/>
                  <a:pt x="1562" y="820706"/>
                  <a:pt x="1562" y="820706"/>
                </a:cubicBezTo>
                <a:cubicBezTo>
                  <a:pt x="1562" y="817183"/>
                  <a:pt x="1562" y="817183"/>
                  <a:pt x="1562" y="817183"/>
                </a:cubicBezTo>
                <a:cubicBezTo>
                  <a:pt x="1562" y="813661"/>
                  <a:pt x="1562" y="813661"/>
                  <a:pt x="1562" y="810139"/>
                </a:cubicBezTo>
                <a:cubicBezTo>
                  <a:pt x="1562" y="806616"/>
                  <a:pt x="1562" y="806616"/>
                  <a:pt x="1562" y="806616"/>
                </a:cubicBezTo>
                <a:cubicBezTo>
                  <a:pt x="1562" y="789004"/>
                  <a:pt x="1562" y="771393"/>
                  <a:pt x="1562" y="753781"/>
                </a:cubicBezTo>
                <a:cubicBezTo>
                  <a:pt x="1562" y="750259"/>
                  <a:pt x="1562" y="750259"/>
                  <a:pt x="1562" y="750259"/>
                </a:cubicBezTo>
                <a:cubicBezTo>
                  <a:pt x="1562" y="743214"/>
                  <a:pt x="1562" y="736169"/>
                  <a:pt x="1562" y="732647"/>
                </a:cubicBezTo>
                <a:cubicBezTo>
                  <a:pt x="1562" y="729125"/>
                  <a:pt x="1562" y="729125"/>
                  <a:pt x="1562" y="729125"/>
                </a:cubicBezTo>
                <a:cubicBezTo>
                  <a:pt x="1562" y="725602"/>
                  <a:pt x="1562" y="725602"/>
                  <a:pt x="1562" y="725602"/>
                </a:cubicBezTo>
                <a:cubicBezTo>
                  <a:pt x="1562" y="722080"/>
                  <a:pt x="1562" y="722080"/>
                  <a:pt x="1562" y="722080"/>
                </a:cubicBezTo>
                <a:cubicBezTo>
                  <a:pt x="1562" y="715035"/>
                  <a:pt x="1562" y="707991"/>
                  <a:pt x="1562" y="700946"/>
                </a:cubicBezTo>
                <a:cubicBezTo>
                  <a:pt x="5075" y="697424"/>
                  <a:pt x="5075" y="690379"/>
                  <a:pt x="1562" y="683334"/>
                </a:cubicBezTo>
                <a:cubicBezTo>
                  <a:pt x="1562" y="683334"/>
                  <a:pt x="1562" y="679812"/>
                  <a:pt x="1562" y="676290"/>
                </a:cubicBezTo>
                <a:cubicBezTo>
                  <a:pt x="5075" y="665723"/>
                  <a:pt x="5075" y="651633"/>
                  <a:pt x="1562" y="641066"/>
                </a:cubicBezTo>
                <a:cubicBezTo>
                  <a:pt x="1562" y="637544"/>
                  <a:pt x="1562" y="634022"/>
                  <a:pt x="1562" y="630499"/>
                </a:cubicBezTo>
                <a:cubicBezTo>
                  <a:pt x="1562" y="626977"/>
                  <a:pt x="1562" y="626977"/>
                  <a:pt x="1562" y="626977"/>
                </a:cubicBezTo>
                <a:cubicBezTo>
                  <a:pt x="1562" y="623455"/>
                  <a:pt x="1562" y="623455"/>
                  <a:pt x="1562" y="619932"/>
                </a:cubicBezTo>
                <a:cubicBezTo>
                  <a:pt x="5075" y="616410"/>
                  <a:pt x="5075" y="609365"/>
                  <a:pt x="1562" y="602321"/>
                </a:cubicBezTo>
                <a:cubicBezTo>
                  <a:pt x="1562" y="598798"/>
                  <a:pt x="1562" y="598798"/>
                  <a:pt x="1562" y="598798"/>
                </a:cubicBezTo>
                <a:cubicBezTo>
                  <a:pt x="5075" y="577664"/>
                  <a:pt x="5075" y="553008"/>
                  <a:pt x="1562" y="528352"/>
                </a:cubicBezTo>
                <a:cubicBezTo>
                  <a:pt x="1562" y="524829"/>
                  <a:pt x="1562" y="521306"/>
                  <a:pt x="1562" y="517785"/>
                </a:cubicBezTo>
                <a:cubicBezTo>
                  <a:pt x="5075" y="500173"/>
                  <a:pt x="5075" y="479038"/>
                  <a:pt x="1562" y="461427"/>
                </a:cubicBezTo>
                <a:cubicBezTo>
                  <a:pt x="1562" y="454383"/>
                  <a:pt x="1562" y="447337"/>
                  <a:pt x="1562" y="436770"/>
                </a:cubicBezTo>
                <a:cubicBezTo>
                  <a:pt x="1562" y="433249"/>
                  <a:pt x="1562" y="433249"/>
                  <a:pt x="1562" y="433249"/>
                </a:cubicBezTo>
                <a:cubicBezTo>
                  <a:pt x="1562" y="429726"/>
                  <a:pt x="1562" y="429726"/>
                  <a:pt x="1562" y="429726"/>
                </a:cubicBezTo>
                <a:cubicBezTo>
                  <a:pt x="5075" y="426203"/>
                  <a:pt x="5075" y="419159"/>
                  <a:pt x="1562" y="415637"/>
                </a:cubicBezTo>
                <a:cubicBezTo>
                  <a:pt x="1562" y="412115"/>
                  <a:pt x="1562" y="412115"/>
                  <a:pt x="1562" y="412115"/>
                </a:cubicBezTo>
                <a:cubicBezTo>
                  <a:pt x="5075" y="398025"/>
                  <a:pt x="5075" y="387458"/>
                  <a:pt x="1562" y="376891"/>
                </a:cubicBezTo>
                <a:cubicBezTo>
                  <a:pt x="1562" y="373368"/>
                  <a:pt x="1562" y="373368"/>
                  <a:pt x="1562" y="373368"/>
                </a:cubicBezTo>
                <a:cubicBezTo>
                  <a:pt x="1562" y="369846"/>
                  <a:pt x="1562" y="369846"/>
                  <a:pt x="1562" y="366324"/>
                </a:cubicBezTo>
                <a:cubicBezTo>
                  <a:pt x="1562" y="362801"/>
                  <a:pt x="1562" y="362801"/>
                  <a:pt x="1562" y="362801"/>
                </a:cubicBezTo>
                <a:cubicBezTo>
                  <a:pt x="5075" y="355757"/>
                  <a:pt x="5075" y="348712"/>
                  <a:pt x="1562" y="338145"/>
                </a:cubicBezTo>
                <a:cubicBezTo>
                  <a:pt x="1562" y="334623"/>
                  <a:pt x="1562" y="331100"/>
                  <a:pt x="1562" y="331100"/>
                </a:cubicBezTo>
                <a:cubicBezTo>
                  <a:pt x="1562" y="327578"/>
                  <a:pt x="1562" y="324056"/>
                  <a:pt x="1562" y="324056"/>
                </a:cubicBezTo>
                <a:cubicBezTo>
                  <a:pt x="1562" y="320533"/>
                  <a:pt x="1562" y="317011"/>
                  <a:pt x="1562" y="317011"/>
                </a:cubicBezTo>
                <a:cubicBezTo>
                  <a:pt x="1562" y="313489"/>
                  <a:pt x="1562" y="309966"/>
                  <a:pt x="1562" y="306444"/>
                </a:cubicBezTo>
                <a:cubicBezTo>
                  <a:pt x="5075" y="292355"/>
                  <a:pt x="5075" y="278265"/>
                  <a:pt x="1562" y="264175"/>
                </a:cubicBezTo>
                <a:cubicBezTo>
                  <a:pt x="1562" y="264175"/>
                  <a:pt x="1562" y="260654"/>
                  <a:pt x="1562" y="257131"/>
                </a:cubicBezTo>
                <a:cubicBezTo>
                  <a:pt x="1562" y="246564"/>
                  <a:pt x="1562" y="232474"/>
                  <a:pt x="1562" y="218386"/>
                </a:cubicBezTo>
                <a:cubicBezTo>
                  <a:pt x="1562" y="147938"/>
                  <a:pt x="1562" y="73969"/>
                  <a:pt x="1562" y="3523"/>
                </a:cubicBezTo>
                <a:cubicBezTo>
                  <a:pt x="5075" y="0"/>
                  <a:pt x="8588" y="0"/>
                  <a:pt x="12100" y="0"/>
                </a:cubicBez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95552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57643" y="995521"/>
            <a:ext cx="2327680" cy="4866963"/>
          </a:xfrm>
          <a:custGeom>
            <a:avLst/>
            <a:gdLst>
              <a:gd name="connsiteX0" fmla="*/ 387955 w 2327680"/>
              <a:gd name="connsiteY0" fmla="*/ 0 h 4866963"/>
              <a:gd name="connsiteX1" fmla="*/ 1939725 w 2327680"/>
              <a:gd name="connsiteY1" fmla="*/ 0 h 4866963"/>
              <a:gd name="connsiteX2" fmla="*/ 2327680 w 2327680"/>
              <a:gd name="connsiteY2" fmla="*/ 387955 h 4866963"/>
              <a:gd name="connsiteX3" fmla="*/ 2327680 w 2327680"/>
              <a:gd name="connsiteY3" fmla="*/ 4479009 h 4866963"/>
              <a:gd name="connsiteX4" fmla="*/ 1939725 w 2327680"/>
              <a:gd name="connsiteY4" fmla="*/ 4866963 h 4866963"/>
              <a:gd name="connsiteX5" fmla="*/ 387955 w 2327680"/>
              <a:gd name="connsiteY5" fmla="*/ 4866963 h 4866963"/>
              <a:gd name="connsiteX6" fmla="*/ 0 w 2327680"/>
              <a:gd name="connsiteY6" fmla="*/ 4479009 h 4866963"/>
              <a:gd name="connsiteX7" fmla="*/ 0 w 2327680"/>
              <a:gd name="connsiteY7" fmla="*/ 387955 h 4866963"/>
              <a:gd name="connsiteX8" fmla="*/ 387955 w 2327680"/>
              <a:gd name="connsiteY8" fmla="*/ 0 h 486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680" h="4866963">
                <a:moveTo>
                  <a:pt x="387955" y="0"/>
                </a:moveTo>
                <a:lnTo>
                  <a:pt x="1939725" y="0"/>
                </a:lnTo>
                <a:cubicBezTo>
                  <a:pt x="2153987" y="0"/>
                  <a:pt x="2327680" y="173694"/>
                  <a:pt x="2327680" y="387955"/>
                </a:cubicBezTo>
                <a:lnTo>
                  <a:pt x="2327680" y="4479009"/>
                </a:lnTo>
                <a:cubicBezTo>
                  <a:pt x="2327680" y="4693270"/>
                  <a:pt x="2153987" y="4866963"/>
                  <a:pt x="1939725" y="4866963"/>
                </a:cubicBezTo>
                <a:lnTo>
                  <a:pt x="387955" y="4866963"/>
                </a:lnTo>
                <a:cubicBezTo>
                  <a:pt x="173694" y="4866963"/>
                  <a:pt x="0" y="4693270"/>
                  <a:pt x="0" y="4479009"/>
                </a:cubicBezTo>
                <a:lnTo>
                  <a:pt x="0" y="387955"/>
                </a:lnTo>
                <a:cubicBezTo>
                  <a:pt x="0" y="173694"/>
                  <a:pt x="173694" y="0"/>
                  <a:pt x="387955" y="0"/>
                </a:cubicBez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58703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03411" y="1"/>
            <a:ext cx="4038600" cy="3714750"/>
          </a:xfrm>
          <a:custGeom>
            <a:avLst/>
            <a:gdLst>
              <a:gd name="connsiteX0" fmla="*/ 0 w 4038600"/>
              <a:gd name="connsiteY0" fmla="*/ 0 h 3714750"/>
              <a:gd name="connsiteX1" fmla="*/ 4038600 w 4038600"/>
              <a:gd name="connsiteY1" fmla="*/ 0 h 3714750"/>
              <a:gd name="connsiteX2" fmla="*/ 4038600 w 4038600"/>
              <a:gd name="connsiteY2" fmla="*/ 3714750 h 3714750"/>
              <a:gd name="connsiteX3" fmla="*/ 0 w 4038600"/>
              <a:gd name="connsiteY3" fmla="*/ 3714750 h 3714750"/>
            </a:gdLst>
            <a:ahLst/>
            <a:cxnLst>
              <a:cxn ang="0">
                <a:pos x="connsiteX0" y="connsiteY0"/>
              </a:cxn>
              <a:cxn ang="0">
                <a:pos x="connsiteX1" y="connsiteY1"/>
              </a:cxn>
              <a:cxn ang="0">
                <a:pos x="connsiteX2" y="connsiteY2"/>
              </a:cxn>
              <a:cxn ang="0">
                <a:pos x="connsiteX3" y="connsiteY3"/>
              </a:cxn>
            </a:cxnLst>
            <a:rect l="l" t="t" r="r" b="b"/>
            <a:pathLst>
              <a:path w="4038600" h="3714750">
                <a:moveTo>
                  <a:pt x="0" y="0"/>
                </a:moveTo>
                <a:lnTo>
                  <a:pt x="4038600" y="0"/>
                </a:lnTo>
                <a:lnTo>
                  <a:pt x="4038600" y="3714750"/>
                </a:lnTo>
                <a:lnTo>
                  <a:pt x="0" y="3714750"/>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059469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92000" cy="5910470"/>
          </a:xfrm>
          <a:prstGeom prst="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04244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249894" y="918030"/>
            <a:ext cx="5936343" cy="5021943"/>
          </a:xfrm>
          <a:custGeom>
            <a:avLst/>
            <a:gdLst>
              <a:gd name="connsiteX0" fmla="*/ 0 w 5936343"/>
              <a:gd name="connsiteY0" fmla="*/ 0 h 5021943"/>
              <a:gd name="connsiteX1" fmla="*/ 5936343 w 5936343"/>
              <a:gd name="connsiteY1" fmla="*/ 0 h 5021943"/>
              <a:gd name="connsiteX2" fmla="*/ 5936343 w 5936343"/>
              <a:gd name="connsiteY2" fmla="*/ 5021943 h 5021943"/>
              <a:gd name="connsiteX3" fmla="*/ 0 w 5936343"/>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936343" h="5021943">
                <a:moveTo>
                  <a:pt x="0" y="0"/>
                </a:moveTo>
                <a:lnTo>
                  <a:pt x="5936343" y="0"/>
                </a:lnTo>
                <a:lnTo>
                  <a:pt x="5936343" y="5021943"/>
                </a:lnTo>
                <a:lnTo>
                  <a:pt x="0" y="5021943"/>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33264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53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38836" y="800100"/>
            <a:ext cx="4076594" cy="5257800"/>
          </a:xfrm>
          <a:custGeom>
            <a:avLst/>
            <a:gdLst>
              <a:gd name="connsiteX0" fmla="*/ 0 w 4686795"/>
              <a:gd name="connsiteY0" fmla="*/ 0 h 5257800"/>
              <a:gd name="connsiteX1" fmla="*/ 4686795 w 4686795"/>
              <a:gd name="connsiteY1" fmla="*/ 0 h 5257800"/>
              <a:gd name="connsiteX2" fmla="*/ 4686795 w 4686795"/>
              <a:gd name="connsiteY2" fmla="*/ 5257800 h 5257800"/>
              <a:gd name="connsiteX3" fmla="*/ 0 w 4686795"/>
              <a:gd name="connsiteY3" fmla="*/ 5257800 h 5257800"/>
            </a:gdLst>
            <a:ahLst/>
            <a:cxnLst>
              <a:cxn ang="0">
                <a:pos x="connsiteX0" y="connsiteY0"/>
              </a:cxn>
              <a:cxn ang="0">
                <a:pos x="connsiteX1" y="connsiteY1"/>
              </a:cxn>
              <a:cxn ang="0">
                <a:pos x="connsiteX2" y="connsiteY2"/>
              </a:cxn>
              <a:cxn ang="0">
                <a:pos x="connsiteX3" y="connsiteY3"/>
              </a:cxn>
            </a:cxnLst>
            <a:rect l="l" t="t" r="r" b="b"/>
            <a:pathLst>
              <a:path w="4686795" h="5257800">
                <a:moveTo>
                  <a:pt x="0" y="0"/>
                </a:moveTo>
                <a:lnTo>
                  <a:pt x="4686795" y="0"/>
                </a:lnTo>
                <a:lnTo>
                  <a:pt x="4686795" y="5257800"/>
                </a:lnTo>
                <a:lnTo>
                  <a:pt x="0" y="5257800"/>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84119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0852" y="0"/>
            <a:ext cx="5391149" cy="5848350"/>
          </a:xfrm>
          <a:custGeom>
            <a:avLst/>
            <a:gdLst>
              <a:gd name="connsiteX0" fmla="*/ 0 w 5391149"/>
              <a:gd name="connsiteY0" fmla="*/ 0 h 5848350"/>
              <a:gd name="connsiteX1" fmla="*/ 5391149 w 5391149"/>
              <a:gd name="connsiteY1" fmla="*/ 0 h 5848350"/>
              <a:gd name="connsiteX2" fmla="*/ 5391149 w 5391149"/>
              <a:gd name="connsiteY2" fmla="*/ 5848350 h 5848350"/>
              <a:gd name="connsiteX3" fmla="*/ 0 w 5391149"/>
              <a:gd name="connsiteY3" fmla="*/ 5848350 h 5848350"/>
            </a:gdLst>
            <a:ahLst/>
            <a:cxnLst>
              <a:cxn ang="0">
                <a:pos x="connsiteX0" y="connsiteY0"/>
              </a:cxn>
              <a:cxn ang="0">
                <a:pos x="connsiteX1" y="connsiteY1"/>
              </a:cxn>
              <a:cxn ang="0">
                <a:pos x="connsiteX2" y="connsiteY2"/>
              </a:cxn>
              <a:cxn ang="0">
                <a:pos x="connsiteX3" y="connsiteY3"/>
              </a:cxn>
            </a:cxnLst>
            <a:rect l="l" t="t" r="r" b="b"/>
            <a:pathLst>
              <a:path w="5391149" h="5848350">
                <a:moveTo>
                  <a:pt x="0" y="0"/>
                </a:moveTo>
                <a:lnTo>
                  <a:pt x="5391149" y="0"/>
                </a:lnTo>
                <a:lnTo>
                  <a:pt x="5391149" y="5848350"/>
                </a:lnTo>
                <a:lnTo>
                  <a:pt x="0" y="5848350"/>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56726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5391149" cy="5848350"/>
          </a:xfrm>
          <a:custGeom>
            <a:avLst/>
            <a:gdLst>
              <a:gd name="connsiteX0" fmla="*/ 0 w 5391149"/>
              <a:gd name="connsiteY0" fmla="*/ 0 h 5848350"/>
              <a:gd name="connsiteX1" fmla="*/ 5391149 w 5391149"/>
              <a:gd name="connsiteY1" fmla="*/ 0 h 5848350"/>
              <a:gd name="connsiteX2" fmla="*/ 5391149 w 5391149"/>
              <a:gd name="connsiteY2" fmla="*/ 5848350 h 5848350"/>
              <a:gd name="connsiteX3" fmla="*/ 0 w 5391149"/>
              <a:gd name="connsiteY3" fmla="*/ 5848350 h 5848350"/>
            </a:gdLst>
            <a:ahLst/>
            <a:cxnLst>
              <a:cxn ang="0">
                <a:pos x="connsiteX0" y="connsiteY0"/>
              </a:cxn>
              <a:cxn ang="0">
                <a:pos x="connsiteX1" y="connsiteY1"/>
              </a:cxn>
              <a:cxn ang="0">
                <a:pos x="connsiteX2" y="connsiteY2"/>
              </a:cxn>
              <a:cxn ang="0">
                <a:pos x="connsiteX3" y="connsiteY3"/>
              </a:cxn>
            </a:cxnLst>
            <a:rect l="l" t="t" r="r" b="b"/>
            <a:pathLst>
              <a:path w="5391149" h="5848350">
                <a:moveTo>
                  <a:pt x="0" y="0"/>
                </a:moveTo>
                <a:lnTo>
                  <a:pt x="5391149" y="0"/>
                </a:lnTo>
                <a:lnTo>
                  <a:pt x="5391149" y="5848350"/>
                </a:lnTo>
                <a:lnTo>
                  <a:pt x="0" y="5848350"/>
                </a:lnTo>
                <a:close/>
              </a:path>
            </a:pathLst>
          </a:custGeom>
          <a:pattFill prst="pct20">
            <a:fgClr>
              <a:schemeClr val="accent1"/>
            </a:fgClr>
            <a:bgClr>
              <a:schemeClr val="bg1"/>
            </a:bgClr>
          </a:pattFill>
        </p:spPr>
        <p:txBody>
          <a:bodyPr wrap="square">
            <a:noAutofit/>
          </a:bodyPr>
          <a:lstStyle/>
          <a:p>
            <a:endParaRPr lang="en-US"/>
          </a:p>
        </p:txBody>
      </p:sp>
      <p:sp>
        <p:nvSpPr>
          <p:cNvPr id="3" name="Picture Placeholder 2"/>
          <p:cNvSpPr>
            <a:spLocks noGrp="1"/>
          </p:cNvSpPr>
          <p:nvPr>
            <p:ph type="pic" sz="quarter" idx="11"/>
          </p:nvPr>
        </p:nvSpPr>
        <p:spPr>
          <a:xfrm>
            <a:off x="8667750" y="1"/>
            <a:ext cx="3524250" cy="2656001"/>
          </a:xfrm>
          <a:custGeom>
            <a:avLst/>
            <a:gdLst>
              <a:gd name="connsiteX0" fmla="*/ 0 w 3524250"/>
              <a:gd name="connsiteY0" fmla="*/ 0 h 2656001"/>
              <a:gd name="connsiteX1" fmla="*/ 3524250 w 3524250"/>
              <a:gd name="connsiteY1" fmla="*/ 0 h 2656001"/>
              <a:gd name="connsiteX2" fmla="*/ 3524250 w 3524250"/>
              <a:gd name="connsiteY2" fmla="*/ 2656001 h 2656001"/>
              <a:gd name="connsiteX3" fmla="*/ 0 w 3524250"/>
              <a:gd name="connsiteY3" fmla="*/ 2656001 h 2656001"/>
            </a:gdLst>
            <a:ahLst/>
            <a:cxnLst>
              <a:cxn ang="0">
                <a:pos x="connsiteX0" y="connsiteY0"/>
              </a:cxn>
              <a:cxn ang="0">
                <a:pos x="connsiteX1" y="connsiteY1"/>
              </a:cxn>
              <a:cxn ang="0">
                <a:pos x="connsiteX2" y="connsiteY2"/>
              </a:cxn>
              <a:cxn ang="0">
                <a:pos x="connsiteX3" y="connsiteY3"/>
              </a:cxn>
            </a:cxnLst>
            <a:rect l="l" t="t" r="r" b="b"/>
            <a:pathLst>
              <a:path w="3524250" h="2656001">
                <a:moveTo>
                  <a:pt x="0" y="0"/>
                </a:moveTo>
                <a:lnTo>
                  <a:pt x="3524250" y="0"/>
                </a:lnTo>
                <a:lnTo>
                  <a:pt x="3524250" y="2656001"/>
                </a:lnTo>
                <a:lnTo>
                  <a:pt x="0" y="2656001"/>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13421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34100" y="800100"/>
            <a:ext cx="5219700" cy="5257800"/>
          </a:xfrm>
          <a:custGeom>
            <a:avLst/>
            <a:gdLst>
              <a:gd name="connsiteX0" fmla="*/ 0 w 5219700"/>
              <a:gd name="connsiteY0" fmla="*/ 0 h 5257800"/>
              <a:gd name="connsiteX1" fmla="*/ 5219700 w 5219700"/>
              <a:gd name="connsiteY1" fmla="*/ 0 h 5257800"/>
              <a:gd name="connsiteX2" fmla="*/ 5219700 w 5219700"/>
              <a:gd name="connsiteY2" fmla="*/ 5257800 h 5257800"/>
              <a:gd name="connsiteX3" fmla="*/ 0 w 5219700"/>
              <a:gd name="connsiteY3" fmla="*/ 5257800 h 5257800"/>
            </a:gdLst>
            <a:ahLst/>
            <a:cxnLst>
              <a:cxn ang="0">
                <a:pos x="connsiteX0" y="connsiteY0"/>
              </a:cxn>
              <a:cxn ang="0">
                <a:pos x="connsiteX1" y="connsiteY1"/>
              </a:cxn>
              <a:cxn ang="0">
                <a:pos x="connsiteX2" y="connsiteY2"/>
              </a:cxn>
              <a:cxn ang="0">
                <a:pos x="connsiteX3" y="connsiteY3"/>
              </a:cxn>
            </a:cxnLst>
            <a:rect l="l" t="t" r="r" b="b"/>
            <a:pathLst>
              <a:path w="5219700" h="5257800">
                <a:moveTo>
                  <a:pt x="0" y="0"/>
                </a:moveTo>
                <a:lnTo>
                  <a:pt x="5219700" y="0"/>
                </a:lnTo>
                <a:lnTo>
                  <a:pt x="5219700" y="5257800"/>
                </a:lnTo>
                <a:lnTo>
                  <a:pt x="0" y="5257800"/>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43217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667750" y="1"/>
            <a:ext cx="3524250" cy="2656001"/>
          </a:xfrm>
          <a:custGeom>
            <a:avLst/>
            <a:gdLst>
              <a:gd name="connsiteX0" fmla="*/ 0 w 3524250"/>
              <a:gd name="connsiteY0" fmla="*/ 0 h 2656001"/>
              <a:gd name="connsiteX1" fmla="*/ 3524250 w 3524250"/>
              <a:gd name="connsiteY1" fmla="*/ 0 h 2656001"/>
              <a:gd name="connsiteX2" fmla="*/ 3524250 w 3524250"/>
              <a:gd name="connsiteY2" fmla="*/ 2656001 h 2656001"/>
              <a:gd name="connsiteX3" fmla="*/ 0 w 3524250"/>
              <a:gd name="connsiteY3" fmla="*/ 2656001 h 2656001"/>
            </a:gdLst>
            <a:ahLst/>
            <a:cxnLst>
              <a:cxn ang="0">
                <a:pos x="connsiteX0" y="connsiteY0"/>
              </a:cxn>
              <a:cxn ang="0">
                <a:pos x="connsiteX1" y="connsiteY1"/>
              </a:cxn>
              <a:cxn ang="0">
                <a:pos x="connsiteX2" y="connsiteY2"/>
              </a:cxn>
              <a:cxn ang="0">
                <a:pos x="connsiteX3" y="connsiteY3"/>
              </a:cxn>
            </a:cxnLst>
            <a:rect l="l" t="t" r="r" b="b"/>
            <a:pathLst>
              <a:path w="3524250" h="2656001">
                <a:moveTo>
                  <a:pt x="0" y="0"/>
                </a:moveTo>
                <a:lnTo>
                  <a:pt x="3524250" y="0"/>
                </a:lnTo>
                <a:lnTo>
                  <a:pt x="3524250" y="2656001"/>
                </a:lnTo>
                <a:lnTo>
                  <a:pt x="0" y="2656001"/>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15545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1017926" y="6318004"/>
            <a:ext cx="914033" cy="307777"/>
          </a:xfrm>
          <a:prstGeom prst="rect">
            <a:avLst/>
          </a:prstGeom>
          <a:noFill/>
        </p:spPr>
        <p:txBody>
          <a:bodyPr wrap="none" rtlCol="0">
            <a:spAutoFit/>
          </a:bodyPr>
          <a:lstStyle/>
          <a:p>
            <a:pPr algn="r"/>
            <a:r>
              <a:rPr lang="en-ID" sz="1400" dirty="0">
                <a:solidFill>
                  <a:schemeClr val="bg1">
                    <a:lumMod val="50000"/>
                  </a:schemeClr>
                </a:solidFill>
                <a:latin typeface="+mj-lt"/>
              </a:rPr>
              <a:t>Slide </a:t>
            </a:r>
            <a:fld id="{D8F7C74A-3A5A-447B-8EAE-5D4021642CE2}" type="slidenum">
              <a:rPr lang="en-US" sz="1400" smtClean="0">
                <a:solidFill>
                  <a:schemeClr val="bg1">
                    <a:lumMod val="50000"/>
                  </a:schemeClr>
                </a:solidFill>
                <a:latin typeface="+mj-lt"/>
              </a:rPr>
              <a:pPr/>
              <a:t>‹#›</a:t>
            </a:fld>
            <a:endParaRPr lang="en-US" sz="1400" dirty="0">
              <a:solidFill>
                <a:schemeClr val="bg1">
                  <a:lumMod val="50000"/>
                </a:schemeClr>
              </a:solidFill>
              <a:latin typeface="+mj-lt"/>
            </a:endParaRPr>
          </a:p>
        </p:txBody>
      </p:sp>
    </p:spTree>
    <p:extLst>
      <p:ext uri="{BB962C8B-B14F-4D97-AF65-F5344CB8AC3E}">
        <p14:creationId xmlns:p14="http://schemas.microsoft.com/office/powerpoint/2010/main" val="11052019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matador-group.eu/en/matador-presented-the-super-sports-hydrogen-concept-mh2-at-the-prestigious-exhibition-top-marques-monaco/"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innovateslovakia.sk/en/startup-insights/secto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E5C18C58-E497-4D71-AFB5-13D8859D354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23" b="1523"/>
          <a:stretch>
            <a:fillRect/>
          </a:stretch>
        </p:blipFill>
        <p:spPr>
          <a:xfrm>
            <a:off x="0" y="6855"/>
            <a:ext cx="12192000" cy="5910470"/>
          </a:xfrm>
        </p:spPr>
      </p:pic>
      <p:sp>
        <p:nvSpPr>
          <p:cNvPr id="20" name="Rectangle 19">
            <a:extLst>
              <a:ext uri="{FF2B5EF4-FFF2-40B4-BE49-F238E27FC236}">
                <a16:creationId xmlns:a16="http://schemas.microsoft.com/office/drawing/2014/main" id="{BE614EAF-635D-43CA-B9EB-CD379C7B4441}"/>
              </a:ext>
            </a:extLst>
          </p:cNvPr>
          <p:cNvSpPr/>
          <p:nvPr/>
        </p:nvSpPr>
        <p:spPr>
          <a:xfrm>
            <a:off x="2582214" y="1800397"/>
            <a:ext cx="7027572" cy="36135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9BEE53D-C513-4113-9DC3-D28116294D8B}"/>
              </a:ext>
            </a:extLst>
          </p:cNvPr>
          <p:cNvSpPr txBox="1"/>
          <p:nvPr/>
        </p:nvSpPr>
        <p:spPr>
          <a:xfrm>
            <a:off x="3479476" y="2175998"/>
            <a:ext cx="5624944" cy="2308324"/>
          </a:xfrm>
          <a:prstGeom prst="rect">
            <a:avLst/>
          </a:prstGeom>
          <a:noFill/>
        </p:spPr>
        <p:txBody>
          <a:bodyPr wrap="square" rtlCol="0">
            <a:spAutoFit/>
          </a:bodyPr>
          <a:lstStyle/>
          <a:p>
            <a:pPr algn="ctr"/>
            <a:r>
              <a:rPr lang="sk-SK" sz="3600" b="1" dirty="0">
                <a:solidFill>
                  <a:schemeClr val="accent6">
                    <a:lumMod val="75000"/>
                  </a:schemeClr>
                </a:solidFill>
              </a:rPr>
              <a:t>Build trust in Skills Systems: What Slovakia´s Automotive Sector Teaches us</a:t>
            </a:r>
            <a:endParaRPr lang="en-GB" sz="3600" b="1" dirty="0">
              <a:solidFill>
                <a:schemeClr val="accent6">
                  <a:lumMod val="75000"/>
                </a:schemeClr>
              </a:solidFill>
            </a:endParaRPr>
          </a:p>
        </p:txBody>
      </p:sp>
      <p:pic>
        <p:nvPicPr>
          <p:cNvPr id="1028" name="Picture 4">
            <a:extLst>
              <a:ext uri="{FF2B5EF4-FFF2-40B4-BE49-F238E27FC236}">
                <a16:creationId xmlns:a16="http://schemas.microsoft.com/office/drawing/2014/main" id="{F9671F79-AA5C-DE5E-797C-B69963126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1443"/>
            <a:ext cx="1299281" cy="7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CCD61C5-57AA-B458-10EC-8D612E08E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601" y="5818451"/>
            <a:ext cx="1370693" cy="110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1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D9BBD3-798E-098B-9852-524B6769A884}"/>
              </a:ext>
            </a:extLst>
          </p:cNvPr>
          <p:cNvSpPr txBox="1"/>
          <p:nvPr/>
        </p:nvSpPr>
        <p:spPr>
          <a:xfrm>
            <a:off x="-1781799" y="677634"/>
            <a:ext cx="8792296" cy="646331"/>
          </a:xfrm>
          <a:prstGeom prst="rect">
            <a:avLst/>
          </a:prstGeom>
          <a:noFill/>
        </p:spPr>
        <p:txBody>
          <a:bodyPr wrap="square" rtlCol="0">
            <a:spAutoFit/>
          </a:bodyPr>
          <a:lstStyle/>
          <a:p>
            <a:pPr algn="ctr"/>
            <a:r>
              <a:rPr lang="en-US" sz="3600" b="1" dirty="0">
                <a:solidFill>
                  <a:schemeClr val="accent6">
                    <a:lumMod val="75000"/>
                  </a:schemeClr>
                </a:solidFill>
              </a:rPr>
              <a:t>W</a:t>
            </a:r>
            <a:r>
              <a:rPr lang="sk-SK" sz="3600" b="1" dirty="0">
                <a:solidFill>
                  <a:schemeClr val="accent6">
                    <a:lumMod val="75000"/>
                  </a:schemeClr>
                </a:solidFill>
              </a:rPr>
              <a:t>hy SLOVAKIA?</a:t>
            </a:r>
            <a:endParaRPr lang="en-US" sz="3600" b="1" dirty="0">
              <a:solidFill>
                <a:schemeClr val="accent6">
                  <a:lumMod val="75000"/>
                </a:schemeClr>
              </a:solidFill>
            </a:endParaRPr>
          </a:p>
        </p:txBody>
      </p:sp>
      <p:pic>
        <p:nvPicPr>
          <p:cNvPr id="6" name="Picture 5">
            <a:extLst>
              <a:ext uri="{FF2B5EF4-FFF2-40B4-BE49-F238E27FC236}">
                <a16:creationId xmlns:a16="http://schemas.microsoft.com/office/drawing/2014/main" id="{24CA0CB1-DCCF-C869-BB76-8C80522FC102}"/>
              </a:ext>
            </a:extLst>
          </p:cNvPr>
          <p:cNvPicPr>
            <a:picLocks noChangeAspect="1"/>
          </p:cNvPicPr>
          <p:nvPr/>
        </p:nvPicPr>
        <p:blipFill>
          <a:blip r:embed="rId2"/>
          <a:stretch>
            <a:fillRect/>
          </a:stretch>
        </p:blipFill>
        <p:spPr>
          <a:xfrm>
            <a:off x="5440923" y="1323965"/>
            <a:ext cx="6358241" cy="4048192"/>
          </a:xfrm>
          <a:prstGeom prst="rect">
            <a:avLst/>
          </a:prstGeom>
        </p:spPr>
      </p:pic>
      <p:pic>
        <p:nvPicPr>
          <p:cNvPr id="2" name="Picture 1">
            <a:extLst>
              <a:ext uri="{FF2B5EF4-FFF2-40B4-BE49-F238E27FC236}">
                <a16:creationId xmlns:a16="http://schemas.microsoft.com/office/drawing/2014/main" id="{176573CE-4938-6877-AE69-E1A80200E7E6}"/>
              </a:ext>
            </a:extLst>
          </p:cNvPr>
          <p:cNvPicPr>
            <a:picLocks noChangeAspect="1"/>
          </p:cNvPicPr>
          <p:nvPr/>
        </p:nvPicPr>
        <p:blipFill>
          <a:blip r:embed="rId3"/>
          <a:stretch>
            <a:fillRect/>
          </a:stretch>
        </p:blipFill>
        <p:spPr>
          <a:xfrm>
            <a:off x="760982" y="1940378"/>
            <a:ext cx="2857873" cy="1488622"/>
          </a:xfrm>
          <a:prstGeom prst="rect">
            <a:avLst/>
          </a:prstGeom>
        </p:spPr>
      </p:pic>
      <p:pic>
        <p:nvPicPr>
          <p:cNvPr id="5" name="Picture 4">
            <a:extLst>
              <a:ext uri="{FF2B5EF4-FFF2-40B4-BE49-F238E27FC236}">
                <a16:creationId xmlns:a16="http://schemas.microsoft.com/office/drawing/2014/main" id="{30C02BEF-8469-778E-3BC6-F6B4FF30663E}"/>
              </a:ext>
            </a:extLst>
          </p:cNvPr>
          <p:cNvPicPr>
            <a:picLocks noChangeAspect="1"/>
          </p:cNvPicPr>
          <p:nvPr/>
        </p:nvPicPr>
        <p:blipFill>
          <a:blip r:embed="rId4"/>
          <a:stretch>
            <a:fillRect/>
          </a:stretch>
        </p:blipFill>
        <p:spPr>
          <a:xfrm>
            <a:off x="760982" y="3560370"/>
            <a:ext cx="2947261" cy="1526894"/>
          </a:xfrm>
          <a:prstGeom prst="rect">
            <a:avLst/>
          </a:prstGeom>
        </p:spPr>
      </p:pic>
    </p:spTree>
    <p:extLst>
      <p:ext uri="{BB962C8B-B14F-4D97-AF65-F5344CB8AC3E}">
        <p14:creationId xmlns:p14="http://schemas.microsoft.com/office/powerpoint/2010/main" val="185103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BFD3-6F91-FCE7-3F1C-F77D692C160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F4241AE-EE6F-1D13-D1EA-0AF12973F94D}"/>
              </a:ext>
            </a:extLst>
          </p:cNvPr>
          <p:cNvSpPr txBox="1"/>
          <p:nvPr/>
        </p:nvSpPr>
        <p:spPr>
          <a:xfrm>
            <a:off x="1039801" y="392060"/>
            <a:ext cx="5097422" cy="1384995"/>
          </a:xfrm>
          <a:prstGeom prst="rect">
            <a:avLst/>
          </a:prstGeom>
          <a:noFill/>
        </p:spPr>
        <p:txBody>
          <a:bodyPr wrap="square" rtlCol="0">
            <a:spAutoFit/>
          </a:bodyPr>
          <a:lstStyle/>
          <a:p>
            <a:r>
              <a:rPr lang="en-GB" sz="2800" b="1" dirty="0">
                <a:solidFill>
                  <a:schemeClr val="accent6">
                    <a:lumMod val="75000"/>
                  </a:schemeClr>
                </a:solidFill>
              </a:rPr>
              <a:t>Technical education in </a:t>
            </a:r>
            <a:r>
              <a:rPr lang="sk-SK" sz="2800" b="1" dirty="0">
                <a:solidFill>
                  <a:schemeClr val="accent6">
                    <a:lumMod val="75000"/>
                  </a:schemeClr>
                </a:solidFill>
              </a:rPr>
              <a:t>automotive sector in </a:t>
            </a:r>
            <a:r>
              <a:rPr lang="en-GB" sz="2800" b="1" dirty="0">
                <a:solidFill>
                  <a:schemeClr val="accent6">
                    <a:lumMod val="75000"/>
                  </a:schemeClr>
                </a:solidFill>
              </a:rPr>
              <a:t>Slovakia</a:t>
            </a:r>
            <a:endParaRPr lang="en-US" sz="2800" b="1" dirty="0">
              <a:solidFill>
                <a:schemeClr val="accent6">
                  <a:lumMod val="75000"/>
                </a:schemeClr>
              </a:solidFill>
            </a:endParaRPr>
          </a:p>
        </p:txBody>
      </p:sp>
      <p:sp>
        <p:nvSpPr>
          <p:cNvPr id="7" name="Rectangle 6">
            <a:extLst>
              <a:ext uri="{FF2B5EF4-FFF2-40B4-BE49-F238E27FC236}">
                <a16:creationId xmlns:a16="http://schemas.microsoft.com/office/drawing/2014/main" id="{06D8FEB7-D269-22AC-8CE3-75174843C65D}"/>
              </a:ext>
            </a:extLst>
          </p:cNvPr>
          <p:cNvSpPr/>
          <p:nvPr/>
        </p:nvSpPr>
        <p:spPr>
          <a:xfrm>
            <a:off x="247231" y="392060"/>
            <a:ext cx="99886" cy="6159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A9EC9E93-5868-206C-B4F8-A834C5C593F3}"/>
              </a:ext>
            </a:extLst>
          </p:cNvPr>
          <p:cNvGraphicFramePr>
            <a:graphicFrameLocks noGrp="1"/>
          </p:cNvGraphicFramePr>
          <p:nvPr>
            <p:extLst>
              <p:ext uri="{D42A27DB-BD31-4B8C-83A1-F6EECF244321}">
                <p14:modId xmlns:p14="http://schemas.microsoft.com/office/powerpoint/2010/main" val="3680719186"/>
              </p:ext>
            </p:extLst>
          </p:nvPr>
        </p:nvGraphicFramePr>
        <p:xfrm>
          <a:off x="1168929" y="1893817"/>
          <a:ext cx="3883519" cy="1882415"/>
        </p:xfrm>
        <a:graphic>
          <a:graphicData uri="http://schemas.openxmlformats.org/drawingml/2006/table">
            <a:tbl>
              <a:tblPr firstRow="1" firstCol="1" bandRow="1">
                <a:tableStyleId>{5C22544A-7EE6-4342-B048-85BDC9FD1C3A}</a:tableStyleId>
              </a:tblPr>
              <a:tblGrid>
                <a:gridCol w="1059321">
                  <a:extLst>
                    <a:ext uri="{9D8B030D-6E8A-4147-A177-3AD203B41FA5}">
                      <a16:colId xmlns:a16="http://schemas.microsoft.com/office/drawing/2014/main" val="3811342333"/>
                    </a:ext>
                  </a:extLst>
                </a:gridCol>
                <a:gridCol w="1023878">
                  <a:extLst>
                    <a:ext uri="{9D8B030D-6E8A-4147-A177-3AD203B41FA5}">
                      <a16:colId xmlns:a16="http://schemas.microsoft.com/office/drawing/2014/main" val="946288704"/>
                    </a:ext>
                  </a:extLst>
                </a:gridCol>
                <a:gridCol w="878829">
                  <a:extLst>
                    <a:ext uri="{9D8B030D-6E8A-4147-A177-3AD203B41FA5}">
                      <a16:colId xmlns:a16="http://schemas.microsoft.com/office/drawing/2014/main" val="872523476"/>
                    </a:ext>
                  </a:extLst>
                </a:gridCol>
                <a:gridCol w="921491">
                  <a:extLst>
                    <a:ext uri="{9D8B030D-6E8A-4147-A177-3AD203B41FA5}">
                      <a16:colId xmlns:a16="http://schemas.microsoft.com/office/drawing/2014/main" val="3385125696"/>
                    </a:ext>
                  </a:extLst>
                </a:gridCol>
              </a:tblGrid>
              <a:tr h="429407">
                <a:tc>
                  <a:txBody>
                    <a:bodyPr/>
                    <a:lstStyle/>
                    <a:p>
                      <a:pPr>
                        <a:lnSpc>
                          <a:spcPct val="115000"/>
                        </a:lnSpc>
                        <a:spcAft>
                          <a:spcPts val="800"/>
                        </a:spcAft>
                        <a:buNone/>
                      </a:pPr>
                      <a:r>
                        <a:rPr lang="en-GB" sz="1050" kern="0">
                          <a:effectLst/>
                        </a:rPr>
                        <a:t>Education level</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a:effectLst/>
                        </a:rPr>
                        <a:t>Number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a:effectLst/>
                        </a:rPr>
                        <a:t>Enrolled students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dirty="0">
                          <a:effectLst/>
                        </a:rPr>
                        <a:t>Graduates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67306960"/>
                  </a:ext>
                </a:extLst>
              </a:tr>
              <a:tr h="532908">
                <a:tc>
                  <a:txBody>
                    <a:bodyPr/>
                    <a:lstStyle/>
                    <a:p>
                      <a:pPr>
                        <a:lnSpc>
                          <a:spcPct val="115000"/>
                        </a:lnSpc>
                        <a:spcAft>
                          <a:spcPts val="800"/>
                        </a:spcAft>
                        <a:buNone/>
                      </a:pPr>
                      <a:r>
                        <a:rPr lang="en-GB" sz="1050" kern="0">
                          <a:effectLst/>
                        </a:rPr>
                        <a:t>Higher level education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a:effectLst/>
                        </a:rPr>
                        <a:t>32 Technical and IT faculties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dirty="0">
                          <a:effectLst/>
                        </a:rPr>
                        <a:t>28 000</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dirty="0">
                          <a:effectLst/>
                        </a:rPr>
                        <a:t>6000</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61434724"/>
                  </a:ext>
                </a:extLst>
              </a:tr>
              <a:tr h="894458">
                <a:tc>
                  <a:txBody>
                    <a:bodyPr/>
                    <a:lstStyle/>
                    <a:p>
                      <a:pPr>
                        <a:lnSpc>
                          <a:spcPct val="115000"/>
                        </a:lnSpc>
                        <a:spcAft>
                          <a:spcPts val="800"/>
                        </a:spcAft>
                        <a:buNone/>
                      </a:pPr>
                      <a:r>
                        <a:rPr lang="en-GB" sz="1050" kern="0" dirty="0">
                          <a:effectLst/>
                        </a:rPr>
                        <a:t>Automotive related VET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a:effectLst/>
                        </a:rPr>
                        <a:t>174 Automotive Related Technical VET schools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dirty="0">
                          <a:effectLst/>
                        </a:rPr>
                        <a:t>31 000</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15000"/>
                        </a:lnSpc>
                        <a:spcAft>
                          <a:spcPts val="800"/>
                        </a:spcAft>
                        <a:buNone/>
                      </a:pPr>
                      <a:r>
                        <a:rPr lang="en-GB" sz="1050" kern="0" dirty="0">
                          <a:effectLst/>
                        </a:rPr>
                        <a:t>8000</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53891533"/>
                  </a:ext>
                </a:extLst>
              </a:tr>
            </a:tbl>
          </a:graphicData>
        </a:graphic>
      </p:graphicFrame>
      <p:sp>
        <p:nvSpPr>
          <p:cNvPr id="3" name="TextBox 2">
            <a:extLst>
              <a:ext uri="{FF2B5EF4-FFF2-40B4-BE49-F238E27FC236}">
                <a16:creationId xmlns:a16="http://schemas.microsoft.com/office/drawing/2014/main" id="{7F6790F3-597A-CA2D-0D1D-2ECF73DAE7A2}"/>
              </a:ext>
            </a:extLst>
          </p:cNvPr>
          <p:cNvSpPr txBox="1"/>
          <p:nvPr/>
        </p:nvSpPr>
        <p:spPr>
          <a:xfrm>
            <a:off x="794494" y="4057528"/>
            <a:ext cx="5397080" cy="2492990"/>
          </a:xfrm>
          <a:prstGeom prst="rect">
            <a:avLst/>
          </a:prstGeom>
          <a:noFill/>
        </p:spPr>
        <p:txBody>
          <a:bodyPr wrap="square" rtlCol="0">
            <a:spAutoFit/>
          </a:bodyPr>
          <a:lstStyle/>
          <a:p>
            <a:pPr marL="285750" lvl="0" indent="-285750">
              <a:buFont typeface="Arial" panose="020B0604020202020204" pitchFamily="34" charset="0"/>
              <a:buChar char="•"/>
            </a:pPr>
            <a:r>
              <a:rPr lang="en-GB" sz="1200" dirty="0"/>
              <a:t>Dual education scheme- 190+ vocational schools already established cooperation with more than 1,900 companies around Slovakia</a:t>
            </a:r>
            <a:endParaRPr lang="sk-SK" sz="1200" dirty="0"/>
          </a:p>
          <a:p>
            <a:pPr marL="285750" indent="-285750">
              <a:buFont typeface="Arial" panose="020B0604020202020204" pitchFamily="34" charset="0"/>
              <a:buChar char="•"/>
            </a:pPr>
            <a:r>
              <a:rPr lang="sk-SK" sz="1200" dirty="0"/>
              <a:t>Employers bring new R</a:t>
            </a:r>
            <a:r>
              <a:rPr lang="en-GB" sz="1200" dirty="0"/>
              <a:t>&amp;D</a:t>
            </a:r>
            <a:r>
              <a:rPr lang="sk-SK" sz="1200" dirty="0"/>
              <a:t> related skills demand (automation specialists, robotics engineers, digital data skills, EV and battery expertise) and support </a:t>
            </a:r>
          </a:p>
          <a:p>
            <a:pPr marL="285750" indent="-285750">
              <a:buFont typeface="Arial" panose="020B0604020202020204" pitchFamily="34" charset="0"/>
              <a:buChar char="•"/>
            </a:pPr>
            <a:r>
              <a:rPr lang="en-GB" sz="1200" dirty="0"/>
              <a:t>In 2025, Uzbekistan signed a cooperation memorandum with Slovak recruitment firms such as Manpower Group Slovakia to supply workers for major automotive plants, including Volkswagen Slovakia, Stellantis, Volvo and Jaguar Land Rover.</a:t>
            </a:r>
            <a:endParaRPr lang="sk-SK" sz="1200" dirty="0"/>
          </a:p>
          <a:p>
            <a:pPr marL="285750" indent="-285750">
              <a:buFont typeface="Arial" panose="020B0604020202020204" pitchFamily="34" charset="0"/>
              <a:buChar char="•"/>
            </a:pPr>
            <a:endParaRPr lang="sk-SK" sz="1200" dirty="0"/>
          </a:p>
          <a:p>
            <a:pPr marL="285750" lvl="0" indent="-285750">
              <a:buFont typeface="Arial" panose="020B0604020202020204" pitchFamily="34" charset="0"/>
              <a:buChar char="•"/>
            </a:pPr>
            <a:endParaRPr lang="sk-SK" dirty="0"/>
          </a:p>
          <a:p>
            <a:pPr marL="285750" lvl="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3F5FFC9D-8546-8342-1211-866F05D9E6AA}"/>
              </a:ext>
            </a:extLst>
          </p:cNvPr>
          <p:cNvSpPr txBox="1"/>
          <p:nvPr/>
        </p:nvSpPr>
        <p:spPr>
          <a:xfrm>
            <a:off x="6638951" y="1388634"/>
            <a:ext cx="4906466"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k-SK" sz="1100" dirty="0"/>
              <a:t>Involvement in training provision (focus- digitalisation and robotics). </a:t>
            </a:r>
          </a:p>
          <a:p>
            <a:endParaRPr lang="sk-SK" sz="1100" b="1" dirty="0"/>
          </a:p>
          <a:p>
            <a:pPr marL="171450" indent="-171450">
              <a:buFont typeface="Arial" panose="020B0604020202020204" pitchFamily="34" charset="0"/>
              <a:buChar char="•"/>
            </a:pPr>
            <a:r>
              <a:rPr lang="en-GB" sz="1100" b="1" dirty="0"/>
              <a:t>University and research partnerships</a:t>
            </a:r>
            <a:r>
              <a:rPr lang="en-GB" sz="1100" dirty="0"/>
              <a:t>: Slovak University of Technology, Technical University of Kosice, and University of Zilina on applied research, internship</a:t>
            </a:r>
            <a:r>
              <a:rPr lang="sk-SK" sz="1100" dirty="0"/>
              <a:t>s, </a:t>
            </a:r>
            <a:r>
              <a:rPr lang="en-GB" sz="1100" dirty="0"/>
              <a:t>customized degree tracks that bolster mechatronics, robotics, and safety engineering</a:t>
            </a:r>
            <a:endParaRPr lang="sk-SK" sz="1100" dirty="0"/>
          </a:p>
          <a:p>
            <a:pPr marL="171450" indent="-171450">
              <a:buFont typeface="Arial" panose="020B0604020202020204" pitchFamily="34" charset="0"/>
              <a:buChar char="•"/>
            </a:pPr>
            <a:r>
              <a:rPr lang="en-GB" sz="1100" dirty="0">
                <a:solidFill>
                  <a:schemeClr val="tx1"/>
                </a:solidFill>
                <a:hlinkClick r:id="rId3">
                  <a:extLst>
                    <a:ext uri="{A12FA001-AC4F-418D-AE19-62706E023703}">
                      <ahyp:hlinkClr xmlns:ahyp="http://schemas.microsoft.com/office/drawing/2018/hyperlinkcolor" val="tx"/>
                    </a:ext>
                  </a:extLst>
                </a:hlinkClick>
              </a:rPr>
              <a:t>MATADOR presented the super sports hydrogen concept MH2 at the prestigious exhibition TOP MARQUES MONACO - MATADOR Group</a:t>
            </a:r>
            <a:endParaRPr lang="sk-SK" sz="1100" dirty="0">
              <a:solidFill>
                <a:schemeClr val="tx1"/>
              </a:solidFill>
            </a:endParaRPr>
          </a:p>
          <a:p>
            <a:pPr marL="171450" indent="-171450">
              <a:buFont typeface="Arial" panose="020B0604020202020204" pitchFamily="34" charset="0"/>
              <a:buChar char="•"/>
            </a:pPr>
            <a:r>
              <a:rPr lang="sk-SK" sz="1100" dirty="0">
                <a:solidFill>
                  <a:schemeClr val="tx1"/>
                </a:solidFill>
              </a:rPr>
              <a:t>Innovation/Mobility labs: </a:t>
            </a:r>
            <a:r>
              <a:rPr lang="en-GB" sz="1100" dirty="0">
                <a:solidFill>
                  <a:schemeClr val="tx1"/>
                </a:solidFill>
                <a:hlinkClick r:id="rId4">
                  <a:extLst>
                    <a:ext uri="{A12FA001-AC4F-418D-AE19-62706E023703}">
                      <ahyp:hlinkClr xmlns:ahyp="http://schemas.microsoft.com/office/drawing/2018/hyperlinkcolor" val="tx"/>
                    </a:ext>
                  </a:extLst>
                </a:hlinkClick>
              </a:rPr>
              <a:t>Sectors - Innovate Slovakia</a:t>
            </a:r>
            <a:endParaRPr lang="sk-SK" sz="1100" b="1" dirty="0">
              <a:solidFill>
                <a:schemeClr val="tx1"/>
              </a:solidFill>
            </a:endParaRPr>
          </a:p>
          <a:p>
            <a:pPr marL="171450" indent="-171450">
              <a:buFont typeface="Arial" panose="020B0604020202020204" pitchFamily="34" charset="0"/>
              <a:buChar char="•"/>
            </a:pPr>
            <a:r>
              <a:rPr lang="en-GB" sz="1100" b="1" dirty="0"/>
              <a:t>Modular and micro-credentials</a:t>
            </a:r>
            <a:r>
              <a:rPr lang="en-GB" sz="1100" dirty="0"/>
              <a:t>: Concise, skills-focused certifications</a:t>
            </a:r>
            <a:r>
              <a:rPr lang="sk-SK" sz="1100" dirty="0"/>
              <a:t> to support</a:t>
            </a:r>
            <a:r>
              <a:rPr lang="en-GB" sz="1100" dirty="0"/>
              <a:t> internal career progression in areas such as robotic operation, automotive electronics, or paint-shop safety</a:t>
            </a:r>
            <a:endParaRPr lang="sk-SK" sz="1100" dirty="0"/>
          </a:p>
          <a:p>
            <a:pPr marL="171450" indent="-171450">
              <a:buFont typeface="Arial" panose="020B0604020202020204" pitchFamily="34" charset="0"/>
              <a:buChar char="•"/>
            </a:pPr>
            <a:r>
              <a:rPr lang="en-GB" sz="1100" b="1" dirty="0"/>
              <a:t>Digital training tools</a:t>
            </a:r>
            <a:r>
              <a:rPr lang="en-GB" sz="1100" dirty="0"/>
              <a:t>: Virtual reality (VR) and augmented reality (AR) deliver immersive safety simulations—hazard detection, emergency evacuation, lockout-tagout training—without exposing learners to real-world risks, while e-learning systems and mobile applications offer just-in-time instruction for shift teams.</a:t>
            </a:r>
            <a:endParaRPr lang="sk-SK" sz="1100" dirty="0"/>
          </a:p>
          <a:p>
            <a:pPr marL="171450" indent="-171450">
              <a:buFont typeface="Arial" panose="020B0604020202020204" pitchFamily="34" charset="0"/>
              <a:buChar char="•"/>
            </a:pPr>
            <a:r>
              <a:rPr lang="en-GB" sz="1100" b="1" dirty="0"/>
              <a:t>Reskilling and transition programs</a:t>
            </a:r>
            <a:r>
              <a:rPr lang="en-GB" sz="1100" dirty="0"/>
              <a:t>: When automation reduces the need for repetitive tasks, companies help employees retrain for roles in maintenance, quality control, or programming</a:t>
            </a:r>
            <a:endParaRPr lang="sk-SK" sz="1100" dirty="0"/>
          </a:p>
          <a:p>
            <a:endParaRPr lang="en-US" sz="1400" b="1" i="1" dirty="0">
              <a:solidFill>
                <a:schemeClr val="tx1">
                  <a:lumMod val="75000"/>
                  <a:lumOff val="25000"/>
                </a:schemeClr>
              </a:solidFill>
              <a:latin typeface="+mj-lt"/>
            </a:endParaRPr>
          </a:p>
        </p:txBody>
      </p:sp>
    </p:spTree>
    <p:extLst>
      <p:ext uri="{BB962C8B-B14F-4D97-AF65-F5344CB8AC3E}">
        <p14:creationId xmlns:p14="http://schemas.microsoft.com/office/powerpoint/2010/main" val="428691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810032-4BAB-B138-4679-984CDEA1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33" y="427237"/>
            <a:ext cx="4002350" cy="6003526"/>
          </a:xfrm>
          <a:prstGeom prst="rect">
            <a:avLst/>
          </a:prstGeom>
        </p:spPr>
      </p:pic>
      <p:pic>
        <p:nvPicPr>
          <p:cNvPr id="8" name="Picture 7">
            <a:extLst>
              <a:ext uri="{FF2B5EF4-FFF2-40B4-BE49-F238E27FC236}">
                <a16:creationId xmlns:a16="http://schemas.microsoft.com/office/drawing/2014/main" id="{B6BD823C-8A4C-EEE9-3CDA-339825AD9343}"/>
              </a:ext>
            </a:extLst>
          </p:cNvPr>
          <p:cNvPicPr>
            <a:picLocks noChangeAspect="1"/>
          </p:cNvPicPr>
          <p:nvPr/>
        </p:nvPicPr>
        <p:blipFill>
          <a:blip r:embed="rId3"/>
          <a:stretch>
            <a:fillRect/>
          </a:stretch>
        </p:blipFill>
        <p:spPr>
          <a:xfrm>
            <a:off x="6214339" y="986971"/>
            <a:ext cx="4884228" cy="4368800"/>
          </a:xfrm>
          <a:prstGeom prst="rect">
            <a:avLst/>
          </a:prstGeom>
        </p:spPr>
      </p:pic>
    </p:spTree>
    <p:extLst>
      <p:ext uri="{BB962C8B-B14F-4D97-AF65-F5344CB8AC3E}">
        <p14:creationId xmlns:p14="http://schemas.microsoft.com/office/powerpoint/2010/main" val="31085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screenshot&#10;&#10;Description automatically generated">
            <a:extLst>
              <a:ext uri="{FF2B5EF4-FFF2-40B4-BE49-F238E27FC236}">
                <a16:creationId xmlns:a16="http://schemas.microsoft.com/office/drawing/2014/main" id="{F3933100-A574-49C2-BC93-20ACEC0CC523}"/>
              </a:ext>
            </a:extLst>
          </p:cNvPr>
          <p:cNvPicPr/>
          <p:nvPr/>
        </p:nvPicPr>
        <p:blipFill>
          <a:blip r:embed="rId3">
            <a:extLst>
              <a:ext uri="{28A0092B-C50C-407E-A947-70E740481C1C}">
                <a14:useLocalDpi xmlns:a14="http://schemas.microsoft.com/office/drawing/2010/main" val="0"/>
              </a:ext>
            </a:extLst>
          </a:blip>
          <a:stretch>
            <a:fillRect/>
          </a:stretch>
        </p:blipFill>
        <p:spPr>
          <a:xfrm>
            <a:off x="285713" y="952377"/>
            <a:ext cx="6002353" cy="471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a:extLst>
              <a:ext uri="{FF2B5EF4-FFF2-40B4-BE49-F238E27FC236}">
                <a16:creationId xmlns:a16="http://schemas.microsoft.com/office/drawing/2014/main" id="{82148CF9-BFA0-4176-95E7-B4F50E0CB849}"/>
              </a:ext>
            </a:extLst>
          </p:cNvPr>
          <p:cNvSpPr/>
          <p:nvPr/>
        </p:nvSpPr>
        <p:spPr>
          <a:xfrm>
            <a:off x="6777868" y="0"/>
            <a:ext cx="5414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E0DA11F-F0F5-49A9-8F81-4F6A8DE8D6E8}"/>
              </a:ext>
            </a:extLst>
          </p:cNvPr>
          <p:cNvSpPr txBox="1"/>
          <p:nvPr/>
        </p:nvSpPr>
        <p:spPr>
          <a:xfrm>
            <a:off x="7440719" y="629211"/>
            <a:ext cx="4342586" cy="5139869"/>
          </a:xfrm>
          <a:prstGeom prst="rect">
            <a:avLst/>
          </a:prstGeom>
          <a:noFill/>
        </p:spPr>
        <p:txBody>
          <a:bodyPr wrap="square" rtlCol="0">
            <a:spAutoFit/>
          </a:bodyPr>
          <a:lstStyle/>
          <a:p>
            <a:pPr algn="ctr"/>
            <a:r>
              <a:rPr lang="sk-SK" sz="2800" dirty="0">
                <a:solidFill>
                  <a:schemeClr val="bg1"/>
                </a:solidFill>
              </a:rPr>
              <a:t>Digitalisation (Industry 4.0) has put the model in real test...</a:t>
            </a:r>
          </a:p>
          <a:p>
            <a:pPr algn="ctr"/>
            <a:endParaRPr lang="sk-SK" dirty="0">
              <a:solidFill>
                <a:schemeClr val="bg1"/>
              </a:solidFill>
            </a:endParaRPr>
          </a:p>
          <a:p>
            <a:pPr algn="ctr"/>
            <a:endParaRPr lang="sk-SK" i="1" dirty="0">
              <a:solidFill>
                <a:schemeClr val="bg1"/>
              </a:solidFill>
            </a:endParaRPr>
          </a:p>
          <a:p>
            <a:pPr marL="285750" indent="-285750" algn="ctr">
              <a:buFont typeface="Arial" panose="020B0604020202020204" pitchFamily="34" charset="0"/>
              <a:buChar char="•"/>
            </a:pPr>
            <a:r>
              <a:rPr lang="en-GB" sz="1400" i="1" dirty="0">
                <a:solidFill>
                  <a:schemeClr val="bg1"/>
                </a:solidFill>
              </a:rPr>
              <a:t>“With gradual robot deployment in production, 36% of jobs would disappear…” (Pravda, 2016)</a:t>
            </a:r>
            <a:endParaRPr lang="sk-SK" sz="1400" i="1" dirty="0">
              <a:solidFill>
                <a:schemeClr val="bg1"/>
              </a:solidFill>
            </a:endParaRPr>
          </a:p>
          <a:p>
            <a:pPr marL="285750" indent="-285750" algn="ctr">
              <a:buFont typeface="Arial" panose="020B0604020202020204" pitchFamily="34" charset="0"/>
              <a:buChar char="•"/>
            </a:pPr>
            <a:endParaRPr lang="sk-SK" sz="1400" i="1" dirty="0">
              <a:solidFill>
                <a:schemeClr val="bg1"/>
              </a:solidFill>
            </a:endParaRPr>
          </a:p>
          <a:p>
            <a:pPr marL="285750" indent="-285750" algn="ctr">
              <a:buFont typeface="Arial" panose="020B0604020202020204" pitchFamily="34" charset="0"/>
              <a:buChar char="•"/>
            </a:pPr>
            <a:r>
              <a:rPr lang="en-GB" sz="1400" i="1" dirty="0">
                <a:solidFill>
                  <a:schemeClr val="bg1"/>
                </a:solidFill>
              </a:rPr>
              <a:t>“Automation is already advancing rapidly in industry and could lead to the loss of 30–40% of jobs.” (TREND.sk, 2018) </a:t>
            </a:r>
            <a:endParaRPr lang="sk-SK" sz="1400" i="1" dirty="0">
              <a:solidFill>
                <a:schemeClr val="bg1"/>
              </a:solidFill>
            </a:endParaRPr>
          </a:p>
          <a:p>
            <a:pPr marL="285750" indent="-285750" algn="ctr">
              <a:buFont typeface="Arial" panose="020B0604020202020204" pitchFamily="34" charset="0"/>
              <a:buChar char="•"/>
            </a:pPr>
            <a:endParaRPr lang="sk-SK" sz="1400" i="1" dirty="0">
              <a:solidFill>
                <a:schemeClr val="bg1"/>
              </a:solidFill>
            </a:endParaRPr>
          </a:p>
          <a:p>
            <a:pPr marL="285750" indent="-285750" algn="ctr">
              <a:buFont typeface="Arial" panose="020B0604020202020204" pitchFamily="34" charset="0"/>
              <a:buChar char="•"/>
            </a:pPr>
            <a:r>
              <a:rPr lang="en-GB" sz="1400" i="1" dirty="0">
                <a:solidFill>
                  <a:schemeClr val="bg1"/>
                </a:solidFill>
              </a:rPr>
              <a:t>“Robotisation threatens about one-third of jobs in Slovakia — with 151 robots per 10,000 workers, compared to a global average of 85.” (SME.sk, 2020)</a:t>
            </a:r>
            <a:endParaRPr lang="sk-SK" sz="1400" i="1" dirty="0">
              <a:solidFill>
                <a:schemeClr val="bg1"/>
              </a:solidFill>
            </a:endParaRPr>
          </a:p>
          <a:p>
            <a:pPr marL="285750" indent="-285750" algn="ctr">
              <a:buFont typeface="Arial" panose="020B0604020202020204" pitchFamily="34" charset="0"/>
              <a:buChar char="•"/>
            </a:pPr>
            <a:endParaRPr lang="sk-SK" dirty="0"/>
          </a:p>
          <a:p>
            <a:pPr marL="285750" indent="-285750" algn="ctr">
              <a:buFont typeface="Arial" panose="020B0604020202020204" pitchFamily="34" charset="0"/>
              <a:buChar char="•"/>
            </a:pPr>
            <a:endParaRPr lang="sk-SK" dirty="0">
              <a:solidFill>
                <a:schemeClr val="bg1"/>
              </a:solidFill>
            </a:endParaRPr>
          </a:p>
          <a:p>
            <a:pPr marL="285750" indent="-285750" algn="ctr">
              <a:buFont typeface="Arial" panose="020B0604020202020204" pitchFamily="34" charset="0"/>
              <a:buChar char="•"/>
            </a:pPr>
            <a:endParaRPr lang="en-GB" dirty="0">
              <a:solidFill>
                <a:schemeClr val="bg1"/>
              </a:solidFill>
            </a:endParaRPr>
          </a:p>
        </p:txBody>
      </p:sp>
      <p:sp>
        <p:nvSpPr>
          <p:cNvPr id="28" name="Rectangle 27">
            <a:extLst>
              <a:ext uri="{FF2B5EF4-FFF2-40B4-BE49-F238E27FC236}">
                <a16:creationId xmlns:a16="http://schemas.microsoft.com/office/drawing/2014/main" id="{D20E39A3-3FFB-4EC7-A822-BAC950456FFC}"/>
              </a:ext>
            </a:extLst>
          </p:cNvPr>
          <p:cNvSpPr/>
          <p:nvPr/>
        </p:nvSpPr>
        <p:spPr>
          <a:xfrm>
            <a:off x="12028206" y="0"/>
            <a:ext cx="168837" cy="5435690"/>
          </a:xfrm>
          <a:prstGeom prst="rect">
            <a:avLst/>
          </a:prstGeom>
          <a:solidFill>
            <a:schemeClr val="bg1">
              <a:lumMod val="8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993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9583-626D-6FD9-A986-B5017370386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5BF815B-9DEB-76DD-39B9-AA09B2B26D15}"/>
              </a:ext>
            </a:extLst>
          </p:cNvPr>
          <p:cNvSpPr/>
          <p:nvPr/>
        </p:nvSpPr>
        <p:spPr>
          <a:xfrm>
            <a:off x="247231" y="392060"/>
            <a:ext cx="99886" cy="6159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2BFE019-BDE6-34FC-51BF-1738EB0E9379}"/>
              </a:ext>
            </a:extLst>
          </p:cNvPr>
          <p:cNvSpPr txBox="1"/>
          <p:nvPr/>
        </p:nvSpPr>
        <p:spPr>
          <a:xfrm>
            <a:off x="862909" y="1773368"/>
            <a:ext cx="8877775" cy="3139321"/>
          </a:xfrm>
          <a:prstGeom prst="rect">
            <a:avLst/>
          </a:prstGeom>
          <a:noFill/>
        </p:spPr>
        <p:txBody>
          <a:bodyPr wrap="square" rtlCol="0">
            <a:spAutoFit/>
          </a:bodyPr>
          <a:lstStyle/>
          <a:p>
            <a:pPr marL="285750" lvl="0" indent="-285750">
              <a:buFont typeface="Arial" panose="020B0604020202020204" pitchFamily="34" charset="0"/>
              <a:buChar char="•"/>
            </a:pPr>
            <a:r>
              <a:rPr lang="en-GB" dirty="0"/>
              <a:t>Slovakia shows how large foreign investment can rapidly scale sectoral development- in this case manufacturing — but the </a:t>
            </a:r>
            <a:r>
              <a:rPr lang="en-GB" i="1" dirty="0"/>
              <a:t>quality</a:t>
            </a:r>
            <a:r>
              <a:rPr lang="en-GB" dirty="0"/>
              <a:t> of outcomes depends on how employers are integrated into skills governance (dual VET, sector councils, employer associations)</a:t>
            </a:r>
            <a:endParaRPr lang="sk-SK" dirty="0"/>
          </a:p>
          <a:p>
            <a:pPr lvl="0"/>
            <a:endParaRPr lang="en-GB" dirty="0"/>
          </a:p>
          <a:p>
            <a:pPr marL="285750" lvl="0" indent="-285750">
              <a:buFont typeface="Arial" panose="020B0604020202020204" pitchFamily="34" charset="0"/>
              <a:buChar char="•"/>
            </a:pPr>
            <a:r>
              <a:rPr lang="sk-SK" dirty="0"/>
              <a:t>T</a:t>
            </a:r>
            <a:r>
              <a:rPr lang="en-GB" dirty="0"/>
              <a:t>he investments also depend on the trust of investors in the skills development system and its quality. Systems with functioning employer engagement mechanisms at different levels of skills formation (from anticipation and identification of skills needs to provision) instil more trust among investors</a:t>
            </a:r>
            <a:r>
              <a:rPr lang="sk-SK" dirty="0"/>
              <a:t>. Ministries and governments role comes into question to provide incentives for trust.</a:t>
            </a:r>
            <a:endParaRPr lang="en-GB" dirty="0"/>
          </a:p>
        </p:txBody>
      </p:sp>
      <p:sp>
        <p:nvSpPr>
          <p:cNvPr id="2" name="TextBox 1">
            <a:extLst>
              <a:ext uri="{FF2B5EF4-FFF2-40B4-BE49-F238E27FC236}">
                <a16:creationId xmlns:a16="http://schemas.microsoft.com/office/drawing/2014/main" id="{C5415B66-75E4-98FA-3FDA-1F5C606FA51F}"/>
              </a:ext>
            </a:extLst>
          </p:cNvPr>
          <p:cNvSpPr txBox="1"/>
          <p:nvPr/>
        </p:nvSpPr>
        <p:spPr>
          <a:xfrm>
            <a:off x="-1192863" y="669885"/>
            <a:ext cx="8792296" cy="646331"/>
          </a:xfrm>
          <a:prstGeom prst="rect">
            <a:avLst/>
          </a:prstGeom>
          <a:noFill/>
        </p:spPr>
        <p:txBody>
          <a:bodyPr wrap="square" rtlCol="0">
            <a:spAutoFit/>
          </a:bodyPr>
          <a:lstStyle/>
          <a:p>
            <a:pPr algn="ctr"/>
            <a:r>
              <a:rPr lang="sk-SK" sz="3600" b="1" dirty="0">
                <a:solidFill>
                  <a:schemeClr val="accent6">
                    <a:lumMod val="75000"/>
                  </a:schemeClr>
                </a:solidFill>
              </a:rPr>
              <a:t>Two key messages</a:t>
            </a:r>
            <a:endParaRPr lang="en-US" sz="3600" b="1" dirty="0">
              <a:solidFill>
                <a:schemeClr val="accent6">
                  <a:lumMod val="75000"/>
                </a:schemeClr>
              </a:solidFill>
            </a:endParaRPr>
          </a:p>
        </p:txBody>
      </p:sp>
    </p:spTree>
    <p:extLst>
      <p:ext uri="{BB962C8B-B14F-4D97-AF65-F5344CB8AC3E}">
        <p14:creationId xmlns:p14="http://schemas.microsoft.com/office/powerpoint/2010/main" val="1981522208"/>
      </p:ext>
    </p:extLst>
  </p:cSld>
  <p:clrMapOvr>
    <a:masterClrMapping/>
  </p:clrMapOvr>
</p:sld>
</file>

<file path=ppt/theme/theme1.xml><?xml version="1.0" encoding="utf-8"?>
<a:theme xmlns:a="http://schemas.openxmlformats.org/drawingml/2006/main" name="Office Theme">
  <a:themeElements>
    <a:clrScheme name="Theme 87">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7">
      <a:majorFont>
        <a:latin typeface="Playfair Displ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2F5C2D7F38543A7DECC0B91FBF8EC" ma:contentTypeVersion="19" ma:contentTypeDescription="Create a new document." ma:contentTypeScope="" ma:versionID="61d37e4aa1960fcbd4a976e882cb1bfa">
  <xsd:schema xmlns:xsd="http://www.w3.org/2001/XMLSchema" xmlns:xs="http://www.w3.org/2001/XMLSchema" xmlns:p="http://schemas.microsoft.com/office/2006/metadata/properties" xmlns:ns2="f3ae32bb-a161-4da2-a912-3fd4ef5c7b4c" xmlns:ns3="5bf4adf3-0360-4285-b414-8a1933b4cf43" targetNamespace="http://schemas.microsoft.com/office/2006/metadata/properties" ma:root="true" ma:fieldsID="b6b0a3ba9366afb2b3b3a0d426399ddb" ns2:_="" ns3:_="">
    <xsd:import namespace="f3ae32bb-a161-4da2-a912-3fd4ef5c7b4c"/>
    <xsd:import namespace="5bf4adf3-0360-4285-b414-8a1933b4cf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e32bb-a161-4da2-a912-3fd4ef5c7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f4adf3-0360-4285-b414-8a1933b4cf4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9058e7-3c1f-447e-868b-29c765caa27c}" ma:internalName="TaxCatchAll" ma:showField="CatchAllData" ma:web="5bf4adf3-0360-4285-b414-8a1933b4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f4adf3-0360-4285-b414-8a1933b4cf43" xsi:nil="true"/>
    <lcf76f155ced4ddcb4097134ff3c332f xmlns="f3ae32bb-a161-4da2-a912-3fd4ef5c7b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95DD89-7404-4CE9-A0CB-83D6A0532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e32bb-a161-4da2-a912-3fd4ef5c7b4c"/>
    <ds:schemaRef ds:uri="5bf4adf3-0360-4285-b414-8a1933b4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1BE0B3-96B0-43F1-BBBB-07C8AF1432C3}">
  <ds:schemaRefs>
    <ds:schemaRef ds:uri="http://schemas.microsoft.com/sharepoint/v3/contenttype/forms"/>
  </ds:schemaRefs>
</ds:datastoreItem>
</file>

<file path=customXml/itemProps3.xml><?xml version="1.0" encoding="utf-8"?>
<ds:datastoreItem xmlns:ds="http://schemas.openxmlformats.org/officeDocument/2006/customXml" ds:itemID="{8B62ECE8-CE31-4092-92EF-7999174D0810}">
  <ds:schemaRefs>
    <ds:schemaRef ds:uri="http://schemas.microsoft.com/office/2006/metadata/properties"/>
    <ds:schemaRef ds:uri="http://schemas.microsoft.com/office/infopath/2007/PartnerControls"/>
    <ds:schemaRef ds:uri="5bf4adf3-0360-4285-b414-8a1933b4cf43"/>
    <ds:schemaRef ds:uri="f3ae32bb-a161-4da2-a912-3fd4ef5c7b4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856</Words>
  <Application>Microsoft Office PowerPoint</Application>
  <PresentationFormat>Widescreen</PresentationFormat>
  <Paragraphs>47</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Katarína Lukáčová (ETF)</cp:lastModifiedBy>
  <cp:revision>299</cp:revision>
  <dcterms:created xsi:type="dcterms:W3CDTF">2019-08-26T08:00:40Z</dcterms:created>
  <dcterms:modified xsi:type="dcterms:W3CDTF">2026-05-13T09:12:27Z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0x010100C9D2F5C2D7F38543A7DECC0B91FBF8EC</vt:lpwstr>
  </property>
  <property fmtid="{D5CDD505-2E9C-101B-9397-08002B2CF9AE}" pid="3" name="MediaServiceImageTags">
    <vt:lpwstr/>
  </property>
</Properties>
</file>