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3" r:id="rId4"/>
  </p:sldMasterIdLst>
  <p:notesMasterIdLst>
    <p:notesMasterId r:id="rId15"/>
  </p:notesMasterIdLst>
  <p:handoutMasterIdLst>
    <p:handoutMasterId r:id="rId16"/>
  </p:handoutMasterIdLst>
  <p:sldIdLst>
    <p:sldId id="256" r:id="rId5"/>
    <p:sldId id="379" r:id="rId6"/>
    <p:sldId id="765" r:id="rId7"/>
    <p:sldId id="711" r:id="rId8"/>
    <p:sldId id="775" r:id="rId9"/>
    <p:sldId id="783" r:id="rId10"/>
    <p:sldId id="382" r:id="rId11"/>
    <p:sldId id="386" r:id="rId12"/>
    <p:sldId id="776" r:id="rId13"/>
    <p:sldId id="712" r:id="rId14"/>
  </p:sldIdLst>
  <p:sldSz cx="9144000" cy="5143500" type="screen16x9"/>
  <p:notesSz cx="6792913" cy="99250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8">
          <p15:clr>
            <a:srgbClr val="A4A3A4"/>
          </p15:clr>
        </p15:guide>
        <p15:guide id="2" orient="horz" pos="2902">
          <p15:clr>
            <a:srgbClr val="A4A3A4"/>
          </p15:clr>
        </p15:guide>
        <p15:guide id="3" pos="345">
          <p15:clr>
            <a:srgbClr val="A4A3A4"/>
          </p15:clr>
        </p15:guide>
        <p15:guide id="4" pos="53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EEA2B4-6563-17BF-ECDD-DEE03A5C173C}" name="Müllner Markus" initials="MM" userId="S::muellner@ibw.at::4254b1df-5096-4332-999e-5e5441debe5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mischl, Nicole-Anna" initials="ON" lastIdx="14" clrIdx="0">
    <p:extLst>
      <p:ext uri="{19B8F6BF-5375-455C-9EA6-DF929625EA0E}">
        <p15:presenceInfo xmlns:p15="http://schemas.microsoft.com/office/powerpoint/2012/main" userId="S-1-5-21-2058310186-1343256108-19539831-346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8E9C"/>
    <a:srgbClr val="E6320F"/>
    <a:srgbClr val="0051A2"/>
    <a:srgbClr val="00458A"/>
    <a:srgbClr val="0058B0"/>
    <a:srgbClr val="007DDA"/>
    <a:srgbClr val="003E7D"/>
    <a:srgbClr val="E6E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668"/>
        <p:guide orient="horz" pos="2902"/>
        <p:guide pos="345"/>
        <p:guide pos="5366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 Praschl" userId="2c8c5cb7-6a15-4c11-8c07-a14752960c03" providerId="ADAL" clId="{530D7075-23FB-49A1-A30B-BBC81EAAB865}"/>
    <pc:docChg chg="modNotesMaster modHandout">
      <pc:chgData name="Stefan Praschl" userId="2c8c5cb7-6a15-4c11-8c07-a14752960c03" providerId="ADAL" clId="{530D7075-23FB-49A1-A30B-BBC81EAAB865}" dt="2026-05-08T10:52:40.138" v="0"/>
      <pc:docMkLst>
        <pc:docMk/>
      </pc:docMkLst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_2FD_910EF4CC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C7_228A5DCF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C7_228A5DCF1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8183217677569094E-3"/>
          <c:y val="8.0267841621787905E-2"/>
          <c:w val="0.85583524027459956"/>
          <c:h val="0.75466774597100594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explosion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12D-40F9-A72B-680527AB7667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12D-40F9-A72B-680527AB7667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12D-40F9-A72B-680527AB7667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12D-40F9-A72B-680527AB7667}"/>
              </c:ext>
            </c:extLst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12D-40F9-A72B-680527AB7667}"/>
              </c:ext>
            </c:extLst>
          </c:dPt>
          <c:dPt>
            <c:idx val="5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812D-40F9-A72B-680527AB7667}"/>
              </c:ext>
            </c:extLst>
          </c:dPt>
          <c:dPt>
            <c:idx val="6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812D-40F9-A72B-680527AB7667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812D-40F9-A72B-680527AB7667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812D-40F9-A72B-680527AB7667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4741610022973249E-2"/>
                      <c:h val="4.11989097042255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812D-40F9-A72B-680527AB76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Tabelle1!$B$4:$B$12</c:f>
              <c:strCache>
                <c:ptCount val="9"/>
                <c:pt idx="0">
                  <c:v>Crafts &amp; Trades</c:v>
                </c:pt>
                <c:pt idx="1">
                  <c:v>Industry</c:v>
                </c:pt>
                <c:pt idx="2">
                  <c:v>Commerce</c:v>
                </c:pt>
                <c:pt idx="3">
                  <c:v>Banking &amp; Insurance</c:v>
                </c:pt>
                <c:pt idx="4">
                  <c:v>Transport &amp; Logistics</c:v>
                </c:pt>
                <c:pt idx="5">
                  <c:v>Tourism &amp; Leisure</c:v>
                </c:pt>
                <c:pt idx="6">
                  <c:v>Information &amp; Consulting</c:v>
                </c:pt>
                <c:pt idx="7">
                  <c:v>Other Authorised Apprenticeship Trainers</c:v>
                </c:pt>
                <c:pt idx="8">
                  <c:v>Supra-Company Apprenticeship Training</c:v>
                </c:pt>
              </c:strCache>
            </c:strRef>
          </c:cat>
          <c:val>
            <c:numRef>
              <c:f>Tabelle1!$C$4:$C$12</c:f>
              <c:numCache>
                <c:formatCode>0.0%</c:formatCode>
                <c:ptCount val="9"/>
                <c:pt idx="0">
                  <c:v>0.42699999999999999</c:v>
                </c:pt>
                <c:pt idx="1">
                  <c:v>0.157</c:v>
                </c:pt>
                <c:pt idx="2">
                  <c:v>0.124</c:v>
                </c:pt>
                <c:pt idx="3">
                  <c:v>1.4E-2</c:v>
                </c:pt>
                <c:pt idx="4">
                  <c:v>2.9000000000000001E-2</c:v>
                </c:pt>
                <c:pt idx="5">
                  <c:v>6.9000000000000006E-2</c:v>
                </c:pt>
                <c:pt idx="6">
                  <c:v>2.4E-2</c:v>
                </c:pt>
                <c:pt idx="7">
                  <c:v>9.8000000000000004E-2</c:v>
                </c:pt>
                <c:pt idx="8">
                  <c:v>5.7000000000000002E-2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812D-40F9-A72B-680527AB766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99391215"/>
        <c:axId val="899389295"/>
      </c:barChart>
      <c:valAx>
        <c:axId val="8993892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99391215"/>
        <c:crosses val="autoZero"/>
        <c:crossBetween val="between"/>
      </c:valAx>
      <c:catAx>
        <c:axId val="8993912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9938929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AT" err="1"/>
              <a:t>by</a:t>
            </a:r>
            <a:r>
              <a:rPr lang="de-AT"/>
              <a:t> </a:t>
            </a:r>
            <a:r>
              <a:rPr lang="de-AT" err="1"/>
              <a:t>young</a:t>
            </a:r>
            <a:r>
              <a:rPr lang="de-AT"/>
              <a:t> </a:t>
            </a:r>
            <a:r>
              <a:rPr lang="de-AT" err="1"/>
              <a:t>women</a:t>
            </a:r>
            <a:endParaRPr lang="de-AT"/>
          </a:p>
        </c:rich>
      </c:tx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AT"/>
        </a:p>
      </c:txPr>
    </c:title>
    <c:autoTitleDeleted val="0"/>
    <c:plotArea>
      <c:layout>
        <c:manualLayout>
          <c:layoutTarget val="inner"/>
          <c:xMode val="edge"/>
          <c:yMode val="edge"/>
          <c:x val="0.10931173038616172"/>
          <c:y val="0.14060237944221723"/>
          <c:w val="0.85887328281826647"/>
          <c:h val="0.450462091624500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by young women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Retail trade overall</c:v>
                </c:pt>
                <c:pt idx="1">
                  <c:v>Office assistant</c:v>
                </c:pt>
                <c:pt idx="2">
                  <c:v>Hairdresser (stylist)</c:v>
                </c:pt>
                <c:pt idx="3">
                  <c:v>Administrative assistant</c:v>
                </c:pt>
                <c:pt idx="4">
                  <c:v>Pharmaceutical trade assistance </c:v>
                </c:pt>
                <c:pt idx="5">
                  <c:v>Metal technology</c:v>
                </c:pt>
                <c:pt idx="6">
                  <c:v>Hotel and restaurant trade assistant</c:v>
                </c:pt>
                <c:pt idx="7">
                  <c:v>Cook</c:v>
                </c:pt>
                <c:pt idx="8">
                  <c:v>Cake and pastry baker</c:v>
                </c:pt>
                <c:pt idx="9">
                  <c:v>Restaurant specialist</c:v>
                </c:pt>
              </c:strCache>
            </c:strRef>
          </c:cat>
          <c:val>
            <c:numRef>
              <c:f>Tabelle1!$B$2:$B$12</c:f>
              <c:numCache>
                <c:formatCode>General</c:formatCode>
                <c:ptCount val="11"/>
                <c:pt idx="0">
                  <c:v>17.13</c:v>
                </c:pt>
                <c:pt idx="1">
                  <c:v>9.9</c:v>
                </c:pt>
                <c:pt idx="2">
                  <c:v>5.8</c:v>
                </c:pt>
                <c:pt idx="3">
                  <c:v>4.8</c:v>
                </c:pt>
                <c:pt idx="4">
                  <c:v>4.4000000000000004</c:v>
                </c:pt>
                <c:pt idx="5">
                  <c:v>3.2</c:v>
                </c:pt>
                <c:pt idx="6">
                  <c:v>2.8</c:v>
                </c:pt>
                <c:pt idx="7">
                  <c:v>2.7</c:v>
                </c:pt>
                <c:pt idx="8">
                  <c:v>2.5</c:v>
                </c:pt>
                <c:pt idx="9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B0-4F09-804A-648D2ABD259D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Retail trade overall</c:v>
                </c:pt>
                <c:pt idx="1">
                  <c:v>Office assistant</c:v>
                </c:pt>
                <c:pt idx="2">
                  <c:v>Hairdresser (stylist)</c:v>
                </c:pt>
                <c:pt idx="3">
                  <c:v>Administrative assistant</c:v>
                </c:pt>
                <c:pt idx="4">
                  <c:v>Pharmaceutical trade assistance </c:v>
                </c:pt>
                <c:pt idx="5">
                  <c:v>Metal technology</c:v>
                </c:pt>
                <c:pt idx="6">
                  <c:v>Hotel and restaurant trade assistant</c:v>
                </c:pt>
                <c:pt idx="7">
                  <c:v>Cook</c:v>
                </c:pt>
                <c:pt idx="8">
                  <c:v>Cake and pastry baker</c:v>
                </c:pt>
                <c:pt idx="9">
                  <c:v>Restaurant specialist</c:v>
                </c:pt>
              </c:strCache>
            </c:strRef>
          </c:cat>
          <c:val>
            <c:numRef>
              <c:f>Tabelle1!$C$2:$C$12</c:f>
              <c:numCache>
                <c:formatCode>General</c:formatCode>
                <c:ptCount val="11"/>
              </c:numCache>
            </c:numRef>
          </c:val>
          <c:extLst>
            <c:ext xmlns:c16="http://schemas.microsoft.com/office/drawing/2014/chart" uri="{C3380CC4-5D6E-409C-BE32-E72D297353CC}">
              <c16:uniqueId val="{00000001-03B0-4F09-804A-648D2ABD259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55759535"/>
        <c:axId val="1255758575"/>
      </c:barChart>
      <c:catAx>
        <c:axId val="125575953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55758575"/>
        <c:crosses val="autoZero"/>
        <c:auto val="1"/>
        <c:lblAlgn val="ctr"/>
        <c:lblOffset val="100"/>
        <c:noMultiLvlLbl val="0"/>
      </c:catAx>
      <c:valAx>
        <c:axId val="12557585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255759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by young men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20124080380462517"/>
          <c:y val="0.13958269949849353"/>
          <c:w val="0.79052832293639719"/>
          <c:h val="0.48058365760897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Electrical engineering</c:v>
                </c:pt>
                <c:pt idx="1">
                  <c:v>Metal technology</c:v>
                </c:pt>
                <c:pt idx="2">
                  <c:v>Motor vehicle engineering</c:v>
                </c:pt>
                <c:pt idx="3">
                  <c:v>Retail trade overall</c:v>
                </c:pt>
                <c:pt idx="4">
                  <c:v>Installations and building technology</c:v>
                </c:pt>
                <c:pt idx="5">
                  <c:v>Mechatronics </c:v>
                </c:pt>
                <c:pt idx="6">
                  <c:v>Joinery</c:v>
                </c:pt>
                <c:pt idx="7">
                  <c:v>Information technology</c:v>
                </c:pt>
                <c:pt idx="8">
                  <c:v>Cook</c:v>
                </c:pt>
                <c:pt idx="9">
                  <c:v>Carpentry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13</c:v>
                </c:pt>
                <c:pt idx="1">
                  <c:v>12.2</c:v>
                </c:pt>
                <c:pt idx="2">
                  <c:v>10.4</c:v>
                </c:pt>
                <c:pt idx="3">
                  <c:v>6.6</c:v>
                </c:pt>
                <c:pt idx="4">
                  <c:v>5.7</c:v>
                </c:pt>
                <c:pt idx="5">
                  <c:v>4.2</c:v>
                </c:pt>
                <c:pt idx="6">
                  <c:v>3</c:v>
                </c:pt>
                <c:pt idx="7">
                  <c:v>2.8</c:v>
                </c:pt>
                <c:pt idx="8">
                  <c:v>2.7</c:v>
                </c:pt>
                <c:pt idx="9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BE-45BE-BB6C-825BD0FE44D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55708655"/>
        <c:axId val="1255718255"/>
      </c:barChart>
      <c:catAx>
        <c:axId val="12557086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55718255"/>
        <c:crosses val="autoZero"/>
        <c:auto val="1"/>
        <c:lblAlgn val="ctr"/>
        <c:lblOffset val="100"/>
        <c:noMultiLvlLbl val="0"/>
      </c:catAx>
      <c:valAx>
        <c:axId val="12557182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255708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9D1624-D0A2-475D-AE56-9F27E3B17A7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6035F6F3-6824-42B9-8AC4-871976E997AA}">
      <dgm:prSet phldrT="[Text]" custT="1"/>
      <dgm:spPr/>
      <dgm:t>
        <a:bodyPr/>
        <a:lstStyle/>
        <a:p>
          <a:r>
            <a:rPr lang="de-AT" sz="170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Formation</a:t>
          </a:r>
          <a:r>
            <a:rPr lang="de-AT" sz="1700" kern="1200"/>
            <a:t> of a </a:t>
          </a:r>
          <a:r>
            <a:rPr lang="de-AT" sz="1700" kern="1200" err="1"/>
            <a:t>working</a:t>
          </a:r>
          <a:r>
            <a:rPr lang="de-AT" sz="1700" kern="1200"/>
            <a:t> </a:t>
          </a:r>
          <a:r>
            <a:rPr lang="de-AT" sz="1700" kern="1200" err="1"/>
            <a:t>group</a:t>
          </a:r>
          <a:r>
            <a:rPr lang="de-AT" sz="1700" kern="1200"/>
            <a:t> of craft &amp; trade </a:t>
          </a:r>
          <a:r>
            <a:rPr lang="de-AT" sz="1700" kern="1200" err="1"/>
            <a:t>experts</a:t>
          </a:r>
          <a:r>
            <a:rPr lang="de-AT" sz="1700" kern="1200"/>
            <a:t> + Economic Chamber</a:t>
          </a:r>
        </a:p>
      </dgm:t>
    </dgm:pt>
    <dgm:pt modelId="{2D52DF35-CEE0-491A-A3CD-5F9F28CA4FCB}" type="parTrans" cxnId="{D6AE4029-9A97-4696-947B-786490E9849B}">
      <dgm:prSet/>
      <dgm:spPr/>
      <dgm:t>
        <a:bodyPr/>
        <a:lstStyle/>
        <a:p>
          <a:endParaRPr lang="de-AT"/>
        </a:p>
      </dgm:t>
    </dgm:pt>
    <dgm:pt modelId="{FC49ECA6-4250-44AC-96DB-8715E915B48F}" type="sibTrans" cxnId="{D6AE4029-9A97-4696-947B-786490E9849B}">
      <dgm:prSet/>
      <dgm:spPr/>
      <dgm:t>
        <a:bodyPr/>
        <a:lstStyle/>
        <a:p>
          <a:endParaRPr lang="de-AT"/>
        </a:p>
      </dgm:t>
    </dgm:pt>
    <dgm:pt modelId="{91639F8E-108E-4550-964E-D11D9D5D6045}">
      <dgm:prSet phldrT="[Text]" custT="1"/>
      <dgm:spPr/>
      <dgm:t>
        <a:bodyPr/>
        <a:lstStyle/>
        <a:p>
          <a:r>
            <a:rPr lang="de-AT" sz="1700" err="1"/>
            <a:t>Considerations</a:t>
          </a:r>
          <a:r>
            <a:rPr lang="de-AT" sz="1700"/>
            <a:t> </a:t>
          </a:r>
          <a:r>
            <a:rPr lang="de-AT" sz="1700" err="1"/>
            <a:t>regarding</a:t>
          </a:r>
          <a:r>
            <a:rPr lang="de-AT" sz="1700"/>
            <a:t> </a:t>
          </a:r>
          <a:r>
            <a:rPr lang="de-AT" sz="1700" err="1"/>
            <a:t>required</a:t>
          </a:r>
          <a:r>
            <a:rPr lang="de-AT" sz="1700"/>
            <a:t> </a:t>
          </a:r>
          <a:r>
            <a:rPr lang="de-AT" sz="1700" err="1"/>
            <a:t>knowledge</a:t>
          </a:r>
          <a:r>
            <a:rPr lang="de-AT" sz="1700"/>
            <a:t> and </a:t>
          </a:r>
          <a:r>
            <a:rPr lang="de-AT" sz="1700" err="1"/>
            <a:t>skills</a:t>
          </a:r>
          <a:r>
            <a:rPr lang="de-AT" sz="1700"/>
            <a:t>, </a:t>
          </a:r>
          <a:r>
            <a:rPr lang="de-AT" sz="1700" err="1"/>
            <a:t>duration</a:t>
          </a:r>
          <a:r>
            <a:rPr lang="de-AT" sz="1700"/>
            <a:t> of the </a:t>
          </a:r>
          <a:r>
            <a:rPr lang="de-AT" sz="1700" err="1"/>
            <a:t>apprenticeship</a:t>
          </a:r>
          <a:r>
            <a:rPr lang="de-AT" sz="1700"/>
            <a:t>,  </a:t>
          </a:r>
          <a:r>
            <a:rPr lang="de-AT" sz="1700" err="1"/>
            <a:t>similarities</a:t>
          </a:r>
          <a:r>
            <a:rPr lang="de-AT" sz="1700"/>
            <a:t> </a:t>
          </a:r>
          <a:r>
            <a:rPr lang="de-AT" sz="1700" err="1"/>
            <a:t>with</a:t>
          </a:r>
          <a:r>
            <a:rPr lang="de-AT" sz="1700"/>
            <a:t> </a:t>
          </a:r>
          <a:r>
            <a:rPr lang="de-AT" sz="1700" err="1"/>
            <a:t>other</a:t>
          </a:r>
          <a:r>
            <a:rPr lang="de-AT" sz="1700"/>
            <a:t> </a:t>
          </a:r>
          <a:r>
            <a:rPr lang="de-AT" sz="1700" err="1"/>
            <a:t>apprenticeships</a:t>
          </a:r>
          <a:r>
            <a:rPr lang="de-AT" sz="1700"/>
            <a:t>, and final </a:t>
          </a:r>
          <a:r>
            <a:rPr lang="de-AT" sz="1700" err="1"/>
            <a:t>apprenticeship</a:t>
          </a:r>
          <a:r>
            <a:rPr lang="de-AT" sz="1700"/>
            <a:t> </a:t>
          </a:r>
          <a:r>
            <a:rPr lang="de-AT" sz="1700" err="1"/>
            <a:t>examination</a:t>
          </a:r>
          <a:endParaRPr lang="de-AT" sz="1700"/>
        </a:p>
      </dgm:t>
    </dgm:pt>
    <dgm:pt modelId="{72C8D0B8-986F-4873-BEA1-5CF700D2A37D}" type="parTrans" cxnId="{66FD3205-FB86-4EC5-B5F8-638399E990FC}">
      <dgm:prSet/>
      <dgm:spPr/>
      <dgm:t>
        <a:bodyPr/>
        <a:lstStyle/>
        <a:p>
          <a:endParaRPr lang="de-AT"/>
        </a:p>
      </dgm:t>
    </dgm:pt>
    <dgm:pt modelId="{8C22923D-3BE0-4454-8588-2E1BA0EB0C52}" type="sibTrans" cxnId="{66FD3205-FB86-4EC5-B5F8-638399E990FC}">
      <dgm:prSet/>
      <dgm:spPr/>
      <dgm:t>
        <a:bodyPr/>
        <a:lstStyle/>
        <a:p>
          <a:endParaRPr lang="de-AT"/>
        </a:p>
      </dgm:t>
    </dgm:pt>
    <dgm:pt modelId="{F7158051-1A3D-45FF-A13D-11B854A74114}">
      <dgm:prSet phldrT="[Text]" custT="1"/>
      <dgm:spPr/>
      <dgm:t>
        <a:bodyPr/>
        <a:lstStyle/>
        <a:p>
          <a:r>
            <a:rPr lang="de-AT" sz="1700" err="1"/>
            <a:t>Desire</a:t>
          </a:r>
          <a:r>
            <a:rPr lang="de-AT" sz="1700"/>
            <a:t> </a:t>
          </a:r>
          <a:r>
            <a:rPr lang="de-AT" sz="1700" err="1"/>
            <a:t>to</a:t>
          </a:r>
          <a:r>
            <a:rPr lang="de-AT" sz="1700"/>
            <a:t> </a:t>
          </a:r>
          <a:r>
            <a:rPr lang="de-AT" sz="1700" err="1"/>
            <a:t>develop</a:t>
          </a:r>
          <a:r>
            <a:rPr lang="de-AT" sz="1700"/>
            <a:t> </a:t>
          </a:r>
          <a:r>
            <a:rPr lang="de-AT" sz="1700" err="1"/>
            <a:t>or</a:t>
          </a:r>
          <a:r>
            <a:rPr lang="de-AT" sz="1700"/>
            <a:t> </a:t>
          </a:r>
          <a:r>
            <a:rPr lang="de-AT" sz="1700" err="1"/>
            <a:t>modernize</a:t>
          </a:r>
          <a:r>
            <a:rPr lang="de-AT" sz="1700"/>
            <a:t> an </a:t>
          </a:r>
          <a:r>
            <a:rPr lang="de-AT" sz="1700" err="1"/>
            <a:t>apprenticehip</a:t>
          </a:r>
          <a:endParaRPr lang="de-AT" sz="1700"/>
        </a:p>
      </dgm:t>
    </dgm:pt>
    <dgm:pt modelId="{3148AA90-B3F2-43BB-A09E-A67E93E8B8B6}" type="sibTrans" cxnId="{16B31EBB-168A-4615-B94E-22BF245257B2}">
      <dgm:prSet/>
      <dgm:spPr>
        <a:ln>
          <a:solidFill>
            <a:srgbClr val="00B050"/>
          </a:solidFill>
        </a:ln>
      </dgm:spPr>
      <dgm:t>
        <a:bodyPr/>
        <a:lstStyle/>
        <a:p>
          <a:endParaRPr lang="de-AT"/>
        </a:p>
      </dgm:t>
    </dgm:pt>
    <dgm:pt modelId="{5F9FE2B8-9A6F-454E-9FA0-0065AFD703D3}" type="parTrans" cxnId="{16B31EBB-168A-4615-B94E-22BF245257B2}">
      <dgm:prSet/>
      <dgm:spPr/>
      <dgm:t>
        <a:bodyPr/>
        <a:lstStyle/>
        <a:p>
          <a:endParaRPr lang="de-AT"/>
        </a:p>
      </dgm:t>
    </dgm:pt>
    <dgm:pt modelId="{B04ECC92-DC38-46EE-BE4F-4A9844498844}" type="pres">
      <dgm:prSet presAssocID="{689D1624-D0A2-475D-AE56-9F27E3B17A72}" presName="Name0" presStyleCnt="0">
        <dgm:presLayoutVars>
          <dgm:chMax val="7"/>
          <dgm:chPref val="7"/>
          <dgm:dir/>
        </dgm:presLayoutVars>
      </dgm:prSet>
      <dgm:spPr/>
    </dgm:pt>
    <dgm:pt modelId="{817E580A-A288-41D6-ACE5-261BF939BC62}" type="pres">
      <dgm:prSet presAssocID="{689D1624-D0A2-475D-AE56-9F27E3B17A72}" presName="Name1" presStyleCnt="0"/>
      <dgm:spPr/>
    </dgm:pt>
    <dgm:pt modelId="{35F19B89-DC0A-4D75-9A8A-048C69E0BFF9}" type="pres">
      <dgm:prSet presAssocID="{689D1624-D0A2-475D-AE56-9F27E3B17A72}" presName="cycle" presStyleCnt="0"/>
      <dgm:spPr/>
    </dgm:pt>
    <dgm:pt modelId="{2B3ADFF6-9A06-46E9-BFA9-4B081DC6403C}" type="pres">
      <dgm:prSet presAssocID="{689D1624-D0A2-475D-AE56-9F27E3B17A72}" presName="srcNode" presStyleLbl="node1" presStyleIdx="0" presStyleCnt="3"/>
      <dgm:spPr/>
    </dgm:pt>
    <dgm:pt modelId="{C1439F0C-FF02-4624-AAF6-4209449A324B}" type="pres">
      <dgm:prSet presAssocID="{689D1624-D0A2-475D-AE56-9F27E3B17A72}" presName="conn" presStyleLbl="parChTrans1D2" presStyleIdx="0" presStyleCnt="1"/>
      <dgm:spPr/>
    </dgm:pt>
    <dgm:pt modelId="{8F8F7DA9-6B16-408A-AD0B-7181B4709F0F}" type="pres">
      <dgm:prSet presAssocID="{689D1624-D0A2-475D-AE56-9F27E3B17A72}" presName="extraNode" presStyleLbl="node1" presStyleIdx="0" presStyleCnt="3"/>
      <dgm:spPr/>
    </dgm:pt>
    <dgm:pt modelId="{990E9A29-5256-4ADC-86EC-5D499222999C}" type="pres">
      <dgm:prSet presAssocID="{689D1624-D0A2-475D-AE56-9F27E3B17A72}" presName="dstNode" presStyleLbl="node1" presStyleIdx="0" presStyleCnt="3"/>
      <dgm:spPr/>
    </dgm:pt>
    <dgm:pt modelId="{922A2B7B-BB83-4F53-B249-BC17ADF5012E}" type="pres">
      <dgm:prSet presAssocID="{F7158051-1A3D-45FF-A13D-11B854A74114}" presName="text_1" presStyleLbl="node1" presStyleIdx="0" presStyleCnt="3" custLinFactNeighborX="-157" custLinFactNeighborY="9347">
        <dgm:presLayoutVars>
          <dgm:bulletEnabled val="1"/>
        </dgm:presLayoutVars>
      </dgm:prSet>
      <dgm:spPr/>
    </dgm:pt>
    <dgm:pt modelId="{CA3CA513-8E79-4C53-89B6-B00FF8AA16DA}" type="pres">
      <dgm:prSet presAssocID="{F7158051-1A3D-45FF-A13D-11B854A74114}" presName="accent_1" presStyleCnt="0"/>
      <dgm:spPr/>
    </dgm:pt>
    <dgm:pt modelId="{9BD62E43-7A35-4D8B-86F5-7A8E05EC0188}" type="pres">
      <dgm:prSet presAssocID="{F7158051-1A3D-45FF-A13D-11B854A74114}" presName="accentRepeatNode" presStyleLbl="solidFgAcc1" presStyleIdx="0" presStyleCnt="3"/>
      <dgm:spPr>
        <a:ln>
          <a:solidFill>
            <a:schemeClr val="accent2"/>
          </a:solidFill>
        </a:ln>
      </dgm:spPr>
    </dgm:pt>
    <dgm:pt modelId="{48425A4D-4AB2-4BE0-8121-D84006A68384}" type="pres">
      <dgm:prSet presAssocID="{6035F6F3-6824-42B9-8AC4-871976E997AA}" presName="text_2" presStyleLbl="node1" presStyleIdx="1" presStyleCnt="3">
        <dgm:presLayoutVars>
          <dgm:bulletEnabled val="1"/>
        </dgm:presLayoutVars>
      </dgm:prSet>
      <dgm:spPr/>
    </dgm:pt>
    <dgm:pt modelId="{6D2C3531-BAC9-4D0E-AEC4-79B02E1BFE17}" type="pres">
      <dgm:prSet presAssocID="{6035F6F3-6824-42B9-8AC4-871976E997AA}" presName="accent_2" presStyleCnt="0"/>
      <dgm:spPr/>
    </dgm:pt>
    <dgm:pt modelId="{E4859B20-FE0C-42DF-A7CC-412EE60E5183}" type="pres">
      <dgm:prSet presAssocID="{6035F6F3-6824-42B9-8AC4-871976E997AA}" presName="accentRepeatNode" presStyleLbl="solidFgAcc1" presStyleIdx="1" presStyleCnt="3"/>
      <dgm:spPr>
        <a:ln>
          <a:solidFill>
            <a:schemeClr val="accent2"/>
          </a:solidFill>
        </a:ln>
      </dgm:spPr>
    </dgm:pt>
    <dgm:pt modelId="{24D65F74-47C6-41AD-A433-F06C5427EA19}" type="pres">
      <dgm:prSet presAssocID="{91639F8E-108E-4550-964E-D11D9D5D6045}" presName="text_3" presStyleLbl="node1" presStyleIdx="2" presStyleCnt="3">
        <dgm:presLayoutVars>
          <dgm:bulletEnabled val="1"/>
        </dgm:presLayoutVars>
      </dgm:prSet>
      <dgm:spPr/>
    </dgm:pt>
    <dgm:pt modelId="{20A96091-AC9E-4A69-975A-587DAA9A13CA}" type="pres">
      <dgm:prSet presAssocID="{91639F8E-108E-4550-964E-D11D9D5D6045}" presName="accent_3" presStyleCnt="0"/>
      <dgm:spPr/>
    </dgm:pt>
    <dgm:pt modelId="{1B1FA088-67E0-4B4A-A85E-D6C2F1ABF75E}" type="pres">
      <dgm:prSet presAssocID="{91639F8E-108E-4550-964E-D11D9D5D6045}" presName="accentRepeatNode" presStyleLbl="solidFgAcc1" presStyleIdx="2" presStyleCnt="3"/>
      <dgm:spPr>
        <a:ln>
          <a:solidFill>
            <a:schemeClr val="accent2"/>
          </a:solidFill>
        </a:ln>
      </dgm:spPr>
    </dgm:pt>
  </dgm:ptLst>
  <dgm:cxnLst>
    <dgm:cxn modelId="{DCB5EE00-5959-46CA-94C4-18DF14FBDA29}" type="presOf" srcId="{91639F8E-108E-4550-964E-D11D9D5D6045}" destId="{24D65F74-47C6-41AD-A433-F06C5427EA19}" srcOrd="0" destOrd="0" presId="urn:microsoft.com/office/officeart/2008/layout/VerticalCurvedList"/>
    <dgm:cxn modelId="{F556DB03-A52A-4B6A-8CFB-A35D4DD34138}" type="presOf" srcId="{6035F6F3-6824-42B9-8AC4-871976E997AA}" destId="{48425A4D-4AB2-4BE0-8121-D84006A68384}" srcOrd="0" destOrd="0" presId="urn:microsoft.com/office/officeart/2008/layout/VerticalCurvedList"/>
    <dgm:cxn modelId="{66FD3205-FB86-4EC5-B5F8-638399E990FC}" srcId="{689D1624-D0A2-475D-AE56-9F27E3B17A72}" destId="{91639F8E-108E-4550-964E-D11D9D5D6045}" srcOrd="2" destOrd="0" parTransId="{72C8D0B8-986F-4873-BEA1-5CF700D2A37D}" sibTransId="{8C22923D-3BE0-4454-8588-2E1BA0EB0C52}"/>
    <dgm:cxn modelId="{D6AE4029-9A97-4696-947B-786490E9849B}" srcId="{689D1624-D0A2-475D-AE56-9F27E3B17A72}" destId="{6035F6F3-6824-42B9-8AC4-871976E997AA}" srcOrd="1" destOrd="0" parTransId="{2D52DF35-CEE0-491A-A3CD-5F9F28CA4FCB}" sibTransId="{FC49ECA6-4250-44AC-96DB-8715E915B48F}"/>
    <dgm:cxn modelId="{DE087A58-7C7E-4929-9ED3-E5A6B16DDB20}" type="presOf" srcId="{689D1624-D0A2-475D-AE56-9F27E3B17A72}" destId="{B04ECC92-DC38-46EE-BE4F-4A9844498844}" srcOrd="0" destOrd="0" presId="urn:microsoft.com/office/officeart/2008/layout/VerticalCurvedList"/>
    <dgm:cxn modelId="{08E1DC59-545F-4E0F-B364-3BE767306116}" type="presOf" srcId="{3148AA90-B3F2-43BB-A09E-A67E93E8B8B6}" destId="{C1439F0C-FF02-4624-AAF6-4209449A324B}" srcOrd="0" destOrd="0" presId="urn:microsoft.com/office/officeart/2008/layout/VerticalCurvedList"/>
    <dgm:cxn modelId="{16B31EBB-168A-4615-B94E-22BF245257B2}" srcId="{689D1624-D0A2-475D-AE56-9F27E3B17A72}" destId="{F7158051-1A3D-45FF-A13D-11B854A74114}" srcOrd="0" destOrd="0" parTransId="{5F9FE2B8-9A6F-454E-9FA0-0065AFD703D3}" sibTransId="{3148AA90-B3F2-43BB-A09E-A67E93E8B8B6}"/>
    <dgm:cxn modelId="{44CB03FF-90EF-4ADB-A4F7-2BA738C4565B}" type="presOf" srcId="{F7158051-1A3D-45FF-A13D-11B854A74114}" destId="{922A2B7B-BB83-4F53-B249-BC17ADF5012E}" srcOrd="0" destOrd="0" presId="urn:microsoft.com/office/officeart/2008/layout/VerticalCurvedList"/>
    <dgm:cxn modelId="{8B2DF260-7C1D-4CC4-9952-88F526F00C6E}" type="presParOf" srcId="{B04ECC92-DC38-46EE-BE4F-4A9844498844}" destId="{817E580A-A288-41D6-ACE5-261BF939BC62}" srcOrd="0" destOrd="0" presId="urn:microsoft.com/office/officeart/2008/layout/VerticalCurvedList"/>
    <dgm:cxn modelId="{79BA6C94-365A-4B51-9415-D07246181819}" type="presParOf" srcId="{817E580A-A288-41D6-ACE5-261BF939BC62}" destId="{35F19B89-DC0A-4D75-9A8A-048C69E0BFF9}" srcOrd="0" destOrd="0" presId="urn:microsoft.com/office/officeart/2008/layout/VerticalCurvedList"/>
    <dgm:cxn modelId="{37C5327C-5F09-453A-B370-75758A40BF6E}" type="presParOf" srcId="{35F19B89-DC0A-4D75-9A8A-048C69E0BFF9}" destId="{2B3ADFF6-9A06-46E9-BFA9-4B081DC6403C}" srcOrd="0" destOrd="0" presId="urn:microsoft.com/office/officeart/2008/layout/VerticalCurvedList"/>
    <dgm:cxn modelId="{809CA0AC-D675-4D42-BAF7-5B776D084E1F}" type="presParOf" srcId="{35F19B89-DC0A-4D75-9A8A-048C69E0BFF9}" destId="{C1439F0C-FF02-4624-AAF6-4209449A324B}" srcOrd="1" destOrd="0" presId="urn:microsoft.com/office/officeart/2008/layout/VerticalCurvedList"/>
    <dgm:cxn modelId="{2A2F68B4-68D8-4276-9B93-D2551774E73F}" type="presParOf" srcId="{35F19B89-DC0A-4D75-9A8A-048C69E0BFF9}" destId="{8F8F7DA9-6B16-408A-AD0B-7181B4709F0F}" srcOrd="2" destOrd="0" presId="urn:microsoft.com/office/officeart/2008/layout/VerticalCurvedList"/>
    <dgm:cxn modelId="{73DD654B-C38F-49CB-A145-5FEA703623F3}" type="presParOf" srcId="{35F19B89-DC0A-4D75-9A8A-048C69E0BFF9}" destId="{990E9A29-5256-4ADC-86EC-5D499222999C}" srcOrd="3" destOrd="0" presId="urn:microsoft.com/office/officeart/2008/layout/VerticalCurvedList"/>
    <dgm:cxn modelId="{B4834703-2983-4C24-8BE1-CD78BF09BDD3}" type="presParOf" srcId="{817E580A-A288-41D6-ACE5-261BF939BC62}" destId="{922A2B7B-BB83-4F53-B249-BC17ADF5012E}" srcOrd="1" destOrd="0" presId="urn:microsoft.com/office/officeart/2008/layout/VerticalCurvedList"/>
    <dgm:cxn modelId="{5EFA12AA-D838-43C6-85F5-E762DC0AB7BB}" type="presParOf" srcId="{817E580A-A288-41D6-ACE5-261BF939BC62}" destId="{CA3CA513-8E79-4C53-89B6-B00FF8AA16DA}" srcOrd="2" destOrd="0" presId="urn:microsoft.com/office/officeart/2008/layout/VerticalCurvedList"/>
    <dgm:cxn modelId="{D87D2CD8-668A-45D0-B370-1EED606A6BE9}" type="presParOf" srcId="{CA3CA513-8E79-4C53-89B6-B00FF8AA16DA}" destId="{9BD62E43-7A35-4D8B-86F5-7A8E05EC0188}" srcOrd="0" destOrd="0" presId="urn:microsoft.com/office/officeart/2008/layout/VerticalCurvedList"/>
    <dgm:cxn modelId="{01DF1444-63A0-4C82-9CB0-4050C6BC86D3}" type="presParOf" srcId="{817E580A-A288-41D6-ACE5-261BF939BC62}" destId="{48425A4D-4AB2-4BE0-8121-D84006A68384}" srcOrd="3" destOrd="0" presId="urn:microsoft.com/office/officeart/2008/layout/VerticalCurvedList"/>
    <dgm:cxn modelId="{CFBB09D3-5A2B-4A65-B58C-AF0C2B6AC86C}" type="presParOf" srcId="{817E580A-A288-41D6-ACE5-261BF939BC62}" destId="{6D2C3531-BAC9-4D0E-AEC4-79B02E1BFE17}" srcOrd="4" destOrd="0" presId="urn:microsoft.com/office/officeart/2008/layout/VerticalCurvedList"/>
    <dgm:cxn modelId="{9613FC15-9E9D-46F8-9429-18023B1F1A55}" type="presParOf" srcId="{6D2C3531-BAC9-4D0E-AEC4-79B02E1BFE17}" destId="{E4859B20-FE0C-42DF-A7CC-412EE60E5183}" srcOrd="0" destOrd="0" presId="urn:microsoft.com/office/officeart/2008/layout/VerticalCurvedList"/>
    <dgm:cxn modelId="{8BA77BA5-4CA4-4BB1-BBAC-9A33FC859AE1}" type="presParOf" srcId="{817E580A-A288-41D6-ACE5-261BF939BC62}" destId="{24D65F74-47C6-41AD-A433-F06C5427EA19}" srcOrd="5" destOrd="0" presId="urn:microsoft.com/office/officeart/2008/layout/VerticalCurvedList"/>
    <dgm:cxn modelId="{98363A11-1004-4EA2-B400-A45812E09324}" type="presParOf" srcId="{817E580A-A288-41D6-ACE5-261BF939BC62}" destId="{20A96091-AC9E-4A69-975A-587DAA9A13CA}" srcOrd="6" destOrd="0" presId="urn:microsoft.com/office/officeart/2008/layout/VerticalCurvedList"/>
    <dgm:cxn modelId="{89FB5F2E-4088-4DF0-B2C1-E5F73515B2E6}" type="presParOf" srcId="{20A96091-AC9E-4A69-975A-587DAA9A13CA}" destId="{1B1FA088-67E0-4B4A-A85E-D6C2F1ABF75E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B0A2C7-7903-40D9-8272-161799D4BD22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99B77AB3-3797-4609-8693-1BBAAD408A85}">
      <dgm:prSet phldrT="[Text]"/>
      <dgm:spPr/>
      <dgm:t>
        <a:bodyPr/>
        <a:lstStyle/>
        <a:p>
          <a:pPr algn="ctr"/>
          <a:r>
            <a:rPr lang="de-AT" b="1">
              <a:solidFill>
                <a:schemeClr val="bg1"/>
              </a:solidFill>
            </a:rPr>
            <a:t>The </a:t>
          </a:r>
          <a:r>
            <a:rPr lang="de-AT" b="1" err="1">
              <a:solidFill>
                <a:schemeClr val="bg1"/>
              </a:solidFill>
            </a:rPr>
            <a:t>statement</a:t>
          </a:r>
          <a:r>
            <a:rPr lang="de-AT" b="1">
              <a:solidFill>
                <a:schemeClr val="bg1"/>
              </a:solidFill>
            </a:rPr>
            <a:t> of </a:t>
          </a:r>
          <a:r>
            <a:rPr lang="de-AT" b="1" err="1">
              <a:solidFill>
                <a:schemeClr val="bg1"/>
              </a:solidFill>
            </a:rPr>
            <a:t>purpose</a:t>
          </a:r>
          <a:endParaRPr lang="de-AT">
            <a:solidFill>
              <a:schemeClr val="bg1"/>
            </a:solidFill>
          </a:endParaRPr>
        </a:p>
      </dgm:t>
    </dgm:pt>
    <dgm:pt modelId="{72DA2A0D-A938-4BA0-961B-3E7AD49D2586}" type="parTrans" cxnId="{CB11F74F-C26B-4C8F-BF29-11F32226087F}">
      <dgm:prSet/>
      <dgm:spPr/>
      <dgm:t>
        <a:bodyPr/>
        <a:lstStyle/>
        <a:p>
          <a:endParaRPr lang="de-AT"/>
        </a:p>
      </dgm:t>
    </dgm:pt>
    <dgm:pt modelId="{D7CABF2D-1A98-4C7F-9E6C-39ECF8FA2A06}" type="sibTrans" cxnId="{CB11F74F-C26B-4C8F-BF29-11F32226087F}">
      <dgm:prSet/>
      <dgm:spPr/>
      <dgm:t>
        <a:bodyPr/>
        <a:lstStyle/>
        <a:p>
          <a:endParaRPr lang="de-AT"/>
        </a:p>
      </dgm:t>
    </dgm:pt>
    <dgm:pt modelId="{98A538A8-3E33-4C6A-9D49-BFA467B70C94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de-AT" b="1">
              <a:solidFill>
                <a:schemeClr val="bg1"/>
              </a:solidFill>
              <a:latin typeface="+mn-lt"/>
            </a:rPr>
            <a:t>the </a:t>
          </a:r>
          <a:r>
            <a:rPr lang="de-AT" b="1" err="1">
              <a:solidFill>
                <a:schemeClr val="bg1"/>
              </a:solidFill>
              <a:latin typeface="+mn-lt"/>
            </a:rPr>
            <a:t>relationship</a:t>
          </a:r>
          <a:r>
            <a:rPr lang="de-AT" b="1">
              <a:solidFill>
                <a:schemeClr val="bg1"/>
              </a:solidFill>
              <a:latin typeface="+mn-lt"/>
            </a:rPr>
            <a:t> </a:t>
          </a:r>
          <a:r>
            <a:rPr lang="de-AT" b="1" err="1">
              <a:solidFill>
                <a:schemeClr val="bg1"/>
              </a:solidFill>
              <a:latin typeface="+mn-lt"/>
            </a:rPr>
            <a:t>regulations</a:t>
          </a:r>
          <a:endParaRPr lang="de-AT"/>
        </a:p>
      </dgm:t>
    </dgm:pt>
    <dgm:pt modelId="{6AF66418-9282-497D-B677-B056844142F9}" type="parTrans" cxnId="{67BB0130-3A4F-492F-8A03-AB8AF9AB467D}">
      <dgm:prSet/>
      <dgm:spPr/>
      <dgm:t>
        <a:bodyPr/>
        <a:lstStyle/>
        <a:p>
          <a:endParaRPr lang="de-AT"/>
        </a:p>
      </dgm:t>
    </dgm:pt>
    <dgm:pt modelId="{D4E8FB21-6194-487D-82EC-6D7F1AADF4A1}" type="sibTrans" cxnId="{67BB0130-3A4F-492F-8A03-AB8AF9AB467D}">
      <dgm:prSet/>
      <dgm:spPr/>
      <dgm:t>
        <a:bodyPr/>
        <a:lstStyle/>
        <a:p>
          <a:endParaRPr lang="de-AT"/>
        </a:p>
      </dgm:t>
    </dgm:pt>
    <dgm:pt modelId="{8157525D-37C2-4CB0-A4E3-579CB380512F}">
      <dgm:prSet phldrT="[Text]"/>
      <dgm:spPr/>
      <dgm:t>
        <a:bodyPr/>
        <a:lstStyle/>
        <a:p>
          <a:r>
            <a:rPr lang="de-AT" b="1">
              <a:solidFill>
                <a:schemeClr val="bg1"/>
              </a:solidFill>
              <a:latin typeface="+mn-lt"/>
              <a:ea typeface="+mn-ea"/>
              <a:cs typeface="+mn-cs"/>
            </a:rPr>
            <a:t>the </a:t>
          </a:r>
          <a:r>
            <a:rPr lang="de-AT" b="1" err="1">
              <a:solidFill>
                <a:schemeClr val="bg1"/>
              </a:solidFill>
              <a:latin typeface="+mn-lt"/>
              <a:ea typeface="+mn-ea"/>
              <a:cs typeface="+mn-cs"/>
            </a:rPr>
            <a:t>training</a:t>
          </a:r>
          <a:r>
            <a:rPr lang="de-AT" b="1">
              <a:solidFill>
                <a:schemeClr val="bg1"/>
              </a:solidFill>
              <a:latin typeface="+mn-lt"/>
              <a:ea typeface="+mn-ea"/>
              <a:cs typeface="+mn-cs"/>
            </a:rPr>
            <a:t> </a:t>
          </a:r>
          <a:r>
            <a:rPr lang="de-AT" b="1" err="1">
              <a:solidFill>
                <a:schemeClr val="bg1"/>
              </a:solidFill>
              <a:latin typeface="+mn-lt"/>
              <a:ea typeface="+mn-ea"/>
              <a:cs typeface="+mn-cs"/>
            </a:rPr>
            <a:t>regulation</a:t>
          </a:r>
          <a:endParaRPr lang="de-AT"/>
        </a:p>
      </dgm:t>
    </dgm:pt>
    <dgm:pt modelId="{397EDD11-F870-4278-AADE-49A6C351AC38}" type="parTrans" cxnId="{D3F2A0F9-E2E4-4A2B-97F9-F239B8772028}">
      <dgm:prSet/>
      <dgm:spPr/>
      <dgm:t>
        <a:bodyPr/>
        <a:lstStyle/>
        <a:p>
          <a:endParaRPr lang="de-AT"/>
        </a:p>
      </dgm:t>
    </dgm:pt>
    <dgm:pt modelId="{67C78A28-38E2-4B0D-A64C-E7AC073CA877}" type="sibTrans" cxnId="{D3F2A0F9-E2E4-4A2B-97F9-F239B8772028}">
      <dgm:prSet/>
      <dgm:spPr/>
      <dgm:t>
        <a:bodyPr/>
        <a:lstStyle/>
        <a:p>
          <a:endParaRPr lang="de-AT"/>
        </a:p>
      </dgm:t>
    </dgm:pt>
    <dgm:pt modelId="{C092C17D-B83D-4445-959D-CE9D4420DF1B}" type="pres">
      <dgm:prSet presAssocID="{EAB0A2C7-7903-40D9-8272-161799D4BD22}" presName="Name0" presStyleCnt="0">
        <dgm:presLayoutVars>
          <dgm:dir/>
          <dgm:resizeHandles val="exact"/>
        </dgm:presLayoutVars>
      </dgm:prSet>
      <dgm:spPr/>
    </dgm:pt>
    <dgm:pt modelId="{E9FF54D1-E205-46B1-97AC-DD26A561F7A3}" type="pres">
      <dgm:prSet presAssocID="{99B77AB3-3797-4609-8693-1BBAAD408A85}" presName="node" presStyleLbl="node1" presStyleIdx="0" presStyleCnt="3">
        <dgm:presLayoutVars>
          <dgm:bulletEnabled val="1"/>
        </dgm:presLayoutVars>
      </dgm:prSet>
      <dgm:spPr/>
    </dgm:pt>
    <dgm:pt modelId="{2803B758-BA3A-422C-897A-C59B4F48233B}" type="pres">
      <dgm:prSet presAssocID="{D7CABF2D-1A98-4C7F-9E6C-39ECF8FA2A06}" presName="sibTrans" presStyleLbl="sibTrans2D1" presStyleIdx="0" presStyleCnt="3"/>
      <dgm:spPr/>
    </dgm:pt>
    <dgm:pt modelId="{4C5A92EE-3236-4B8A-8B1B-E9BBA64F4CB1}" type="pres">
      <dgm:prSet presAssocID="{D7CABF2D-1A98-4C7F-9E6C-39ECF8FA2A06}" presName="connectorText" presStyleLbl="sibTrans2D1" presStyleIdx="0" presStyleCnt="3"/>
      <dgm:spPr/>
    </dgm:pt>
    <dgm:pt modelId="{5144B283-C80C-477B-83E8-020D23816B4B}" type="pres">
      <dgm:prSet presAssocID="{98A538A8-3E33-4C6A-9D49-BFA467B70C94}" presName="node" presStyleLbl="node1" presStyleIdx="1" presStyleCnt="3">
        <dgm:presLayoutVars>
          <dgm:bulletEnabled val="1"/>
        </dgm:presLayoutVars>
      </dgm:prSet>
      <dgm:spPr/>
    </dgm:pt>
    <dgm:pt modelId="{DCDC2E06-B625-416B-8312-54EE9CE08B8F}" type="pres">
      <dgm:prSet presAssocID="{D4E8FB21-6194-487D-82EC-6D7F1AADF4A1}" presName="sibTrans" presStyleLbl="sibTrans2D1" presStyleIdx="1" presStyleCnt="3"/>
      <dgm:spPr/>
    </dgm:pt>
    <dgm:pt modelId="{01451EAA-2C25-49D0-AEF8-C587C8193944}" type="pres">
      <dgm:prSet presAssocID="{D4E8FB21-6194-487D-82EC-6D7F1AADF4A1}" presName="connectorText" presStyleLbl="sibTrans2D1" presStyleIdx="1" presStyleCnt="3"/>
      <dgm:spPr/>
    </dgm:pt>
    <dgm:pt modelId="{AE253477-F88A-4493-8FC2-52C1231B2802}" type="pres">
      <dgm:prSet presAssocID="{8157525D-37C2-4CB0-A4E3-579CB380512F}" presName="node" presStyleLbl="node1" presStyleIdx="2" presStyleCnt="3">
        <dgm:presLayoutVars>
          <dgm:bulletEnabled val="1"/>
        </dgm:presLayoutVars>
      </dgm:prSet>
      <dgm:spPr/>
    </dgm:pt>
    <dgm:pt modelId="{E3C733D8-0745-4326-8829-CE88B4229046}" type="pres">
      <dgm:prSet presAssocID="{67C78A28-38E2-4B0D-A64C-E7AC073CA877}" presName="sibTrans" presStyleLbl="sibTrans2D1" presStyleIdx="2" presStyleCnt="3"/>
      <dgm:spPr/>
    </dgm:pt>
    <dgm:pt modelId="{4764DF84-D87F-449F-AA24-551625BF358F}" type="pres">
      <dgm:prSet presAssocID="{67C78A28-38E2-4B0D-A64C-E7AC073CA877}" presName="connectorText" presStyleLbl="sibTrans2D1" presStyleIdx="2" presStyleCnt="3"/>
      <dgm:spPr/>
    </dgm:pt>
  </dgm:ptLst>
  <dgm:cxnLst>
    <dgm:cxn modelId="{E9B37A07-4951-4E0B-AE9F-842B9CFF8256}" type="presOf" srcId="{D4E8FB21-6194-487D-82EC-6D7F1AADF4A1}" destId="{01451EAA-2C25-49D0-AEF8-C587C8193944}" srcOrd="1" destOrd="0" presId="urn:microsoft.com/office/officeart/2005/8/layout/cycle7"/>
    <dgm:cxn modelId="{7A3D521F-37B4-402F-B056-8A1CA13748A8}" type="presOf" srcId="{99B77AB3-3797-4609-8693-1BBAAD408A85}" destId="{E9FF54D1-E205-46B1-97AC-DD26A561F7A3}" srcOrd="0" destOrd="0" presId="urn:microsoft.com/office/officeart/2005/8/layout/cycle7"/>
    <dgm:cxn modelId="{67BB0130-3A4F-492F-8A03-AB8AF9AB467D}" srcId="{EAB0A2C7-7903-40D9-8272-161799D4BD22}" destId="{98A538A8-3E33-4C6A-9D49-BFA467B70C94}" srcOrd="1" destOrd="0" parTransId="{6AF66418-9282-497D-B677-B056844142F9}" sibTransId="{D4E8FB21-6194-487D-82EC-6D7F1AADF4A1}"/>
    <dgm:cxn modelId="{F0F41934-5072-448F-AA36-5A323D33E921}" type="presOf" srcId="{EAB0A2C7-7903-40D9-8272-161799D4BD22}" destId="{C092C17D-B83D-4445-959D-CE9D4420DF1B}" srcOrd="0" destOrd="0" presId="urn:microsoft.com/office/officeart/2005/8/layout/cycle7"/>
    <dgm:cxn modelId="{28AB5C41-BB31-494F-88C2-8C30E7F759EB}" type="presOf" srcId="{8157525D-37C2-4CB0-A4E3-579CB380512F}" destId="{AE253477-F88A-4493-8FC2-52C1231B2802}" srcOrd="0" destOrd="0" presId="urn:microsoft.com/office/officeart/2005/8/layout/cycle7"/>
    <dgm:cxn modelId="{30C1DE6F-E8DC-4A61-A903-9A5C900BFFCF}" type="presOf" srcId="{D7CABF2D-1A98-4C7F-9E6C-39ECF8FA2A06}" destId="{4C5A92EE-3236-4B8A-8B1B-E9BBA64F4CB1}" srcOrd="1" destOrd="0" presId="urn:microsoft.com/office/officeart/2005/8/layout/cycle7"/>
    <dgm:cxn modelId="{CB11F74F-C26B-4C8F-BF29-11F32226087F}" srcId="{EAB0A2C7-7903-40D9-8272-161799D4BD22}" destId="{99B77AB3-3797-4609-8693-1BBAAD408A85}" srcOrd="0" destOrd="0" parTransId="{72DA2A0D-A938-4BA0-961B-3E7AD49D2586}" sibTransId="{D7CABF2D-1A98-4C7F-9E6C-39ECF8FA2A06}"/>
    <dgm:cxn modelId="{9E9EBE58-C03D-4EEB-9E8E-D7AF442ABBA9}" type="presOf" srcId="{D7CABF2D-1A98-4C7F-9E6C-39ECF8FA2A06}" destId="{2803B758-BA3A-422C-897A-C59B4F48233B}" srcOrd="0" destOrd="0" presId="urn:microsoft.com/office/officeart/2005/8/layout/cycle7"/>
    <dgm:cxn modelId="{49DEFC9E-DB82-441F-8E0B-4BA483B3DBF7}" type="presOf" srcId="{67C78A28-38E2-4B0D-A64C-E7AC073CA877}" destId="{E3C733D8-0745-4326-8829-CE88B4229046}" srcOrd="0" destOrd="0" presId="urn:microsoft.com/office/officeart/2005/8/layout/cycle7"/>
    <dgm:cxn modelId="{6A0449A0-0644-46A9-B67F-A876D39EE492}" type="presOf" srcId="{D4E8FB21-6194-487D-82EC-6D7F1AADF4A1}" destId="{DCDC2E06-B625-416B-8312-54EE9CE08B8F}" srcOrd="0" destOrd="0" presId="urn:microsoft.com/office/officeart/2005/8/layout/cycle7"/>
    <dgm:cxn modelId="{DDE52BA8-E198-4E9C-9F5A-66293D63FE94}" type="presOf" srcId="{67C78A28-38E2-4B0D-A64C-E7AC073CA877}" destId="{4764DF84-D87F-449F-AA24-551625BF358F}" srcOrd="1" destOrd="0" presId="urn:microsoft.com/office/officeart/2005/8/layout/cycle7"/>
    <dgm:cxn modelId="{C9DBEBC8-665D-4F29-A384-3C8F5C553099}" type="presOf" srcId="{98A538A8-3E33-4C6A-9D49-BFA467B70C94}" destId="{5144B283-C80C-477B-83E8-020D23816B4B}" srcOrd="0" destOrd="0" presId="urn:microsoft.com/office/officeart/2005/8/layout/cycle7"/>
    <dgm:cxn modelId="{D3F2A0F9-E2E4-4A2B-97F9-F239B8772028}" srcId="{EAB0A2C7-7903-40D9-8272-161799D4BD22}" destId="{8157525D-37C2-4CB0-A4E3-579CB380512F}" srcOrd="2" destOrd="0" parTransId="{397EDD11-F870-4278-AADE-49A6C351AC38}" sibTransId="{67C78A28-38E2-4B0D-A64C-E7AC073CA877}"/>
    <dgm:cxn modelId="{0EFEB603-1C80-4CB9-AEDA-1F0949DE65FC}" type="presParOf" srcId="{C092C17D-B83D-4445-959D-CE9D4420DF1B}" destId="{E9FF54D1-E205-46B1-97AC-DD26A561F7A3}" srcOrd="0" destOrd="0" presId="urn:microsoft.com/office/officeart/2005/8/layout/cycle7"/>
    <dgm:cxn modelId="{2C15F5FD-55BC-4B8F-930F-1409741BD6E8}" type="presParOf" srcId="{C092C17D-B83D-4445-959D-CE9D4420DF1B}" destId="{2803B758-BA3A-422C-897A-C59B4F48233B}" srcOrd="1" destOrd="0" presId="urn:microsoft.com/office/officeart/2005/8/layout/cycle7"/>
    <dgm:cxn modelId="{AA641D42-2F1B-4F70-8E94-F9D5A20B23C9}" type="presParOf" srcId="{2803B758-BA3A-422C-897A-C59B4F48233B}" destId="{4C5A92EE-3236-4B8A-8B1B-E9BBA64F4CB1}" srcOrd="0" destOrd="0" presId="urn:microsoft.com/office/officeart/2005/8/layout/cycle7"/>
    <dgm:cxn modelId="{62045F6A-CDA5-435A-9491-A6897B26EAE8}" type="presParOf" srcId="{C092C17D-B83D-4445-959D-CE9D4420DF1B}" destId="{5144B283-C80C-477B-83E8-020D23816B4B}" srcOrd="2" destOrd="0" presId="urn:microsoft.com/office/officeart/2005/8/layout/cycle7"/>
    <dgm:cxn modelId="{A6CB817B-889D-4C1B-BF8A-9244B1932CD1}" type="presParOf" srcId="{C092C17D-B83D-4445-959D-CE9D4420DF1B}" destId="{DCDC2E06-B625-416B-8312-54EE9CE08B8F}" srcOrd="3" destOrd="0" presId="urn:microsoft.com/office/officeart/2005/8/layout/cycle7"/>
    <dgm:cxn modelId="{AB962171-289C-4F03-8ED1-62A0BEB4F64C}" type="presParOf" srcId="{DCDC2E06-B625-416B-8312-54EE9CE08B8F}" destId="{01451EAA-2C25-49D0-AEF8-C587C8193944}" srcOrd="0" destOrd="0" presId="urn:microsoft.com/office/officeart/2005/8/layout/cycle7"/>
    <dgm:cxn modelId="{6D7A7B43-FD31-4CDD-A63C-08E5DF552017}" type="presParOf" srcId="{C092C17D-B83D-4445-959D-CE9D4420DF1B}" destId="{AE253477-F88A-4493-8FC2-52C1231B2802}" srcOrd="4" destOrd="0" presId="urn:microsoft.com/office/officeart/2005/8/layout/cycle7"/>
    <dgm:cxn modelId="{7A219B66-52D6-4CF2-A9AA-CBBADD9B6E84}" type="presParOf" srcId="{C092C17D-B83D-4445-959D-CE9D4420DF1B}" destId="{E3C733D8-0745-4326-8829-CE88B4229046}" srcOrd="5" destOrd="0" presId="urn:microsoft.com/office/officeart/2005/8/layout/cycle7"/>
    <dgm:cxn modelId="{2FB762A8-7BCA-484B-A748-AE9B5E338F2E}" type="presParOf" srcId="{E3C733D8-0745-4326-8829-CE88B4229046}" destId="{4764DF84-D87F-449F-AA24-551625BF358F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9D1624-D0A2-475D-AE56-9F27E3B17A7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F40E9E48-3A5C-45B7-9FDE-88EAF3D338BB}">
      <dgm:prSet custT="1"/>
      <dgm:spPr/>
      <dgm:t>
        <a:bodyPr/>
        <a:lstStyle/>
        <a:p>
          <a:r>
            <a:rPr lang="de-AT" sz="1700" kern="1200" err="1">
              <a:latin typeface="+mn-lt"/>
            </a:rPr>
            <a:t>Jointly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with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experts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from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SkillsAustria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, </a:t>
          </a:r>
          <a:r>
            <a:rPr lang="de-AT" sz="1700" kern="1200" err="1">
              <a:solidFill>
                <a:srgbClr val="FFFFFF"/>
              </a:solidFill>
              <a:latin typeface="+mn-lt"/>
              <a:ea typeface="+mn-ea"/>
              <a:cs typeface="+mn-cs"/>
            </a:rPr>
            <a:t>drafting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 of a </a:t>
          </a:r>
          <a:r>
            <a:rPr lang="de-AT" sz="1700" kern="1200" err="1">
              <a:solidFill>
                <a:srgbClr val="FFFFFF"/>
              </a:solidFill>
              <a:latin typeface="+mn-lt"/>
              <a:ea typeface="+mn-ea"/>
              <a:cs typeface="+mn-cs"/>
            </a:rPr>
            <a:t>statement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 of </a:t>
          </a:r>
          <a:r>
            <a:rPr lang="de-AT" sz="1700" kern="1200" err="1">
              <a:solidFill>
                <a:srgbClr val="FFFFFF"/>
              </a:solidFill>
              <a:latin typeface="+mn-lt"/>
              <a:ea typeface="+mn-ea"/>
              <a:cs typeface="+mn-cs"/>
            </a:rPr>
            <a:t>purpose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, </a:t>
          </a:r>
          <a:r>
            <a:rPr lang="de-AT" sz="1700" kern="1200" err="1">
              <a:solidFill>
                <a:srgbClr val="FFFFFF"/>
              </a:solidFill>
              <a:latin typeface="+mn-lt"/>
              <a:ea typeface="+mn-ea"/>
              <a:cs typeface="+mn-cs"/>
            </a:rPr>
            <a:t>training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 </a:t>
          </a:r>
          <a:r>
            <a:rPr lang="de-AT" sz="1700" kern="1200" err="1">
              <a:solidFill>
                <a:srgbClr val="FFFFFF"/>
              </a:solidFill>
              <a:latin typeface="+mn-lt"/>
              <a:ea typeface="+mn-ea"/>
              <a:cs typeface="+mn-cs"/>
            </a:rPr>
            <a:t>regulation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 and </a:t>
          </a:r>
          <a:r>
            <a:rPr lang="de-AT" sz="1700" kern="1200" err="1">
              <a:latin typeface="+mn-lt"/>
            </a:rPr>
            <a:t>relationship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regulations</a:t>
          </a:r>
          <a:endParaRPr lang="de-AT" sz="1700" kern="1200">
            <a:latin typeface="+mn-lt"/>
          </a:endParaRPr>
        </a:p>
      </dgm:t>
    </dgm:pt>
    <dgm:pt modelId="{27204EDE-0AF6-445F-91B7-02D9EAF4A3D5}" type="parTrans" cxnId="{D1339ADF-0142-400E-B4B0-052F54CE558F}">
      <dgm:prSet/>
      <dgm:spPr/>
      <dgm:t>
        <a:bodyPr/>
        <a:lstStyle/>
        <a:p>
          <a:endParaRPr lang="de-AT"/>
        </a:p>
      </dgm:t>
    </dgm:pt>
    <dgm:pt modelId="{4F1ED68F-86AE-439D-A36D-57F11A385DFB}" type="sibTrans" cxnId="{D1339ADF-0142-400E-B4B0-052F54CE558F}">
      <dgm:prSet/>
      <dgm:spPr/>
      <dgm:t>
        <a:bodyPr/>
        <a:lstStyle/>
        <a:p>
          <a:endParaRPr lang="de-AT"/>
        </a:p>
      </dgm:t>
    </dgm:pt>
    <dgm:pt modelId="{B2B33FEC-0AD4-4890-8946-B345800F5CF6}">
      <dgm:prSet/>
      <dgm:spPr/>
      <dgm:t>
        <a:bodyPr/>
        <a:lstStyle/>
        <a:p>
          <a:r>
            <a:rPr lang="de-AT" err="1"/>
            <a:t>Preliminary</a:t>
          </a:r>
          <a:r>
            <a:rPr lang="de-AT"/>
            <a:t> </a:t>
          </a:r>
          <a:r>
            <a:rPr lang="de-AT" err="1"/>
            <a:t>talks</a:t>
          </a:r>
          <a:r>
            <a:rPr lang="de-AT"/>
            <a:t> </a:t>
          </a:r>
          <a:r>
            <a:rPr lang="de-AT" err="1"/>
            <a:t>with</a:t>
          </a:r>
          <a:r>
            <a:rPr lang="de-AT"/>
            <a:t> </a:t>
          </a:r>
          <a:r>
            <a:rPr lang="de-AT" err="1"/>
            <a:t>employee</a:t>
          </a:r>
          <a:r>
            <a:rPr lang="de-AT"/>
            <a:t> </a:t>
          </a:r>
          <a:r>
            <a:rPr lang="de-AT" err="1"/>
            <a:t>representatives</a:t>
          </a:r>
          <a:r>
            <a:rPr lang="de-AT"/>
            <a:t> and </a:t>
          </a:r>
          <a:r>
            <a:rPr lang="de-AT" err="1"/>
            <a:t>further</a:t>
          </a:r>
          <a:r>
            <a:rPr lang="de-AT"/>
            <a:t> </a:t>
          </a:r>
          <a:r>
            <a:rPr lang="de-AT" err="1"/>
            <a:t>adaptation</a:t>
          </a:r>
          <a:r>
            <a:rPr lang="de-AT"/>
            <a:t> of the </a:t>
          </a:r>
          <a:r>
            <a:rPr lang="de-AT" err="1"/>
            <a:t>apprenticeship</a:t>
          </a:r>
          <a:r>
            <a:rPr lang="de-AT"/>
            <a:t> </a:t>
          </a:r>
          <a:r>
            <a:rPr lang="de-AT" err="1"/>
            <a:t>occupation</a:t>
          </a:r>
          <a:endParaRPr lang="de-AT"/>
        </a:p>
      </dgm:t>
    </dgm:pt>
    <dgm:pt modelId="{77117B50-54FB-440F-80B8-B0F9E75E00B1}" type="parTrans" cxnId="{4D126F16-2531-4C42-A4DE-54CE1809073B}">
      <dgm:prSet/>
      <dgm:spPr/>
      <dgm:t>
        <a:bodyPr/>
        <a:lstStyle/>
        <a:p>
          <a:endParaRPr lang="de-AT"/>
        </a:p>
      </dgm:t>
    </dgm:pt>
    <dgm:pt modelId="{87F776BA-EA69-46FF-AB05-F59C2E04BFE0}" type="sibTrans" cxnId="{4D126F16-2531-4C42-A4DE-54CE1809073B}">
      <dgm:prSet/>
      <dgm:spPr/>
      <dgm:t>
        <a:bodyPr/>
        <a:lstStyle/>
        <a:p>
          <a:endParaRPr lang="de-AT"/>
        </a:p>
      </dgm:t>
    </dgm:pt>
    <dgm:pt modelId="{95B50DD1-FBC0-4806-9EEE-F47EE9516FAB}">
      <dgm:prSet/>
      <dgm:spPr/>
      <dgm:t>
        <a:bodyPr/>
        <a:lstStyle/>
        <a:p>
          <a:r>
            <a:rPr lang="de-AT" err="1"/>
            <a:t>Consideration</a:t>
          </a:r>
          <a:r>
            <a:rPr lang="de-AT"/>
            <a:t> of possible </a:t>
          </a:r>
          <a:r>
            <a:rPr lang="de-AT" err="1"/>
            <a:t>locations</a:t>
          </a:r>
          <a:r>
            <a:rPr lang="de-AT"/>
            <a:t>/</a:t>
          </a:r>
          <a:r>
            <a:rPr lang="de-AT" err="1"/>
            <a:t>content</a:t>
          </a:r>
          <a:r>
            <a:rPr lang="de-AT"/>
            <a:t>/</a:t>
          </a:r>
          <a:r>
            <a:rPr lang="de-AT" err="1"/>
            <a:t>duration</a:t>
          </a:r>
          <a:r>
            <a:rPr lang="de-AT"/>
            <a:t> of </a:t>
          </a:r>
          <a:r>
            <a:rPr lang="de-AT" err="1"/>
            <a:t>part</a:t>
          </a:r>
          <a:r>
            <a:rPr lang="de-AT"/>
            <a:t>-time VET </a:t>
          </a:r>
          <a:r>
            <a:rPr lang="de-AT" err="1"/>
            <a:t>school</a:t>
          </a:r>
          <a:r>
            <a:rPr lang="de-AT"/>
            <a:t> and </a:t>
          </a:r>
          <a:r>
            <a:rPr lang="de-AT" err="1"/>
            <a:t>preliminary</a:t>
          </a:r>
          <a:r>
            <a:rPr lang="de-AT"/>
            <a:t> </a:t>
          </a:r>
          <a:r>
            <a:rPr lang="de-AT" err="1"/>
            <a:t>talks</a:t>
          </a:r>
          <a:r>
            <a:rPr lang="de-AT"/>
            <a:t> </a:t>
          </a:r>
          <a:r>
            <a:rPr lang="de-AT" err="1"/>
            <a:t>with</a:t>
          </a:r>
          <a:r>
            <a:rPr lang="de-AT"/>
            <a:t> the Ministry of Education</a:t>
          </a:r>
        </a:p>
      </dgm:t>
    </dgm:pt>
    <dgm:pt modelId="{B464801B-0268-4CB2-AD5F-EFB1A33D2A6B}" type="parTrans" cxnId="{BFE9B7AF-FD62-4D2E-8F2E-79D284F8EB47}">
      <dgm:prSet/>
      <dgm:spPr/>
      <dgm:t>
        <a:bodyPr/>
        <a:lstStyle/>
        <a:p>
          <a:endParaRPr lang="de-AT"/>
        </a:p>
      </dgm:t>
    </dgm:pt>
    <dgm:pt modelId="{23112F55-6124-4346-9046-D41CB8A4824A}" type="sibTrans" cxnId="{BFE9B7AF-FD62-4D2E-8F2E-79D284F8EB47}">
      <dgm:prSet/>
      <dgm:spPr/>
      <dgm:t>
        <a:bodyPr/>
        <a:lstStyle/>
        <a:p>
          <a:endParaRPr lang="de-AT"/>
        </a:p>
      </dgm:t>
    </dgm:pt>
    <dgm:pt modelId="{B04ECC92-DC38-46EE-BE4F-4A9844498844}" type="pres">
      <dgm:prSet presAssocID="{689D1624-D0A2-475D-AE56-9F27E3B17A72}" presName="Name0" presStyleCnt="0">
        <dgm:presLayoutVars>
          <dgm:chMax val="7"/>
          <dgm:chPref val="7"/>
          <dgm:dir/>
        </dgm:presLayoutVars>
      </dgm:prSet>
      <dgm:spPr/>
    </dgm:pt>
    <dgm:pt modelId="{817E580A-A288-41D6-ACE5-261BF939BC62}" type="pres">
      <dgm:prSet presAssocID="{689D1624-D0A2-475D-AE56-9F27E3B17A72}" presName="Name1" presStyleCnt="0"/>
      <dgm:spPr/>
    </dgm:pt>
    <dgm:pt modelId="{35F19B89-DC0A-4D75-9A8A-048C69E0BFF9}" type="pres">
      <dgm:prSet presAssocID="{689D1624-D0A2-475D-AE56-9F27E3B17A72}" presName="cycle" presStyleCnt="0"/>
      <dgm:spPr/>
    </dgm:pt>
    <dgm:pt modelId="{2B3ADFF6-9A06-46E9-BFA9-4B081DC6403C}" type="pres">
      <dgm:prSet presAssocID="{689D1624-D0A2-475D-AE56-9F27E3B17A72}" presName="srcNode" presStyleLbl="node1" presStyleIdx="0" presStyleCnt="3"/>
      <dgm:spPr/>
    </dgm:pt>
    <dgm:pt modelId="{C1439F0C-FF02-4624-AAF6-4209449A324B}" type="pres">
      <dgm:prSet presAssocID="{689D1624-D0A2-475D-AE56-9F27E3B17A72}" presName="conn" presStyleLbl="parChTrans1D2" presStyleIdx="0" presStyleCnt="1"/>
      <dgm:spPr/>
    </dgm:pt>
    <dgm:pt modelId="{8F8F7DA9-6B16-408A-AD0B-7181B4709F0F}" type="pres">
      <dgm:prSet presAssocID="{689D1624-D0A2-475D-AE56-9F27E3B17A72}" presName="extraNode" presStyleLbl="node1" presStyleIdx="0" presStyleCnt="3"/>
      <dgm:spPr/>
    </dgm:pt>
    <dgm:pt modelId="{990E9A29-5256-4ADC-86EC-5D499222999C}" type="pres">
      <dgm:prSet presAssocID="{689D1624-D0A2-475D-AE56-9F27E3B17A72}" presName="dstNode" presStyleLbl="node1" presStyleIdx="0" presStyleCnt="3"/>
      <dgm:spPr/>
    </dgm:pt>
    <dgm:pt modelId="{B06F80ED-4249-43E4-9034-2873F2415DA6}" type="pres">
      <dgm:prSet presAssocID="{F40E9E48-3A5C-45B7-9FDE-88EAF3D338BB}" presName="text_1" presStyleLbl="node1" presStyleIdx="0" presStyleCnt="3">
        <dgm:presLayoutVars>
          <dgm:bulletEnabled val="1"/>
        </dgm:presLayoutVars>
      </dgm:prSet>
      <dgm:spPr/>
    </dgm:pt>
    <dgm:pt modelId="{1E302512-C446-4668-94A9-169B4D4219E0}" type="pres">
      <dgm:prSet presAssocID="{F40E9E48-3A5C-45B7-9FDE-88EAF3D338BB}" presName="accent_1" presStyleCnt="0"/>
      <dgm:spPr/>
    </dgm:pt>
    <dgm:pt modelId="{98139BC8-4BD3-461B-B3A6-633CCA8A7709}" type="pres">
      <dgm:prSet presAssocID="{F40E9E48-3A5C-45B7-9FDE-88EAF3D338BB}" presName="accentRepeatNode" presStyleLbl="solidFgAcc1" presStyleIdx="0" presStyleCnt="3"/>
      <dgm:spPr>
        <a:ln>
          <a:solidFill>
            <a:schemeClr val="accent2"/>
          </a:solidFill>
        </a:ln>
      </dgm:spPr>
    </dgm:pt>
    <dgm:pt modelId="{8731C464-F74A-46CB-832A-F63C59FEECBF}" type="pres">
      <dgm:prSet presAssocID="{B2B33FEC-0AD4-4890-8946-B345800F5CF6}" presName="text_2" presStyleLbl="node1" presStyleIdx="1" presStyleCnt="3">
        <dgm:presLayoutVars>
          <dgm:bulletEnabled val="1"/>
        </dgm:presLayoutVars>
      </dgm:prSet>
      <dgm:spPr/>
    </dgm:pt>
    <dgm:pt modelId="{98D1A32E-2010-4767-B16D-B737004FAF82}" type="pres">
      <dgm:prSet presAssocID="{B2B33FEC-0AD4-4890-8946-B345800F5CF6}" presName="accent_2" presStyleCnt="0"/>
      <dgm:spPr/>
    </dgm:pt>
    <dgm:pt modelId="{3A583D2E-C385-4CEA-8DA8-69B0BD86FA32}" type="pres">
      <dgm:prSet presAssocID="{B2B33FEC-0AD4-4890-8946-B345800F5CF6}" presName="accentRepeatNode" presStyleLbl="solidFgAcc1" presStyleIdx="1" presStyleCnt="3"/>
      <dgm:spPr>
        <a:ln>
          <a:solidFill>
            <a:schemeClr val="accent2"/>
          </a:solidFill>
        </a:ln>
      </dgm:spPr>
    </dgm:pt>
    <dgm:pt modelId="{AF755421-7E79-4736-9F23-94B096F7218A}" type="pres">
      <dgm:prSet presAssocID="{95B50DD1-FBC0-4806-9EEE-F47EE9516FAB}" presName="text_3" presStyleLbl="node1" presStyleIdx="2" presStyleCnt="3">
        <dgm:presLayoutVars>
          <dgm:bulletEnabled val="1"/>
        </dgm:presLayoutVars>
      </dgm:prSet>
      <dgm:spPr/>
    </dgm:pt>
    <dgm:pt modelId="{E4B79D4A-9DF4-4E0F-B2D2-E2BDDABC196C}" type="pres">
      <dgm:prSet presAssocID="{95B50DD1-FBC0-4806-9EEE-F47EE9516FAB}" presName="accent_3" presStyleCnt="0"/>
      <dgm:spPr/>
    </dgm:pt>
    <dgm:pt modelId="{0815CA57-0F88-4778-A4BD-F389C57C2933}" type="pres">
      <dgm:prSet presAssocID="{95B50DD1-FBC0-4806-9EEE-F47EE9516FAB}" presName="accentRepeatNode" presStyleLbl="solidFgAcc1" presStyleIdx="2" presStyleCnt="3"/>
      <dgm:spPr>
        <a:ln>
          <a:solidFill>
            <a:schemeClr val="accent2"/>
          </a:solidFill>
        </a:ln>
      </dgm:spPr>
    </dgm:pt>
  </dgm:ptLst>
  <dgm:cxnLst>
    <dgm:cxn modelId="{0C8C6908-3662-40ED-A0C9-478649F50FB4}" type="presOf" srcId="{95B50DD1-FBC0-4806-9EEE-F47EE9516FAB}" destId="{AF755421-7E79-4736-9F23-94B096F7218A}" srcOrd="0" destOrd="0" presId="urn:microsoft.com/office/officeart/2008/layout/VerticalCurvedList"/>
    <dgm:cxn modelId="{F7C40A10-6135-43D8-BCF1-E24C9C8CC4C3}" type="presOf" srcId="{B2B33FEC-0AD4-4890-8946-B345800F5CF6}" destId="{8731C464-F74A-46CB-832A-F63C59FEECBF}" srcOrd="0" destOrd="0" presId="urn:microsoft.com/office/officeart/2008/layout/VerticalCurvedList"/>
    <dgm:cxn modelId="{4D126F16-2531-4C42-A4DE-54CE1809073B}" srcId="{689D1624-D0A2-475D-AE56-9F27E3B17A72}" destId="{B2B33FEC-0AD4-4890-8946-B345800F5CF6}" srcOrd="1" destOrd="0" parTransId="{77117B50-54FB-440F-80B8-B0F9E75E00B1}" sibTransId="{87F776BA-EA69-46FF-AB05-F59C2E04BFE0}"/>
    <dgm:cxn modelId="{66319140-CC24-4EC7-972B-F6896DD91C23}" type="presOf" srcId="{4F1ED68F-86AE-439D-A36D-57F11A385DFB}" destId="{C1439F0C-FF02-4624-AAF6-4209449A324B}" srcOrd="0" destOrd="0" presId="urn:microsoft.com/office/officeart/2008/layout/VerticalCurvedList"/>
    <dgm:cxn modelId="{15BE6A50-1524-42F2-A162-7BB4DA8FBCD4}" type="presOf" srcId="{F40E9E48-3A5C-45B7-9FDE-88EAF3D338BB}" destId="{B06F80ED-4249-43E4-9034-2873F2415DA6}" srcOrd="0" destOrd="0" presId="urn:microsoft.com/office/officeart/2008/layout/VerticalCurvedList"/>
    <dgm:cxn modelId="{DE087A58-7C7E-4929-9ED3-E5A6B16DDB20}" type="presOf" srcId="{689D1624-D0A2-475D-AE56-9F27E3B17A72}" destId="{B04ECC92-DC38-46EE-BE4F-4A9844498844}" srcOrd="0" destOrd="0" presId="urn:microsoft.com/office/officeart/2008/layout/VerticalCurvedList"/>
    <dgm:cxn modelId="{BFE9B7AF-FD62-4D2E-8F2E-79D284F8EB47}" srcId="{689D1624-D0A2-475D-AE56-9F27E3B17A72}" destId="{95B50DD1-FBC0-4806-9EEE-F47EE9516FAB}" srcOrd="2" destOrd="0" parTransId="{B464801B-0268-4CB2-AD5F-EFB1A33D2A6B}" sibTransId="{23112F55-6124-4346-9046-D41CB8A4824A}"/>
    <dgm:cxn modelId="{D1339ADF-0142-400E-B4B0-052F54CE558F}" srcId="{689D1624-D0A2-475D-AE56-9F27E3B17A72}" destId="{F40E9E48-3A5C-45B7-9FDE-88EAF3D338BB}" srcOrd="0" destOrd="0" parTransId="{27204EDE-0AF6-445F-91B7-02D9EAF4A3D5}" sibTransId="{4F1ED68F-86AE-439D-A36D-57F11A385DFB}"/>
    <dgm:cxn modelId="{8B2DF260-7C1D-4CC4-9952-88F526F00C6E}" type="presParOf" srcId="{B04ECC92-DC38-46EE-BE4F-4A9844498844}" destId="{817E580A-A288-41D6-ACE5-261BF939BC62}" srcOrd="0" destOrd="0" presId="urn:microsoft.com/office/officeart/2008/layout/VerticalCurvedList"/>
    <dgm:cxn modelId="{79BA6C94-365A-4B51-9415-D07246181819}" type="presParOf" srcId="{817E580A-A288-41D6-ACE5-261BF939BC62}" destId="{35F19B89-DC0A-4D75-9A8A-048C69E0BFF9}" srcOrd="0" destOrd="0" presId="urn:microsoft.com/office/officeart/2008/layout/VerticalCurvedList"/>
    <dgm:cxn modelId="{37C5327C-5F09-453A-B370-75758A40BF6E}" type="presParOf" srcId="{35F19B89-DC0A-4D75-9A8A-048C69E0BFF9}" destId="{2B3ADFF6-9A06-46E9-BFA9-4B081DC6403C}" srcOrd="0" destOrd="0" presId="urn:microsoft.com/office/officeart/2008/layout/VerticalCurvedList"/>
    <dgm:cxn modelId="{809CA0AC-D675-4D42-BAF7-5B776D084E1F}" type="presParOf" srcId="{35F19B89-DC0A-4D75-9A8A-048C69E0BFF9}" destId="{C1439F0C-FF02-4624-AAF6-4209449A324B}" srcOrd="1" destOrd="0" presId="urn:microsoft.com/office/officeart/2008/layout/VerticalCurvedList"/>
    <dgm:cxn modelId="{2A2F68B4-68D8-4276-9B93-D2551774E73F}" type="presParOf" srcId="{35F19B89-DC0A-4D75-9A8A-048C69E0BFF9}" destId="{8F8F7DA9-6B16-408A-AD0B-7181B4709F0F}" srcOrd="2" destOrd="0" presId="urn:microsoft.com/office/officeart/2008/layout/VerticalCurvedList"/>
    <dgm:cxn modelId="{73DD654B-C38F-49CB-A145-5FEA703623F3}" type="presParOf" srcId="{35F19B89-DC0A-4D75-9A8A-048C69E0BFF9}" destId="{990E9A29-5256-4ADC-86EC-5D499222999C}" srcOrd="3" destOrd="0" presId="urn:microsoft.com/office/officeart/2008/layout/VerticalCurvedList"/>
    <dgm:cxn modelId="{5093E453-1453-42BC-AC22-5E0C2F8D1041}" type="presParOf" srcId="{817E580A-A288-41D6-ACE5-261BF939BC62}" destId="{B06F80ED-4249-43E4-9034-2873F2415DA6}" srcOrd="1" destOrd="0" presId="urn:microsoft.com/office/officeart/2008/layout/VerticalCurvedList"/>
    <dgm:cxn modelId="{C3F78E63-E896-40CD-89BB-04FEFA0A6DA0}" type="presParOf" srcId="{817E580A-A288-41D6-ACE5-261BF939BC62}" destId="{1E302512-C446-4668-94A9-169B4D4219E0}" srcOrd="2" destOrd="0" presId="urn:microsoft.com/office/officeart/2008/layout/VerticalCurvedList"/>
    <dgm:cxn modelId="{286152C5-A822-43B9-ADF9-EEB714426ACC}" type="presParOf" srcId="{1E302512-C446-4668-94A9-169B4D4219E0}" destId="{98139BC8-4BD3-461B-B3A6-633CCA8A7709}" srcOrd="0" destOrd="0" presId="urn:microsoft.com/office/officeart/2008/layout/VerticalCurvedList"/>
    <dgm:cxn modelId="{B071C29E-94EE-4B2F-94FD-AF12C2AE797A}" type="presParOf" srcId="{817E580A-A288-41D6-ACE5-261BF939BC62}" destId="{8731C464-F74A-46CB-832A-F63C59FEECBF}" srcOrd="3" destOrd="0" presId="urn:microsoft.com/office/officeart/2008/layout/VerticalCurvedList"/>
    <dgm:cxn modelId="{0C1BE7DB-654C-45AC-89C4-FA93B5E23751}" type="presParOf" srcId="{817E580A-A288-41D6-ACE5-261BF939BC62}" destId="{98D1A32E-2010-4767-B16D-B737004FAF82}" srcOrd="4" destOrd="0" presId="urn:microsoft.com/office/officeart/2008/layout/VerticalCurvedList"/>
    <dgm:cxn modelId="{CB268D52-62DE-4DD4-B1C7-1696CB8581D1}" type="presParOf" srcId="{98D1A32E-2010-4767-B16D-B737004FAF82}" destId="{3A583D2E-C385-4CEA-8DA8-69B0BD86FA32}" srcOrd="0" destOrd="0" presId="urn:microsoft.com/office/officeart/2008/layout/VerticalCurvedList"/>
    <dgm:cxn modelId="{C3B2AB40-1761-4267-8604-13E2DEE373C6}" type="presParOf" srcId="{817E580A-A288-41D6-ACE5-261BF939BC62}" destId="{AF755421-7E79-4736-9F23-94B096F7218A}" srcOrd="5" destOrd="0" presId="urn:microsoft.com/office/officeart/2008/layout/VerticalCurvedList"/>
    <dgm:cxn modelId="{7B87157A-301A-4C92-9428-E534EF6F6FA3}" type="presParOf" srcId="{817E580A-A288-41D6-ACE5-261BF939BC62}" destId="{E4B79D4A-9DF4-4E0F-B2D2-E2BDDABC196C}" srcOrd="6" destOrd="0" presId="urn:microsoft.com/office/officeart/2008/layout/VerticalCurvedList"/>
    <dgm:cxn modelId="{85E8BA66-B3E5-4DEB-969F-A17B9115F655}" type="presParOf" srcId="{E4B79D4A-9DF4-4E0F-B2D2-E2BDDABC196C}" destId="{0815CA57-0F88-4778-A4BD-F389C57C2933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9D1624-D0A2-475D-AE56-9F27E3B17A7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14AD2675-3865-496B-B85E-0A2312F038C3}">
      <dgm:prSet custT="1"/>
      <dgm:spPr/>
      <dgm:t>
        <a:bodyPr/>
        <a:lstStyle/>
        <a:p>
          <a:r>
            <a:rPr lang="de-AT" sz="1800" err="1"/>
            <a:t>Coordination</a:t>
          </a:r>
          <a:r>
            <a:rPr lang="de-AT" sz="1800"/>
            <a:t> and </a:t>
          </a:r>
          <a:r>
            <a:rPr lang="de-AT" sz="1800" err="1"/>
            <a:t>balancing</a:t>
          </a:r>
          <a:r>
            <a:rPr lang="de-AT" sz="1800"/>
            <a:t> of </a:t>
          </a:r>
          <a:r>
            <a:rPr lang="de-AT" sz="1800" err="1"/>
            <a:t>interests</a:t>
          </a:r>
          <a:r>
            <a:rPr lang="de-AT" sz="1800"/>
            <a:t> </a:t>
          </a:r>
          <a:r>
            <a:rPr lang="de-AT" sz="1800" err="1"/>
            <a:t>inside</a:t>
          </a:r>
          <a:r>
            <a:rPr lang="de-AT" sz="1800"/>
            <a:t> the Economic Chamber</a:t>
          </a:r>
        </a:p>
      </dgm:t>
    </dgm:pt>
    <dgm:pt modelId="{23E0C453-F456-4C00-A0D5-E481FE429896}" type="parTrans" cxnId="{F711BC4F-5CBB-4EE6-AF6B-E7BA281CA037}">
      <dgm:prSet/>
      <dgm:spPr/>
      <dgm:t>
        <a:bodyPr/>
        <a:lstStyle/>
        <a:p>
          <a:endParaRPr lang="de-AT"/>
        </a:p>
      </dgm:t>
    </dgm:pt>
    <dgm:pt modelId="{003AA97B-1010-4F82-91B3-44CFFA0AB162}" type="sibTrans" cxnId="{F711BC4F-5CBB-4EE6-AF6B-E7BA281CA037}">
      <dgm:prSet/>
      <dgm:spPr>
        <a:ln>
          <a:solidFill>
            <a:srgbClr val="00B050"/>
          </a:solidFill>
        </a:ln>
      </dgm:spPr>
      <dgm:t>
        <a:bodyPr/>
        <a:lstStyle/>
        <a:p>
          <a:endParaRPr lang="de-AT"/>
        </a:p>
      </dgm:t>
    </dgm:pt>
    <dgm:pt modelId="{2FBE12FE-1685-43C3-9658-9634E3B4B983}">
      <dgm:prSet/>
      <dgm:spPr/>
      <dgm:t>
        <a:bodyPr/>
        <a:lstStyle/>
        <a:p>
          <a:r>
            <a:rPr lang="de-AT" err="1"/>
            <a:t>Negotiations</a:t>
          </a:r>
          <a:r>
            <a:rPr lang="de-AT"/>
            <a:t> </a:t>
          </a:r>
          <a:r>
            <a:rPr lang="de-AT" err="1"/>
            <a:t>between</a:t>
          </a:r>
          <a:r>
            <a:rPr lang="de-AT"/>
            <a:t> </a:t>
          </a:r>
          <a:r>
            <a:rPr lang="de-AT" err="1"/>
            <a:t>employee</a:t>
          </a:r>
          <a:r>
            <a:rPr lang="de-AT"/>
            <a:t> </a:t>
          </a:r>
          <a:r>
            <a:rPr lang="de-AT" err="1"/>
            <a:t>representatives</a:t>
          </a:r>
          <a:r>
            <a:rPr lang="de-AT"/>
            <a:t> (Chamber of Labour, Trade Union), </a:t>
          </a:r>
          <a:r>
            <a:rPr lang="de-AT" err="1"/>
            <a:t>employer</a:t>
          </a:r>
          <a:r>
            <a:rPr lang="de-AT"/>
            <a:t> </a:t>
          </a:r>
          <a:r>
            <a:rPr lang="de-AT" err="1"/>
            <a:t>representatives</a:t>
          </a:r>
          <a:r>
            <a:rPr lang="de-AT"/>
            <a:t> (Economic Chamber) and </a:t>
          </a:r>
          <a:r>
            <a:rPr lang="de-AT" err="1"/>
            <a:t>experts</a:t>
          </a:r>
          <a:r>
            <a:rPr lang="de-AT"/>
            <a:t> </a:t>
          </a:r>
          <a:r>
            <a:rPr lang="de-AT" err="1"/>
            <a:t>from</a:t>
          </a:r>
          <a:r>
            <a:rPr lang="de-AT"/>
            <a:t> the </a:t>
          </a:r>
          <a:r>
            <a:rPr lang="de-AT" err="1"/>
            <a:t>field</a:t>
          </a:r>
          <a:r>
            <a:rPr lang="de-AT"/>
            <a:t> (</a:t>
          </a:r>
          <a:r>
            <a:rPr lang="de-AT" err="1"/>
            <a:t>works</a:t>
          </a:r>
          <a:r>
            <a:rPr lang="de-AT"/>
            <a:t> </a:t>
          </a:r>
          <a:r>
            <a:rPr lang="de-AT" err="1"/>
            <a:t>councils</a:t>
          </a:r>
          <a:r>
            <a:rPr lang="de-AT"/>
            <a:t>, </a:t>
          </a:r>
          <a:r>
            <a:rPr lang="de-AT" err="1"/>
            <a:t>chamber</a:t>
          </a:r>
          <a:r>
            <a:rPr lang="de-AT"/>
            <a:t> </a:t>
          </a:r>
          <a:r>
            <a:rPr lang="de-AT" err="1"/>
            <a:t>officials</a:t>
          </a:r>
          <a:r>
            <a:rPr lang="de-AT"/>
            <a:t>, </a:t>
          </a:r>
          <a:r>
            <a:rPr lang="de-AT" err="1"/>
            <a:t>members</a:t>
          </a:r>
          <a:r>
            <a:rPr lang="de-AT"/>
            <a:t> of the </a:t>
          </a:r>
          <a:r>
            <a:rPr lang="de-AT" err="1"/>
            <a:t>working</a:t>
          </a:r>
          <a:r>
            <a:rPr lang="de-AT"/>
            <a:t> </a:t>
          </a:r>
          <a:r>
            <a:rPr lang="de-AT" err="1"/>
            <a:t>group</a:t>
          </a:r>
          <a:r>
            <a:rPr lang="de-AT"/>
            <a:t>)</a:t>
          </a:r>
        </a:p>
      </dgm:t>
    </dgm:pt>
    <dgm:pt modelId="{E20577D2-6FCB-4A70-B4A9-EFC2C72EDE7C}" type="parTrans" cxnId="{5CFC3CE3-57BA-4852-A68D-B63A61090530}">
      <dgm:prSet/>
      <dgm:spPr/>
      <dgm:t>
        <a:bodyPr/>
        <a:lstStyle/>
        <a:p>
          <a:endParaRPr lang="de-AT"/>
        </a:p>
      </dgm:t>
    </dgm:pt>
    <dgm:pt modelId="{235CE3CB-8634-4A99-98A1-5A68BF322DBA}" type="sibTrans" cxnId="{5CFC3CE3-57BA-4852-A68D-B63A61090530}">
      <dgm:prSet/>
      <dgm:spPr/>
      <dgm:t>
        <a:bodyPr/>
        <a:lstStyle/>
        <a:p>
          <a:endParaRPr lang="de-AT"/>
        </a:p>
      </dgm:t>
    </dgm:pt>
    <dgm:pt modelId="{C61D324A-925F-4520-9714-87E118484DF4}">
      <dgm:prSet/>
      <dgm:spPr/>
      <dgm:t>
        <a:bodyPr/>
        <a:lstStyle/>
        <a:p>
          <a:r>
            <a:rPr lang="de-AT" err="1"/>
            <a:t>Submitting</a:t>
          </a:r>
          <a:r>
            <a:rPr lang="de-AT"/>
            <a:t> the </a:t>
          </a:r>
          <a:r>
            <a:rPr lang="de-AT" err="1"/>
            <a:t>finished</a:t>
          </a:r>
          <a:r>
            <a:rPr lang="de-AT"/>
            <a:t> </a:t>
          </a:r>
          <a:r>
            <a:rPr lang="de-AT" err="1"/>
            <a:t>proposal</a:t>
          </a:r>
          <a:r>
            <a:rPr lang="de-AT"/>
            <a:t> </a:t>
          </a:r>
          <a:r>
            <a:rPr lang="de-AT" err="1"/>
            <a:t>to</a:t>
          </a:r>
          <a:r>
            <a:rPr lang="de-AT"/>
            <a:t> the Federal Advisory Board on </a:t>
          </a:r>
          <a:r>
            <a:rPr lang="de-AT" err="1"/>
            <a:t>Apprenticeships</a:t>
          </a:r>
          <a:r>
            <a:rPr lang="de-AT"/>
            <a:t> (“BBAB“)</a:t>
          </a:r>
        </a:p>
      </dgm:t>
    </dgm:pt>
    <dgm:pt modelId="{C4834D23-BE03-433A-BE5E-8D51718FD90D}" type="parTrans" cxnId="{597E5437-1BDC-4BFC-A2FF-3237BB14935B}">
      <dgm:prSet/>
      <dgm:spPr/>
      <dgm:t>
        <a:bodyPr/>
        <a:lstStyle/>
        <a:p>
          <a:endParaRPr lang="de-AT"/>
        </a:p>
      </dgm:t>
    </dgm:pt>
    <dgm:pt modelId="{8D118EFC-6FB0-4D00-8EDE-3A19C6AC1F7B}" type="sibTrans" cxnId="{597E5437-1BDC-4BFC-A2FF-3237BB14935B}">
      <dgm:prSet/>
      <dgm:spPr/>
      <dgm:t>
        <a:bodyPr/>
        <a:lstStyle/>
        <a:p>
          <a:endParaRPr lang="de-AT"/>
        </a:p>
      </dgm:t>
    </dgm:pt>
    <dgm:pt modelId="{B04ECC92-DC38-46EE-BE4F-4A9844498844}" type="pres">
      <dgm:prSet presAssocID="{689D1624-D0A2-475D-AE56-9F27E3B17A72}" presName="Name0" presStyleCnt="0">
        <dgm:presLayoutVars>
          <dgm:chMax val="7"/>
          <dgm:chPref val="7"/>
          <dgm:dir/>
        </dgm:presLayoutVars>
      </dgm:prSet>
      <dgm:spPr/>
    </dgm:pt>
    <dgm:pt modelId="{817E580A-A288-41D6-ACE5-261BF939BC62}" type="pres">
      <dgm:prSet presAssocID="{689D1624-D0A2-475D-AE56-9F27E3B17A72}" presName="Name1" presStyleCnt="0"/>
      <dgm:spPr/>
    </dgm:pt>
    <dgm:pt modelId="{35F19B89-DC0A-4D75-9A8A-048C69E0BFF9}" type="pres">
      <dgm:prSet presAssocID="{689D1624-D0A2-475D-AE56-9F27E3B17A72}" presName="cycle" presStyleCnt="0"/>
      <dgm:spPr/>
    </dgm:pt>
    <dgm:pt modelId="{2B3ADFF6-9A06-46E9-BFA9-4B081DC6403C}" type="pres">
      <dgm:prSet presAssocID="{689D1624-D0A2-475D-AE56-9F27E3B17A72}" presName="srcNode" presStyleLbl="node1" presStyleIdx="0" presStyleCnt="3"/>
      <dgm:spPr/>
    </dgm:pt>
    <dgm:pt modelId="{C1439F0C-FF02-4624-AAF6-4209449A324B}" type="pres">
      <dgm:prSet presAssocID="{689D1624-D0A2-475D-AE56-9F27E3B17A72}" presName="conn" presStyleLbl="parChTrans1D2" presStyleIdx="0" presStyleCnt="1"/>
      <dgm:spPr/>
    </dgm:pt>
    <dgm:pt modelId="{8F8F7DA9-6B16-408A-AD0B-7181B4709F0F}" type="pres">
      <dgm:prSet presAssocID="{689D1624-D0A2-475D-AE56-9F27E3B17A72}" presName="extraNode" presStyleLbl="node1" presStyleIdx="0" presStyleCnt="3"/>
      <dgm:spPr/>
    </dgm:pt>
    <dgm:pt modelId="{990E9A29-5256-4ADC-86EC-5D499222999C}" type="pres">
      <dgm:prSet presAssocID="{689D1624-D0A2-475D-AE56-9F27E3B17A72}" presName="dstNode" presStyleLbl="node1" presStyleIdx="0" presStyleCnt="3"/>
      <dgm:spPr/>
    </dgm:pt>
    <dgm:pt modelId="{E67CE049-7B2C-4D04-AB5D-F74B06466936}" type="pres">
      <dgm:prSet presAssocID="{14AD2675-3865-496B-B85E-0A2312F038C3}" presName="text_1" presStyleLbl="node1" presStyleIdx="0" presStyleCnt="3">
        <dgm:presLayoutVars>
          <dgm:bulletEnabled val="1"/>
        </dgm:presLayoutVars>
      </dgm:prSet>
      <dgm:spPr/>
    </dgm:pt>
    <dgm:pt modelId="{17581291-C39F-404E-BA83-7C08672BC24E}" type="pres">
      <dgm:prSet presAssocID="{14AD2675-3865-496B-B85E-0A2312F038C3}" presName="accent_1" presStyleCnt="0"/>
      <dgm:spPr/>
    </dgm:pt>
    <dgm:pt modelId="{7AA7C1C7-A36D-49A4-AD10-8BE84E170C8F}" type="pres">
      <dgm:prSet presAssocID="{14AD2675-3865-496B-B85E-0A2312F038C3}" presName="accentRepeatNode" presStyleLbl="solidFgAcc1" presStyleIdx="0" presStyleCnt="3"/>
      <dgm:spPr>
        <a:ln>
          <a:solidFill>
            <a:schemeClr val="accent2"/>
          </a:solidFill>
        </a:ln>
      </dgm:spPr>
    </dgm:pt>
    <dgm:pt modelId="{19F51E70-A8C3-4AA8-8374-333ACD6A0048}" type="pres">
      <dgm:prSet presAssocID="{C61D324A-925F-4520-9714-87E118484DF4}" presName="text_2" presStyleLbl="node1" presStyleIdx="1" presStyleCnt="3">
        <dgm:presLayoutVars>
          <dgm:bulletEnabled val="1"/>
        </dgm:presLayoutVars>
      </dgm:prSet>
      <dgm:spPr/>
    </dgm:pt>
    <dgm:pt modelId="{4F455DCE-8A7A-4A76-BEC1-F0C184B8757E}" type="pres">
      <dgm:prSet presAssocID="{C61D324A-925F-4520-9714-87E118484DF4}" presName="accent_2" presStyleCnt="0"/>
      <dgm:spPr/>
    </dgm:pt>
    <dgm:pt modelId="{76293198-C4F5-47E1-83FE-07DA4A2A798E}" type="pres">
      <dgm:prSet presAssocID="{C61D324A-925F-4520-9714-87E118484DF4}" presName="accentRepeatNode" presStyleLbl="solidFgAcc1" presStyleIdx="1" presStyleCnt="3"/>
      <dgm:spPr>
        <a:ln>
          <a:solidFill>
            <a:schemeClr val="accent6"/>
          </a:solidFill>
        </a:ln>
      </dgm:spPr>
    </dgm:pt>
    <dgm:pt modelId="{A77CEB2F-F76A-4F0F-80B1-D81ACBC3E5EC}" type="pres">
      <dgm:prSet presAssocID="{2FBE12FE-1685-43C3-9658-9634E3B4B983}" presName="text_3" presStyleLbl="node1" presStyleIdx="2" presStyleCnt="3">
        <dgm:presLayoutVars>
          <dgm:bulletEnabled val="1"/>
        </dgm:presLayoutVars>
      </dgm:prSet>
      <dgm:spPr/>
    </dgm:pt>
    <dgm:pt modelId="{AA876302-B149-4BA1-8351-70405B9512C9}" type="pres">
      <dgm:prSet presAssocID="{2FBE12FE-1685-43C3-9658-9634E3B4B983}" presName="accent_3" presStyleCnt="0"/>
      <dgm:spPr/>
    </dgm:pt>
    <dgm:pt modelId="{CDFF8A2F-1FB7-43E4-AAB2-87157BE191CD}" type="pres">
      <dgm:prSet presAssocID="{2FBE12FE-1685-43C3-9658-9634E3B4B983}" presName="accentRepeatNode" presStyleLbl="solidFgAcc1" presStyleIdx="2" presStyleCnt="3"/>
      <dgm:spPr>
        <a:ln>
          <a:solidFill>
            <a:schemeClr val="accent2"/>
          </a:solidFill>
        </a:ln>
      </dgm:spPr>
    </dgm:pt>
  </dgm:ptLst>
  <dgm:cxnLst>
    <dgm:cxn modelId="{9B2FE216-4EC6-40E9-8277-A1B7ADEA42CD}" type="presOf" srcId="{2FBE12FE-1685-43C3-9658-9634E3B4B983}" destId="{A77CEB2F-F76A-4F0F-80B1-D81ACBC3E5EC}" srcOrd="0" destOrd="0" presId="urn:microsoft.com/office/officeart/2008/layout/VerticalCurvedList"/>
    <dgm:cxn modelId="{339D2819-4CD3-4030-B5D7-56287A131B6A}" type="presOf" srcId="{C61D324A-925F-4520-9714-87E118484DF4}" destId="{19F51E70-A8C3-4AA8-8374-333ACD6A0048}" srcOrd="0" destOrd="0" presId="urn:microsoft.com/office/officeart/2008/layout/VerticalCurvedList"/>
    <dgm:cxn modelId="{F2E91823-688B-4295-A9D9-DF5884FD5BDA}" type="presOf" srcId="{689D1624-D0A2-475D-AE56-9F27E3B17A72}" destId="{B04ECC92-DC38-46EE-BE4F-4A9844498844}" srcOrd="0" destOrd="0" presId="urn:microsoft.com/office/officeart/2008/layout/VerticalCurvedList"/>
    <dgm:cxn modelId="{597E5437-1BDC-4BFC-A2FF-3237BB14935B}" srcId="{689D1624-D0A2-475D-AE56-9F27E3B17A72}" destId="{C61D324A-925F-4520-9714-87E118484DF4}" srcOrd="1" destOrd="0" parTransId="{C4834D23-BE03-433A-BE5E-8D51718FD90D}" sibTransId="{8D118EFC-6FB0-4D00-8EDE-3A19C6AC1F7B}"/>
    <dgm:cxn modelId="{1701526E-B298-434D-B18C-9407421A3606}" type="presOf" srcId="{14AD2675-3865-496B-B85E-0A2312F038C3}" destId="{E67CE049-7B2C-4D04-AB5D-F74B06466936}" srcOrd="0" destOrd="0" presId="urn:microsoft.com/office/officeart/2008/layout/VerticalCurvedList"/>
    <dgm:cxn modelId="{F711BC4F-5CBB-4EE6-AF6B-E7BA281CA037}" srcId="{689D1624-D0A2-475D-AE56-9F27E3B17A72}" destId="{14AD2675-3865-496B-B85E-0A2312F038C3}" srcOrd="0" destOrd="0" parTransId="{23E0C453-F456-4C00-A0D5-E481FE429896}" sibTransId="{003AA97B-1010-4F82-91B3-44CFFA0AB162}"/>
    <dgm:cxn modelId="{6F75F395-382F-4692-8163-50F41E76D506}" type="presOf" srcId="{003AA97B-1010-4F82-91B3-44CFFA0AB162}" destId="{C1439F0C-FF02-4624-AAF6-4209449A324B}" srcOrd="0" destOrd="0" presId="urn:microsoft.com/office/officeart/2008/layout/VerticalCurvedList"/>
    <dgm:cxn modelId="{5CFC3CE3-57BA-4852-A68D-B63A61090530}" srcId="{689D1624-D0A2-475D-AE56-9F27E3B17A72}" destId="{2FBE12FE-1685-43C3-9658-9634E3B4B983}" srcOrd="2" destOrd="0" parTransId="{E20577D2-6FCB-4A70-B4A9-EFC2C72EDE7C}" sibTransId="{235CE3CB-8634-4A99-98A1-5A68BF322DBA}"/>
    <dgm:cxn modelId="{582AD07A-C96F-4776-A3A6-DEE187207CD6}" type="presParOf" srcId="{B04ECC92-DC38-46EE-BE4F-4A9844498844}" destId="{817E580A-A288-41D6-ACE5-261BF939BC62}" srcOrd="0" destOrd="0" presId="urn:microsoft.com/office/officeart/2008/layout/VerticalCurvedList"/>
    <dgm:cxn modelId="{3D0B1764-0E10-41DE-8175-DC5B128A0AB6}" type="presParOf" srcId="{817E580A-A288-41D6-ACE5-261BF939BC62}" destId="{35F19B89-DC0A-4D75-9A8A-048C69E0BFF9}" srcOrd="0" destOrd="0" presId="urn:microsoft.com/office/officeart/2008/layout/VerticalCurvedList"/>
    <dgm:cxn modelId="{1262FDB6-BF6E-4FE0-A144-6DA8DF241749}" type="presParOf" srcId="{35F19B89-DC0A-4D75-9A8A-048C69E0BFF9}" destId="{2B3ADFF6-9A06-46E9-BFA9-4B081DC6403C}" srcOrd="0" destOrd="0" presId="urn:microsoft.com/office/officeart/2008/layout/VerticalCurvedList"/>
    <dgm:cxn modelId="{7DF02EAD-2183-4EDE-8A54-537D0CEFC94B}" type="presParOf" srcId="{35F19B89-DC0A-4D75-9A8A-048C69E0BFF9}" destId="{C1439F0C-FF02-4624-AAF6-4209449A324B}" srcOrd="1" destOrd="0" presId="urn:microsoft.com/office/officeart/2008/layout/VerticalCurvedList"/>
    <dgm:cxn modelId="{6FEA5685-2C5C-4F90-A3D4-605BC868CDAE}" type="presParOf" srcId="{35F19B89-DC0A-4D75-9A8A-048C69E0BFF9}" destId="{8F8F7DA9-6B16-408A-AD0B-7181B4709F0F}" srcOrd="2" destOrd="0" presId="urn:microsoft.com/office/officeart/2008/layout/VerticalCurvedList"/>
    <dgm:cxn modelId="{3D66187E-D6FE-4361-A800-F485A282991B}" type="presParOf" srcId="{35F19B89-DC0A-4D75-9A8A-048C69E0BFF9}" destId="{990E9A29-5256-4ADC-86EC-5D499222999C}" srcOrd="3" destOrd="0" presId="urn:microsoft.com/office/officeart/2008/layout/VerticalCurvedList"/>
    <dgm:cxn modelId="{BC4D9850-9699-484D-9D76-F3CA8833C8E5}" type="presParOf" srcId="{817E580A-A288-41D6-ACE5-261BF939BC62}" destId="{E67CE049-7B2C-4D04-AB5D-F74B06466936}" srcOrd="1" destOrd="0" presId="urn:microsoft.com/office/officeart/2008/layout/VerticalCurvedList"/>
    <dgm:cxn modelId="{5E1F0781-7D40-4658-8812-D3E3D6259987}" type="presParOf" srcId="{817E580A-A288-41D6-ACE5-261BF939BC62}" destId="{17581291-C39F-404E-BA83-7C08672BC24E}" srcOrd="2" destOrd="0" presId="urn:microsoft.com/office/officeart/2008/layout/VerticalCurvedList"/>
    <dgm:cxn modelId="{AD9C22A6-F1F9-40C8-A86F-910B6539352C}" type="presParOf" srcId="{17581291-C39F-404E-BA83-7C08672BC24E}" destId="{7AA7C1C7-A36D-49A4-AD10-8BE84E170C8F}" srcOrd="0" destOrd="0" presId="urn:microsoft.com/office/officeart/2008/layout/VerticalCurvedList"/>
    <dgm:cxn modelId="{41A31DE2-3FC2-41B2-A16D-2594B069E8F0}" type="presParOf" srcId="{817E580A-A288-41D6-ACE5-261BF939BC62}" destId="{19F51E70-A8C3-4AA8-8374-333ACD6A0048}" srcOrd="3" destOrd="0" presId="urn:microsoft.com/office/officeart/2008/layout/VerticalCurvedList"/>
    <dgm:cxn modelId="{7D94B3B1-61C6-403D-9017-3EE445755504}" type="presParOf" srcId="{817E580A-A288-41D6-ACE5-261BF939BC62}" destId="{4F455DCE-8A7A-4A76-BEC1-F0C184B8757E}" srcOrd="4" destOrd="0" presId="urn:microsoft.com/office/officeart/2008/layout/VerticalCurvedList"/>
    <dgm:cxn modelId="{97840C3F-A0FD-4B32-AFCF-B49026C0D479}" type="presParOf" srcId="{4F455DCE-8A7A-4A76-BEC1-F0C184B8757E}" destId="{76293198-C4F5-47E1-83FE-07DA4A2A798E}" srcOrd="0" destOrd="0" presId="urn:microsoft.com/office/officeart/2008/layout/VerticalCurvedList"/>
    <dgm:cxn modelId="{0C9DA56D-CE4F-45A2-9A21-EF20018FB031}" type="presParOf" srcId="{817E580A-A288-41D6-ACE5-261BF939BC62}" destId="{A77CEB2F-F76A-4F0F-80B1-D81ACBC3E5EC}" srcOrd="5" destOrd="0" presId="urn:microsoft.com/office/officeart/2008/layout/VerticalCurvedList"/>
    <dgm:cxn modelId="{7802EA8A-151B-4547-8C3A-79EE44B48AE1}" type="presParOf" srcId="{817E580A-A288-41D6-ACE5-261BF939BC62}" destId="{AA876302-B149-4BA1-8351-70405B9512C9}" srcOrd="6" destOrd="0" presId="urn:microsoft.com/office/officeart/2008/layout/VerticalCurvedList"/>
    <dgm:cxn modelId="{B219AED9-262D-45F8-942B-F73486DFF717}" type="presParOf" srcId="{AA876302-B149-4BA1-8351-70405B9512C9}" destId="{CDFF8A2F-1FB7-43E4-AAB2-87157BE191C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89D1624-D0A2-475D-AE56-9F27E3B17A7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4BE7FE2D-23FC-494F-A214-69F48D6B43C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AT" sz="1700" err="1"/>
            <a:t>Negotiations</a:t>
          </a:r>
          <a:r>
            <a:rPr lang="de-AT" sz="1700"/>
            <a:t> on a </a:t>
          </a:r>
          <a:r>
            <a:rPr lang="de-AT" sz="1700" err="1"/>
            <a:t>curriculum</a:t>
          </a:r>
          <a:r>
            <a:rPr lang="de-AT" sz="1700"/>
            <a:t> (</a:t>
          </a:r>
          <a:r>
            <a:rPr lang="de-AT" sz="1700" err="1"/>
            <a:t>framework</a:t>
          </a:r>
          <a:r>
            <a:rPr lang="de-AT" sz="1700"/>
            <a:t> </a:t>
          </a:r>
          <a:r>
            <a:rPr lang="de-AT" sz="1700" err="1"/>
            <a:t>curriculum</a:t>
          </a:r>
          <a:r>
            <a:rPr lang="de-AT" sz="1700"/>
            <a:t>) </a:t>
          </a:r>
          <a:r>
            <a:rPr lang="de-AT" sz="1700" err="1"/>
            <a:t>for</a:t>
          </a:r>
          <a:r>
            <a:rPr lang="de-AT" sz="1700"/>
            <a:t> the </a:t>
          </a:r>
          <a:r>
            <a:rPr lang="de-AT" sz="1700" err="1"/>
            <a:t>part</a:t>
          </a:r>
          <a:r>
            <a:rPr lang="de-AT" sz="1700"/>
            <a:t>-time VET </a:t>
          </a:r>
          <a:r>
            <a:rPr lang="de-AT" sz="1700" err="1"/>
            <a:t>school</a:t>
          </a:r>
          <a:endParaRPr lang="de-AT" sz="1700"/>
        </a:p>
        <a:p>
          <a:pPr marL="0" lvl="0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400"/>
        </a:p>
      </dgm:t>
    </dgm:pt>
    <dgm:pt modelId="{1D07DE73-F35C-4B85-80FD-1B979B5BDC99}" type="parTrans" cxnId="{463D2CB4-509B-4833-99B6-A0578EF3752F}">
      <dgm:prSet/>
      <dgm:spPr/>
      <dgm:t>
        <a:bodyPr/>
        <a:lstStyle/>
        <a:p>
          <a:endParaRPr lang="de-AT"/>
        </a:p>
      </dgm:t>
    </dgm:pt>
    <dgm:pt modelId="{30CA3F52-9FA1-4DA5-BFB6-ABE561091952}" type="sibTrans" cxnId="{463D2CB4-509B-4833-99B6-A0578EF3752F}">
      <dgm:prSet/>
      <dgm:spPr/>
      <dgm:t>
        <a:bodyPr/>
        <a:lstStyle/>
        <a:p>
          <a:endParaRPr lang="de-AT"/>
        </a:p>
      </dgm:t>
    </dgm:pt>
    <dgm:pt modelId="{B0AFCDC0-9701-479F-87B3-1A97B4AAD0B5}">
      <dgm:prSet custT="1"/>
      <dgm:spPr/>
      <dgm:t>
        <a:bodyPr/>
        <a:lstStyle/>
        <a:p>
          <a:r>
            <a:rPr lang="de-AT" sz="1700" kern="1200">
              <a:latin typeface="+mn-lt"/>
            </a:rPr>
            <a:t>Official legal expert </a:t>
          </a:r>
          <a:r>
            <a:rPr lang="de-AT" sz="1700" kern="1200" err="1">
              <a:latin typeface="+mn-lt"/>
            </a:rPr>
            <a:t>examination</a:t>
          </a:r>
          <a:r>
            <a:rPr lang="de-AT" sz="1700" kern="1200">
              <a:latin typeface="+mn-lt"/>
            </a:rPr>
            <a:t> 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(</a:t>
          </a:r>
          <a:r>
            <a:rPr lang="en-US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“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Begutachtung</a:t>
          </a:r>
          <a:r>
            <a:rPr lang="en-US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“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) and </a:t>
          </a:r>
          <a:r>
            <a:rPr lang="de-AT" sz="1700" kern="1200" err="1">
              <a:latin typeface="+mn-lt"/>
            </a:rPr>
            <a:t>adoption</a:t>
          </a:r>
          <a:r>
            <a:rPr lang="de-AT" sz="1700" kern="1200">
              <a:latin typeface="+mn-lt"/>
            </a:rPr>
            <a:t> of the </a:t>
          </a:r>
          <a:r>
            <a:rPr lang="de-AT" sz="1700" kern="1200" err="1">
              <a:latin typeface="+mn-lt"/>
            </a:rPr>
            <a:t>apprenticeship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training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regulation</a:t>
          </a:r>
          <a:r>
            <a:rPr lang="de-AT" sz="1700" kern="1200">
              <a:latin typeface="+mn-lt"/>
            </a:rPr>
            <a:t> by the Ministry of </a:t>
          </a:r>
          <a:r>
            <a:rPr lang="de-AT" sz="1700" kern="1200" err="1">
              <a:latin typeface="+mn-lt"/>
            </a:rPr>
            <a:t>Economic</a:t>
          </a:r>
          <a:r>
            <a:rPr lang="de-AT" sz="1700" kern="1200">
              <a:latin typeface="+mn-lt"/>
            </a:rPr>
            <a:t> Affairs </a:t>
          </a:r>
          <a:endParaRPr lang="de-AT" sz="1700">
            <a:latin typeface="+mn-lt"/>
          </a:endParaRPr>
        </a:p>
      </dgm:t>
    </dgm:pt>
    <dgm:pt modelId="{19680798-3FFE-4AED-A338-96B011B1536C}" type="parTrans" cxnId="{F0C9E273-592F-464A-AC48-E8C5E8797D31}">
      <dgm:prSet/>
      <dgm:spPr/>
      <dgm:t>
        <a:bodyPr/>
        <a:lstStyle/>
        <a:p>
          <a:endParaRPr lang="de-AT"/>
        </a:p>
      </dgm:t>
    </dgm:pt>
    <dgm:pt modelId="{93CC5BE1-C91E-42DD-BA0A-6F6D77FBF614}" type="sibTrans" cxnId="{F0C9E273-592F-464A-AC48-E8C5E8797D31}">
      <dgm:prSet/>
      <dgm:spPr/>
      <dgm:t>
        <a:bodyPr/>
        <a:lstStyle/>
        <a:p>
          <a:endParaRPr lang="de-AT"/>
        </a:p>
      </dgm:t>
    </dgm:pt>
    <dgm:pt modelId="{6C56FE89-5F76-4177-9220-A96145D74747}">
      <dgm:prSet custT="1"/>
      <dgm:spPr/>
      <dgm:t>
        <a:bodyPr/>
        <a:lstStyle/>
        <a:p>
          <a:r>
            <a:rPr lang="de-AT" sz="1700" kern="1200">
              <a:latin typeface="+mn-lt"/>
            </a:rPr>
            <a:t>Adoption of the </a:t>
          </a:r>
          <a:r>
            <a:rPr lang="de-AT" sz="1700" kern="1200" err="1"/>
            <a:t>curriculum</a:t>
          </a:r>
          <a:r>
            <a:rPr lang="de-AT" sz="1700" kern="1200"/>
            <a:t> </a:t>
          </a:r>
          <a:r>
            <a:rPr lang="de-AT" sz="1700" kern="1200" err="1"/>
            <a:t>for</a:t>
          </a:r>
          <a:r>
            <a:rPr lang="de-AT" sz="1700" kern="1200"/>
            <a:t> the </a:t>
          </a:r>
          <a:r>
            <a:rPr lang="de-AT" sz="1700" kern="1200" err="1"/>
            <a:t>part</a:t>
          </a:r>
          <a:r>
            <a:rPr lang="de-AT" sz="1700" kern="1200"/>
            <a:t>-time </a:t>
          </a:r>
          <a:r>
            <a:rPr lang="de-AT" sz="1700" kern="1200" err="1"/>
            <a:t>vocational</a:t>
          </a:r>
          <a:r>
            <a:rPr lang="de-AT" sz="1700" kern="1200"/>
            <a:t> </a:t>
          </a:r>
          <a:r>
            <a:rPr lang="de-AT" sz="1700" kern="1200" err="1"/>
            <a:t>school</a:t>
          </a:r>
          <a:r>
            <a:rPr lang="de-AT" sz="1700" kern="1200"/>
            <a:t> by the Ministry of Education</a:t>
          </a:r>
        </a:p>
      </dgm:t>
    </dgm:pt>
    <dgm:pt modelId="{6785935A-108C-4F8A-9740-263428284026}" type="parTrans" cxnId="{78821E88-5E97-4EE3-BF79-22FBF771B0C5}">
      <dgm:prSet/>
      <dgm:spPr/>
      <dgm:t>
        <a:bodyPr/>
        <a:lstStyle/>
        <a:p>
          <a:endParaRPr lang="de-AT"/>
        </a:p>
      </dgm:t>
    </dgm:pt>
    <dgm:pt modelId="{06F5EAA8-00A3-4EB6-9F58-9A0A385D7E1D}" type="sibTrans" cxnId="{78821E88-5E97-4EE3-BF79-22FBF771B0C5}">
      <dgm:prSet/>
      <dgm:spPr/>
      <dgm:t>
        <a:bodyPr/>
        <a:lstStyle/>
        <a:p>
          <a:endParaRPr lang="de-AT"/>
        </a:p>
      </dgm:t>
    </dgm:pt>
    <dgm:pt modelId="{2FBE12FE-1685-43C3-9658-9634E3B4B983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672"/>
            </a:spcAft>
            <a:buClrTx/>
            <a:buSzTx/>
            <a:buFontTx/>
            <a:buNone/>
            <a:tabLst/>
            <a:defRPr/>
          </a:pPr>
          <a:r>
            <a:rPr lang="de-AT" sz="1700" err="1"/>
            <a:t>Completion</a:t>
          </a:r>
          <a:r>
            <a:rPr lang="de-AT" sz="1700"/>
            <a:t> of the final </a:t>
          </a:r>
          <a:r>
            <a:rPr lang="de-AT" sz="1700" err="1"/>
            <a:t>agreement</a:t>
          </a:r>
          <a:r>
            <a:rPr lang="de-AT" sz="1700"/>
            <a:t> </a:t>
          </a:r>
          <a:r>
            <a:rPr lang="de-AT" sz="1700" err="1"/>
            <a:t>within</a:t>
          </a:r>
          <a:r>
            <a:rPr lang="de-AT" sz="1700"/>
            <a:t> “BBAB“ and </a:t>
          </a:r>
          <a:r>
            <a:rPr lang="de-AT" sz="1700" err="1"/>
            <a:t>forwarding</a:t>
          </a:r>
          <a:r>
            <a:rPr lang="de-AT" sz="1700"/>
            <a:t> to the Ministry of </a:t>
          </a:r>
          <a:r>
            <a:rPr lang="de-AT" sz="1700" err="1"/>
            <a:t>Economic</a:t>
          </a:r>
          <a:r>
            <a:rPr lang="de-AT" sz="1700"/>
            <a:t> Affairs</a:t>
          </a:r>
        </a:p>
        <a:p>
          <a:pPr marL="0"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200"/>
        </a:p>
      </dgm:t>
    </dgm:pt>
    <dgm:pt modelId="{235CE3CB-8634-4A99-98A1-5A68BF322DBA}" type="sibTrans" cxnId="{5CFC3CE3-57BA-4852-A68D-B63A61090530}">
      <dgm:prSet/>
      <dgm:spPr/>
      <dgm:t>
        <a:bodyPr/>
        <a:lstStyle/>
        <a:p>
          <a:endParaRPr lang="de-AT"/>
        </a:p>
      </dgm:t>
    </dgm:pt>
    <dgm:pt modelId="{E20577D2-6FCB-4A70-B4A9-EFC2C72EDE7C}" type="parTrans" cxnId="{5CFC3CE3-57BA-4852-A68D-B63A61090530}">
      <dgm:prSet/>
      <dgm:spPr/>
      <dgm:t>
        <a:bodyPr/>
        <a:lstStyle/>
        <a:p>
          <a:endParaRPr lang="de-AT"/>
        </a:p>
      </dgm:t>
    </dgm:pt>
    <dgm:pt modelId="{B04ECC92-DC38-46EE-BE4F-4A9844498844}" type="pres">
      <dgm:prSet presAssocID="{689D1624-D0A2-475D-AE56-9F27E3B17A72}" presName="Name0" presStyleCnt="0">
        <dgm:presLayoutVars>
          <dgm:chMax val="7"/>
          <dgm:chPref val="7"/>
          <dgm:dir/>
        </dgm:presLayoutVars>
      </dgm:prSet>
      <dgm:spPr/>
    </dgm:pt>
    <dgm:pt modelId="{817E580A-A288-41D6-ACE5-261BF939BC62}" type="pres">
      <dgm:prSet presAssocID="{689D1624-D0A2-475D-AE56-9F27E3B17A72}" presName="Name1" presStyleCnt="0"/>
      <dgm:spPr/>
    </dgm:pt>
    <dgm:pt modelId="{35F19B89-DC0A-4D75-9A8A-048C69E0BFF9}" type="pres">
      <dgm:prSet presAssocID="{689D1624-D0A2-475D-AE56-9F27E3B17A72}" presName="cycle" presStyleCnt="0"/>
      <dgm:spPr/>
    </dgm:pt>
    <dgm:pt modelId="{2B3ADFF6-9A06-46E9-BFA9-4B081DC6403C}" type="pres">
      <dgm:prSet presAssocID="{689D1624-D0A2-475D-AE56-9F27E3B17A72}" presName="srcNode" presStyleLbl="node1" presStyleIdx="0" presStyleCnt="4"/>
      <dgm:spPr/>
    </dgm:pt>
    <dgm:pt modelId="{C1439F0C-FF02-4624-AAF6-4209449A324B}" type="pres">
      <dgm:prSet presAssocID="{689D1624-D0A2-475D-AE56-9F27E3B17A72}" presName="conn" presStyleLbl="parChTrans1D2" presStyleIdx="0" presStyleCnt="1"/>
      <dgm:spPr/>
    </dgm:pt>
    <dgm:pt modelId="{8F8F7DA9-6B16-408A-AD0B-7181B4709F0F}" type="pres">
      <dgm:prSet presAssocID="{689D1624-D0A2-475D-AE56-9F27E3B17A72}" presName="extraNode" presStyleLbl="node1" presStyleIdx="0" presStyleCnt="4"/>
      <dgm:spPr/>
    </dgm:pt>
    <dgm:pt modelId="{990E9A29-5256-4ADC-86EC-5D499222999C}" type="pres">
      <dgm:prSet presAssocID="{689D1624-D0A2-475D-AE56-9F27E3B17A72}" presName="dstNode" presStyleLbl="node1" presStyleIdx="0" presStyleCnt="4"/>
      <dgm:spPr/>
    </dgm:pt>
    <dgm:pt modelId="{0C913E80-199D-48B2-98B9-77B2DDA43F19}" type="pres">
      <dgm:prSet presAssocID="{2FBE12FE-1685-43C3-9658-9634E3B4B983}" presName="text_1" presStyleLbl="node1" presStyleIdx="0" presStyleCnt="4" custScaleY="138019">
        <dgm:presLayoutVars>
          <dgm:bulletEnabled val="1"/>
        </dgm:presLayoutVars>
      </dgm:prSet>
      <dgm:spPr/>
    </dgm:pt>
    <dgm:pt modelId="{A43B8C45-D77C-4363-9810-29237B41E6EB}" type="pres">
      <dgm:prSet presAssocID="{2FBE12FE-1685-43C3-9658-9634E3B4B983}" presName="accent_1" presStyleCnt="0"/>
      <dgm:spPr/>
    </dgm:pt>
    <dgm:pt modelId="{CDFF8A2F-1FB7-43E4-AAB2-87157BE191CD}" type="pres">
      <dgm:prSet presAssocID="{2FBE12FE-1685-43C3-9658-9634E3B4B983}" presName="accentRepeatNode" presStyleLbl="solidFgAcc1" presStyleIdx="0" presStyleCnt="4"/>
      <dgm:spPr>
        <a:ln>
          <a:solidFill>
            <a:schemeClr val="accent2"/>
          </a:solidFill>
        </a:ln>
      </dgm:spPr>
    </dgm:pt>
    <dgm:pt modelId="{2EE02916-AA7D-44F1-8916-D0D7F0BA82DD}" type="pres">
      <dgm:prSet presAssocID="{4BE7FE2D-23FC-494F-A214-69F48D6B43C4}" presName="text_2" presStyleLbl="node1" presStyleIdx="1" presStyleCnt="4" custScaleY="138519">
        <dgm:presLayoutVars>
          <dgm:bulletEnabled val="1"/>
        </dgm:presLayoutVars>
      </dgm:prSet>
      <dgm:spPr/>
    </dgm:pt>
    <dgm:pt modelId="{DAD790CA-2412-48C0-96B3-404C63AA9957}" type="pres">
      <dgm:prSet presAssocID="{4BE7FE2D-23FC-494F-A214-69F48D6B43C4}" presName="accent_2" presStyleCnt="0"/>
      <dgm:spPr/>
    </dgm:pt>
    <dgm:pt modelId="{FB702C4C-00C5-423D-B133-3B91A3418E90}" type="pres">
      <dgm:prSet presAssocID="{4BE7FE2D-23FC-494F-A214-69F48D6B43C4}" presName="accentRepeatNode" presStyleLbl="solidFgAcc1" presStyleIdx="1" presStyleCnt="4"/>
      <dgm:spPr>
        <a:ln>
          <a:solidFill>
            <a:schemeClr val="accent2"/>
          </a:solidFill>
        </a:ln>
      </dgm:spPr>
    </dgm:pt>
    <dgm:pt modelId="{3003186C-AF11-436E-AFC8-7FF3181D3A30}" type="pres">
      <dgm:prSet presAssocID="{B0AFCDC0-9701-479F-87B3-1A97B4AAD0B5}" presName="text_3" presStyleLbl="node1" presStyleIdx="2" presStyleCnt="4" custScaleY="136595">
        <dgm:presLayoutVars>
          <dgm:bulletEnabled val="1"/>
        </dgm:presLayoutVars>
      </dgm:prSet>
      <dgm:spPr/>
    </dgm:pt>
    <dgm:pt modelId="{5FD073E3-C9AA-47E2-B65D-EC37E53ADC34}" type="pres">
      <dgm:prSet presAssocID="{B0AFCDC0-9701-479F-87B3-1A97B4AAD0B5}" presName="accent_3" presStyleCnt="0"/>
      <dgm:spPr/>
    </dgm:pt>
    <dgm:pt modelId="{0525A4B7-A3CE-4C9C-8727-1AF59843CAE7}" type="pres">
      <dgm:prSet presAssocID="{B0AFCDC0-9701-479F-87B3-1A97B4AAD0B5}" presName="accentRepeatNode" presStyleLbl="solidFgAcc1" presStyleIdx="2" presStyleCnt="4"/>
      <dgm:spPr>
        <a:ln>
          <a:solidFill>
            <a:schemeClr val="accent2"/>
          </a:solidFill>
        </a:ln>
      </dgm:spPr>
    </dgm:pt>
    <dgm:pt modelId="{AAC3D1B5-48A5-4BE5-AF92-78246312CF14}" type="pres">
      <dgm:prSet presAssocID="{6C56FE89-5F76-4177-9220-A96145D74747}" presName="text_4" presStyleLbl="node1" presStyleIdx="3" presStyleCnt="4" custScaleY="124977" custLinFactNeighborX="-513" custLinFactNeighborY="1212">
        <dgm:presLayoutVars>
          <dgm:bulletEnabled val="1"/>
        </dgm:presLayoutVars>
      </dgm:prSet>
      <dgm:spPr/>
    </dgm:pt>
    <dgm:pt modelId="{23F3D5D4-BA78-4FB6-A6C2-7EED96F8BD85}" type="pres">
      <dgm:prSet presAssocID="{6C56FE89-5F76-4177-9220-A96145D74747}" presName="accent_4" presStyleCnt="0"/>
      <dgm:spPr/>
    </dgm:pt>
    <dgm:pt modelId="{1AA88EDE-03EF-41AD-8DA4-D68962A2BEB6}" type="pres">
      <dgm:prSet presAssocID="{6C56FE89-5F76-4177-9220-A96145D74747}" presName="accentRepeatNode" presStyleLbl="solidFgAcc1" presStyleIdx="3" presStyleCnt="4"/>
      <dgm:spPr>
        <a:ln>
          <a:solidFill>
            <a:schemeClr val="accent2"/>
          </a:solidFill>
        </a:ln>
      </dgm:spPr>
    </dgm:pt>
  </dgm:ptLst>
  <dgm:cxnLst>
    <dgm:cxn modelId="{F2E91823-688B-4295-A9D9-DF5884FD5BDA}" type="presOf" srcId="{689D1624-D0A2-475D-AE56-9F27E3B17A72}" destId="{B04ECC92-DC38-46EE-BE4F-4A9844498844}" srcOrd="0" destOrd="0" presId="urn:microsoft.com/office/officeart/2008/layout/VerticalCurvedList"/>
    <dgm:cxn modelId="{F41C8C2E-7B55-4810-ACE8-FB69334CE54E}" type="presOf" srcId="{4BE7FE2D-23FC-494F-A214-69F48D6B43C4}" destId="{2EE02916-AA7D-44F1-8916-D0D7F0BA82DD}" srcOrd="0" destOrd="0" presId="urn:microsoft.com/office/officeart/2008/layout/VerticalCurvedList"/>
    <dgm:cxn modelId="{D1CD0B38-5715-4BDD-B17C-F9665A5EBF27}" type="presOf" srcId="{6C56FE89-5F76-4177-9220-A96145D74747}" destId="{AAC3D1B5-48A5-4BE5-AF92-78246312CF14}" srcOrd="0" destOrd="0" presId="urn:microsoft.com/office/officeart/2008/layout/VerticalCurvedList"/>
    <dgm:cxn modelId="{D418D538-C90E-4B82-AF1E-7455DF0A5FE6}" type="presOf" srcId="{B0AFCDC0-9701-479F-87B3-1A97B4AAD0B5}" destId="{3003186C-AF11-436E-AFC8-7FF3181D3A30}" srcOrd="0" destOrd="0" presId="urn:microsoft.com/office/officeart/2008/layout/VerticalCurvedList"/>
    <dgm:cxn modelId="{5249EE43-48DB-4D44-9554-7A8BFE4F7CDE}" type="presOf" srcId="{235CE3CB-8634-4A99-98A1-5A68BF322DBA}" destId="{C1439F0C-FF02-4624-AAF6-4209449A324B}" srcOrd="0" destOrd="0" presId="urn:microsoft.com/office/officeart/2008/layout/VerticalCurvedList"/>
    <dgm:cxn modelId="{F0C9E273-592F-464A-AC48-E8C5E8797D31}" srcId="{689D1624-D0A2-475D-AE56-9F27E3B17A72}" destId="{B0AFCDC0-9701-479F-87B3-1A97B4AAD0B5}" srcOrd="2" destOrd="0" parTransId="{19680798-3FFE-4AED-A338-96B011B1536C}" sibTransId="{93CC5BE1-C91E-42DD-BA0A-6F6D77FBF614}"/>
    <dgm:cxn modelId="{78821E88-5E97-4EE3-BF79-22FBF771B0C5}" srcId="{689D1624-D0A2-475D-AE56-9F27E3B17A72}" destId="{6C56FE89-5F76-4177-9220-A96145D74747}" srcOrd="3" destOrd="0" parTransId="{6785935A-108C-4F8A-9740-263428284026}" sibTransId="{06F5EAA8-00A3-4EB6-9F58-9A0A385D7E1D}"/>
    <dgm:cxn modelId="{463D2CB4-509B-4833-99B6-A0578EF3752F}" srcId="{689D1624-D0A2-475D-AE56-9F27E3B17A72}" destId="{4BE7FE2D-23FC-494F-A214-69F48D6B43C4}" srcOrd="1" destOrd="0" parTransId="{1D07DE73-F35C-4B85-80FD-1B979B5BDC99}" sibTransId="{30CA3F52-9FA1-4DA5-BFB6-ABE561091952}"/>
    <dgm:cxn modelId="{5CFC3CE3-57BA-4852-A68D-B63A61090530}" srcId="{689D1624-D0A2-475D-AE56-9F27E3B17A72}" destId="{2FBE12FE-1685-43C3-9658-9634E3B4B983}" srcOrd="0" destOrd="0" parTransId="{E20577D2-6FCB-4A70-B4A9-EFC2C72EDE7C}" sibTransId="{235CE3CB-8634-4A99-98A1-5A68BF322DBA}"/>
    <dgm:cxn modelId="{2950F4ED-34BF-4764-BB31-13C5A0DD831F}" type="presOf" srcId="{2FBE12FE-1685-43C3-9658-9634E3B4B983}" destId="{0C913E80-199D-48B2-98B9-77B2DDA43F19}" srcOrd="0" destOrd="0" presId="urn:microsoft.com/office/officeart/2008/layout/VerticalCurvedList"/>
    <dgm:cxn modelId="{582AD07A-C96F-4776-A3A6-DEE187207CD6}" type="presParOf" srcId="{B04ECC92-DC38-46EE-BE4F-4A9844498844}" destId="{817E580A-A288-41D6-ACE5-261BF939BC62}" srcOrd="0" destOrd="0" presId="urn:microsoft.com/office/officeart/2008/layout/VerticalCurvedList"/>
    <dgm:cxn modelId="{3D0B1764-0E10-41DE-8175-DC5B128A0AB6}" type="presParOf" srcId="{817E580A-A288-41D6-ACE5-261BF939BC62}" destId="{35F19B89-DC0A-4D75-9A8A-048C69E0BFF9}" srcOrd="0" destOrd="0" presId="urn:microsoft.com/office/officeart/2008/layout/VerticalCurvedList"/>
    <dgm:cxn modelId="{1262FDB6-BF6E-4FE0-A144-6DA8DF241749}" type="presParOf" srcId="{35F19B89-DC0A-4D75-9A8A-048C69E0BFF9}" destId="{2B3ADFF6-9A06-46E9-BFA9-4B081DC6403C}" srcOrd="0" destOrd="0" presId="urn:microsoft.com/office/officeart/2008/layout/VerticalCurvedList"/>
    <dgm:cxn modelId="{7DF02EAD-2183-4EDE-8A54-537D0CEFC94B}" type="presParOf" srcId="{35F19B89-DC0A-4D75-9A8A-048C69E0BFF9}" destId="{C1439F0C-FF02-4624-AAF6-4209449A324B}" srcOrd="1" destOrd="0" presId="urn:microsoft.com/office/officeart/2008/layout/VerticalCurvedList"/>
    <dgm:cxn modelId="{6FEA5685-2C5C-4F90-A3D4-605BC868CDAE}" type="presParOf" srcId="{35F19B89-DC0A-4D75-9A8A-048C69E0BFF9}" destId="{8F8F7DA9-6B16-408A-AD0B-7181B4709F0F}" srcOrd="2" destOrd="0" presId="urn:microsoft.com/office/officeart/2008/layout/VerticalCurvedList"/>
    <dgm:cxn modelId="{3D66187E-D6FE-4361-A800-F485A282991B}" type="presParOf" srcId="{35F19B89-DC0A-4D75-9A8A-048C69E0BFF9}" destId="{990E9A29-5256-4ADC-86EC-5D499222999C}" srcOrd="3" destOrd="0" presId="urn:microsoft.com/office/officeart/2008/layout/VerticalCurvedList"/>
    <dgm:cxn modelId="{F1BDAEBC-4A6E-4D02-96A4-2F7674C53BE9}" type="presParOf" srcId="{817E580A-A288-41D6-ACE5-261BF939BC62}" destId="{0C913E80-199D-48B2-98B9-77B2DDA43F19}" srcOrd="1" destOrd="0" presId="urn:microsoft.com/office/officeart/2008/layout/VerticalCurvedList"/>
    <dgm:cxn modelId="{D4094A69-E7D9-4389-ABF2-49DAEF0E7E5E}" type="presParOf" srcId="{817E580A-A288-41D6-ACE5-261BF939BC62}" destId="{A43B8C45-D77C-4363-9810-29237B41E6EB}" srcOrd="2" destOrd="0" presId="urn:microsoft.com/office/officeart/2008/layout/VerticalCurvedList"/>
    <dgm:cxn modelId="{EE1DAB02-F67D-42AD-92DC-6A9278949E30}" type="presParOf" srcId="{A43B8C45-D77C-4363-9810-29237B41E6EB}" destId="{CDFF8A2F-1FB7-43E4-AAB2-87157BE191CD}" srcOrd="0" destOrd="0" presId="urn:microsoft.com/office/officeart/2008/layout/VerticalCurvedList"/>
    <dgm:cxn modelId="{E6EC27BD-7732-481C-A222-F6C5012B0BFA}" type="presParOf" srcId="{817E580A-A288-41D6-ACE5-261BF939BC62}" destId="{2EE02916-AA7D-44F1-8916-D0D7F0BA82DD}" srcOrd="3" destOrd="0" presId="urn:microsoft.com/office/officeart/2008/layout/VerticalCurvedList"/>
    <dgm:cxn modelId="{EF5C35E5-144D-4E02-98AF-AE1743C0D10C}" type="presParOf" srcId="{817E580A-A288-41D6-ACE5-261BF939BC62}" destId="{DAD790CA-2412-48C0-96B3-404C63AA9957}" srcOrd="4" destOrd="0" presId="urn:microsoft.com/office/officeart/2008/layout/VerticalCurvedList"/>
    <dgm:cxn modelId="{09AA107C-19A0-4FC6-AF6C-FDD591F2B296}" type="presParOf" srcId="{DAD790CA-2412-48C0-96B3-404C63AA9957}" destId="{FB702C4C-00C5-423D-B133-3B91A3418E90}" srcOrd="0" destOrd="0" presId="urn:microsoft.com/office/officeart/2008/layout/VerticalCurvedList"/>
    <dgm:cxn modelId="{4C5577F3-DC5B-4995-AAD9-689DD31EDF4E}" type="presParOf" srcId="{817E580A-A288-41D6-ACE5-261BF939BC62}" destId="{3003186C-AF11-436E-AFC8-7FF3181D3A30}" srcOrd="5" destOrd="0" presId="urn:microsoft.com/office/officeart/2008/layout/VerticalCurvedList"/>
    <dgm:cxn modelId="{93569406-F11B-4EFC-9942-491786B4D123}" type="presParOf" srcId="{817E580A-A288-41D6-ACE5-261BF939BC62}" destId="{5FD073E3-C9AA-47E2-B65D-EC37E53ADC34}" srcOrd="6" destOrd="0" presId="urn:microsoft.com/office/officeart/2008/layout/VerticalCurvedList"/>
    <dgm:cxn modelId="{5FD5F5EE-6C42-4FF3-A2A3-327ABBB6A747}" type="presParOf" srcId="{5FD073E3-C9AA-47E2-B65D-EC37E53ADC34}" destId="{0525A4B7-A3CE-4C9C-8727-1AF59843CAE7}" srcOrd="0" destOrd="0" presId="urn:microsoft.com/office/officeart/2008/layout/VerticalCurvedList"/>
    <dgm:cxn modelId="{CB78F9EE-780C-44BF-84AB-9485C100F321}" type="presParOf" srcId="{817E580A-A288-41D6-ACE5-261BF939BC62}" destId="{AAC3D1B5-48A5-4BE5-AF92-78246312CF14}" srcOrd="7" destOrd="0" presId="urn:microsoft.com/office/officeart/2008/layout/VerticalCurvedList"/>
    <dgm:cxn modelId="{5A418CC8-6EB7-43FD-A6E0-D83683E7F1EA}" type="presParOf" srcId="{817E580A-A288-41D6-ACE5-261BF939BC62}" destId="{23F3D5D4-BA78-4FB6-A6C2-7EED96F8BD85}" srcOrd="8" destOrd="0" presId="urn:microsoft.com/office/officeart/2008/layout/VerticalCurvedList"/>
    <dgm:cxn modelId="{91B7E5A5-BE9A-49D6-8BA4-C753FF83FB7A}" type="presParOf" srcId="{23F3D5D4-BA78-4FB6-A6C2-7EED96F8BD85}" destId="{1AA88EDE-03EF-41AD-8DA4-D68962A2BEB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39F0C-FF02-4624-AAF6-4209449A324B}">
      <dsp:nvSpPr>
        <dsp:cNvPr id="0" name=""/>
        <dsp:cNvSpPr/>
      </dsp:nvSpPr>
      <dsp:spPr>
        <a:xfrm>
          <a:off x="-4357716" y="-668435"/>
          <a:ext cx="5191729" cy="5191729"/>
        </a:xfrm>
        <a:prstGeom prst="blockArc">
          <a:avLst>
            <a:gd name="adj1" fmla="val 18900000"/>
            <a:gd name="adj2" fmla="val 2700000"/>
            <a:gd name="adj3" fmla="val 416"/>
          </a:avLst>
        </a:prstGeom>
        <a:noFill/>
        <a:ln w="26425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A2B7B-BB83-4F53-B249-BC17ADF5012E}">
      <dsp:nvSpPr>
        <dsp:cNvPr id="0" name=""/>
        <dsp:cNvSpPr/>
      </dsp:nvSpPr>
      <dsp:spPr>
        <a:xfrm>
          <a:off x="526633" y="457548"/>
          <a:ext cx="6200156" cy="77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95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700" kern="1200" err="1"/>
            <a:t>Desire</a:t>
          </a:r>
          <a:r>
            <a:rPr lang="de-AT" sz="1700" kern="1200"/>
            <a:t> </a:t>
          </a:r>
          <a:r>
            <a:rPr lang="de-AT" sz="1700" kern="1200" err="1"/>
            <a:t>to</a:t>
          </a:r>
          <a:r>
            <a:rPr lang="de-AT" sz="1700" kern="1200"/>
            <a:t> </a:t>
          </a:r>
          <a:r>
            <a:rPr lang="de-AT" sz="1700" kern="1200" err="1"/>
            <a:t>develop</a:t>
          </a:r>
          <a:r>
            <a:rPr lang="de-AT" sz="1700" kern="1200"/>
            <a:t> </a:t>
          </a:r>
          <a:r>
            <a:rPr lang="de-AT" sz="1700" kern="1200" err="1"/>
            <a:t>or</a:t>
          </a:r>
          <a:r>
            <a:rPr lang="de-AT" sz="1700" kern="1200"/>
            <a:t> </a:t>
          </a:r>
          <a:r>
            <a:rPr lang="de-AT" sz="1700" kern="1200" err="1"/>
            <a:t>modernize</a:t>
          </a:r>
          <a:r>
            <a:rPr lang="de-AT" sz="1700" kern="1200"/>
            <a:t> an </a:t>
          </a:r>
          <a:r>
            <a:rPr lang="de-AT" sz="1700" kern="1200" err="1"/>
            <a:t>apprenticehip</a:t>
          </a:r>
          <a:endParaRPr lang="de-AT" sz="1700" kern="1200"/>
        </a:p>
      </dsp:txBody>
      <dsp:txXfrm>
        <a:off x="526633" y="457548"/>
        <a:ext cx="6200156" cy="770971"/>
      </dsp:txXfrm>
    </dsp:sp>
    <dsp:sp modelId="{9BD62E43-7A35-4D8B-86F5-7A8E05EC0188}">
      <dsp:nvSpPr>
        <dsp:cNvPr id="0" name=""/>
        <dsp:cNvSpPr/>
      </dsp:nvSpPr>
      <dsp:spPr>
        <a:xfrm>
          <a:off x="54510" y="289114"/>
          <a:ext cx="963714" cy="9637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425A4D-4AB2-4BE0-8121-D84006A68384}">
      <dsp:nvSpPr>
        <dsp:cNvPr id="0" name=""/>
        <dsp:cNvSpPr/>
      </dsp:nvSpPr>
      <dsp:spPr>
        <a:xfrm>
          <a:off x="816616" y="1541943"/>
          <a:ext cx="5919908" cy="77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95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70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Formation</a:t>
          </a:r>
          <a:r>
            <a:rPr lang="de-AT" sz="1700" kern="1200"/>
            <a:t> of a </a:t>
          </a:r>
          <a:r>
            <a:rPr lang="de-AT" sz="1700" kern="1200" err="1"/>
            <a:t>working</a:t>
          </a:r>
          <a:r>
            <a:rPr lang="de-AT" sz="1700" kern="1200"/>
            <a:t> </a:t>
          </a:r>
          <a:r>
            <a:rPr lang="de-AT" sz="1700" kern="1200" err="1"/>
            <a:t>group</a:t>
          </a:r>
          <a:r>
            <a:rPr lang="de-AT" sz="1700" kern="1200"/>
            <a:t> of craft &amp; trade </a:t>
          </a:r>
          <a:r>
            <a:rPr lang="de-AT" sz="1700" kern="1200" err="1"/>
            <a:t>experts</a:t>
          </a:r>
          <a:r>
            <a:rPr lang="de-AT" sz="1700" kern="1200"/>
            <a:t> + Economic Chamber</a:t>
          </a:r>
        </a:p>
      </dsp:txBody>
      <dsp:txXfrm>
        <a:off x="816616" y="1541943"/>
        <a:ext cx="5919908" cy="770971"/>
      </dsp:txXfrm>
    </dsp:sp>
    <dsp:sp modelId="{E4859B20-FE0C-42DF-A7CC-412EE60E5183}">
      <dsp:nvSpPr>
        <dsp:cNvPr id="0" name=""/>
        <dsp:cNvSpPr/>
      </dsp:nvSpPr>
      <dsp:spPr>
        <a:xfrm>
          <a:off x="334758" y="1445571"/>
          <a:ext cx="963714" cy="9637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D65F74-47C6-41AD-A433-F06C5427EA19}">
      <dsp:nvSpPr>
        <dsp:cNvPr id="0" name=""/>
        <dsp:cNvSpPr/>
      </dsp:nvSpPr>
      <dsp:spPr>
        <a:xfrm>
          <a:off x="536367" y="2698400"/>
          <a:ext cx="6200156" cy="77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95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700" kern="1200" err="1"/>
            <a:t>Considerations</a:t>
          </a:r>
          <a:r>
            <a:rPr lang="de-AT" sz="1700" kern="1200"/>
            <a:t> </a:t>
          </a:r>
          <a:r>
            <a:rPr lang="de-AT" sz="1700" kern="1200" err="1"/>
            <a:t>regarding</a:t>
          </a:r>
          <a:r>
            <a:rPr lang="de-AT" sz="1700" kern="1200"/>
            <a:t> </a:t>
          </a:r>
          <a:r>
            <a:rPr lang="de-AT" sz="1700" kern="1200" err="1"/>
            <a:t>required</a:t>
          </a:r>
          <a:r>
            <a:rPr lang="de-AT" sz="1700" kern="1200"/>
            <a:t> </a:t>
          </a:r>
          <a:r>
            <a:rPr lang="de-AT" sz="1700" kern="1200" err="1"/>
            <a:t>knowledge</a:t>
          </a:r>
          <a:r>
            <a:rPr lang="de-AT" sz="1700" kern="1200"/>
            <a:t> and </a:t>
          </a:r>
          <a:r>
            <a:rPr lang="de-AT" sz="1700" kern="1200" err="1"/>
            <a:t>skills</a:t>
          </a:r>
          <a:r>
            <a:rPr lang="de-AT" sz="1700" kern="1200"/>
            <a:t>, </a:t>
          </a:r>
          <a:r>
            <a:rPr lang="de-AT" sz="1700" kern="1200" err="1"/>
            <a:t>duration</a:t>
          </a:r>
          <a:r>
            <a:rPr lang="de-AT" sz="1700" kern="1200"/>
            <a:t> of the </a:t>
          </a:r>
          <a:r>
            <a:rPr lang="de-AT" sz="1700" kern="1200" err="1"/>
            <a:t>apprenticeship</a:t>
          </a:r>
          <a:r>
            <a:rPr lang="de-AT" sz="1700" kern="1200"/>
            <a:t>,  </a:t>
          </a:r>
          <a:r>
            <a:rPr lang="de-AT" sz="1700" kern="1200" err="1"/>
            <a:t>similarities</a:t>
          </a:r>
          <a:r>
            <a:rPr lang="de-AT" sz="1700" kern="1200"/>
            <a:t> </a:t>
          </a:r>
          <a:r>
            <a:rPr lang="de-AT" sz="1700" kern="1200" err="1"/>
            <a:t>with</a:t>
          </a:r>
          <a:r>
            <a:rPr lang="de-AT" sz="1700" kern="1200"/>
            <a:t> </a:t>
          </a:r>
          <a:r>
            <a:rPr lang="de-AT" sz="1700" kern="1200" err="1"/>
            <a:t>other</a:t>
          </a:r>
          <a:r>
            <a:rPr lang="de-AT" sz="1700" kern="1200"/>
            <a:t> </a:t>
          </a:r>
          <a:r>
            <a:rPr lang="de-AT" sz="1700" kern="1200" err="1"/>
            <a:t>apprenticeships</a:t>
          </a:r>
          <a:r>
            <a:rPr lang="de-AT" sz="1700" kern="1200"/>
            <a:t>, and final </a:t>
          </a:r>
          <a:r>
            <a:rPr lang="de-AT" sz="1700" kern="1200" err="1"/>
            <a:t>apprenticeship</a:t>
          </a:r>
          <a:r>
            <a:rPr lang="de-AT" sz="1700" kern="1200"/>
            <a:t> </a:t>
          </a:r>
          <a:r>
            <a:rPr lang="de-AT" sz="1700" kern="1200" err="1"/>
            <a:t>examination</a:t>
          </a:r>
          <a:endParaRPr lang="de-AT" sz="1700" kern="1200"/>
        </a:p>
      </dsp:txBody>
      <dsp:txXfrm>
        <a:off x="536367" y="2698400"/>
        <a:ext cx="6200156" cy="770971"/>
      </dsp:txXfrm>
    </dsp:sp>
    <dsp:sp modelId="{1B1FA088-67E0-4B4A-A85E-D6C2F1ABF75E}">
      <dsp:nvSpPr>
        <dsp:cNvPr id="0" name=""/>
        <dsp:cNvSpPr/>
      </dsp:nvSpPr>
      <dsp:spPr>
        <a:xfrm>
          <a:off x="54510" y="2602029"/>
          <a:ext cx="963714" cy="9637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FF54D1-E205-46B1-97AC-DD26A561F7A3}">
      <dsp:nvSpPr>
        <dsp:cNvPr id="0" name=""/>
        <dsp:cNvSpPr/>
      </dsp:nvSpPr>
      <dsp:spPr>
        <a:xfrm>
          <a:off x="3122552" y="1154"/>
          <a:ext cx="1733669" cy="866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800" b="1" kern="1200">
              <a:solidFill>
                <a:schemeClr val="bg1"/>
              </a:solidFill>
            </a:rPr>
            <a:t>The </a:t>
          </a:r>
          <a:r>
            <a:rPr lang="de-AT" sz="1800" b="1" kern="1200" err="1">
              <a:solidFill>
                <a:schemeClr val="bg1"/>
              </a:solidFill>
            </a:rPr>
            <a:t>statement</a:t>
          </a:r>
          <a:r>
            <a:rPr lang="de-AT" sz="1800" b="1" kern="1200">
              <a:solidFill>
                <a:schemeClr val="bg1"/>
              </a:solidFill>
            </a:rPr>
            <a:t> of </a:t>
          </a:r>
          <a:r>
            <a:rPr lang="de-AT" sz="1800" b="1" kern="1200" err="1">
              <a:solidFill>
                <a:schemeClr val="bg1"/>
              </a:solidFill>
            </a:rPr>
            <a:t>purpose</a:t>
          </a:r>
          <a:endParaRPr lang="de-AT" sz="1800" kern="1200">
            <a:solidFill>
              <a:schemeClr val="bg1"/>
            </a:solidFill>
          </a:endParaRPr>
        </a:p>
      </dsp:txBody>
      <dsp:txXfrm>
        <a:off x="3147941" y="26543"/>
        <a:ext cx="1682891" cy="816056"/>
      </dsp:txXfrm>
    </dsp:sp>
    <dsp:sp modelId="{2803B758-BA3A-422C-897A-C59B4F48233B}">
      <dsp:nvSpPr>
        <dsp:cNvPr id="0" name=""/>
        <dsp:cNvSpPr/>
      </dsp:nvSpPr>
      <dsp:spPr>
        <a:xfrm rot="3600000">
          <a:off x="4253223" y="1523116"/>
          <a:ext cx="904434" cy="30339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300" kern="1200"/>
        </a:p>
      </dsp:txBody>
      <dsp:txXfrm>
        <a:off x="4344241" y="1583794"/>
        <a:ext cx="722398" cy="182036"/>
      </dsp:txXfrm>
    </dsp:sp>
    <dsp:sp modelId="{5144B283-C80C-477B-83E8-020D23816B4B}">
      <dsp:nvSpPr>
        <dsp:cNvPr id="0" name=""/>
        <dsp:cNvSpPr/>
      </dsp:nvSpPr>
      <dsp:spPr>
        <a:xfrm>
          <a:off x="4554659" y="2481635"/>
          <a:ext cx="1733669" cy="866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de-AT" sz="1800" b="1" kern="1200">
              <a:solidFill>
                <a:schemeClr val="bg1"/>
              </a:solidFill>
              <a:latin typeface="+mn-lt"/>
            </a:rPr>
            <a:t>the </a:t>
          </a:r>
          <a:r>
            <a:rPr lang="de-AT" sz="1800" b="1" kern="1200" err="1">
              <a:solidFill>
                <a:schemeClr val="bg1"/>
              </a:solidFill>
              <a:latin typeface="+mn-lt"/>
            </a:rPr>
            <a:t>relationship</a:t>
          </a:r>
          <a:r>
            <a:rPr lang="de-AT" sz="1800" b="1" kern="1200">
              <a:solidFill>
                <a:schemeClr val="bg1"/>
              </a:solidFill>
              <a:latin typeface="+mn-lt"/>
            </a:rPr>
            <a:t> </a:t>
          </a:r>
          <a:r>
            <a:rPr lang="de-AT" sz="1800" b="1" kern="1200" err="1">
              <a:solidFill>
                <a:schemeClr val="bg1"/>
              </a:solidFill>
              <a:latin typeface="+mn-lt"/>
            </a:rPr>
            <a:t>regulations</a:t>
          </a:r>
          <a:endParaRPr lang="de-AT" sz="1800" kern="1200"/>
        </a:p>
      </dsp:txBody>
      <dsp:txXfrm>
        <a:off x="4580048" y="2507024"/>
        <a:ext cx="1682891" cy="816056"/>
      </dsp:txXfrm>
    </dsp:sp>
    <dsp:sp modelId="{DCDC2E06-B625-416B-8312-54EE9CE08B8F}">
      <dsp:nvSpPr>
        <dsp:cNvPr id="0" name=""/>
        <dsp:cNvSpPr/>
      </dsp:nvSpPr>
      <dsp:spPr>
        <a:xfrm rot="10800000">
          <a:off x="3537170" y="2763356"/>
          <a:ext cx="904434" cy="30339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300" kern="1200"/>
        </a:p>
      </dsp:txBody>
      <dsp:txXfrm rot="10800000">
        <a:off x="3628188" y="2824034"/>
        <a:ext cx="722398" cy="182036"/>
      </dsp:txXfrm>
    </dsp:sp>
    <dsp:sp modelId="{AE253477-F88A-4493-8FC2-52C1231B2802}">
      <dsp:nvSpPr>
        <dsp:cNvPr id="0" name=""/>
        <dsp:cNvSpPr/>
      </dsp:nvSpPr>
      <dsp:spPr>
        <a:xfrm>
          <a:off x="1690446" y="2481635"/>
          <a:ext cx="1733669" cy="866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800" b="1" kern="1200">
              <a:solidFill>
                <a:schemeClr val="bg1"/>
              </a:solidFill>
              <a:latin typeface="+mn-lt"/>
              <a:ea typeface="+mn-ea"/>
              <a:cs typeface="+mn-cs"/>
            </a:rPr>
            <a:t>the </a:t>
          </a:r>
          <a:r>
            <a:rPr lang="de-AT" sz="1800" b="1" kern="1200" err="1">
              <a:solidFill>
                <a:schemeClr val="bg1"/>
              </a:solidFill>
              <a:latin typeface="+mn-lt"/>
              <a:ea typeface="+mn-ea"/>
              <a:cs typeface="+mn-cs"/>
            </a:rPr>
            <a:t>training</a:t>
          </a:r>
          <a:r>
            <a:rPr lang="de-AT" sz="1800" b="1" kern="1200">
              <a:solidFill>
                <a:schemeClr val="bg1"/>
              </a:solidFill>
              <a:latin typeface="+mn-lt"/>
              <a:ea typeface="+mn-ea"/>
              <a:cs typeface="+mn-cs"/>
            </a:rPr>
            <a:t> </a:t>
          </a:r>
          <a:r>
            <a:rPr lang="de-AT" sz="1800" b="1" kern="1200" err="1">
              <a:solidFill>
                <a:schemeClr val="bg1"/>
              </a:solidFill>
              <a:latin typeface="+mn-lt"/>
              <a:ea typeface="+mn-ea"/>
              <a:cs typeface="+mn-cs"/>
            </a:rPr>
            <a:t>regulation</a:t>
          </a:r>
          <a:endParaRPr lang="de-AT" sz="1800" kern="1200"/>
        </a:p>
      </dsp:txBody>
      <dsp:txXfrm>
        <a:off x="1715835" y="2507024"/>
        <a:ext cx="1682891" cy="816056"/>
      </dsp:txXfrm>
    </dsp:sp>
    <dsp:sp modelId="{E3C733D8-0745-4326-8829-CE88B4229046}">
      <dsp:nvSpPr>
        <dsp:cNvPr id="0" name=""/>
        <dsp:cNvSpPr/>
      </dsp:nvSpPr>
      <dsp:spPr>
        <a:xfrm rot="18000000">
          <a:off x="2821117" y="1523116"/>
          <a:ext cx="904434" cy="30339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300" kern="1200"/>
        </a:p>
      </dsp:txBody>
      <dsp:txXfrm>
        <a:off x="2912135" y="1583794"/>
        <a:ext cx="722398" cy="1820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39F0C-FF02-4624-AAF6-4209449A324B}">
      <dsp:nvSpPr>
        <dsp:cNvPr id="0" name=""/>
        <dsp:cNvSpPr/>
      </dsp:nvSpPr>
      <dsp:spPr>
        <a:xfrm>
          <a:off x="-4357716" y="-668435"/>
          <a:ext cx="5191729" cy="5191729"/>
        </a:xfrm>
        <a:prstGeom prst="blockArc">
          <a:avLst>
            <a:gd name="adj1" fmla="val 18900000"/>
            <a:gd name="adj2" fmla="val 2700000"/>
            <a:gd name="adj3" fmla="val 416"/>
          </a:avLst>
        </a:pr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6F80ED-4249-43E4-9034-2873F2415DA6}">
      <dsp:nvSpPr>
        <dsp:cNvPr id="0" name=""/>
        <dsp:cNvSpPr/>
      </dsp:nvSpPr>
      <dsp:spPr>
        <a:xfrm>
          <a:off x="536367" y="385485"/>
          <a:ext cx="6739801" cy="77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95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700" kern="1200" err="1">
              <a:latin typeface="+mn-lt"/>
            </a:rPr>
            <a:t>Jointly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with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experts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from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SkillsAustria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, </a:t>
          </a:r>
          <a:r>
            <a:rPr lang="de-AT" sz="1700" kern="1200" err="1">
              <a:solidFill>
                <a:srgbClr val="FFFFFF"/>
              </a:solidFill>
              <a:latin typeface="+mn-lt"/>
              <a:ea typeface="+mn-ea"/>
              <a:cs typeface="+mn-cs"/>
            </a:rPr>
            <a:t>drafting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 of a </a:t>
          </a:r>
          <a:r>
            <a:rPr lang="de-AT" sz="1700" kern="1200" err="1">
              <a:solidFill>
                <a:srgbClr val="FFFFFF"/>
              </a:solidFill>
              <a:latin typeface="+mn-lt"/>
              <a:ea typeface="+mn-ea"/>
              <a:cs typeface="+mn-cs"/>
            </a:rPr>
            <a:t>statement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 of </a:t>
          </a:r>
          <a:r>
            <a:rPr lang="de-AT" sz="1700" kern="1200" err="1">
              <a:solidFill>
                <a:srgbClr val="FFFFFF"/>
              </a:solidFill>
              <a:latin typeface="+mn-lt"/>
              <a:ea typeface="+mn-ea"/>
              <a:cs typeface="+mn-cs"/>
            </a:rPr>
            <a:t>purpose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, </a:t>
          </a:r>
          <a:r>
            <a:rPr lang="de-AT" sz="1700" kern="1200" err="1">
              <a:solidFill>
                <a:srgbClr val="FFFFFF"/>
              </a:solidFill>
              <a:latin typeface="+mn-lt"/>
              <a:ea typeface="+mn-ea"/>
              <a:cs typeface="+mn-cs"/>
            </a:rPr>
            <a:t>training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 </a:t>
          </a:r>
          <a:r>
            <a:rPr lang="de-AT" sz="1700" kern="1200" err="1">
              <a:solidFill>
                <a:srgbClr val="FFFFFF"/>
              </a:solidFill>
              <a:latin typeface="+mn-lt"/>
              <a:ea typeface="+mn-ea"/>
              <a:cs typeface="+mn-cs"/>
            </a:rPr>
            <a:t>regulation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 and </a:t>
          </a:r>
          <a:r>
            <a:rPr lang="de-AT" sz="1700" kern="1200" err="1">
              <a:latin typeface="+mn-lt"/>
            </a:rPr>
            <a:t>relationship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regulations</a:t>
          </a:r>
          <a:endParaRPr lang="de-AT" sz="1700" kern="1200">
            <a:latin typeface="+mn-lt"/>
          </a:endParaRPr>
        </a:p>
      </dsp:txBody>
      <dsp:txXfrm>
        <a:off x="536367" y="385485"/>
        <a:ext cx="6739801" cy="770971"/>
      </dsp:txXfrm>
    </dsp:sp>
    <dsp:sp modelId="{98139BC8-4BD3-461B-B3A6-633CCA8A7709}">
      <dsp:nvSpPr>
        <dsp:cNvPr id="0" name=""/>
        <dsp:cNvSpPr/>
      </dsp:nvSpPr>
      <dsp:spPr>
        <a:xfrm>
          <a:off x="54510" y="289114"/>
          <a:ext cx="963714" cy="9637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31C464-F74A-46CB-832A-F63C59FEECBF}">
      <dsp:nvSpPr>
        <dsp:cNvPr id="0" name=""/>
        <dsp:cNvSpPr/>
      </dsp:nvSpPr>
      <dsp:spPr>
        <a:xfrm>
          <a:off x="816616" y="1541943"/>
          <a:ext cx="6459553" cy="77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95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700" kern="1200" err="1"/>
            <a:t>Preliminary</a:t>
          </a:r>
          <a:r>
            <a:rPr lang="de-AT" sz="1700" kern="1200"/>
            <a:t> </a:t>
          </a:r>
          <a:r>
            <a:rPr lang="de-AT" sz="1700" kern="1200" err="1"/>
            <a:t>talks</a:t>
          </a:r>
          <a:r>
            <a:rPr lang="de-AT" sz="1700" kern="1200"/>
            <a:t> </a:t>
          </a:r>
          <a:r>
            <a:rPr lang="de-AT" sz="1700" kern="1200" err="1"/>
            <a:t>with</a:t>
          </a:r>
          <a:r>
            <a:rPr lang="de-AT" sz="1700" kern="1200"/>
            <a:t> </a:t>
          </a:r>
          <a:r>
            <a:rPr lang="de-AT" sz="1700" kern="1200" err="1"/>
            <a:t>employee</a:t>
          </a:r>
          <a:r>
            <a:rPr lang="de-AT" sz="1700" kern="1200"/>
            <a:t> </a:t>
          </a:r>
          <a:r>
            <a:rPr lang="de-AT" sz="1700" kern="1200" err="1"/>
            <a:t>representatives</a:t>
          </a:r>
          <a:r>
            <a:rPr lang="de-AT" sz="1700" kern="1200"/>
            <a:t> and </a:t>
          </a:r>
          <a:r>
            <a:rPr lang="de-AT" sz="1700" kern="1200" err="1"/>
            <a:t>further</a:t>
          </a:r>
          <a:r>
            <a:rPr lang="de-AT" sz="1700" kern="1200"/>
            <a:t> </a:t>
          </a:r>
          <a:r>
            <a:rPr lang="de-AT" sz="1700" kern="1200" err="1"/>
            <a:t>adaptation</a:t>
          </a:r>
          <a:r>
            <a:rPr lang="de-AT" sz="1700" kern="1200"/>
            <a:t> of the </a:t>
          </a:r>
          <a:r>
            <a:rPr lang="de-AT" sz="1700" kern="1200" err="1"/>
            <a:t>apprenticeship</a:t>
          </a:r>
          <a:r>
            <a:rPr lang="de-AT" sz="1700" kern="1200"/>
            <a:t> </a:t>
          </a:r>
          <a:r>
            <a:rPr lang="de-AT" sz="1700" kern="1200" err="1"/>
            <a:t>occupation</a:t>
          </a:r>
          <a:endParaRPr lang="de-AT" sz="1700" kern="1200"/>
        </a:p>
      </dsp:txBody>
      <dsp:txXfrm>
        <a:off x="816616" y="1541943"/>
        <a:ext cx="6459553" cy="770971"/>
      </dsp:txXfrm>
    </dsp:sp>
    <dsp:sp modelId="{3A583D2E-C385-4CEA-8DA8-69B0BD86FA32}">
      <dsp:nvSpPr>
        <dsp:cNvPr id="0" name=""/>
        <dsp:cNvSpPr/>
      </dsp:nvSpPr>
      <dsp:spPr>
        <a:xfrm>
          <a:off x="334758" y="1445571"/>
          <a:ext cx="963714" cy="9637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755421-7E79-4736-9F23-94B096F7218A}">
      <dsp:nvSpPr>
        <dsp:cNvPr id="0" name=""/>
        <dsp:cNvSpPr/>
      </dsp:nvSpPr>
      <dsp:spPr>
        <a:xfrm>
          <a:off x="536367" y="2698400"/>
          <a:ext cx="6739801" cy="7709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95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700" kern="1200" err="1"/>
            <a:t>Consideration</a:t>
          </a:r>
          <a:r>
            <a:rPr lang="de-AT" sz="1700" kern="1200"/>
            <a:t> of possible </a:t>
          </a:r>
          <a:r>
            <a:rPr lang="de-AT" sz="1700" kern="1200" err="1"/>
            <a:t>locations</a:t>
          </a:r>
          <a:r>
            <a:rPr lang="de-AT" sz="1700" kern="1200"/>
            <a:t>/</a:t>
          </a:r>
          <a:r>
            <a:rPr lang="de-AT" sz="1700" kern="1200" err="1"/>
            <a:t>content</a:t>
          </a:r>
          <a:r>
            <a:rPr lang="de-AT" sz="1700" kern="1200"/>
            <a:t>/</a:t>
          </a:r>
          <a:r>
            <a:rPr lang="de-AT" sz="1700" kern="1200" err="1"/>
            <a:t>duration</a:t>
          </a:r>
          <a:r>
            <a:rPr lang="de-AT" sz="1700" kern="1200"/>
            <a:t> of </a:t>
          </a:r>
          <a:r>
            <a:rPr lang="de-AT" sz="1700" kern="1200" err="1"/>
            <a:t>part</a:t>
          </a:r>
          <a:r>
            <a:rPr lang="de-AT" sz="1700" kern="1200"/>
            <a:t>-time VET </a:t>
          </a:r>
          <a:r>
            <a:rPr lang="de-AT" sz="1700" kern="1200" err="1"/>
            <a:t>school</a:t>
          </a:r>
          <a:r>
            <a:rPr lang="de-AT" sz="1700" kern="1200"/>
            <a:t> and </a:t>
          </a:r>
          <a:r>
            <a:rPr lang="de-AT" sz="1700" kern="1200" err="1"/>
            <a:t>preliminary</a:t>
          </a:r>
          <a:r>
            <a:rPr lang="de-AT" sz="1700" kern="1200"/>
            <a:t> </a:t>
          </a:r>
          <a:r>
            <a:rPr lang="de-AT" sz="1700" kern="1200" err="1"/>
            <a:t>talks</a:t>
          </a:r>
          <a:r>
            <a:rPr lang="de-AT" sz="1700" kern="1200"/>
            <a:t> </a:t>
          </a:r>
          <a:r>
            <a:rPr lang="de-AT" sz="1700" kern="1200" err="1"/>
            <a:t>with</a:t>
          </a:r>
          <a:r>
            <a:rPr lang="de-AT" sz="1700" kern="1200"/>
            <a:t> the Ministry of Education</a:t>
          </a:r>
        </a:p>
      </dsp:txBody>
      <dsp:txXfrm>
        <a:off x="536367" y="2698400"/>
        <a:ext cx="6739801" cy="770971"/>
      </dsp:txXfrm>
    </dsp:sp>
    <dsp:sp modelId="{0815CA57-0F88-4778-A4BD-F389C57C2933}">
      <dsp:nvSpPr>
        <dsp:cNvPr id="0" name=""/>
        <dsp:cNvSpPr/>
      </dsp:nvSpPr>
      <dsp:spPr>
        <a:xfrm>
          <a:off x="54510" y="2602029"/>
          <a:ext cx="963714" cy="9637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39F0C-FF02-4624-AAF6-4209449A324B}">
      <dsp:nvSpPr>
        <dsp:cNvPr id="0" name=""/>
        <dsp:cNvSpPr/>
      </dsp:nvSpPr>
      <dsp:spPr>
        <a:xfrm>
          <a:off x="-4400301" y="-674909"/>
          <a:ext cx="5242317" cy="5242317"/>
        </a:xfrm>
        <a:prstGeom prst="blockArc">
          <a:avLst>
            <a:gd name="adj1" fmla="val 18900000"/>
            <a:gd name="adj2" fmla="val 2700000"/>
            <a:gd name="adj3" fmla="val 412"/>
          </a:avLst>
        </a:prstGeom>
        <a:noFill/>
        <a:ln w="26425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CE049-7B2C-4D04-AB5D-F74B06466936}">
      <dsp:nvSpPr>
        <dsp:cNvPr id="0" name=""/>
        <dsp:cNvSpPr/>
      </dsp:nvSpPr>
      <dsp:spPr>
        <a:xfrm>
          <a:off x="541517" y="389249"/>
          <a:ext cx="6750116" cy="7784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93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800" kern="1200" err="1"/>
            <a:t>Coordination</a:t>
          </a:r>
          <a:r>
            <a:rPr lang="de-AT" sz="1800" kern="1200"/>
            <a:t> and </a:t>
          </a:r>
          <a:r>
            <a:rPr lang="de-AT" sz="1800" kern="1200" err="1"/>
            <a:t>balancing</a:t>
          </a:r>
          <a:r>
            <a:rPr lang="de-AT" sz="1800" kern="1200"/>
            <a:t> of </a:t>
          </a:r>
          <a:r>
            <a:rPr lang="de-AT" sz="1800" kern="1200" err="1"/>
            <a:t>interests</a:t>
          </a:r>
          <a:r>
            <a:rPr lang="de-AT" sz="1800" kern="1200"/>
            <a:t> </a:t>
          </a:r>
          <a:r>
            <a:rPr lang="de-AT" sz="1800" kern="1200" err="1"/>
            <a:t>inside</a:t>
          </a:r>
          <a:r>
            <a:rPr lang="de-AT" sz="1800" kern="1200"/>
            <a:t> the Economic Chamber</a:t>
          </a:r>
        </a:p>
      </dsp:txBody>
      <dsp:txXfrm>
        <a:off x="541517" y="389249"/>
        <a:ext cx="6750116" cy="778499"/>
      </dsp:txXfrm>
    </dsp:sp>
    <dsp:sp modelId="{7AA7C1C7-A36D-49A4-AD10-8BE84E170C8F}">
      <dsp:nvSpPr>
        <dsp:cNvPr id="0" name=""/>
        <dsp:cNvSpPr/>
      </dsp:nvSpPr>
      <dsp:spPr>
        <a:xfrm>
          <a:off x="54955" y="291937"/>
          <a:ext cx="973124" cy="9731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F51E70-A8C3-4AA8-8374-333ACD6A0048}">
      <dsp:nvSpPr>
        <dsp:cNvPr id="0" name=""/>
        <dsp:cNvSpPr/>
      </dsp:nvSpPr>
      <dsp:spPr>
        <a:xfrm>
          <a:off x="824501" y="1556999"/>
          <a:ext cx="6467132" cy="7784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934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500" kern="1200" err="1"/>
            <a:t>Submitting</a:t>
          </a:r>
          <a:r>
            <a:rPr lang="de-AT" sz="1500" kern="1200"/>
            <a:t> the </a:t>
          </a:r>
          <a:r>
            <a:rPr lang="de-AT" sz="1500" kern="1200" err="1"/>
            <a:t>finished</a:t>
          </a:r>
          <a:r>
            <a:rPr lang="de-AT" sz="1500" kern="1200"/>
            <a:t> </a:t>
          </a:r>
          <a:r>
            <a:rPr lang="de-AT" sz="1500" kern="1200" err="1"/>
            <a:t>proposal</a:t>
          </a:r>
          <a:r>
            <a:rPr lang="de-AT" sz="1500" kern="1200"/>
            <a:t> </a:t>
          </a:r>
          <a:r>
            <a:rPr lang="de-AT" sz="1500" kern="1200" err="1"/>
            <a:t>to</a:t>
          </a:r>
          <a:r>
            <a:rPr lang="de-AT" sz="1500" kern="1200"/>
            <a:t> the Federal Advisory Board on </a:t>
          </a:r>
          <a:r>
            <a:rPr lang="de-AT" sz="1500" kern="1200" err="1"/>
            <a:t>Apprenticeships</a:t>
          </a:r>
          <a:r>
            <a:rPr lang="de-AT" sz="1500" kern="1200"/>
            <a:t> (“BBAB“)</a:t>
          </a:r>
        </a:p>
      </dsp:txBody>
      <dsp:txXfrm>
        <a:off x="824501" y="1556999"/>
        <a:ext cx="6467132" cy="778499"/>
      </dsp:txXfrm>
    </dsp:sp>
    <dsp:sp modelId="{76293198-C4F5-47E1-83FE-07DA4A2A798E}">
      <dsp:nvSpPr>
        <dsp:cNvPr id="0" name=""/>
        <dsp:cNvSpPr/>
      </dsp:nvSpPr>
      <dsp:spPr>
        <a:xfrm>
          <a:off x="337939" y="1459686"/>
          <a:ext cx="973124" cy="9731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7CEB2F-F76A-4F0F-80B1-D81ACBC3E5EC}">
      <dsp:nvSpPr>
        <dsp:cNvPr id="0" name=""/>
        <dsp:cNvSpPr/>
      </dsp:nvSpPr>
      <dsp:spPr>
        <a:xfrm>
          <a:off x="541517" y="2724748"/>
          <a:ext cx="6750116" cy="7784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934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500" kern="1200" err="1"/>
            <a:t>Negotiations</a:t>
          </a:r>
          <a:r>
            <a:rPr lang="de-AT" sz="1500" kern="1200"/>
            <a:t> </a:t>
          </a:r>
          <a:r>
            <a:rPr lang="de-AT" sz="1500" kern="1200" err="1"/>
            <a:t>between</a:t>
          </a:r>
          <a:r>
            <a:rPr lang="de-AT" sz="1500" kern="1200"/>
            <a:t> </a:t>
          </a:r>
          <a:r>
            <a:rPr lang="de-AT" sz="1500" kern="1200" err="1"/>
            <a:t>employee</a:t>
          </a:r>
          <a:r>
            <a:rPr lang="de-AT" sz="1500" kern="1200"/>
            <a:t> </a:t>
          </a:r>
          <a:r>
            <a:rPr lang="de-AT" sz="1500" kern="1200" err="1"/>
            <a:t>representatives</a:t>
          </a:r>
          <a:r>
            <a:rPr lang="de-AT" sz="1500" kern="1200"/>
            <a:t> (Chamber of Labour, Trade Union), </a:t>
          </a:r>
          <a:r>
            <a:rPr lang="de-AT" sz="1500" kern="1200" err="1"/>
            <a:t>employer</a:t>
          </a:r>
          <a:r>
            <a:rPr lang="de-AT" sz="1500" kern="1200"/>
            <a:t> </a:t>
          </a:r>
          <a:r>
            <a:rPr lang="de-AT" sz="1500" kern="1200" err="1"/>
            <a:t>representatives</a:t>
          </a:r>
          <a:r>
            <a:rPr lang="de-AT" sz="1500" kern="1200"/>
            <a:t> (Economic Chamber) and </a:t>
          </a:r>
          <a:r>
            <a:rPr lang="de-AT" sz="1500" kern="1200" err="1"/>
            <a:t>experts</a:t>
          </a:r>
          <a:r>
            <a:rPr lang="de-AT" sz="1500" kern="1200"/>
            <a:t> </a:t>
          </a:r>
          <a:r>
            <a:rPr lang="de-AT" sz="1500" kern="1200" err="1"/>
            <a:t>from</a:t>
          </a:r>
          <a:r>
            <a:rPr lang="de-AT" sz="1500" kern="1200"/>
            <a:t> the </a:t>
          </a:r>
          <a:r>
            <a:rPr lang="de-AT" sz="1500" kern="1200" err="1"/>
            <a:t>field</a:t>
          </a:r>
          <a:r>
            <a:rPr lang="de-AT" sz="1500" kern="1200"/>
            <a:t> (</a:t>
          </a:r>
          <a:r>
            <a:rPr lang="de-AT" sz="1500" kern="1200" err="1"/>
            <a:t>works</a:t>
          </a:r>
          <a:r>
            <a:rPr lang="de-AT" sz="1500" kern="1200"/>
            <a:t> </a:t>
          </a:r>
          <a:r>
            <a:rPr lang="de-AT" sz="1500" kern="1200" err="1"/>
            <a:t>councils</a:t>
          </a:r>
          <a:r>
            <a:rPr lang="de-AT" sz="1500" kern="1200"/>
            <a:t>, </a:t>
          </a:r>
          <a:r>
            <a:rPr lang="de-AT" sz="1500" kern="1200" err="1"/>
            <a:t>chamber</a:t>
          </a:r>
          <a:r>
            <a:rPr lang="de-AT" sz="1500" kern="1200"/>
            <a:t> </a:t>
          </a:r>
          <a:r>
            <a:rPr lang="de-AT" sz="1500" kern="1200" err="1"/>
            <a:t>officials</a:t>
          </a:r>
          <a:r>
            <a:rPr lang="de-AT" sz="1500" kern="1200"/>
            <a:t>, </a:t>
          </a:r>
          <a:r>
            <a:rPr lang="de-AT" sz="1500" kern="1200" err="1"/>
            <a:t>members</a:t>
          </a:r>
          <a:r>
            <a:rPr lang="de-AT" sz="1500" kern="1200"/>
            <a:t> of the </a:t>
          </a:r>
          <a:r>
            <a:rPr lang="de-AT" sz="1500" kern="1200" err="1"/>
            <a:t>working</a:t>
          </a:r>
          <a:r>
            <a:rPr lang="de-AT" sz="1500" kern="1200"/>
            <a:t> </a:t>
          </a:r>
          <a:r>
            <a:rPr lang="de-AT" sz="1500" kern="1200" err="1"/>
            <a:t>group</a:t>
          </a:r>
          <a:r>
            <a:rPr lang="de-AT" sz="1500" kern="1200"/>
            <a:t>)</a:t>
          </a:r>
        </a:p>
      </dsp:txBody>
      <dsp:txXfrm>
        <a:off x="541517" y="2724748"/>
        <a:ext cx="6750116" cy="778499"/>
      </dsp:txXfrm>
    </dsp:sp>
    <dsp:sp modelId="{CDFF8A2F-1FB7-43E4-AAB2-87157BE191CD}">
      <dsp:nvSpPr>
        <dsp:cNvPr id="0" name=""/>
        <dsp:cNvSpPr/>
      </dsp:nvSpPr>
      <dsp:spPr>
        <a:xfrm>
          <a:off x="54955" y="2627436"/>
          <a:ext cx="973124" cy="9731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39F0C-FF02-4624-AAF6-4209449A324B}">
      <dsp:nvSpPr>
        <dsp:cNvPr id="0" name=""/>
        <dsp:cNvSpPr/>
      </dsp:nvSpPr>
      <dsp:spPr>
        <a:xfrm>
          <a:off x="-4400301" y="-674909"/>
          <a:ext cx="5242317" cy="5242317"/>
        </a:xfrm>
        <a:prstGeom prst="blockArc">
          <a:avLst>
            <a:gd name="adj1" fmla="val 18900000"/>
            <a:gd name="adj2" fmla="val 2700000"/>
            <a:gd name="adj3" fmla="val 412"/>
          </a:avLst>
        </a:pr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913E80-199D-48B2-98B9-77B2DDA43F19}">
      <dsp:nvSpPr>
        <dsp:cNvPr id="0" name=""/>
        <dsp:cNvSpPr/>
      </dsp:nvSpPr>
      <dsp:spPr>
        <a:xfrm>
          <a:off x="441090" y="185422"/>
          <a:ext cx="7260869" cy="826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15" tIns="43180" rIns="43180" bIns="431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672"/>
            </a:spcAft>
            <a:buClrTx/>
            <a:buSzTx/>
            <a:buFontTx/>
            <a:buNone/>
            <a:tabLst/>
            <a:defRPr/>
          </a:pPr>
          <a:r>
            <a:rPr lang="de-AT" sz="1700" kern="1200" err="1"/>
            <a:t>Completion</a:t>
          </a:r>
          <a:r>
            <a:rPr lang="de-AT" sz="1700" kern="1200"/>
            <a:t> of the final </a:t>
          </a:r>
          <a:r>
            <a:rPr lang="de-AT" sz="1700" kern="1200" err="1"/>
            <a:t>agreement</a:t>
          </a:r>
          <a:r>
            <a:rPr lang="de-AT" sz="1700" kern="1200"/>
            <a:t> </a:t>
          </a:r>
          <a:r>
            <a:rPr lang="de-AT" sz="1700" kern="1200" err="1"/>
            <a:t>within</a:t>
          </a:r>
          <a:r>
            <a:rPr lang="de-AT" sz="1700" kern="1200"/>
            <a:t> “BBAB“ and </a:t>
          </a:r>
          <a:r>
            <a:rPr lang="de-AT" sz="1700" kern="1200" err="1"/>
            <a:t>forwarding</a:t>
          </a:r>
          <a:r>
            <a:rPr lang="de-AT" sz="1700" kern="1200"/>
            <a:t> to the Ministry of </a:t>
          </a:r>
          <a:r>
            <a:rPr lang="de-AT" sz="1700" kern="1200" err="1"/>
            <a:t>Economic</a:t>
          </a:r>
          <a:r>
            <a:rPr lang="de-AT" sz="1700" kern="1200"/>
            <a:t> Affairs</a:t>
          </a:r>
        </a:p>
        <a:p>
          <a:pPr marL="0"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200" kern="1200"/>
        </a:p>
      </dsp:txBody>
      <dsp:txXfrm>
        <a:off x="441090" y="185422"/>
        <a:ext cx="7260869" cy="826487"/>
      </dsp:txXfrm>
    </dsp:sp>
    <dsp:sp modelId="{CDFF8A2F-1FB7-43E4-AAB2-87157BE191CD}">
      <dsp:nvSpPr>
        <dsp:cNvPr id="0" name=""/>
        <dsp:cNvSpPr/>
      </dsp:nvSpPr>
      <dsp:spPr>
        <a:xfrm>
          <a:off x="66827" y="224402"/>
          <a:ext cx="748527" cy="7485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E02916-AA7D-44F1-8916-D0D7F0BA82DD}">
      <dsp:nvSpPr>
        <dsp:cNvPr id="0" name=""/>
        <dsp:cNvSpPr/>
      </dsp:nvSpPr>
      <dsp:spPr>
        <a:xfrm>
          <a:off x="784409" y="1082313"/>
          <a:ext cx="6917550" cy="8294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15" tIns="43180" rIns="43180" bIns="431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AT" sz="1700" kern="1200" err="1"/>
            <a:t>Negotiations</a:t>
          </a:r>
          <a:r>
            <a:rPr lang="de-AT" sz="1700" kern="1200"/>
            <a:t> on a </a:t>
          </a:r>
          <a:r>
            <a:rPr lang="de-AT" sz="1700" kern="1200" err="1"/>
            <a:t>curriculum</a:t>
          </a:r>
          <a:r>
            <a:rPr lang="de-AT" sz="1700" kern="1200"/>
            <a:t> (</a:t>
          </a:r>
          <a:r>
            <a:rPr lang="de-AT" sz="1700" kern="1200" err="1"/>
            <a:t>framework</a:t>
          </a:r>
          <a:r>
            <a:rPr lang="de-AT" sz="1700" kern="1200"/>
            <a:t> </a:t>
          </a:r>
          <a:r>
            <a:rPr lang="de-AT" sz="1700" kern="1200" err="1"/>
            <a:t>curriculum</a:t>
          </a:r>
          <a:r>
            <a:rPr lang="de-AT" sz="1700" kern="1200"/>
            <a:t>) </a:t>
          </a:r>
          <a:r>
            <a:rPr lang="de-AT" sz="1700" kern="1200" err="1"/>
            <a:t>for</a:t>
          </a:r>
          <a:r>
            <a:rPr lang="de-AT" sz="1700" kern="1200"/>
            <a:t> the </a:t>
          </a:r>
          <a:r>
            <a:rPr lang="de-AT" sz="1700" kern="1200" err="1"/>
            <a:t>part</a:t>
          </a:r>
          <a:r>
            <a:rPr lang="de-AT" sz="1700" kern="1200"/>
            <a:t>-time VET </a:t>
          </a:r>
          <a:r>
            <a:rPr lang="de-AT" sz="1700" kern="1200" err="1"/>
            <a:t>school</a:t>
          </a:r>
          <a:endParaRPr lang="de-AT" sz="1700" kern="1200"/>
        </a:p>
        <a:p>
          <a:pPr marL="0"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400" kern="1200"/>
        </a:p>
      </dsp:txBody>
      <dsp:txXfrm>
        <a:off x="784409" y="1082313"/>
        <a:ext cx="6917550" cy="829482"/>
      </dsp:txXfrm>
    </dsp:sp>
    <dsp:sp modelId="{FB702C4C-00C5-423D-B133-3B91A3418E90}">
      <dsp:nvSpPr>
        <dsp:cNvPr id="0" name=""/>
        <dsp:cNvSpPr/>
      </dsp:nvSpPr>
      <dsp:spPr>
        <a:xfrm>
          <a:off x="410145" y="1122791"/>
          <a:ext cx="748527" cy="7485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03186C-AF11-436E-AFC8-7FF3181D3A30}">
      <dsp:nvSpPr>
        <dsp:cNvPr id="0" name=""/>
        <dsp:cNvSpPr/>
      </dsp:nvSpPr>
      <dsp:spPr>
        <a:xfrm>
          <a:off x="784409" y="1986462"/>
          <a:ext cx="6917550" cy="8179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15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700" kern="1200">
              <a:latin typeface="+mn-lt"/>
            </a:rPr>
            <a:t>Official legal expert </a:t>
          </a:r>
          <a:r>
            <a:rPr lang="de-AT" sz="1700" kern="1200" err="1">
              <a:latin typeface="+mn-lt"/>
            </a:rPr>
            <a:t>examination</a:t>
          </a:r>
          <a:r>
            <a:rPr lang="de-AT" sz="1700" kern="1200">
              <a:latin typeface="+mn-lt"/>
            </a:rPr>
            <a:t> 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(</a:t>
          </a:r>
          <a:r>
            <a:rPr lang="en-US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“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Begutachtung</a:t>
          </a:r>
          <a:r>
            <a:rPr lang="en-US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“</a:t>
          </a:r>
          <a:r>
            <a:rPr lang="de-AT" sz="1700" kern="1200">
              <a:solidFill>
                <a:srgbClr val="FFFFFF"/>
              </a:solidFill>
              <a:latin typeface="+mn-lt"/>
              <a:ea typeface="+mn-ea"/>
              <a:cs typeface="+mn-cs"/>
            </a:rPr>
            <a:t>) and </a:t>
          </a:r>
          <a:r>
            <a:rPr lang="de-AT" sz="1700" kern="1200" err="1">
              <a:latin typeface="+mn-lt"/>
            </a:rPr>
            <a:t>adoption</a:t>
          </a:r>
          <a:r>
            <a:rPr lang="de-AT" sz="1700" kern="1200">
              <a:latin typeface="+mn-lt"/>
            </a:rPr>
            <a:t> of the </a:t>
          </a:r>
          <a:r>
            <a:rPr lang="de-AT" sz="1700" kern="1200" err="1">
              <a:latin typeface="+mn-lt"/>
            </a:rPr>
            <a:t>apprenticeship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training</a:t>
          </a:r>
          <a:r>
            <a:rPr lang="de-AT" sz="1700" kern="1200">
              <a:latin typeface="+mn-lt"/>
            </a:rPr>
            <a:t> </a:t>
          </a:r>
          <a:r>
            <a:rPr lang="de-AT" sz="1700" kern="1200" err="1">
              <a:latin typeface="+mn-lt"/>
            </a:rPr>
            <a:t>regulation</a:t>
          </a:r>
          <a:r>
            <a:rPr lang="de-AT" sz="1700" kern="1200">
              <a:latin typeface="+mn-lt"/>
            </a:rPr>
            <a:t> by the Ministry of </a:t>
          </a:r>
          <a:r>
            <a:rPr lang="de-AT" sz="1700" kern="1200" err="1">
              <a:latin typeface="+mn-lt"/>
            </a:rPr>
            <a:t>Economic</a:t>
          </a:r>
          <a:r>
            <a:rPr lang="de-AT" sz="1700" kern="1200">
              <a:latin typeface="+mn-lt"/>
            </a:rPr>
            <a:t> Affairs </a:t>
          </a:r>
          <a:endParaRPr lang="de-AT" sz="1700">
            <a:latin typeface="+mn-lt"/>
          </a:endParaRPr>
        </a:p>
      </dsp:txBody>
      <dsp:txXfrm>
        <a:off x="784409" y="1986462"/>
        <a:ext cx="6917550" cy="817960"/>
      </dsp:txXfrm>
    </dsp:sp>
    <dsp:sp modelId="{0525A4B7-A3CE-4C9C-8727-1AF59843CAE7}">
      <dsp:nvSpPr>
        <dsp:cNvPr id="0" name=""/>
        <dsp:cNvSpPr/>
      </dsp:nvSpPr>
      <dsp:spPr>
        <a:xfrm>
          <a:off x="410145" y="2021179"/>
          <a:ext cx="748527" cy="7485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3D1B5-48A5-4BE5-AF92-78246312CF14}">
      <dsp:nvSpPr>
        <dsp:cNvPr id="0" name=""/>
        <dsp:cNvSpPr/>
      </dsp:nvSpPr>
      <dsp:spPr>
        <a:xfrm>
          <a:off x="403842" y="2926894"/>
          <a:ext cx="7260869" cy="748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315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700" kern="1200">
              <a:latin typeface="+mn-lt"/>
            </a:rPr>
            <a:t>Adoption of the </a:t>
          </a:r>
          <a:r>
            <a:rPr lang="de-AT" sz="1700" kern="1200" err="1"/>
            <a:t>curriculum</a:t>
          </a:r>
          <a:r>
            <a:rPr lang="de-AT" sz="1700" kern="1200"/>
            <a:t> </a:t>
          </a:r>
          <a:r>
            <a:rPr lang="de-AT" sz="1700" kern="1200" err="1"/>
            <a:t>for</a:t>
          </a:r>
          <a:r>
            <a:rPr lang="de-AT" sz="1700" kern="1200"/>
            <a:t> the </a:t>
          </a:r>
          <a:r>
            <a:rPr lang="de-AT" sz="1700" kern="1200" err="1"/>
            <a:t>part</a:t>
          </a:r>
          <a:r>
            <a:rPr lang="de-AT" sz="1700" kern="1200"/>
            <a:t>-time </a:t>
          </a:r>
          <a:r>
            <a:rPr lang="de-AT" sz="1700" kern="1200" err="1"/>
            <a:t>vocational</a:t>
          </a:r>
          <a:r>
            <a:rPr lang="de-AT" sz="1700" kern="1200"/>
            <a:t> </a:t>
          </a:r>
          <a:r>
            <a:rPr lang="de-AT" sz="1700" kern="1200" err="1"/>
            <a:t>school</a:t>
          </a:r>
          <a:r>
            <a:rPr lang="de-AT" sz="1700" kern="1200"/>
            <a:t> by the Ministry of Education</a:t>
          </a:r>
        </a:p>
      </dsp:txBody>
      <dsp:txXfrm>
        <a:off x="403842" y="2926894"/>
        <a:ext cx="7260869" cy="748389"/>
      </dsp:txXfrm>
    </dsp:sp>
    <dsp:sp modelId="{1AA88EDE-03EF-41AD-8DA4-D68962A2BEB6}">
      <dsp:nvSpPr>
        <dsp:cNvPr id="0" name=""/>
        <dsp:cNvSpPr/>
      </dsp:nvSpPr>
      <dsp:spPr>
        <a:xfrm>
          <a:off x="66827" y="2919568"/>
          <a:ext cx="748527" cy="7485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0.0094</cdr:x>
      <cdr:y>0.62693</cdr:y>
    </cdr:from>
    <cdr:to>
      <cdr:x>0.51367</cdr:x>
      <cdr:y>0.92434</cdr:y>
    </cdr:to>
    <cdr:sp macro="" textlink="">
      <cdr:nvSpPr>
        <cdr:cNvPr id="3" name="Textfeld 17">
          <a:extLst xmlns:a="http://schemas.openxmlformats.org/drawingml/2006/main">
            <a:ext uri="{FF2B5EF4-FFF2-40B4-BE49-F238E27FC236}">
              <a16:creationId xmlns:a16="http://schemas.microsoft.com/office/drawing/2014/main" id="{28EA7CF7-E2FA-ECF1-8B85-BDA2FBBE0878}"/>
            </a:ext>
          </a:extLst>
        </cdr:cNvPr>
        <cdr:cNvSpPr txBox="1"/>
      </cdr:nvSpPr>
      <cdr:spPr>
        <a:xfrm xmlns:a="http://schemas.openxmlformats.org/drawingml/2006/main">
          <a:off x="42405" y="2416646"/>
          <a:ext cx="2275688" cy="11464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DE"/>
          </a:defPPr>
          <a:lvl1pPr marL="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360363" indent="-360363">
            <a:spcBef>
              <a:spcPts val="0"/>
            </a:spcBef>
            <a:spcAft>
              <a:spcPts val="300"/>
            </a:spcAft>
            <a:buFont typeface="+mj-lt"/>
            <a:buAutoNum type="arabicPeriod"/>
            <a:tabLst>
              <a:tab pos="3140075" algn="dec"/>
            </a:tabLst>
            <a:defRPr/>
          </a:pPr>
          <a:r>
            <a:rPr lang="en-US" sz="800" kern="0" dirty="0">
              <a:solidFill>
                <a:srgbClr val="000000"/>
              </a:solidFill>
              <a:latin typeface="Trebuchet MS"/>
            </a:rPr>
            <a:t>Retail trade overall </a:t>
          </a:r>
          <a:r>
            <a:rPr lang="de-AT" sz="800" kern="0" dirty="0">
              <a:latin typeface="Trebuchet MS"/>
            </a:rPr>
            <a:t>	(</a:t>
          </a:r>
          <a:r>
            <a:rPr lang="en-US" sz="800" kern="0" dirty="0">
              <a:latin typeface="Trebuchet MS"/>
            </a:rPr>
            <a:t>13,0 %</a:t>
          </a:r>
          <a:r>
            <a:rPr lang="de-AT" sz="800" kern="0" dirty="0">
              <a:latin typeface="Trebuchet MS"/>
            </a:rPr>
            <a:t>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de-AT" sz="800" kern="0" dirty="0">
              <a:solidFill>
                <a:srgbClr val="000000"/>
              </a:solidFill>
              <a:latin typeface="Trebuchet MS"/>
            </a:rPr>
            <a:t>Office </a:t>
          </a:r>
          <a:r>
            <a:rPr lang="de-AT" sz="800" kern="0" dirty="0" err="1">
              <a:solidFill>
                <a:srgbClr val="000000"/>
              </a:solidFill>
              <a:latin typeface="Trebuchet MS"/>
            </a:rPr>
            <a:t>assistant</a:t>
          </a:r>
          <a:r>
            <a:rPr lang="de-AT" sz="800" kern="0" dirty="0">
              <a:solidFill>
                <a:srgbClr val="000000"/>
              </a:solidFill>
              <a:latin typeface="Trebuchet MS"/>
            </a:rPr>
            <a:t> </a:t>
          </a:r>
          <a:r>
            <a:rPr lang="en-US" sz="800" kern="0" dirty="0">
              <a:latin typeface="Trebuchet MS"/>
            </a:rPr>
            <a:t>	(12,2 %)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en-US" sz="800" kern="0" dirty="0">
              <a:solidFill>
                <a:srgbClr val="000000"/>
              </a:solidFill>
              <a:latin typeface="Trebuchet MS"/>
            </a:rPr>
            <a:t>Hairdresser (stylist) </a:t>
          </a:r>
          <a:r>
            <a:rPr lang="en-US" sz="800" kern="0" dirty="0">
              <a:latin typeface="Trebuchet MS"/>
            </a:rPr>
            <a:t>	(10,4%)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en-US" sz="800" kern="0" dirty="0">
              <a:solidFill>
                <a:srgbClr val="000000"/>
              </a:solidFill>
              <a:latin typeface="Trebuchet MS"/>
            </a:rPr>
            <a:t>Pharmaceutical trade</a:t>
          </a:r>
          <a:br>
            <a:rPr lang="en-US" sz="800" kern="0" dirty="0">
              <a:solidFill>
                <a:srgbClr val="000000"/>
              </a:solidFill>
              <a:latin typeface="Trebuchet MS"/>
            </a:rPr>
          </a:br>
          <a:r>
            <a:rPr lang="en-US" sz="800" kern="0" dirty="0">
              <a:solidFill>
                <a:srgbClr val="000000"/>
              </a:solidFill>
              <a:latin typeface="Trebuchet MS"/>
            </a:rPr>
            <a:t>assistance </a:t>
          </a:r>
          <a:r>
            <a:rPr lang="en-US" sz="800" kern="0" dirty="0">
              <a:latin typeface="Trebuchet MS"/>
            </a:rPr>
            <a:t>	(6,6 %)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en-US" sz="800" kern="0" dirty="0">
              <a:solidFill>
                <a:srgbClr val="000000"/>
              </a:solidFill>
              <a:latin typeface="Trebuchet MS"/>
            </a:rPr>
            <a:t>Metal technology 	(5,7 %)</a:t>
          </a:r>
        </a:p>
        <a:p xmlns:a="http://schemas.openxmlformats.org/drawingml/2006/main">
          <a:endParaRPr lang="de-AT" sz="800" dirty="0"/>
        </a:p>
      </cdr:txBody>
    </cdr:sp>
  </cdr:relSizeAnchor>
  <cdr:relSizeAnchor xmlns:cdr="http://schemas.openxmlformats.org/drawingml/2006/chartDrawing">
    <cdr:from>
      <cdr:x>0.51558</cdr:x>
      <cdr:y>0.62684</cdr:y>
    </cdr:from>
    <cdr:to>
      <cdr:x>1</cdr:x>
      <cdr:y>0.92426</cdr:y>
    </cdr:to>
    <cdr:sp macro="" textlink="">
      <cdr:nvSpPr>
        <cdr:cNvPr id="5" name="Textfeld 17">
          <a:extLst xmlns:a="http://schemas.openxmlformats.org/drawingml/2006/main">
            <a:ext uri="{FF2B5EF4-FFF2-40B4-BE49-F238E27FC236}">
              <a16:creationId xmlns:a16="http://schemas.microsoft.com/office/drawing/2014/main" id="{6AA4C1C9-5ABC-D2E6-975A-035AAAE8D578}"/>
            </a:ext>
          </a:extLst>
        </cdr:cNvPr>
        <cdr:cNvSpPr txBox="1"/>
      </cdr:nvSpPr>
      <cdr:spPr>
        <a:xfrm xmlns:a="http://schemas.openxmlformats.org/drawingml/2006/main">
          <a:off x="2326721" y="2416317"/>
          <a:ext cx="2186124" cy="11464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D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228600" indent="-228600">
            <a:spcBef>
              <a:spcPts val="0"/>
            </a:spcBef>
            <a:spcAft>
              <a:spcPts val="300"/>
            </a:spcAft>
            <a:buAutoNum type="arabicPeriod" startAt="6"/>
            <a:tabLst>
              <a:tab pos="3140075" algn="dec"/>
            </a:tabLst>
            <a:defRPr/>
          </a:pPr>
          <a:r>
            <a:rPr lang="en-US" sz="800" kern="0" dirty="0">
              <a:solidFill>
                <a:srgbClr val="000000"/>
              </a:solidFill>
              <a:latin typeface="Trebuchet MS"/>
            </a:rPr>
            <a:t>Metal technology 	(4,2 %)</a:t>
          </a:r>
        </a:p>
        <a:p xmlns:a="http://schemas.openxmlformats.org/drawingml/2006/main">
          <a:pPr marL="228600" indent="-228600">
            <a:spcBef>
              <a:spcPts val="0"/>
            </a:spcBef>
            <a:spcAft>
              <a:spcPts val="300"/>
            </a:spcAft>
            <a:buAutoNum type="arabicPeriod" startAt="6"/>
            <a:tabLst>
              <a:tab pos="3140075" algn="dec"/>
            </a:tabLst>
            <a:defRPr/>
          </a:pPr>
          <a:r>
            <a:rPr lang="en-US" sz="800" kern="0" dirty="0">
              <a:solidFill>
                <a:srgbClr val="000000"/>
              </a:solidFill>
              <a:latin typeface="Trebuchet MS"/>
            </a:rPr>
            <a:t>Hotel and restaurant trade </a:t>
          </a:r>
          <a:r>
            <a:rPr lang="en-US" sz="800" kern="0" dirty="0" err="1">
              <a:solidFill>
                <a:srgbClr val="000000"/>
              </a:solidFill>
              <a:latin typeface="Trebuchet MS"/>
            </a:rPr>
            <a:t>assistantce</a:t>
          </a:r>
          <a:r>
            <a:rPr lang="en-US" sz="800" kern="0" dirty="0">
              <a:solidFill>
                <a:srgbClr val="000000"/>
              </a:solidFill>
              <a:latin typeface="Trebuchet MS"/>
            </a:rPr>
            <a:t>	(3,0 %)</a:t>
          </a:r>
        </a:p>
        <a:p xmlns:a="http://schemas.openxmlformats.org/drawingml/2006/main">
          <a:pPr marL="228600" indent="-228600">
            <a:spcBef>
              <a:spcPts val="0"/>
            </a:spcBef>
            <a:spcAft>
              <a:spcPts val="300"/>
            </a:spcAft>
            <a:buAutoNum type="arabicPeriod" startAt="6"/>
            <a:tabLst>
              <a:tab pos="3140075" algn="dec"/>
            </a:tabLst>
            <a:defRPr/>
          </a:pPr>
          <a:r>
            <a:rPr lang="en-US" sz="800" kern="0" dirty="0">
              <a:solidFill>
                <a:srgbClr val="000000"/>
              </a:solidFill>
              <a:latin typeface="Trebuchet MS"/>
            </a:rPr>
            <a:t>Cook 	(2,8 %)</a:t>
          </a:r>
        </a:p>
        <a:p xmlns:a="http://schemas.openxmlformats.org/drawingml/2006/main">
          <a:pPr marL="228600" indent="-228600">
            <a:spcBef>
              <a:spcPts val="0"/>
            </a:spcBef>
            <a:spcAft>
              <a:spcPts val="300"/>
            </a:spcAft>
            <a:buAutoNum type="arabicPeriod" startAt="6"/>
            <a:tabLst>
              <a:tab pos="3140075" algn="dec"/>
            </a:tabLst>
            <a:defRPr/>
          </a:pPr>
          <a:r>
            <a:rPr lang="en-US" sz="800" kern="0" dirty="0">
              <a:solidFill>
                <a:srgbClr val="000000"/>
              </a:solidFill>
              <a:latin typeface="Trebuchet MS"/>
            </a:rPr>
            <a:t>Cake and pastry baker 	(2,7 %)</a:t>
          </a:r>
        </a:p>
        <a:p xmlns:a="http://schemas.openxmlformats.org/drawingml/2006/main">
          <a:pPr marL="228600" indent="-228600">
            <a:spcBef>
              <a:spcPts val="0"/>
            </a:spcBef>
            <a:spcAft>
              <a:spcPts val="300"/>
            </a:spcAft>
            <a:buAutoNum type="arabicPeriod" startAt="6"/>
            <a:tabLst>
              <a:tab pos="3140075" algn="dec"/>
            </a:tabLst>
            <a:defRPr/>
          </a:pPr>
          <a:r>
            <a:rPr lang="en-US" sz="800" kern="0" dirty="0">
              <a:solidFill>
                <a:srgbClr val="000000"/>
              </a:solidFill>
              <a:latin typeface="Trebuchet MS"/>
            </a:rPr>
            <a:t>Restaurant specialist 	(2,6 %)</a:t>
          </a:r>
        </a:p>
        <a:p xmlns:a="http://schemas.openxmlformats.org/drawingml/2006/main">
          <a:endParaRPr lang="de-AT" sz="800" dirty="0"/>
        </a:p>
      </cdr:txBody>
    </cdr:sp>
  </cdr:relSizeAnchor>
  <cdr:relSizeAnchor xmlns:cdr="http://schemas.openxmlformats.org/drawingml/2006/chartDrawing">
    <cdr:from>
      <cdr:x>0.05392</cdr:x>
      <cdr:y>0.88023</cdr:y>
    </cdr:from>
    <cdr:to>
      <cdr:x>0.91204</cdr:x>
      <cdr:y>1</cdr:y>
    </cdr:to>
    <cdr:sp macro="" textlink="">
      <cdr:nvSpPr>
        <cdr:cNvPr id="6" name="Textfeld 18">
          <a:extLst xmlns:a="http://schemas.openxmlformats.org/drawingml/2006/main">
            <a:ext uri="{FF2B5EF4-FFF2-40B4-BE49-F238E27FC236}">
              <a16:creationId xmlns:a16="http://schemas.microsoft.com/office/drawing/2014/main" id="{24C5B439-F883-F960-588F-D51779CBE9AA}"/>
            </a:ext>
          </a:extLst>
        </cdr:cNvPr>
        <cdr:cNvSpPr txBox="1"/>
      </cdr:nvSpPr>
      <cdr:spPr>
        <a:xfrm xmlns:a="http://schemas.openxmlformats.org/drawingml/2006/main">
          <a:off x="243347" y="3393090"/>
          <a:ext cx="3872526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D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fontAlgn="base">
            <a:buClr>
              <a:srgbClr val="ED1C24"/>
            </a:buClr>
            <a:tabLst>
              <a:tab pos="3140075" algn="dec"/>
            </a:tabLst>
            <a:defRPr/>
          </a:pPr>
          <a:r>
            <a:rPr lang="de-AT" sz="800" b="1" kern="0" dirty="0">
              <a:solidFill>
                <a:srgbClr val="FF0000"/>
              </a:solidFill>
              <a:latin typeface="Trebuchet MS"/>
            </a:rPr>
            <a:t>Total "TOP-10": 18.068	(55,01 </a:t>
          </a:r>
          <a:r>
            <a:rPr lang="en-US" sz="800" b="1" kern="0" dirty="0">
              <a:solidFill>
                <a:srgbClr val="FF0000"/>
              </a:solidFill>
              <a:latin typeface="Trebuchet MS"/>
            </a:rPr>
            <a:t>%</a:t>
          </a:r>
          <a:r>
            <a:rPr lang="de-AT" sz="800" b="1" kern="0" dirty="0">
              <a:solidFill>
                <a:srgbClr val="FF0000"/>
              </a:solidFill>
              <a:latin typeface="Trebuchet MS"/>
            </a:rPr>
            <a:t>)</a:t>
          </a:r>
        </a:p>
        <a:p xmlns:a="http://schemas.openxmlformats.org/drawingml/2006/main">
          <a:pPr lvl="0" fontAlgn="base">
            <a:buClr>
              <a:srgbClr val="ED1C24"/>
            </a:buClr>
            <a:tabLst>
              <a:tab pos="3498850" algn="r"/>
            </a:tabLst>
            <a:defRPr/>
          </a:pPr>
          <a:r>
            <a:rPr lang="de-AT" sz="800" b="1" kern="0" dirty="0">
              <a:solidFill>
                <a:srgbClr val="000099"/>
              </a:solidFill>
              <a:latin typeface="Trebuchet MS"/>
            </a:rPr>
            <a:t>Female </a:t>
          </a:r>
          <a:r>
            <a:rPr lang="de-AT" sz="800" b="1" kern="0" dirty="0" err="1">
              <a:solidFill>
                <a:srgbClr val="000099"/>
              </a:solidFill>
              <a:latin typeface="Trebuchet MS"/>
            </a:rPr>
            <a:t>apprentices</a:t>
          </a:r>
          <a:r>
            <a:rPr lang="de-AT" sz="800" b="1" kern="0" dirty="0">
              <a:solidFill>
                <a:srgbClr val="000099"/>
              </a:solidFill>
              <a:latin typeface="Trebuchet MS"/>
            </a:rPr>
            <a:t> in total:                                                        32.845</a:t>
          </a:r>
        </a:p>
        <a:p xmlns:a="http://schemas.openxmlformats.org/drawingml/2006/main">
          <a:endParaRPr lang="de-AT" sz="8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0.10208</cdr:x>
      <cdr:y>0.65785</cdr:y>
    </cdr:from>
    <cdr:to>
      <cdr:x>0.61664</cdr:x>
      <cdr:y>0.97349</cdr:y>
    </cdr:to>
    <cdr:sp macro="" textlink="">
      <cdr:nvSpPr>
        <cdr:cNvPr id="2" name="Textfeld 17">
          <a:extLst xmlns:a="http://schemas.openxmlformats.org/drawingml/2006/main">
            <a:ext uri="{FF2B5EF4-FFF2-40B4-BE49-F238E27FC236}">
              <a16:creationId xmlns:a16="http://schemas.microsoft.com/office/drawing/2014/main" id="{B9AA63E7-3E88-8F69-A27D-FA67B5BC6D70}"/>
            </a:ext>
          </a:extLst>
        </cdr:cNvPr>
        <cdr:cNvSpPr txBox="1"/>
      </cdr:nvSpPr>
      <cdr:spPr>
        <a:xfrm xmlns:a="http://schemas.openxmlformats.org/drawingml/2006/main">
          <a:off x="451472" y="2389451"/>
          <a:ext cx="2275688" cy="114646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DE"/>
          </a:defPPr>
          <a:lvl1pPr marL="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360363" indent="-360363">
            <a:spcBef>
              <a:spcPts val="0"/>
            </a:spcBef>
            <a:spcAft>
              <a:spcPts val="300"/>
            </a:spcAft>
            <a:buFont typeface="+mj-lt"/>
            <a:buAutoNum type="arabicPeriod"/>
            <a:tabLst>
              <a:tab pos="3140075" algn="dec"/>
            </a:tabLst>
            <a:defRPr/>
          </a:pPr>
          <a:r>
            <a:rPr lang="de-AT" sz="800" kern="0" dirty="0">
              <a:latin typeface="Trebuchet MS"/>
            </a:rPr>
            <a:t>Electrical </a:t>
          </a:r>
          <a:r>
            <a:rPr lang="de-AT" sz="800" kern="0" dirty="0" err="1">
              <a:latin typeface="Trebuchet MS"/>
            </a:rPr>
            <a:t>engineering</a:t>
          </a:r>
          <a:r>
            <a:rPr lang="de-AT" sz="800" kern="0" dirty="0">
              <a:latin typeface="Trebuchet MS"/>
            </a:rPr>
            <a:t>	(</a:t>
          </a:r>
          <a:r>
            <a:rPr lang="en-US" sz="800" kern="0" dirty="0">
              <a:latin typeface="Trebuchet MS"/>
            </a:rPr>
            <a:t>13,0 %</a:t>
          </a:r>
          <a:r>
            <a:rPr lang="de-AT" sz="800" kern="0" dirty="0">
              <a:latin typeface="Trebuchet MS"/>
            </a:rPr>
            <a:t>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en-US" sz="800" kern="0" dirty="0">
              <a:latin typeface="Trebuchet MS"/>
            </a:rPr>
            <a:t>Metal technology	(12,2 %)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en-US" sz="800" kern="0" dirty="0">
              <a:latin typeface="Trebuchet MS"/>
            </a:rPr>
            <a:t>Motor vehicle engineering	(10,4%)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en-US" sz="800" kern="0" dirty="0">
              <a:latin typeface="Trebuchet MS"/>
            </a:rPr>
            <a:t>Retail trade overall	(6,6 %)</a:t>
          </a:r>
        </a:p>
        <a:p xmlns:a="http://schemas.openxmlformats.org/drawingml/2006/main">
          <a:pPr marL="360363" lvl="0" indent="-360363" fontAlgn="base">
            <a:spcAft>
              <a:spcPts val="300"/>
            </a:spcAft>
            <a:buClr>
              <a:srgbClr val="ED1C24"/>
            </a:buClr>
            <a:buFont typeface="+mj-lt"/>
            <a:buAutoNum type="arabicPeriod"/>
            <a:tabLst>
              <a:tab pos="3140075" algn="dec"/>
            </a:tabLst>
            <a:defRPr/>
          </a:pPr>
          <a:r>
            <a:rPr lang="en-US" sz="800" kern="0" dirty="0">
              <a:latin typeface="Trebuchet MS"/>
            </a:rPr>
            <a:t>Installations and building</a:t>
          </a:r>
          <a:br>
            <a:rPr lang="en-US" sz="800" kern="0" dirty="0">
              <a:latin typeface="Trebuchet MS"/>
            </a:rPr>
          </a:br>
          <a:r>
            <a:rPr lang="en-US" sz="800" kern="0" dirty="0">
              <a:latin typeface="Trebuchet MS"/>
            </a:rPr>
            <a:t>technology</a:t>
          </a:r>
          <a:r>
            <a:rPr lang="en-US" sz="800" kern="0" dirty="0">
              <a:solidFill>
                <a:srgbClr val="000000"/>
              </a:solidFill>
              <a:latin typeface="Trebuchet MS"/>
            </a:rPr>
            <a:t>	(5,7 %)</a:t>
          </a:r>
        </a:p>
        <a:p xmlns:a="http://schemas.openxmlformats.org/drawingml/2006/main">
          <a:endParaRPr lang="de-AT" sz="8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3596" cy="496253"/>
          </a:xfrm>
          <a:prstGeom prst="rect">
            <a:avLst/>
          </a:prstGeom>
        </p:spPr>
        <p:txBody>
          <a:bodyPr vert="horz" lIns="91077" tIns="45539" rIns="91077" bIns="45539" rtlCol="0"/>
          <a:lstStyle>
            <a:lvl1pPr algn="l">
              <a:defRPr sz="11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318" y="9428799"/>
            <a:ext cx="2943596" cy="496253"/>
          </a:xfrm>
          <a:prstGeom prst="rect">
            <a:avLst/>
          </a:prstGeom>
        </p:spPr>
        <p:txBody>
          <a:bodyPr vert="horz" lIns="91077" tIns="45539" rIns="91077" bIns="45539" rtlCol="0" anchor="b" anchorCtr="0"/>
          <a:lstStyle>
            <a:lvl1pPr algn="r">
              <a:defRPr sz="1100"/>
            </a:lvl1pPr>
          </a:lstStyle>
          <a:p>
            <a:fld id="{A4F87B00-D7D7-4E73-88E5-5DF5797B2681}" type="datetimeFigureOut">
              <a:rPr lang="de-AT" smtClean="0"/>
              <a:t>13.05.2026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7077"/>
            <a:ext cx="2943596" cy="496253"/>
          </a:xfrm>
          <a:prstGeom prst="rect">
            <a:avLst/>
          </a:prstGeom>
        </p:spPr>
        <p:txBody>
          <a:bodyPr vert="horz" lIns="91077" tIns="45539" rIns="91077" bIns="45539" rtlCol="0" anchor="b"/>
          <a:lstStyle>
            <a:lvl1pPr algn="l">
              <a:defRPr sz="1100"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3"/>
          </p:nvPr>
        </p:nvSpPr>
        <p:spPr>
          <a:xfrm>
            <a:off x="2943597" y="9427077"/>
            <a:ext cx="904151" cy="496253"/>
          </a:xfrm>
          <a:prstGeom prst="rect">
            <a:avLst/>
          </a:prstGeom>
        </p:spPr>
        <p:txBody>
          <a:bodyPr vert="horz" lIns="91077" tIns="45539" rIns="91077" bIns="45539" rtlCol="0" anchor="b"/>
          <a:lstStyle>
            <a:lvl1pPr algn="r">
              <a:defRPr sz="1100"/>
            </a:lvl1pPr>
          </a:lstStyle>
          <a:p>
            <a:pPr algn="ctr"/>
            <a:fld id="{1BCACBB0-6C6B-4B3E-B6E6-54B62284C21B}" type="slidenum">
              <a:rPr lang="de-AT" smtClean="0"/>
              <a:pPr algn="ctr"/>
              <a:t>‹#›</a:t>
            </a:fld>
            <a:endParaRPr lang="de-AT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71356" y="378935"/>
            <a:ext cx="1370704" cy="332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3347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3596" cy="496253"/>
          </a:xfrm>
          <a:prstGeom prst="rect">
            <a:avLst/>
          </a:prstGeom>
        </p:spPr>
        <p:txBody>
          <a:bodyPr vert="horz" lIns="91077" tIns="45539" rIns="91077" bIns="45539" rtlCol="0"/>
          <a:lstStyle>
            <a:lvl1pPr algn="l">
              <a:defRPr sz="11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318" y="9427076"/>
            <a:ext cx="2943596" cy="496253"/>
          </a:xfrm>
          <a:prstGeom prst="rect">
            <a:avLst/>
          </a:prstGeom>
        </p:spPr>
        <p:txBody>
          <a:bodyPr vert="horz" lIns="91077" tIns="45539" rIns="91077" bIns="45539" rtlCol="0" anchor="b" anchorCtr="0"/>
          <a:lstStyle>
            <a:lvl1pPr algn="r">
              <a:defRPr sz="1100"/>
            </a:lvl1pPr>
          </a:lstStyle>
          <a:p>
            <a:fld id="{64F923B6-97FF-4AF0-A17D-1758840DBBE2}" type="datetimeFigureOut">
              <a:rPr lang="de-AT" smtClean="0"/>
              <a:t>13.05.2026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-317500" y="674688"/>
            <a:ext cx="7427913" cy="41798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77" tIns="45539" rIns="91077" bIns="45539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854297" y="4962527"/>
            <a:ext cx="5086785" cy="4218145"/>
          </a:xfrm>
          <a:prstGeom prst="rect">
            <a:avLst/>
          </a:prstGeom>
        </p:spPr>
        <p:txBody>
          <a:bodyPr vert="horz" lIns="91077" tIns="45539" rIns="91077" bIns="4553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7077"/>
            <a:ext cx="2943596" cy="496253"/>
          </a:xfrm>
          <a:prstGeom prst="rect">
            <a:avLst/>
          </a:prstGeom>
        </p:spPr>
        <p:txBody>
          <a:bodyPr vert="horz" lIns="91077" tIns="45539" rIns="91077" bIns="45539" rtlCol="0" anchor="b"/>
          <a:lstStyle>
            <a:lvl1pPr algn="l">
              <a:defRPr sz="11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2943597" y="9427074"/>
            <a:ext cx="904151" cy="497976"/>
          </a:xfrm>
          <a:prstGeom prst="rect">
            <a:avLst/>
          </a:prstGeom>
        </p:spPr>
        <p:txBody>
          <a:bodyPr vert="horz" lIns="91077" tIns="45539" rIns="91077" bIns="45539" rtlCol="0" anchor="b"/>
          <a:lstStyle>
            <a:lvl1pPr algn="ctr">
              <a:defRPr sz="1100"/>
            </a:lvl1pPr>
          </a:lstStyle>
          <a:p>
            <a:fld id="{F0A5DA3B-92D6-4D4B-9895-D15CB563B5E4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36113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2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96000" indent="-171450" algn="l" defTabSz="914400" rtl="0" eaLnBrk="1" latinLnBrk="0" hangingPunct="1">
      <a:spcBef>
        <a:spcPts val="200"/>
      </a:spcBef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792000" indent="-171450" algn="l" defTabSz="914400" rtl="0" eaLnBrk="1" latinLnBrk="0" hangingPunct="1">
      <a:spcBef>
        <a:spcPts val="200"/>
      </a:spcBef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188000" indent="-171450" algn="l" defTabSz="914400" rtl="0" eaLnBrk="1" latinLnBrk="0" hangingPunct="1">
      <a:spcBef>
        <a:spcPts val="200"/>
      </a:spcBef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584000" indent="-171450" algn="l" defTabSz="914400" rtl="0" eaLnBrk="1" latinLnBrk="0" hangingPunct="1">
      <a:spcBef>
        <a:spcPts val="200"/>
      </a:spcBef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5DA3B-92D6-4D4B-9895-D15CB563B5E4}" type="slidenum">
              <a:rPr lang="de-AT" smtClean="0"/>
              <a:pPr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41633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5DA3B-92D6-4D4B-9895-D15CB563B5E4}" type="slidenum">
              <a:rPr lang="de-AT" smtClean="0"/>
              <a:pPr/>
              <a:t>10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27444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BKA-2018\BKA2018-Brief\REPUBLIK-AT-DOKUMENTVORLAGEN\POTX\HG_Powerpoint_4zu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"/>
            <a:ext cx="9144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9999" y="1060450"/>
            <a:ext cx="7978526" cy="996791"/>
          </a:xfrm>
        </p:spPr>
        <p:txBody>
          <a:bodyPr anchor="b" anchorCtr="0"/>
          <a:lstStyle>
            <a:lvl1pPr>
              <a:lnSpc>
                <a:spcPts val="4000"/>
              </a:lnSpc>
              <a:defRPr sz="36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/>
              <a:t>Titelmasterformat </a:t>
            </a:r>
            <a:br>
              <a:rPr lang="de-DE"/>
            </a:br>
            <a:r>
              <a:rPr lang="de-DE"/>
              <a:t>durch Klicken bearbeiten</a:t>
            </a:r>
            <a:endParaRPr lang="de-AT"/>
          </a:p>
        </p:txBody>
      </p:sp>
      <p:sp>
        <p:nvSpPr>
          <p:cNvPr id="3" name="Untertitel 1"/>
          <p:cNvSpPr>
            <a:spLocks noGrp="1"/>
          </p:cNvSpPr>
          <p:nvPr>
            <p:ph type="subTitle" idx="1"/>
          </p:nvPr>
        </p:nvSpPr>
        <p:spPr>
          <a:xfrm>
            <a:off x="539999" y="2125004"/>
            <a:ext cx="7978526" cy="1390388"/>
          </a:xfrm>
        </p:spPr>
        <p:txBody>
          <a:bodyPr/>
          <a:lstStyle>
            <a:lvl1pPr marL="0" indent="0" algn="l">
              <a:lnSpc>
                <a:spcPts val="4000"/>
              </a:lnSpc>
              <a:spcBef>
                <a:spcPts val="0"/>
              </a:spcBef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39750" y="4191000"/>
            <a:ext cx="3422650" cy="415529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3897482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39751" y="1623600"/>
            <a:ext cx="7978775" cy="29833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Präsentationstitel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7704003" y="4790252"/>
            <a:ext cx="814522" cy="200025"/>
          </a:xfrm>
        </p:spPr>
        <p:txBody>
          <a:bodyPr/>
          <a:lstStyle/>
          <a:p>
            <a:fld id="{1206269C-C24E-4E80-9A4B-E7E19BB59A67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5316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001" y="1054800"/>
            <a:ext cx="7978525" cy="622091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1" y="1630800"/>
            <a:ext cx="7978775" cy="2976125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Präsentationstitel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6073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/>
              <a:t>Präsentationstitel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0" y="1630800"/>
            <a:ext cx="3813175" cy="2976125"/>
          </a:xfr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4706125" y="1630800"/>
            <a:ext cx="3812400" cy="29761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39426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beliebig -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/>
              <a:t>Präsentationstitel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8" name="Inhaltsplatzhalter 7"/>
          <p:cNvSpPr>
            <a:spLocks noGrp="1"/>
          </p:cNvSpPr>
          <p:nvPr>
            <p:ph sz="quarter" idx="15"/>
          </p:nvPr>
        </p:nvSpPr>
        <p:spPr>
          <a:xfrm>
            <a:off x="540000" y="1630800"/>
            <a:ext cx="3838575" cy="29761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Inhaltsplatzhalter 7"/>
          <p:cNvSpPr>
            <a:spLocks noGrp="1"/>
          </p:cNvSpPr>
          <p:nvPr>
            <p:ph sz="quarter" idx="16"/>
          </p:nvPr>
        </p:nvSpPr>
        <p:spPr>
          <a:xfrm>
            <a:off x="4679951" y="1630800"/>
            <a:ext cx="3838575" cy="29761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66619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beliebig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>
          <a:xfrm>
            <a:off x="539751" y="1630800"/>
            <a:ext cx="7978775" cy="29761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Präsentationstitel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5044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9999" y="1004430"/>
            <a:ext cx="5389200" cy="1063206"/>
          </a:xfrm>
        </p:spPr>
        <p:txBody>
          <a:bodyPr/>
          <a:lstStyle>
            <a:lvl1pPr>
              <a:lnSpc>
                <a:spcPts val="4000"/>
              </a:lnSpc>
              <a:defRPr sz="3000" b="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</a:t>
            </a:r>
            <a:br>
              <a:rPr lang="de-DE"/>
            </a:br>
            <a:r>
              <a:rPr lang="de-DE"/>
              <a:t>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539750" y="3643313"/>
            <a:ext cx="3423600" cy="963216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27436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und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Prototypische einzeilige Headline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66739" y="1113237"/>
            <a:ext cx="8001000" cy="3402806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de-DE"/>
              <a:t>Sie lesen eben einen Blindtext beziehungsweise Musterworte, um die Optik besser sehen zu können.</a:t>
            </a:r>
          </a:p>
          <a:p>
            <a:pPr lvl="0"/>
            <a:r>
              <a:rPr lang="de-DE"/>
              <a:t>Der Text ist daher an sich redundant, aber Sie können nun die Abtrennungen besser sehen.</a:t>
            </a:r>
          </a:p>
          <a:p>
            <a:pPr lvl="1"/>
            <a:r>
              <a:rPr lang="de-DE"/>
              <a:t>Beispielsweise wäre die zweite Ebene jene, die jetzt</a:t>
            </a:r>
          </a:p>
          <a:p>
            <a:pPr lvl="1"/>
            <a:r>
              <a:rPr lang="de-DE"/>
              <a:t>folgt.</a:t>
            </a:r>
          </a:p>
          <a:p>
            <a:pPr lvl="2"/>
            <a:r>
              <a:rPr lang="de-DE"/>
              <a:t>Beispielsweise wäre die dritte Ebene jene, die jetzt</a:t>
            </a:r>
          </a:p>
          <a:p>
            <a:pPr lvl="2"/>
            <a:r>
              <a:rPr lang="de-DE"/>
              <a:t>folgt.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920E2B-FC99-4A38-BFFD-416A818AECB0}" type="slidenum">
              <a:rPr lang="de-AT"/>
              <a:pPr/>
              <a:t>‹#›</a:t>
            </a:fld>
            <a:endParaRPr lang="de-AT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 flipH="1">
            <a:off x="0" y="954881"/>
            <a:ext cx="9144000" cy="0"/>
          </a:xfrm>
          <a:prstGeom prst="line">
            <a:avLst/>
          </a:prstGeom>
          <a:noFill/>
          <a:ln w="19050">
            <a:solidFill>
              <a:srgbClr val="4C5D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AT" sz="1350"/>
          </a:p>
        </p:txBody>
      </p:sp>
    </p:spTree>
    <p:extLst>
      <p:ext uri="{BB962C8B-B14F-4D97-AF65-F5344CB8AC3E}">
        <p14:creationId xmlns:p14="http://schemas.microsoft.com/office/powerpoint/2010/main" val="129280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90" y="150547"/>
            <a:ext cx="8374637" cy="395951"/>
          </a:xfrm>
        </p:spPr>
        <p:txBody>
          <a:bodyPr>
            <a:normAutofit/>
          </a:bodyPr>
          <a:lstStyle>
            <a:lvl1pPr>
              <a:defRPr sz="2100" b="0">
                <a:latin typeface="+mj-lt"/>
              </a:defRPr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DEF4-1E3A-40E9-8275-6015F954D197}" type="datetime1">
              <a:rPr lang="de-AT" smtClean="0"/>
              <a:t>13.05.2026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01050" y="4988565"/>
            <a:ext cx="742950" cy="162080"/>
          </a:xfrm>
          <a:prstGeom prst="rect">
            <a:avLst/>
          </a:prstGeom>
        </p:spPr>
        <p:txBody>
          <a:bodyPr/>
          <a:lstStyle>
            <a:lvl1pPr algn="ctr">
              <a:defRPr sz="750">
                <a:solidFill>
                  <a:schemeClr val="bg1"/>
                </a:solidFill>
              </a:defRPr>
            </a:lvl1pPr>
          </a:lstStyle>
          <a:p>
            <a:fld id="{2B151801-6662-4001-B628-E44248A51D73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69BC9-7BD7-4A67-9238-3FBC8667AF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288" y="767317"/>
            <a:ext cx="8374638" cy="3791059"/>
          </a:xfrm>
        </p:spPr>
        <p:txBody>
          <a:bodyPr/>
          <a:lstStyle>
            <a:lvl1pPr marL="385763" indent="-385763">
              <a:lnSpc>
                <a:spcPct val="100000"/>
              </a:lnSpc>
              <a:spcAft>
                <a:spcPts val="450"/>
              </a:spcAft>
              <a:buClr>
                <a:srgbClr val="56B4E9"/>
              </a:buClr>
              <a:buSzPct val="100000"/>
              <a:buFont typeface="Wingdings" panose="05000000000000000000" pitchFamily="2" charset="2"/>
              <a:buChar char=""/>
              <a:defRPr sz="1950">
                <a:latin typeface="+mn-lt"/>
              </a:defRPr>
            </a:lvl1pPr>
            <a:lvl2pPr>
              <a:lnSpc>
                <a:spcPct val="100000"/>
              </a:lnSpc>
              <a:spcAft>
                <a:spcPts val="450"/>
              </a:spcAft>
              <a:defRPr sz="1650">
                <a:latin typeface="+mn-lt"/>
              </a:defRPr>
            </a:lvl2pPr>
            <a:lvl3pPr>
              <a:lnSpc>
                <a:spcPct val="100000"/>
              </a:lnSpc>
              <a:spcAft>
                <a:spcPts val="450"/>
              </a:spcAft>
              <a:defRPr>
                <a:latin typeface="+mn-lt"/>
              </a:defRPr>
            </a:lvl3pPr>
            <a:lvl4pPr>
              <a:lnSpc>
                <a:spcPct val="100000"/>
              </a:lnSpc>
              <a:spcAft>
                <a:spcPts val="450"/>
              </a:spcAft>
              <a:defRPr>
                <a:latin typeface="+mn-lt"/>
              </a:defRPr>
            </a:lvl4pPr>
            <a:lvl5pPr>
              <a:lnSpc>
                <a:spcPct val="100000"/>
              </a:lnSpc>
              <a:spcAft>
                <a:spcPts val="450"/>
              </a:spcAft>
              <a:defRPr>
                <a:latin typeface="+mn-lt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5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BKA-2018\BKA2018-Brief\REPUBLIK-AT-DOKUMENTVORLAGEN\POTX\HG_Powerpoint_4zu3.png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4"/>
            <a:ext cx="9144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40001" y="1054894"/>
            <a:ext cx="7978525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01" y="1623576"/>
            <a:ext cx="7978525" cy="29833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 </a:t>
            </a:r>
            <a:br>
              <a:rPr lang="de-DE"/>
            </a:br>
            <a:r>
              <a:rPr lang="de-DE"/>
              <a:t>Erste Ebene </a:t>
            </a:r>
          </a:p>
          <a:p>
            <a:pPr lvl="1"/>
            <a:r>
              <a:rPr lang="de-DE"/>
              <a:t>Zweite Ebene – wie Ebene zuvor</a:t>
            </a:r>
          </a:p>
          <a:p>
            <a:pPr lvl="2"/>
            <a:r>
              <a:rPr lang="de-DE"/>
              <a:t>Dritte Ebene – wie Ebene zuvor</a:t>
            </a:r>
          </a:p>
        </p:txBody>
      </p:sp>
      <p:sp>
        <p:nvSpPr>
          <p:cNvPr id="9" name="Fußzeilenplatzhalter 12"/>
          <p:cNvSpPr>
            <a:spLocks noGrp="1"/>
          </p:cNvSpPr>
          <p:nvPr>
            <p:ph type="ftr" sz="quarter" idx="3"/>
          </p:nvPr>
        </p:nvSpPr>
        <p:spPr>
          <a:xfrm>
            <a:off x="540000" y="4790252"/>
            <a:ext cx="6875916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de-AT"/>
              <a:t>Präsentationstitel</a:t>
            </a:r>
          </a:p>
        </p:txBody>
      </p:sp>
      <p:sp>
        <p:nvSpPr>
          <p:cNvPr id="20" name="Foliennummernplatzhalter 13"/>
          <p:cNvSpPr>
            <a:spLocks noGrp="1"/>
          </p:cNvSpPr>
          <p:nvPr>
            <p:ph type="sldNum" sz="quarter" idx="4"/>
          </p:nvPr>
        </p:nvSpPr>
        <p:spPr>
          <a:xfrm>
            <a:off x="7558201" y="4790252"/>
            <a:ext cx="960324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1206269C-C24E-4E80-9A4B-E7E19BB59A67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6338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7" r:id="rId3"/>
    <p:sldLayoutId id="2147483721" r:id="rId4"/>
    <p:sldLayoutId id="2147483722" r:id="rId5"/>
    <p:sldLayoutId id="2147483718" r:id="rId6"/>
    <p:sldLayoutId id="2147483720" r:id="rId7"/>
    <p:sldLayoutId id="2147483741" r:id="rId8"/>
    <p:sldLayoutId id="2147483742" r:id="rId9"/>
  </p:sldLayoutIdLst>
  <p:hf hdr="0" dt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400" b="1" kern="1200">
          <a:solidFill>
            <a:srgbClr val="338E9C"/>
          </a:solidFill>
          <a:latin typeface="+mj-lt"/>
          <a:ea typeface="+mj-ea"/>
          <a:cs typeface="+mj-cs"/>
        </a:defRPr>
      </a:lvl1pPr>
    </p:titleStyle>
    <p:bodyStyle>
      <a:lvl1pPr marL="252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>
          <a:srgbClr val="338E9C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1pPr>
      <a:lvl2pPr marL="504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Tx/>
        <a:buSzTx/>
        <a:buFont typeface="Corbel" panose="020B0503020204020204" pitchFamily="34" charset="0"/>
        <a:buChar char="−"/>
        <a:tabLst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ts val="2400"/>
        </a:lnSpc>
        <a:spcBef>
          <a:spcPts val="0"/>
        </a:spcBef>
        <a:spcAft>
          <a:spcPts val="1425"/>
        </a:spcAft>
        <a:buClr>
          <a:srgbClr val="338E9C"/>
        </a:buClr>
        <a:buFont typeface="Arial" pitchFamily="34" charset="0"/>
        <a:buChar char="•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400"/>
        </a:spcBef>
        <a:buClr>
          <a:schemeClr val="tx2"/>
        </a:buClr>
        <a:buFont typeface="Arial" pitchFamily="34" charset="0"/>
        <a:buChar char="»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8314" y="820640"/>
            <a:ext cx="6493791" cy="2325532"/>
          </a:xfrm>
          <a:noFill/>
          <a:ln w="9525">
            <a:noFill/>
          </a:ln>
        </p:spPr>
        <p:txBody>
          <a:bodyPr/>
          <a:lstStyle/>
          <a:p>
            <a:pPr algn="ctr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br>
              <a:rPr lang="en-GB" sz="3200" i="1">
                <a:solidFill>
                  <a:srgbClr val="338E9C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2400" i="1">
                <a:solidFill>
                  <a:srgbClr val="338E9C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>
                <a:solidFill>
                  <a:srgbClr val="338E9C"/>
                </a:solidFill>
              </a:rPr>
              <a:t>Involvement of sector organizations</a:t>
            </a:r>
            <a:br>
              <a:rPr lang="en-US" sz="2400">
                <a:solidFill>
                  <a:srgbClr val="338E9C"/>
                </a:solidFill>
              </a:rPr>
            </a:br>
            <a:r>
              <a:rPr lang="en-US" sz="2400">
                <a:solidFill>
                  <a:srgbClr val="338E9C"/>
                </a:solidFill>
              </a:rPr>
              <a:t> in the development of training regulations</a:t>
            </a:r>
            <a:br>
              <a:rPr lang="en-US" sz="2400">
                <a:solidFill>
                  <a:srgbClr val="338E9C"/>
                </a:solidFill>
              </a:rPr>
            </a:br>
            <a:r>
              <a:rPr lang="en-US" sz="2400">
                <a:solidFill>
                  <a:srgbClr val="338E9C"/>
                </a:solidFill>
              </a:rPr>
              <a:t> in the dual system in Austria</a:t>
            </a:r>
            <a:br>
              <a:rPr lang="en-US" sz="2400" i="1">
                <a:solidFill>
                  <a:srgbClr val="338E9C"/>
                </a:solidFill>
                <a:ea typeface="Verdana" pitchFamily="34" charset="0"/>
                <a:cs typeface="Verdana" pitchFamily="34" charset="0"/>
              </a:rPr>
            </a:br>
            <a:endParaRPr lang="de-AT" sz="2400" i="1">
              <a:solidFill>
                <a:srgbClr val="338E9C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82180" y="3146172"/>
            <a:ext cx="5779640" cy="934625"/>
          </a:xfrm>
          <a:ln w="31750">
            <a:noFill/>
          </a:ln>
        </p:spPr>
        <p:txBody>
          <a:bodyPr/>
          <a:lstStyle/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AT" sz="1800" b="1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Stefan Praschl, </a:t>
            </a:r>
            <a:r>
              <a:rPr lang="de-AT" sz="1800" b="1" err="1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SkillsAustria</a:t>
            </a:r>
            <a:endParaRPr lang="de-AT" sz="1800" b="1">
              <a:effectLst/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AT" sz="1800" b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13.05.2026</a:t>
            </a:r>
            <a:endParaRPr lang="de-AT" sz="1800" b="1"/>
          </a:p>
        </p:txBody>
      </p:sp>
    </p:spTree>
    <p:extLst>
      <p:ext uri="{BB962C8B-B14F-4D97-AF65-F5344CB8AC3E}">
        <p14:creationId xmlns:p14="http://schemas.microsoft.com/office/powerpoint/2010/main" val="2742458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761252" y="2296721"/>
            <a:ext cx="8069413" cy="1063206"/>
          </a:xfrm>
        </p:spPr>
        <p:txBody>
          <a:bodyPr/>
          <a:lstStyle/>
          <a:p>
            <a:pPr algn="ctr"/>
            <a:r>
              <a:rPr lang="de-AT" sz="2800" b="1" err="1">
                <a:solidFill>
                  <a:srgbClr val="338E9C"/>
                </a:solidFill>
              </a:rPr>
              <a:t>Thank</a:t>
            </a:r>
            <a:r>
              <a:rPr lang="de-AT" sz="2800" b="1">
                <a:solidFill>
                  <a:srgbClr val="338E9C"/>
                </a:solidFill>
              </a:rPr>
              <a:t> </a:t>
            </a:r>
            <a:r>
              <a:rPr lang="de-AT" sz="2800" b="1" err="1">
                <a:solidFill>
                  <a:srgbClr val="338E9C"/>
                </a:solidFill>
              </a:rPr>
              <a:t>you</a:t>
            </a:r>
            <a:r>
              <a:rPr lang="de-AT" sz="2800" b="1">
                <a:solidFill>
                  <a:srgbClr val="338E9C"/>
                </a:solidFill>
              </a:rPr>
              <a:t> </a:t>
            </a:r>
            <a:r>
              <a:rPr lang="de-AT" sz="2800" b="1" err="1">
                <a:solidFill>
                  <a:srgbClr val="338E9C"/>
                </a:solidFill>
              </a:rPr>
              <a:t>for</a:t>
            </a:r>
            <a:r>
              <a:rPr lang="de-AT" sz="2800" b="1">
                <a:solidFill>
                  <a:srgbClr val="338E9C"/>
                </a:solidFill>
              </a:rPr>
              <a:t> </a:t>
            </a:r>
            <a:r>
              <a:rPr lang="de-AT" sz="2800" b="1" err="1">
                <a:solidFill>
                  <a:srgbClr val="338E9C"/>
                </a:solidFill>
              </a:rPr>
              <a:t>your</a:t>
            </a:r>
            <a:r>
              <a:rPr lang="de-AT" sz="2800" b="1">
                <a:solidFill>
                  <a:srgbClr val="338E9C"/>
                </a:solidFill>
              </a:rPr>
              <a:t> </a:t>
            </a:r>
            <a:r>
              <a:rPr lang="de-AT" sz="2800" b="1" err="1">
                <a:solidFill>
                  <a:srgbClr val="338E9C"/>
                </a:solidFill>
              </a:rPr>
              <a:t>attention</a:t>
            </a:r>
            <a:r>
              <a:rPr lang="de-AT" sz="2800" b="1">
                <a:solidFill>
                  <a:srgbClr val="338E9C"/>
                </a:solidFill>
              </a:rPr>
              <a:t>!</a:t>
            </a:r>
            <a:endParaRPr lang="de-DE" sz="2800" b="1">
              <a:solidFill>
                <a:srgbClr val="338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102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0" y="150547"/>
            <a:ext cx="5972629" cy="703747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lang="en-GB" sz="2400" b="1">
                <a:cs typeface="Arial" charset="0"/>
              </a:rPr>
              <a:t>Development of new apprenticeships / </a:t>
            </a:r>
            <a:br>
              <a:rPr lang="en-GB" sz="2400" b="1">
                <a:cs typeface="Arial" charset="0"/>
              </a:rPr>
            </a:br>
            <a:r>
              <a:rPr lang="en-GB" sz="2400" b="1">
                <a:cs typeface="Arial" charset="0"/>
              </a:rPr>
              <a:t>update of existing apprenticeships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817694" y="1221601"/>
            <a:ext cx="232225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eaLnBrk="1" hangingPunct="1"/>
            <a:r>
              <a:rPr lang="de-DE" sz="1200" b="1">
                <a:solidFill>
                  <a:srgbClr val="000000"/>
                </a:solidFill>
                <a:cs typeface="Arial" charset="0"/>
              </a:rPr>
              <a:t>2 - Development </a:t>
            </a:r>
            <a:r>
              <a:rPr lang="en-GB" sz="1200">
                <a:solidFill>
                  <a:srgbClr val="000000"/>
                </a:solidFill>
                <a:cs typeface="Arial" charset="0"/>
              </a:rPr>
              <a:t>of the training regulation and the respective framework curricula of part-time vocational school</a:t>
            </a:r>
            <a:endParaRPr lang="de-AT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5151871" y="1291634"/>
            <a:ext cx="213332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eaLnBrk="1" hangingPunct="1"/>
            <a:r>
              <a:rPr lang="de-DE" sz="1200" b="1">
                <a:solidFill>
                  <a:srgbClr val="000000"/>
                </a:solidFill>
                <a:cs typeface="Arial" charset="0"/>
              </a:rPr>
              <a:t>3</a:t>
            </a:r>
            <a:r>
              <a:rPr lang="de-DE" sz="1200">
                <a:solidFill>
                  <a:srgbClr val="000000"/>
                </a:solidFill>
                <a:cs typeface="Arial" charset="0"/>
              </a:rPr>
              <a:t> - </a:t>
            </a:r>
            <a:r>
              <a:rPr lang="en-GB" sz="1200" b="1">
                <a:solidFill>
                  <a:srgbClr val="000000"/>
                </a:solidFill>
                <a:cs typeface="Arial" charset="0"/>
              </a:rPr>
              <a:t>Consultations</a:t>
            </a:r>
            <a:r>
              <a:rPr lang="en-GB" sz="1200">
                <a:solidFill>
                  <a:srgbClr val="000000"/>
                </a:solidFill>
                <a:cs typeface="Arial" charset="0"/>
              </a:rPr>
              <a:t> in the Federal Advisory Board on Apprenticeship (Training)</a:t>
            </a:r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795492" y="2968033"/>
            <a:ext cx="1836204" cy="7755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eaLnBrk="1" hangingPunct="1"/>
            <a:r>
              <a:rPr lang="de-DE" sz="1200" b="1">
                <a:solidFill>
                  <a:srgbClr val="000000"/>
                </a:solidFill>
                <a:cs typeface="Arial" charset="0"/>
              </a:rPr>
              <a:t>1 - Initiative</a:t>
            </a:r>
          </a:p>
          <a:p>
            <a:pPr eaLnBrk="1" hangingPunct="1">
              <a:lnSpc>
                <a:spcPct val="90000"/>
              </a:lnSpc>
            </a:pPr>
            <a:r>
              <a:rPr lang="en-GB" sz="1200">
                <a:solidFill>
                  <a:srgbClr val="000000"/>
                </a:solidFill>
                <a:cs typeface="Arial" charset="0"/>
              </a:rPr>
              <a:t>companies, specialist organisations, Economics Ministry, etc. 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1795492" y="2375494"/>
            <a:ext cx="83229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eaLnBrk="1" hangingPunct="1"/>
            <a:r>
              <a:rPr lang="de-DE" sz="1200">
                <a:solidFill>
                  <a:srgbClr val="000000"/>
                </a:solidFill>
                <a:cs typeface="Arial" charset="0"/>
              </a:rPr>
              <a:t>Expertise</a:t>
            </a:r>
            <a:endParaRPr lang="de-AT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3479754" y="2324757"/>
            <a:ext cx="222637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GB" sz="1500" b="1">
                <a:solidFill>
                  <a:srgbClr val="0078BB"/>
                </a:solidFill>
              </a:rPr>
              <a:t>sector experts (nominated by social partners) – moderated and didactically supported by </a:t>
            </a:r>
            <a:r>
              <a:rPr lang="en-GB" sz="1500" b="1" err="1">
                <a:solidFill>
                  <a:srgbClr val="0078BB"/>
                </a:solidFill>
              </a:rPr>
              <a:t>SkillsAustria</a:t>
            </a:r>
            <a:endParaRPr lang="en-GB" sz="1500" b="1">
              <a:solidFill>
                <a:srgbClr val="0078BB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3866829" y="4161347"/>
            <a:ext cx="126411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eaLnBrk="1" hangingPunct="1"/>
            <a:r>
              <a:rPr lang="de-DE" sz="1200" b="1">
                <a:solidFill>
                  <a:srgbClr val="000000"/>
                </a:solidFill>
                <a:cs typeface="Arial" charset="0"/>
              </a:rPr>
              <a:t>5 - Evaluation</a:t>
            </a:r>
          </a:p>
          <a:p>
            <a:pPr eaLnBrk="1" hangingPunct="1"/>
            <a:r>
              <a:rPr lang="de-DE" sz="1200">
                <a:solidFill>
                  <a:srgbClr val="000000"/>
                </a:solidFill>
                <a:cs typeface="Arial" charset="0"/>
              </a:rPr>
              <a:t>of the </a:t>
            </a:r>
            <a:r>
              <a:rPr lang="de-DE" sz="1200" err="1">
                <a:solidFill>
                  <a:srgbClr val="000000"/>
                </a:solidFill>
                <a:cs typeface="Arial" charset="0"/>
              </a:rPr>
              <a:t>apprenticeship</a:t>
            </a:r>
            <a:endParaRPr lang="de-AT" sz="120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BE89C8F9-0CED-8C29-9FFE-69C0D43E1736}"/>
              </a:ext>
            </a:extLst>
          </p:cNvPr>
          <p:cNvGrpSpPr/>
          <p:nvPr/>
        </p:nvGrpSpPr>
        <p:grpSpPr>
          <a:xfrm>
            <a:off x="5730889" y="2968032"/>
            <a:ext cx="3015027" cy="1470313"/>
            <a:chOff x="7080959" y="4019998"/>
            <a:chExt cx="3236861" cy="1702189"/>
          </a:xfrm>
        </p:grpSpPr>
        <p:sp>
          <p:nvSpPr>
            <p:cNvPr id="15" name="Textfeld 14"/>
            <p:cNvSpPr txBox="1"/>
            <p:nvPr/>
          </p:nvSpPr>
          <p:spPr>
            <a:xfrm>
              <a:off x="7080959" y="4019998"/>
              <a:ext cx="3236861" cy="53447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eaLnBrk="1" hangingPunct="1"/>
              <a:r>
                <a:rPr lang="de-DE" sz="1200" b="1">
                  <a:solidFill>
                    <a:srgbClr val="000000"/>
                  </a:solidFill>
                  <a:cs typeface="Arial" charset="0"/>
                </a:rPr>
                <a:t>4 – </a:t>
              </a:r>
              <a:r>
                <a:rPr lang="en-GB" sz="1200" b="1">
                  <a:solidFill>
                    <a:srgbClr val="000000"/>
                  </a:solidFill>
                  <a:cs typeface="Arial" charset="0"/>
                </a:rPr>
                <a:t>Ministry of Economy </a:t>
              </a:r>
              <a:r>
                <a:rPr lang="en-GB" sz="1200">
                  <a:solidFill>
                    <a:srgbClr val="000000"/>
                  </a:solidFill>
                  <a:cs typeface="Arial" charset="0"/>
                </a:rPr>
                <a:t>enactment of the training regulation</a:t>
              </a:r>
              <a:endParaRPr lang="de-DE" sz="120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7365491" y="4504559"/>
              <a:ext cx="2952329" cy="96204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200" b="1">
                  <a:solidFill>
                    <a:srgbClr val="000000"/>
                  </a:solidFill>
                  <a:cs typeface="Arial" charset="0"/>
                </a:rPr>
                <a:t>Ministry of Education: </a:t>
              </a:r>
              <a:br>
                <a:rPr lang="en-GB" sz="1200" b="1">
                  <a:solidFill>
                    <a:srgbClr val="000000"/>
                  </a:solidFill>
                  <a:cs typeface="Arial" charset="0"/>
                </a:rPr>
              </a:br>
              <a:r>
                <a:rPr lang="en-GB" sz="1200">
                  <a:solidFill>
                    <a:srgbClr val="000000"/>
                  </a:solidFill>
                  <a:cs typeface="Arial" charset="0"/>
                </a:rPr>
                <a:t>framework curriculum for part-time vocational school</a:t>
              </a:r>
              <a:endParaRPr lang="de-AT" sz="1200">
                <a:solidFill>
                  <a:srgbClr val="000000"/>
                </a:solidFill>
                <a:cs typeface="Arial" charset="0"/>
              </a:endParaRPr>
            </a:p>
            <a:p>
              <a:pPr eaLnBrk="1" hangingPunct="1"/>
              <a:endParaRPr lang="de-AT" sz="12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7358930" y="5401504"/>
              <a:ext cx="2952328" cy="3206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b">
              <a:spAutoFit/>
            </a:bodyPr>
            <a:lstStyle/>
            <a:p>
              <a:pPr eaLnBrk="1" hangingPunct="1"/>
              <a:endParaRPr lang="de-AT" sz="12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pic>
        <p:nvPicPr>
          <p:cNvPr id="3" name="Grafik 2">
            <a:extLst>
              <a:ext uri="{FF2B5EF4-FFF2-40B4-BE49-F238E27FC236}">
                <a16:creationId xmlns:a16="http://schemas.microsoft.com/office/drawing/2014/main" id="{AC4976AA-7650-7A04-B871-09476063FB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847232">
            <a:off x="2336988" y="2351454"/>
            <a:ext cx="965526" cy="286082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0AC72296-132E-2EF8-FC74-1D9D88E6B9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0815" y="1278417"/>
            <a:ext cx="949017" cy="281191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A1AB9F3C-C5C1-23EE-1701-634F1D65D1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3017705">
            <a:off x="2828350" y="4107337"/>
            <a:ext cx="911135" cy="269966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22B693FC-0E56-CDA9-41C9-2723B2BEC4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295730">
            <a:off x="5130708" y="4245873"/>
            <a:ext cx="884100" cy="261956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8EA38D6A-168B-29A8-87DC-F5E60740F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064022">
            <a:off x="5741866" y="2261654"/>
            <a:ext cx="943751" cy="279630"/>
          </a:xfrm>
          <a:prstGeom prst="rect">
            <a:avLst/>
          </a:prstGeom>
        </p:spPr>
      </p:pic>
      <p:sp>
        <p:nvSpPr>
          <p:cNvPr id="20" name="Textfeld 19">
            <a:extLst>
              <a:ext uri="{FF2B5EF4-FFF2-40B4-BE49-F238E27FC236}">
                <a16:creationId xmlns:a16="http://schemas.microsoft.com/office/drawing/2014/main" id="{CC788D3C-5E21-78D0-6960-CCD2C743FBCA}"/>
              </a:ext>
            </a:extLst>
          </p:cNvPr>
          <p:cNvSpPr txBox="1"/>
          <p:nvPr/>
        </p:nvSpPr>
        <p:spPr>
          <a:xfrm>
            <a:off x="8004629" y="4539699"/>
            <a:ext cx="8341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de-DE" altLang="de-DE" b="1"/>
              <a:t>© ibw</a:t>
            </a:r>
            <a:r>
              <a:rPr lang="de-DE" altLang="de-DE" sz="11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6052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3</a:t>
            </a:fld>
            <a:endParaRPr lang="de-AT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505788" y="132282"/>
            <a:ext cx="8132424" cy="830997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400" b="1" kern="1200">
                <a:solidFill>
                  <a:srgbClr val="338E9C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400"/>
              </a:lnSpc>
            </a:pPr>
            <a:r>
              <a:rPr lang="de-AT" err="1"/>
              <a:t>Dimensions</a:t>
            </a:r>
            <a:r>
              <a:rPr lang="de-AT"/>
              <a:t> of dual VET:</a:t>
            </a:r>
            <a:br>
              <a:rPr lang="de-AT"/>
            </a:br>
            <a:r>
              <a:rPr lang="de-AT" sz="2000"/>
              <a:t>Distribution of </a:t>
            </a:r>
            <a:r>
              <a:rPr lang="de-AT" sz="2000" err="1"/>
              <a:t>apprentices</a:t>
            </a:r>
            <a:r>
              <a:rPr lang="de-AT" sz="2000"/>
              <a:t> </a:t>
            </a:r>
            <a:r>
              <a:rPr lang="de-AT" sz="2000" err="1"/>
              <a:t>by</a:t>
            </a:r>
            <a:r>
              <a:rPr lang="de-AT" sz="2000"/>
              <a:t> </a:t>
            </a:r>
            <a:r>
              <a:rPr lang="de-AT" sz="2000" err="1"/>
              <a:t>sectors</a:t>
            </a:r>
            <a:endParaRPr lang="de-AT"/>
          </a:p>
        </p:txBody>
      </p:sp>
      <p:graphicFrame>
        <p:nvGraphicFramePr>
          <p:cNvPr id="12" name="Diagramm 11">
            <a:extLst>
              <a:ext uri="{FF2B5EF4-FFF2-40B4-BE49-F238E27FC236}">
                <a16:creationId xmlns:a16="http://schemas.microsoft.com/office/drawing/2014/main" id="{990ABDDD-957C-40D8-B385-C8C8F95437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6793033"/>
              </p:ext>
            </p:extLst>
          </p:nvPr>
        </p:nvGraphicFramePr>
        <p:xfrm>
          <a:off x="1194160" y="547780"/>
          <a:ext cx="6755680" cy="4619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feld 5">
            <a:extLst>
              <a:ext uri="{FF2B5EF4-FFF2-40B4-BE49-F238E27FC236}">
                <a16:creationId xmlns:a16="http://schemas.microsoft.com/office/drawing/2014/main" id="{A1FA720F-33AD-D754-E358-7F5417346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011" y="2809826"/>
            <a:ext cx="1488328" cy="590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rgbClr val="004282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SzPct val="70000"/>
              <a:buFont typeface="Wingdings" pitchFamily="2" charset="2"/>
              <a:buChar char="§"/>
              <a:defRPr sz="2600">
                <a:solidFill>
                  <a:srgbClr val="004282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SzPct val="50000"/>
              <a:buFont typeface="Wingdings" pitchFamily="2" charset="2"/>
              <a:buChar char="§"/>
              <a:defRPr sz="2400">
                <a:solidFill>
                  <a:srgbClr val="004282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200">
                <a:solidFill>
                  <a:srgbClr val="004282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428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28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28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28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282"/>
                </a:solidFill>
                <a:latin typeface="Arial" charset="0"/>
              </a:defRPr>
            </a:lvl9pPr>
          </a:lstStyle>
          <a:p>
            <a:pPr algn="ctr">
              <a:lnSpc>
                <a:spcPct val="110000"/>
              </a:lnSpc>
              <a:buNone/>
            </a:pPr>
            <a:r>
              <a:rPr lang="de-DE"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Austrian Federal Economic Chamber (WKO</a:t>
            </a:r>
            <a:r>
              <a:rPr lang="de-DE" sz="7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de-DE" sz="675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70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apprenticeship</a:t>
            </a:r>
            <a:r>
              <a:rPr lang="de-DE" sz="7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0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statistics</a:t>
            </a:r>
            <a:r>
              <a:rPr lang="de-DE" sz="7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0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de-DE" sz="7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31 </a:t>
            </a:r>
            <a:r>
              <a:rPr lang="de-DE" sz="70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</a:t>
            </a:r>
            <a:r>
              <a:rPr lang="de-DE" sz="7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2025</a:t>
            </a:r>
            <a:endParaRPr lang="de-DE" sz="700">
              <a:solidFill>
                <a:schemeClr val="tx1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5758641" y="2267369"/>
            <a:ext cx="2970348" cy="670352"/>
          </a:xfrm>
          <a:ln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80975" indent="-180975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AT" sz="1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Companies: </a:t>
            </a:r>
            <a:r>
              <a:rPr lang="de-AT" sz="1200" b="1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approx</a:t>
            </a:r>
            <a:r>
              <a:rPr lang="de-AT" sz="1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92%</a:t>
            </a:r>
          </a:p>
          <a:p>
            <a:pPr marL="180975" indent="-180975">
              <a:spcAft>
                <a:spcPts val="9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AT" sz="1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State </a:t>
            </a:r>
            <a:r>
              <a:rPr lang="de-AT" sz="1200" b="1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Institutions</a:t>
            </a:r>
            <a:r>
              <a:rPr lang="de-AT" sz="1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de-AT" sz="1200" b="1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approx</a:t>
            </a:r>
            <a:r>
              <a:rPr lang="de-AT" sz="1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8%</a:t>
            </a:r>
          </a:p>
        </p:txBody>
      </p:sp>
    </p:spTree>
    <p:extLst>
      <p:ext uri="{BB962C8B-B14F-4D97-AF65-F5344CB8AC3E}">
        <p14:creationId xmlns:p14="http://schemas.microsoft.com/office/powerpoint/2010/main" val="2433676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4</a:t>
            </a:fld>
            <a:endParaRPr lang="de-AT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1547660" y="540154"/>
            <a:ext cx="6048680" cy="76585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400" b="1" kern="1200">
                <a:solidFill>
                  <a:srgbClr val="338E9C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400"/>
              </a:lnSpc>
            </a:pPr>
            <a:r>
              <a:rPr lang="de-AT" sz="2000"/>
              <a:t>The </a:t>
            </a:r>
            <a:r>
              <a:rPr lang="de-AT" sz="2000" err="1"/>
              <a:t>ten</a:t>
            </a:r>
            <a:r>
              <a:rPr lang="de-AT" sz="2000"/>
              <a:t> </a:t>
            </a:r>
            <a:r>
              <a:rPr lang="de-AT" sz="2000" err="1"/>
              <a:t>apprenticeship</a:t>
            </a:r>
            <a:r>
              <a:rPr lang="de-AT" sz="2000"/>
              <a:t> </a:t>
            </a:r>
            <a:r>
              <a:rPr lang="de-AT" sz="2000" err="1"/>
              <a:t>occupations</a:t>
            </a:r>
            <a:br>
              <a:rPr lang="de-AT" sz="2000"/>
            </a:br>
            <a:r>
              <a:rPr lang="de-AT" sz="2000" err="1"/>
              <a:t>most</a:t>
            </a:r>
            <a:r>
              <a:rPr lang="de-AT" sz="2000"/>
              <a:t> </a:t>
            </a:r>
            <a:r>
              <a:rPr lang="de-AT" sz="2000" err="1"/>
              <a:t>frequently</a:t>
            </a:r>
            <a:r>
              <a:rPr lang="de-AT" sz="2000"/>
              <a:t> </a:t>
            </a:r>
            <a:r>
              <a:rPr lang="de-AT" sz="2000" err="1"/>
              <a:t>chosen</a:t>
            </a:r>
            <a:r>
              <a:rPr lang="de-AT" sz="2000"/>
              <a:t> </a:t>
            </a:r>
            <a:r>
              <a:rPr lang="de-AT" sz="2000" err="1"/>
              <a:t>by</a:t>
            </a:r>
            <a:r>
              <a:rPr lang="de-AT" sz="2000"/>
              <a:t> </a:t>
            </a:r>
            <a:r>
              <a:rPr lang="de-AT" sz="2000" err="1"/>
              <a:t>young</a:t>
            </a:r>
            <a:r>
              <a:rPr lang="de-AT" sz="2000"/>
              <a:t> </a:t>
            </a:r>
            <a:r>
              <a:rPr lang="de-AT" sz="2000" err="1"/>
              <a:t>people</a:t>
            </a:r>
            <a:endParaRPr lang="de-DE" sz="2000">
              <a:solidFill>
                <a:srgbClr val="FF0000"/>
              </a:solidFill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16A5F77-91B1-4855-8E55-D9F57478ED89}"/>
              </a:ext>
            </a:extLst>
          </p:cNvPr>
          <p:cNvSpPr txBox="1"/>
          <p:nvPr/>
        </p:nvSpPr>
        <p:spPr>
          <a:xfrm>
            <a:off x="5521325" y="113465"/>
            <a:ext cx="36226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+mn-lt"/>
              </a:rPr>
              <a:t>As of 31</a:t>
            </a:r>
            <a:r>
              <a:rPr lang="en-US" sz="1100" b="1" baseline="30000">
                <a:latin typeface="+mn-lt"/>
              </a:rPr>
              <a:t>st</a:t>
            </a:r>
            <a:r>
              <a:rPr lang="en-US" sz="1100" b="1">
                <a:latin typeface="+mn-lt"/>
              </a:rPr>
              <a:t> December 2025</a:t>
            </a:r>
          </a:p>
          <a:p>
            <a:r>
              <a:rPr lang="en-US" sz="900" b="1">
                <a:latin typeface="+mn-lt"/>
              </a:rPr>
              <a:t>Source: Austrian Federal Economic Chamber, Apprenticeship Statistics</a:t>
            </a:r>
            <a:endParaRPr lang="de-AT" sz="1000" b="1">
              <a:latin typeface="+mn-lt"/>
            </a:endParaRPr>
          </a:p>
        </p:txBody>
      </p:sp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DB838179-B10D-16C9-680A-23EC83870A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5203223"/>
              </p:ext>
            </p:extLst>
          </p:nvPr>
        </p:nvGraphicFramePr>
        <p:xfrm>
          <a:off x="56155" y="1237085"/>
          <a:ext cx="4512845" cy="3854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Diagramm 16">
            <a:extLst>
              <a:ext uri="{FF2B5EF4-FFF2-40B4-BE49-F238E27FC236}">
                <a16:creationId xmlns:a16="http://schemas.microsoft.com/office/drawing/2014/main" id="{7563D03E-23A2-F932-7B8D-9FF3E32825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6099412"/>
              </p:ext>
            </p:extLst>
          </p:nvPr>
        </p:nvGraphicFramePr>
        <p:xfrm>
          <a:off x="4172028" y="1222985"/>
          <a:ext cx="4422617" cy="3632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extfeld 17">
            <a:extLst>
              <a:ext uri="{FF2B5EF4-FFF2-40B4-BE49-F238E27FC236}">
                <a16:creationId xmlns:a16="http://schemas.microsoft.com/office/drawing/2014/main" id="{6AA4C1C9-5ABC-D2E6-975A-035AAAE8D578}"/>
              </a:ext>
            </a:extLst>
          </p:cNvPr>
          <p:cNvSpPr txBox="1"/>
          <p:nvPr/>
        </p:nvSpPr>
        <p:spPr>
          <a:xfrm>
            <a:off x="6901721" y="3628925"/>
            <a:ext cx="218612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spcBef>
                <a:spcPts val="0"/>
              </a:spcBef>
              <a:spcAft>
                <a:spcPts val="300"/>
              </a:spcAft>
              <a:buAutoNum type="arabicPeriod" startAt="6"/>
              <a:tabLst>
                <a:tab pos="3140075" algn="dec"/>
              </a:tabLst>
              <a:defRPr/>
            </a:pPr>
            <a:r>
              <a:rPr lang="en-US" sz="800" kern="0">
                <a:solidFill>
                  <a:srgbClr val="000000"/>
                </a:solidFill>
                <a:latin typeface="Trebuchet MS"/>
              </a:rPr>
              <a:t>Mechatronics 	(4,2 %)</a:t>
            </a:r>
          </a:p>
          <a:p>
            <a:pPr marL="228600" indent="-228600">
              <a:spcBef>
                <a:spcPts val="0"/>
              </a:spcBef>
              <a:spcAft>
                <a:spcPts val="300"/>
              </a:spcAft>
              <a:buAutoNum type="arabicPeriod" startAt="6"/>
              <a:tabLst>
                <a:tab pos="3140075" algn="dec"/>
              </a:tabLst>
              <a:defRPr/>
            </a:pPr>
            <a:r>
              <a:rPr lang="en-US" sz="800" kern="0">
                <a:solidFill>
                  <a:srgbClr val="000000"/>
                </a:solidFill>
                <a:latin typeface="Trebuchet MS"/>
              </a:rPr>
              <a:t>Joinery	(3,0 %)</a:t>
            </a:r>
          </a:p>
          <a:p>
            <a:pPr marL="228600" indent="-228600">
              <a:spcBef>
                <a:spcPts val="0"/>
              </a:spcBef>
              <a:spcAft>
                <a:spcPts val="300"/>
              </a:spcAft>
              <a:buAutoNum type="arabicPeriod" startAt="6"/>
              <a:tabLst>
                <a:tab pos="3140075" algn="dec"/>
              </a:tabLst>
              <a:defRPr/>
            </a:pPr>
            <a:r>
              <a:rPr lang="en-US" sz="800" kern="0">
                <a:solidFill>
                  <a:srgbClr val="000000"/>
                </a:solidFill>
                <a:latin typeface="Trebuchet MS"/>
              </a:rPr>
              <a:t>Information technology	(2,8 %)</a:t>
            </a:r>
          </a:p>
          <a:p>
            <a:pPr marL="228600" indent="-228600">
              <a:spcBef>
                <a:spcPts val="0"/>
              </a:spcBef>
              <a:spcAft>
                <a:spcPts val="300"/>
              </a:spcAft>
              <a:buAutoNum type="arabicPeriod" startAt="6"/>
              <a:tabLst>
                <a:tab pos="3140075" algn="dec"/>
              </a:tabLst>
              <a:defRPr/>
            </a:pPr>
            <a:r>
              <a:rPr lang="en-US" sz="800" kern="0">
                <a:solidFill>
                  <a:srgbClr val="000000"/>
                </a:solidFill>
                <a:latin typeface="Trebuchet MS"/>
              </a:rPr>
              <a:t>Cook	(2,7 %)</a:t>
            </a:r>
          </a:p>
          <a:p>
            <a:pPr marL="228600" indent="-228600">
              <a:spcBef>
                <a:spcPts val="0"/>
              </a:spcBef>
              <a:spcAft>
                <a:spcPts val="300"/>
              </a:spcAft>
              <a:buAutoNum type="arabicPeriod" startAt="6"/>
              <a:tabLst>
                <a:tab pos="3140075" algn="dec"/>
              </a:tabLst>
              <a:defRPr/>
            </a:pPr>
            <a:r>
              <a:rPr lang="en-US" sz="800" kern="0">
                <a:solidFill>
                  <a:srgbClr val="000000"/>
                </a:solidFill>
                <a:latin typeface="Trebuchet MS"/>
              </a:rPr>
              <a:t>Carpentry	(2,6 %)</a:t>
            </a:r>
          </a:p>
          <a:p>
            <a:endParaRPr lang="de-AT" sz="80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4C5B439-F883-F960-588F-D51779CBE9AA}"/>
              </a:ext>
            </a:extLst>
          </p:cNvPr>
          <p:cNvSpPr txBox="1"/>
          <p:nvPr/>
        </p:nvSpPr>
        <p:spPr>
          <a:xfrm>
            <a:off x="4812347" y="4659431"/>
            <a:ext cx="3872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buClr>
                <a:srgbClr val="ED1C24"/>
              </a:buClr>
              <a:tabLst>
                <a:tab pos="3140075" algn="dec"/>
              </a:tabLst>
              <a:defRPr/>
            </a:pPr>
            <a:r>
              <a:rPr lang="de-AT" sz="800" b="1" kern="0">
                <a:solidFill>
                  <a:srgbClr val="FF0000"/>
                </a:solidFill>
                <a:latin typeface="Trebuchet MS"/>
              </a:rPr>
              <a:t>Total "TOP-10": 43.673	(62</a:t>
            </a:r>
            <a:r>
              <a:rPr lang="en-US" sz="800" b="1" kern="0">
                <a:solidFill>
                  <a:srgbClr val="FF0000"/>
                </a:solidFill>
                <a:latin typeface="Trebuchet MS"/>
              </a:rPr>
              <a:t>,4 %</a:t>
            </a:r>
            <a:r>
              <a:rPr lang="de-AT" sz="800" b="1" kern="0">
                <a:solidFill>
                  <a:srgbClr val="FF0000"/>
                </a:solidFill>
                <a:latin typeface="Trebuchet MS"/>
              </a:rPr>
              <a:t>)</a:t>
            </a:r>
            <a:endParaRPr lang="de-AT" sz="800" b="1" kern="0">
              <a:solidFill>
                <a:srgbClr val="000099"/>
              </a:solidFill>
              <a:latin typeface="Trebuchet MS"/>
            </a:endParaRPr>
          </a:p>
          <a:p>
            <a:pPr lvl="0" fontAlgn="base">
              <a:buClr>
                <a:srgbClr val="ED1C24"/>
              </a:buClr>
              <a:tabLst>
                <a:tab pos="3140075" algn="dec"/>
              </a:tabLst>
              <a:defRPr/>
            </a:pPr>
            <a:r>
              <a:rPr lang="de-AT" sz="800" b="1" kern="0">
                <a:solidFill>
                  <a:srgbClr val="000099"/>
                </a:solidFill>
                <a:latin typeface="Trebuchet MS"/>
              </a:rPr>
              <a:t>Male </a:t>
            </a:r>
            <a:r>
              <a:rPr lang="de-AT" sz="800" b="1" kern="0" err="1">
                <a:solidFill>
                  <a:srgbClr val="000099"/>
                </a:solidFill>
                <a:latin typeface="Trebuchet MS"/>
              </a:rPr>
              <a:t>apprentices</a:t>
            </a:r>
            <a:r>
              <a:rPr lang="de-AT" sz="800" b="1" kern="0">
                <a:solidFill>
                  <a:srgbClr val="000099"/>
                </a:solidFill>
                <a:latin typeface="Trebuchet MS"/>
              </a:rPr>
              <a:t> in total:                                                        70.017</a:t>
            </a:r>
          </a:p>
          <a:p>
            <a:endParaRPr lang="de-AT" sz="800"/>
          </a:p>
        </p:txBody>
      </p:sp>
    </p:spTree>
    <p:extLst>
      <p:ext uri="{BB962C8B-B14F-4D97-AF65-F5344CB8AC3E}">
        <p14:creationId xmlns:p14="http://schemas.microsoft.com/office/powerpoint/2010/main" val="579493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2354115116"/>
              </p:ext>
            </p:extLst>
          </p:nvPr>
        </p:nvGraphicFramePr>
        <p:xfrm>
          <a:off x="1066439" y="1064302"/>
          <a:ext cx="6788408" cy="3854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el 1">
            <a:extLst>
              <a:ext uri="{FF2B5EF4-FFF2-40B4-BE49-F238E27FC236}">
                <a16:creationId xmlns:a16="http://schemas.microsoft.com/office/drawing/2014/main" id="{C86A65F0-F04E-9E99-D2E4-ECD530F02521}"/>
              </a:ext>
            </a:extLst>
          </p:cNvPr>
          <p:cNvSpPr txBox="1">
            <a:spLocks/>
          </p:cNvSpPr>
          <p:nvPr/>
        </p:nvSpPr>
        <p:spPr>
          <a:xfrm>
            <a:off x="2172736" y="224340"/>
            <a:ext cx="4798527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400" b="1" kern="1200">
                <a:solidFill>
                  <a:srgbClr val="338E9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AT"/>
              <a:t>Development </a:t>
            </a:r>
            <a:r>
              <a:rPr lang="de-AT" err="1"/>
              <a:t>of</a:t>
            </a:r>
            <a:r>
              <a:rPr lang="de-AT"/>
              <a:t> an </a:t>
            </a:r>
            <a:r>
              <a:rPr lang="de-AT" err="1"/>
              <a:t>apprenticeship</a:t>
            </a:r>
            <a:r>
              <a:rPr lang="de-AT"/>
              <a:t> I</a:t>
            </a:r>
          </a:p>
        </p:txBody>
      </p:sp>
    </p:spTree>
    <p:extLst>
      <p:ext uri="{BB962C8B-B14F-4D97-AF65-F5344CB8AC3E}">
        <p14:creationId xmlns:p14="http://schemas.microsoft.com/office/powerpoint/2010/main" val="1702043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98FE6D-40A8-8228-CA36-D170354FC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687" y="824945"/>
            <a:ext cx="7978525" cy="622091"/>
          </a:xfrm>
        </p:spPr>
        <p:txBody>
          <a:bodyPr/>
          <a:lstStyle/>
          <a:p>
            <a:r>
              <a:rPr lang="de-AT"/>
              <a:t>… a </a:t>
            </a:r>
            <a:r>
              <a:rPr lang="de-AT" err="1"/>
              <a:t>few</a:t>
            </a:r>
            <a:r>
              <a:rPr lang="de-AT"/>
              <a:t> </a:t>
            </a:r>
            <a:r>
              <a:rPr lang="de-AT" err="1"/>
              <a:t>words</a:t>
            </a:r>
            <a:r>
              <a:rPr lang="de-AT"/>
              <a:t> to….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226DEC17-859F-8C59-1194-742F62A210B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99705619"/>
              </p:ext>
            </p:extLst>
          </p:nvPr>
        </p:nvGraphicFramePr>
        <p:xfrm>
          <a:off x="539750" y="1257300"/>
          <a:ext cx="7978775" cy="334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EDB46A9-B0F2-014F-8488-85D94F744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6</a:t>
            </a:fld>
            <a:endParaRPr lang="de-AT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9063177-2C39-D0C8-B42F-74FD8278000F}"/>
              </a:ext>
            </a:extLst>
          </p:cNvPr>
          <p:cNvSpPr txBox="1"/>
          <p:nvPr/>
        </p:nvSpPr>
        <p:spPr>
          <a:xfrm>
            <a:off x="2104571" y="58057"/>
            <a:ext cx="1255486" cy="4785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35125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72736" y="224340"/>
            <a:ext cx="4798527" cy="622091"/>
          </a:xfrm>
        </p:spPr>
        <p:txBody>
          <a:bodyPr/>
          <a:lstStyle/>
          <a:p>
            <a:r>
              <a:rPr lang="de-AT"/>
              <a:t>Development of an </a:t>
            </a:r>
            <a:r>
              <a:rPr lang="de-AT" err="1"/>
              <a:t>apprenticeship</a:t>
            </a:r>
            <a:r>
              <a:rPr lang="de-AT"/>
              <a:t> II</a:t>
            </a:r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3873740017"/>
              </p:ext>
            </p:extLst>
          </p:nvPr>
        </p:nvGraphicFramePr>
        <p:xfrm>
          <a:off x="1066438" y="1064302"/>
          <a:ext cx="7328053" cy="3854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2352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612181849"/>
              </p:ext>
            </p:extLst>
          </p:nvPr>
        </p:nvGraphicFramePr>
        <p:xfrm>
          <a:off x="990419" y="1005576"/>
          <a:ext cx="7344112" cy="3892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el 1">
            <a:extLst>
              <a:ext uri="{FF2B5EF4-FFF2-40B4-BE49-F238E27FC236}">
                <a16:creationId xmlns:a16="http://schemas.microsoft.com/office/drawing/2014/main" id="{E3675494-3D52-2FB4-2C22-69EF2243E758}"/>
              </a:ext>
            </a:extLst>
          </p:cNvPr>
          <p:cNvSpPr txBox="1">
            <a:spLocks/>
          </p:cNvSpPr>
          <p:nvPr/>
        </p:nvSpPr>
        <p:spPr>
          <a:xfrm>
            <a:off x="2172736" y="224340"/>
            <a:ext cx="4798527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400" b="1" kern="1200">
                <a:solidFill>
                  <a:srgbClr val="338E9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AT"/>
              <a:t>Development </a:t>
            </a:r>
            <a:r>
              <a:rPr lang="de-AT" err="1"/>
              <a:t>of</a:t>
            </a:r>
            <a:r>
              <a:rPr lang="de-AT"/>
              <a:t> an </a:t>
            </a:r>
            <a:r>
              <a:rPr lang="de-AT" err="1"/>
              <a:t>apprenticeship</a:t>
            </a:r>
            <a:r>
              <a:rPr lang="de-AT"/>
              <a:t> III</a:t>
            </a:r>
          </a:p>
        </p:txBody>
      </p:sp>
    </p:spTree>
    <p:extLst>
      <p:ext uri="{BB962C8B-B14F-4D97-AF65-F5344CB8AC3E}">
        <p14:creationId xmlns:p14="http://schemas.microsoft.com/office/powerpoint/2010/main" val="3895808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2968396343"/>
              </p:ext>
            </p:extLst>
          </p:nvPr>
        </p:nvGraphicFramePr>
        <p:xfrm>
          <a:off x="990419" y="1005576"/>
          <a:ext cx="7754438" cy="3892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el 1">
            <a:extLst>
              <a:ext uri="{FF2B5EF4-FFF2-40B4-BE49-F238E27FC236}">
                <a16:creationId xmlns:a16="http://schemas.microsoft.com/office/drawing/2014/main" id="{C56174D6-9302-9907-3B7C-8B34B34B3FF4}"/>
              </a:ext>
            </a:extLst>
          </p:cNvPr>
          <p:cNvSpPr txBox="1">
            <a:spLocks/>
          </p:cNvSpPr>
          <p:nvPr/>
        </p:nvSpPr>
        <p:spPr>
          <a:xfrm>
            <a:off x="2172736" y="224340"/>
            <a:ext cx="4798527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400" b="1" kern="1200">
                <a:solidFill>
                  <a:srgbClr val="338E9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AT"/>
              <a:t>Development </a:t>
            </a:r>
            <a:r>
              <a:rPr lang="de-AT" err="1"/>
              <a:t>of</a:t>
            </a:r>
            <a:r>
              <a:rPr lang="de-AT"/>
              <a:t> an </a:t>
            </a:r>
            <a:r>
              <a:rPr lang="de-AT" err="1"/>
              <a:t>apprenticeship</a:t>
            </a:r>
            <a:r>
              <a:rPr lang="de-AT"/>
              <a:t> IV</a:t>
            </a:r>
          </a:p>
        </p:txBody>
      </p:sp>
    </p:spTree>
    <p:extLst>
      <p:ext uri="{BB962C8B-B14F-4D97-AF65-F5344CB8AC3E}">
        <p14:creationId xmlns:p14="http://schemas.microsoft.com/office/powerpoint/2010/main" val="3917317568"/>
      </p:ext>
    </p:extLst>
  </p:cSld>
  <p:clrMapOvr>
    <a:masterClrMapping/>
  </p:clrMapOvr>
</p:sld>
</file>

<file path=ppt/theme/theme1.xml><?xml version="1.0" encoding="utf-8"?>
<a:theme xmlns:a="http://schemas.openxmlformats.org/drawingml/2006/main" name="Republik-AT-4x3">
  <a:themeElements>
    <a:clrScheme name="CD-Farben">
      <a:dk1>
        <a:srgbClr val="000000"/>
      </a:dk1>
      <a:lt1>
        <a:srgbClr val="FFFFFF"/>
      </a:lt1>
      <a:dk2>
        <a:srgbClr val="3E3E40"/>
      </a:dk2>
      <a:lt2>
        <a:srgbClr val="808080"/>
      </a:lt2>
      <a:accent1>
        <a:srgbClr val="338E9C"/>
      </a:accent1>
      <a:accent2>
        <a:srgbClr val="CA0538"/>
      </a:accent2>
      <a:accent3>
        <a:srgbClr val="60B565"/>
      </a:accent3>
      <a:accent4>
        <a:srgbClr val="FFD500"/>
      </a:accent4>
      <a:accent5>
        <a:srgbClr val="F59C00"/>
      </a:accent5>
      <a:accent6>
        <a:srgbClr val="961253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 Powerpoint 16zu9 englisch.pptx" id="{D919C17F-ECA8-466B-B5B5-965A681A94E7}" vid="{554CC22B-FEBA-4FD4-83C2-5DBBBC6458A0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f4adf3-0360-4285-b414-8a1933b4cf43" xsi:nil="true"/>
    <lcf76f155ced4ddcb4097134ff3c332f xmlns="f3ae32bb-a161-4da2-a912-3fd4ef5c7b4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D2F5C2D7F38543A7DECC0B91FBF8EC" ma:contentTypeVersion="19" ma:contentTypeDescription="Create a new document." ma:contentTypeScope="" ma:versionID="61d37e4aa1960fcbd4a976e882cb1bfa">
  <xsd:schema xmlns:xsd="http://www.w3.org/2001/XMLSchema" xmlns:xs="http://www.w3.org/2001/XMLSchema" xmlns:p="http://schemas.microsoft.com/office/2006/metadata/properties" xmlns:ns2="f3ae32bb-a161-4da2-a912-3fd4ef5c7b4c" xmlns:ns3="5bf4adf3-0360-4285-b414-8a1933b4cf43" targetNamespace="http://schemas.microsoft.com/office/2006/metadata/properties" ma:root="true" ma:fieldsID="b6b0a3ba9366afb2b3b3a0d426399ddb" ns2:_="" ns3:_="">
    <xsd:import namespace="f3ae32bb-a161-4da2-a912-3fd4ef5c7b4c"/>
    <xsd:import namespace="5bf4adf3-0360-4285-b414-8a1933b4cf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e32bb-a161-4da2-a912-3fd4ef5c7b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f4adf3-0360-4285-b414-8a1933b4cf4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89058e7-3c1f-447e-868b-29c765caa27c}" ma:internalName="TaxCatchAll" ma:showField="CatchAllData" ma:web="5bf4adf3-0360-4285-b414-8a1933b4cf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6633C5-CB61-4B7E-BC26-16EB54494B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99DEA3-E297-40A0-A2B7-1AE668BD11A1}">
  <ds:schemaRefs>
    <ds:schemaRef ds:uri="5bf4adf3-0360-4285-b414-8a1933b4cf43"/>
    <ds:schemaRef ds:uri="f3ae32bb-a161-4da2-a912-3fd4ef5c7b4c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4A363D0-1585-42DC-8CA0-562F0E519E80}">
  <ds:schemaRefs>
    <ds:schemaRef ds:uri="5bf4adf3-0360-4285-b414-8a1933b4cf43"/>
    <ds:schemaRef ds:uri="f3ae32bb-a161-4da2-a912-3fd4ef5c7b4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(16:9)</PresentationFormat>
  <Slides>10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Republik-AT-4x3</vt:lpstr>
      <vt:lpstr>  Involvement of sector organizations  in the development of training regulations  in the dual system in Austria </vt:lpstr>
      <vt:lpstr>Development of new apprenticeships /  update of existing apprenticeships</vt:lpstr>
      <vt:lpstr>PowerPoint Presentation</vt:lpstr>
      <vt:lpstr>PowerPoint Presentation</vt:lpstr>
      <vt:lpstr>PowerPoint Presentation</vt:lpstr>
      <vt:lpstr>… a few words to….</vt:lpstr>
      <vt:lpstr>Development of an apprenticeship II</vt:lpstr>
      <vt:lpstr>PowerPoint Presentation</vt:lpstr>
      <vt:lpstr>PowerPoint Presentation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Exchange between Austria and the United States</dc:title>
  <dc:creator>stefan.praschl@skillsaustria.at</dc:creator>
  <cp:revision>1</cp:revision>
  <cp:lastPrinted>2026-05-08T10:52:41Z</cp:lastPrinted>
  <dcterms:created xsi:type="dcterms:W3CDTF">2021-03-04T11:22:58Z</dcterms:created>
  <dcterms:modified xsi:type="dcterms:W3CDTF">2026-05-13T07:54:52Z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0x010100C9D2F5C2D7F38543A7DECC0B91FBF8EC</vt:lpwstr>
  </property>
  <property fmtid="{D5CDD505-2E9C-101B-9397-08002B2CF9AE}" pid="3" name="MediaServiceImageTags">
    <vt:lpwstr/>
  </property>
</Properties>
</file>