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0" r:id="rId4"/>
    <p:sldMasterId id="2147483672" r:id="rId5"/>
    <p:sldMasterId id="2147483682"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x="9144000" cy="5143500" type="screen16x9"/>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820" y="2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dezda Solodjankina (ETF)" userId="aff63d91-b2e7-4aaf-9296-8e2378eca05d" providerId="ADAL" clId="{3A8B78FD-2925-43DE-AE23-D734D0463874}"/>
    <pc:docChg chg="custSel modSld">
      <pc:chgData name="Nadezda Solodjankina (ETF)" userId="aff63d91-b2e7-4aaf-9296-8e2378eca05d" providerId="ADAL" clId="{3A8B78FD-2925-43DE-AE23-D734D0463874}" dt="2026-04-10T09:59:59.451" v="14" actId="113"/>
      <pc:docMkLst>
        <pc:docMk/>
      </pc:docMkLst>
      <pc:sldChg chg="delSp modSp mod">
        <pc:chgData name="Nadezda Solodjankina (ETF)" userId="aff63d91-b2e7-4aaf-9296-8e2378eca05d" providerId="ADAL" clId="{3A8B78FD-2925-43DE-AE23-D734D0463874}" dt="2026-04-10T09:59:59.451" v="14" actId="113"/>
        <pc:sldMkLst>
          <pc:docMk/>
          <pc:sldMk cId="0" sldId="260"/>
        </pc:sldMkLst>
        <pc:spChg chg="mod">
          <ac:chgData name="Nadezda Solodjankina (ETF)" userId="aff63d91-b2e7-4aaf-9296-8e2378eca05d" providerId="ADAL" clId="{3A8B78FD-2925-43DE-AE23-D734D0463874}" dt="2026-04-10T09:58:47.954" v="2" actId="1076"/>
          <ac:spMkLst>
            <pc:docMk/>
            <pc:sldMk cId="0" sldId="260"/>
            <ac:spMk id="65" creationId="{00000000-0000-0000-0000-000000000000}"/>
          </ac:spMkLst>
        </pc:spChg>
        <pc:spChg chg="mod">
          <ac:chgData name="Nadezda Solodjankina (ETF)" userId="aff63d91-b2e7-4aaf-9296-8e2378eca05d" providerId="ADAL" clId="{3A8B78FD-2925-43DE-AE23-D734D0463874}" dt="2026-04-10T09:58:45.340" v="1" actId="1076"/>
          <ac:spMkLst>
            <pc:docMk/>
            <pc:sldMk cId="0" sldId="260"/>
            <ac:spMk id="69" creationId="{00000000-0000-0000-0000-000000000000}"/>
          </ac:spMkLst>
        </pc:spChg>
        <pc:spChg chg="mod">
          <ac:chgData name="Nadezda Solodjankina (ETF)" userId="aff63d91-b2e7-4aaf-9296-8e2378eca05d" providerId="ADAL" clId="{3A8B78FD-2925-43DE-AE23-D734D0463874}" dt="2026-04-10T09:59:59.451" v="14" actId="113"/>
          <ac:spMkLst>
            <pc:docMk/>
            <pc:sldMk cId="0" sldId="260"/>
            <ac:spMk id="70" creationId="{00000000-0000-0000-0000-000000000000}"/>
          </ac:spMkLst>
        </pc:spChg>
        <pc:cxnChg chg="del">
          <ac:chgData name="Nadezda Solodjankina (ETF)" userId="aff63d91-b2e7-4aaf-9296-8e2378eca05d" providerId="ADAL" clId="{3A8B78FD-2925-43DE-AE23-D734D0463874}" dt="2026-04-10T09:59:25.063" v="10" actId="478"/>
          <ac:cxnSpMkLst>
            <pc:docMk/>
            <pc:sldMk cId="0" sldId="260"/>
            <ac:cxnSpMk id="68" creationId="{00000000-0000-0000-0000-000000000000}"/>
          </ac:cxnSpMkLst>
        </pc:cxnChg>
      </pc:sldChg>
    </pc:docChg>
  </pc:docChgLst>
</pc:chgInfo>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a:defRPr sz="1300" b="0" u="none" strike="noStrike">
                <a:solidFill>
                  <a:srgbClr val="000000"/>
                </a:solidFill>
                <a:uFillTx/>
                <a:latin typeface="Arial"/>
              </a:defRPr>
            </a:pPr>
            <a:r>
              <a:rPr lang="en-GB" sz="1200" b="1" u="none" strike="noStrike">
                <a:solidFill>
                  <a:srgbClr val="000000"/>
                </a:solidFill>
                <a:uFillTx/>
                <a:latin typeface="Arial"/>
                <a:ea typeface="DejaVu Sans"/>
              </a:rPr>
              <a:t>ACCREDITATION FOR TRAINING</a:t>
            </a:r>
          </a:p>
        </c:rich>
      </c:tx>
      <c:overlay val="0"/>
      <c:spPr>
        <a:noFill/>
        <a:ln w="0">
          <a:noFill/>
        </a:ln>
      </c:spPr>
    </c:title>
    <c:autoTitleDeleted val="0"/>
    <c:plotArea>
      <c:layout/>
      <c:barChart>
        <c:barDir val="col"/>
        <c:grouping val="clustered"/>
        <c:varyColors val="0"/>
        <c:ser>
          <c:idx val="0"/>
          <c:order val="0"/>
          <c:tx>
            <c:strRef>
              <c:f>label 0</c:f>
              <c:strCache>
                <c:ptCount val="1"/>
                <c:pt idx="0">
                  <c:v>11</c:v>
                </c:pt>
              </c:strCache>
            </c:strRef>
          </c:tx>
          <c:spPr>
            <a:gradFill>
              <a:gsLst>
                <a:gs pos="0">
                  <a:srgbClr val="750000"/>
                </a:gs>
                <a:gs pos="100000">
                  <a:srgbClr val="FF0000"/>
                </a:gs>
              </a:gsLst>
              <a:lin ang="13500000"/>
            </a:gradFill>
            <a:ln w="12600">
              <a:solidFill>
                <a:srgbClr val="000000"/>
              </a:solidFill>
              <a:round/>
            </a:ln>
          </c:spPr>
          <c:invertIfNegative val="0"/>
          <c:dLbls>
            <c:spPr>
              <a:noFill/>
              <a:ln>
                <a:noFill/>
              </a:ln>
              <a:effectLst/>
            </c:spPr>
            <c:txPr>
              <a:bodyPr wrap="none"/>
              <a:lstStyle/>
              <a:p>
                <a:pPr>
                  <a:defRPr sz="1000" b="0" u="none" strike="noStrike">
                    <a:solidFill>
                      <a:srgbClr val="000000"/>
                    </a:solidFill>
                    <a:uFillTx/>
                    <a:latin typeface="Arial"/>
                    <a:ea typeface="DejaVu Sans"/>
                  </a:defRPr>
                </a:pPr>
                <a:endParaRPr lang="en-US"/>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ext>
            </c:extLst>
          </c:dLbls>
          <c:cat>
            <c:strRef>
              <c:f>categories</c:f>
              <c:strCache>
                <c:ptCount val="22"/>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strCache>
            </c:strRef>
          </c:cat>
          <c:val>
            <c:numRef>
              <c:f>0</c:f>
              <c:numCache>
                <c:formatCode>General</c:formatCode>
                <c:ptCount val="22"/>
                <c:pt idx="0">
                  <c:v>303</c:v>
                </c:pt>
                <c:pt idx="1">
                  <c:v>364</c:v>
                </c:pt>
                <c:pt idx="2">
                  <c:v>375</c:v>
                </c:pt>
                <c:pt idx="3">
                  <c:v>400</c:v>
                </c:pt>
                <c:pt idx="4">
                  <c:v>400</c:v>
                </c:pt>
                <c:pt idx="5">
                  <c:v>385</c:v>
                </c:pt>
                <c:pt idx="6">
                  <c:v>365</c:v>
                </c:pt>
                <c:pt idx="7">
                  <c:v>343</c:v>
                </c:pt>
                <c:pt idx="8">
                  <c:v>338</c:v>
                </c:pt>
                <c:pt idx="9">
                  <c:v>334</c:v>
                </c:pt>
                <c:pt idx="10">
                  <c:v>326</c:v>
                </c:pt>
                <c:pt idx="11">
                  <c:v>332</c:v>
                </c:pt>
                <c:pt idx="12">
                  <c:v>323</c:v>
                </c:pt>
                <c:pt idx="13">
                  <c:v>322</c:v>
                </c:pt>
                <c:pt idx="14">
                  <c:v>319</c:v>
                </c:pt>
                <c:pt idx="15">
                  <c:v>309</c:v>
                </c:pt>
                <c:pt idx="16">
                  <c:v>322</c:v>
                </c:pt>
                <c:pt idx="17">
                  <c:v>337</c:v>
                </c:pt>
                <c:pt idx="18">
                  <c:v>338</c:v>
                </c:pt>
                <c:pt idx="19">
                  <c:v>340</c:v>
                </c:pt>
                <c:pt idx="20">
                  <c:v>342</c:v>
                </c:pt>
                <c:pt idx="21">
                  <c:v>351</c:v>
                </c:pt>
              </c:numCache>
            </c:numRef>
          </c:val>
          <c:extLst>
            <c:ext xmlns:c16="http://schemas.microsoft.com/office/drawing/2014/chart" uri="{C3380CC4-5D6E-409C-BE32-E72D297353CC}">
              <c16:uniqueId val="{00000000-A0F3-4024-9290-5B3A67954010}"/>
            </c:ext>
          </c:extLst>
        </c:ser>
        <c:ser>
          <c:idx val="1"/>
          <c:order val="1"/>
          <c:tx>
            <c:strRef>
              <c:f>label 1</c:f>
              <c:strCache>
                <c:ptCount val="1"/>
                <c:pt idx="0">
                  <c:v>81</c:v>
                </c:pt>
              </c:strCache>
            </c:strRef>
          </c:tx>
          <c:spPr>
            <a:gradFill>
              <a:gsLst>
                <a:gs pos="0">
                  <a:srgbClr val="000075"/>
                </a:gs>
                <a:gs pos="100000">
                  <a:srgbClr val="0000FF"/>
                </a:gs>
              </a:gsLst>
              <a:lin ang="13500000"/>
            </a:gradFill>
            <a:ln w="12600">
              <a:solidFill>
                <a:srgbClr val="000000"/>
              </a:solidFill>
              <a:round/>
            </a:ln>
          </c:spPr>
          <c:invertIfNegative val="0"/>
          <c:dLbls>
            <c:spPr>
              <a:noFill/>
              <a:ln>
                <a:noFill/>
              </a:ln>
              <a:effectLst/>
            </c:spPr>
            <c:txPr>
              <a:bodyPr wrap="none"/>
              <a:lstStyle/>
              <a:p>
                <a:pPr>
                  <a:defRPr sz="1000" b="0" u="none" strike="noStrike">
                    <a:solidFill>
                      <a:srgbClr val="000000"/>
                    </a:solidFill>
                    <a:uFillTx/>
                    <a:latin typeface="Arial"/>
                    <a:ea typeface="DejaVu Sans"/>
                  </a:defRPr>
                </a:pPr>
                <a:endParaRPr lang="en-US"/>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ext>
            </c:extLst>
          </c:dLbls>
          <c:cat>
            <c:strRef>
              <c:f>categories</c:f>
              <c:strCache>
                <c:ptCount val="22"/>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strCache>
            </c:strRef>
          </c:cat>
          <c:val>
            <c:numRef>
              <c:f>1</c:f>
              <c:numCache>
                <c:formatCode>General</c:formatCode>
                <c:ptCount val="22"/>
                <c:pt idx="0">
                  <c:v>551</c:v>
                </c:pt>
                <c:pt idx="1">
                  <c:v>667</c:v>
                </c:pt>
                <c:pt idx="2">
                  <c:v>679</c:v>
                </c:pt>
                <c:pt idx="3">
                  <c:v>682</c:v>
                </c:pt>
                <c:pt idx="4">
                  <c:v>678</c:v>
                </c:pt>
                <c:pt idx="5">
                  <c:v>649</c:v>
                </c:pt>
                <c:pt idx="6">
                  <c:v>628</c:v>
                </c:pt>
                <c:pt idx="7">
                  <c:v>594</c:v>
                </c:pt>
                <c:pt idx="8">
                  <c:v>589</c:v>
                </c:pt>
                <c:pt idx="9">
                  <c:v>579</c:v>
                </c:pt>
                <c:pt idx="10">
                  <c:v>564</c:v>
                </c:pt>
                <c:pt idx="11">
                  <c:v>562</c:v>
                </c:pt>
                <c:pt idx="12">
                  <c:v>551</c:v>
                </c:pt>
                <c:pt idx="13">
                  <c:v>547</c:v>
                </c:pt>
                <c:pt idx="14">
                  <c:v>543</c:v>
                </c:pt>
                <c:pt idx="15">
                  <c:v>524</c:v>
                </c:pt>
                <c:pt idx="16">
                  <c:v>536</c:v>
                </c:pt>
                <c:pt idx="17">
                  <c:v>538</c:v>
                </c:pt>
                <c:pt idx="18">
                  <c:v>553</c:v>
                </c:pt>
                <c:pt idx="19">
                  <c:v>548</c:v>
                </c:pt>
                <c:pt idx="20">
                  <c:v>556</c:v>
                </c:pt>
                <c:pt idx="21">
                  <c:v>562</c:v>
                </c:pt>
              </c:numCache>
            </c:numRef>
          </c:val>
          <c:extLst>
            <c:ext xmlns:c16="http://schemas.microsoft.com/office/drawing/2014/chart" uri="{C3380CC4-5D6E-409C-BE32-E72D297353CC}">
              <c16:uniqueId val="{00000001-A0F3-4024-9290-5B3A67954010}"/>
            </c:ext>
          </c:extLst>
        </c:ser>
        <c:dLbls>
          <c:showLegendKey val="0"/>
          <c:showVal val="0"/>
          <c:showCatName val="0"/>
          <c:showSerName val="0"/>
          <c:showPercent val="0"/>
          <c:showBubbleSize val="0"/>
        </c:dLbls>
        <c:gapWidth val="150"/>
        <c:axId val="42741469"/>
        <c:axId val="73186928"/>
      </c:barChart>
      <c:catAx>
        <c:axId val="42741469"/>
        <c:scaling>
          <c:orientation val="minMax"/>
        </c:scaling>
        <c:delete val="0"/>
        <c:axPos val="b"/>
        <c:numFmt formatCode="General" sourceLinked="0"/>
        <c:majorTickMark val="out"/>
        <c:minorTickMark val="none"/>
        <c:tickLblPos val="nextTo"/>
        <c:spPr>
          <a:ln w="0">
            <a:solidFill>
              <a:srgbClr val="000000"/>
            </a:solidFill>
          </a:ln>
        </c:spPr>
        <c:txPr>
          <a:bodyPr rot="-5400000"/>
          <a:lstStyle/>
          <a:p>
            <a:pPr>
              <a:defRPr sz="1100" b="0" u="none" strike="noStrike">
                <a:solidFill>
                  <a:srgbClr val="000000"/>
                </a:solidFill>
                <a:uFillTx/>
                <a:latin typeface="Arial"/>
                <a:ea typeface="DejaVu Sans"/>
              </a:defRPr>
            </a:pPr>
            <a:endParaRPr lang="en-US"/>
          </a:p>
        </c:txPr>
        <c:crossAx val="73186928"/>
        <c:crosses val="autoZero"/>
        <c:auto val="1"/>
        <c:lblAlgn val="ctr"/>
        <c:lblOffset val="100"/>
        <c:noMultiLvlLbl val="0"/>
      </c:catAx>
      <c:valAx>
        <c:axId val="73186928"/>
        <c:scaling>
          <c:orientation val="minMax"/>
        </c:scaling>
        <c:delete val="0"/>
        <c:axPos val="l"/>
        <c:majorGridlines>
          <c:spPr>
            <a:ln w="0">
              <a:solidFill>
                <a:srgbClr val="000000"/>
              </a:solidFill>
            </a:ln>
          </c:spPr>
        </c:majorGridlines>
        <c:numFmt formatCode="General" sourceLinked="0"/>
        <c:majorTickMark val="out"/>
        <c:minorTickMark val="none"/>
        <c:tickLblPos val="nextTo"/>
        <c:spPr>
          <a:ln w="0">
            <a:solidFill>
              <a:srgbClr val="000000"/>
            </a:solidFill>
          </a:ln>
        </c:spPr>
        <c:txPr>
          <a:bodyPr/>
          <a:lstStyle/>
          <a:p>
            <a:pPr>
              <a:defRPr sz="1100" b="0" u="none" strike="noStrike">
                <a:solidFill>
                  <a:srgbClr val="000000"/>
                </a:solidFill>
                <a:uFillTx/>
                <a:latin typeface="Arial"/>
                <a:ea typeface="DejaVu Sans"/>
              </a:defRPr>
            </a:pPr>
            <a:endParaRPr lang="en-US"/>
          </a:p>
        </c:txPr>
        <c:crossAx val="42741469"/>
        <c:crossesAt val="1"/>
        <c:crossBetween val="midCat"/>
      </c:valAx>
      <c:spPr>
        <a:solidFill>
          <a:srgbClr val="C0C0C0"/>
        </a:solidFill>
        <a:ln w="12600">
          <a:solidFill>
            <a:srgbClr val="808080"/>
          </a:solidFill>
          <a:round/>
        </a:ln>
      </c:spPr>
    </c:plotArea>
    <c:plotVisOnly val="1"/>
    <c:dispBlanksAs val="gap"/>
    <c:showDLblsOverMax val="1"/>
  </c:chart>
  <c:spPr>
    <a:solidFill>
      <a:srgbClr val="FFFFFF"/>
    </a:solidFill>
    <a:ln w="0">
      <a:solidFill>
        <a:srgbClr val="000000"/>
      </a:solidFill>
    </a:ln>
  </c:spPr>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a:defRPr sz="1300" b="0" u="none" strike="noStrike">
                <a:solidFill>
                  <a:srgbClr val="000000"/>
                </a:solidFill>
                <a:uFillTx/>
                <a:latin typeface="Arial"/>
              </a:defRPr>
            </a:pPr>
            <a:r>
              <a:rPr sz="1175" b="1" u="none" strike="noStrike">
                <a:solidFill>
                  <a:srgbClr val="000000"/>
                </a:solidFill>
                <a:uFillTx/>
                <a:latin typeface="Arial"/>
                <a:ea typeface="DejaVu Sans"/>
              </a:rPr>
              <a:t>ACCREDITATION FOR UNFUNDED VOCATIONAL TRAINING</a:t>
            </a:r>
          </a:p>
        </c:rich>
      </c:tx>
      <c:overlay val="0"/>
      <c:spPr>
        <a:noFill/>
        <a:ln w="0">
          <a:noFill/>
        </a:ln>
      </c:spPr>
    </c:title>
    <c:autoTitleDeleted val="0"/>
    <c:plotArea>
      <c:layout/>
      <c:barChart>
        <c:barDir val="col"/>
        <c:grouping val="clustered"/>
        <c:varyColors val="0"/>
        <c:ser>
          <c:idx val="0"/>
          <c:order val="0"/>
          <c:tx>
            <c:strRef>
              <c:f>label 0</c:f>
              <c:strCache>
                <c:ptCount val="1"/>
                <c:pt idx="0">
                  <c:v>0</c:v>
                </c:pt>
              </c:strCache>
            </c:strRef>
          </c:tx>
          <c:spPr>
            <a:gradFill>
              <a:gsLst>
                <a:gs pos="0">
                  <a:srgbClr val="FF0000"/>
                </a:gs>
                <a:gs pos="100000">
                  <a:srgbClr val="750000"/>
                </a:gs>
              </a:gsLst>
              <a:lin ang="13500000"/>
            </a:gradFill>
            <a:ln w="12600">
              <a:solidFill>
                <a:srgbClr val="000000"/>
              </a:solidFill>
              <a:round/>
            </a:ln>
          </c:spPr>
          <c:invertIfNegative val="0"/>
          <c:dLbls>
            <c:spPr>
              <a:noFill/>
              <a:ln>
                <a:noFill/>
              </a:ln>
              <a:effectLst/>
            </c:spPr>
            <c:txPr>
              <a:bodyPr wrap="none"/>
              <a:lstStyle/>
              <a:p>
                <a:pPr>
                  <a:defRPr sz="1000" b="0" u="none" strike="noStrike">
                    <a:solidFill>
                      <a:srgbClr val="000000"/>
                    </a:solidFill>
                    <a:uFillTx/>
                    <a:latin typeface="Arial"/>
                    <a:ea typeface="DejaVu Sans"/>
                  </a:defRPr>
                </a:pPr>
                <a:endParaRPr lang="en-US"/>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ext>
            </c:extLst>
          </c:dLbls>
          <c:cat>
            <c:strRef>
              <c:f>categories</c:f>
              <c:strCache>
                <c:ptCount val="22"/>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strCache>
            </c:strRef>
          </c:cat>
          <c:val>
            <c:numRef>
              <c:f>0</c:f>
              <c:numCache>
                <c:formatCode>General</c:formatCode>
                <c:ptCount val="22"/>
                <c:pt idx="0">
                  <c:v>26</c:v>
                </c:pt>
                <c:pt idx="1">
                  <c:v>29</c:v>
                </c:pt>
                <c:pt idx="2">
                  <c:v>31</c:v>
                </c:pt>
                <c:pt idx="3">
                  <c:v>36</c:v>
                </c:pt>
                <c:pt idx="4">
                  <c:v>30</c:v>
                </c:pt>
                <c:pt idx="5">
                  <c:v>24</c:v>
                </c:pt>
                <c:pt idx="6">
                  <c:v>22</c:v>
                </c:pt>
                <c:pt idx="7">
                  <c:v>33</c:v>
                </c:pt>
                <c:pt idx="8">
                  <c:v>38</c:v>
                </c:pt>
                <c:pt idx="9">
                  <c:v>60</c:v>
                </c:pt>
                <c:pt idx="10">
                  <c:v>81</c:v>
                </c:pt>
                <c:pt idx="11">
                  <c:v>92</c:v>
                </c:pt>
                <c:pt idx="12">
                  <c:v>96</c:v>
                </c:pt>
                <c:pt idx="13">
                  <c:v>103</c:v>
                </c:pt>
                <c:pt idx="14">
                  <c:v>104</c:v>
                </c:pt>
                <c:pt idx="15">
                  <c:v>111</c:v>
                </c:pt>
                <c:pt idx="16">
                  <c:v>116</c:v>
                </c:pt>
                <c:pt idx="17">
                  <c:v>116</c:v>
                </c:pt>
                <c:pt idx="18">
                  <c:v>125</c:v>
                </c:pt>
                <c:pt idx="19">
                  <c:v>123</c:v>
                </c:pt>
                <c:pt idx="20">
                  <c:v>122</c:v>
                </c:pt>
                <c:pt idx="21">
                  <c:v>127</c:v>
                </c:pt>
              </c:numCache>
            </c:numRef>
          </c:val>
          <c:extLst>
            <c:ext xmlns:c16="http://schemas.microsoft.com/office/drawing/2014/chart" uri="{C3380CC4-5D6E-409C-BE32-E72D297353CC}">
              <c16:uniqueId val="{00000000-BE18-4D05-989C-E01DFB48F034}"/>
            </c:ext>
          </c:extLst>
        </c:ser>
        <c:ser>
          <c:idx val="1"/>
          <c:order val="1"/>
          <c:tx>
            <c:strRef>
              <c:f>label 1</c:f>
              <c:strCache>
                <c:ptCount val="1"/>
                <c:pt idx="0">
                  <c:v>0</c:v>
                </c:pt>
              </c:strCache>
            </c:strRef>
          </c:tx>
          <c:spPr>
            <a:gradFill>
              <a:gsLst>
                <a:gs pos="0">
                  <a:srgbClr val="000075"/>
                </a:gs>
                <a:gs pos="50000">
                  <a:srgbClr val="0000FF"/>
                </a:gs>
                <a:gs pos="100000">
                  <a:srgbClr val="000075"/>
                </a:gs>
              </a:gsLst>
              <a:lin ang="13500000"/>
            </a:gradFill>
            <a:ln w="12600">
              <a:solidFill>
                <a:srgbClr val="000000"/>
              </a:solidFill>
              <a:round/>
            </a:ln>
          </c:spPr>
          <c:invertIfNegative val="0"/>
          <c:dLbls>
            <c:spPr>
              <a:noFill/>
              <a:ln>
                <a:noFill/>
              </a:ln>
              <a:effectLst/>
            </c:spPr>
            <c:txPr>
              <a:bodyPr wrap="none"/>
              <a:lstStyle/>
              <a:p>
                <a:pPr>
                  <a:defRPr sz="1000" b="0" u="none" strike="noStrike">
                    <a:solidFill>
                      <a:srgbClr val="000000"/>
                    </a:solidFill>
                    <a:uFillTx/>
                    <a:latin typeface="Arial"/>
                    <a:ea typeface="DejaVu Sans"/>
                  </a:defRPr>
                </a:pPr>
                <a:endParaRPr lang="en-US"/>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ext>
            </c:extLst>
          </c:dLbls>
          <c:cat>
            <c:strRef>
              <c:f>categories</c:f>
              <c:strCache>
                <c:ptCount val="22"/>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strCache>
            </c:strRef>
          </c:cat>
          <c:val>
            <c:numRef>
              <c:f>1</c:f>
              <c:numCache>
                <c:formatCode>General</c:formatCode>
                <c:ptCount val="22"/>
                <c:pt idx="0">
                  <c:v>29</c:v>
                </c:pt>
                <c:pt idx="1">
                  <c:v>32</c:v>
                </c:pt>
                <c:pt idx="2">
                  <c:v>33</c:v>
                </c:pt>
                <c:pt idx="3">
                  <c:v>39</c:v>
                </c:pt>
                <c:pt idx="4">
                  <c:v>33</c:v>
                </c:pt>
                <c:pt idx="5">
                  <c:v>25</c:v>
                </c:pt>
                <c:pt idx="6">
                  <c:v>22</c:v>
                </c:pt>
                <c:pt idx="7">
                  <c:v>33</c:v>
                </c:pt>
                <c:pt idx="8">
                  <c:v>38</c:v>
                </c:pt>
                <c:pt idx="9">
                  <c:v>61</c:v>
                </c:pt>
                <c:pt idx="10">
                  <c:v>82</c:v>
                </c:pt>
                <c:pt idx="11">
                  <c:v>93</c:v>
                </c:pt>
                <c:pt idx="12">
                  <c:v>98</c:v>
                </c:pt>
                <c:pt idx="13">
                  <c:v>104</c:v>
                </c:pt>
                <c:pt idx="14">
                  <c:v>105</c:v>
                </c:pt>
                <c:pt idx="15">
                  <c:v>113</c:v>
                </c:pt>
                <c:pt idx="16">
                  <c:v>119</c:v>
                </c:pt>
                <c:pt idx="17">
                  <c:v>118</c:v>
                </c:pt>
                <c:pt idx="18">
                  <c:v>127</c:v>
                </c:pt>
                <c:pt idx="19">
                  <c:v>124</c:v>
                </c:pt>
                <c:pt idx="20">
                  <c:v>123</c:v>
                </c:pt>
                <c:pt idx="21">
                  <c:v>129</c:v>
                </c:pt>
              </c:numCache>
            </c:numRef>
          </c:val>
          <c:extLst>
            <c:ext xmlns:c16="http://schemas.microsoft.com/office/drawing/2014/chart" uri="{C3380CC4-5D6E-409C-BE32-E72D297353CC}">
              <c16:uniqueId val="{00000001-BE18-4D05-989C-E01DFB48F034}"/>
            </c:ext>
          </c:extLst>
        </c:ser>
        <c:dLbls>
          <c:showLegendKey val="0"/>
          <c:showVal val="0"/>
          <c:showCatName val="0"/>
          <c:showSerName val="0"/>
          <c:showPercent val="0"/>
          <c:showBubbleSize val="0"/>
        </c:dLbls>
        <c:gapWidth val="150"/>
        <c:axId val="97849417"/>
        <c:axId val="15395517"/>
      </c:barChart>
      <c:catAx>
        <c:axId val="97849417"/>
        <c:scaling>
          <c:orientation val="minMax"/>
        </c:scaling>
        <c:delete val="0"/>
        <c:axPos val="b"/>
        <c:numFmt formatCode="General" sourceLinked="0"/>
        <c:majorTickMark val="out"/>
        <c:minorTickMark val="none"/>
        <c:tickLblPos val="nextTo"/>
        <c:spPr>
          <a:ln w="0">
            <a:solidFill>
              <a:srgbClr val="000000"/>
            </a:solidFill>
          </a:ln>
        </c:spPr>
        <c:txPr>
          <a:bodyPr rot="-5400000"/>
          <a:lstStyle/>
          <a:p>
            <a:pPr>
              <a:defRPr sz="975" b="0" u="none" strike="noStrike">
                <a:solidFill>
                  <a:srgbClr val="000000"/>
                </a:solidFill>
                <a:uFillTx/>
                <a:latin typeface="Arial"/>
                <a:ea typeface="DejaVu Sans"/>
              </a:defRPr>
            </a:pPr>
            <a:endParaRPr lang="en-US"/>
          </a:p>
        </c:txPr>
        <c:crossAx val="15395517"/>
        <c:crosses val="autoZero"/>
        <c:auto val="1"/>
        <c:lblAlgn val="ctr"/>
        <c:lblOffset val="100"/>
        <c:noMultiLvlLbl val="0"/>
      </c:catAx>
      <c:valAx>
        <c:axId val="15395517"/>
        <c:scaling>
          <c:orientation val="minMax"/>
        </c:scaling>
        <c:delete val="0"/>
        <c:axPos val="l"/>
        <c:majorGridlines>
          <c:spPr>
            <a:ln w="0">
              <a:solidFill>
                <a:srgbClr val="000000"/>
              </a:solidFill>
            </a:ln>
          </c:spPr>
        </c:majorGridlines>
        <c:numFmt formatCode="General" sourceLinked="0"/>
        <c:majorTickMark val="out"/>
        <c:minorTickMark val="none"/>
        <c:tickLblPos val="nextTo"/>
        <c:spPr>
          <a:ln w="0">
            <a:solidFill>
              <a:srgbClr val="000000"/>
            </a:solidFill>
          </a:ln>
        </c:spPr>
        <c:txPr>
          <a:bodyPr/>
          <a:lstStyle/>
          <a:p>
            <a:pPr>
              <a:defRPr sz="975" b="0" u="none" strike="noStrike">
                <a:solidFill>
                  <a:srgbClr val="000000"/>
                </a:solidFill>
                <a:uFillTx/>
                <a:latin typeface="Arial"/>
                <a:ea typeface="DejaVu Sans"/>
              </a:defRPr>
            </a:pPr>
            <a:endParaRPr lang="en-US"/>
          </a:p>
        </c:txPr>
        <c:crossAx val="97849417"/>
        <c:crossesAt val="1"/>
        <c:crossBetween val="midCat"/>
      </c:valAx>
      <c:spPr>
        <a:gradFill>
          <a:gsLst>
            <a:gs pos="0">
              <a:srgbClr val="585858"/>
            </a:gs>
            <a:gs pos="100000">
              <a:srgbClr val="C0C0C0"/>
            </a:gs>
          </a:gsLst>
          <a:lin ang="10800000"/>
        </a:gradFill>
        <a:ln w="12600">
          <a:solidFill>
            <a:srgbClr val="808080"/>
          </a:solidFill>
          <a:round/>
        </a:ln>
      </c:spPr>
    </c:plotArea>
    <c:plotVisOnly val="1"/>
    <c:dispBlanksAs val="gap"/>
    <c:showDLblsOverMax val="1"/>
  </c:chart>
  <c:spPr>
    <a:solidFill>
      <a:srgbClr val="FFFFFF"/>
    </a:solidFill>
    <a:ln w="0">
      <a:solidFill>
        <a:srgbClr val="000000"/>
      </a:solidFill>
    </a:ln>
  </c:spPr>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a:defRPr sz="1300" b="0" u="none" strike="noStrike">
                <a:solidFill>
                  <a:srgbClr val="000000"/>
                </a:solidFill>
                <a:uFillTx/>
                <a:latin typeface="Arial"/>
              </a:defRPr>
            </a:pPr>
            <a:r>
              <a:rPr sz="1200" b="1" u="none" strike="noStrike">
                <a:solidFill>
                  <a:srgbClr val="000000"/>
                </a:solidFill>
                <a:uFillTx/>
                <a:latin typeface="Arial"/>
                <a:ea typeface="DejaVu Sans"/>
              </a:rPr>
              <a:t>ACCREDITATION FOR PROFESSIONAL GUIDANCE</a:t>
            </a:r>
          </a:p>
        </c:rich>
      </c:tx>
      <c:overlay val="0"/>
      <c:spPr>
        <a:noFill/>
        <a:ln w="0">
          <a:noFill/>
        </a:ln>
      </c:spPr>
    </c:title>
    <c:autoTitleDeleted val="0"/>
    <c:plotArea>
      <c:layout/>
      <c:barChart>
        <c:barDir val="col"/>
        <c:grouping val="clustered"/>
        <c:varyColors val="0"/>
        <c:ser>
          <c:idx val="0"/>
          <c:order val="0"/>
          <c:tx>
            <c:strRef>
              <c:f>label 0</c:f>
              <c:strCache>
                <c:ptCount val="1"/>
                <c:pt idx="0">
                  <c:v>0</c:v>
                </c:pt>
              </c:strCache>
            </c:strRef>
          </c:tx>
          <c:spPr>
            <a:gradFill>
              <a:gsLst>
                <a:gs pos="0">
                  <a:srgbClr val="750000"/>
                </a:gs>
                <a:gs pos="100000">
                  <a:srgbClr val="FF0000"/>
                </a:gs>
              </a:gsLst>
              <a:lin ang="13500000"/>
            </a:gradFill>
            <a:ln w="12600">
              <a:solidFill>
                <a:srgbClr val="000000"/>
              </a:solidFill>
              <a:round/>
            </a:ln>
          </c:spPr>
          <c:invertIfNegative val="0"/>
          <c:dLbls>
            <c:spPr>
              <a:noFill/>
              <a:ln>
                <a:noFill/>
              </a:ln>
              <a:effectLst/>
            </c:spPr>
            <c:txPr>
              <a:bodyPr wrap="none"/>
              <a:lstStyle/>
              <a:p>
                <a:pPr>
                  <a:defRPr sz="1000" b="0" u="none" strike="noStrike">
                    <a:solidFill>
                      <a:srgbClr val="000000"/>
                    </a:solidFill>
                    <a:uFillTx/>
                    <a:latin typeface="Arial"/>
                    <a:ea typeface="DejaVu Sans"/>
                  </a:defRPr>
                </a:pPr>
                <a:endParaRPr lang="en-US"/>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ext>
            </c:extLst>
          </c:dLbls>
          <c:cat>
            <c:strRef>
              <c:f>categories</c:f>
              <c:strCache>
                <c:ptCount val="22"/>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strCache>
            </c:strRef>
          </c:cat>
          <c:val>
            <c:numRef>
              <c:f>0</c:f>
              <c:numCache>
                <c:formatCode>General</c:formatCode>
                <c:ptCount val="22"/>
                <c:pt idx="0">
                  <c:v>19</c:v>
                </c:pt>
                <c:pt idx="1">
                  <c:v>68</c:v>
                </c:pt>
                <c:pt idx="2">
                  <c:v>85</c:v>
                </c:pt>
                <c:pt idx="3">
                  <c:v>93</c:v>
                </c:pt>
                <c:pt idx="4">
                  <c:v>100</c:v>
                </c:pt>
                <c:pt idx="5">
                  <c:v>108</c:v>
                </c:pt>
                <c:pt idx="6">
                  <c:v>106</c:v>
                </c:pt>
                <c:pt idx="7">
                  <c:v>112</c:v>
                </c:pt>
                <c:pt idx="8">
                  <c:v>109</c:v>
                </c:pt>
                <c:pt idx="9">
                  <c:v>102</c:v>
                </c:pt>
                <c:pt idx="10">
                  <c:v>93</c:v>
                </c:pt>
                <c:pt idx="11">
                  <c:v>88</c:v>
                </c:pt>
                <c:pt idx="12">
                  <c:v>83</c:v>
                </c:pt>
                <c:pt idx="13">
                  <c:v>82</c:v>
                </c:pt>
                <c:pt idx="14">
                  <c:v>81</c:v>
                </c:pt>
                <c:pt idx="15">
                  <c:v>74</c:v>
                </c:pt>
                <c:pt idx="16">
                  <c:v>72</c:v>
                </c:pt>
                <c:pt idx="17">
                  <c:v>70</c:v>
                </c:pt>
                <c:pt idx="18">
                  <c:v>101</c:v>
                </c:pt>
                <c:pt idx="19">
                  <c:v>71</c:v>
                </c:pt>
                <c:pt idx="20">
                  <c:v>104</c:v>
                </c:pt>
                <c:pt idx="21">
                  <c:v>106</c:v>
                </c:pt>
              </c:numCache>
            </c:numRef>
          </c:val>
          <c:extLst>
            <c:ext xmlns:c16="http://schemas.microsoft.com/office/drawing/2014/chart" uri="{C3380CC4-5D6E-409C-BE32-E72D297353CC}">
              <c16:uniqueId val="{00000000-5F54-4279-AC7E-7A4AF3C585A1}"/>
            </c:ext>
          </c:extLst>
        </c:ser>
        <c:ser>
          <c:idx val="1"/>
          <c:order val="1"/>
          <c:tx>
            <c:strRef>
              <c:f>label 1</c:f>
              <c:strCache>
                <c:ptCount val="1"/>
                <c:pt idx="0">
                  <c:v>0</c:v>
                </c:pt>
              </c:strCache>
            </c:strRef>
          </c:tx>
          <c:spPr>
            <a:gradFill>
              <a:gsLst>
                <a:gs pos="0">
                  <a:srgbClr val="172F75"/>
                </a:gs>
                <a:gs pos="100000">
                  <a:srgbClr val="3366FF"/>
                </a:gs>
              </a:gsLst>
              <a:lin ang="13500000"/>
            </a:gradFill>
            <a:ln w="12600">
              <a:solidFill>
                <a:srgbClr val="000000"/>
              </a:solidFill>
              <a:round/>
            </a:ln>
          </c:spPr>
          <c:invertIfNegative val="0"/>
          <c:dLbls>
            <c:spPr>
              <a:noFill/>
              <a:ln>
                <a:noFill/>
              </a:ln>
              <a:effectLst/>
            </c:spPr>
            <c:txPr>
              <a:bodyPr wrap="none"/>
              <a:lstStyle/>
              <a:p>
                <a:pPr>
                  <a:defRPr sz="1000" b="0" u="none" strike="noStrike">
                    <a:solidFill>
                      <a:srgbClr val="000000"/>
                    </a:solidFill>
                    <a:uFillTx/>
                    <a:latin typeface="Arial"/>
                    <a:ea typeface="DejaVu Sans"/>
                  </a:defRPr>
                </a:pPr>
                <a:endParaRPr lang="en-US"/>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ext>
            </c:extLst>
          </c:dLbls>
          <c:cat>
            <c:strRef>
              <c:f>categories</c:f>
              <c:strCache>
                <c:ptCount val="22"/>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strCache>
            </c:strRef>
          </c:cat>
          <c:val>
            <c:numRef>
              <c:f>1</c:f>
              <c:numCache>
                <c:formatCode>General</c:formatCode>
                <c:ptCount val="22"/>
                <c:pt idx="0">
                  <c:v>101</c:v>
                </c:pt>
                <c:pt idx="1">
                  <c:v>210</c:v>
                </c:pt>
                <c:pt idx="2">
                  <c:v>232</c:v>
                </c:pt>
                <c:pt idx="3">
                  <c:v>242</c:v>
                </c:pt>
                <c:pt idx="4">
                  <c:v>246</c:v>
                </c:pt>
                <c:pt idx="5">
                  <c:v>256</c:v>
                </c:pt>
                <c:pt idx="6">
                  <c:v>256</c:v>
                </c:pt>
                <c:pt idx="7">
                  <c:v>261</c:v>
                </c:pt>
                <c:pt idx="8">
                  <c:v>259</c:v>
                </c:pt>
                <c:pt idx="9">
                  <c:v>237</c:v>
                </c:pt>
                <c:pt idx="10">
                  <c:v>219</c:v>
                </c:pt>
                <c:pt idx="11">
                  <c:v>211</c:v>
                </c:pt>
                <c:pt idx="12">
                  <c:v>204</c:v>
                </c:pt>
                <c:pt idx="13">
                  <c:v>200</c:v>
                </c:pt>
                <c:pt idx="14">
                  <c:v>197</c:v>
                </c:pt>
                <c:pt idx="15">
                  <c:v>187</c:v>
                </c:pt>
                <c:pt idx="16">
                  <c:v>181</c:v>
                </c:pt>
                <c:pt idx="17">
                  <c:v>181</c:v>
                </c:pt>
                <c:pt idx="18">
                  <c:v>228</c:v>
                </c:pt>
                <c:pt idx="19">
                  <c:v>231</c:v>
                </c:pt>
                <c:pt idx="20">
                  <c:v>230</c:v>
                </c:pt>
                <c:pt idx="21">
                  <c:v>236</c:v>
                </c:pt>
              </c:numCache>
            </c:numRef>
          </c:val>
          <c:extLst>
            <c:ext xmlns:c16="http://schemas.microsoft.com/office/drawing/2014/chart" uri="{C3380CC4-5D6E-409C-BE32-E72D297353CC}">
              <c16:uniqueId val="{00000001-5F54-4279-AC7E-7A4AF3C585A1}"/>
            </c:ext>
          </c:extLst>
        </c:ser>
        <c:dLbls>
          <c:showLegendKey val="0"/>
          <c:showVal val="0"/>
          <c:showCatName val="0"/>
          <c:showSerName val="0"/>
          <c:showPercent val="0"/>
          <c:showBubbleSize val="0"/>
        </c:dLbls>
        <c:gapWidth val="150"/>
        <c:axId val="64931788"/>
        <c:axId val="51828460"/>
      </c:barChart>
      <c:catAx>
        <c:axId val="64931788"/>
        <c:scaling>
          <c:orientation val="minMax"/>
        </c:scaling>
        <c:delete val="0"/>
        <c:axPos val="b"/>
        <c:numFmt formatCode="General" sourceLinked="0"/>
        <c:majorTickMark val="out"/>
        <c:minorTickMark val="none"/>
        <c:tickLblPos val="nextTo"/>
        <c:spPr>
          <a:ln w="0">
            <a:solidFill>
              <a:srgbClr val="000000"/>
            </a:solidFill>
          </a:ln>
        </c:spPr>
        <c:txPr>
          <a:bodyPr rot="-5400000"/>
          <a:lstStyle/>
          <a:p>
            <a:pPr>
              <a:defRPr sz="1000" b="0" u="none" strike="noStrike">
                <a:solidFill>
                  <a:srgbClr val="000000"/>
                </a:solidFill>
                <a:uFillTx/>
                <a:latin typeface="Arial"/>
                <a:ea typeface="DejaVu Sans"/>
              </a:defRPr>
            </a:pPr>
            <a:endParaRPr lang="en-US"/>
          </a:p>
        </c:txPr>
        <c:crossAx val="51828460"/>
        <c:crosses val="autoZero"/>
        <c:auto val="1"/>
        <c:lblAlgn val="ctr"/>
        <c:lblOffset val="100"/>
        <c:noMultiLvlLbl val="0"/>
      </c:catAx>
      <c:valAx>
        <c:axId val="51828460"/>
        <c:scaling>
          <c:orientation val="minMax"/>
        </c:scaling>
        <c:delete val="0"/>
        <c:axPos val="l"/>
        <c:majorGridlines>
          <c:spPr>
            <a:ln w="0">
              <a:solidFill>
                <a:srgbClr val="000000"/>
              </a:solidFill>
            </a:ln>
          </c:spPr>
        </c:majorGridlines>
        <c:numFmt formatCode="General" sourceLinked="0"/>
        <c:majorTickMark val="out"/>
        <c:minorTickMark val="none"/>
        <c:tickLblPos val="nextTo"/>
        <c:spPr>
          <a:ln w="0">
            <a:solidFill>
              <a:srgbClr val="000000"/>
            </a:solidFill>
          </a:ln>
        </c:spPr>
        <c:txPr>
          <a:bodyPr/>
          <a:lstStyle/>
          <a:p>
            <a:pPr>
              <a:defRPr sz="1000" b="0" u="none" strike="noStrike">
                <a:solidFill>
                  <a:srgbClr val="000000"/>
                </a:solidFill>
                <a:uFillTx/>
                <a:latin typeface="Arial"/>
                <a:ea typeface="DejaVu Sans"/>
              </a:defRPr>
            </a:pPr>
            <a:endParaRPr lang="en-US"/>
          </a:p>
        </c:txPr>
        <c:crossAx val="64931788"/>
        <c:crossesAt val="1"/>
        <c:crossBetween val="midCat"/>
      </c:valAx>
      <c:spPr>
        <a:gradFill>
          <a:gsLst>
            <a:gs pos="0">
              <a:srgbClr val="585858"/>
            </a:gs>
            <a:gs pos="100000">
              <a:srgbClr val="C0C0C0"/>
            </a:gs>
          </a:gsLst>
          <a:lin ang="13500000"/>
        </a:gradFill>
        <a:ln w="12600">
          <a:solidFill>
            <a:srgbClr val="C0C0C0"/>
          </a:solidFill>
          <a:round/>
        </a:ln>
      </c:spPr>
    </c:plotArea>
    <c:plotVisOnly val="1"/>
    <c:dispBlanksAs val="gap"/>
    <c:showDLblsOverMax val="1"/>
  </c:chart>
  <c:spPr>
    <a:solidFill>
      <a:srgbClr val="FFFFFF"/>
    </a:solidFill>
    <a:ln w="0">
      <a:solidFill>
        <a:srgbClr val="000000"/>
      </a:solidFill>
    </a:ln>
  </c:spPr>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redefinito">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Predefinito 5">
    <p:bg>
      <p:bgPr>
        <a:solidFill>
          <a:srgbClr val="FFFFFF"/>
        </a:solidFill>
        <a:effectLst/>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457200" y="496800"/>
            <a:ext cx="8228880" cy="274680"/>
          </a:xfrm>
          <a:prstGeom prst="rect">
            <a:avLst/>
          </a:prstGeom>
          <a:noFill/>
          <a:ln w="0">
            <a:noFill/>
          </a:ln>
        </p:spPr>
        <p:txBody>
          <a:bodyPr lIns="0" tIns="0" rIns="0" bIns="0" anchor="ctr">
            <a:spAutoFit/>
          </a:bodyPr>
          <a:lstStyle/>
          <a:p>
            <a:pPr indent="0">
              <a:buNone/>
            </a:pPr>
            <a:r>
              <a:rPr lang="it-IT" sz="1800" b="0" u="none" strike="noStrike">
                <a:solidFill>
                  <a:srgbClr val="000000"/>
                </a:solidFill>
                <a:effectLst/>
                <a:uFillTx/>
                <a:latin typeface="Arial"/>
              </a:rPr>
              <a:t>Fai clic per modificare il formato del testo del titolo</a:t>
            </a:r>
          </a:p>
        </p:txBody>
      </p:sp>
      <p:sp>
        <p:nvSpPr>
          <p:cNvPr id="44" name="PlaceHolder 2"/>
          <p:cNvSpPr>
            <a:spLocks noGrp="1"/>
          </p:cNvSpPr>
          <p:nvPr>
            <p:ph type="body"/>
          </p:nvPr>
        </p:nvSpPr>
        <p:spPr>
          <a:xfrm>
            <a:off x="457200" y="1203480"/>
            <a:ext cx="4015440" cy="298260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it-IT" sz="1800" b="0" u="none" strike="noStrike">
                <a:solidFill>
                  <a:srgbClr val="000000"/>
                </a:solidFill>
                <a:effectLst/>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1800" b="0" u="none" strike="noStrike">
                <a:solidFill>
                  <a:srgbClr val="000000"/>
                </a:solidFill>
                <a:effectLst/>
                <a:uFillTx/>
                <a:latin typeface="Arial"/>
              </a:rPr>
              <a:t>Secondo livello struttura</a:t>
            </a:r>
          </a:p>
          <a:p>
            <a:pPr marL="1296000" lvl="2" indent="-288000">
              <a:spcBef>
                <a:spcPts val="850"/>
              </a:spcBef>
              <a:buClr>
                <a:srgbClr val="000000"/>
              </a:buClr>
              <a:buSzPct val="45000"/>
              <a:buFont typeface="Wingdings" charset="2"/>
              <a:buChar char=""/>
            </a:pPr>
            <a:r>
              <a:rPr lang="it-IT" sz="1800" b="0" u="none" strike="noStrike">
                <a:solidFill>
                  <a:srgbClr val="000000"/>
                </a:solidFill>
                <a:effectLst/>
                <a:uFillTx/>
                <a:latin typeface="Arial"/>
              </a:rPr>
              <a:t>Terzo livello struttura</a:t>
            </a:r>
          </a:p>
          <a:p>
            <a:pPr marL="1728000" lvl="3" indent="-216000">
              <a:spcBef>
                <a:spcPts val="567"/>
              </a:spcBef>
              <a:buClr>
                <a:srgbClr val="000000"/>
              </a:buClr>
              <a:buSzPct val="75000"/>
              <a:buFont typeface="Symbol" charset="2"/>
              <a:buChar char=""/>
            </a:pPr>
            <a:r>
              <a:rPr lang="it-IT" sz="1800" b="0" u="none" strike="noStrike">
                <a:solidFill>
                  <a:srgbClr val="000000"/>
                </a:solidFill>
                <a:effectLst/>
                <a:uFillTx/>
                <a:latin typeface="Arial"/>
              </a:rPr>
              <a:t>Quarto livello struttura</a:t>
            </a:r>
          </a:p>
          <a:p>
            <a:pPr marL="2160000" lvl="4" indent="-216000">
              <a:spcBef>
                <a:spcPts val="283"/>
              </a:spcBef>
              <a:buClr>
                <a:srgbClr val="000000"/>
              </a:buClr>
              <a:buSzPct val="45000"/>
              <a:buFont typeface="Wingdings" charset="2"/>
              <a:buChar char=""/>
            </a:pPr>
            <a:r>
              <a:rPr lang="it-IT" sz="1800" b="0" u="none" strike="noStrike">
                <a:solidFill>
                  <a:srgbClr val="000000"/>
                </a:solidFill>
                <a:effectLst/>
                <a:uFillTx/>
                <a:latin typeface="Arial"/>
              </a:rPr>
              <a:t>Quinto livello struttura</a:t>
            </a:r>
          </a:p>
          <a:p>
            <a:pPr marL="2592000" lvl="5" indent="-216000">
              <a:spcBef>
                <a:spcPts val="283"/>
              </a:spcBef>
              <a:buClr>
                <a:srgbClr val="000000"/>
              </a:buClr>
              <a:buSzPct val="45000"/>
              <a:buFont typeface="Wingdings" charset="2"/>
              <a:buChar char=""/>
            </a:pPr>
            <a:r>
              <a:rPr lang="it-IT" sz="1800" b="0" u="none" strike="noStrike">
                <a:solidFill>
                  <a:srgbClr val="000000"/>
                </a:solidFill>
                <a:effectLst/>
                <a:uFillTx/>
                <a:latin typeface="Arial"/>
              </a:rPr>
              <a:t>Sesto livello struttura</a:t>
            </a:r>
          </a:p>
          <a:p>
            <a:pPr marL="3024000" lvl="6" indent="-216000">
              <a:spcBef>
                <a:spcPts val="283"/>
              </a:spcBef>
              <a:buClr>
                <a:srgbClr val="000000"/>
              </a:buClr>
              <a:buSzPct val="45000"/>
              <a:buFont typeface="Wingdings" charset="2"/>
              <a:buChar char=""/>
            </a:pPr>
            <a:r>
              <a:rPr lang="it-IT" sz="1800" b="0" u="none" strike="noStrike">
                <a:solidFill>
                  <a:srgbClr val="000000"/>
                </a:solidFill>
                <a:effectLst/>
                <a:uFillTx/>
                <a:latin typeface="Arial"/>
              </a:rPr>
              <a:t>Settimo livello struttura</a:t>
            </a:r>
          </a:p>
        </p:txBody>
      </p:sp>
      <p:sp>
        <p:nvSpPr>
          <p:cNvPr id="45" name="PlaceHolder 3"/>
          <p:cNvSpPr>
            <a:spLocks noGrp="1"/>
          </p:cNvSpPr>
          <p:nvPr>
            <p:ph type="body"/>
          </p:nvPr>
        </p:nvSpPr>
        <p:spPr>
          <a:xfrm>
            <a:off x="4674240" y="1203480"/>
            <a:ext cx="4015440" cy="2982600"/>
          </a:xfrm>
          <a:prstGeom prst="rect">
            <a:avLst/>
          </a:prstGeom>
          <a:noFill/>
          <a:ln w="0">
            <a:noFill/>
          </a:ln>
        </p:spPr>
        <p:txBody>
          <a:bodyPr lIns="0" tIns="0" rIns="0" bIns="0" anchor="t">
            <a:normAutofit fontScale="92500" lnSpcReduction="19999"/>
          </a:bodyPr>
          <a:lstStyle/>
          <a:p>
            <a:pPr marL="432000" indent="-324000">
              <a:spcBef>
                <a:spcPts val="1417"/>
              </a:spcBef>
              <a:buClr>
                <a:srgbClr val="000000"/>
              </a:buClr>
              <a:buSzPct val="45000"/>
              <a:buFont typeface="Wingdings" charset="2"/>
              <a:buChar char=""/>
            </a:pPr>
            <a:r>
              <a:rPr lang="it-IT" sz="1800" b="0" u="none" strike="noStrike">
                <a:solidFill>
                  <a:srgbClr val="000000"/>
                </a:solidFill>
                <a:effectLst/>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1800" b="0" u="none" strike="noStrike">
                <a:solidFill>
                  <a:srgbClr val="000000"/>
                </a:solidFill>
                <a:effectLst/>
                <a:uFillTx/>
                <a:latin typeface="Arial"/>
              </a:rPr>
              <a:t>Secondo livello struttura</a:t>
            </a:r>
          </a:p>
          <a:p>
            <a:pPr marL="1296000" lvl="2" indent="-288000">
              <a:spcBef>
                <a:spcPts val="850"/>
              </a:spcBef>
              <a:buClr>
                <a:srgbClr val="000000"/>
              </a:buClr>
              <a:buSzPct val="45000"/>
              <a:buFont typeface="Wingdings" charset="2"/>
              <a:buChar char=""/>
            </a:pPr>
            <a:r>
              <a:rPr lang="it-IT" sz="1800" b="0" u="none" strike="noStrike">
                <a:solidFill>
                  <a:srgbClr val="000000"/>
                </a:solidFill>
                <a:effectLst/>
                <a:uFillTx/>
                <a:latin typeface="Arial"/>
              </a:rPr>
              <a:t>Terzo livello struttura</a:t>
            </a:r>
          </a:p>
          <a:p>
            <a:pPr marL="1728000" lvl="3" indent="-216000">
              <a:spcBef>
                <a:spcPts val="567"/>
              </a:spcBef>
              <a:buClr>
                <a:srgbClr val="000000"/>
              </a:buClr>
              <a:buSzPct val="75000"/>
              <a:buFont typeface="Symbol" charset="2"/>
              <a:buChar char=""/>
            </a:pPr>
            <a:r>
              <a:rPr lang="it-IT" sz="1800" b="0" u="none" strike="noStrike">
                <a:solidFill>
                  <a:srgbClr val="000000"/>
                </a:solidFill>
                <a:effectLst/>
                <a:uFillTx/>
                <a:latin typeface="Arial"/>
              </a:rPr>
              <a:t>Quarto livello struttura</a:t>
            </a:r>
          </a:p>
          <a:p>
            <a:pPr marL="2160000" lvl="4" indent="-216000">
              <a:spcBef>
                <a:spcPts val="283"/>
              </a:spcBef>
              <a:buClr>
                <a:srgbClr val="000000"/>
              </a:buClr>
              <a:buSzPct val="45000"/>
              <a:buFont typeface="Wingdings" charset="2"/>
              <a:buChar char=""/>
            </a:pPr>
            <a:r>
              <a:rPr lang="it-IT" sz="1800" b="0" u="none" strike="noStrike">
                <a:solidFill>
                  <a:srgbClr val="000000"/>
                </a:solidFill>
                <a:effectLst/>
                <a:uFillTx/>
                <a:latin typeface="Arial"/>
              </a:rPr>
              <a:t>Quinto livello struttura</a:t>
            </a:r>
          </a:p>
          <a:p>
            <a:pPr marL="2592000" lvl="5" indent="-216000">
              <a:spcBef>
                <a:spcPts val="283"/>
              </a:spcBef>
              <a:buClr>
                <a:srgbClr val="000000"/>
              </a:buClr>
              <a:buSzPct val="45000"/>
              <a:buFont typeface="Wingdings" charset="2"/>
              <a:buChar char=""/>
            </a:pPr>
            <a:r>
              <a:rPr lang="it-IT" sz="1800" b="0" u="none" strike="noStrike">
                <a:solidFill>
                  <a:srgbClr val="000000"/>
                </a:solidFill>
                <a:effectLst/>
                <a:uFillTx/>
                <a:latin typeface="Arial"/>
              </a:rPr>
              <a:t>Sesto livello struttura</a:t>
            </a:r>
          </a:p>
          <a:p>
            <a:pPr marL="3024000" lvl="6" indent="-216000">
              <a:spcBef>
                <a:spcPts val="283"/>
              </a:spcBef>
              <a:buClr>
                <a:srgbClr val="000000"/>
              </a:buClr>
              <a:buSzPct val="45000"/>
              <a:buFont typeface="Wingdings" charset="2"/>
              <a:buChar char=""/>
            </a:pPr>
            <a:r>
              <a:rPr lang="it-IT" sz="1800" b="0" u="none" strike="noStrike">
                <a:solidFill>
                  <a:srgbClr val="000000"/>
                </a:solidFill>
                <a:effectLst/>
                <a:uFillTx/>
                <a:latin typeface="Arial"/>
              </a:rPr>
              <a:t>Settimo livello struttura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itolo e contenuto">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Predefinito 1">
    <p:bg>
      <p:bgPr>
        <a:solidFill>
          <a:srgbClr val="FFFFFF"/>
        </a:solidFill>
        <a:effectLst/>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indent="0" algn="ctr">
              <a:buNone/>
            </a:pPr>
            <a:r>
              <a:rPr lang="it-IT" sz="4400" b="0" u="none" strike="noStrike">
                <a:solidFill>
                  <a:srgbClr val="000000"/>
                </a:solidFill>
                <a:effectLst/>
                <a:uFillTx/>
                <a:latin typeface="Arial"/>
              </a:rPr>
              <a:t>Fai clic per modificare il formato del testo del titolo</a:t>
            </a:r>
          </a:p>
        </p:txBody>
      </p:sp>
      <p:sp>
        <p:nvSpPr>
          <p:cNvPr id="30"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lnSpcReduction="9999"/>
          </a:bodyPr>
          <a:lstStyle/>
          <a:p>
            <a:pPr marL="432000" indent="-324000">
              <a:spcBef>
                <a:spcPts val="1417"/>
              </a:spcBef>
              <a:buClr>
                <a:srgbClr val="000000"/>
              </a:buClr>
              <a:buSzPct val="45000"/>
              <a:buFont typeface="Wingdings" charset="2"/>
              <a:buChar char=""/>
            </a:pPr>
            <a:r>
              <a:rPr lang="it-IT" sz="3200" b="0" u="none" strike="noStrike">
                <a:solidFill>
                  <a:srgbClr val="000000"/>
                </a:solidFill>
                <a:effectLst/>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u="none" strike="noStrike">
                <a:solidFill>
                  <a:srgbClr val="000000"/>
                </a:solidFill>
                <a:effectLst/>
                <a:uFillTx/>
                <a:latin typeface="Arial"/>
              </a:rPr>
              <a:t>Secondo livello struttura</a:t>
            </a:r>
          </a:p>
          <a:p>
            <a:pPr marL="1296000" lvl="2" indent="-288000">
              <a:spcBef>
                <a:spcPts val="850"/>
              </a:spcBef>
              <a:buClr>
                <a:srgbClr val="000000"/>
              </a:buClr>
              <a:buSzPct val="45000"/>
              <a:buFont typeface="Wingdings" charset="2"/>
              <a:buChar char=""/>
            </a:pPr>
            <a:r>
              <a:rPr lang="it-IT" sz="2400" b="0" u="none" strike="noStrike">
                <a:solidFill>
                  <a:srgbClr val="000000"/>
                </a:solidFill>
                <a:effectLst/>
                <a:uFillTx/>
                <a:latin typeface="Arial"/>
              </a:rPr>
              <a:t>Terzo livello struttura</a:t>
            </a:r>
          </a:p>
          <a:p>
            <a:pPr marL="1728000" lvl="3" indent="-216000">
              <a:spcBef>
                <a:spcPts val="567"/>
              </a:spcBef>
              <a:buClr>
                <a:srgbClr val="000000"/>
              </a:buClr>
              <a:buSzPct val="75000"/>
              <a:buFont typeface="Symbol" charset="2"/>
              <a:buChar char=""/>
            </a:pPr>
            <a:r>
              <a:rPr lang="it-IT" sz="2000" b="0" u="none" strike="noStrike">
                <a:solidFill>
                  <a:srgbClr val="000000"/>
                </a:solidFill>
                <a:effectLst/>
                <a:uFillTx/>
                <a:latin typeface="Arial"/>
              </a:rPr>
              <a:t>Quarto livello struttura</a:t>
            </a:r>
          </a:p>
          <a:p>
            <a:pPr marL="2160000" lvl="4"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Quinto livello struttura</a:t>
            </a:r>
          </a:p>
          <a:p>
            <a:pPr marL="2592000" lvl="5"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Sesto livello struttura</a:t>
            </a:r>
          </a:p>
          <a:p>
            <a:pPr marL="3024000" lvl="6"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Settimo livello struttura</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Predefinito 1">
    <p:bg>
      <p:bgPr>
        <a:solidFill>
          <a:srgbClr val="FFFFFF"/>
        </a:solidFill>
        <a:effectLst/>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indent="0" algn="ctr">
              <a:buNone/>
            </a:pPr>
            <a:r>
              <a:rPr lang="it-IT" sz="4400" b="0" u="none" strike="noStrike">
                <a:solidFill>
                  <a:srgbClr val="000000"/>
                </a:solidFill>
                <a:effectLst/>
                <a:uFillTx/>
                <a:latin typeface="Arial"/>
              </a:rPr>
              <a:t>Fai clic per modificare il formato del testo del titolo</a:t>
            </a:r>
          </a:p>
        </p:txBody>
      </p:sp>
      <p:sp>
        <p:nvSpPr>
          <p:cNvPr id="32"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lnSpcReduction="9999"/>
          </a:bodyPr>
          <a:lstStyle/>
          <a:p>
            <a:pPr marL="432000" indent="-324000">
              <a:spcBef>
                <a:spcPts val="1417"/>
              </a:spcBef>
              <a:buClr>
                <a:srgbClr val="000000"/>
              </a:buClr>
              <a:buSzPct val="45000"/>
              <a:buFont typeface="Wingdings" charset="2"/>
              <a:buChar char=""/>
            </a:pPr>
            <a:r>
              <a:rPr lang="it-IT" sz="3200" b="0" u="none" strike="noStrike">
                <a:solidFill>
                  <a:srgbClr val="000000"/>
                </a:solidFill>
                <a:effectLst/>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u="none" strike="noStrike">
                <a:solidFill>
                  <a:srgbClr val="000000"/>
                </a:solidFill>
                <a:effectLst/>
                <a:uFillTx/>
                <a:latin typeface="Arial"/>
              </a:rPr>
              <a:t>Secondo livello struttura</a:t>
            </a:r>
          </a:p>
          <a:p>
            <a:pPr marL="1296000" lvl="2" indent="-288000">
              <a:spcBef>
                <a:spcPts val="850"/>
              </a:spcBef>
              <a:buClr>
                <a:srgbClr val="000000"/>
              </a:buClr>
              <a:buSzPct val="45000"/>
              <a:buFont typeface="Wingdings" charset="2"/>
              <a:buChar char=""/>
            </a:pPr>
            <a:r>
              <a:rPr lang="it-IT" sz="2400" b="0" u="none" strike="noStrike">
                <a:solidFill>
                  <a:srgbClr val="000000"/>
                </a:solidFill>
                <a:effectLst/>
                <a:uFillTx/>
                <a:latin typeface="Arial"/>
              </a:rPr>
              <a:t>Terzo livello struttura</a:t>
            </a:r>
          </a:p>
          <a:p>
            <a:pPr marL="1728000" lvl="3" indent="-216000">
              <a:spcBef>
                <a:spcPts val="567"/>
              </a:spcBef>
              <a:buClr>
                <a:srgbClr val="000000"/>
              </a:buClr>
              <a:buSzPct val="75000"/>
              <a:buFont typeface="Symbol" charset="2"/>
              <a:buChar char=""/>
            </a:pPr>
            <a:r>
              <a:rPr lang="it-IT" sz="2000" b="0" u="none" strike="noStrike">
                <a:solidFill>
                  <a:srgbClr val="000000"/>
                </a:solidFill>
                <a:effectLst/>
                <a:uFillTx/>
                <a:latin typeface="Arial"/>
              </a:rPr>
              <a:t>Quarto livello struttura</a:t>
            </a:r>
          </a:p>
          <a:p>
            <a:pPr marL="2160000" lvl="4"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Quinto livello struttura</a:t>
            </a:r>
          </a:p>
          <a:p>
            <a:pPr marL="2592000" lvl="5"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Sesto livello struttura</a:t>
            </a:r>
          </a:p>
          <a:p>
            <a:pPr marL="3024000" lvl="6"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Settimo livello struttura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Predefinito 1">
    <p:bg>
      <p:bgPr>
        <a:solidFill>
          <a:srgbClr val="FFFFFF"/>
        </a:solidFill>
        <a:effectLst/>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indent="0" algn="ctr">
              <a:buNone/>
            </a:pPr>
            <a:r>
              <a:rPr lang="it-IT" sz="4400" b="0" u="none" strike="noStrike">
                <a:solidFill>
                  <a:srgbClr val="000000"/>
                </a:solidFill>
                <a:effectLst/>
                <a:uFillTx/>
                <a:latin typeface="Arial"/>
              </a:rPr>
              <a:t>Fai clic per modificare il formato del testo del titolo</a:t>
            </a:r>
          </a:p>
        </p:txBody>
      </p:sp>
      <p:sp>
        <p:nvSpPr>
          <p:cNvPr id="34"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lnSpcReduction="9999"/>
          </a:bodyPr>
          <a:lstStyle/>
          <a:p>
            <a:pPr marL="432000" indent="-324000">
              <a:spcBef>
                <a:spcPts val="1417"/>
              </a:spcBef>
              <a:buClr>
                <a:srgbClr val="000000"/>
              </a:buClr>
              <a:buSzPct val="45000"/>
              <a:buFont typeface="Wingdings" charset="2"/>
              <a:buChar char=""/>
            </a:pPr>
            <a:r>
              <a:rPr lang="it-IT" sz="3200" b="0" u="none" strike="noStrike">
                <a:solidFill>
                  <a:srgbClr val="000000"/>
                </a:solidFill>
                <a:effectLst/>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u="none" strike="noStrike">
                <a:solidFill>
                  <a:srgbClr val="000000"/>
                </a:solidFill>
                <a:effectLst/>
                <a:uFillTx/>
                <a:latin typeface="Arial"/>
              </a:rPr>
              <a:t>Secondo livello struttura</a:t>
            </a:r>
          </a:p>
          <a:p>
            <a:pPr marL="1296000" lvl="2" indent="-288000">
              <a:spcBef>
                <a:spcPts val="850"/>
              </a:spcBef>
              <a:buClr>
                <a:srgbClr val="000000"/>
              </a:buClr>
              <a:buSzPct val="45000"/>
              <a:buFont typeface="Wingdings" charset="2"/>
              <a:buChar char=""/>
            </a:pPr>
            <a:r>
              <a:rPr lang="it-IT" sz="2400" b="0" u="none" strike="noStrike">
                <a:solidFill>
                  <a:srgbClr val="000000"/>
                </a:solidFill>
                <a:effectLst/>
                <a:uFillTx/>
                <a:latin typeface="Arial"/>
              </a:rPr>
              <a:t>Terzo livello struttura</a:t>
            </a:r>
          </a:p>
          <a:p>
            <a:pPr marL="1728000" lvl="3" indent="-216000">
              <a:spcBef>
                <a:spcPts val="567"/>
              </a:spcBef>
              <a:buClr>
                <a:srgbClr val="000000"/>
              </a:buClr>
              <a:buSzPct val="75000"/>
              <a:buFont typeface="Symbol" charset="2"/>
              <a:buChar char=""/>
            </a:pPr>
            <a:r>
              <a:rPr lang="it-IT" sz="2000" b="0" u="none" strike="noStrike">
                <a:solidFill>
                  <a:srgbClr val="000000"/>
                </a:solidFill>
                <a:effectLst/>
                <a:uFillTx/>
                <a:latin typeface="Arial"/>
              </a:rPr>
              <a:t>Quarto livello struttura</a:t>
            </a:r>
          </a:p>
          <a:p>
            <a:pPr marL="2160000" lvl="4"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Quinto livello struttura</a:t>
            </a:r>
          </a:p>
          <a:p>
            <a:pPr marL="2592000" lvl="5"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Sesto livello struttura</a:t>
            </a:r>
          </a:p>
          <a:p>
            <a:pPr marL="3024000" lvl="6"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Settimo livello struttura</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Predefinito 1">
    <p:bg>
      <p:bgPr>
        <a:solidFill>
          <a:srgbClr val="FFFFFF"/>
        </a:solidFill>
        <a:effectLst/>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indent="0" algn="ctr">
              <a:buNone/>
            </a:pPr>
            <a:r>
              <a:rPr lang="it-IT" sz="4400" b="0" u="none" strike="noStrike">
                <a:solidFill>
                  <a:srgbClr val="000000"/>
                </a:solidFill>
                <a:effectLst/>
                <a:uFillTx/>
                <a:latin typeface="Arial"/>
              </a:rPr>
              <a:t>Fai clic per modificare il formato del testo del titolo</a:t>
            </a:r>
          </a:p>
        </p:txBody>
      </p:sp>
      <p:sp>
        <p:nvSpPr>
          <p:cNvPr id="36"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lnSpcReduction="9999"/>
          </a:bodyPr>
          <a:lstStyle/>
          <a:p>
            <a:pPr marL="432000" indent="-324000">
              <a:spcBef>
                <a:spcPts val="1417"/>
              </a:spcBef>
              <a:buClr>
                <a:srgbClr val="000000"/>
              </a:buClr>
              <a:buSzPct val="45000"/>
              <a:buFont typeface="Wingdings" charset="2"/>
              <a:buChar char=""/>
            </a:pPr>
            <a:r>
              <a:rPr lang="it-IT" sz="3200" b="0" u="none" strike="noStrike">
                <a:solidFill>
                  <a:srgbClr val="000000"/>
                </a:solidFill>
                <a:effectLst/>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u="none" strike="noStrike">
                <a:solidFill>
                  <a:srgbClr val="000000"/>
                </a:solidFill>
                <a:effectLst/>
                <a:uFillTx/>
                <a:latin typeface="Arial"/>
              </a:rPr>
              <a:t>Secondo livello struttura</a:t>
            </a:r>
          </a:p>
          <a:p>
            <a:pPr marL="1296000" lvl="2" indent="-288000">
              <a:spcBef>
                <a:spcPts val="850"/>
              </a:spcBef>
              <a:buClr>
                <a:srgbClr val="000000"/>
              </a:buClr>
              <a:buSzPct val="45000"/>
              <a:buFont typeface="Wingdings" charset="2"/>
              <a:buChar char=""/>
            </a:pPr>
            <a:r>
              <a:rPr lang="it-IT" sz="2400" b="0" u="none" strike="noStrike">
                <a:solidFill>
                  <a:srgbClr val="000000"/>
                </a:solidFill>
                <a:effectLst/>
                <a:uFillTx/>
                <a:latin typeface="Arial"/>
              </a:rPr>
              <a:t>Terzo livello struttura</a:t>
            </a:r>
          </a:p>
          <a:p>
            <a:pPr marL="1728000" lvl="3" indent="-216000">
              <a:spcBef>
                <a:spcPts val="567"/>
              </a:spcBef>
              <a:buClr>
                <a:srgbClr val="000000"/>
              </a:buClr>
              <a:buSzPct val="75000"/>
              <a:buFont typeface="Symbol" charset="2"/>
              <a:buChar char=""/>
            </a:pPr>
            <a:r>
              <a:rPr lang="it-IT" sz="2000" b="0" u="none" strike="noStrike">
                <a:solidFill>
                  <a:srgbClr val="000000"/>
                </a:solidFill>
                <a:effectLst/>
                <a:uFillTx/>
                <a:latin typeface="Arial"/>
              </a:rPr>
              <a:t>Quarto livello struttura</a:t>
            </a:r>
          </a:p>
          <a:p>
            <a:pPr marL="2160000" lvl="4"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Quinto livello struttura</a:t>
            </a:r>
          </a:p>
          <a:p>
            <a:pPr marL="2592000" lvl="5"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Sesto livello struttura</a:t>
            </a:r>
          </a:p>
          <a:p>
            <a:pPr marL="3024000" lvl="6"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Settimo livello struttura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Predefinito 1">
    <p:bg>
      <p:bgPr>
        <a:solidFill>
          <a:srgbClr val="FFFFFF"/>
        </a:solidFill>
        <a:effectLst/>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indent="0" algn="ctr">
              <a:buNone/>
            </a:pPr>
            <a:r>
              <a:rPr lang="it-IT" sz="4400" b="0" u="none" strike="noStrike">
                <a:solidFill>
                  <a:srgbClr val="000000"/>
                </a:solidFill>
                <a:effectLst/>
                <a:uFillTx/>
                <a:latin typeface="Arial"/>
              </a:rPr>
              <a:t>Fai clic per modificare il formato del testo del titolo</a:t>
            </a:r>
          </a:p>
        </p:txBody>
      </p:sp>
      <p:sp>
        <p:nvSpPr>
          <p:cNvPr id="38"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lnSpcReduction="9999"/>
          </a:bodyPr>
          <a:lstStyle/>
          <a:p>
            <a:pPr marL="432000" indent="-324000">
              <a:spcBef>
                <a:spcPts val="1417"/>
              </a:spcBef>
              <a:buClr>
                <a:srgbClr val="000000"/>
              </a:buClr>
              <a:buSzPct val="45000"/>
              <a:buFont typeface="Wingdings" charset="2"/>
              <a:buChar char=""/>
            </a:pPr>
            <a:r>
              <a:rPr lang="it-IT" sz="3200" b="0" u="none" strike="noStrike">
                <a:solidFill>
                  <a:srgbClr val="000000"/>
                </a:solidFill>
                <a:effectLst/>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u="none" strike="noStrike">
                <a:solidFill>
                  <a:srgbClr val="000000"/>
                </a:solidFill>
                <a:effectLst/>
                <a:uFillTx/>
                <a:latin typeface="Arial"/>
              </a:rPr>
              <a:t>Secondo livello struttura</a:t>
            </a:r>
          </a:p>
          <a:p>
            <a:pPr marL="1296000" lvl="2" indent="-288000">
              <a:spcBef>
                <a:spcPts val="850"/>
              </a:spcBef>
              <a:buClr>
                <a:srgbClr val="000000"/>
              </a:buClr>
              <a:buSzPct val="45000"/>
              <a:buFont typeface="Wingdings" charset="2"/>
              <a:buChar char=""/>
            </a:pPr>
            <a:r>
              <a:rPr lang="it-IT" sz="2400" b="0" u="none" strike="noStrike">
                <a:solidFill>
                  <a:srgbClr val="000000"/>
                </a:solidFill>
                <a:effectLst/>
                <a:uFillTx/>
                <a:latin typeface="Arial"/>
              </a:rPr>
              <a:t>Terzo livello struttura</a:t>
            </a:r>
          </a:p>
          <a:p>
            <a:pPr marL="1728000" lvl="3" indent="-216000">
              <a:spcBef>
                <a:spcPts val="567"/>
              </a:spcBef>
              <a:buClr>
                <a:srgbClr val="000000"/>
              </a:buClr>
              <a:buSzPct val="75000"/>
              <a:buFont typeface="Symbol" charset="2"/>
              <a:buChar char=""/>
            </a:pPr>
            <a:r>
              <a:rPr lang="it-IT" sz="2000" b="0" u="none" strike="noStrike">
                <a:solidFill>
                  <a:srgbClr val="000000"/>
                </a:solidFill>
                <a:effectLst/>
                <a:uFillTx/>
                <a:latin typeface="Arial"/>
              </a:rPr>
              <a:t>Quarto livello struttura</a:t>
            </a:r>
          </a:p>
          <a:p>
            <a:pPr marL="2160000" lvl="4"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Quinto livello struttura</a:t>
            </a:r>
          </a:p>
          <a:p>
            <a:pPr marL="2592000" lvl="5"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Sesto livello struttura</a:t>
            </a:r>
          </a:p>
          <a:p>
            <a:pPr marL="3024000" lvl="6"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Settimo livello struttura</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Predefinito 2">
    <p:bg>
      <p:bgPr>
        <a:solidFill>
          <a:srgbClr val="FFFFFF"/>
        </a:solidFill>
        <a:effectLst/>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496800"/>
            <a:ext cx="8228880" cy="274680"/>
          </a:xfrm>
          <a:prstGeom prst="rect">
            <a:avLst/>
          </a:prstGeom>
          <a:noFill/>
          <a:ln w="0">
            <a:noFill/>
          </a:ln>
        </p:spPr>
        <p:txBody>
          <a:bodyPr lIns="0" tIns="0" rIns="0" bIns="0" anchor="ctr">
            <a:spAutoFit/>
          </a:bodyPr>
          <a:lstStyle/>
          <a:p>
            <a:pPr indent="0">
              <a:buNone/>
            </a:pPr>
            <a:r>
              <a:rPr lang="it-IT" sz="1800" b="0" u="none" strike="noStrike">
                <a:solidFill>
                  <a:srgbClr val="000000"/>
                </a:solidFill>
                <a:effectLst/>
                <a:uFillTx/>
                <a:latin typeface="Arial"/>
              </a:rPr>
              <a:t>Fai clic per modificare il formato del testo del titolo</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Predefinito 3">
    <p:bg>
      <p:bgPr>
        <a:solidFill>
          <a:srgbClr val="FFFFFF"/>
        </a:solidFill>
        <a:effectLst/>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496800"/>
            <a:ext cx="8228880" cy="274680"/>
          </a:xfrm>
          <a:prstGeom prst="rect">
            <a:avLst/>
          </a:prstGeom>
          <a:noFill/>
          <a:ln w="0">
            <a:noFill/>
          </a:ln>
        </p:spPr>
        <p:txBody>
          <a:bodyPr lIns="0" tIns="0" rIns="0" bIns="0" anchor="ctr">
            <a:spAutoFit/>
          </a:bodyPr>
          <a:lstStyle/>
          <a:p>
            <a:pPr indent="0">
              <a:buNone/>
            </a:pPr>
            <a:r>
              <a:rPr lang="it-IT" sz="1800" b="0" u="none" strike="noStrike">
                <a:solidFill>
                  <a:srgbClr val="000000"/>
                </a:solidFill>
                <a:effectLst/>
                <a:uFillTx/>
                <a:latin typeface="Arial"/>
              </a:rPr>
              <a:t>Fai clic per modificare il formato del testo del titolo</a:t>
            </a:r>
          </a:p>
        </p:txBody>
      </p:sp>
      <p:sp>
        <p:nvSpPr>
          <p:cNvPr id="41" name="PlaceHolder 2"/>
          <p:cNvSpPr>
            <a:spLocks noGrp="1"/>
          </p:cNvSpPr>
          <p:nvPr>
            <p:ph type="body"/>
          </p:nvPr>
        </p:nvSpPr>
        <p:spPr>
          <a:xfrm>
            <a:off x="457200" y="1203480"/>
            <a:ext cx="8228880" cy="298260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it-IT" sz="1800" b="0" u="none" strike="noStrike">
                <a:solidFill>
                  <a:srgbClr val="000000"/>
                </a:solidFill>
                <a:effectLst/>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1800" b="0" u="none" strike="noStrike">
                <a:solidFill>
                  <a:srgbClr val="000000"/>
                </a:solidFill>
                <a:effectLst/>
                <a:uFillTx/>
                <a:latin typeface="Arial"/>
              </a:rPr>
              <a:t>Secondo livello struttura</a:t>
            </a:r>
          </a:p>
          <a:p>
            <a:pPr marL="1296000" lvl="2" indent="-288000">
              <a:spcBef>
                <a:spcPts val="850"/>
              </a:spcBef>
              <a:buClr>
                <a:srgbClr val="000000"/>
              </a:buClr>
              <a:buSzPct val="45000"/>
              <a:buFont typeface="Wingdings" charset="2"/>
              <a:buChar char=""/>
            </a:pPr>
            <a:r>
              <a:rPr lang="it-IT" sz="1800" b="0" u="none" strike="noStrike">
                <a:solidFill>
                  <a:srgbClr val="000000"/>
                </a:solidFill>
                <a:effectLst/>
                <a:uFillTx/>
                <a:latin typeface="Arial"/>
              </a:rPr>
              <a:t>Terzo livello struttura</a:t>
            </a:r>
          </a:p>
          <a:p>
            <a:pPr marL="1728000" lvl="3" indent="-216000">
              <a:spcBef>
                <a:spcPts val="567"/>
              </a:spcBef>
              <a:buClr>
                <a:srgbClr val="000000"/>
              </a:buClr>
              <a:buSzPct val="75000"/>
              <a:buFont typeface="Symbol" charset="2"/>
              <a:buChar char=""/>
            </a:pPr>
            <a:r>
              <a:rPr lang="it-IT" sz="1800" b="0" u="none" strike="noStrike">
                <a:solidFill>
                  <a:srgbClr val="000000"/>
                </a:solidFill>
                <a:effectLst/>
                <a:uFillTx/>
                <a:latin typeface="Arial"/>
              </a:rPr>
              <a:t>Quarto livello struttura</a:t>
            </a:r>
          </a:p>
          <a:p>
            <a:pPr marL="2160000" lvl="4" indent="-216000">
              <a:spcBef>
                <a:spcPts val="283"/>
              </a:spcBef>
              <a:buClr>
                <a:srgbClr val="000000"/>
              </a:buClr>
              <a:buSzPct val="45000"/>
              <a:buFont typeface="Wingdings" charset="2"/>
              <a:buChar char=""/>
            </a:pPr>
            <a:r>
              <a:rPr lang="it-IT" sz="1800" b="0" u="none" strike="noStrike">
                <a:solidFill>
                  <a:srgbClr val="000000"/>
                </a:solidFill>
                <a:effectLst/>
                <a:uFillTx/>
                <a:latin typeface="Arial"/>
              </a:rPr>
              <a:t>Quinto livello struttura</a:t>
            </a:r>
          </a:p>
          <a:p>
            <a:pPr marL="2592000" lvl="5" indent="-216000">
              <a:spcBef>
                <a:spcPts val="283"/>
              </a:spcBef>
              <a:buClr>
                <a:srgbClr val="000000"/>
              </a:buClr>
              <a:buSzPct val="45000"/>
              <a:buFont typeface="Wingdings" charset="2"/>
              <a:buChar char=""/>
            </a:pPr>
            <a:r>
              <a:rPr lang="it-IT" sz="1800" b="0" u="none" strike="noStrike">
                <a:solidFill>
                  <a:srgbClr val="000000"/>
                </a:solidFill>
                <a:effectLst/>
                <a:uFillTx/>
                <a:latin typeface="Arial"/>
              </a:rPr>
              <a:t>Sesto livello struttura</a:t>
            </a:r>
          </a:p>
          <a:p>
            <a:pPr marL="3024000" lvl="6" indent="-216000">
              <a:spcBef>
                <a:spcPts val="283"/>
              </a:spcBef>
              <a:buClr>
                <a:srgbClr val="000000"/>
              </a:buClr>
              <a:buSzPct val="45000"/>
              <a:buFont typeface="Wingdings" charset="2"/>
              <a:buChar char=""/>
            </a:pPr>
            <a:r>
              <a:rPr lang="it-IT" sz="1800" b="0" u="none" strike="noStrike">
                <a:solidFill>
                  <a:srgbClr val="000000"/>
                </a:solidFill>
                <a:effectLst/>
                <a:uFillTx/>
                <a:latin typeface="Arial"/>
              </a:rPr>
              <a:t>Settimo livello struttura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Predefinito 4">
    <p:bg>
      <p:bgPr>
        <a:solidFill>
          <a:srgbClr val="FFFFFF"/>
        </a:solidFill>
        <a:effectLst/>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496800"/>
            <a:ext cx="8228880" cy="274680"/>
          </a:xfrm>
          <a:prstGeom prst="rect">
            <a:avLst/>
          </a:prstGeom>
          <a:noFill/>
          <a:ln w="0">
            <a:noFill/>
          </a:ln>
        </p:spPr>
        <p:txBody>
          <a:bodyPr lIns="0" tIns="0" rIns="0" bIns="0" anchor="ctr">
            <a:spAutoFit/>
          </a:bodyPr>
          <a:lstStyle/>
          <a:p>
            <a:pPr indent="0">
              <a:buNone/>
            </a:pPr>
            <a:r>
              <a:rPr lang="it-IT" sz="1800" b="0" u="none" strike="noStrike">
                <a:solidFill>
                  <a:srgbClr val="000000"/>
                </a:solidFill>
                <a:effectLst/>
                <a:uFillTx/>
                <a:latin typeface="Arial"/>
              </a:rPr>
              <a:t>Fai clic per modificare il formato del testo del titolo</a:t>
            </a: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indent="0" algn="ctr">
              <a:buNone/>
            </a:pPr>
            <a:r>
              <a:rPr lang="it-IT" sz="4400" b="0" u="none" strike="noStrike">
                <a:solidFill>
                  <a:srgbClr val="000000"/>
                </a:solidFill>
                <a:effectLst/>
                <a:uFillTx/>
                <a:latin typeface="Arial"/>
              </a:rPr>
              <a:t>Fai clic per modificare il formato del testo del titolo</a:t>
            </a:r>
          </a:p>
        </p:txBody>
      </p:sp>
      <p:sp>
        <p:nvSpPr>
          <p:cNvPr id="28"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lnSpcReduction="9999"/>
          </a:bodyPr>
          <a:lstStyle/>
          <a:p>
            <a:pPr marL="432000" indent="-324000">
              <a:spcBef>
                <a:spcPts val="1417"/>
              </a:spcBef>
              <a:buClr>
                <a:srgbClr val="000000"/>
              </a:buClr>
              <a:buSzPct val="45000"/>
              <a:buFont typeface="Wingdings" charset="2"/>
              <a:buChar char=""/>
            </a:pPr>
            <a:r>
              <a:rPr lang="it-IT" sz="3200" b="0" u="none" strike="noStrike">
                <a:solidFill>
                  <a:srgbClr val="000000"/>
                </a:solidFill>
                <a:effectLst/>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u="none" strike="noStrike">
                <a:solidFill>
                  <a:srgbClr val="000000"/>
                </a:solidFill>
                <a:effectLst/>
                <a:uFillTx/>
                <a:latin typeface="Arial"/>
              </a:rPr>
              <a:t>Secondo livello struttura</a:t>
            </a:r>
          </a:p>
          <a:p>
            <a:pPr marL="1296000" lvl="2" indent="-288000">
              <a:spcBef>
                <a:spcPts val="850"/>
              </a:spcBef>
              <a:buClr>
                <a:srgbClr val="000000"/>
              </a:buClr>
              <a:buSzPct val="45000"/>
              <a:buFont typeface="Wingdings" charset="2"/>
              <a:buChar char=""/>
            </a:pPr>
            <a:r>
              <a:rPr lang="it-IT" sz="2400" b="0" u="none" strike="noStrike">
                <a:solidFill>
                  <a:srgbClr val="000000"/>
                </a:solidFill>
                <a:effectLst/>
                <a:uFillTx/>
                <a:latin typeface="Arial"/>
              </a:rPr>
              <a:t>Terzo livello struttura</a:t>
            </a:r>
          </a:p>
          <a:p>
            <a:pPr marL="1728000" lvl="3" indent="-216000">
              <a:spcBef>
                <a:spcPts val="567"/>
              </a:spcBef>
              <a:buClr>
                <a:srgbClr val="000000"/>
              </a:buClr>
              <a:buSzPct val="75000"/>
              <a:buFont typeface="Symbol" charset="2"/>
              <a:buChar char=""/>
            </a:pPr>
            <a:r>
              <a:rPr lang="it-IT" sz="2000" b="0" u="none" strike="noStrike">
                <a:solidFill>
                  <a:srgbClr val="000000"/>
                </a:solidFill>
                <a:effectLst/>
                <a:uFillTx/>
                <a:latin typeface="Arial"/>
              </a:rPr>
              <a:t>Quarto livello struttura</a:t>
            </a:r>
          </a:p>
          <a:p>
            <a:pPr marL="2160000" lvl="4"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Quinto livello struttura</a:t>
            </a:r>
          </a:p>
          <a:p>
            <a:pPr marL="2592000" lvl="5"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Sesto livello struttura</a:t>
            </a:r>
          </a:p>
          <a:p>
            <a:pPr marL="3024000" lvl="6"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7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indent="0" algn="ctr">
              <a:buNone/>
            </a:pPr>
            <a:r>
              <a:rPr lang="it-IT" sz="4400" b="0" u="none" strike="noStrike">
                <a:solidFill>
                  <a:srgbClr val="000000"/>
                </a:solidFill>
                <a:effectLst/>
                <a:uFillTx/>
                <a:latin typeface="Arial"/>
              </a:rPr>
              <a:t>Fai clic per modificare il formato del testo del titolo</a:t>
            </a:r>
          </a:p>
        </p:txBody>
      </p:sp>
      <p:sp>
        <p:nvSpPr>
          <p:cNvPr id="47"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lnSpcReduction="9999"/>
          </a:bodyPr>
          <a:lstStyle/>
          <a:p>
            <a:pPr marL="432000" indent="-324000">
              <a:spcBef>
                <a:spcPts val="1417"/>
              </a:spcBef>
              <a:buClr>
                <a:srgbClr val="000000"/>
              </a:buClr>
              <a:buSzPct val="45000"/>
              <a:buFont typeface="Wingdings" charset="2"/>
              <a:buChar char=""/>
            </a:pPr>
            <a:r>
              <a:rPr lang="it-IT" sz="3200" b="0" u="none" strike="noStrike">
                <a:solidFill>
                  <a:srgbClr val="000000"/>
                </a:solidFill>
                <a:effectLst/>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u="none" strike="noStrike">
                <a:solidFill>
                  <a:srgbClr val="000000"/>
                </a:solidFill>
                <a:effectLst/>
                <a:uFillTx/>
                <a:latin typeface="Arial"/>
              </a:rPr>
              <a:t>Secondo livello struttura</a:t>
            </a:r>
          </a:p>
          <a:p>
            <a:pPr marL="1296000" lvl="2" indent="-288000">
              <a:spcBef>
                <a:spcPts val="850"/>
              </a:spcBef>
              <a:buClr>
                <a:srgbClr val="000000"/>
              </a:buClr>
              <a:buSzPct val="45000"/>
              <a:buFont typeface="Wingdings" charset="2"/>
              <a:buChar char=""/>
            </a:pPr>
            <a:r>
              <a:rPr lang="it-IT" sz="2400" b="0" u="none" strike="noStrike">
                <a:solidFill>
                  <a:srgbClr val="000000"/>
                </a:solidFill>
                <a:effectLst/>
                <a:uFillTx/>
                <a:latin typeface="Arial"/>
              </a:rPr>
              <a:t>Terzo livello struttura</a:t>
            </a:r>
          </a:p>
          <a:p>
            <a:pPr marL="1728000" lvl="3" indent="-216000">
              <a:spcBef>
                <a:spcPts val="567"/>
              </a:spcBef>
              <a:buClr>
                <a:srgbClr val="000000"/>
              </a:buClr>
              <a:buSzPct val="75000"/>
              <a:buFont typeface="Symbol" charset="2"/>
              <a:buChar char=""/>
            </a:pPr>
            <a:r>
              <a:rPr lang="it-IT" sz="2000" b="0" u="none" strike="noStrike">
                <a:solidFill>
                  <a:srgbClr val="000000"/>
                </a:solidFill>
                <a:effectLst/>
                <a:uFillTx/>
                <a:latin typeface="Arial"/>
              </a:rPr>
              <a:t>Quarto livello struttura</a:t>
            </a:r>
          </a:p>
          <a:p>
            <a:pPr marL="2160000" lvl="4"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Quinto livello struttura</a:t>
            </a:r>
          </a:p>
          <a:p>
            <a:pPr marL="2592000" lvl="5"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Sesto livello struttura</a:t>
            </a:r>
          </a:p>
          <a:p>
            <a:pPr marL="3024000" lvl="6" indent="-216000">
              <a:spcBef>
                <a:spcPts val="283"/>
              </a:spcBef>
              <a:buClr>
                <a:srgbClr val="000000"/>
              </a:buClr>
              <a:buSzPct val="45000"/>
              <a:buFont typeface="Wingdings" charset="2"/>
              <a:buChar char=""/>
            </a:pPr>
            <a:r>
              <a:rPr lang="it-IT" sz="2000" b="0" u="none" strike="noStrike">
                <a:solidFill>
                  <a:srgbClr val="000000"/>
                </a:solidFill>
                <a:effectLst/>
                <a:uFillTx/>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8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43668"/>
        </a:solidFill>
        <a:effectLst/>
      </p:bgPr>
    </p:bg>
    <p:spTree>
      <p:nvGrpSpPr>
        <p:cNvPr id="1" name=""/>
        <p:cNvGrpSpPr/>
        <p:nvPr/>
      </p:nvGrpSpPr>
      <p:grpSpPr>
        <a:xfrm>
          <a:off x="0" y="0"/>
          <a:ext cx="0" cy="0"/>
          <a:chOff x="0" y="0"/>
          <a:chExt cx="0" cy="0"/>
        </a:xfrm>
      </p:grpSpPr>
      <p:sp>
        <p:nvSpPr>
          <p:cNvPr id="48" name="Google Shape;62;p17"/>
          <p:cNvSpPr/>
          <p:nvPr/>
        </p:nvSpPr>
        <p:spPr>
          <a:xfrm flipH="1">
            <a:off x="-2679840" y="3729960"/>
            <a:ext cx="969480" cy="62280"/>
          </a:xfrm>
          <a:prstGeom prst="rect">
            <a:avLst/>
          </a:prstGeom>
          <a:noFill/>
          <a:ln w="0">
            <a:noFill/>
          </a:ln>
        </p:spPr>
        <p:style>
          <a:lnRef idx="0">
            <a:scrgbClr r="0" g="0" b="0"/>
          </a:lnRef>
          <a:fillRef idx="0">
            <a:scrgbClr r="0" g="0" b="0"/>
          </a:fillRef>
          <a:effectRef idx="0">
            <a:scrgbClr r="0" g="0" b="0"/>
          </a:effectRef>
          <a:fontRef idx="minor"/>
        </p:style>
        <p:txBody>
          <a:bodyPr lIns="67680" tIns="31320" rIns="67680" bIns="31320" anchor="b">
            <a:noAutofit/>
          </a:bodyPr>
          <a:lstStyle/>
          <a:p>
            <a:pPr algn="ctr">
              <a:lnSpc>
                <a:spcPct val="90000"/>
              </a:lnSpc>
              <a:tabLst>
                <a:tab pos="0" algn="l"/>
              </a:tabLst>
            </a:pPr>
            <a:r>
              <a:rPr lang="it" sz="1800" b="0" u="none" strike="noStrike">
                <a:solidFill>
                  <a:schemeClr val="lt1"/>
                </a:solidFill>
                <a:effectLst/>
                <a:uFillTx/>
                <a:latin typeface="Calibri"/>
                <a:ea typeface="Calibri"/>
              </a:rPr>
              <a:t>data</a:t>
            </a:r>
            <a:endParaRPr lang="it-IT" sz="1800" b="0" u="none" strike="noStrike">
              <a:solidFill>
                <a:srgbClr val="FFFFFF"/>
              </a:solidFill>
              <a:effectLst/>
              <a:uFillTx/>
              <a:latin typeface="Arial"/>
            </a:endParaRPr>
          </a:p>
        </p:txBody>
      </p:sp>
      <p:sp>
        <p:nvSpPr>
          <p:cNvPr id="49" name="Google Shape;64;p17"/>
          <p:cNvSpPr/>
          <p:nvPr/>
        </p:nvSpPr>
        <p:spPr>
          <a:xfrm>
            <a:off x="0" y="0"/>
            <a:ext cx="9139320" cy="95076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endParaRPr lang="it-IT" sz="1400" b="0" u="none" strike="noStrike">
              <a:solidFill>
                <a:srgbClr val="000000"/>
              </a:solidFill>
              <a:effectLst/>
              <a:uFillTx/>
              <a:latin typeface="Arial"/>
            </a:endParaRPr>
          </a:p>
        </p:txBody>
      </p:sp>
      <p:sp>
        <p:nvSpPr>
          <p:cNvPr id="50" name="Google Shape;69;p17"/>
          <p:cNvSpPr/>
          <p:nvPr/>
        </p:nvSpPr>
        <p:spPr>
          <a:xfrm>
            <a:off x="442440" y="1411560"/>
            <a:ext cx="8269200" cy="15537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2600" b="0" u="none" strike="noStrike">
                <a:solidFill>
                  <a:srgbClr val="FFFFFF"/>
                </a:solidFill>
                <a:effectLst/>
                <a:uFillTx/>
                <a:latin typeface="Arial"/>
                <a:ea typeface="Arial"/>
              </a:rPr>
              <a:t>Accreditation </a:t>
            </a:r>
            <a:br>
              <a:rPr sz="2600"/>
            </a:br>
            <a:r>
              <a:rPr lang="it" sz="2600" b="0" u="none" strike="noStrike">
                <a:solidFill>
                  <a:srgbClr val="FFFFFF"/>
                </a:solidFill>
                <a:effectLst/>
                <a:uFillTx/>
                <a:latin typeface="Arial"/>
                <a:ea typeface="Arial"/>
              </a:rPr>
              <a:t>of the Operational Headquarters delivering Vocational Training and Lifelong Career Guidance in the Piedmont Region</a:t>
            </a:r>
            <a:endParaRPr lang="it-IT" sz="2600" b="0" u="none" strike="noStrike">
              <a:solidFill>
                <a:srgbClr val="FFFFFF"/>
              </a:solidFill>
              <a:effectLst/>
              <a:uFillTx/>
              <a:latin typeface="Arial"/>
            </a:endParaRPr>
          </a:p>
        </p:txBody>
      </p:sp>
      <p:sp>
        <p:nvSpPr>
          <p:cNvPr id="51" name="Google Shape;70;p17"/>
          <p:cNvSpPr/>
          <p:nvPr/>
        </p:nvSpPr>
        <p:spPr>
          <a:xfrm>
            <a:off x="538560" y="3330360"/>
            <a:ext cx="4992120" cy="7156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400" b="0" i="1" u="none" strike="noStrike">
                <a:solidFill>
                  <a:srgbClr val="FFFFFF"/>
                </a:solidFill>
                <a:effectLst/>
                <a:uFillTx/>
                <a:latin typeface="Georgia"/>
                <a:ea typeface="Georgia"/>
              </a:rPr>
              <a:t>REGIONE PIEMONTE </a:t>
            </a:r>
            <a:endParaRPr lang="it-IT" sz="1400" b="0" u="none" strike="noStrike">
              <a:solidFill>
                <a:srgbClr val="FFFFFF"/>
              </a:solidFill>
              <a:effectLst/>
              <a:uFillTx/>
              <a:latin typeface="Arial"/>
            </a:endParaRPr>
          </a:p>
          <a:p>
            <a:pPr>
              <a:lnSpc>
                <a:spcPct val="100000"/>
              </a:lnSpc>
              <a:tabLst>
                <a:tab pos="0" algn="l"/>
              </a:tabLst>
            </a:pPr>
            <a:r>
              <a:rPr lang="it" sz="1400" b="0" i="1" u="none" strike="noStrike">
                <a:solidFill>
                  <a:srgbClr val="FFFFFF"/>
                </a:solidFill>
                <a:effectLst/>
                <a:uFillTx/>
                <a:latin typeface="Georgia"/>
                <a:ea typeface="Georgia"/>
              </a:rPr>
              <a:t>Direzione Istruzione e Diritto allo Studio Universitario, Formazione e Lavoro </a:t>
            </a:r>
            <a:endParaRPr lang="it-IT" sz="1400" b="0" u="none" strike="noStrike">
              <a:solidFill>
                <a:srgbClr val="FFFFFF"/>
              </a:solidFill>
              <a:effectLst/>
              <a:uFillTx/>
              <a:latin typeface="Arial"/>
            </a:endParaRPr>
          </a:p>
          <a:p>
            <a:pPr>
              <a:lnSpc>
                <a:spcPct val="100000"/>
              </a:lnSpc>
              <a:tabLst>
                <a:tab pos="0" algn="l"/>
              </a:tabLst>
            </a:pPr>
            <a:r>
              <a:rPr lang="it" sz="1400" b="0" i="1" u="none" strike="noStrike">
                <a:solidFill>
                  <a:srgbClr val="FFFFFF"/>
                </a:solidFill>
                <a:effectLst/>
                <a:uFillTx/>
                <a:latin typeface="Georgia"/>
                <a:ea typeface="Georgia"/>
              </a:rPr>
              <a:t>Settore Standard Formativi e Orientamento Permanente</a:t>
            </a:r>
            <a:endParaRPr lang="it-IT" sz="1400" b="0" u="none" strike="noStrike">
              <a:solidFill>
                <a:srgbClr val="FFFFFF"/>
              </a:solidFill>
              <a:effectLst/>
              <a:uFillTx/>
              <a:latin typeface="Arial"/>
            </a:endParaRPr>
          </a:p>
        </p:txBody>
      </p:sp>
      <p:pic>
        <p:nvPicPr>
          <p:cNvPr id="52" name="Picture 51"/>
          <p:cNvPicPr/>
          <p:nvPr/>
        </p:nvPicPr>
        <p:blipFill>
          <a:blip r:embed="rId2"/>
          <a:stretch/>
        </p:blipFill>
        <p:spPr>
          <a:xfrm>
            <a:off x="6695280" y="180000"/>
            <a:ext cx="1944360" cy="599040"/>
          </a:xfrm>
          <a:prstGeom prst="rect">
            <a:avLst/>
          </a:prstGeom>
          <a:noFill/>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Rettangolo 1"/>
          <p:cNvSpPr/>
          <p:nvPr/>
        </p:nvSpPr>
        <p:spPr>
          <a:xfrm>
            <a:off x="0" y="436320"/>
            <a:ext cx="4046040" cy="363600"/>
          </a:xfrm>
          <a:prstGeom prst="rect">
            <a:avLst/>
          </a:prstGeom>
          <a:solidFill>
            <a:srgbClr val="5EAB36"/>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endParaRPr lang="it-IT" sz="1800" b="0" u="none" strike="noStrike">
              <a:solidFill>
                <a:srgbClr val="E01E2C"/>
              </a:solidFill>
              <a:effectLst/>
              <a:uFillTx/>
              <a:latin typeface="Calibri"/>
              <a:ea typeface="DejaVu Sans"/>
            </a:endParaRPr>
          </a:p>
        </p:txBody>
      </p:sp>
      <p:sp>
        <p:nvSpPr>
          <p:cNvPr id="92" name="CasellaDiTesto 1"/>
          <p:cNvSpPr/>
          <p:nvPr/>
        </p:nvSpPr>
        <p:spPr>
          <a:xfrm>
            <a:off x="30960" y="290520"/>
            <a:ext cx="2178000" cy="637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gn="ctr" defTabSz="914400">
              <a:lnSpc>
                <a:spcPct val="100000"/>
              </a:lnSpc>
            </a:pPr>
            <a:r>
              <a:rPr lang="it-IT" sz="3600" b="1" u="none" strike="noStrike">
                <a:solidFill>
                  <a:schemeClr val="lt1"/>
                </a:solidFill>
                <a:effectLst/>
                <a:uFillTx/>
                <a:latin typeface="Inapp"/>
                <a:ea typeface="Inapp"/>
              </a:rPr>
              <a:t> </a:t>
            </a:r>
            <a:endParaRPr lang="it-IT" sz="3600" b="0" u="none" strike="noStrike">
              <a:solidFill>
                <a:srgbClr val="000000"/>
              </a:solidFill>
              <a:effectLst/>
              <a:uFillTx/>
              <a:latin typeface="Arial"/>
            </a:endParaRPr>
          </a:p>
        </p:txBody>
      </p:sp>
      <p:cxnSp>
        <p:nvCxnSpPr>
          <p:cNvPr id="93" name="Connettore 1 1"/>
          <p:cNvCxnSpPr/>
          <p:nvPr/>
        </p:nvCxnSpPr>
        <p:spPr>
          <a:xfrm>
            <a:off x="0" y="6300000"/>
            <a:ext cx="11177280" cy="4680"/>
          </a:xfrm>
          <a:prstGeom prst="straightConnector1">
            <a:avLst/>
          </a:prstGeom>
          <a:ln w="12700">
            <a:solidFill>
              <a:srgbClr val="404140"/>
            </a:solidFill>
            <a:round/>
          </a:ln>
        </p:spPr>
      </p:cxnSp>
      <p:sp>
        <p:nvSpPr>
          <p:cNvPr id="94" name="Rectangle 93"/>
          <p:cNvSpPr/>
          <p:nvPr/>
        </p:nvSpPr>
        <p:spPr>
          <a:xfrm>
            <a:off x="37440" y="436320"/>
            <a:ext cx="4101120" cy="319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en-US" sz="1700" b="1" u="none" strike="noStrike">
                <a:solidFill>
                  <a:srgbClr val="000000"/>
                </a:solidFill>
                <a:effectLst/>
                <a:uFillTx/>
                <a:latin typeface="Arial"/>
                <a:ea typeface="DejaVu Sans"/>
              </a:rPr>
              <a:t>The numbers of accreditation</a:t>
            </a:r>
            <a:endParaRPr lang="it-IT" sz="1700" b="0" u="none" strike="noStrike">
              <a:solidFill>
                <a:srgbClr val="000000"/>
              </a:solidFill>
              <a:effectLst/>
              <a:uFillTx/>
              <a:latin typeface="Arial"/>
            </a:endParaRPr>
          </a:p>
        </p:txBody>
      </p:sp>
      <p:graphicFrame>
        <p:nvGraphicFramePr>
          <p:cNvPr id="95" name="Chart 94"/>
          <p:cNvGraphicFramePr/>
          <p:nvPr/>
        </p:nvGraphicFramePr>
        <p:xfrm>
          <a:off x="900000" y="1215720"/>
          <a:ext cx="7331400" cy="2922840"/>
        </p:xfrm>
        <a:graphic>
          <a:graphicData uri="http://schemas.openxmlformats.org/drawingml/2006/chart">
            <c:chart xmlns:c="http://schemas.openxmlformats.org/drawingml/2006/chart" xmlns:r="http://schemas.openxmlformats.org/officeDocument/2006/relationships" r:id="rId2"/>
          </a:graphicData>
        </a:graphic>
      </p:graphicFrame>
      <p:sp>
        <p:nvSpPr>
          <p:cNvPr id="96" name="Google Shape;138;p 1"/>
          <p:cNvSpPr/>
          <p:nvPr/>
        </p:nvSpPr>
        <p:spPr>
          <a:xfrm>
            <a:off x="540000" y="4230000"/>
            <a:ext cx="7742160" cy="5385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200" b="1" u="none" strike="noStrike">
                <a:solidFill>
                  <a:srgbClr val="000000"/>
                </a:solidFill>
                <a:effectLst/>
                <a:highlight>
                  <a:srgbClr val="FF0000"/>
                </a:highlight>
                <a:uFillTx/>
                <a:latin typeface="Calibri"/>
                <a:ea typeface="Calibri"/>
              </a:rPr>
              <a:t>___________</a:t>
            </a:r>
            <a:r>
              <a:rPr lang="it" sz="1200" b="0" u="none" strike="noStrike">
                <a:solidFill>
                  <a:srgbClr val="000000"/>
                </a:solidFill>
                <a:effectLst/>
                <a:uFillTx/>
                <a:latin typeface="Calibri"/>
                <a:ea typeface="Calibri"/>
              </a:rPr>
              <a:t> </a:t>
            </a:r>
            <a:r>
              <a:rPr lang="it" sz="1200" b="1" u="none" strike="noStrike">
                <a:solidFill>
                  <a:srgbClr val="000000"/>
                </a:solidFill>
                <a:effectLst/>
                <a:uFillTx/>
                <a:latin typeface="Calibri"/>
                <a:ea typeface="Calibri"/>
              </a:rPr>
              <a:t>HEADQUARTERS</a:t>
            </a:r>
            <a:endParaRPr lang="it-IT" sz="1200" b="0" u="none" strike="noStrike">
              <a:solidFill>
                <a:srgbClr val="000000"/>
              </a:solidFill>
              <a:effectLst/>
              <a:uFillTx/>
              <a:latin typeface="Arial"/>
            </a:endParaRPr>
          </a:p>
          <a:p>
            <a:pPr>
              <a:lnSpc>
                <a:spcPct val="100000"/>
              </a:lnSpc>
              <a:tabLst>
                <a:tab pos="0" algn="l"/>
              </a:tabLst>
            </a:pPr>
            <a:endParaRPr lang="it-IT" sz="1200" b="0" u="none" strike="noStrike">
              <a:solidFill>
                <a:srgbClr val="000000"/>
              </a:solidFill>
              <a:effectLst/>
              <a:uFillTx/>
              <a:latin typeface="Arial"/>
            </a:endParaRPr>
          </a:p>
          <a:p>
            <a:pPr>
              <a:lnSpc>
                <a:spcPct val="100000"/>
              </a:lnSpc>
              <a:tabLst>
                <a:tab pos="0" algn="l"/>
              </a:tabLst>
            </a:pPr>
            <a:r>
              <a:rPr lang="it" sz="1200" b="1" u="none" strike="noStrike">
                <a:solidFill>
                  <a:srgbClr val="000000"/>
                </a:solidFill>
                <a:effectLst/>
                <a:highlight>
                  <a:srgbClr val="154099"/>
                </a:highlight>
                <a:uFillTx/>
                <a:latin typeface="Calibri"/>
                <a:ea typeface="Calibri"/>
              </a:rPr>
              <a:t>___________</a:t>
            </a:r>
            <a:r>
              <a:rPr lang="it" sz="1200" b="1" u="none" strike="noStrike">
                <a:solidFill>
                  <a:srgbClr val="000000"/>
                </a:solidFill>
                <a:effectLst/>
                <a:uFillTx/>
                <a:latin typeface="Calibri"/>
                <a:ea typeface="Calibri"/>
              </a:rPr>
              <a:t> OPERATIONAL BODIES CONNECTED TO HEADQUARTERS</a:t>
            </a:r>
            <a:endParaRPr lang="it-IT" sz="1200" b="0" u="none" strike="noStrike">
              <a:solidFill>
                <a:srgbClr val="000000"/>
              </a:solidFill>
              <a:effectLst/>
              <a:uFillTx/>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ettangolo 6"/>
          <p:cNvSpPr/>
          <p:nvPr/>
        </p:nvSpPr>
        <p:spPr>
          <a:xfrm>
            <a:off x="0" y="436320"/>
            <a:ext cx="4046040" cy="363600"/>
          </a:xfrm>
          <a:prstGeom prst="rect">
            <a:avLst/>
          </a:prstGeom>
          <a:solidFill>
            <a:srgbClr val="5EAB36"/>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endParaRPr lang="it-IT" sz="1800" b="0" u="none" strike="noStrike">
              <a:solidFill>
                <a:srgbClr val="E01E2C"/>
              </a:solidFill>
              <a:effectLst/>
              <a:uFillTx/>
              <a:latin typeface="Calibri"/>
              <a:ea typeface="DejaVu Sans"/>
            </a:endParaRPr>
          </a:p>
        </p:txBody>
      </p:sp>
      <p:sp>
        <p:nvSpPr>
          <p:cNvPr id="98" name="CasellaDiTesto 2"/>
          <p:cNvSpPr/>
          <p:nvPr/>
        </p:nvSpPr>
        <p:spPr>
          <a:xfrm>
            <a:off x="30960" y="290520"/>
            <a:ext cx="2178000" cy="637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gn="ctr" defTabSz="914400">
              <a:lnSpc>
                <a:spcPct val="100000"/>
              </a:lnSpc>
            </a:pPr>
            <a:r>
              <a:rPr lang="it-IT" sz="3600" b="1" u="none" strike="noStrike">
                <a:solidFill>
                  <a:schemeClr val="lt1"/>
                </a:solidFill>
                <a:effectLst/>
                <a:uFillTx/>
                <a:latin typeface="Inapp"/>
                <a:ea typeface="Inapp"/>
              </a:rPr>
              <a:t> </a:t>
            </a:r>
            <a:endParaRPr lang="it-IT" sz="3600" b="0" u="none" strike="noStrike">
              <a:solidFill>
                <a:srgbClr val="000000"/>
              </a:solidFill>
              <a:effectLst/>
              <a:uFillTx/>
              <a:latin typeface="Arial"/>
            </a:endParaRPr>
          </a:p>
        </p:txBody>
      </p:sp>
      <p:cxnSp>
        <p:nvCxnSpPr>
          <p:cNvPr id="99" name="Connettore 1 2"/>
          <p:cNvCxnSpPr/>
          <p:nvPr/>
        </p:nvCxnSpPr>
        <p:spPr>
          <a:xfrm>
            <a:off x="0" y="6300000"/>
            <a:ext cx="11177280" cy="4680"/>
          </a:xfrm>
          <a:prstGeom prst="straightConnector1">
            <a:avLst/>
          </a:prstGeom>
          <a:ln w="12700">
            <a:solidFill>
              <a:srgbClr val="404140"/>
            </a:solidFill>
            <a:round/>
          </a:ln>
        </p:spPr>
      </p:cxnSp>
      <p:sp>
        <p:nvSpPr>
          <p:cNvPr id="100" name="Rectangle 99"/>
          <p:cNvSpPr/>
          <p:nvPr/>
        </p:nvSpPr>
        <p:spPr>
          <a:xfrm>
            <a:off x="37440" y="436320"/>
            <a:ext cx="3333240" cy="319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en-US" sz="1700" b="1" u="none" strike="noStrike">
                <a:solidFill>
                  <a:srgbClr val="000000"/>
                </a:solidFill>
                <a:effectLst/>
                <a:uFillTx/>
                <a:latin typeface="Arial"/>
                <a:ea typeface="DejaVu Sans"/>
              </a:rPr>
              <a:t>The numbers of accreditation</a:t>
            </a:r>
            <a:endParaRPr lang="it-IT" sz="1700" b="0" u="none" strike="noStrike">
              <a:solidFill>
                <a:srgbClr val="000000"/>
              </a:solidFill>
              <a:effectLst/>
              <a:uFillTx/>
              <a:latin typeface="Arial"/>
            </a:endParaRPr>
          </a:p>
        </p:txBody>
      </p:sp>
      <p:graphicFrame>
        <p:nvGraphicFramePr>
          <p:cNvPr id="101" name="Chart 100"/>
          <p:cNvGraphicFramePr/>
          <p:nvPr/>
        </p:nvGraphicFramePr>
        <p:xfrm>
          <a:off x="539640" y="1004400"/>
          <a:ext cx="7692480" cy="3134160"/>
        </p:xfrm>
        <a:graphic>
          <a:graphicData uri="http://schemas.openxmlformats.org/drawingml/2006/chart">
            <c:chart xmlns:c="http://schemas.openxmlformats.org/drawingml/2006/chart" xmlns:r="http://schemas.openxmlformats.org/officeDocument/2006/relationships" r:id="rId2"/>
          </a:graphicData>
        </a:graphic>
      </p:graphicFrame>
      <p:sp>
        <p:nvSpPr>
          <p:cNvPr id="102" name="Google Shape;138;p 2"/>
          <p:cNvSpPr/>
          <p:nvPr/>
        </p:nvSpPr>
        <p:spPr>
          <a:xfrm>
            <a:off x="540000" y="4249440"/>
            <a:ext cx="7742160" cy="5385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200" b="1" u="none" strike="noStrike">
                <a:solidFill>
                  <a:srgbClr val="000000"/>
                </a:solidFill>
                <a:effectLst/>
                <a:highlight>
                  <a:srgbClr val="FF0000"/>
                </a:highlight>
                <a:uFillTx/>
                <a:latin typeface="Calibri"/>
                <a:ea typeface="Calibri"/>
              </a:rPr>
              <a:t>___________</a:t>
            </a:r>
            <a:r>
              <a:rPr lang="it" sz="1200" b="0" u="none" strike="noStrike">
                <a:solidFill>
                  <a:srgbClr val="000000"/>
                </a:solidFill>
                <a:effectLst/>
                <a:uFillTx/>
                <a:latin typeface="Calibri"/>
                <a:ea typeface="Calibri"/>
              </a:rPr>
              <a:t> </a:t>
            </a:r>
            <a:r>
              <a:rPr lang="it" sz="1200" b="1" u="none" strike="noStrike">
                <a:solidFill>
                  <a:srgbClr val="000000"/>
                </a:solidFill>
                <a:effectLst/>
                <a:uFillTx/>
                <a:latin typeface="Calibri"/>
                <a:ea typeface="Calibri"/>
              </a:rPr>
              <a:t>HEADQUARTERS</a:t>
            </a:r>
            <a:endParaRPr lang="it-IT" sz="1200" b="0" u="none" strike="noStrike">
              <a:solidFill>
                <a:srgbClr val="000000"/>
              </a:solidFill>
              <a:effectLst/>
              <a:uFillTx/>
              <a:latin typeface="Arial"/>
            </a:endParaRPr>
          </a:p>
          <a:p>
            <a:pPr>
              <a:lnSpc>
                <a:spcPct val="100000"/>
              </a:lnSpc>
              <a:tabLst>
                <a:tab pos="0" algn="l"/>
              </a:tabLst>
            </a:pPr>
            <a:endParaRPr lang="it-IT" sz="1200" b="0" u="none" strike="noStrike">
              <a:solidFill>
                <a:srgbClr val="000000"/>
              </a:solidFill>
              <a:effectLst/>
              <a:uFillTx/>
              <a:latin typeface="Arial"/>
            </a:endParaRPr>
          </a:p>
          <a:p>
            <a:pPr>
              <a:lnSpc>
                <a:spcPct val="100000"/>
              </a:lnSpc>
              <a:tabLst>
                <a:tab pos="0" algn="l"/>
              </a:tabLst>
            </a:pPr>
            <a:r>
              <a:rPr lang="it" sz="1200" b="1" u="none" strike="noStrike">
                <a:solidFill>
                  <a:srgbClr val="000000"/>
                </a:solidFill>
                <a:effectLst/>
                <a:highlight>
                  <a:srgbClr val="154099"/>
                </a:highlight>
                <a:uFillTx/>
                <a:latin typeface="Calibri"/>
                <a:ea typeface="Calibri"/>
              </a:rPr>
              <a:t>___________</a:t>
            </a:r>
            <a:r>
              <a:rPr lang="it" sz="1200" b="1" u="none" strike="noStrike">
                <a:solidFill>
                  <a:srgbClr val="000000"/>
                </a:solidFill>
                <a:effectLst/>
                <a:uFillTx/>
                <a:latin typeface="Calibri"/>
                <a:ea typeface="Calibri"/>
              </a:rPr>
              <a:t> OPERATIONAL BODIES CONNECTED TO HEADQUARTERS</a:t>
            </a:r>
            <a:endParaRPr lang="it-IT" sz="1200" b="0" u="none" strike="noStrike">
              <a:solidFill>
                <a:srgbClr val="000000"/>
              </a:solidFill>
              <a:effectLst/>
              <a:uFillTx/>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ttangolo 4"/>
          <p:cNvSpPr/>
          <p:nvPr/>
        </p:nvSpPr>
        <p:spPr>
          <a:xfrm>
            <a:off x="0" y="436320"/>
            <a:ext cx="4046040" cy="363600"/>
          </a:xfrm>
          <a:prstGeom prst="rect">
            <a:avLst/>
          </a:prstGeom>
          <a:solidFill>
            <a:srgbClr val="5EAB36"/>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endParaRPr lang="it-IT" sz="1800" b="0" u="none" strike="noStrike">
              <a:solidFill>
                <a:srgbClr val="E01E2C"/>
              </a:solidFill>
              <a:effectLst/>
              <a:uFillTx/>
              <a:latin typeface="Calibri"/>
              <a:ea typeface="DejaVu Sans"/>
            </a:endParaRPr>
          </a:p>
        </p:txBody>
      </p:sp>
      <p:sp>
        <p:nvSpPr>
          <p:cNvPr id="104" name="CasellaDiTesto 4"/>
          <p:cNvSpPr/>
          <p:nvPr/>
        </p:nvSpPr>
        <p:spPr>
          <a:xfrm>
            <a:off x="30960" y="290520"/>
            <a:ext cx="2178000" cy="637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gn="ctr" defTabSz="914400">
              <a:lnSpc>
                <a:spcPct val="100000"/>
              </a:lnSpc>
            </a:pPr>
            <a:r>
              <a:rPr lang="it-IT" sz="3600" b="1" u="none" strike="noStrike">
                <a:solidFill>
                  <a:schemeClr val="lt1"/>
                </a:solidFill>
                <a:effectLst/>
                <a:uFillTx/>
                <a:latin typeface="Inapp"/>
                <a:ea typeface="Inapp"/>
              </a:rPr>
              <a:t> </a:t>
            </a:r>
            <a:endParaRPr lang="it-IT" sz="3600" b="0" u="none" strike="noStrike">
              <a:solidFill>
                <a:srgbClr val="000000"/>
              </a:solidFill>
              <a:effectLst/>
              <a:uFillTx/>
              <a:latin typeface="Arial"/>
            </a:endParaRPr>
          </a:p>
        </p:txBody>
      </p:sp>
      <p:cxnSp>
        <p:nvCxnSpPr>
          <p:cNvPr id="105" name="Connettore 1 3"/>
          <p:cNvCxnSpPr/>
          <p:nvPr/>
        </p:nvCxnSpPr>
        <p:spPr>
          <a:xfrm>
            <a:off x="0" y="6300000"/>
            <a:ext cx="11177280" cy="4680"/>
          </a:xfrm>
          <a:prstGeom prst="straightConnector1">
            <a:avLst/>
          </a:prstGeom>
          <a:ln w="12700">
            <a:solidFill>
              <a:srgbClr val="404140"/>
            </a:solidFill>
            <a:round/>
          </a:ln>
        </p:spPr>
      </p:cxnSp>
      <p:sp>
        <p:nvSpPr>
          <p:cNvPr id="106" name="Rectangle 105"/>
          <p:cNvSpPr/>
          <p:nvPr/>
        </p:nvSpPr>
        <p:spPr>
          <a:xfrm>
            <a:off x="37440" y="436320"/>
            <a:ext cx="3333240" cy="319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en-US" sz="1700" b="1" u="none" strike="noStrike">
                <a:solidFill>
                  <a:srgbClr val="000000"/>
                </a:solidFill>
                <a:effectLst/>
                <a:uFillTx/>
                <a:latin typeface="Arial"/>
                <a:ea typeface="DejaVu Sans"/>
              </a:rPr>
              <a:t>The numbers of accreditation</a:t>
            </a:r>
            <a:endParaRPr lang="it-IT" sz="1700" b="0" u="none" strike="noStrike">
              <a:solidFill>
                <a:srgbClr val="000000"/>
              </a:solidFill>
              <a:effectLst/>
              <a:uFillTx/>
              <a:latin typeface="Arial"/>
            </a:endParaRPr>
          </a:p>
        </p:txBody>
      </p:sp>
      <p:graphicFrame>
        <p:nvGraphicFramePr>
          <p:cNvPr id="107" name="Chart 106"/>
          <p:cNvGraphicFramePr/>
          <p:nvPr/>
        </p:nvGraphicFramePr>
        <p:xfrm>
          <a:off x="539640" y="1080000"/>
          <a:ext cx="7961760" cy="3058560"/>
        </p:xfrm>
        <a:graphic>
          <a:graphicData uri="http://schemas.openxmlformats.org/drawingml/2006/chart">
            <c:chart xmlns:c="http://schemas.openxmlformats.org/drawingml/2006/chart" xmlns:r="http://schemas.openxmlformats.org/officeDocument/2006/relationships" r:id="rId2"/>
          </a:graphicData>
        </a:graphic>
      </p:graphicFrame>
      <p:sp>
        <p:nvSpPr>
          <p:cNvPr id="108" name="Google Shape;138;p 3"/>
          <p:cNvSpPr/>
          <p:nvPr/>
        </p:nvSpPr>
        <p:spPr>
          <a:xfrm>
            <a:off x="540000" y="4249440"/>
            <a:ext cx="7742160" cy="5385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200" b="1" u="none" strike="noStrike">
                <a:solidFill>
                  <a:srgbClr val="000000"/>
                </a:solidFill>
                <a:effectLst/>
                <a:highlight>
                  <a:srgbClr val="FF0000"/>
                </a:highlight>
                <a:uFillTx/>
                <a:latin typeface="Calibri"/>
                <a:ea typeface="Calibri"/>
              </a:rPr>
              <a:t>___________</a:t>
            </a:r>
            <a:r>
              <a:rPr lang="it" sz="1200" b="0" u="none" strike="noStrike">
                <a:solidFill>
                  <a:srgbClr val="000000"/>
                </a:solidFill>
                <a:effectLst/>
                <a:uFillTx/>
                <a:latin typeface="Calibri"/>
                <a:ea typeface="Calibri"/>
              </a:rPr>
              <a:t> </a:t>
            </a:r>
            <a:r>
              <a:rPr lang="it" sz="1200" b="1" u="none" strike="noStrike">
                <a:solidFill>
                  <a:srgbClr val="000000"/>
                </a:solidFill>
                <a:effectLst/>
                <a:uFillTx/>
                <a:latin typeface="Calibri"/>
                <a:ea typeface="Calibri"/>
              </a:rPr>
              <a:t>HEADQUARTERS</a:t>
            </a:r>
            <a:endParaRPr lang="it-IT" sz="1200" b="0" u="none" strike="noStrike">
              <a:solidFill>
                <a:srgbClr val="000000"/>
              </a:solidFill>
              <a:effectLst/>
              <a:uFillTx/>
              <a:latin typeface="Arial"/>
            </a:endParaRPr>
          </a:p>
          <a:p>
            <a:pPr>
              <a:lnSpc>
                <a:spcPct val="100000"/>
              </a:lnSpc>
              <a:tabLst>
                <a:tab pos="0" algn="l"/>
              </a:tabLst>
            </a:pPr>
            <a:endParaRPr lang="it-IT" sz="1200" b="0" u="none" strike="noStrike">
              <a:solidFill>
                <a:srgbClr val="000000"/>
              </a:solidFill>
              <a:effectLst/>
              <a:uFillTx/>
              <a:latin typeface="Arial"/>
            </a:endParaRPr>
          </a:p>
          <a:p>
            <a:pPr>
              <a:lnSpc>
                <a:spcPct val="100000"/>
              </a:lnSpc>
              <a:tabLst>
                <a:tab pos="0" algn="l"/>
              </a:tabLst>
            </a:pPr>
            <a:r>
              <a:rPr lang="it" sz="1200" b="1" u="none" strike="noStrike">
                <a:solidFill>
                  <a:srgbClr val="000000"/>
                </a:solidFill>
                <a:effectLst/>
                <a:highlight>
                  <a:srgbClr val="154099"/>
                </a:highlight>
                <a:uFillTx/>
                <a:latin typeface="Calibri"/>
                <a:ea typeface="Calibri"/>
              </a:rPr>
              <a:t>___________</a:t>
            </a:r>
            <a:r>
              <a:rPr lang="it" sz="1200" b="1" u="none" strike="noStrike">
                <a:solidFill>
                  <a:srgbClr val="000000"/>
                </a:solidFill>
                <a:effectLst/>
                <a:uFillTx/>
                <a:latin typeface="Calibri"/>
                <a:ea typeface="Calibri"/>
              </a:rPr>
              <a:t> OPERATIONAL BODIES CONNECTED TO HEADQUARTERS</a:t>
            </a:r>
            <a:endParaRPr lang="it-IT" sz="1200" b="0" u="none" strike="noStrike">
              <a:solidFill>
                <a:srgbClr val="000000"/>
              </a:solidFill>
              <a:effectLst/>
              <a:uFillTx/>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Rettangolo 2"/>
          <p:cNvSpPr/>
          <p:nvPr/>
        </p:nvSpPr>
        <p:spPr>
          <a:xfrm>
            <a:off x="0" y="436320"/>
            <a:ext cx="4046040" cy="363600"/>
          </a:xfrm>
          <a:prstGeom prst="rect">
            <a:avLst/>
          </a:prstGeom>
          <a:solidFill>
            <a:srgbClr val="5EAB36"/>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endParaRPr lang="it-IT" sz="1800" b="0" u="none" strike="noStrike">
              <a:solidFill>
                <a:srgbClr val="E01E2C"/>
              </a:solidFill>
              <a:effectLst/>
              <a:uFillTx/>
              <a:latin typeface="Calibri"/>
              <a:ea typeface="DejaVu Sans"/>
            </a:endParaRPr>
          </a:p>
        </p:txBody>
      </p:sp>
      <p:sp>
        <p:nvSpPr>
          <p:cNvPr id="110" name="CasellaDiTesto 3"/>
          <p:cNvSpPr/>
          <p:nvPr/>
        </p:nvSpPr>
        <p:spPr>
          <a:xfrm>
            <a:off x="30960" y="290520"/>
            <a:ext cx="2178000" cy="637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gn="ctr" defTabSz="914400">
              <a:lnSpc>
                <a:spcPct val="100000"/>
              </a:lnSpc>
            </a:pPr>
            <a:r>
              <a:rPr lang="it-IT" sz="3600" b="1" u="none" strike="noStrike">
                <a:solidFill>
                  <a:schemeClr val="lt1"/>
                </a:solidFill>
                <a:effectLst/>
                <a:uFillTx/>
                <a:latin typeface="Inapp"/>
                <a:ea typeface="Inapp"/>
              </a:rPr>
              <a:t> </a:t>
            </a:r>
            <a:endParaRPr lang="it-IT" sz="3600" b="0" u="none" strike="noStrike">
              <a:solidFill>
                <a:srgbClr val="000000"/>
              </a:solidFill>
              <a:effectLst/>
              <a:uFillTx/>
              <a:latin typeface="Arial"/>
            </a:endParaRPr>
          </a:p>
        </p:txBody>
      </p:sp>
      <p:cxnSp>
        <p:nvCxnSpPr>
          <p:cNvPr id="111" name="Connettore 1 4"/>
          <p:cNvCxnSpPr/>
          <p:nvPr/>
        </p:nvCxnSpPr>
        <p:spPr>
          <a:xfrm>
            <a:off x="0" y="6300000"/>
            <a:ext cx="11177280" cy="4680"/>
          </a:xfrm>
          <a:prstGeom prst="straightConnector1">
            <a:avLst/>
          </a:prstGeom>
          <a:ln w="12700">
            <a:solidFill>
              <a:srgbClr val="404140"/>
            </a:solidFill>
            <a:round/>
          </a:ln>
        </p:spPr>
      </p:cxnSp>
      <p:sp>
        <p:nvSpPr>
          <p:cNvPr id="112" name="Rectangle 111"/>
          <p:cNvSpPr/>
          <p:nvPr/>
        </p:nvSpPr>
        <p:spPr>
          <a:xfrm>
            <a:off x="37440" y="436320"/>
            <a:ext cx="4101120" cy="319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en-US" sz="1700" b="1" u="none" strike="noStrike">
                <a:solidFill>
                  <a:srgbClr val="000000"/>
                </a:solidFill>
                <a:effectLst/>
                <a:uFillTx/>
                <a:latin typeface="Arial"/>
                <a:ea typeface="DejaVu Sans"/>
              </a:rPr>
              <a:t>The numbers of accreditation: today</a:t>
            </a:r>
            <a:endParaRPr lang="it-IT" sz="1700" b="0" u="none" strike="noStrike">
              <a:solidFill>
                <a:srgbClr val="000000"/>
              </a:solidFill>
              <a:effectLst/>
              <a:uFillTx/>
              <a:latin typeface="Arial"/>
            </a:endParaRPr>
          </a:p>
        </p:txBody>
      </p:sp>
      <p:sp>
        <p:nvSpPr>
          <p:cNvPr id="113" name="Rectangle 112"/>
          <p:cNvSpPr/>
          <p:nvPr/>
        </p:nvSpPr>
        <p:spPr>
          <a:xfrm>
            <a:off x="360000" y="1080000"/>
            <a:ext cx="7918200" cy="3238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it" sz="1700" b="1" u="none" strike="noStrike">
                <a:solidFill>
                  <a:srgbClr val="000000"/>
                </a:solidFill>
                <a:effectLst/>
                <a:uFillTx/>
                <a:latin typeface="Calibri"/>
                <a:ea typeface="Calibri"/>
              </a:rPr>
              <a:t>Accreditation for vocational training:</a:t>
            </a:r>
            <a:endParaRPr lang="it-IT" sz="1700" b="0" u="none" strike="noStrike">
              <a:solidFill>
                <a:srgbClr val="000000"/>
              </a:solidFill>
              <a:effectLst/>
              <a:uFillTx/>
              <a:latin typeface="Arial"/>
            </a:endParaRPr>
          </a:p>
          <a:p>
            <a:pPr>
              <a:lnSpc>
                <a:spcPct val="100000"/>
              </a:lnSpc>
            </a:pPr>
            <a:r>
              <a:rPr lang="it" sz="1700" b="0" u="none" strike="noStrike">
                <a:solidFill>
                  <a:srgbClr val="000000"/>
                </a:solidFill>
                <a:effectLst/>
                <a:uFillTx/>
                <a:latin typeface="Calibri"/>
                <a:ea typeface="Calibri"/>
              </a:rPr>
              <a:t>Headquarters  : </a:t>
            </a:r>
            <a:r>
              <a:rPr lang="it" sz="1700" b="1" u="none" strike="noStrike">
                <a:solidFill>
                  <a:srgbClr val="000000"/>
                </a:solidFill>
                <a:effectLst/>
                <a:uFillTx/>
                <a:latin typeface="Calibri"/>
                <a:ea typeface="Calibri"/>
              </a:rPr>
              <a:t>350</a:t>
            </a:r>
            <a:endParaRPr lang="it-IT" sz="1700" b="0" u="none" strike="noStrike">
              <a:solidFill>
                <a:srgbClr val="000000"/>
              </a:solidFill>
              <a:effectLst/>
              <a:uFillTx/>
              <a:latin typeface="Arial"/>
            </a:endParaRPr>
          </a:p>
          <a:p>
            <a:pPr>
              <a:lnSpc>
                <a:spcPct val="100000"/>
              </a:lnSpc>
            </a:pPr>
            <a:r>
              <a:rPr lang="it" sz="1700" b="0" u="none" strike="noStrike">
                <a:solidFill>
                  <a:srgbClr val="000000"/>
                </a:solidFill>
                <a:effectLst/>
                <a:uFillTx/>
                <a:latin typeface="Calibri"/>
                <a:ea typeface="Calibri"/>
              </a:rPr>
              <a:t>Operational bodies connected to headquarters : </a:t>
            </a:r>
            <a:r>
              <a:rPr lang="it" sz="1700" b="1" u="none" strike="noStrike">
                <a:solidFill>
                  <a:srgbClr val="000000"/>
                </a:solidFill>
                <a:effectLst/>
                <a:uFillTx/>
                <a:latin typeface="Calibri"/>
                <a:ea typeface="Calibri"/>
              </a:rPr>
              <a:t>569</a:t>
            </a:r>
            <a:endParaRPr lang="it-IT" sz="1700" b="0" u="none" strike="noStrike">
              <a:solidFill>
                <a:srgbClr val="000000"/>
              </a:solidFill>
              <a:effectLst/>
              <a:uFillTx/>
              <a:latin typeface="Arial"/>
            </a:endParaRPr>
          </a:p>
          <a:p>
            <a:pPr>
              <a:lnSpc>
                <a:spcPct val="100000"/>
              </a:lnSpc>
            </a:pPr>
            <a:endParaRPr lang="it-IT" sz="1700" b="0" u="none" strike="noStrike">
              <a:solidFill>
                <a:srgbClr val="000000"/>
              </a:solidFill>
              <a:effectLst/>
              <a:uFillTx/>
              <a:latin typeface="Arial"/>
            </a:endParaRPr>
          </a:p>
          <a:p>
            <a:pPr>
              <a:lnSpc>
                <a:spcPct val="100000"/>
              </a:lnSpc>
            </a:pPr>
            <a:endParaRPr lang="it-IT" sz="1700" b="0" u="none" strike="noStrike">
              <a:solidFill>
                <a:srgbClr val="000000"/>
              </a:solidFill>
              <a:effectLst/>
              <a:uFillTx/>
              <a:latin typeface="Arial"/>
            </a:endParaRPr>
          </a:p>
          <a:p>
            <a:pPr>
              <a:lnSpc>
                <a:spcPct val="100000"/>
              </a:lnSpc>
            </a:pPr>
            <a:r>
              <a:rPr lang="it" sz="1700" b="1" u="none" strike="noStrike">
                <a:solidFill>
                  <a:srgbClr val="000000"/>
                </a:solidFill>
                <a:effectLst/>
                <a:uFillTx/>
                <a:latin typeface="Calibri"/>
                <a:ea typeface="Calibri"/>
              </a:rPr>
              <a:t>Accreditation for unfounded vocational training:</a:t>
            </a:r>
            <a:endParaRPr lang="it-IT" sz="1700" b="0" u="none" strike="noStrike">
              <a:solidFill>
                <a:srgbClr val="000000"/>
              </a:solidFill>
              <a:effectLst/>
              <a:uFillTx/>
              <a:latin typeface="Arial"/>
            </a:endParaRPr>
          </a:p>
          <a:p>
            <a:pPr>
              <a:lnSpc>
                <a:spcPct val="100000"/>
              </a:lnSpc>
            </a:pPr>
            <a:r>
              <a:rPr lang="it" sz="1700" b="0" u="none" strike="noStrike">
                <a:solidFill>
                  <a:srgbClr val="000000"/>
                </a:solidFill>
                <a:effectLst/>
                <a:uFillTx/>
                <a:latin typeface="Calibri"/>
                <a:ea typeface="Calibri"/>
              </a:rPr>
              <a:t>Headquarters  : </a:t>
            </a:r>
            <a:r>
              <a:rPr lang="it" sz="1700" b="1" u="none" strike="noStrike">
                <a:solidFill>
                  <a:srgbClr val="000000"/>
                </a:solidFill>
                <a:effectLst/>
                <a:uFillTx/>
                <a:latin typeface="Calibri"/>
                <a:ea typeface="Calibri"/>
              </a:rPr>
              <a:t>128</a:t>
            </a:r>
            <a:endParaRPr lang="it-IT" sz="1700" b="0" u="none" strike="noStrike">
              <a:solidFill>
                <a:srgbClr val="000000"/>
              </a:solidFill>
              <a:effectLst/>
              <a:uFillTx/>
              <a:latin typeface="Arial"/>
            </a:endParaRPr>
          </a:p>
          <a:p>
            <a:pPr>
              <a:lnSpc>
                <a:spcPct val="100000"/>
              </a:lnSpc>
            </a:pPr>
            <a:r>
              <a:rPr lang="it" sz="1700" b="0" u="none" strike="noStrike">
                <a:solidFill>
                  <a:srgbClr val="000000"/>
                </a:solidFill>
                <a:effectLst/>
                <a:uFillTx/>
                <a:latin typeface="Calibri"/>
                <a:ea typeface="Calibri"/>
              </a:rPr>
              <a:t>Operational bodies connected to headquarters : </a:t>
            </a:r>
            <a:r>
              <a:rPr lang="it" sz="1700" b="1" u="none" strike="noStrike">
                <a:solidFill>
                  <a:srgbClr val="000000"/>
                </a:solidFill>
                <a:effectLst/>
                <a:uFillTx/>
                <a:latin typeface="Calibri"/>
                <a:ea typeface="Calibri"/>
              </a:rPr>
              <a:t>130</a:t>
            </a:r>
            <a:endParaRPr lang="it-IT" sz="1700" b="0" u="none" strike="noStrike">
              <a:solidFill>
                <a:srgbClr val="000000"/>
              </a:solidFill>
              <a:effectLst/>
              <a:uFillTx/>
              <a:latin typeface="Arial"/>
            </a:endParaRPr>
          </a:p>
          <a:p>
            <a:pPr>
              <a:lnSpc>
                <a:spcPct val="100000"/>
              </a:lnSpc>
            </a:pPr>
            <a:endParaRPr lang="it-IT" sz="1700" b="0" u="none" strike="noStrike">
              <a:solidFill>
                <a:srgbClr val="000000"/>
              </a:solidFill>
              <a:effectLst/>
              <a:uFillTx/>
              <a:latin typeface="Arial"/>
            </a:endParaRPr>
          </a:p>
          <a:p>
            <a:pPr>
              <a:lnSpc>
                <a:spcPct val="100000"/>
              </a:lnSpc>
            </a:pPr>
            <a:endParaRPr lang="it-IT" sz="1700" b="0" u="none" strike="noStrike">
              <a:solidFill>
                <a:srgbClr val="000000"/>
              </a:solidFill>
              <a:effectLst/>
              <a:uFillTx/>
              <a:latin typeface="Arial"/>
            </a:endParaRPr>
          </a:p>
          <a:p>
            <a:pPr>
              <a:lnSpc>
                <a:spcPct val="100000"/>
              </a:lnSpc>
            </a:pPr>
            <a:r>
              <a:rPr lang="it" sz="1700" b="1" u="none" strike="noStrike">
                <a:solidFill>
                  <a:srgbClr val="000000"/>
                </a:solidFill>
                <a:effectLst/>
                <a:uFillTx/>
                <a:latin typeface="Calibri"/>
                <a:ea typeface="Calibri"/>
              </a:rPr>
              <a:t>Accreditation for professional guidance:</a:t>
            </a:r>
            <a:endParaRPr lang="it-IT" sz="1700" b="0" u="none" strike="noStrike">
              <a:solidFill>
                <a:srgbClr val="000000"/>
              </a:solidFill>
              <a:effectLst/>
              <a:uFillTx/>
              <a:latin typeface="Arial"/>
            </a:endParaRPr>
          </a:p>
          <a:p>
            <a:pPr>
              <a:lnSpc>
                <a:spcPct val="100000"/>
              </a:lnSpc>
            </a:pPr>
            <a:r>
              <a:rPr lang="it" sz="1700" b="0" u="none" strike="noStrike">
                <a:solidFill>
                  <a:srgbClr val="000000"/>
                </a:solidFill>
                <a:effectLst/>
                <a:uFillTx/>
                <a:latin typeface="Calibri"/>
                <a:ea typeface="Calibri"/>
              </a:rPr>
              <a:t>Headquarters  : </a:t>
            </a:r>
            <a:r>
              <a:rPr lang="it" sz="1700" b="1" u="none" strike="noStrike">
                <a:solidFill>
                  <a:srgbClr val="000000"/>
                </a:solidFill>
                <a:effectLst/>
                <a:uFillTx/>
                <a:latin typeface="Calibri"/>
                <a:ea typeface="Calibri"/>
              </a:rPr>
              <a:t>104</a:t>
            </a:r>
            <a:endParaRPr lang="it-IT" sz="1700" b="0" u="none" strike="noStrike">
              <a:solidFill>
                <a:srgbClr val="000000"/>
              </a:solidFill>
              <a:effectLst/>
              <a:uFillTx/>
              <a:latin typeface="Arial"/>
            </a:endParaRPr>
          </a:p>
          <a:p>
            <a:pPr>
              <a:lnSpc>
                <a:spcPct val="100000"/>
              </a:lnSpc>
            </a:pPr>
            <a:r>
              <a:rPr lang="it" sz="1700" b="0" u="none" strike="noStrike">
                <a:solidFill>
                  <a:srgbClr val="000000"/>
                </a:solidFill>
                <a:effectLst/>
                <a:uFillTx/>
                <a:latin typeface="Calibri"/>
                <a:ea typeface="Calibri"/>
              </a:rPr>
              <a:t>Operational bodies connected to headquarters : </a:t>
            </a:r>
            <a:r>
              <a:rPr lang="it" sz="1700" b="1" u="none" strike="noStrike">
                <a:solidFill>
                  <a:srgbClr val="000000"/>
                </a:solidFill>
                <a:effectLst/>
                <a:uFillTx/>
                <a:latin typeface="Calibri"/>
                <a:ea typeface="Calibri"/>
              </a:rPr>
              <a:t>238</a:t>
            </a:r>
            <a:endParaRPr lang="it-IT" sz="1700" b="0" u="none" strike="noStrike">
              <a:solidFill>
                <a:srgbClr val="000000"/>
              </a:solidFill>
              <a:effectLst/>
              <a:uFillTx/>
              <a:latin typeface="Arial"/>
            </a:endParaRPr>
          </a:p>
        </p:txBody>
      </p:sp>
      <p:cxnSp>
        <p:nvCxnSpPr>
          <p:cNvPr id="114" name="Google Shape;173;p 1"/>
          <p:cNvCxnSpPr/>
          <p:nvPr/>
        </p:nvCxnSpPr>
        <p:spPr>
          <a:xfrm>
            <a:off x="360" y="4725360"/>
            <a:ext cx="8384040" cy="4680"/>
          </a:xfrm>
          <a:prstGeom prst="straightConnector1">
            <a:avLst/>
          </a:prstGeom>
          <a:ln w="12700">
            <a:solidFill>
              <a:srgbClr val="404140"/>
            </a:solidFill>
            <a:round/>
          </a:ln>
        </p:spPr>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Google Shape;227;p29"/>
          <p:cNvSpPr/>
          <p:nvPr/>
        </p:nvSpPr>
        <p:spPr>
          <a:xfrm>
            <a:off x="0" y="436320"/>
            <a:ext cx="3640320" cy="369000"/>
          </a:xfrm>
          <a:prstGeom prst="rect">
            <a:avLst/>
          </a:prstGeom>
          <a:solidFill>
            <a:srgbClr val="E01E2C"/>
          </a:solid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nSpc>
                <a:spcPct val="100000"/>
              </a:lnSpc>
              <a:tabLst>
                <a:tab pos="0" algn="l"/>
              </a:tabLst>
            </a:pPr>
            <a:endParaRPr lang="it-IT" sz="1400" b="0" u="none" strike="noStrike">
              <a:solidFill>
                <a:srgbClr val="000000"/>
              </a:solidFill>
              <a:effectLst/>
              <a:uFillTx/>
              <a:latin typeface="Arial"/>
            </a:endParaRPr>
          </a:p>
        </p:txBody>
      </p:sp>
      <p:cxnSp>
        <p:nvCxnSpPr>
          <p:cNvPr id="116" name="Google Shape;228;p29"/>
          <p:cNvCxnSpPr/>
          <p:nvPr/>
        </p:nvCxnSpPr>
        <p:spPr>
          <a:xfrm>
            <a:off x="0" y="4725000"/>
            <a:ext cx="8384040" cy="4680"/>
          </a:xfrm>
          <a:prstGeom prst="straightConnector1">
            <a:avLst/>
          </a:prstGeom>
          <a:ln w="12700">
            <a:solidFill>
              <a:srgbClr val="404140"/>
            </a:solidFill>
            <a:round/>
          </a:ln>
        </p:spPr>
      </p:cxnSp>
      <p:sp>
        <p:nvSpPr>
          <p:cNvPr id="117" name="Google Shape;234;p29"/>
          <p:cNvSpPr/>
          <p:nvPr/>
        </p:nvSpPr>
        <p:spPr>
          <a:xfrm>
            <a:off x="112680" y="436320"/>
            <a:ext cx="2448000" cy="29772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600" b="1" u="none" strike="noStrike">
                <a:solidFill>
                  <a:srgbClr val="000000"/>
                </a:solidFill>
                <a:effectLst/>
                <a:uFillTx/>
                <a:latin typeface="Arial"/>
                <a:ea typeface="Arial"/>
              </a:rPr>
              <a:t>Access to informations</a:t>
            </a:r>
            <a:endParaRPr lang="it-IT" sz="1600" b="0" u="none" strike="noStrike">
              <a:solidFill>
                <a:srgbClr val="000000"/>
              </a:solidFill>
              <a:effectLst/>
              <a:uFillTx/>
              <a:latin typeface="Arial"/>
            </a:endParaRPr>
          </a:p>
        </p:txBody>
      </p:sp>
      <p:sp>
        <p:nvSpPr>
          <p:cNvPr id="118" name="Google Shape;235;p29"/>
          <p:cNvSpPr/>
          <p:nvPr/>
        </p:nvSpPr>
        <p:spPr>
          <a:xfrm>
            <a:off x="178920" y="1103760"/>
            <a:ext cx="8051400" cy="28065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just">
              <a:lnSpc>
                <a:spcPct val="100000"/>
              </a:lnSpc>
              <a:tabLst>
                <a:tab pos="0" algn="l"/>
              </a:tabLst>
            </a:pPr>
            <a:r>
              <a:rPr lang="it" sz="1400" b="1" u="none" strike="noStrike">
                <a:solidFill>
                  <a:srgbClr val="000000"/>
                </a:solidFill>
                <a:effectLst/>
                <a:uFillTx/>
                <a:latin typeface="Arial"/>
                <a:ea typeface="Arial"/>
              </a:rPr>
              <a:t>On the institutional website of the Piedmont Region there is a specific section dedicated to Accreditation containing all the regulations and the updated list of all the Accredited venues:</a:t>
            </a:r>
            <a:endParaRPr lang="it-IT" sz="14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a:p>
            <a:pPr>
              <a:lnSpc>
                <a:spcPct val="100000"/>
              </a:lnSpc>
              <a:tabLst>
                <a:tab pos="0" algn="l"/>
              </a:tabLst>
            </a:pPr>
            <a:r>
              <a:rPr lang="it" sz="1200" b="0" u="none" strike="noStrike">
                <a:solidFill>
                  <a:srgbClr val="000000"/>
                </a:solidFill>
                <a:effectLst/>
                <a:uFillTx/>
                <a:latin typeface="Arial"/>
                <a:ea typeface="Arial"/>
              </a:rPr>
              <a:t>https://www.regione.piemonte.it/web/temi/istruzione-formazione-lavoro/formazione-professionale/accreditamento-delle-strutture-formative-orientamento/sedi-accreditate-piemonte</a:t>
            </a:r>
            <a:endParaRPr lang="it-IT" sz="1200" b="0" u="none" strike="noStrike">
              <a:solidFill>
                <a:srgbClr val="000000"/>
              </a:solidFill>
              <a:effectLst/>
              <a:uFillTx/>
              <a:latin typeface="Arial"/>
            </a:endParaRPr>
          </a:p>
          <a:p>
            <a:pPr>
              <a:lnSpc>
                <a:spcPct val="100000"/>
              </a:lnSpc>
              <a:tabLst>
                <a:tab pos="0" algn="l"/>
              </a:tabLst>
            </a:pPr>
            <a:endParaRPr lang="it-IT" sz="12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a:p>
            <a:pPr algn="just">
              <a:lnSpc>
                <a:spcPct val="100000"/>
              </a:lnSpc>
              <a:tabLst>
                <a:tab pos="0" algn="l"/>
              </a:tabLst>
            </a:pPr>
            <a:r>
              <a:rPr lang="it" sz="1400" b="1" u="none" strike="noStrike">
                <a:solidFill>
                  <a:srgbClr val="000000"/>
                </a:solidFill>
                <a:effectLst/>
                <a:uFillTx/>
                <a:latin typeface="Arial"/>
                <a:ea typeface="Arial"/>
              </a:rPr>
              <a:t>Also available in the same section is the Statistical Analysis of the Accredited Operators for professional training and lifelong career guidance in the Piedmont Region, which highlights the progressive trend of Accreditation in the Piedmont Region since 2002, with a specific focus on the flows in and out of the system and related trends.</a:t>
            </a:r>
            <a:endParaRPr lang="it-IT" sz="14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a:p>
            <a:pPr>
              <a:lnSpc>
                <a:spcPct val="100000"/>
              </a:lnSpc>
              <a:tabLst>
                <a:tab pos="0" algn="l"/>
              </a:tabLst>
            </a:pPr>
            <a:r>
              <a:rPr lang="it" sz="1200" b="0" u="none" strike="noStrike">
                <a:solidFill>
                  <a:srgbClr val="000000"/>
                </a:solidFill>
                <a:effectLst/>
                <a:uFillTx/>
                <a:latin typeface="Arial"/>
                <a:ea typeface="Arial"/>
              </a:rPr>
              <a:t>https://www.regione.piemonte.it/web/temi/istruzione-formazione-lavoro/formazione-professionale/accreditamento-delle-strutture-formative-orientamento/analisi-statistica-degli-operatori-accreditati-per-formazione-lorientamento</a:t>
            </a:r>
            <a:endParaRPr lang="it-IT" sz="1200" b="0" u="none" strike="noStrike">
              <a:solidFill>
                <a:srgbClr val="000000"/>
              </a:solidFill>
              <a:effectLst/>
              <a:uFillTx/>
              <a:latin typeface="Arial"/>
            </a:endParaRPr>
          </a:p>
          <a:p>
            <a:pPr>
              <a:lnSpc>
                <a:spcPct val="100000"/>
              </a:lnSpc>
              <a:tabLst>
                <a:tab pos="0" algn="l"/>
              </a:tabLst>
            </a:pPr>
            <a:endParaRPr lang="it-IT" sz="1200" b="0" u="none" strike="noStrike">
              <a:solidFill>
                <a:srgbClr val="000000"/>
              </a:solidFill>
              <a:effectLst/>
              <a:uFillTx/>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43668"/>
        </a:solidFill>
        <a:effectLst/>
      </p:bgPr>
    </p:bg>
    <p:spTree>
      <p:nvGrpSpPr>
        <p:cNvPr id="1" name=""/>
        <p:cNvGrpSpPr/>
        <p:nvPr/>
      </p:nvGrpSpPr>
      <p:grpSpPr>
        <a:xfrm>
          <a:off x="0" y="0"/>
          <a:ext cx="0" cy="0"/>
          <a:chOff x="0" y="0"/>
          <a:chExt cx="0" cy="0"/>
        </a:xfrm>
      </p:grpSpPr>
      <p:sp>
        <p:nvSpPr>
          <p:cNvPr id="119" name="Google Shape;240;p30"/>
          <p:cNvSpPr/>
          <p:nvPr/>
        </p:nvSpPr>
        <p:spPr>
          <a:xfrm>
            <a:off x="1491120" y="2120040"/>
            <a:ext cx="6142680" cy="47556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ctr">
              <a:lnSpc>
                <a:spcPct val="100000"/>
              </a:lnSpc>
              <a:tabLst>
                <a:tab pos="0" algn="l"/>
              </a:tabLst>
            </a:pPr>
            <a:r>
              <a:rPr lang="it" sz="2700" b="0" u="none" strike="noStrike">
                <a:solidFill>
                  <a:schemeClr val="lt1"/>
                </a:solidFill>
                <a:effectLst/>
                <a:uFillTx/>
                <a:latin typeface="Arial"/>
                <a:ea typeface="Arial"/>
              </a:rPr>
              <a:t>Thank you for your attention</a:t>
            </a:r>
            <a:endParaRPr lang="it-IT" sz="2700" b="0" u="none" strike="noStrike">
              <a:solidFill>
                <a:srgbClr val="FFFFFF"/>
              </a:solidFill>
              <a:effectLst/>
              <a:uFillTx/>
              <a:latin typeface="Arial"/>
            </a:endParaRPr>
          </a:p>
        </p:txBody>
      </p:sp>
      <p:sp>
        <p:nvSpPr>
          <p:cNvPr id="120" name="Google Shape;241;p30"/>
          <p:cNvSpPr/>
          <p:nvPr/>
        </p:nvSpPr>
        <p:spPr>
          <a:xfrm>
            <a:off x="2145960" y="3338640"/>
            <a:ext cx="4832640" cy="2354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gn="ctr">
              <a:lnSpc>
                <a:spcPct val="100000"/>
              </a:lnSpc>
              <a:tabLst>
                <a:tab pos="0" algn="l"/>
              </a:tabLst>
            </a:pPr>
            <a:endParaRPr lang="it-IT" sz="1800" b="0" u="none" strike="noStrike">
              <a:solidFill>
                <a:srgbClr val="FFFFFF"/>
              </a:solidFill>
              <a:effectLst/>
              <a:uFillTx/>
              <a:latin typeface="Arial"/>
            </a:endParaRPr>
          </a:p>
        </p:txBody>
      </p:sp>
      <p:sp>
        <p:nvSpPr>
          <p:cNvPr id="121" name="Google Shape;242;p30"/>
          <p:cNvSpPr/>
          <p:nvPr/>
        </p:nvSpPr>
        <p:spPr>
          <a:xfrm>
            <a:off x="0" y="0"/>
            <a:ext cx="9139320" cy="95076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endParaRPr lang="it-IT" sz="1400" b="0" u="none" strike="noStrike">
              <a:solidFill>
                <a:srgbClr val="000000"/>
              </a:solidFill>
              <a:effectLst/>
              <a:uFillTx/>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Google Shape;75;p18"/>
          <p:cNvSpPr/>
          <p:nvPr/>
        </p:nvSpPr>
        <p:spPr>
          <a:xfrm>
            <a:off x="0" y="418320"/>
            <a:ext cx="3130200" cy="380880"/>
          </a:xfrm>
          <a:prstGeom prst="rect">
            <a:avLst/>
          </a:prstGeom>
          <a:solidFill>
            <a:srgbClr val="009FE0"/>
          </a:solid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endParaRPr lang="it-IT" sz="1400" b="0" u="none" strike="noStrike">
              <a:solidFill>
                <a:srgbClr val="000000"/>
              </a:solidFill>
              <a:effectLst/>
              <a:uFillTx/>
              <a:latin typeface="Arial"/>
            </a:endParaRPr>
          </a:p>
        </p:txBody>
      </p:sp>
      <p:cxnSp>
        <p:nvCxnSpPr>
          <p:cNvPr id="54" name="Google Shape;76;p18"/>
          <p:cNvCxnSpPr/>
          <p:nvPr/>
        </p:nvCxnSpPr>
        <p:spPr>
          <a:xfrm>
            <a:off x="0" y="4725000"/>
            <a:ext cx="8384040" cy="4680"/>
          </a:xfrm>
          <a:prstGeom prst="straightConnector1">
            <a:avLst/>
          </a:prstGeom>
          <a:ln w="12700">
            <a:solidFill>
              <a:srgbClr val="404140"/>
            </a:solidFill>
            <a:round/>
          </a:ln>
        </p:spPr>
      </p:cxnSp>
      <p:sp>
        <p:nvSpPr>
          <p:cNvPr id="55" name="Google Shape;82;p18"/>
          <p:cNvSpPr/>
          <p:nvPr/>
        </p:nvSpPr>
        <p:spPr>
          <a:xfrm>
            <a:off x="522720" y="1350000"/>
            <a:ext cx="7572960" cy="24256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endParaRPr lang="it-IT" sz="1500" b="0" u="none" strike="noStrike">
              <a:solidFill>
                <a:srgbClr val="000000"/>
              </a:solidFill>
              <a:effectLst/>
              <a:uFillTx/>
              <a:latin typeface="Arial"/>
            </a:endParaRPr>
          </a:p>
          <a:p>
            <a:pPr algn="just">
              <a:lnSpc>
                <a:spcPct val="100000"/>
              </a:lnSpc>
              <a:tabLst>
                <a:tab pos="0" algn="l"/>
              </a:tabLst>
            </a:pPr>
            <a:r>
              <a:rPr lang="it" sz="2300" b="0" u="none" strike="noStrike">
                <a:solidFill>
                  <a:srgbClr val="000000"/>
                </a:solidFill>
                <a:effectLst/>
                <a:uFillTx/>
                <a:latin typeface="Calibri"/>
                <a:ea typeface="Calibri"/>
              </a:rPr>
              <a:t>Accreditation is the act by which the Piedmont Region recognises the possibility of proposing and carrying out </a:t>
            </a:r>
            <a:r>
              <a:rPr lang="it" sz="2300" b="1" u="none" strike="noStrike">
                <a:solidFill>
                  <a:srgbClr val="000000"/>
                </a:solidFill>
                <a:effectLst/>
                <a:uFillTx/>
                <a:latin typeface="Calibri"/>
                <a:ea typeface="Calibri"/>
              </a:rPr>
              <a:t>vocational training interventions financed with public resources or for which accreditation is requested </a:t>
            </a:r>
            <a:r>
              <a:rPr lang="it" sz="2300" b="0" u="none" strike="noStrike">
                <a:solidFill>
                  <a:srgbClr val="000000"/>
                </a:solidFill>
                <a:effectLst/>
                <a:uFillTx/>
                <a:latin typeface="Calibri"/>
                <a:ea typeface="Calibri"/>
              </a:rPr>
              <a:t>and</a:t>
            </a:r>
            <a:r>
              <a:rPr lang="it" sz="2300" b="1" u="none" strike="noStrike">
                <a:solidFill>
                  <a:srgbClr val="000000"/>
                </a:solidFill>
                <a:effectLst/>
                <a:uFillTx/>
                <a:latin typeface="Calibri"/>
                <a:ea typeface="Calibri"/>
              </a:rPr>
              <a:t> lifelong careers guidance interventions.</a:t>
            </a:r>
            <a:endParaRPr lang="it-IT" sz="2300" b="0" u="none" strike="noStrike">
              <a:solidFill>
                <a:srgbClr val="000000"/>
              </a:solidFill>
              <a:effectLst/>
              <a:uFillTx/>
              <a:latin typeface="Arial"/>
            </a:endParaRPr>
          </a:p>
        </p:txBody>
      </p:sp>
      <p:sp>
        <p:nvSpPr>
          <p:cNvPr id="56" name="Google Shape;83;p18"/>
          <p:cNvSpPr/>
          <p:nvPr/>
        </p:nvSpPr>
        <p:spPr>
          <a:xfrm>
            <a:off x="250200" y="418320"/>
            <a:ext cx="2715480" cy="29772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600" b="1" u="none" strike="noStrike">
                <a:solidFill>
                  <a:srgbClr val="812C32"/>
                </a:solidFill>
                <a:effectLst/>
                <a:uFillTx/>
                <a:latin typeface="Arial"/>
                <a:ea typeface="Arial"/>
              </a:rPr>
              <a:t>Definition of accreditation</a:t>
            </a:r>
            <a:endParaRPr lang="it-IT" sz="1600" b="0" u="none" strike="noStrike">
              <a:solidFill>
                <a:srgbClr val="000000"/>
              </a:solidFill>
              <a:effectLst/>
              <a:uFillTx/>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Google Shape;88;p19"/>
          <p:cNvSpPr/>
          <p:nvPr/>
        </p:nvSpPr>
        <p:spPr>
          <a:xfrm>
            <a:off x="89280" y="301320"/>
            <a:ext cx="3416040" cy="504000"/>
          </a:xfrm>
          <a:prstGeom prst="rect">
            <a:avLst/>
          </a:prstGeom>
          <a:solidFill>
            <a:srgbClr val="009FE0"/>
          </a:solid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endParaRPr lang="it-IT" sz="1400" b="0" u="none" strike="noStrike">
              <a:solidFill>
                <a:srgbClr val="000000"/>
              </a:solidFill>
              <a:effectLst/>
              <a:uFillTx/>
              <a:latin typeface="Arial"/>
            </a:endParaRPr>
          </a:p>
        </p:txBody>
      </p:sp>
      <p:cxnSp>
        <p:nvCxnSpPr>
          <p:cNvPr id="58" name="Google Shape;89;p19"/>
          <p:cNvCxnSpPr/>
          <p:nvPr/>
        </p:nvCxnSpPr>
        <p:spPr>
          <a:xfrm>
            <a:off x="0" y="4725000"/>
            <a:ext cx="8384040" cy="4680"/>
          </a:xfrm>
          <a:prstGeom prst="straightConnector1">
            <a:avLst/>
          </a:prstGeom>
          <a:ln w="12700">
            <a:solidFill>
              <a:srgbClr val="404140"/>
            </a:solidFill>
            <a:round/>
          </a:ln>
        </p:spPr>
      </p:cxnSp>
      <p:sp>
        <p:nvSpPr>
          <p:cNvPr id="59" name="Google Shape;95;p19"/>
          <p:cNvSpPr/>
          <p:nvPr/>
        </p:nvSpPr>
        <p:spPr>
          <a:xfrm>
            <a:off x="75600" y="436320"/>
            <a:ext cx="3294720" cy="3182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700" b="1" u="none" strike="noStrike">
                <a:solidFill>
                  <a:srgbClr val="812C32"/>
                </a:solidFill>
                <a:effectLst/>
                <a:uFillTx/>
                <a:latin typeface="Arial"/>
                <a:ea typeface="Arial"/>
              </a:rPr>
              <a:t>The subjects of accreditation</a:t>
            </a:r>
            <a:endParaRPr lang="it-IT" sz="1700" b="0" u="none" strike="noStrike">
              <a:solidFill>
                <a:srgbClr val="000000"/>
              </a:solidFill>
              <a:effectLst/>
              <a:uFillTx/>
              <a:latin typeface="Arial"/>
            </a:endParaRPr>
          </a:p>
        </p:txBody>
      </p:sp>
      <p:sp>
        <p:nvSpPr>
          <p:cNvPr id="60" name="Google Shape;96;p19"/>
          <p:cNvSpPr/>
          <p:nvPr/>
        </p:nvSpPr>
        <p:spPr>
          <a:xfrm>
            <a:off x="98280" y="1039680"/>
            <a:ext cx="8957160" cy="273600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700" b="1" u="none" strike="noStrike">
                <a:solidFill>
                  <a:srgbClr val="000000"/>
                </a:solidFill>
                <a:effectLst/>
                <a:uFillTx/>
                <a:latin typeface="Calibri"/>
                <a:ea typeface="Calibri"/>
              </a:rPr>
              <a:t>Public and private operators may apply for accreditation.</a:t>
            </a:r>
            <a:endParaRPr lang="it-IT" sz="1700" b="0" u="none" strike="noStrike">
              <a:solidFill>
                <a:srgbClr val="000000"/>
              </a:solidFill>
              <a:effectLst/>
              <a:uFillTx/>
              <a:latin typeface="Arial"/>
            </a:endParaRPr>
          </a:p>
          <a:p>
            <a:pPr>
              <a:lnSpc>
                <a:spcPct val="100000"/>
              </a:lnSpc>
              <a:tabLst>
                <a:tab pos="0" algn="l"/>
              </a:tabLst>
            </a:pP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The training activities envisaged by the Piedmont Region can be entrusted for their implementation to the following Training Agencies:</a:t>
            </a: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  </a:t>
            </a:r>
            <a:br>
              <a:rPr sz="1700"/>
            </a:br>
            <a:r>
              <a:rPr lang="it" sz="1700" b="0" u="none" strike="noStrike">
                <a:solidFill>
                  <a:srgbClr val="000000"/>
                </a:solidFill>
                <a:effectLst/>
                <a:uFillTx/>
                <a:latin typeface="Calibri"/>
                <a:ea typeface="Calibri"/>
              </a:rPr>
              <a:t>a) Public bodies carrying out vocational training activities;</a:t>
            </a:r>
            <a:endParaRPr lang="it-IT" sz="1700" b="0" u="none" strike="noStrike">
              <a:solidFill>
                <a:srgbClr val="000000"/>
              </a:solidFill>
              <a:effectLst/>
              <a:uFillTx/>
              <a:latin typeface="Arial"/>
            </a:endParaRPr>
          </a:p>
          <a:p>
            <a:pPr>
              <a:lnSpc>
                <a:spcPct val="100000"/>
              </a:lnSpc>
              <a:tabLst>
                <a:tab pos="0" algn="l"/>
              </a:tabLst>
            </a:pP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b) Non-profit bodies that are emanations of democratic and national organisations of employees, self-employed workers, entrepreneurs, the cooperative movement, or associations with training and social aims;</a:t>
            </a: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  </a:t>
            </a:r>
            <a:br>
              <a:rPr sz="1700"/>
            </a:br>
            <a:r>
              <a:rPr lang="it" sz="1700" b="0" u="none" strike="noStrike">
                <a:solidFill>
                  <a:srgbClr val="000000"/>
                </a:solidFill>
                <a:effectLst/>
                <a:uFillTx/>
                <a:latin typeface="Calibri"/>
                <a:ea typeface="Calibri"/>
              </a:rPr>
              <a:t>c) Consortia with public participation;</a:t>
            </a: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  </a:t>
            </a:r>
            <a:br>
              <a:rPr sz="1700"/>
            </a:br>
            <a:r>
              <a:rPr lang="it" sz="1700" b="0" u="none" strike="noStrike">
                <a:solidFill>
                  <a:srgbClr val="000000"/>
                </a:solidFill>
                <a:effectLst/>
                <a:uFillTx/>
                <a:latin typeface="Calibri"/>
                <a:ea typeface="Calibri"/>
              </a:rPr>
              <a:t>d) Companies and consortia of companies.</a:t>
            </a:r>
            <a:endParaRPr lang="it-IT" sz="1700" b="0" u="none" strike="noStrike">
              <a:solidFill>
                <a:srgbClr val="000000"/>
              </a:solidFill>
              <a:effectLst/>
              <a:uFillTx/>
              <a:latin typeface="Arial"/>
            </a:endParaRPr>
          </a:p>
          <a:p>
            <a:pPr>
              <a:lnSpc>
                <a:spcPct val="100000"/>
              </a:lnSpc>
              <a:tabLst>
                <a:tab pos="0" algn="l"/>
              </a:tabLst>
            </a:pPr>
            <a:endParaRPr lang="it-IT" sz="1500" b="0" u="none" strike="noStrike">
              <a:solidFill>
                <a:srgbClr val="000000"/>
              </a:solidFill>
              <a:effectLst/>
              <a:uFillTx/>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Google Shape;101;p20"/>
          <p:cNvSpPr/>
          <p:nvPr/>
        </p:nvSpPr>
        <p:spPr>
          <a:xfrm>
            <a:off x="0" y="436320"/>
            <a:ext cx="3640320" cy="369000"/>
          </a:xfrm>
          <a:prstGeom prst="rect">
            <a:avLst/>
          </a:prstGeom>
          <a:solidFill>
            <a:srgbClr val="E01E2C"/>
          </a:solid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endParaRPr lang="it-IT" sz="1400" b="0" u="none" strike="noStrike">
              <a:solidFill>
                <a:srgbClr val="000000"/>
              </a:solidFill>
              <a:effectLst/>
              <a:uFillTx/>
              <a:latin typeface="Arial"/>
            </a:endParaRPr>
          </a:p>
        </p:txBody>
      </p:sp>
      <p:cxnSp>
        <p:nvCxnSpPr>
          <p:cNvPr id="62" name="Google Shape;102;p20"/>
          <p:cNvCxnSpPr/>
          <p:nvPr/>
        </p:nvCxnSpPr>
        <p:spPr>
          <a:xfrm>
            <a:off x="0" y="4725000"/>
            <a:ext cx="8384040" cy="4680"/>
          </a:xfrm>
          <a:prstGeom prst="straightConnector1">
            <a:avLst/>
          </a:prstGeom>
          <a:ln w="12700">
            <a:solidFill>
              <a:srgbClr val="404140"/>
            </a:solidFill>
            <a:round/>
          </a:ln>
        </p:spPr>
      </p:cxnSp>
      <p:sp>
        <p:nvSpPr>
          <p:cNvPr id="63" name="Google Shape;108;p20"/>
          <p:cNvSpPr/>
          <p:nvPr/>
        </p:nvSpPr>
        <p:spPr>
          <a:xfrm>
            <a:off x="135000" y="455400"/>
            <a:ext cx="3358800" cy="3182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700" b="1" u="none" strike="noStrike">
                <a:solidFill>
                  <a:srgbClr val="000000"/>
                </a:solidFill>
                <a:effectLst/>
                <a:uFillTx/>
                <a:latin typeface="Arial"/>
                <a:ea typeface="Arial"/>
              </a:rPr>
              <a:t>The structure of accreditation</a:t>
            </a:r>
            <a:endParaRPr lang="it-IT" sz="1700" b="0" u="none" strike="noStrike">
              <a:solidFill>
                <a:srgbClr val="000000"/>
              </a:solidFill>
              <a:effectLst/>
              <a:uFillTx/>
              <a:latin typeface="Arial"/>
            </a:endParaRPr>
          </a:p>
        </p:txBody>
      </p:sp>
      <p:sp>
        <p:nvSpPr>
          <p:cNvPr id="64" name="Google Shape;109;p20"/>
          <p:cNvSpPr/>
          <p:nvPr/>
        </p:nvSpPr>
        <p:spPr>
          <a:xfrm>
            <a:off x="675360" y="1080000"/>
            <a:ext cx="7825320" cy="27082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700" b="1" u="none" strike="noStrike">
                <a:solidFill>
                  <a:srgbClr val="000000"/>
                </a:solidFill>
                <a:effectLst/>
                <a:uFillTx/>
                <a:latin typeface="Calibri"/>
                <a:ea typeface="Calibri"/>
              </a:rPr>
              <a:t>In order to be accredited, operating sites must ensure that they compliance with the following criteria :</a:t>
            </a:r>
            <a:endParaRPr lang="it-IT" sz="1700" b="0" u="none" strike="noStrike">
              <a:solidFill>
                <a:srgbClr val="000000"/>
              </a:solidFill>
              <a:effectLst/>
              <a:uFillTx/>
              <a:latin typeface="Arial"/>
            </a:endParaRPr>
          </a:p>
          <a:p>
            <a:pPr>
              <a:lnSpc>
                <a:spcPct val="100000"/>
              </a:lnSpc>
              <a:tabLst>
                <a:tab pos="0" algn="l"/>
              </a:tabLst>
            </a:pP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a) managerial and logistical capacity</a:t>
            </a: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b) economic situation</a:t>
            </a: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c) professional skills</a:t>
            </a: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d) levels of effectiveness and efficiency in previously implemented activities</a:t>
            </a: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e) interrelationships developed with the social and productive system in the area</a:t>
            </a:r>
            <a:endParaRPr lang="it-IT" sz="1700" b="0" u="none" strike="noStrike">
              <a:solidFill>
                <a:srgbClr val="000000"/>
              </a:solidFill>
              <a:effectLst/>
              <a:uFillTx/>
              <a:latin typeface="Arial"/>
            </a:endParaRPr>
          </a:p>
          <a:p>
            <a:pPr>
              <a:lnSpc>
                <a:spcPct val="100000"/>
              </a:lnSpc>
              <a:tabLst>
                <a:tab pos="0" algn="l"/>
              </a:tabLst>
            </a:pPr>
            <a:endParaRPr lang="it-IT" sz="1700" b="0" u="none" strike="noStrike">
              <a:solidFill>
                <a:srgbClr val="000000"/>
              </a:solidFill>
              <a:effectLst/>
              <a:uFillTx/>
              <a:latin typeface="Arial"/>
            </a:endParaRPr>
          </a:p>
          <a:p>
            <a:pPr>
              <a:lnSpc>
                <a:spcPct val="100000"/>
              </a:lnSpc>
              <a:tabLst>
                <a:tab pos="0" algn="l"/>
              </a:tabLst>
            </a:pPr>
            <a:r>
              <a:rPr lang="it" sz="1700" b="1" u="none" strike="noStrike">
                <a:solidFill>
                  <a:srgbClr val="000000"/>
                </a:solidFill>
                <a:effectLst/>
                <a:uFillTx/>
                <a:latin typeface="Calibri"/>
                <a:ea typeface="Calibri"/>
              </a:rPr>
              <a:t>These requirements are developed and detailed in the Synoptic Operational Manuals of accreditation divided into :</a:t>
            </a: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 Criteria,</a:t>
            </a:r>
            <a:endParaRPr lang="it-IT" sz="1700" b="0" u="none" strike="noStrike">
              <a:solidFill>
                <a:srgbClr val="000000"/>
              </a:solidFill>
              <a:effectLst/>
              <a:uFillTx/>
              <a:latin typeface="Arial"/>
            </a:endParaRPr>
          </a:p>
          <a:p>
            <a:pPr>
              <a:lnSpc>
                <a:spcPct val="100000"/>
              </a:lnSpc>
              <a:tabLst>
                <a:tab pos="0" algn="l"/>
              </a:tabLst>
            </a:pPr>
            <a:r>
              <a:rPr lang="it" sz="1700" b="0" u="none" strike="noStrike">
                <a:solidFill>
                  <a:srgbClr val="000000"/>
                </a:solidFill>
                <a:effectLst/>
                <a:uFillTx/>
                <a:latin typeface="Calibri"/>
                <a:ea typeface="Calibri"/>
              </a:rPr>
              <a:t>- Indicators,</a:t>
            </a:r>
            <a:endParaRPr lang="it-IT" sz="1700" b="0" u="none" strike="noStrike">
              <a:solidFill>
                <a:srgbClr val="000000"/>
              </a:solidFill>
              <a:effectLst/>
              <a:uFillTx/>
              <a:latin typeface="Arial"/>
            </a:endParaRPr>
          </a:p>
          <a:p>
            <a:pPr>
              <a:lnSpc>
                <a:spcPct val="100000"/>
              </a:lnSpc>
              <a:tabLst>
                <a:tab pos="0" algn="l"/>
              </a:tabLst>
            </a:pPr>
            <a:r>
              <a:rPr lang="it" sz="1700" b="1" u="none" strike="noStrike">
                <a:solidFill>
                  <a:srgbClr val="000000"/>
                </a:solidFill>
                <a:effectLst/>
                <a:uFillTx/>
                <a:latin typeface="Calibri"/>
                <a:ea typeface="Calibri"/>
              </a:rPr>
              <a:t>- </a:t>
            </a:r>
            <a:r>
              <a:rPr lang="it" sz="1700" b="0" u="none" strike="noStrike">
                <a:solidFill>
                  <a:srgbClr val="000000"/>
                </a:solidFill>
                <a:effectLst/>
                <a:uFillTx/>
                <a:latin typeface="Calibri"/>
                <a:ea typeface="Calibri"/>
              </a:rPr>
              <a:t>Parameters and Evidence (on the basis of which Non-Compliances are issued)</a:t>
            </a:r>
            <a:endParaRPr lang="it-IT" sz="1700" b="0" u="none" strike="noStrike">
              <a:solidFill>
                <a:srgbClr val="000000"/>
              </a:solidFill>
              <a:effectLst/>
              <a:uFillTx/>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Google Shape;114;p21"/>
          <p:cNvSpPr/>
          <p:nvPr/>
        </p:nvSpPr>
        <p:spPr>
          <a:xfrm>
            <a:off x="0" y="118080"/>
            <a:ext cx="4180320" cy="360000"/>
          </a:xfrm>
          <a:prstGeom prst="rect">
            <a:avLst/>
          </a:prstGeom>
          <a:solidFill>
            <a:srgbClr val="FAC400"/>
          </a:solid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endParaRPr lang="it-IT" sz="1400" b="0" u="none" strike="noStrike">
              <a:solidFill>
                <a:srgbClr val="000000"/>
              </a:solidFill>
              <a:effectLst/>
              <a:uFillTx/>
              <a:latin typeface="Arial"/>
            </a:endParaRPr>
          </a:p>
        </p:txBody>
      </p:sp>
      <p:sp>
        <p:nvSpPr>
          <p:cNvPr id="66" name="Google Shape;115;p21"/>
          <p:cNvSpPr/>
          <p:nvPr/>
        </p:nvSpPr>
        <p:spPr>
          <a:xfrm>
            <a:off x="196200" y="458640"/>
            <a:ext cx="2401200" cy="47520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r>
              <a:rPr lang="it" sz="2700" b="1" u="none" strike="noStrike">
                <a:solidFill>
                  <a:schemeClr val="lt1"/>
                </a:solidFill>
                <a:effectLst/>
                <a:uFillTx/>
                <a:latin typeface="Arial"/>
                <a:ea typeface="Arial"/>
              </a:rPr>
              <a:t> </a:t>
            </a:r>
            <a:endParaRPr lang="it-IT" sz="2700" b="0" u="none" strike="noStrike">
              <a:solidFill>
                <a:srgbClr val="000000"/>
              </a:solidFill>
              <a:effectLst/>
              <a:uFillTx/>
              <a:latin typeface="Arial"/>
            </a:endParaRPr>
          </a:p>
        </p:txBody>
      </p:sp>
      <p:sp>
        <p:nvSpPr>
          <p:cNvPr id="67" name="Google Shape;116;p21"/>
          <p:cNvSpPr/>
          <p:nvPr/>
        </p:nvSpPr>
        <p:spPr>
          <a:xfrm>
            <a:off x="972720" y="1142640"/>
            <a:ext cx="7165080" cy="44568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52000"/>
              </a:lnSpc>
              <a:tabLst>
                <a:tab pos="0" algn="l"/>
              </a:tabLst>
            </a:pPr>
            <a:endParaRPr lang="it-IT" sz="1400" b="0" u="none" strike="noStrike">
              <a:solidFill>
                <a:srgbClr val="000000"/>
              </a:solidFill>
              <a:effectLst/>
              <a:uFillTx/>
              <a:latin typeface="Arial"/>
            </a:endParaRPr>
          </a:p>
        </p:txBody>
      </p:sp>
      <p:sp>
        <p:nvSpPr>
          <p:cNvPr id="69" name="Google Shape;123;p21"/>
          <p:cNvSpPr/>
          <p:nvPr/>
        </p:nvSpPr>
        <p:spPr>
          <a:xfrm>
            <a:off x="196200" y="129240"/>
            <a:ext cx="3358800" cy="3182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700" b="1" u="none" strike="noStrike" dirty="0">
                <a:solidFill>
                  <a:srgbClr val="000000"/>
                </a:solidFill>
                <a:effectLst/>
                <a:uFillTx/>
                <a:latin typeface="Arial"/>
                <a:ea typeface="Arial"/>
              </a:rPr>
              <a:t>The structure of accreditation</a:t>
            </a:r>
            <a:endParaRPr lang="it-IT" sz="1700" b="0" u="none" strike="noStrike" dirty="0">
              <a:solidFill>
                <a:srgbClr val="000000"/>
              </a:solidFill>
              <a:effectLst/>
              <a:uFillTx/>
              <a:latin typeface="Arial"/>
            </a:endParaRPr>
          </a:p>
        </p:txBody>
      </p:sp>
      <p:sp>
        <p:nvSpPr>
          <p:cNvPr id="70" name="Google Shape;124;p21"/>
          <p:cNvSpPr/>
          <p:nvPr/>
        </p:nvSpPr>
        <p:spPr>
          <a:xfrm>
            <a:off x="135000" y="588069"/>
            <a:ext cx="9009000" cy="30038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300" b="1" u="none" strike="noStrike" dirty="0">
                <a:solidFill>
                  <a:srgbClr val="000000"/>
                </a:solidFill>
                <a:effectLst/>
                <a:uFillTx/>
                <a:latin typeface="Calibri"/>
                <a:ea typeface="Calibri"/>
              </a:rPr>
              <a:t>Accreditation for vocational training activities is granted in relation to four training macro-typologies:</a:t>
            </a:r>
            <a:endParaRPr lang="it-IT" sz="1300" b="0" u="none" strike="noStrike" dirty="0">
              <a:solidFill>
                <a:srgbClr val="000000"/>
              </a:solidFill>
              <a:effectLst/>
              <a:uFillTx/>
              <a:latin typeface="Arial"/>
            </a:endParaRPr>
          </a:p>
          <a:p>
            <a:pPr>
              <a:lnSpc>
                <a:spcPct val="100000"/>
              </a:lnSpc>
              <a:tabLst>
                <a:tab pos="0" algn="l"/>
              </a:tabLst>
            </a:pPr>
            <a:endParaRPr lang="it-IT" sz="1300" b="0" u="none" strike="noStrike" dirty="0">
              <a:solidFill>
                <a:srgbClr val="000000"/>
              </a:solidFill>
              <a:effectLst/>
              <a:uFillTx/>
              <a:latin typeface="Arial"/>
            </a:endParaRPr>
          </a:p>
          <a:p>
            <a:pPr>
              <a:lnSpc>
                <a:spcPct val="100000"/>
              </a:lnSpc>
              <a:tabLst>
                <a:tab pos="0" algn="l"/>
              </a:tabLst>
            </a:pPr>
            <a:r>
              <a:rPr lang="it" sz="1300" b="1" u="none" strike="noStrike" dirty="0">
                <a:solidFill>
                  <a:srgbClr val="000000"/>
                </a:solidFill>
                <a:effectLst/>
                <a:uFillTx/>
                <a:latin typeface="Calibri"/>
                <a:ea typeface="Calibri"/>
              </a:rPr>
              <a:t>Macrotypology A</a:t>
            </a:r>
            <a:endParaRPr lang="it-IT" sz="1300" b="0" u="none" strike="noStrike" dirty="0">
              <a:solidFill>
                <a:srgbClr val="000000"/>
              </a:solidFill>
              <a:effectLst/>
              <a:uFillTx/>
              <a:latin typeface="Arial"/>
            </a:endParaRPr>
          </a:p>
          <a:p>
            <a:pPr>
              <a:lnSpc>
                <a:spcPct val="100000"/>
              </a:lnSpc>
              <a:tabLst>
                <a:tab pos="0" algn="l"/>
              </a:tabLst>
            </a:pPr>
            <a:r>
              <a:rPr lang="it" sz="1300" b="0" i="1" u="none" strike="noStrike" dirty="0">
                <a:solidFill>
                  <a:srgbClr val="000000"/>
                </a:solidFill>
                <a:effectLst/>
                <a:uFillTx/>
                <a:latin typeface="Calibri"/>
                <a:ea typeface="Calibri"/>
              </a:rPr>
              <a:t>Training for the fulfilment of the right to education</a:t>
            </a:r>
            <a:endParaRPr lang="it-IT" sz="1300" b="0" u="none" strike="noStrike" dirty="0">
              <a:solidFill>
                <a:srgbClr val="000000"/>
              </a:solidFill>
              <a:effectLst/>
              <a:uFillTx/>
              <a:latin typeface="Arial"/>
            </a:endParaRPr>
          </a:p>
          <a:p>
            <a:pPr>
              <a:lnSpc>
                <a:spcPct val="100000"/>
              </a:lnSpc>
              <a:tabLst>
                <a:tab pos="0" algn="l"/>
              </a:tabLst>
            </a:pPr>
            <a:r>
              <a:rPr lang="it" sz="1300" b="1" u="none" strike="noStrike" dirty="0">
                <a:solidFill>
                  <a:srgbClr val="000000"/>
                </a:solidFill>
                <a:effectLst/>
                <a:uFillTx/>
                <a:latin typeface="Calibri"/>
                <a:ea typeface="Calibri"/>
              </a:rPr>
              <a:t>Macrotypology B</a:t>
            </a:r>
            <a:endParaRPr lang="it-IT" sz="1300" b="0" u="none" strike="noStrike" dirty="0">
              <a:solidFill>
                <a:srgbClr val="000000"/>
              </a:solidFill>
              <a:effectLst/>
              <a:uFillTx/>
              <a:latin typeface="Arial"/>
            </a:endParaRPr>
          </a:p>
          <a:p>
            <a:pPr>
              <a:lnSpc>
                <a:spcPct val="100000"/>
              </a:lnSpc>
              <a:tabLst>
                <a:tab pos="0" algn="l"/>
              </a:tabLst>
            </a:pPr>
            <a:r>
              <a:rPr lang="it" sz="1300" b="0" i="1" u="none" strike="noStrike" dirty="0">
                <a:solidFill>
                  <a:srgbClr val="000000"/>
                </a:solidFill>
                <a:effectLst/>
                <a:uFillTx/>
                <a:latin typeface="Calibri"/>
                <a:ea typeface="Calibri"/>
              </a:rPr>
              <a:t>Higher education</a:t>
            </a:r>
            <a:endParaRPr lang="it-IT" sz="1300" b="0" u="none" strike="noStrike" dirty="0">
              <a:solidFill>
                <a:srgbClr val="000000"/>
              </a:solidFill>
              <a:effectLst/>
              <a:uFillTx/>
              <a:latin typeface="Arial"/>
            </a:endParaRPr>
          </a:p>
          <a:p>
            <a:pPr>
              <a:lnSpc>
                <a:spcPct val="100000"/>
              </a:lnSpc>
              <a:tabLst>
                <a:tab pos="0" algn="l"/>
              </a:tabLst>
            </a:pPr>
            <a:r>
              <a:rPr lang="it" sz="1300" b="1" u="none" strike="noStrike" dirty="0">
                <a:solidFill>
                  <a:srgbClr val="000000"/>
                </a:solidFill>
                <a:effectLst/>
                <a:uFillTx/>
                <a:latin typeface="Calibri"/>
                <a:ea typeface="Calibri"/>
              </a:rPr>
              <a:t>Macrotypology C</a:t>
            </a:r>
            <a:endParaRPr lang="it-IT" sz="1300" b="0" u="none" strike="noStrike" dirty="0">
              <a:solidFill>
                <a:srgbClr val="000000"/>
              </a:solidFill>
              <a:effectLst/>
              <a:uFillTx/>
              <a:latin typeface="Arial"/>
            </a:endParaRPr>
          </a:p>
          <a:p>
            <a:pPr>
              <a:lnSpc>
                <a:spcPct val="100000"/>
              </a:lnSpc>
              <a:tabLst>
                <a:tab pos="0" algn="l"/>
              </a:tabLst>
            </a:pPr>
            <a:r>
              <a:rPr lang="it" sz="1300" b="0" i="1" u="none" strike="noStrike" dirty="0">
                <a:solidFill>
                  <a:srgbClr val="000000"/>
                </a:solidFill>
                <a:effectLst/>
                <a:uFillTx/>
                <a:latin typeface="Calibri"/>
                <a:ea typeface="Calibri"/>
              </a:rPr>
              <a:t>In-service training</a:t>
            </a:r>
            <a:endParaRPr lang="it-IT" sz="1300" b="0" u="none" strike="noStrike" dirty="0">
              <a:solidFill>
                <a:srgbClr val="000000"/>
              </a:solidFill>
              <a:effectLst/>
              <a:uFillTx/>
              <a:latin typeface="Arial"/>
            </a:endParaRPr>
          </a:p>
          <a:p>
            <a:pPr>
              <a:lnSpc>
                <a:spcPct val="100000"/>
              </a:lnSpc>
              <a:tabLst>
                <a:tab pos="0" algn="l"/>
              </a:tabLst>
            </a:pPr>
            <a:r>
              <a:rPr lang="it" sz="1300" b="1" u="none" strike="noStrike" dirty="0">
                <a:solidFill>
                  <a:srgbClr val="000000"/>
                </a:solidFill>
                <a:effectLst/>
                <a:uFillTx/>
                <a:latin typeface="Calibri"/>
                <a:ea typeface="Calibri"/>
              </a:rPr>
              <a:t>Macrotypology D</a:t>
            </a:r>
            <a:endParaRPr lang="it-IT" sz="1300" b="0" u="none" strike="noStrike" dirty="0">
              <a:solidFill>
                <a:srgbClr val="000000"/>
              </a:solidFill>
              <a:effectLst/>
              <a:uFillTx/>
              <a:latin typeface="Arial"/>
            </a:endParaRPr>
          </a:p>
          <a:p>
            <a:pPr>
              <a:lnSpc>
                <a:spcPct val="100000"/>
              </a:lnSpc>
              <a:tabLst>
                <a:tab pos="0" algn="l"/>
              </a:tabLst>
            </a:pPr>
            <a:r>
              <a:rPr lang="it" sz="1300" b="0" i="1" u="none" strike="noStrike" dirty="0">
                <a:solidFill>
                  <a:srgbClr val="000000"/>
                </a:solidFill>
                <a:effectLst/>
                <a:uFillTx/>
                <a:latin typeface="Calibri"/>
                <a:ea typeface="Calibri"/>
              </a:rPr>
              <a:t>Subsidiary VET offer for public schools (or private school recognized by the State)</a:t>
            </a:r>
            <a:endParaRPr lang="it-IT" sz="1300" b="0" u="none" strike="noStrike" dirty="0">
              <a:solidFill>
                <a:srgbClr val="000000"/>
              </a:solidFill>
              <a:effectLst/>
              <a:uFillTx/>
              <a:latin typeface="Arial"/>
            </a:endParaRPr>
          </a:p>
          <a:p>
            <a:pPr>
              <a:lnSpc>
                <a:spcPct val="100000"/>
              </a:lnSpc>
              <a:tabLst>
                <a:tab pos="0" algn="l"/>
              </a:tabLst>
            </a:pPr>
            <a:endParaRPr lang="it-IT" sz="1300" b="0" u="none" strike="noStrike" dirty="0">
              <a:solidFill>
                <a:srgbClr val="000000"/>
              </a:solidFill>
              <a:effectLst/>
              <a:uFillTx/>
              <a:latin typeface="Arial"/>
            </a:endParaRPr>
          </a:p>
          <a:p>
            <a:pPr>
              <a:lnSpc>
                <a:spcPct val="100000"/>
              </a:lnSpc>
              <a:tabLst>
                <a:tab pos="0" algn="l"/>
              </a:tabLst>
            </a:pPr>
            <a:r>
              <a:rPr lang="it" sz="1300" b="1" u="none" strike="noStrike" dirty="0">
                <a:solidFill>
                  <a:srgbClr val="000000"/>
                </a:solidFill>
                <a:effectLst/>
                <a:uFillTx/>
                <a:latin typeface="Calibri"/>
                <a:ea typeface="Calibri"/>
              </a:rPr>
              <a:t>In relation to the target group, the following types are identified:</a:t>
            </a:r>
            <a:endParaRPr lang="it-IT" sz="1300" b="0" u="none" strike="noStrike" dirty="0">
              <a:solidFill>
                <a:srgbClr val="000000"/>
              </a:solidFill>
              <a:effectLst/>
              <a:uFillTx/>
              <a:latin typeface="Arial"/>
            </a:endParaRPr>
          </a:p>
          <a:p>
            <a:pPr>
              <a:lnSpc>
                <a:spcPct val="100000"/>
              </a:lnSpc>
              <a:tabLst>
                <a:tab pos="0" algn="l"/>
              </a:tabLst>
            </a:pPr>
            <a:r>
              <a:rPr lang="it" sz="1300" b="0" i="1" u="none" strike="noStrike" dirty="0">
                <a:solidFill>
                  <a:srgbClr val="000000"/>
                </a:solidFill>
                <a:effectLst/>
                <a:uFillTx/>
                <a:latin typeface="Calibri"/>
                <a:ea typeface="Calibri"/>
              </a:rPr>
              <a:t>training for the area of disadvantage</a:t>
            </a:r>
            <a:r>
              <a:rPr lang="it" sz="1300" b="0" u="none" strike="noStrike" dirty="0">
                <a:solidFill>
                  <a:srgbClr val="000000"/>
                </a:solidFill>
                <a:effectLst/>
                <a:uFillTx/>
                <a:latin typeface="Calibri"/>
                <a:ea typeface="Calibri"/>
              </a:rPr>
              <a:t> (</a:t>
            </a:r>
            <a:r>
              <a:rPr lang="it" sz="1300" b="1" u="none" strike="noStrike" dirty="0">
                <a:solidFill>
                  <a:srgbClr val="000000"/>
                </a:solidFill>
                <a:effectLst/>
                <a:uFillTx/>
                <a:latin typeface="Calibri"/>
                <a:ea typeface="Calibri"/>
              </a:rPr>
              <a:t>Typology d</a:t>
            </a:r>
            <a:r>
              <a:rPr lang="it" sz="1300" b="0" u="none" strike="noStrike" dirty="0">
                <a:solidFill>
                  <a:srgbClr val="000000"/>
                </a:solidFill>
                <a:effectLst/>
                <a:uFillTx/>
                <a:latin typeface="Calibri"/>
                <a:ea typeface="Calibri"/>
              </a:rPr>
              <a:t>)</a:t>
            </a:r>
            <a:endParaRPr lang="it-IT" sz="1300" b="0" u="none" strike="noStrike" dirty="0">
              <a:solidFill>
                <a:srgbClr val="000000"/>
              </a:solidFill>
              <a:effectLst/>
              <a:uFillTx/>
              <a:latin typeface="Arial"/>
            </a:endParaRPr>
          </a:p>
          <a:p>
            <a:pPr>
              <a:lnSpc>
                <a:spcPct val="100000"/>
              </a:lnSpc>
              <a:tabLst>
                <a:tab pos="0" algn="l"/>
              </a:tabLst>
            </a:pPr>
            <a:r>
              <a:rPr lang="it" sz="1300" b="0" i="1" u="none" strike="noStrike" dirty="0">
                <a:solidFill>
                  <a:srgbClr val="000000"/>
                </a:solidFill>
                <a:effectLst/>
                <a:uFillTx/>
                <a:latin typeface="Calibri"/>
                <a:ea typeface="Calibri"/>
              </a:rPr>
              <a:t>for the disabled</a:t>
            </a:r>
            <a:r>
              <a:rPr lang="it" sz="1300" b="0" u="none" strike="noStrike" dirty="0">
                <a:solidFill>
                  <a:srgbClr val="000000"/>
                </a:solidFill>
                <a:effectLst/>
                <a:uFillTx/>
                <a:latin typeface="Calibri"/>
                <a:ea typeface="Calibri"/>
              </a:rPr>
              <a:t> (</a:t>
            </a:r>
            <a:r>
              <a:rPr lang="it" sz="1300" b="1" u="none" strike="noStrike" dirty="0">
                <a:solidFill>
                  <a:srgbClr val="000000"/>
                </a:solidFill>
                <a:effectLst/>
                <a:uFillTx/>
                <a:latin typeface="Calibri"/>
                <a:ea typeface="Calibri"/>
              </a:rPr>
              <a:t>Typology h</a:t>
            </a:r>
            <a:r>
              <a:rPr lang="it" sz="1300" b="0" u="none" strike="noStrike" dirty="0">
                <a:solidFill>
                  <a:srgbClr val="000000"/>
                </a:solidFill>
                <a:effectLst/>
                <a:uFillTx/>
                <a:latin typeface="Calibri"/>
                <a:ea typeface="Calibri"/>
              </a:rPr>
              <a:t>)</a:t>
            </a:r>
            <a:endParaRPr lang="it-IT" sz="1300" b="0" u="none" strike="noStrike" dirty="0">
              <a:solidFill>
                <a:srgbClr val="000000"/>
              </a:solidFill>
              <a:effectLst/>
              <a:uFillTx/>
              <a:latin typeface="Arial"/>
            </a:endParaRPr>
          </a:p>
          <a:p>
            <a:pPr>
              <a:lnSpc>
                <a:spcPct val="100000"/>
              </a:lnSpc>
              <a:tabLst>
                <a:tab pos="0" algn="l"/>
              </a:tabLst>
            </a:pPr>
            <a:r>
              <a:rPr lang="it" sz="1300" b="0" i="1" u="none" strike="noStrike" dirty="0">
                <a:solidFill>
                  <a:srgbClr val="000000"/>
                </a:solidFill>
                <a:effectLst/>
                <a:uFillTx/>
                <a:latin typeface="Calibri"/>
                <a:ea typeface="Calibri"/>
              </a:rPr>
              <a:t>for unemployed adults and continuing training on individual demand</a:t>
            </a:r>
            <a:r>
              <a:rPr lang="it" sz="1300" b="0" u="none" strike="noStrike" dirty="0">
                <a:solidFill>
                  <a:srgbClr val="000000"/>
                </a:solidFill>
                <a:effectLst/>
                <a:uFillTx/>
                <a:latin typeface="Calibri"/>
                <a:ea typeface="Calibri"/>
              </a:rPr>
              <a:t> (</a:t>
            </a:r>
            <a:r>
              <a:rPr lang="it" sz="1300" b="1" u="none" strike="noStrike" dirty="0">
                <a:solidFill>
                  <a:srgbClr val="000000"/>
                </a:solidFill>
                <a:effectLst/>
                <a:uFillTx/>
                <a:latin typeface="Calibri"/>
                <a:ea typeface="Calibri"/>
              </a:rPr>
              <a:t>Typology ad</a:t>
            </a:r>
            <a:r>
              <a:rPr lang="it" sz="1300" b="0" u="none" strike="noStrike" dirty="0">
                <a:solidFill>
                  <a:srgbClr val="000000"/>
                </a:solidFill>
                <a:effectLst/>
                <a:uFillTx/>
                <a:latin typeface="Calibri"/>
                <a:ea typeface="Calibri"/>
              </a:rPr>
              <a:t>)</a:t>
            </a:r>
            <a:endParaRPr lang="it-IT" sz="1300" b="0" u="none" strike="noStrike" dirty="0">
              <a:solidFill>
                <a:srgbClr val="000000"/>
              </a:solidFill>
              <a:effectLst/>
              <a:uFillTx/>
              <a:latin typeface="Arial"/>
            </a:endParaRPr>
          </a:p>
          <a:p>
            <a:pPr>
              <a:lnSpc>
                <a:spcPct val="100000"/>
              </a:lnSpc>
              <a:tabLst>
                <a:tab pos="0" algn="l"/>
              </a:tabLst>
            </a:pPr>
            <a:r>
              <a:rPr lang="it" sz="1300" b="0" i="1" u="none" strike="noStrike" dirty="0">
                <a:solidFill>
                  <a:srgbClr val="000000"/>
                </a:solidFill>
                <a:effectLst/>
                <a:uFillTx/>
                <a:latin typeface="Calibri"/>
                <a:ea typeface="Calibri"/>
              </a:rPr>
              <a:t>for apprentices</a:t>
            </a:r>
            <a:r>
              <a:rPr lang="it" sz="1300" b="0" u="none" strike="noStrike" dirty="0">
                <a:solidFill>
                  <a:srgbClr val="000000"/>
                </a:solidFill>
                <a:effectLst/>
                <a:uFillTx/>
                <a:latin typeface="Calibri"/>
                <a:ea typeface="Calibri"/>
              </a:rPr>
              <a:t> (</a:t>
            </a:r>
            <a:r>
              <a:rPr lang="it" sz="1300" b="1" u="none" strike="noStrike" dirty="0">
                <a:solidFill>
                  <a:srgbClr val="000000"/>
                </a:solidFill>
                <a:effectLst/>
                <a:uFillTx/>
                <a:latin typeface="Calibri"/>
                <a:ea typeface="Calibri"/>
              </a:rPr>
              <a:t>Typology ap</a:t>
            </a:r>
            <a:r>
              <a:rPr lang="it" sz="1300" b="0" u="none" strike="noStrike" dirty="0">
                <a:solidFill>
                  <a:srgbClr val="000000"/>
                </a:solidFill>
                <a:effectLst/>
                <a:uFillTx/>
                <a:latin typeface="Calibri"/>
                <a:ea typeface="Calibri"/>
              </a:rPr>
              <a:t>)</a:t>
            </a:r>
            <a:endParaRPr lang="it-IT" sz="1300" b="0" u="none" strike="noStrike" dirty="0">
              <a:solidFill>
                <a:srgbClr val="000000"/>
              </a:solidFill>
              <a:effectLst/>
              <a:uFillTx/>
              <a:latin typeface="Arial"/>
            </a:endParaRPr>
          </a:p>
          <a:p>
            <a:pPr>
              <a:lnSpc>
                <a:spcPct val="100000"/>
              </a:lnSpc>
              <a:tabLst>
                <a:tab pos="0" algn="l"/>
              </a:tabLst>
            </a:pPr>
            <a:r>
              <a:rPr lang="it" sz="1300" b="0" i="1" u="none" strike="noStrike" dirty="0">
                <a:solidFill>
                  <a:srgbClr val="000000"/>
                </a:solidFill>
                <a:effectLst/>
                <a:uFillTx/>
                <a:latin typeface="Calibri"/>
                <a:ea typeface="Calibri"/>
              </a:rPr>
              <a:t>for distance learning</a:t>
            </a:r>
            <a:r>
              <a:rPr lang="it" sz="1300" b="0" u="none" strike="noStrike" dirty="0">
                <a:solidFill>
                  <a:srgbClr val="000000"/>
                </a:solidFill>
                <a:effectLst/>
                <a:uFillTx/>
                <a:latin typeface="Calibri"/>
                <a:ea typeface="Calibri"/>
              </a:rPr>
              <a:t> (</a:t>
            </a:r>
            <a:r>
              <a:rPr lang="it" sz="1300" b="1" u="none" strike="noStrike" dirty="0">
                <a:solidFill>
                  <a:srgbClr val="000000"/>
                </a:solidFill>
                <a:effectLst/>
                <a:uFillTx/>
                <a:latin typeface="Calibri"/>
                <a:ea typeface="Calibri"/>
              </a:rPr>
              <a:t>Typology fad</a:t>
            </a:r>
            <a:r>
              <a:rPr lang="it" sz="1300" b="0" u="none" strike="noStrike" dirty="0">
                <a:solidFill>
                  <a:srgbClr val="000000"/>
                </a:solidFill>
                <a:effectLst/>
                <a:uFillTx/>
                <a:latin typeface="Calibri"/>
                <a:ea typeface="Calibri"/>
              </a:rPr>
              <a:t>)</a:t>
            </a:r>
          </a:p>
          <a:p>
            <a:pPr>
              <a:lnSpc>
                <a:spcPct val="100000"/>
              </a:lnSpc>
              <a:tabLst>
                <a:tab pos="0" algn="l"/>
              </a:tabLst>
            </a:pPr>
            <a:endParaRPr lang="it" sz="1300" dirty="0">
              <a:solidFill>
                <a:srgbClr val="000000"/>
              </a:solidFill>
              <a:latin typeface="Calibri"/>
              <a:ea typeface="Calibri"/>
            </a:endParaRPr>
          </a:p>
          <a:p>
            <a:pPr>
              <a:lnSpc>
                <a:spcPct val="100000"/>
              </a:lnSpc>
              <a:tabLst>
                <a:tab pos="0" algn="l"/>
              </a:tabLst>
            </a:pPr>
            <a:r>
              <a:rPr lang="en-GB" sz="1400" u="none" strike="noStrike" dirty="0">
                <a:solidFill>
                  <a:schemeClr val="accent1">
                    <a:lumMod val="50000"/>
                  </a:schemeClr>
                </a:solidFill>
                <a:effectLst/>
                <a:uFillTx/>
                <a:latin typeface="Arial"/>
              </a:rPr>
              <a:t>Accredited entities under all macro-typologies </a:t>
            </a:r>
            <a:r>
              <a:rPr lang="en-GB" sz="1400" b="1" u="none" strike="noStrike" dirty="0">
                <a:solidFill>
                  <a:schemeClr val="accent1">
                    <a:lumMod val="50000"/>
                  </a:schemeClr>
                </a:solidFill>
                <a:effectLst/>
                <a:uFillTx/>
                <a:latin typeface="Arial"/>
              </a:rPr>
              <a:t>can perform validation of non formal and informal learning</a:t>
            </a:r>
            <a:r>
              <a:rPr lang="en-GB" sz="1400" u="none" strike="noStrike" dirty="0">
                <a:solidFill>
                  <a:schemeClr val="accent1">
                    <a:lumMod val="50000"/>
                  </a:schemeClr>
                </a:solidFill>
                <a:effectLst/>
                <a:uFillTx/>
                <a:latin typeface="Arial"/>
              </a:rPr>
              <a:t>, if they dispose of </a:t>
            </a:r>
            <a:r>
              <a:rPr lang="en-GB" sz="1400" b="1" u="none" strike="noStrike" dirty="0">
                <a:solidFill>
                  <a:schemeClr val="accent1">
                    <a:lumMod val="50000"/>
                  </a:schemeClr>
                </a:solidFill>
                <a:effectLst/>
                <a:uFillTx/>
                <a:latin typeface="Arial"/>
              </a:rPr>
              <a:t>certified staff (Experts in Certification Techniques</a:t>
            </a:r>
            <a:r>
              <a:rPr lang="en-GB" sz="1400" u="none" strike="noStrike" dirty="0">
                <a:solidFill>
                  <a:schemeClr val="accent1">
                    <a:lumMod val="50000"/>
                  </a:schemeClr>
                </a:solidFill>
                <a:effectLst/>
                <a:uFillTx/>
                <a:latin typeface="Arial"/>
              </a:rPr>
              <a:t>). Training of these experts and maintenance of the registry of certified experts is managed by Piedmont region.</a:t>
            </a:r>
          </a:p>
          <a:p>
            <a:pPr>
              <a:lnSpc>
                <a:spcPct val="100000"/>
              </a:lnSpc>
              <a:tabLst>
                <a:tab pos="0" algn="l"/>
              </a:tabLst>
            </a:pPr>
            <a:r>
              <a:rPr lang="en-GB" sz="1300" b="0" u="none" strike="noStrike" dirty="0">
                <a:solidFill>
                  <a:srgbClr val="000000"/>
                </a:solidFill>
                <a:effectLst/>
                <a:uFillTx/>
                <a:latin typeface="Arial"/>
              </a:rPr>
              <a:t> </a:t>
            </a:r>
          </a:p>
          <a:p>
            <a:pPr>
              <a:lnSpc>
                <a:spcPct val="100000"/>
              </a:lnSpc>
              <a:tabLst>
                <a:tab pos="0" algn="l"/>
              </a:tabLst>
            </a:pPr>
            <a:endParaRPr lang="it-IT" sz="1300" b="0" u="none" strike="noStrike" dirty="0">
              <a:solidFill>
                <a:srgbClr val="000000"/>
              </a:solidFill>
              <a:effectLst/>
              <a:uFillTx/>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Google Shape;129;p22"/>
          <p:cNvSpPr/>
          <p:nvPr/>
        </p:nvSpPr>
        <p:spPr>
          <a:xfrm>
            <a:off x="0" y="436320"/>
            <a:ext cx="3640320" cy="362880"/>
          </a:xfrm>
          <a:prstGeom prst="rect">
            <a:avLst/>
          </a:prstGeom>
          <a:solidFill>
            <a:srgbClr val="DF017E"/>
          </a:solid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nSpc>
                <a:spcPct val="100000"/>
              </a:lnSpc>
              <a:tabLst>
                <a:tab pos="0" algn="l"/>
              </a:tabLst>
            </a:pPr>
            <a:endParaRPr lang="it-IT" sz="1400" b="0" u="none" strike="noStrike">
              <a:solidFill>
                <a:srgbClr val="000000"/>
              </a:solidFill>
              <a:effectLst/>
              <a:uFillTx/>
              <a:latin typeface="Arial"/>
            </a:endParaRPr>
          </a:p>
        </p:txBody>
      </p:sp>
      <p:sp>
        <p:nvSpPr>
          <p:cNvPr id="72" name="Google Shape;130;p22"/>
          <p:cNvSpPr/>
          <p:nvPr/>
        </p:nvSpPr>
        <p:spPr>
          <a:xfrm>
            <a:off x="0" y="370080"/>
            <a:ext cx="2177280" cy="47520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r>
              <a:rPr lang="it" sz="2700" b="1" u="none" strike="noStrike">
                <a:solidFill>
                  <a:schemeClr val="lt1"/>
                </a:solidFill>
                <a:effectLst/>
                <a:uFillTx/>
                <a:latin typeface="Arial"/>
                <a:ea typeface="Arial"/>
              </a:rPr>
              <a:t> </a:t>
            </a:r>
            <a:endParaRPr lang="it-IT" sz="2700" b="0" u="none" strike="noStrike">
              <a:solidFill>
                <a:srgbClr val="000000"/>
              </a:solidFill>
              <a:effectLst/>
              <a:uFillTx/>
              <a:latin typeface="Arial"/>
            </a:endParaRPr>
          </a:p>
        </p:txBody>
      </p:sp>
      <p:cxnSp>
        <p:nvCxnSpPr>
          <p:cNvPr id="73" name="Google Shape;131;p22"/>
          <p:cNvCxnSpPr/>
          <p:nvPr/>
        </p:nvCxnSpPr>
        <p:spPr>
          <a:xfrm>
            <a:off x="0" y="4725000"/>
            <a:ext cx="8384040" cy="4680"/>
          </a:xfrm>
          <a:prstGeom prst="straightConnector1">
            <a:avLst/>
          </a:prstGeom>
          <a:ln w="12700">
            <a:solidFill>
              <a:srgbClr val="404140"/>
            </a:solidFill>
            <a:round/>
          </a:ln>
        </p:spPr>
      </p:cxnSp>
      <p:sp>
        <p:nvSpPr>
          <p:cNvPr id="74" name="Google Shape;137;p22"/>
          <p:cNvSpPr/>
          <p:nvPr/>
        </p:nvSpPr>
        <p:spPr>
          <a:xfrm>
            <a:off x="135000" y="436320"/>
            <a:ext cx="3358800" cy="3182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800" b="1" u="none" strike="noStrike">
                <a:solidFill>
                  <a:srgbClr val="000000"/>
                </a:solidFill>
                <a:effectLst/>
                <a:uFillTx/>
                <a:latin typeface="Arial"/>
                <a:ea typeface="Arial"/>
              </a:rPr>
              <a:t>T</a:t>
            </a:r>
            <a:r>
              <a:rPr lang="it" sz="1700" b="1" u="none" strike="noStrike">
                <a:solidFill>
                  <a:srgbClr val="000000"/>
                </a:solidFill>
                <a:effectLst/>
                <a:uFillTx/>
                <a:latin typeface="Arial"/>
                <a:ea typeface="Arial"/>
              </a:rPr>
              <a:t>he structure of accreditation</a:t>
            </a:r>
            <a:endParaRPr lang="it-IT" sz="1700" b="0" u="none" strike="noStrike">
              <a:solidFill>
                <a:srgbClr val="000000"/>
              </a:solidFill>
              <a:effectLst/>
              <a:uFillTx/>
              <a:latin typeface="Arial"/>
            </a:endParaRPr>
          </a:p>
        </p:txBody>
      </p:sp>
      <p:sp>
        <p:nvSpPr>
          <p:cNvPr id="75" name="Google Shape;138;p22"/>
          <p:cNvSpPr/>
          <p:nvPr/>
        </p:nvSpPr>
        <p:spPr>
          <a:xfrm>
            <a:off x="218160" y="1215000"/>
            <a:ext cx="7742160" cy="276552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700" b="1" u="none" strike="noStrike">
                <a:solidFill>
                  <a:srgbClr val="000000"/>
                </a:solidFill>
                <a:effectLst/>
                <a:uFillTx/>
                <a:latin typeface="Calibri"/>
                <a:ea typeface="Calibri"/>
              </a:rPr>
              <a:t>Accreditation for lifelong  career guidance is granted in relation to four macro areas:</a:t>
            </a:r>
            <a:endParaRPr lang="it-IT" sz="1700" b="0" u="none" strike="noStrike">
              <a:solidFill>
                <a:srgbClr val="000000"/>
              </a:solidFill>
              <a:effectLst/>
              <a:uFillTx/>
              <a:latin typeface="Arial"/>
            </a:endParaRPr>
          </a:p>
          <a:p>
            <a:pPr>
              <a:lnSpc>
                <a:spcPct val="100000"/>
              </a:lnSpc>
              <a:tabLst>
                <a:tab pos="0" algn="l"/>
              </a:tabLst>
            </a:pPr>
            <a:endParaRPr lang="it-IT" sz="1500" b="0" u="none" strike="noStrike">
              <a:solidFill>
                <a:srgbClr val="000000"/>
              </a:solidFill>
              <a:effectLst/>
              <a:uFillTx/>
              <a:latin typeface="Arial"/>
            </a:endParaRPr>
          </a:p>
          <a:p>
            <a:pPr>
              <a:lnSpc>
                <a:spcPct val="100000"/>
              </a:lnSpc>
              <a:tabLst>
                <a:tab pos="0" algn="l"/>
              </a:tabLst>
            </a:pPr>
            <a:r>
              <a:rPr lang="it" sz="1500" b="1" u="none" strike="noStrike">
                <a:solidFill>
                  <a:srgbClr val="000000"/>
                </a:solidFill>
                <a:effectLst/>
                <a:uFillTx/>
                <a:latin typeface="Calibri"/>
                <a:ea typeface="Calibri"/>
              </a:rPr>
              <a:t>MIO</a:t>
            </a:r>
            <a:endParaRPr lang="it-IT" sz="1500" b="0" u="none" strike="noStrike">
              <a:solidFill>
                <a:srgbClr val="000000"/>
              </a:solidFill>
              <a:effectLst/>
              <a:uFillTx/>
              <a:latin typeface="Arial"/>
            </a:endParaRPr>
          </a:p>
          <a:p>
            <a:pPr>
              <a:lnSpc>
                <a:spcPct val="100000"/>
              </a:lnSpc>
              <a:tabLst>
                <a:tab pos="0" algn="l"/>
              </a:tabLst>
            </a:pPr>
            <a:r>
              <a:rPr lang="it" sz="1500" b="0" i="1" u="none" strike="noStrike">
                <a:solidFill>
                  <a:srgbClr val="000000"/>
                </a:solidFill>
                <a:effectLst/>
                <a:uFillTx/>
                <a:latin typeface="Calibri"/>
                <a:ea typeface="Calibri"/>
              </a:rPr>
              <a:t>Macro guidance information area</a:t>
            </a:r>
            <a:endParaRPr lang="it-IT" sz="1500" b="0" u="none" strike="noStrike">
              <a:solidFill>
                <a:srgbClr val="000000"/>
              </a:solidFill>
              <a:effectLst/>
              <a:uFillTx/>
              <a:latin typeface="Arial"/>
            </a:endParaRPr>
          </a:p>
          <a:p>
            <a:pPr>
              <a:lnSpc>
                <a:spcPct val="100000"/>
              </a:lnSpc>
              <a:tabLst>
                <a:tab pos="0" algn="l"/>
              </a:tabLst>
            </a:pPr>
            <a:endParaRPr lang="it-IT" sz="1500" b="0" u="none" strike="noStrike">
              <a:solidFill>
                <a:srgbClr val="000000"/>
              </a:solidFill>
              <a:effectLst/>
              <a:uFillTx/>
              <a:latin typeface="Arial"/>
            </a:endParaRPr>
          </a:p>
          <a:p>
            <a:pPr>
              <a:lnSpc>
                <a:spcPct val="100000"/>
              </a:lnSpc>
              <a:tabLst>
                <a:tab pos="0" algn="l"/>
              </a:tabLst>
            </a:pPr>
            <a:r>
              <a:rPr lang="it" sz="1500" b="1" u="none" strike="noStrike">
                <a:solidFill>
                  <a:srgbClr val="000000"/>
                </a:solidFill>
                <a:effectLst/>
                <a:uFillTx/>
                <a:latin typeface="Calibri"/>
                <a:ea typeface="Calibri"/>
              </a:rPr>
              <a:t>MFO</a:t>
            </a:r>
            <a:endParaRPr lang="it-IT" sz="1500" b="0" u="none" strike="noStrike">
              <a:solidFill>
                <a:srgbClr val="000000"/>
              </a:solidFill>
              <a:effectLst/>
              <a:uFillTx/>
              <a:latin typeface="Arial"/>
            </a:endParaRPr>
          </a:p>
          <a:p>
            <a:pPr>
              <a:lnSpc>
                <a:spcPct val="100000"/>
              </a:lnSpc>
              <a:tabLst>
                <a:tab pos="0" algn="l"/>
              </a:tabLst>
            </a:pPr>
            <a:r>
              <a:rPr lang="it" sz="1500" b="0" i="1" u="none" strike="noStrike">
                <a:solidFill>
                  <a:srgbClr val="000000"/>
                </a:solidFill>
                <a:effectLst/>
                <a:uFillTx/>
                <a:latin typeface="Calibri"/>
                <a:ea typeface="Calibri"/>
              </a:rPr>
              <a:t>Macro guidance training area</a:t>
            </a:r>
            <a:endParaRPr lang="it-IT" sz="1500" b="0" u="none" strike="noStrike">
              <a:solidFill>
                <a:srgbClr val="000000"/>
              </a:solidFill>
              <a:effectLst/>
              <a:uFillTx/>
              <a:latin typeface="Arial"/>
            </a:endParaRPr>
          </a:p>
          <a:p>
            <a:pPr>
              <a:lnSpc>
                <a:spcPct val="100000"/>
              </a:lnSpc>
              <a:tabLst>
                <a:tab pos="0" algn="l"/>
              </a:tabLst>
            </a:pPr>
            <a:endParaRPr lang="it-IT" sz="1500" b="0" u="none" strike="noStrike">
              <a:solidFill>
                <a:srgbClr val="000000"/>
              </a:solidFill>
              <a:effectLst/>
              <a:uFillTx/>
              <a:latin typeface="Arial"/>
            </a:endParaRPr>
          </a:p>
          <a:p>
            <a:pPr>
              <a:lnSpc>
                <a:spcPct val="100000"/>
              </a:lnSpc>
              <a:tabLst>
                <a:tab pos="0" algn="l"/>
              </a:tabLst>
            </a:pPr>
            <a:r>
              <a:rPr lang="it" sz="1500" b="1" u="none" strike="noStrike">
                <a:solidFill>
                  <a:srgbClr val="000000"/>
                </a:solidFill>
                <a:effectLst/>
                <a:uFillTx/>
                <a:latin typeface="Calibri"/>
                <a:ea typeface="Calibri"/>
              </a:rPr>
              <a:t>MCO</a:t>
            </a:r>
            <a:endParaRPr lang="it-IT" sz="1500" b="0" u="none" strike="noStrike">
              <a:solidFill>
                <a:srgbClr val="000000"/>
              </a:solidFill>
              <a:effectLst/>
              <a:uFillTx/>
              <a:latin typeface="Arial"/>
            </a:endParaRPr>
          </a:p>
          <a:p>
            <a:pPr>
              <a:lnSpc>
                <a:spcPct val="100000"/>
              </a:lnSpc>
              <a:tabLst>
                <a:tab pos="0" algn="l"/>
              </a:tabLst>
            </a:pPr>
            <a:r>
              <a:rPr lang="it" sz="1500" b="0" i="1" u="none" strike="noStrike">
                <a:solidFill>
                  <a:srgbClr val="000000"/>
                </a:solidFill>
                <a:effectLst/>
                <a:uFillTx/>
                <a:latin typeface="Calibri"/>
                <a:ea typeface="Calibri"/>
              </a:rPr>
              <a:t>Macro guidance counselling area</a:t>
            </a:r>
            <a:endParaRPr lang="it-IT" sz="1500" b="0" u="none" strike="noStrike">
              <a:solidFill>
                <a:srgbClr val="000000"/>
              </a:solidFill>
              <a:effectLst/>
              <a:uFillTx/>
              <a:latin typeface="Arial"/>
            </a:endParaRPr>
          </a:p>
          <a:p>
            <a:pPr>
              <a:lnSpc>
                <a:spcPct val="100000"/>
              </a:lnSpc>
              <a:tabLst>
                <a:tab pos="0" algn="l"/>
              </a:tabLst>
            </a:pPr>
            <a:endParaRPr lang="it-IT" sz="1500" b="0" u="none" strike="noStrike">
              <a:solidFill>
                <a:srgbClr val="000000"/>
              </a:solidFill>
              <a:effectLst/>
              <a:uFillTx/>
              <a:latin typeface="Arial"/>
            </a:endParaRPr>
          </a:p>
          <a:p>
            <a:pPr>
              <a:lnSpc>
                <a:spcPct val="100000"/>
              </a:lnSpc>
              <a:tabLst>
                <a:tab pos="0" algn="l"/>
              </a:tabLst>
            </a:pPr>
            <a:r>
              <a:rPr lang="it" sz="1500" b="1" u="none" strike="noStrike">
                <a:solidFill>
                  <a:srgbClr val="000000"/>
                </a:solidFill>
                <a:effectLst/>
                <a:uFillTx/>
                <a:latin typeface="Calibri"/>
                <a:ea typeface="Calibri"/>
              </a:rPr>
              <a:t>MIL</a:t>
            </a:r>
            <a:endParaRPr lang="it-IT" sz="1500" b="0" u="none" strike="noStrike">
              <a:solidFill>
                <a:srgbClr val="000000"/>
              </a:solidFill>
              <a:effectLst/>
              <a:uFillTx/>
              <a:latin typeface="Arial"/>
            </a:endParaRPr>
          </a:p>
          <a:p>
            <a:pPr>
              <a:lnSpc>
                <a:spcPct val="100000"/>
              </a:lnSpc>
              <a:tabLst>
                <a:tab pos="0" algn="l"/>
              </a:tabLst>
            </a:pPr>
            <a:r>
              <a:rPr lang="it" sz="1500" b="0" i="1" u="none" strike="noStrike">
                <a:solidFill>
                  <a:srgbClr val="000000"/>
                </a:solidFill>
                <a:effectLst/>
                <a:uFillTx/>
                <a:latin typeface="Calibri"/>
                <a:ea typeface="Calibri"/>
              </a:rPr>
              <a:t>Macro area support for job placement</a:t>
            </a:r>
            <a:endParaRPr lang="it-IT" sz="15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Google Shape;143;p23"/>
          <p:cNvSpPr/>
          <p:nvPr/>
        </p:nvSpPr>
        <p:spPr>
          <a:xfrm>
            <a:off x="0" y="436320"/>
            <a:ext cx="3640320" cy="362880"/>
          </a:xfrm>
          <a:prstGeom prst="rect">
            <a:avLst/>
          </a:prstGeom>
          <a:solidFill>
            <a:srgbClr val="DF017E"/>
          </a:solid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nSpc>
                <a:spcPct val="100000"/>
              </a:lnSpc>
              <a:tabLst>
                <a:tab pos="0" algn="l"/>
              </a:tabLst>
            </a:pPr>
            <a:endParaRPr lang="it-IT" sz="1400" b="0" u="none" strike="noStrike">
              <a:solidFill>
                <a:srgbClr val="000000"/>
              </a:solidFill>
              <a:effectLst/>
              <a:uFillTx/>
              <a:latin typeface="Arial"/>
            </a:endParaRPr>
          </a:p>
        </p:txBody>
      </p:sp>
      <p:sp>
        <p:nvSpPr>
          <p:cNvPr id="77" name="Google Shape;144;p23"/>
          <p:cNvSpPr/>
          <p:nvPr/>
        </p:nvSpPr>
        <p:spPr>
          <a:xfrm>
            <a:off x="0" y="370080"/>
            <a:ext cx="2177280" cy="47520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r>
              <a:rPr lang="it" sz="2700" b="1" u="none" strike="noStrike">
                <a:solidFill>
                  <a:schemeClr val="lt1"/>
                </a:solidFill>
                <a:effectLst/>
                <a:uFillTx/>
                <a:latin typeface="Arial"/>
                <a:ea typeface="Arial"/>
              </a:rPr>
              <a:t> </a:t>
            </a:r>
            <a:endParaRPr lang="it-IT" sz="2700" b="0" u="none" strike="noStrike">
              <a:solidFill>
                <a:srgbClr val="000000"/>
              </a:solidFill>
              <a:effectLst/>
              <a:uFillTx/>
              <a:latin typeface="Arial"/>
            </a:endParaRPr>
          </a:p>
        </p:txBody>
      </p:sp>
      <p:cxnSp>
        <p:nvCxnSpPr>
          <p:cNvPr id="78" name="Google Shape;145;p23"/>
          <p:cNvCxnSpPr/>
          <p:nvPr/>
        </p:nvCxnSpPr>
        <p:spPr>
          <a:xfrm>
            <a:off x="0" y="4725000"/>
            <a:ext cx="8384040" cy="4680"/>
          </a:xfrm>
          <a:prstGeom prst="straightConnector1">
            <a:avLst/>
          </a:prstGeom>
          <a:ln w="12700">
            <a:solidFill>
              <a:srgbClr val="404140"/>
            </a:solidFill>
            <a:round/>
          </a:ln>
        </p:spPr>
      </p:cxnSp>
      <p:sp>
        <p:nvSpPr>
          <p:cNvPr id="79" name="Google Shape;151;p23"/>
          <p:cNvSpPr/>
          <p:nvPr/>
        </p:nvSpPr>
        <p:spPr>
          <a:xfrm>
            <a:off x="135000" y="436320"/>
            <a:ext cx="3358800" cy="3182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700" b="1" u="none" strike="noStrike">
                <a:solidFill>
                  <a:srgbClr val="000000"/>
                </a:solidFill>
                <a:effectLst/>
                <a:uFillTx/>
                <a:latin typeface="Arial"/>
                <a:ea typeface="Arial"/>
              </a:rPr>
              <a:t>The structure of accreditation</a:t>
            </a:r>
            <a:endParaRPr lang="it-IT" sz="1700" b="0" u="none" strike="noStrike">
              <a:solidFill>
                <a:srgbClr val="000000"/>
              </a:solidFill>
              <a:effectLst/>
              <a:uFillTx/>
              <a:latin typeface="Arial"/>
            </a:endParaRPr>
          </a:p>
        </p:txBody>
      </p:sp>
      <p:sp>
        <p:nvSpPr>
          <p:cNvPr id="80" name="Google Shape;152;p23"/>
          <p:cNvSpPr/>
          <p:nvPr/>
        </p:nvSpPr>
        <p:spPr>
          <a:xfrm>
            <a:off x="488880" y="1010520"/>
            <a:ext cx="7742160" cy="33296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700" b="1" u="none" strike="noStrike">
                <a:solidFill>
                  <a:schemeClr val="dk1"/>
                </a:solidFill>
                <a:effectLst/>
                <a:uFillTx/>
                <a:latin typeface="Calibri"/>
                <a:ea typeface="Calibri"/>
              </a:rPr>
              <a:t>Accreditation for lifelong career guidance oversees the quality of guidance staff</a:t>
            </a:r>
            <a:endParaRPr lang="it-IT" sz="1700" b="0" u="none" strike="noStrike">
              <a:solidFill>
                <a:srgbClr val="000000"/>
              </a:solidFill>
              <a:effectLst/>
              <a:uFillTx/>
              <a:latin typeface="Arial"/>
            </a:endParaRPr>
          </a:p>
          <a:p>
            <a:pPr>
              <a:lnSpc>
                <a:spcPct val="100000"/>
              </a:lnSpc>
              <a:tabLst>
                <a:tab pos="0" algn="l"/>
              </a:tabLst>
            </a:pPr>
            <a:endParaRPr lang="it-IT" sz="1500" b="0" u="none" strike="noStrike">
              <a:solidFill>
                <a:srgbClr val="000000"/>
              </a:solidFill>
              <a:effectLst/>
              <a:uFillTx/>
              <a:latin typeface="Arial"/>
            </a:endParaRPr>
          </a:p>
          <a:p>
            <a:pPr>
              <a:lnSpc>
                <a:spcPct val="100000"/>
              </a:lnSpc>
              <a:tabLst>
                <a:tab pos="0" algn="l"/>
              </a:tabLst>
            </a:pPr>
            <a:r>
              <a:rPr lang="it" sz="1700" b="0" u="none" strike="noStrike">
                <a:solidFill>
                  <a:schemeClr val="dk1"/>
                </a:solidFill>
                <a:effectLst/>
                <a:uFillTx/>
                <a:latin typeface="Calibri"/>
                <a:ea typeface="Calibri"/>
              </a:rPr>
              <a:t>Guidance staff (front-office and back-office) are normally understood to include the following figures</a:t>
            </a:r>
            <a:endParaRPr lang="it-IT" sz="1700" b="0" u="none" strike="noStrike">
              <a:solidFill>
                <a:srgbClr val="000000"/>
              </a:solidFill>
              <a:effectLst/>
              <a:uFillTx/>
              <a:latin typeface="Arial"/>
            </a:endParaRPr>
          </a:p>
          <a:p>
            <a:pPr>
              <a:lnSpc>
                <a:spcPct val="100000"/>
              </a:lnSpc>
              <a:tabLst>
                <a:tab pos="0" algn="l"/>
              </a:tabLst>
            </a:pPr>
            <a:endParaRPr lang="it-IT" sz="1700" b="0" u="none" strike="noStrike">
              <a:solidFill>
                <a:srgbClr val="000000"/>
              </a:solidFill>
              <a:effectLst/>
              <a:uFillTx/>
              <a:latin typeface="Arial"/>
            </a:endParaRPr>
          </a:p>
          <a:p>
            <a:pPr marL="457200" indent="-336600">
              <a:lnSpc>
                <a:spcPct val="100000"/>
              </a:lnSpc>
              <a:spcBef>
                <a:spcPts val="400"/>
              </a:spcBef>
              <a:buClr>
                <a:srgbClr val="000000"/>
              </a:buClr>
              <a:buFont typeface="Noto Sans Symbols"/>
              <a:buChar char="●"/>
              <a:tabLst>
                <a:tab pos="0" algn="l"/>
              </a:tabLst>
            </a:pPr>
            <a:r>
              <a:rPr lang="it" sz="1700" b="0" u="none" strike="noStrike">
                <a:solidFill>
                  <a:schemeClr val="dk1"/>
                </a:solidFill>
                <a:effectLst/>
                <a:uFillTx/>
                <a:latin typeface="Calibri"/>
                <a:ea typeface="Calibri"/>
              </a:rPr>
              <a:t> person in charge of the action or pathway</a:t>
            </a:r>
            <a:endParaRPr lang="it-IT" sz="1700" b="0" u="none" strike="noStrike">
              <a:solidFill>
                <a:srgbClr val="000000"/>
              </a:solidFill>
              <a:effectLst/>
              <a:uFillTx/>
              <a:latin typeface="Arial"/>
            </a:endParaRPr>
          </a:p>
          <a:p>
            <a:pPr marL="457200" indent="-336600">
              <a:lnSpc>
                <a:spcPct val="100000"/>
              </a:lnSpc>
              <a:spcBef>
                <a:spcPts val="400"/>
              </a:spcBef>
              <a:buClr>
                <a:srgbClr val="000000"/>
              </a:buClr>
              <a:buFont typeface="Noto Sans Symbols"/>
              <a:buChar char="●"/>
              <a:tabLst>
                <a:tab pos="0" algn="l"/>
              </a:tabLst>
            </a:pPr>
            <a:r>
              <a:rPr lang="it" sz="1700" b="0" u="none" strike="noStrike">
                <a:solidFill>
                  <a:schemeClr val="dk1"/>
                </a:solidFill>
                <a:effectLst/>
                <a:uFillTx/>
                <a:latin typeface="Calibri"/>
                <a:ea typeface="Calibri"/>
              </a:rPr>
              <a:t> experts in diagnosis and needs analysis, design, evaluation</a:t>
            </a:r>
            <a:endParaRPr lang="it-IT" sz="1700" b="0" u="none" strike="noStrike">
              <a:solidFill>
                <a:srgbClr val="000000"/>
              </a:solidFill>
              <a:effectLst/>
              <a:uFillTx/>
              <a:latin typeface="Arial"/>
            </a:endParaRPr>
          </a:p>
          <a:p>
            <a:pPr marL="457200" indent="-336600">
              <a:lnSpc>
                <a:spcPct val="100000"/>
              </a:lnSpc>
              <a:spcBef>
                <a:spcPts val="400"/>
              </a:spcBef>
              <a:buClr>
                <a:srgbClr val="000000"/>
              </a:buClr>
              <a:buFont typeface="Noto Sans Symbols"/>
              <a:buChar char="●"/>
              <a:tabLst>
                <a:tab pos="0" algn="l"/>
              </a:tabLst>
            </a:pPr>
            <a:r>
              <a:rPr lang="it" sz="1700" b="0" u="none" strike="noStrike">
                <a:solidFill>
                  <a:schemeClr val="dk1"/>
                </a:solidFill>
                <a:effectLst/>
                <a:uFillTx/>
                <a:latin typeface="Calibri"/>
                <a:ea typeface="Calibri"/>
              </a:rPr>
              <a:t> guidance counsellors</a:t>
            </a:r>
            <a:endParaRPr lang="it-IT" sz="1700" b="0" u="none" strike="noStrike">
              <a:solidFill>
                <a:srgbClr val="000000"/>
              </a:solidFill>
              <a:effectLst/>
              <a:uFillTx/>
              <a:latin typeface="Arial"/>
            </a:endParaRPr>
          </a:p>
          <a:p>
            <a:pPr marL="457200" indent="-336600">
              <a:lnSpc>
                <a:spcPct val="100000"/>
              </a:lnSpc>
              <a:spcBef>
                <a:spcPts val="400"/>
              </a:spcBef>
              <a:buClr>
                <a:srgbClr val="000000"/>
              </a:buClr>
              <a:buFont typeface="Noto Sans Symbols"/>
              <a:buChar char="●"/>
              <a:tabLst>
                <a:tab pos="0" algn="l"/>
              </a:tabLst>
            </a:pPr>
            <a:r>
              <a:rPr lang="it" sz="1700" b="0" u="none" strike="noStrike">
                <a:solidFill>
                  <a:schemeClr val="dk1"/>
                </a:solidFill>
                <a:effectLst/>
                <a:uFillTx/>
                <a:latin typeface="Calibri"/>
                <a:ea typeface="Calibri"/>
              </a:rPr>
              <a:t> teacher and tutor for orientation training and job placement</a:t>
            </a:r>
            <a:endParaRPr lang="it-IT" sz="1700" b="0" u="none" strike="noStrike">
              <a:solidFill>
                <a:srgbClr val="000000"/>
              </a:solidFill>
              <a:effectLst/>
              <a:uFillTx/>
              <a:latin typeface="Arial"/>
            </a:endParaRPr>
          </a:p>
          <a:p>
            <a:pPr marL="457200" indent="-336600">
              <a:lnSpc>
                <a:spcPct val="100000"/>
              </a:lnSpc>
              <a:spcBef>
                <a:spcPts val="400"/>
              </a:spcBef>
              <a:buClr>
                <a:srgbClr val="000000"/>
              </a:buClr>
              <a:buFont typeface="Noto Sans Symbols"/>
              <a:buChar char="●"/>
              <a:tabLst>
                <a:tab pos="0" algn="l"/>
              </a:tabLst>
            </a:pPr>
            <a:r>
              <a:rPr lang="it" sz="1700" b="0" u="none" strike="noStrike">
                <a:solidFill>
                  <a:schemeClr val="dk1"/>
                </a:solidFill>
                <a:effectLst/>
                <a:uFillTx/>
                <a:latin typeface="Calibri"/>
                <a:ea typeface="Calibri"/>
              </a:rPr>
              <a:t> experts and witnesses (individuals collaborating with the teacher).</a:t>
            </a:r>
            <a:endParaRPr lang="it-IT" sz="17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Google Shape;157;p24"/>
          <p:cNvSpPr/>
          <p:nvPr/>
        </p:nvSpPr>
        <p:spPr>
          <a:xfrm>
            <a:off x="0" y="436320"/>
            <a:ext cx="3640320" cy="362880"/>
          </a:xfrm>
          <a:prstGeom prst="rect">
            <a:avLst/>
          </a:prstGeom>
          <a:solidFill>
            <a:srgbClr val="DF017E"/>
          </a:solid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nSpc>
                <a:spcPct val="100000"/>
              </a:lnSpc>
              <a:tabLst>
                <a:tab pos="0" algn="l"/>
              </a:tabLst>
            </a:pPr>
            <a:endParaRPr lang="it-IT" sz="1400" b="0" u="none" strike="noStrike">
              <a:solidFill>
                <a:srgbClr val="000000"/>
              </a:solidFill>
              <a:effectLst/>
              <a:uFillTx/>
              <a:latin typeface="Arial"/>
            </a:endParaRPr>
          </a:p>
        </p:txBody>
      </p:sp>
      <p:sp>
        <p:nvSpPr>
          <p:cNvPr id="82" name="Google Shape;158;p24"/>
          <p:cNvSpPr/>
          <p:nvPr/>
        </p:nvSpPr>
        <p:spPr>
          <a:xfrm>
            <a:off x="0" y="370080"/>
            <a:ext cx="2177280" cy="47520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r>
              <a:rPr lang="it" sz="2700" b="1" u="none" strike="noStrike">
                <a:solidFill>
                  <a:schemeClr val="lt1"/>
                </a:solidFill>
                <a:effectLst/>
                <a:uFillTx/>
                <a:latin typeface="Arial"/>
                <a:ea typeface="Arial"/>
              </a:rPr>
              <a:t> </a:t>
            </a:r>
            <a:endParaRPr lang="it-IT" sz="2700" b="0" u="none" strike="noStrike">
              <a:solidFill>
                <a:srgbClr val="000000"/>
              </a:solidFill>
              <a:effectLst/>
              <a:uFillTx/>
              <a:latin typeface="Arial"/>
            </a:endParaRPr>
          </a:p>
        </p:txBody>
      </p:sp>
      <p:cxnSp>
        <p:nvCxnSpPr>
          <p:cNvPr id="83" name="Google Shape;159;p24"/>
          <p:cNvCxnSpPr/>
          <p:nvPr/>
        </p:nvCxnSpPr>
        <p:spPr>
          <a:xfrm>
            <a:off x="0" y="4725000"/>
            <a:ext cx="8384040" cy="4680"/>
          </a:xfrm>
          <a:prstGeom prst="straightConnector1">
            <a:avLst/>
          </a:prstGeom>
          <a:ln w="12700">
            <a:solidFill>
              <a:srgbClr val="404140"/>
            </a:solidFill>
            <a:round/>
          </a:ln>
        </p:spPr>
      </p:cxnSp>
      <p:sp>
        <p:nvSpPr>
          <p:cNvPr id="84" name="Google Shape;165;p24"/>
          <p:cNvSpPr/>
          <p:nvPr/>
        </p:nvSpPr>
        <p:spPr>
          <a:xfrm>
            <a:off x="135000" y="436320"/>
            <a:ext cx="3358800" cy="3182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700" b="1" u="none" strike="noStrike">
                <a:solidFill>
                  <a:srgbClr val="000000"/>
                </a:solidFill>
                <a:effectLst/>
                <a:uFillTx/>
                <a:latin typeface="Arial"/>
                <a:ea typeface="Arial"/>
              </a:rPr>
              <a:t>The structure of accreditation</a:t>
            </a:r>
            <a:endParaRPr lang="it-IT" sz="1700" b="0" u="none" strike="noStrike">
              <a:solidFill>
                <a:srgbClr val="000000"/>
              </a:solidFill>
              <a:effectLst/>
              <a:uFillTx/>
              <a:latin typeface="Arial"/>
            </a:endParaRPr>
          </a:p>
        </p:txBody>
      </p:sp>
      <p:sp>
        <p:nvSpPr>
          <p:cNvPr id="85" name="Google Shape;166;p24"/>
          <p:cNvSpPr/>
          <p:nvPr/>
        </p:nvSpPr>
        <p:spPr>
          <a:xfrm>
            <a:off x="488880" y="1010520"/>
            <a:ext cx="7742160" cy="353052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700" b="1" u="none" strike="noStrike">
                <a:solidFill>
                  <a:schemeClr val="dk1"/>
                </a:solidFill>
                <a:effectLst/>
                <a:uFillTx/>
                <a:latin typeface="Calibri"/>
                <a:ea typeface="Calibri"/>
              </a:rPr>
              <a:t>Accreditation for lifelong career guidance oversees the quality of the following processes</a:t>
            </a:r>
            <a:endParaRPr lang="it-IT" sz="1700" b="0" u="none" strike="noStrike">
              <a:solidFill>
                <a:srgbClr val="000000"/>
              </a:solidFill>
              <a:effectLst/>
              <a:uFillTx/>
              <a:latin typeface="Arial"/>
            </a:endParaRPr>
          </a:p>
          <a:p>
            <a:pPr>
              <a:lnSpc>
                <a:spcPct val="100000"/>
              </a:lnSpc>
              <a:tabLst>
                <a:tab pos="0" algn="l"/>
              </a:tabLst>
            </a:pPr>
            <a:endParaRPr lang="it-IT" sz="1500" b="0" u="none" strike="noStrike">
              <a:solidFill>
                <a:srgbClr val="000000"/>
              </a:solidFill>
              <a:effectLst/>
              <a:uFillTx/>
              <a:latin typeface="Arial"/>
            </a:endParaRPr>
          </a:p>
          <a:p>
            <a:pPr>
              <a:lnSpc>
                <a:spcPct val="100000"/>
              </a:lnSpc>
              <a:tabLst>
                <a:tab pos="0" algn="l"/>
              </a:tabLst>
            </a:pPr>
            <a:r>
              <a:rPr lang="it" sz="1400" b="1" i="1" u="none" strike="noStrike">
                <a:solidFill>
                  <a:schemeClr val="dk1"/>
                </a:solidFill>
                <a:effectLst/>
                <a:uFillTx/>
                <a:latin typeface="Arial"/>
                <a:ea typeface="Arial"/>
              </a:rPr>
              <a:t>guidance action </a:t>
            </a:r>
            <a:r>
              <a:rPr lang="it" sz="1400" b="1" u="none" strike="noStrike">
                <a:solidFill>
                  <a:schemeClr val="dk1"/>
                </a:solidFill>
                <a:effectLst/>
                <a:uFillTx/>
                <a:latin typeface="Arial"/>
                <a:ea typeface="Arial"/>
              </a:rPr>
              <a:t>: </a:t>
            </a:r>
            <a:r>
              <a:rPr lang="it" sz="1400" b="0" u="none" strike="noStrike">
                <a:solidFill>
                  <a:schemeClr val="dk1"/>
                </a:solidFill>
                <a:effectLst/>
                <a:uFillTx/>
                <a:latin typeface="Arial"/>
                <a:ea typeface="Calibri"/>
              </a:rPr>
              <a:t>the single activity that the operator carries out with the user (information desk, interview, course, counselling, etc.)</a:t>
            </a:r>
            <a:endParaRPr lang="it-IT" sz="14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a:p>
            <a:pPr>
              <a:lnSpc>
                <a:spcPct val="100000"/>
              </a:lnSpc>
              <a:tabLst>
                <a:tab pos="0" algn="l"/>
              </a:tabLst>
            </a:pPr>
            <a:r>
              <a:rPr lang="it" sz="1400" b="1" i="1" u="none" strike="noStrike">
                <a:solidFill>
                  <a:schemeClr val="dk1"/>
                </a:solidFill>
                <a:effectLst/>
                <a:uFillTx/>
                <a:latin typeface="Arial"/>
                <a:ea typeface="Arial"/>
              </a:rPr>
              <a:t>orientation pathway: </a:t>
            </a:r>
            <a:r>
              <a:rPr lang="it" sz="1400" b="1" u="none" strike="noStrike">
                <a:solidFill>
                  <a:schemeClr val="dk1"/>
                </a:solidFill>
                <a:effectLst/>
                <a:uFillTx/>
                <a:latin typeface="Arial"/>
                <a:ea typeface="Arial"/>
              </a:rPr>
              <a:t>: </a:t>
            </a:r>
            <a:r>
              <a:rPr lang="it" sz="1400" b="0" u="none" strike="noStrike">
                <a:solidFill>
                  <a:schemeClr val="dk1"/>
                </a:solidFill>
                <a:effectLst/>
                <a:uFillTx/>
                <a:latin typeface="Arial"/>
                <a:ea typeface="Arial"/>
              </a:rPr>
              <a:t>is an activity involving one or more actions divided into one </a:t>
            </a:r>
            <a:r>
              <a:rPr lang="it" sz="1400" b="0" u="none" strike="noStrike">
                <a:solidFill>
                  <a:schemeClr val="dk1"/>
                </a:solidFill>
                <a:effectLst/>
                <a:uFillTx/>
                <a:latin typeface="Calibri"/>
                <a:ea typeface="Calibri"/>
              </a:rPr>
              <a:t>or more macro-areas</a:t>
            </a:r>
            <a:endParaRPr lang="it-IT" sz="14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a:p>
            <a:pPr>
              <a:lnSpc>
                <a:spcPct val="100000"/>
              </a:lnSpc>
              <a:tabLst>
                <a:tab pos="0" algn="l"/>
              </a:tabLst>
            </a:pPr>
            <a:r>
              <a:rPr lang="it" sz="1400" b="1" i="1" u="none" strike="noStrike">
                <a:solidFill>
                  <a:schemeClr val="dk1"/>
                </a:solidFill>
                <a:effectLst/>
                <a:uFillTx/>
                <a:latin typeface="Arial"/>
                <a:ea typeface="Arial"/>
              </a:rPr>
              <a:t>guidance project: </a:t>
            </a:r>
            <a:r>
              <a:rPr lang="it" sz="1400" b="0" u="none" strike="noStrike">
                <a:solidFill>
                  <a:schemeClr val="dk1"/>
                </a:solidFill>
                <a:effectLst/>
                <a:uFillTx/>
                <a:latin typeface="Arial"/>
                <a:ea typeface="Arial"/>
              </a:rPr>
              <a:t>is an activity involving one or more guidance paths delivered on the accredited guidance site</a:t>
            </a:r>
            <a:endParaRPr lang="it-IT" sz="14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a:p>
            <a:pPr>
              <a:lnSpc>
                <a:spcPct val="100000"/>
              </a:lnSpc>
              <a:tabLst>
                <a:tab pos="0" algn="l"/>
              </a:tabLst>
            </a:pPr>
            <a:r>
              <a:rPr lang="it" sz="1700" b="1" u="none" strike="noStrike">
                <a:solidFill>
                  <a:schemeClr val="dk1"/>
                </a:solidFill>
                <a:effectLst/>
                <a:uFillTx/>
                <a:latin typeface="Calibri"/>
                <a:ea typeface="Calibri"/>
              </a:rPr>
              <a:t>Accreditation for lifelong career guidance also oversees the security of the accredited facilities, the privacy of the spaces used for guidance activities, the promotion of guidance services</a:t>
            </a:r>
            <a:endParaRPr lang="it-IT" sz="17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a:p>
            <a:pPr>
              <a:lnSpc>
                <a:spcPct val="100000"/>
              </a:lnSpc>
              <a:tabLst>
                <a:tab pos="0" algn="l"/>
              </a:tabLst>
            </a:pPr>
            <a:endParaRPr lang="it-IT" sz="15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Google Shape;171;p25"/>
          <p:cNvSpPr/>
          <p:nvPr/>
        </p:nvSpPr>
        <p:spPr>
          <a:xfrm>
            <a:off x="0" y="436320"/>
            <a:ext cx="3370320" cy="362880"/>
          </a:xfrm>
          <a:prstGeom prst="rect">
            <a:avLst/>
          </a:prstGeom>
          <a:solidFill>
            <a:srgbClr val="5EAB36"/>
          </a:solid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endParaRPr lang="it-IT" sz="1400" b="0" u="none" strike="noStrike">
              <a:solidFill>
                <a:srgbClr val="000000"/>
              </a:solidFill>
              <a:effectLst/>
              <a:uFillTx/>
              <a:latin typeface="Arial"/>
            </a:endParaRPr>
          </a:p>
        </p:txBody>
      </p:sp>
      <p:sp>
        <p:nvSpPr>
          <p:cNvPr id="87" name="Google Shape;172;p25"/>
          <p:cNvSpPr/>
          <p:nvPr/>
        </p:nvSpPr>
        <p:spPr>
          <a:xfrm>
            <a:off x="30960" y="370080"/>
            <a:ext cx="2177280" cy="47520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ctr">
            <a:noAutofit/>
          </a:bodyPr>
          <a:lstStyle/>
          <a:p>
            <a:pPr algn="ctr">
              <a:lnSpc>
                <a:spcPct val="100000"/>
              </a:lnSpc>
              <a:tabLst>
                <a:tab pos="0" algn="l"/>
              </a:tabLst>
            </a:pPr>
            <a:r>
              <a:rPr lang="it" sz="2700" b="1" u="none" strike="noStrike">
                <a:solidFill>
                  <a:schemeClr val="lt1"/>
                </a:solidFill>
                <a:effectLst/>
                <a:uFillTx/>
                <a:latin typeface="Arial"/>
                <a:ea typeface="Arial"/>
              </a:rPr>
              <a:t> </a:t>
            </a:r>
            <a:endParaRPr lang="it-IT" sz="2700" b="0" u="none" strike="noStrike">
              <a:solidFill>
                <a:srgbClr val="000000"/>
              </a:solidFill>
              <a:effectLst/>
              <a:uFillTx/>
              <a:latin typeface="Arial"/>
            </a:endParaRPr>
          </a:p>
        </p:txBody>
      </p:sp>
      <p:cxnSp>
        <p:nvCxnSpPr>
          <p:cNvPr id="88" name="Google Shape;173;p25"/>
          <p:cNvCxnSpPr/>
          <p:nvPr/>
        </p:nvCxnSpPr>
        <p:spPr>
          <a:xfrm>
            <a:off x="0" y="4725000"/>
            <a:ext cx="8384040" cy="4680"/>
          </a:xfrm>
          <a:prstGeom prst="straightConnector1">
            <a:avLst/>
          </a:prstGeom>
          <a:ln w="12700">
            <a:solidFill>
              <a:srgbClr val="404140"/>
            </a:solidFill>
            <a:round/>
          </a:ln>
        </p:spPr>
      </p:cxnSp>
      <p:sp>
        <p:nvSpPr>
          <p:cNvPr id="89" name="Google Shape;179;p25"/>
          <p:cNvSpPr/>
          <p:nvPr/>
        </p:nvSpPr>
        <p:spPr>
          <a:xfrm>
            <a:off x="37800" y="436320"/>
            <a:ext cx="4278600" cy="3182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800" b="1" u="none" strike="noStrike">
                <a:solidFill>
                  <a:srgbClr val="812C32"/>
                </a:solidFill>
                <a:effectLst/>
                <a:uFillTx/>
                <a:latin typeface="Arial"/>
                <a:ea typeface="Arial"/>
              </a:rPr>
              <a:t>Controls in accreditation</a:t>
            </a:r>
            <a:endParaRPr lang="it-IT" sz="1800" b="0" u="none" strike="noStrike">
              <a:solidFill>
                <a:srgbClr val="000000"/>
              </a:solidFill>
              <a:effectLst/>
              <a:uFillTx/>
              <a:latin typeface="Arial"/>
            </a:endParaRPr>
          </a:p>
        </p:txBody>
      </p:sp>
      <p:sp>
        <p:nvSpPr>
          <p:cNvPr id="90" name="Google Shape;180;p25"/>
          <p:cNvSpPr/>
          <p:nvPr/>
        </p:nvSpPr>
        <p:spPr>
          <a:xfrm>
            <a:off x="134640" y="1057680"/>
            <a:ext cx="8884080" cy="3023640"/>
          </a:xfrm>
          <a:prstGeom prst="rect">
            <a:avLst/>
          </a:prstGeom>
          <a:noFill/>
          <a:ln w="0">
            <a:noFill/>
          </a:ln>
        </p:spPr>
        <p:style>
          <a:lnRef idx="0">
            <a:scrgbClr r="0" g="0" b="0"/>
          </a:lnRef>
          <a:fillRef idx="0">
            <a:scrgbClr r="0" g="0" b="0"/>
          </a:fillRef>
          <a:effectRef idx="0">
            <a:scrgbClr r="0" g="0" b="0"/>
          </a:effectRef>
          <a:fontRef idx="minor"/>
        </p:style>
        <p:txBody>
          <a:bodyPr lIns="67680" tIns="33840" rIns="67680" bIns="33840" anchor="t">
            <a:noAutofit/>
          </a:bodyPr>
          <a:lstStyle/>
          <a:p>
            <a:pPr>
              <a:lnSpc>
                <a:spcPct val="100000"/>
              </a:lnSpc>
              <a:tabLst>
                <a:tab pos="0" algn="l"/>
              </a:tabLst>
            </a:pPr>
            <a:r>
              <a:rPr lang="it" sz="1700" b="1" u="none" strike="noStrike">
                <a:solidFill>
                  <a:srgbClr val="000000"/>
                </a:solidFill>
                <a:effectLst/>
                <a:uFillTx/>
                <a:latin typeface="Calibri"/>
                <a:ea typeface="Calibri"/>
              </a:rPr>
              <a:t>Control of requirements for system quality of accreditation:</a:t>
            </a:r>
            <a:endParaRPr lang="it-IT" sz="17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a:p>
            <a:pPr>
              <a:lnSpc>
                <a:spcPct val="100000"/>
              </a:lnSpc>
              <a:tabLst>
                <a:tab pos="0" algn="l"/>
              </a:tabLst>
            </a:pPr>
            <a:r>
              <a:rPr lang="it" sz="1500" b="0" u="none" strike="noStrike">
                <a:solidFill>
                  <a:srgbClr val="000000"/>
                </a:solidFill>
                <a:effectLst/>
                <a:uFillTx/>
                <a:latin typeface="Arial"/>
                <a:ea typeface="Arial"/>
              </a:rPr>
              <a:t>Checks are carried out extensively at all locations by third-party assessors appointed and trained by </a:t>
            </a:r>
            <a:endParaRPr lang="it-IT" sz="1500" b="0" u="none" strike="noStrike">
              <a:solidFill>
                <a:srgbClr val="000000"/>
              </a:solidFill>
              <a:effectLst/>
              <a:uFillTx/>
              <a:latin typeface="Arial"/>
            </a:endParaRPr>
          </a:p>
          <a:p>
            <a:pPr>
              <a:lnSpc>
                <a:spcPct val="100000"/>
              </a:lnSpc>
              <a:tabLst>
                <a:tab pos="0" algn="l"/>
              </a:tabLst>
            </a:pPr>
            <a:r>
              <a:rPr lang="it" sz="1500" b="0" u="none" strike="noStrike">
                <a:solidFill>
                  <a:srgbClr val="000000"/>
                </a:solidFill>
                <a:effectLst/>
                <a:uFillTx/>
                <a:latin typeface="Arial"/>
                <a:ea typeface="Arial"/>
              </a:rPr>
              <a:t>Piedmont Region, or by regional officials who verify the requirements using of the operating manuals as a control tool.</a:t>
            </a:r>
            <a:endParaRPr lang="it-IT" sz="15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a:p>
            <a:pPr>
              <a:lnSpc>
                <a:spcPct val="100000"/>
              </a:lnSpc>
              <a:tabLst>
                <a:tab pos="0" algn="l"/>
              </a:tabLst>
            </a:pPr>
            <a:r>
              <a:rPr lang="it" sz="1500" b="0" u="none" strike="noStrike">
                <a:solidFill>
                  <a:srgbClr val="000000"/>
                </a:solidFill>
                <a:effectLst/>
                <a:uFillTx/>
                <a:latin typeface="Arial"/>
                <a:ea typeface="Arial"/>
              </a:rPr>
              <a:t>Controls are also partly carried out by the offices of the Piedmont Region for certain documentary aspects relating to the economic-financial situation.</a:t>
            </a:r>
            <a:endParaRPr lang="it-IT" sz="1500" b="0" u="none" strike="noStrike">
              <a:solidFill>
                <a:srgbClr val="000000"/>
              </a:solidFill>
              <a:effectLst/>
              <a:uFillTx/>
              <a:latin typeface="Arial"/>
            </a:endParaRPr>
          </a:p>
          <a:p>
            <a:pPr>
              <a:lnSpc>
                <a:spcPct val="100000"/>
              </a:lnSpc>
              <a:tabLst>
                <a:tab pos="0" algn="l"/>
              </a:tabLst>
            </a:pPr>
            <a:endParaRPr lang="it-IT" sz="1400" b="0" u="none" strike="noStrike">
              <a:solidFill>
                <a:srgbClr val="000000"/>
              </a:solidFill>
              <a:effectLst/>
              <a:uFillTx/>
              <a:latin typeface="Arial"/>
            </a:endParaRPr>
          </a:p>
          <a:p>
            <a:pPr>
              <a:lnSpc>
                <a:spcPct val="100000"/>
              </a:lnSpc>
              <a:tabLst>
                <a:tab pos="0" algn="l"/>
              </a:tabLst>
            </a:pPr>
            <a:r>
              <a:rPr lang="it" sz="1500" b="0" u="none" strike="noStrike">
                <a:solidFill>
                  <a:srgbClr val="000000"/>
                </a:solidFill>
                <a:effectLst/>
                <a:uFillTx/>
                <a:latin typeface="Arial"/>
                <a:ea typeface="Arial"/>
              </a:rPr>
              <a:t>The inspection reports, in the form of reports drawn up by the assessors, are</a:t>
            </a:r>
            <a:r>
              <a:rPr lang="it" sz="1400" b="0" u="none" strike="noStrike">
                <a:solidFill>
                  <a:srgbClr val="000000"/>
                </a:solidFill>
                <a:effectLst/>
                <a:uFillTx/>
                <a:latin typeface="Arial"/>
                <a:ea typeface="Arial"/>
              </a:rPr>
              <a:t> </a:t>
            </a:r>
            <a:r>
              <a:rPr lang="it" sz="1500" b="0" u="none" strike="noStrike">
                <a:solidFill>
                  <a:srgbClr val="000000"/>
                </a:solidFill>
                <a:effectLst/>
                <a:uFillTx/>
                <a:latin typeface="Arial"/>
                <a:ea typeface="Arial"/>
              </a:rPr>
              <a:t>assessed by the Piedmont Region, which is also responsible for managing and updating of the public list of accredited venues.</a:t>
            </a:r>
            <a:endParaRPr lang="it-IT" sz="1500" b="0" u="none" strike="noStrike">
              <a:solidFill>
                <a:srgbClr val="000000"/>
              </a:solidFill>
              <a:effectLst/>
              <a:uFillTx/>
              <a:latin typeface="Arial"/>
            </a:endParaRPr>
          </a:p>
          <a:p>
            <a:pPr>
              <a:lnSpc>
                <a:spcPct val="100000"/>
              </a:lnSpc>
              <a:tabLst>
                <a:tab pos="0" algn="l"/>
              </a:tabLst>
            </a:pPr>
            <a:endParaRPr lang="it-IT" sz="1500" b="0" u="none" strike="noStrike">
              <a:solidFill>
                <a:srgbClr val="000000"/>
              </a:solidFill>
              <a:effectLst/>
              <a:uFillTx/>
              <a:latin typeface="Arial"/>
            </a:endParaRPr>
          </a:p>
        </p:txBody>
      </p:sp>
    </p:spTree>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D2F5C2D7F38543A7DECC0B91FBF8EC" ma:contentTypeVersion="19" ma:contentTypeDescription="Create a new document." ma:contentTypeScope="" ma:versionID="61d37e4aa1960fcbd4a976e882cb1bfa">
  <xsd:schema xmlns:xsd="http://www.w3.org/2001/XMLSchema" xmlns:xs="http://www.w3.org/2001/XMLSchema" xmlns:p="http://schemas.microsoft.com/office/2006/metadata/properties" xmlns:ns2="f3ae32bb-a161-4da2-a912-3fd4ef5c7b4c" xmlns:ns3="5bf4adf3-0360-4285-b414-8a1933b4cf43" targetNamespace="http://schemas.microsoft.com/office/2006/metadata/properties" ma:root="true" ma:fieldsID="b6b0a3ba9366afb2b3b3a0d426399ddb" ns2:_="" ns3:_="">
    <xsd:import namespace="f3ae32bb-a161-4da2-a912-3fd4ef5c7b4c"/>
    <xsd:import namespace="5bf4adf3-0360-4285-b414-8a1933b4cf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e32bb-a161-4da2-a912-3fd4ef5c7b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10ffe1f-c839-4a66-9ae8-9a2945e491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f4adf3-0360-4285-b414-8a1933b4cf43"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89058e7-3c1f-447e-868b-29c765caa27c}" ma:internalName="TaxCatchAll" ma:showField="CatchAllData" ma:web="5bf4adf3-0360-4285-b414-8a1933b4cf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bf4adf3-0360-4285-b414-8a1933b4cf43" xsi:nil="true"/>
    <lcf76f155ced4ddcb4097134ff3c332f xmlns="f3ae32bb-a161-4da2-a912-3fd4ef5c7b4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20673D-723D-4A77-84AE-9134DB5054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e32bb-a161-4da2-a912-3fd4ef5c7b4c"/>
    <ds:schemaRef ds:uri="5bf4adf3-0360-4285-b414-8a1933b4cf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D1C5D8B-8344-47C4-996E-2F49DD2BC957}">
  <ds:schemaRefs>
    <ds:schemaRef ds:uri="http://schemas.microsoft.com/office/2006/metadata/properties"/>
    <ds:schemaRef ds:uri="http://schemas.microsoft.com/office/infopath/2007/PartnerControls"/>
    <ds:schemaRef ds:uri="5bf4adf3-0360-4285-b414-8a1933b4cf43"/>
    <ds:schemaRef ds:uri="f3ae32bb-a161-4da2-a912-3fd4ef5c7b4c"/>
  </ds:schemaRefs>
</ds:datastoreItem>
</file>

<file path=customXml/itemProps3.xml><?xml version="1.0" encoding="utf-8"?>
<ds:datastoreItem xmlns:ds="http://schemas.openxmlformats.org/officeDocument/2006/customXml" ds:itemID="{94013FB1-D594-42C1-801D-1A50830695D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1000</Words>
  <Application>Microsoft Office PowerPoint</Application>
  <PresentationFormat>On-screen Show (16:9)</PresentationFormat>
  <Paragraphs>144</Paragraphs>
  <Slides>15</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15</vt:i4>
      </vt:variant>
    </vt:vector>
  </HeadingPairs>
  <TitlesOfParts>
    <vt:vector size="25" baseType="lpstr">
      <vt:lpstr>Arial</vt:lpstr>
      <vt:lpstr>Calibri</vt:lpstr>
      <vt:lpstr>Georgia</vt:lpstr>
      <vt:lpstr>Inapp</vt:lpstr>
      <vt:lpstr>Noto Sans Symbols</vt:lpstr>
      <vt:lpstr>Symbol</vt:lpstr>
      <vt:lpstr>Wingdings</vt:lpstr>
      <vt:lpstr>Tema di Office</vt:lpstr>
      <vt:lpstr>Tema di Office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Nadezda Solodjankina (ETF)</dc:creator>
  <dc:description/>
  <cp:lastModifiedBy>Nadezda Solodjankina (ETF)</cp:lastModifiedBy>
  <cp:revision>30</cp:revision>
  <dcterms:modified xsi:type="dcterms:W3CDTF">2026-04-10T10:00:04Z</dcterms:modified>
  <dc:language>it-IT</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0x010100C9D2F5C2D7F38543A7DECC0B91FBF8EC</vt:lpwstr>
  </property>
  <property fmtid="{D5CDD505-2E9C-101B-9397-08002B2CF9AE}" pid="3" name="MediaServiceImageTags">
    <vt:lpwstr/>
  </property>
</Properties>
</file>