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5"/>
  </p:sldMasterIdLst>
  <p:notesMasterIdLst>
    <p:notesMasterId r:id="rId21"/>
  </p:notesMasterIdLst>
  <p:handoutMasterIdLst>
    <p:handoutMasterId r:id="rId22"/>
  </p:handoutMasterIdLst>
  <p:sldIdLst>
    <p:sldId id="262" r:id="rId6"/>
    <p:sldId id="367" r:id="rId7"/>
    <p:sldId id="365" r:id="rId8"/>
    <p:sldId id="362" r:id="rId9"/>
    <p:sldId id="380" r:id="rId10"/>
    <p:sldId id="361" r:id="rId11"/>
    <p:sldId id="343" r:id="rId12"/>
    <p:sldId id="369" r:id="rId13"/>
    <p:sldId id="371" r:id="rId14"/>
    <p:sldId id="370" r:id="rId15"/>
    <p:sldId id="372" r:id="rId16"/>
    <p:sldId id="374" r:id="rId17"/>
    <p:sldId id="375" r:id="rId18"/>
    <p:sldId id="377" r:id="rId19"/>
    <p:sldId id="379" r:id="rId20"/>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9D558-A356-43A0-8B39-3CFAD1DAD39F}" v="117" dt="2026-01-26T18:51:48.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p:scale>
          <a:sx n="48" d="100"/>
          <a:sy n="48" d="100"/>
        </p:scale>
        <p:origin x="86" y="6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urray" userId="fe58049c-1ced-4c30-88e4-4f75670941e1" providerId="ADAL" clId="{6E1384CA-B8FA-4CB0-AA8D-3222C46F74E2}"/>
    <pc:docChg chg="undo custSel addSld delSld modSld sldOrd">
      <pc:chgData name="Jim Murray" userId="fe58049c-1ced-4c30-88e4-4f75670941e1" providerId="ADAL" clId="{6E1384CA-B8FA-4CB0-AA8D-3222C46F74E2}" dt="2026-01-26T18:53:25.726" v="6937" actId="14100"/>
      <pc:docMkLst>
        <pc:docMk/>
      </pc:docMkLst>
      <pc:sldChg chg="delSp modSp mod">
        <pc:chgData name="Jim Murray" userId="fe58049c-1ced-4c30-88e4-4f75670941e1" providerId="ADAL" clId="{6E1384CA-B8FA-4CB0-AA8D-3222C46F74E2}" dt="2026-01-26T18:20:27.440" v="4899" actId="20577"/>
        <pc:sldMkLst>
          <pc:docMk/>
          <pc:sldMk cId="684212123" sldId="262"/>
        </pc:sldMkLst>
        <pc:spChg chg="mod">
          <ac:chgData name="Jim Murray" userId="fe58049c-1ced-4c30-88e4-4f75670941e1" providerId="ADAL" clId="{6E1384CA-B8FA-4CB0-AA8D-3222C46F74E2}" dt="2026-01-26T18:20:27.440" v="4899" actId="20577"/>
          <ac:spMkLst>
            <pc:docMk/>
            <pc:sldMk cId="684212123" sldId="262"/>
            <ac:spMk id="2" creationId="{B8707DED-5650-2F9B-D2AE-4EBB389DBE32}"/>
          </ac:spMkLst>
        </pc:spChg>
        <pc:picChg chg="del">
          <ac:chgData name="Jim Murray" userId="fe58049c-1ced-4c30-88e4-4f75670941e1" providerId="ADAL" clId="{6E1384CA-B8FA-4CB0-AA8D-3222C46F74E2}" dt="2026-01-26T08:43:56.431" v="251" actId="478"/>
          <ac:picMkLst>
            <pc:docMk/>
            <pc:sldMk cId="684212123" sldId="262"/>
            <ac:picMk id="4" creationId="{02FB241C-46AE-B302-02A7-4122983AA7D7}"/>
          </ac:picMkLst>
        </pc:picChg>
      </pc:sldChg>
      <pc:sldChg chg="del">
        <pc:chgData name="Jim Murray" userId="fe58049c-1ced-4c30-88e4-4f75670941e1" providerId="ADAL" clId="{6E1384CA-B8FA-4CB0-AA8D-3222C46F74E2}" dt="2026-01-26T18:13:13.848" v="4865" actId="47"/>
        <pc:sldMkLst>
          <pc:docMk/>
          <pc:sldMk cId="3597247245" sldId="289"/>
        </pc:sldMkLst>
      </pc:sldChg>
      <pc:sldChg chg="modSp mod ord">
        <pc:chgData name="Jim Murray" userId="fe58049c-1ced-4c30-88e4-4f75670941e1" providerId="ADAL" clId="{6E1384CA-B8FA-4CB0-AA8D-3222C46F74E2}" dt="2026-01-26T18:42:06.155" v="6521" actId="20577"/>
        <pc:sldMkLst>
          <pc:docMk/>
          <pc:sldMk cId="404416947" sldId="343"/>
        </pc:sldMkLst>
        <pc:spChg chg="mod">
          <ac:chgData name="Jim Murray" userId="fe58049c-1ced-4c30-88e4-4f75670941e1" providerId="ADAL" clId="{6E1384CA-B8FA-4CB0-AA8D-3222C46F74E2}" dt="2026-01-26T18:40:36.203" v="6447" actId="1076"/>
          <ac:spMkLst>
            <pc:docMk/>
            <pc:sldMk cId="404416947" sldId="343"/>
            <ac:spMk id="2" creationId="{3ADBD206-65C0-BE67-C03D-D7F0B6E5F73A}"/>
          </ac:spMkLst>
        </pc:spChg>
        <pc:spChg chg="mod">
          <ac:chgData name="Jim Murray" userId="fe58049c-1ced-4c30-88e4-4f75670941e1" providerId="ADAL" clId="{6E1384CA-B8FA-4CB0-AA8D-3222C46F74E2}" dt="2026-01-26T18:42:06.155" v="6521" actId="20577"/>
          <ac:spMkLst>
            <pc:docMk/>
            <pc:sldMk cId="404416947" sldId="343"/>
            <ac:spMk id="3" creationId="{5BBAC749-E3C1-046D-83C3-45DAA6F02BD8}"/>
          </ac:spMkLst>
        </pc:spChg>
      </pc:sldChg>
      <pc:sldChg chg="modSp del mod ord">
        <pc:chgData name="Jim Murray" userId="fe58049c-1ced-4c30-88e4-4f75670941e1" providerId="ADAL" clId="{6E1384CA-B8FA-4CB0-AA8D-3222C46F74E2}" dt="2026-01-26T18:13:20.909" v="4866" actId="47"/>
        <pc:sldMkLst>
          <pc:docMk/>
          <pc:sldMk cId="1554269410" sldId="346"/>
        </pc:sldMkLst>
        <pc:spChg chg="mod">
          <ac:chgData name="Jim Murray" userId="fe58049c-1ced-4c30-88e4-4f75670941e1" providerId="ADAL" clId="{6E1384CA-B8FA-4CB0-AA8D-3222C46F74E2}" dt="2026-01-26T14:24:59.376" v="828" actId="20577"/>
          <ac:spMkLst>
            <pc:docMk/>
            <pc:sldMk cId="1554269410" sldId="346"/>
            <ac:spMk id="2" creationId="{F6AD2E48-6488-5132-B1B0-22776E721670}"/>
          </ac:spMkLst>
        </pc:spChg>
      </pc:sldChg>
      <pc:sldChg chg="addSp delSp modSp mod ord">
        <pc:chgData name="Jim Murray" userId="fe58049c-1ced-4c30-88e4-4f75670941e1" providerId="ADAL" clId="{6E1384CA-B8FA-4CB0-AA8D-3222C46F74E2}" dt="2026-01-26T18:40:24.128" v="6446" actId="20577"/>
        <pc:sldMkLst>
          <pc:docMk/>
          <pc:sldMk cId="444648837" sldId="361"/>
        </pc:sldMkLst>
        <pc:spChg chg="mod">
          <ac:chgData name="Jim Murray" userId="fe58049c-1ced-4c30-88e4-4f75670941e1" providerId="ADAL" clId="{6E1384CA-B8FA-4CB0-AA8D-3222C46F74E2}" dt="2026-01-26T18:39:43.930" v="6445" actId="1076"/>
          <ac:spMkLst>
            <pc:docMk/>
            <pc:sldMk cId="444648837" sldId="361"/>
            <ac:spMk id="2" creationId="{DD157180-3EA6-B175-A72D-9D3A8677DFE7}"/>
          </ac:spMkLst>
        </pc:spChg>
        <pc:spChg chg="mod">
          <ac:chgData name="Jim Murray" userId="fe58049c-1ced-4c30-88e4-4f75670941e1" providerId="ADAL" clId="{6E1384CA-B8FA-4CB0-AA8D-3222C46F74E2}" dt="2026-01-26T18:40:24.128" v="6446" actId="20577"/>
          <ac:spMkLst>
            <pc:docMk/>
            <pc:sldMk cId="444648837" sldId="361"/>
            <ac:spMk id="3" creationId="{B10F6DC0-2F45-E6D9-CB16-35211DC91B72}"/>
          </ac:spMkLst>
        </pc:spChg>
        <pc:spChg chg="add del mod">
          <ac:chgData name="Jim Murray" userId="fe58049c-1ced-4c30-88e4-4f75670941e1" providerId="ADAL" clId="{6E1384CA-B8FA-4CB0-AA8D-3222C46F74E2}" dt="2026-01-26T14:40:15.584" v="1665"/>
          <ac:spMkLst>
            <pc:docMk/>
            <pc:sldMk cId="444648837" sldId="361"/>
            <ac:spMk id="6" creationId="{BC93D06E-40F4-7002-E4ED-7BE5961A6759}"/>
          </ac:spMkLst>
        </pc:spChg>
      </pc:sldChg>
      <pc:sldChg chg="modSp mod ord">
        <pc:chgData name="Jim Murray" userId="fe58049c-1ced-4c30-88e4-4f75670941e1" providerId="ADAL" clId="{6E1384CA-B8FA-4CB0-AA8D-3222C46F74E2}" dt="2026-01-26T18:38:18.892" v="6444" actId="20577"/>
        <pc:sldMkLst>
          <pc:docMk/>
          <pc:sldMk cId="4128945246" sldId="362"/>
        </pc:sldMkLst>
        <pc:spChg chg="mod">
          <ac:chgData name="Jim Murray" userId="fe58049c-1ced-4c30-88e4-4f75670941e1" providerId="ADAL" clId="{6E1384CA-B8FA-4CB0-AA8D-3222C46F74E2}" dt="2026-01-26T18:38:18.892" v="6444" actId="20577"/>
          <ac:spMkLst>
            <pc:docMk/>
            <pc:sldMk cId="4128945246" sldId="362"/>
            <ac:spMk id="2" creationId="{0A4CB4C4-934C-7335-2F2A-385C412E7A69}"/>
          </ac:spMkLst>
        </pc:spChg>
        <pc:spChg chg="mod">
          <ac:chgData name="Jim Murray" userId="fe58049c-1ced-4c30-88e4-4f75670941e1" providerId="ADAL" clId="{6E1384CA-B8FA-4CB0-AA8D-3222C46F74E2}" dt="2026-01-26T18:37:52.357" v="6416" actId="20577"/>
          <ac:spMkLst>
            <pc:docMk/>
            <pc:sldMk cId="4128945246" sldId="362"/>
            <ac:spMk id="3" creationId="{6451E738-B1E5-CF48-718F-84D766748998}"/>
          </ac:spMkLst>
        </pc:spChg>
      </pc:sldChg>
      <pc:sldChg chg="del">
        <pc:chgData name="Jim Murray" userId="fe58049c-1ced-4c30-88e4-4f75670941e1" providerId="ADAL" clId="{6E1384CA-B8FA-4CB0-AA8D-3222C46F74E2}" dt="2026-01-26T18:13:13.055" v="4864" actId="47"/>
        <pc:sldMkLst>
          <pc:docMk/>
          <pc:sldMk cId="2932510409" sldId="364"/>
        </pc:sldMkLst>
      </pc:sldChg>
      <pc:sldChg chg="addSp delSp modSp new mod modNotesTx">
        <pc:chgData name="Jim Murray" userId="fe58049c-1ced-4c30-88e4-4f75670941e1" providerId="ADAL" clId="{6E1384CA-B8FA-4CB0-AA8D-3222C46F74E2}" dt="2026-01-26T18:37:22.287" v="6414" actId="20577"/>
        <pc:sldMkLst>
          <pc:docMk/>
          <pc:sldMk cId="1765373381" sldId="365"/>
        </pc:sldMkLst>
        <pc:spChg chg="mod">
          <ac:chgData name="Jim Murray" userId="fe58049c-1ced-4c30-88e4-4f75670941e1" providerId="ADAL" clId="{6E1384CA-B8FA-4CB0-AA8D-3222C46F74E2}" dt="2026-01-26T14:21:22.632" v="803" actId="20577"/>
          <ac:spMkLst>
            <pc:docMk/>
            <pc:sldMk cId="1765373381" sldId="365"/>
            <ac:spMk id="3" creationId="{F97B5632-F387-DFE1-BCBF-074E31A410CB}"/>
          </ac:spMkLst>
        </pc:spChg>
        <pc:spChg chg="del mod">
          <ac:chgData name="Jim Murray" userId="fe58049c-1ced-4c30-88e4-4f75670941e1" providerId="ADAL" clId="{6E1384CA-B8FA-4CB0-AA8D-3222C46F74E2}" dt="2026-01-26T10:42:26.793" v="338"/>
          <ac:spMkLst>
            <pc:docMk/>
            <pc:sldMk cId="1765373381" sldId="365"/>
            <ac:spMk id="4" creationId="{3EBF821A-685E-DDA3-0829-844585580336}"/>
          </ac:spMkLst>
        </pc:spChg>
        <pc:spChg chg="add del mod">
          <ac:chgData name="Jim Murray" userId="fe58049c-1ced-4c30-88e4-4f75670941e1" providerId="ADAL" clId="{6E1384CA-B8FA-4CB0-AA8D-3222C46F74E2}" dt="2026-01-26T10:43:34.593" v="342" actId="478"/>
          <ac:spMkLst>
            <pc:docMk/>
            <pc:sldMk cId="1765373381" sldId="365"/>
            <ac:spMk id="7" creationId="{AD01E91C-32CA-57FF-0424-388DA40F7AC2}"/>
          </ac:spMkLst>
        </pc:spChg>
        <pc:picChg chg="add mod">
          <ac:chgData name="Jim Murray" userId="fe58049c-1ced-4c30-88e4-4f75670941e1" providerId="ADAL" clId="{6E1384CA-B8FA-4CB0-AA8D-3222C46F74E2}" dt="2026-01-26T10:40:56.627" v="327" actId="1076"/>
          <ac:picMkLst>
            <pc:docMk/>
            <pc:sldMk cId="1765373381" sldId="365"/>
            <ac:picMk id="5" creationId="{59CA1FCC-0B76-0A47-1024-D1EDCADC05E9}"/>
          </ac:picMkLst>
        </pc:picChg>
        <pc:picChg chg="add mod">
          <ac:chgData name="Jim Murray" userId="fe58049c-1ced-4c30-88e4-4f75670941e1" providerId="ADAL" clId="{6E1384CA-B8FA-4CB0-AA8D-3222C46F74E2}" dt="2026-01-26T10:42:00.823" v="337" actId="1076"/>
          <ac:picMkLst>
            <pc:docMk/>
            <pc:sldMk cId="1765373381" sldId="365"/>
            <ac:picMk id="6" creationId="{2CFB7004-E676-E173-FCF1-4F61B6CC38BE}"/>
          </ac:picMkLst>
        </pc:picChg>
        <pc:picChg chg="add del mod">
          <ac:chgData name="Jim Murray" userId="fe58049c-1ced-4c30-88e4-4f75670941e1" providerId="ADAL" clId="{6E1384CA-B8FA-4CB0-AA8D-3222C46F74E2}" dt="2026-01-26T12:17:34.875" v="614" actId="478"/>
          <ac:picMkLst>
            <pc:docMk/>
            <pc:sldMk cId="1765373381" sldId="365"/>
            <ac:picMk id="9" creationId="{B297A176-7AF8-AC56-E224-C1573FAB9AB2}"/>
          </ac:picMkLst>
        </pc:picChg>
        <pc:picChg chg="add mod">
          <ac:chgData name="Jim Murray" userId="fe58049c-1ced-4c30-88e4-4f75670941e1" providerId="ADAL" clId="{6E1384CA-B8FA-4CB0-AA8D-3222C46F74E2}" dt="2026-01-26T12:32:52.139" v="622" actId="1076"/>
          <ac:picMkLst>
            <pc:docMk/>
            <pc:sldMk cId="1765373381" sldId="365"/>
            <ac:picMk id="11" creationId="{208E8972-D484-1856-0942-8703C5EE3E93}"/>
          </ac:picMkLst>
        </pc:picChg>
      </pc:sldChg>
      <pc:sldChg chg="modSp new del mod">
        <pc:chgData name="Jim Murray" userId="fe58049c-1ced-4c30-88e4-4f75670941e1" providerId="ADAL" clId="{6E1384CA-B8FA-4CB0-AA8D-3222C46F74E2}" dt="2026-01-26T18:13:12.295" v="4863" actId="47"/>
        <pc:sldMkLst>
          <pc:docMk/>
          <pc:sldMk cId="3480422090" sldId="366"/>
        </pc:sldMkLst>
        <pc:spChg chg="mod">
          <ac:chgData name="Jim Murray" userId="fe58049c-1ced-4c30-88e4-4f75670941e1" providerId="ADAL" clId="{6E1384CA-B8FA-4CB0-AA8D-3222C46F74E2}" dt="2026-01-26T10:41:25.448" v="329" actId="1076"/>
          <ac:spMkLst>
            <pc:docMk/>
            <pc:sldMk cId="3480422090" sldId="366"/>
            <ac:spMk id="5" creationId="{D7D8824A-843D-2A3C-8048-1AE9CE908CDB}"/>
          </ac:spMkLst>
        </pc:spChg>
      </pc:sldChg>
      <pc:sldChg chg="addSp delSp modSp new mod">
        <pc:chgData name="Jim Murray" userId="fe58049c-1ced-4c30-88e4-4f75670941e1" providerId="ADAL" clId="{6E1384CA-B8FA-4CB0-AA8D-3222C46F74E2}" dt="2026-01-26T18:35:07.839" v="6290" actId="20577"/>
        <pc:sldMkLst>
          <pc:docMk/>
          <pc:sldMk cId="2509244484" sldId="367"/>
        </pc:sldMkLst>
        <pc:spChg chg="add mod">
          <ac:chgData name="Jim Murray" userId="fe58049c-1ced-4c30-88e4-4f75670941e1" providerId="ADAL" clId="{6E1384CA-B8FA-4CB0-AA8D-3222C46F74E2}" dt="2026-01-26T11:35:05.980" v="485" actId="13822"/>
          <ac:spMkLst>
            <pc:docMk/>
            <pc:sldMk cId="2509244484" sldId="367"/>
            <ac:spMk id="2" creationId="{2CF9393C-CD35-65DE-44D9-2599E7B62455}"/>
          </ac:spMkLst>
        </pc:spChg>
        <pc:spChg chg="add mod">
          <ac:chgData name="Jim Murray" userId="fe58049c-1ced-4c30-88e4-4f75670941e1" providerId="ADAL" clId="{6E1384CA-B8FA-4CB0-AA8D-3222C46F74E2}" dt="2026-01-26T11:35:08.627" v="486" actId="13822"/>
          <ac:spMkLst>
            <pc:docMk/>
            <pc:sldMk cId="2509244484" sldId="367"/>
            <ac:spMk id="3" creationId="{D73A8A13-1426-3382-A75E-76C37F9BC09E}"/>
          </ac:spMkLst>
        </pc:spChg>
        <pc:spChg chg="add mod">
          <ac:chgData name="Jim Murray" userId="fe58049c-1ced-4c30-88e4-4f75670941e1" providerId="ADAL" clId="{6E1384CA-B8FA-4CB0-AA8D-3222C46F74E2}" dt="2026-01-26T12:11:07.050" v="605" actId="2711"/>
          <ac:spMkLst>
            <pc:docMk/>
            <pc:sldMk cId="2509244484" sldId="367"/>
            <ac:spMk id="4" creationId="{DB60D7E4-7215-9D5E-2767-4D55FBEC970D}"/>
          </ac:spMkLst>
        </pc:spChg>
        <pc:spChg chg="add mod">
          <ac:chgData name="Jim Murray" userId="fe58049c-1ced-4c30-88e4-4f75670941e1" providerId="ADAL" clId="{6E1384CA-B8FA-4CB0-AA8D-3222C46F74E2}" dt="2026-01-26T10:46:30.810" v="354"/>
          <ac:spMkLst>
            <pc:docMk/>
            <pc:sldMk cId="2509244484" sldId="367"/>
            <ac:spMk id="7" creationId="{8821349F-0A55-C9BF-4E1D-92DEC0E1E11B}"/>
          </ac:spMkLst>
        </pc:spChg>
        <pc:spChg chg="add mod">
          <ac:chgData name="Jim Murray" userId="fe58049c-1ced-4c30-88e4-4f75670941e1" providerId="ADAL" clId="{6E1384CA-B8FA-4CB0-AA8D-3222C46F74E2}" dt="2026-01-26T12:11:33.523" v="609" actId="2711"/>
          <ac:spMkLst>
            <pc:docMk/>
            <pc:sldMk cId="2509244484" sldId="367"/>
            <ac:spMk id="8" creationId="{C91F8E3B-EE32-653E-8B67-0F5086E11E6E}"/>
          </ac:spMkLst>
        </pc:spChg>
        <pc:spChg chg="add mod">
          <ac:chgData name="Jim Murray" userId="fe58049c-1ced-4c30-88e4-4f75670941e1" providerId="ADAL" clId="{6E1384CA-B8FA-4CB0-AA8D-3222C46F74E2}" dt="2026-01-26T10:47:29.468" v="358"/>
          <ac:spMkLst>
            <pc:docMk/>
            <pc:sldMk cId="2509244484" sldId="367"/>
            <ac:spMk id="10" creationId="{A9008FCC-0257-95E5-BD15-268BEB299777}"/>
          </ac:spMkLst>
        </pc:spChg>
        <pc:spChg chg="add mod">
          <ac:chgData name="Jim Murray" userId="fe58049c-1ced-4c30-88e4-4f75670941e1" providerId="ADAL" clId="{6E1384CA-B8FA-4CB0-AA8D-3222C46F74E2}" dt="2026-01-26T12:11:43.945" v="610" actId="2711"/>
          <ac:spMkLst>
            <pc:docMk/>
            <pc:sldMk cId="2509244484" sldId="367"/>
            <ac:spMk id="11" creationId="{9183B27C-E3B8-C5A3-A185-C644E9711442}"/>
          </ac:spMkLst>
        </pc:spChg>
        <pc:spChg chg="add mod">
          <ac:chgData name="Jim Murray" userId="fe58049c-1ced-4c30-88e4-4f75670941e1" providerId="ADAL" clId="{6E1384CA-B8FA-4CB0-AA8D-3222C46F74E2}" dt="2026-01-26T12:11:13.507" v="606" actId="2711"/>
          <ac:spMkLst>
            <pc:docMk/>
            <pc:sldMk cId="2509244484" sldId="367"/>
            <ac:spMk id="14" creationId="{DE47E81F-C1E1-7378-96A7-42AFCB5C9545}"/>
          </ac:spMkLst>
        </pc:spChg>
        <pc:spChg chg="add mod">
          <ac:chgData name="Jim Murray" userId="fe58049c-1ced-4c30-88e4-4f75670941e1" providerId="ADAL" clId="{6E1384CA-B8FA-4CB0-AA8D-3222C46F74E2}" dt="2026-01-26T12:11:20.362" v="607" actId="2711"/>
          <ac:spMkLst>
            <pc:docMk/>
            <pc:sldMk cId="2509244484" sldId="367"/>
            <ac:spMk id="15" creationId="{6C5EB99E-6B1C-21E8-BDB7-E28DBFE45723}"/>
          </ac:spMkLst>
        </pc:spChg>
        <pc:spChg chg="add mod">
          <ac:chgData name="Jim Murray" userId="fe58049c-1ced-4c30-88e4-4f75670941e1" providerId="ADAL" clId="{6E1384CA-B8FA-4CB0-AA8D-3222C46F74E2}" dt="2026-01-26T18:34:59.733" v="6289" actId="1076"/>
          <ac:spMkLst>
            <pc:docMk/>
            <pc:sldMk cId="2509244484" sldId="367"/>
            <ac:spMk id="16" creationId="{428BB6FE-3AB2-1D19-DAA9-2763794817B3}"/>
          </ac:spMkLst>
        </pc:spChg>
        <pc:spChg chg="add mod">
          <ac:chgData name="Jim Murray" userId="fe58049c-1ced-4c30-88e4-4f75670941e1" providerId="ADAL" clId="{6E1384CA-B8FA-4CB0-AA8D-3222C46F74E2}" dt="2026-01-26T18:35:07.839" v="6290" actId="20577"/>
          <ac:spMkLst>
            <pc:docMk/>
            <pc:sldMk cId="2509244484" sldId="367"/>
            <ac:spMk id="17" creationId="{F43D1E23-18BD-2F61-BE03-58A64032FFFD}"/>
          </ac:spMkLst>
        </pc:spChg>
        <pc:grpChg chg="add mod">
          <ac:chgData name="Jim Murray" userId="fe58049c-1ced-4c30-88e4-4f75670941e1" providerId="ADAL" clId="{6E1384CA-B8FA-4CB0-AA8D-3222C46F74E2}" dt="2026-01-26T10:55:43.012" v="419" actId="14100"/>
          <ac:grpSpMkLst>
            <pc:docMk/>
            <pc:sldMk cId="2509244484" sldId="367"/>
            <ac:grpSpMk id="6" creationId="{1503A47C-8564-5541-BFD6-71AE7955F4B0}"/>
          </ac:grpSpMkLst>
        </pc:grpChg>
        <pc:grpChg chg="add mod">
          <ac:chgData name="Jim Murray" userId="fe58049c-1ced-4c30-88e4-4f75670941e1" providerId="ADAL" clId="{6E1384CA-B8FA-4CB0-AA8D-3222C46F74E2}" dt="2026-01-26T10:57:24.385" v="433" actId="1076"/>
          <ac:grpSpMkLst>
            <pc:docMk/>
            <pc:sldMk cId="2509244484" sldId="367"/>
            <ac:grpSpMk id="9" creationId="{19C1B369-4A29-6D4E-869D-37AADE0A5EBE}"/>
          </ac:grpSpMkLst>
        </pc:grpChg>
        <pc:picChg chg="add del mod">
          <ac:chgData name="Jim Murray" userId="fe58049c-1ced-4c30-88e4-4f75670941e1" providerId="ADAL" clId="{6E1384CA-B8FA-4CB0-AA8D-3222C46F74E2}" dt="2026-01-26T10:48:23.258" v="363" actId="478"/>
          <ac:picMkLst>
            <pc:docMk/>
            <pc:sldMk cId="2509244484" sldId="367"/>
            <ac:picMk id="5" creationId="{DFF5A193-1D0E-B2E8-7DEF-50FF2D8D3AB4}"/>
          </ac:picMkLst>
        </pc:picChg>
        <pc:picChg chg="add mod">
          <ac:chgData name="Jim Murray" userId="fe58049c-1ced-4c30-88e4-4f75670941e1" providerId="ADAL" clId="{6E1384CA-B8FA-4CB0-AA8D-3222C46F74E2}" dt="2026-01-26T10:56:57.593" v="430" actId="14100"/>
          <ac:picMkLst>
            <pc:docMk/>
            <pc:sldMk cId="2509244484" sldId="367"/>
            <ac:picMk id="13" creationId="{3336B39A-5168-17B1-3F4A-F62BEC39B4C9}"/>
          </ac:picMkLst>
        </pc:picChg>
      </pc:sldChg>
      <pc:sldChg chg="new del">
        <pc:chgData name="Jim Murray" userId="fe58049c-1ced-4c30-88e4-4f75670941e1" providerId="ADAL" clId="{6E1384CA-B8FA-4CB0-AA8D-3222C46F74E2}" dt="2026-01-26T17:14:04.377" v="4228" actId="47"/>
        <pc:sldMkLst>
          <pc:docMk/>
          <pc:sldMk cId="4273181366" sldId="368"/>
        </pc:sldMkLst>
      </pc:sldChg>
      <pc:sldChg chg="addSp modSp new mod ord">
        <pc:chgData name="Jim Murray" userId="fe58049c-1ced-4c30-88e4-4f75670941e1" providerId="ADAL" clId="{6E1384CA-B8FA-4CB0-AA8D-3222C46F74E2}" dt="2026-01-26T17:26:40.630" v="4394" actId="1076"/>
        <pc:sldMkLst>
          <pc:docMk/>
          <pc:sldMk cId="3890470146" sldId="369"/>
        </pc:sldMkLst>
        <pc:spChg chg="add mod">
          <ac:chgData name="Jim Murray" userId="fe58049c-1ced-4c30-88e4-4f75670941e1" providerId="ADAL" clId="{6E1384CA-B8FA-4CB0-AA8D-3222C46F74E2}" dt="2026-01-26T16:46:48.600" v="3223"/>
          <ac:spMkLst>
            <pc:docMk/>
            <pc:sldMk cId="3890470146" sldId="369"/>
            <ac:spMk id="4" creationId="{C927584D-894B-4670-65D1-262C663BA4AA}"/>
          </ac:spMkLst>
        </pc:spChg>
        <pc:spChg chg="add mod">
          <ac:chgData name="Jim Murray" userId="fe58049c-1ced-4c30-88e4-4f75670941e1" providerId="ADAL" clId="{6E1384CA-B8FA-4CB0-AA8D-3222C46F74E2}" dt="2026-01-26T16:46:48.600" v="3223"/>
          <ac:spMkLst>
            <pc:docMk/>
            <pc:sldMk cId="3890470146" sldId="369"/>
            <ac:spMk id="5" creationId="{FD131B94-069F-73F1-017D-F2456C8F3855}"/>
          </ac:spMkLst>
        </pc:spChg>
        <pc:spChg chg="add mod">
          <ac:chgData name="Jim Murray" userId="fe58049c-1ced-4c30-88e4-4f75670941e1" providerId="ADAL" clId="{6E1384CA-B8FA-4CB0-AA8D-3222C46F74E2}" dt="2026-01-26T17:14:39.719" v="4229"/>
          <ac:spMkLst>
            <pc:docMk/>
            <pc:sldMk cId="3890470146" sldId="369"/>
            <ac:spMk id="7" creationId="{9A8F6CED-7B45-EF95-0937-24B36DEDE0AF}"/>
          </ac:spMkLst>
        </pc:spChg>
        <pc:spChg chg="add mod">
          <ac:chgData name="Jim Murray" userId="fe58049c-1ced-4c30-88e4-4f75670941e1" providerId="ADAL" clId="{6E1384CA-B8FA-4CB0-AA8D-3222C46F74E2}" dt="2026-01-26T17:14:39.719" v="4229"/>
          <ac:spMkLst>
            <pc:docMk/>
            <pc:sldMk cId="3890470146" sldId="369"/>
            <ac:spMk id="8" creationId="{05F4A09D-FDE9-9551-1D9E-058C6FD3AF9C}"/>
          </ac:spMkLst>
        </pc:spChg>
        <pc:spChg chg="add mod">
          <ac:chgData name="Jim Murray" userId="fe58049c-1ced-4c30-88e4-4f75670941e1" providerId="ADAL" clId="{6E1384CA-B8FA-4CB0-AA8D-3222C46F74E2}" dt="2026-01-26T17:16:07.315" v="4234"/>
          <ac:spMkLst>
            <pc:docMk/>
            <pc:sldMk cId="3890470146" sldId="369"/>
            <ac:spMk id="10" creationId="{ABFC9072-8790-B760-6F05-4AD35885EFBD}"/>
          </ac:spMkLst>
        </pc:spChg>
        <pc:spChg chg="add mod">
          <ac:chgData name="Jim Murray" userId="fe58049c-1ced-4c30-88e4-4f75670941e1" providerId="ADAL" clId="{6E1384CA-B8FA-4CB0-AA8D-3222C46F74E2}" dt="2026-01-26T17:16:07.315" v="4234"/>
          <ac:spMkLst>
            <pc:docMk/>
            <pc:sldMk cId="3890470146" sldId="369"/>
            <ac:spMk id="11" creationId="{1384A002-1A35-3712-0474-B2EDA599AC45}"/>
          </ac:spMkLst>
        </pc:spChg>
        <pc:spChg chg="add mod">
          <ac:chgData name="Jim Murray" userId="fe58049c-1ced-4c30-88e4-4f75670941e1" providerId="ADAL" clId="{6E1384CA-B8FA-4CB0-AA8D-3222C46F74E2}" dt="2026-01-26T17:25:49.782" v="4390" actId="6549"/>
          <ac:spMkLst>
            <pc:docMk/>
            <pc:sldMk cId="3890470146" sldId="369"/>
            <ac:spMk id="13" creationId="{ECF3960A-A642-473F-C264-96169DEE4565}"/>
          </ac:spMkLst>
        </pc:spChg>
        <pc:spChg chg="add mod">
          <ac:chgData name="Jim Murray" userId="fe58049c-1ced-4c30-88e4-4f75670941e1" providerId="ADAL" clId="{6E1384CA-B8FA-4CB0-AA8D-3222C46F74E2}" dt="2026-01-26T17:22:36.512" v="4367" actId="113"/>
          <ac:spMkLst>
            <pc:docMk/>
            <pc:sldMk cId="3890470146" sldId="369"/>
            <ac:spMk id="14" creationId="{AF0C4F28-C982-47D1-7936-7313004C34A7}"/>
          </ac:spMkLst>
        </pc:spChg>
        <pc:spChg chg="add mod">
          <ac:chgData name="Jim Murray" userId="fe58049c-1ced-4c30-88e4-4f75670941e1" providerId="ADAL" clId="{6E1384CA-B8FA-4CB0-AA8D-3222C46F74E2}" dt="2026-01-26T17:26:36.384" v="4393" actId="1076"/>
          <ac:spMkLst>
            <pc:docMk/>
            <pc:sldMk cId="3890470146" sldId="369"/>
            <ac:spMk id="16" creationId="{BDBF68CE-53BF-1FAE-9CEA-8C7D08E1656C}"/>
          </ac:spMkLst>
        </pc:spChg>
        <pc:spChg chg="add mod">
          <ac:chgData name="Jim Murray" userId="fe58049c-1ced-4c30-88e4-4f75670941e1" providerId="ADAL" clId="{6E1384CA-B8FA-4CB0-AA8D-3222C46F74E2}" dt="2026-01-26T17:26:32.734" v="4392" actId="20577"/>
          <ac:spMkLst>
            <pc:docMk/>
            <pc:sldMk cId="3890470146" sldId="369"/>
            <ac:spMk id="18" creationId="{C33B8ECA-4158-A6C6-2DD0-D957E13B57C3}"/>
          </ac:spMkLst>
        </pc:spChg>
        <pc:grpChg chg="add mod">
          <ac:chgData name="Jim Murray" userId="fe58049c-1ced-4c30-88e4-4f75670941e1" providerId="ADAL" clId="{6E1384CA-B8FA-4CB0-AA8D-3222C46F74E2}" dt="2026-01-26T17:16:29.435" v="4241" actId="1076"/>
          <ac:grpSpMkLst>
            <pc:docMk/>
            <pc:sldMk cId="3890470146" sldId="369"/>
            <ac:grpSpMk id="3" creationId="{AD18BAF8-A1A1-6627-00EA-61A2CD193466}"/>
          </ac:grpSpMkLst>
        </pc:grpChg>
        <pc:grpChg chg="add mod">
          <ac:chgData name="Jim Murray" userId="fe58049c-1ced-4c30-88e4-4f75670941e1" providerId="ADAL" clId="{6E1384CA-B8FA-4CB0-AA8D-3222C46F74E2}" dt="2026-01-26T17:26:40.630" v="4394" actId="1076"/>
          <ac:grpSpMkLst>
            <pc:docMk/>
            <pc:sldMk cId="3890470146" sldId="369"/>
            <ac:grpSpMk id="6" creationId="{B4E581E1-C0A9-1E4A-2636-9BB4D44D1319}"/>
          </ac:grpSpMkLst>
        </pc:grpChg>
        <pc:grpChg chg="add mod">
          <ac:chgData name="Jim Murray" userId="fe58049c-1ced-4c30-88e4-4f75670941e1" providerId="ADAL" clId="{6E1384CA-B8FA-4CB0-AA8D-3222C46F74E2}" dt="2026-01-26T17:18:25.667" v="4259" actId="1076"/>
          <ac:grpSpMkLst>
            <pc:docMk/>
            <pc:sldMk cId="3890470146" sldId="369"/>
            <ac:grpSpMk id="9" creationId="{90C6C57F-0DE5-EFBA-AF72-47C20D72A400}"/>
          </ac:grpSpMkLst>
        </pc:grpChg>
        <pc:picChg chg="add mod">
          <ac:chgData name="Jim Murray" userId="fe58049c-1ced-4c30-88e4-4f75670941e1" providerId="ADAL" clId="{6E1384CA-B8FA-4CB0-AA8D-3222C46F74E2}" dt="2026-01-26T16:46:55.885" v="3224" actId="14100"/>
          <ac:picMkLst>
            <pc:docMk/>
            <pc:sldMk cId="3890470146" sldId="369"/>
            <ac:picMk id="2" creationId="{24B742EA-82E1-96C9-0CB1-29FD928A0163}"/>
          </ac:picMkLst>
        </pc:picChg>
      </pc:sldChg>
      <pc:sldChg chg="modSp new mod ord">
        <pc:chgData name="Jim Murray" userId="fe58049c-1ced-4c30-88e4-4f75670941e1" providerId="ADAL" clId="{6E1384CA-B8FA-4CB0-AA8D-3222C46F74E2}" dt="2026-01-26T17:34:30.334" v="4474" actId="207"/>
        <pc:sldMkLst>
          <pc:docMk/>
          <pc:sldMk cId="3763064431" sldId="370"/>
        </pc:sldMkLst>
        <pc:spChg chg="mod">
          <ac:chgData name="Jim Murray" userId="fe58049c-1ced-4c30-88e4-4f75670941e1" providerId="ADAL" clId="{6E1384CA-B8FA-4CB0-AA8D-3222C46F74E2}" dt="2026-01-26T17:31:19.371" v="4395" actId="20577"/>
          <ac:spMkLst>
            <pc:docMk/>
            <pc:sldMk cId="3763064431" sldId="370"/>
            <ac:spMk id="2" creationId="{145D64E5-3639-5C55-5EC7-5A4F8A0EF330}"/>
          </ac:spMkLst>
        </pc:spChg>
        <pc:spChg chg="mod">
          <ac:chgData name="Jim Murray" userId="fe58049c-1ced-4c30-88e4-4f75670941e1" providerId="ADAL" clId="{6E1384CA-B8FA-4CB0-AA8D-3222C46F74E2}" dt="2026-01-26T17:34:30.334" v="4474" actId="207"/>
          <ac:spMkLst>
            <pc:docMk/>
            <pc:sldMk cId="3763064431" sldId="370"/>
            <ac:spMk id="3" creationId="{0D96A4BC-E835-39B4-DA67-64FED003C850}"/>
          </ac:spMkLst>
        </pc:spChg>
      </pc:sldChg>
      <pc:sldChg chg="addSp delSp modSp new mod">
        <pc:chgData name="Jim Murray" userId="fe58049c-1ced-4c30-88e4-4f75670941e1" providerId="ADAL" clId="{6E1384CA-B8FA-4CB0-AA8D-3222C46F74E2}" dt="2026-01-26T17:34:16.459" v="4471" actId="20577"/>
        <pc:sldMkLst>
          <pc:docMk/>
          <pc:sldMk cId="2714703713" sldId="371"/>
        </pc:sldMkLst>
        <pc:spChg chg="mod">
          <ac:chgData name="Jim Murray" userId="fe58049c-1ced-4c30-88e4-4f75670941e1" providerId="ADAL" clId="{6E1384CA-B8FA-4CB0-AA8D-3222C46F74E2}" dt="2026-01-26T17:34:16.459" v="4471" actId="20577"/>
          <ac:spMkLst>
            <pc:docMk/>
            <pc:sldMk cId="2714703713" sldId="371"/>
            <ac:spMk id="2" creationId="{EDC92FDE-0C68-9A30-3546-11359B4CDBB8}"/>
          </ac:spMkLst>
        </pc:spChg>
        <pc:spChg chg="del mod">
          <ac:chgData name="Jim Murray" userId="fe58049c-1ced-4c30-88e4-4f75670941e1" providerId="ADAL" clId="{6E1384CA-B8FA-4CB0-AA8D-3222C46F74E2}" dt="2026-01-26T17:33:11.815" v="4418" actId="478"/>
          <ac:spMkLst>
            <pc:docMk/>
            <pc:sldMk cId="2714703713" sldId="371"/>
            <ac:spMk id="3" creationId="{D4A6D043-E939-3DA9-4BAC-B9A87EC704A8}"/>
          </ac:spMkLst>
        </pc:spChg>
        <pc:graphicFrameChg chg="add del mod modGraphic">
          <ac:chgData name="Jim Murray" userId="fe58049c-1ced-4c30-88e4-4f75670941e1" providerId="ADAL" clId="{6E1384CA-B8FA-4CB0-AA8D-3222C46F74E2}" dt="2026-01-26T17:33:37.392" v="4428" actId="20577"/>
          <ac:graphicFrameMkLst>
            <pc:docMk/>
            <pc:sldMk cId="2714703713" sldId="371"/>
            <ac:graphicFrameMk id="8" creationId="{5BD4FB3C-0F18-7D29-301E-0377D9A65FB0}"/>
          </ac:graphicFrameMkLst>
        </pc:graphicFrameChg>
      </pc:sldChg>
      <pc:sldChg chg="addSp delSp modSp new mod">
        <pc:chgData name="Jim Murray" userId="fe58049c-1ced-4c30-88e4-4f75670941e1" providerId="ADAL" clId="{6E1384CA-B8FA-4CB0-AA8D-3222C46F74E2}" dt="2026-01-26T18:44:25.197" v="6531" actId="14100"/>
        <pc:sldMkLst>
          <pc:docMk/>
          <pc:sldMk cId="3276334353" sldId="372"/>
        </pc:sldMkLst>
        <pc:spChg chg="mod">
          <ac:chgData name="Jim Murray" userId="fe58049c-1ced-4c30-88e4-4f75670941e1" providerId="ADAL" clId="{6E1384CA-B8FA-4CB0-AA8D-3222C46F74E2}" dt="2026-01-26T18:44:25.197" v="6531" actId="14100"/>
          <ac:spMkLst>
            <pc:docMk/>
            <pc:sldMk cId="3276334353" sldId="372"/>
            <ac:spMk id="2" creationId="{C3158F34-E6F2-029A-8E2F-B1FB0EBDE526}"/>
          </ac:spMkLst>
        </pc:spChg>
        <pc:spChg chg="del mod">
          <ac:chgData name="Jim Murray" userId="fe58049c-1ced-4c30-88e4-4f75670941e1" providerId="ADAL" clId="{6E1384CA-B8FA-4CB0-AA8D-3222C46F74E2}" dt="2026-01-26T17:40:34.136" v="4482" actId="478"/>
          <ac:spMkLst>
            <pc:docMk/>
            <pc:sldMk cId="3276334353" sldId="372"/>
            <ac:spMk id="3" creationId="{38DC0406-4143-45BC-E8A7-2DF0A0B06613}"/>
          </ac:spMkLst>
        </pc:spChg>
        <pc:graphicFrameChg chg="add mod modGraphic">
          <ac:chgData name="Jim Murray" userId="fe58049c-1ced-4c30-88e4-4f75670941e1" providerId="ADAL" clId="{6E1384CA-B8FA-4CB0-AA8D-3222C46F74E2}" dt="2026-01-26T18:44:03.200" v="6522" actId="207"/>
          <ac:graphicFrameMkLst>
            <pc:docMk/>
            <pc:sldMk cId="3276334353" sldId="372"/>
            <ac:graphicFrameMk id="11" creationId="{45A243A5-33FD-C179-D1D6-A835B19EF12C}"/>
          </ac:graphicFrameMkLst>
        </pc:graphicFrameChg>
      </pc:sldChg>
      <pc:sldChg chg="new del">
        <pc:chgData name="Jim Murray" userId="fe58049c-1ced-4c30-88e4-4f75670941e1" providerId="ADAL" clId="{6E1384CA-B8FA-4CB0-AA8D-3222C46F74E2}" dt="2026-01-26T17:50:42.850" v="4630" actId="680"/>
        <pc:sldMkLst>
          <pc:docMk/>
          <pc:sldMk cId="1978055073" sldId="373"/>
        </pc:sldMkLst>
      </pc:sldChg>
      <pc:sldChg chg="addSp delSp modSp new del mod">
        <pc:chgData name="Jim Murray" userId="fe58049c-1ced-4c30-88e4-4f75670941e1" providerId="ADAL" clId="{6E1384CA-B8FA-4CB0-AA8D-3222C46F74E2}" dt="2026-01-26T18:02:11.370" v="4721" actId="47"/>
        <pc:sldMkLst>
          <pc:docMk/>
          <pc:sldMk cId="4188867585" sldId="373"/>
        </pc:sldMkLst>
        <pc:spChg chg="mod">
          <ac:chgData name="Jim Murray" userId="fe58049c-1ced-4c30-88e4-4f75670941e1" providerId="ADAL" clId="{6E1384CA-B8FA-4CB0-AA8D-3222C46F74E2}" dt="2026-01-26T17:52:34.170" v="4688" actId="14100"/>
          <ac:spMkLst>
            <pc:docMk/>
            <pc:sldMk cId="4188867585" sldId="373"/>
            <ac:spMk id="2" creationId="{5B54AAC6-E618-C3BB-EC22-4654CA12FE82}"/>
          </ac:spMkLst>
        </pc:spChg>
        <pc:spChg chg="mod">
          <ac:chgData name="Jim Murray" userId="fe58049c-1ced-4c30-88e4-4f75670941e1" providerId="ADAL" clId="{6E1384CA-B8FA-4CB0-AA8D-3222C46F74E2}" dt="2026-01-26T18:00:30.889" v="4707" actId="122"/>
          <ac:spMkLst>
            <pc:docMk/>
            <pc:sldMk cId="4188867585" sldId="373"/>
            <ac:spMk id="3" creationId="{5F608748-CB42-FF26-4150-3CA39D32CCEA}"/>
          </ac:spMkLst>
        </pc:spChg>
        <pc:spChg chg="add del mod">
          <ac:chgData name="Jim Murray" userId="fe58049c-1ced-4c30-88e4-4f75670941e1" providerId="ADAL" clId="{6E1384CA-B8FA-4CB0-AA8D-3222C46F74E2}" dt="2026-01-26T18:01:38.636" v="4715" actId="21"/>
          <ac:spMkLst>
            <pc:docMk/>
            <pc:sldMk cId="4188867585" sldId="373"/>
            <ac:spMk id="6" creationId="{BF651B1C-BEF1-E00E-A296-08BF66F3C0F7}"/>
          </ac:spMkLst>
        </pc:spChg>
        <pc:picChg chg="add mod">
          <ac:chgData name="Jim Murray" userId="fe58049c-1ced-4c30-88e4-4f75670941e1" providerId="ADAL" clId="{6E1384CA-B8FA-4CB0-AA8D-3222C46F74E2}" dt="2026-01-26T18:00:27.652" v="4706" actId="1076"/>
          <ac:picMkLst>
            <pc:docMk/>
            <pc:sldMk cId="4188867585" sldId="373"/>
            <ac:picMk id="5" creationId="{EB3DC20A-6BDF-0550-C017-01DACC3AE834}"/>
          </ac:picMkLst>
        </pc:picChg>
      </pc:sldChg>
      <pc:sldChg chg="addSp delSp modSp new mod">
        <pc:chgData name="Jim Murray" userId="fe58049c-1ced-4c30-88e4-4f75670941e1" providerId="ADAL" clId="{6E1384CA-B8FA-4CB0-AA8D-3222C46F74E2}" dt="2026-01-26T18:03:53.328" v="4732" actId="14100"/>
        <pc:sldMkLst>
          <pc:docMk/>
          <pc:sldMk cId="3534608833" sldId="374"/>
        </pc:sldMkLst>
        <pc:spChg chg="mod">
          <ac:chgData name="Jim Murray" userId="fe58049c-1ced-4c30-88e4-4f75670941e1" providerId="ADAL" clId="{6E1384CA-B8FA-4CB0-AA8D-3222C46F74E2}" dt="2026-01-26T18:03:19.049" v="4729" actId="1076"/>
          <ac:spMkLst>
            <pc:docMk/>
            <pc:sldMk cId="3534608833" sldId="374"/>
            <ac:spMk id="2" creationId="{8D863156-A38C-A877-B17F-951EEFF49131}"/>
          </ac:spMkLst>
        </pc:spChg>
        <pc:spChg chg="del">
          <ac:chgData name="Jim Murray" userId="fe58049c-1ced-4c30-88e4-4f75670941e1" providerId="ADAL" clId="{6E1384CA-B8FA-4CB0-AA8D-3222C46F74E2}" dt="2026-01-26T18:02:44.916" v="4724" actId="478"/>
          <ac:spMkLst>
            <pc:docMk/>
            <pc:sldMk cId="3534608833" sldId="374"/>
            <ac:spMk id="3" creationId="{B17D50A7-857D-4BEE-D7A5-BAF7C78279CE}"/>
          </ac:spMkLst>
        </pc:spChg>
        <pc:spChg chg="add mod">
          <ac:chgData name="Jim Murray" userId="fe58049c-1ced-4c30-88e4-4f75670941e1" providerId="ADAL" clId="{6E1384CA-B8FA-4CB0-AA8D-3222C46F74E2}" dt="2026-01-26T18:01:49.812" v="4718" actId="113"/>
          <ac:spMkLst>
            <pc:docMk/>
            <pc:sldMk cId="3534608833" sldId="374"/>
            <ac:spMk id="6" creationId="{BF651B1C-BEF1-E00E-A296-08BF66F3C0F7}"/>
          </ac:spMkLst>
        </pc:spChg>
        <pc:graphicFrameChg chg="add mod">
          <ac:chgData name="Jim Murray" userId="fe58049c-1ced-4c30-88e4-4f75670941e1" providerId="ADAL" clId="{6E1384CA-B8FA-4CB0-AA8D-3222C46F74E2}" dt="2026-01-26T18:03:53.328" v="4732" actId="14100"/>
          <ac:graphicFrameMkLst>
            <pc:docMk/>
            <pc:sldMk cId="3534608833" sldId="374"/>
            <ac:graphicFrameMk id="8" creationId="{B88C65D0-9602-C211-393C-ABE8CF9AF6E0}"/>
          </ac:graphicFrameMkLst>
        </pc:graphicFrameChg>
        <pc:picChg chg="add mod">
          <ac:chgData name="Jim Murray" userId="fe58049c-1ced-4c30-88e4-4f75670941e1" providerId="ADAL" clId="{6E1384CA-B8FA-4CB0-AA8D-3222C46F74E2}" dt="2026-01-26T18:00:58.586" v="4709" actId="1076"/>
          <ac:picMkLst>
            <pc:docMk/>
            <pc:sldMk cId="3534608833" sldId="374"/>
            <ac:picMk id="5" creationId="{91FAC0D9-6DF6-1074-A215-EA27DD8A6825}"/>
          </ac:picMkLst>
        </pc:picChg>
      </pc:sldChg>
      <pc:sldChg chg="addSp delSp modSp new mod">
        <pc:chgData name="Jim Murray" userId="fe58049c-1ced-4c30-88e4-4f75670941e1" providerId="ADAL" clId="{6E1384CA-B8FA-4CB0-AA8D-3222C46F74E2}" dt="2026-01-26T18:14:07.514" v="4867" actId="1076"/>
        <pc:sldMkLst>
          <pc:docMk/>
          <pc:sldMk cId="2518089752" sldId="375"/>
        </pc:sldMkLst>
        <pc:spChg chg="mod">
          <ac:chgData name="Jim Murray" userId="fe58049c-1ced-4c30-88e4-4f75670941e1" providerId="ADAL" clId="{6E1384CA-B8FA-4CB0-AA8D-3222C46F74E2}" dt="2026-01-26T18:10:45.941" v="4854" actId="255"/>
          <ac:spMkLst>
            <pc:docMk/>
            <pc:sldMk cId="2518089752" sldId="375"/>
            <ac:spMk id="3" creationId="{7E5B5966-CC91-A9FF-DB6F-7B9D532A5916}"/>
          </ac:spMkLst>
        </pc:spChg>
        <pc:spChg chg="del mod">
          <ac:chgData name="Jim Murray" userId="fe58049c-1ced-4c30-88e4-4f75670941e1" providerId="ADAL" clId="{6E1384CA-B8FA-4CB0-AA8D-3222C46F74E2}" dt="2026-01-26T18:07:36.290" v="4744" actId="478"/>
          <ac:spMkLst>
            <pc:docMk/>
            <pc:sldMk cId="2518089752" sldId="375"/>
            <ac:spMk id="4" creationId="{E144E42C-390B-7A6E-5574-EA5D9AB5B74C}"/>
          </ac:spMkLst>
        </pc:spChg>
        <pc:spChg chg="del">
          <ac:chgData name="Jim Murray" userId="fe58049c-1ced-4c30-88e4-4f75670941e1" providerId="ADAL" clId="{6E1384CA-B8FA-4CB0-AA8D-3222C46F74E2}" dt="2026-01-26T18:06:17.506" v="4736"/>
          <ac:spMkLst>
            <pc:docMk/>
            <pc:sldMk cId="2518089752" sldId="375"/>
            <ac:spMk id="5" creationId="{47FC2804-A42A-B330-46A8-6A0675320FA1}"/>
          </ac:spMkLst>
        </pc:spChg>
        <pc:graphicFrameChg chg="add mod">
          <ac:chgData name="Jim Murray" userId="fe58049c-1ced-4c30-88e4-4f75670941e1" providerId="ADAL" clId="{6E1384CA-B8FA-4CB0-AA8D-3222C46F74E2}" dt="2026-01-26T18:11:26.675" v="4859" actId="2711"/>
          <ac:graphicFrameMkLst>
            <pc:docMk/>
            <pc:sldMk cId="2518089752" sldId="375"/>
            <ac:graphicFrameMk id="7" creationId="{EEC82DD3-EDD1-0289-CAC6-FDA39644CE42}"/>
          </ac:graphicFrameMkLst>
        </pc:graphicFrameChg>
        <pc:graphicFrameChg chg="add mod">
          <ac:chgData name="Jim Murray" userId="fe58049c-1ced-4c30-88e4-4f75670941e1" providerId="ADAL" clId="{6E1384CA-B8FA-4CB0-AA8D-3222C46F74E2}" dt="2026-01-26T18:14:07.514" v="4867" actId="1076"/>
          <ac:graphicFrameMkLst>
            <pc:docMk/>
            <pc:sldMk cId="2518089752" sldId="375"/>
            <ac:graphicFrameMk id="8" creationId="{3CC50699-8BB9-1AD2-FF99-8AE1787E0DED}"/>
          </ac:graphicFrameMkLst>
        </pc:graphicFrameChg>
        <pc:picChg chg="add mod">
          <ac:chgData name="Jim Murray" userId="fe58049c-1ced-4c30-88e4-4f75670941e1" providerId="ADAL" clId="{6E1384CA-B8FA-4CB0-AA8D-3222C46F74E2}" dt="2026-01-26T18:08:33.827" v="4748" actId="1076"/>
          <ac:picMkLst>
            <pc:docMk/>
            <pc:sldMk cId="2518089752" sldId="375"/>
            <ac:picMk id="6" creationId="{DFCDAE17-9296-8A1E-F346-ECA7DC3A757D}"/>
          </ac:picMkLst>
        </pc:picChg>
      </pc:sldChg>
      <pc:sldChg chg="new del">
        <pc:chgData name="Jim Murray" userId="fe58049c-1ced-4c30-88e4-4f75670941e1" providerId="ADAL" clId="{6E1384CA-B8FA-4CB0-AA8D-3222C46F74E2}" dt="2026-01-26T18:02:07.779" v="4720" actId="680"/>
        <pc:sldMkLst>
          <pc:docMk/>
          <pc:sldMk cId="3587086611" sldId="375"/>
        </pc:sldMkLst>
      </pc:sldChg>
      <pc:sldChg chg="addSp modSp new del">
        <pc:chgData name="Jim Murray" userId="fe58049c-1ced-4c30-88e4-4f75670941e1" providerId="ADAL" clId="{6E1384CA-B8FA-4CB0-AA8D-3222C46F74E2}" dt="2026-01-26T18:17:09.753" v="4875" actId="47"/>
        <pc:sldMkLst>
          <pc:docMk/>
          <pc:sldMk cId="2594535922" sldId="376"/>
        </pc:sldMkLst>
        <pc:graphicFrameChg chg="add mod">
          <ac:chgData name="Jim Murray" userId="fe58049c-1ced-4c30-88e4-4f75670941e1" providerId="ADAL" clId="{6E1384CA-B8FA-4CB0-AA8D-3222C46F74E2}" dt="2026-01-26T18:15:35.399" v="4869"/>
          <ac:graphicFrameMkLst>
            <pc:docMk/>
            <pc:sldMk cId="2594535922" sldId="376"/>
            <ac:graphicFrameMk id="5" creationId="{014E11CA-7106-08B1-E0EF-716A6AF88BEF}"/>
          </ac:graphicFrameMkLst>
        </pc:graphicFrameChg>
      </pc:sldChg>
      <pc:sldChg chg="addSp delSp modSp new mod">
        <pc:chgData name="Jim Murray" userId="fe58049c-1ced-4c30-88e4-4f75670941e1" providerId="ADAL" clId="{6E1384CA-B8FA-4CB0-AA8D-3222C46F74E2}" dt="2026-01-26T18:19:09.811" v="4887" actId="12269"/>
        <pc:sldMkLst>
          <pc:docMk/>
          <pc:sldMk cId="1113049592" sldId="377"/>
        </pc:sldMkLst>
        <pc:spChg chg="add del mod">
          <ac:chgData name="Jim Murray" userId="fe58049c-1ced-4c30-88e4-4f75670941e1" providerId="ADAL" clId="{6E1384CA-B8FA-4CB0-AA8D-3222C46F74E2}" dt="2026-01-26T18:17:08.570" v="4874"/>
          <ac:spMkLst>
            <pc:docMk/>
            <pc:sldMk cId="1113049592" sldId="377"/>
            <ac:spMk id="3" creationId="{A9734DE5-D721-5FE0-A13E-90376C6F90B2}"/>
          </ac:spMkLst>
        </pc:spChg>
        <pc:spChg chg="add mod">
          <ac:chgData name="Jim Murray" userId="fe58049c-1ced-4c30-88e4-4f75670941e1" providerId="ADAL" clId="{6E1384CA-B8FA-4CB0-AA8D-3222C46F74E2}" dt="2026-01-26T18:18:36.484" v="4886" actId="1076"/>
          <ac:spMkLst>
            <pc:docMk/>
            <pc:sldMk cId="1113049592" sldId="377"/>
            <ac:spMk id="4" creationId="{79473E34-B2B9-CC48-4B23-3ECA7A0B63B3}"/>
          </ac:spMkLst>
        </pc:spChg>
        <pc:graphicFrameChg chg="add mod">
          <ac:chgData name="Jim Murray" userId="fe58049c-1ced-4c30-88e4-4f75670941e1" providerId="ADAL" clId="{6E1384CA-B8FA-4CB0-AA8D-3222C46F74E2}" dt="2026-01-26T18:19:09.811" v="4887" actId="12269"/>
          <ac:graphicFrameMkLst>
            <pc:docMk/>
            <pc:sldMk cId="1113049592" sldId="377"/>
            <ac:graphicFrameMk id="2" creationId="{A02F2D4A-CC85-384F-C79D-C9BBEC4BDC9D}"/>
          </ac:graphicFrameMkLst>
        </pc:graphicFrameChg>
      </pc:sldChg>
      <pc:sldChg chg="new del">
        <pc:chgData name="Jim Murray" userId="fe58049c-1ced-4c30-88e4-4f75670941e1" providerId="ADAL" clId="{6E1384CA-B8FA-4CB0-AA8D-3222C46F74E2}" dt="2026-01-26T18:34:34.369" v="6285" actId="47"/>
        <pc:sldMkLst>
          <pc:docMk/>
          <pc:sldMk cId="1946877876" sldId="378"/>
        </pc:sldMkLst>
      </pc:sldChg>
      <pc:sldChg chg="modSp new mod">
        <pc:chgData name="Jim Murray" userId="fe58049c-1ced-4c30-88e4-4f75670941e1" providerId="ADAL" clId="{6E1384CA-B8FA-4CB0-AA8D-3222C46F74E2}" dt="2026-01-26T18:34:21.669" v="6284" actId="20577"/>
        <pc:sldMkLst>
          <pc:docMk/>
          <pc:sldMk cId="3780336484" sldId="379"/>
        </pc:sldMkLst>
        <pc:spChg chg="mod">
          <ac:chgData name="Jim Murray" userId="fe58049c-1ced-4c30-88e4-4f75670941e1" providerId="ADAL" clId="{6E1384CA-B8FA-4CB0-AA8D-3222C46F74E2}" dt="2026-01-26T18:21:32.930" v="4912" actId="20577"/>
          <ac:spMkLst>
            <pc:docMk/>
            <pc:sldMk cId="3780336484" sldId="379"/>
            <ac:spMk id="2" creationId="{AD05ACBE-1014-FCDE-A2DC-9DB546654583}"/>
          </ac:spMkLst>
        </pc:spChg>
        <pc:spChg chg="mod">
          <ac:chgData name="Jim Murray" userId="fe58049c-1ced-4c30-88e4-4f75670941e1" providerId="ADAL" clId="{6E1384CA-B8FA-4CB0-AA8D-3222C46F74E2}" dt="2026-01-26T18:34:21.669" v="6284" actId="20577"/>
          <ac:spMkLst>
            <pc:docMk/>
            <pc:sldMk cId="3780336484" sldId="379"/>
            <ac:spMk id="3" creationId="{F974FEF4-8B0C-EF29-064C-5E3723C36669}"/>
          </ac:spMkLst>
        </pc:spChg>
      </pc:sldChg>
      <pc:sldChg chg="addSp modSp new mod">
        <pc:chgData name="Jim Murray" userId="fe58049c-1ced-4c30-88e4-4f75670941e1" providerId="ADAL" clId="{6E1384CA-B8FA-4CB0-AA8D-3222C46F74E2}" dt="2026-01-26T18:53:25.726" v="6937" actId="14100"/>
        <pc:sldMkLst>
          <pc:docMk/>
          <pc:sldMk cId="1708099911" sldId="380"/>
        </pc:sldMkLst>
        <pc:spChg chg="add mod">
          <ac:chgData name="Jim Murray" userId="fe58049c-1ced-4c30-88e4-4f75670941e1" providerId="ADAL" clId="{6E1384CA-B8FA-4CB0-AA8D-3222C46F74E2}" dt="2026-01-26T18:53:25.726" v="6937" actId="14100"/>
          <ac:spMkLst>
            <pc:docMk/>
            <pc:sldMk cId="1708099911" sldId="380"/>
            <ac:spMk id="6" creationId="{DCA4A81B-21FF-7EAD-DAA2-D56B2FCA2BF2}"/>
          </ac:spMkLst>
        </pc:spChg>
        <pc:spChg chg="add mod">
          <ac:chgData name="Jim Murray" userId="fe58049c-1ced-4c30-88e4-4f75670941e1" providerId="ADAL" clId="{6E1384CA-B8FA-4CB0-AA8D-3222C46F74E2}" dt="2026-01-26T18:53:21.844" v="6936" actId="1076"/>
          <ac:spMkLst>
            <pc:docMk/>
            <pc:sldMk cId="1708099911" sldId="380"/>
            <ac:spMk id="7" creationId="{50055D77-EBDB-C1DF-2B1B-8B55BDB4B6A6}"/>
          </ac:spMkLst>
        </pc:spChg>
        <pc:picChg chg="add mod">
          <ac:chgData name="Jim Murray" userId="fe58049c-1ced-4c30-88e4-4f75670941e1" providerId="ADAL" clId="{6E1384CA-B8FA-4CB0-AA8D-3222C46F74E2}" dt="2026-01-26T18:47:58.205" v="6536" actId="1076"/>
          <ac:picMkLst>
            <pc:docMk/>
            <pc:sldMk cId="1708099911" sldId="380"/>
            <ac:picMk id="3" creationId="{951738D4-71D5-450C-7879-EFD3D697A609}"/>
          </ac:picMkLst>
        </pc:picChg>
        <pc:picChg chg="add mod">
          <ac:chgData name="Jim Murray" userId="fe58049c-1ced-4c30-88e4-4f75670941e1" providerId="ADAL" clId="{6E1384CA-B8FA-4CB0-AA8D-3222C46F74E2}" dt="2026-01-26T18:48:01.116" v="6537" actId="1076"/>
          <ac:picMkLst>
            <pc:docMk/>
            <pc:sldMk cId="1708099911" sldId="380"/>
            <ac:picMk id="5" creationId="{CE91F808-6B7B-C802-FCA5-42BC9597C01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05BE1-0A94-4F71-9C7E-F5BFD34CCA7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IE"/>
        </a:p>
      </dgm:t>
    </dgm:pt>
    <dgm:pt modelId="{69CA4306-40F5-4524-A46B-ED49117C74DB}" type="parTrans" cxnId="{0B71E986-1495-434D-B927-00CEE5A3D874}">
      <dgm:prSet/>
      <dgm:spPr/>
      <dgm:t>
        <a:bodyPr/>
        <a:lstStyle/>
        <a:p>
          <a:endParaRPr lang="en-IE"/>
        </a:p>
      </dgm:t>
    </dgm:pt>
    <dgm:pt modelId="{7ACD6EF4-5F05-49D1-8116-144D38A4332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1" u="none" strike="noStrike">
              <a:latin typeface="Calibri"/>
            </a:rPr>
            <a:t>Как поддержать устойчивые индивидуальные образовательные траектории .... </a:t>
          </a:r>
        </a:p>
      </dgm:t>
    </dgm:pt>
    <dgm:pt modelId="{972C8B80-30C0-4928-964F-181CF9AD7F80}" type="sibTrans" cxnId="{0B71E986-1495-434D-B927-00CEE5A3D874}">
      <dgm:prSet/>
      <dgm:spPr>
        <a:solidFill>
          <a:schemeClr val="accent1">
            <a:tint val="40000"/>
            <a:hueOff val="0"/>
            <a:satOff val="0"/>
            <a:lumOff val="0"/>
            <a:alphaOff val="0"/>
          </a:schemeClr>
        </a:solidFill>
        <a:ln>
          <a:noFill/>
        </a:ln>
      </dgm:spPr>
      <dgm:t>
        <a:bodyPr/>
        <a:lstStyle/>
        <a:p>
          <a:endParaRPr/>
        </a:p>
      </dgm:t>
    </dgm:pt>
    <dgm:pt modelId="{A19FE209-D2E9-4358-BF97-9DA01A439553}" type="parTrans" cxnId="{AC40102B-CEB6-4E3F-A557-A41763D18614}">
      <dgm:prSet/>
      <dgm:spPr/>
      <dgm:t>
        <a:bodyPr/>
        <a:lstStyle/>
        <a:p>
          <a:endParaRPr lang="en-IE"/>
        </a:p>
      </dgm:t>
    </dgm:pt>
    <dgm:pt modelId="{F64FD49C-34EF-467F-8379-181A8B6C187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1" u="none" strike="noStrike" dirty="0">
              <a:latin typeface="Calibri"/>
            </a:rPr>
            <a:t>для устойчивого обучения на протяжении всей жизни ....</a:t>
          </a:r>
        </a:p>
      </dgm:t>
    </dgm:pt>
    <dgm:pt modelId="{4C8AFE9B-BF6D-4387-8500-D893C5A71DDF}" type="sibTrans" cxnId="{AC40102B-CEB6-4E3F-A557-A41763D18614}">
      <dgm:prSet/>
      <dgm:spPr/>
      <dgm:t>
        <a:bodyPr/>
        <a:lstStyle/>
        <a:p>
          <a:endParaRPr lang="en-IE"/>
        </a:p>
      </dgm:t>
    </dgm:pt>
    <dgm:pt modelId="{8CC318A0-A3C2-4915-9A46-CBA461D241BD}" type="parTrans" cxnId="{34B2FCCE-E5AD-485A-82C4-377788EF7263}">
      <dgm:prSet/>
      <dgm:spPr/>
      <dgm:t>
        <a:bodyPr/>
        <a:lstStyle/>
        <a:p>
          <a:endParaRPr lang="en-IE"/>
        </a:p>
      </dgm:t>
    </dgm:pt>
    <dgm:pt modelId="{2126D045-A772-4A9E-9E0F-326D03D09CAA}">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200" b="1" i="1" u="none" strike="noStrike" dirty="0">
              <a:latin typeface="Calibri"/>
            </a:rPr>
            <a:t>предусматривающие надлежащие возможности признания результатов обучения ....</a:t>
          </a:r>
        </a:p>
      </dgm:t>
    </dgm:pt>
    <dgm:pt modelId="{A711B09A-3A9A-486F-87A3-E8F299978C1E}" type="sibTrans" cxnId="{34B2FCCE-E5AD-485A-82C4-377788EF7263}">
      <dgm:prSet/>
      <dgm:spPr/>
      <dgm:t>
        <a:bodyPr/>
        <a:lstStyle/>
        <a:p>
          <a:endParaRPr lang="en-IE"/>
        </a:p>
      </dgm:t>
    </dgm:pt>
    <dgm:pt modelId="{D3CBAC1D-5937-44E2-9671-0028494108BC}" type="parTrans" cxnId="{89DAC35F-3D22-4BA0-AC46-2AF914D399FA}">
      <dgm:prSet/>
      <dgm:spPr/>
      <dgm:t>
        <a:bodyPr/>
        <a:lstStyle/>
        <a:p>
          <a:endParaRPr lang="en-IE"/>
        </a:p>
      </dgm:t>
    </dgm:pt>
    <dgm:pt modelId="{9AAE23F5-1779-4BFE-A5EA-2F30E8201EA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1" u="none" strike="noStrike" dirty="0">
              <a:latin typeface="Calibri"/>
            </a:rPr>
            <a:t>реализуемые в партнёрстве с различными заинтересованными сторонами ....</a:t>
          </a:r>
        </a:p>
      </dgm:t>
    </dgm:pt>
    <dgm:pt modelId="{E89EC269-37B2-497A-8B0A-CE9D19F8151D}" type="sibTrans" cxnId="{89DAC35F-3D22-4BA0-AC46-2AF914D399FA}">
      <dgm:prSet/>
      <dgm:spPr/>
      <dgm:t>
        <a:bodyPr/>
        <a:lstStyle/>
        <a:p>
          <a:endParaRPr lang="en-IE"/>
        </a:p>
      </dgm:t>
    </dgm:pt>
    <dgm:pt modelId="{6C417733-D22E-48E1-920A-E316A923AF5F}" type="parTrans" cxnId="{0FECD2E8-82DC-439E-89F8-D7E339D6A979}">
      <dgm:prSet/>
      <dgm:spPr/>
      <dgm:t>
        <a:bodyPr/>
        <a:lstStyle/>
        <a:p>
          <a:endParaRPr lang="en-IE"/>
        </a:p>
      </dgm:t>
    </dgm:pt>
    <dgm:pt modelId="{8AC427EC-AD1E-404B-97CD-BCCADE1F11A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1" u="none" strike="noStrike" dirty="0">
              <a:latin typeface="Calibri"/>
            </a:rPr>
            <a:t>и с учётом нашей НРК, а также текущих изменений в сфере сертификации, стандартов и оценивания ....</a:t>
          </a:r>
        </a:p>
      </dgm:t>
    </dgm:pt>
    <dgm:pt modelId="{963BCA20-022D-42A0-AF17-AC1D23FD0694}" type="sibTrans" cxnId="{0FECD2E8-82DC-439E-89F8-D7E339D6A979}">
      <dgm:prSet/>
      <dgm:spPr/>
      <dgm:t>
        <a:bodyPr/>
        <a:lstStyle/>
        <a:p>
          <a:endParaRPr lang="en-IE"/>
        </a:p>
      </dgm:t>
    </dgm:pt>
    <dgm:pt modelId="{090B23A3-FCC9-4CBE-A18D-AFD361B88075}" type="pres">
      <dgm:prSet presAssocID="{19F05BE1-0A94-4F71-9C7E-F5BFD34CCA75}" presName="Name0" presStyleCnt="0">
        <dgm:presLayoutVars>
          <dgm:dir/>
          <dgm:resizeHandles val="exact"/>
        </dgm:presLayoutVars>
      </dgm:prSet>
      <dgm:spPr/>
    </dgm:pt>
    <dgm:pt modelId="{E5E709DA-F7B5-4FEC-AF6E-753B6C08B51D}" type="pres">
      <dgm:prSet presAssocID="{19F05BE1-0A94-4F71-9C7E-F5BFD34CCA75}" presName="cycle" presStyleCnt="0"/>
      <dgm:spPr/>
    </dgm:pt>
    <dgm:pt modelId="{A392CA53-1580-4222-B6F2-3782C0A688CD}" type="pres">
      <dgm:prSet presAssocID="{7ACD6EF4-5F05-49D1-8116-144D38A43322}" presName="nodeFirstNode" presStyleLbl="node1" presStyleIdx="0" presStyleCnt="5" custRadScaleRad="100010" custRadScaleInc="-1337">
        <dgm:presLayoutVars>
          <dgm:bulletEnabled val="1"/>
        </dgm:presLayoutVars>
      </dgm:prSet>
      <dgm:spPr/>
    </dgm:pt>
    <dgm:pt modelId="{B00F28EF-847D-4DDF-9986-53F234168087}" type="pres">
      <dgm:prSet presAssocID="{972C8B80-30C0-4928-964F-181CF9AD7F80}" presName="sibTransFirstNode" presStyleLbl="bgShp" presStyleIdx="0" presStyleCnt="1"/>
      <dgm:spPr/>
    </dgm:pt>
    <dgm:pt modelId="{4FB46F2A-4E30-40E8-8CA8-F106F227A16E}" type="pres">
      <dgm:prSet presAssocID="{F64FD49C-34EF-467F-8379-181A8B6C1870}" presName="nodeFollowingNodes" presStyleLbl="node1" presStyleIdx="1" presStyleCnt="5" custScaleY="120754">
        <dgm:presLayoutVars>
          <dgm:bulletEnabled val="1"/>
        </dgm:presLayoutVars>
      </dgm:prSet>
      <dgm:spPr/>
    </dgm:pt>
    <dgm:pt modelId="{0AE83055-ED61-4EE9-94F7-EA836F4149DB}" type="pres">
      <dgm:prSet presAssocID="{2126D045-A772-4A9E-9E0F-326D03D09CAA}" presName="nodeFollowingNodes" presStyleLbl="node1" presStyleIdx="2" presStyleCnt="5">
        <dgm:presLayoutVars>
          <dgm:bulletEnabled val="1"/>
        </dgm:presLayoutVars>
      </dgm:prSet>
      <dgm:spPr/>
    </dgm:pt>
    <dgm:pt modelId="{4E7EAB72-D349-43DE-ABA6-B4542C8F70AB}" type="pres">
      <dgm:prSet presAssocID="{9AAE23F5-1779-4BFE-A5EA-2F30E8201EA7}" presName="nodeFollowingNodes" presStyleLbl="node1" presStyleIdx="3" presStyleCnt="5">
        <dgm:presLayoutVars>
          <dgm:bulletEnabled val="1"/>
        </dgm:presLayoutVars>
      </dgm:prSet>
      <dgm:spPr/>
    </dgm:pt>
    <dgm:pt modelId="{23B08B82-91D6-460C-AF10-D29169E9E94D}" type="pres">
      <dgm:prSet presAssocID="{8AC427EC-AD1E-404B-97CD-BCCADE1F11A9}" presName="nodeFollowingNodes" presStyleLbl="node1" presStyleIdx="4" presStyleCnt="5" custScaleY="132552">
        <dgm:presLayoutVars>
          <dgm:bulletEnabled val="1"/>
        </dgm:presLayoutVars>
      </dgm:prSet>
      <dgm:spPr/>
    </dgm:pt>
  </dgm:ptLst>
  <dgm:cxnLst>
    <dgm:cxn modelId="{3A205F05-1FCD-4752-9F4E-C08945186290}" type="presOf" srcId="{2126D045-A772-4A9E-9E0F-326D03D09CAA}" destId="{0AE83055-ED61-4EE9-94F7-EA836F4149DB}" srcOrd="0" destOrd="0" presId="urn:microsoft.com/office/officeart/2005/8/layout/cycle3"/>
    <dgm:cxn modelId="{AC40102B-CEB6-4E3F-A557-A41763D18614}" srcId="{19F05BE1-0A94-4F71-9C7E-F5BFD34CCA75}" destId="{F64FD49C-34EF-467F-8379-181A8B6C1870}" srcOrd="1" destOrd="0" parTransId="{A19FE209-D2E9-4358-BF97-9DA01A439553}" sibTransId="{4C8AFE9B-BF6D-4387-8500-D893C5A71DDF}"/>
    <dgm:cxn modelId="{4FD87B40-BEE4-4DB7-B7F7-03E69970391B}" type="presOf" srcId="{972C8B80-30C0-4928-964F-181CF9AD7F80}" destId="{B00F28EF-847D-4DDF-9986-53F234168087}" srcOrd="0" destOrd="0" presId="urn:microsoft.com/office/officeart/2005/8/layout/cycle3"/>
    <dgm:cxn modelId="{89DAC35F-3D22-4BA0-AC46-2AF914D399FA}" srcId="{19F05BE1-0A94-4F71-9C7E-F5BFD34CCA75}" destId="{9AAE23F5-1779-4BFE-A5EA-2F30E8201EA7}" srcOrd="3" destOrd="0" parTransId="{D3CBAC1D-5937-44E2-9671-0028494108BC}" sibTransId="{E89EC269-37B2-497A-8B0A-CE9D19F8151D}"/>
    <dgm:cxn modelId="{B860A64F-A7B1-4402-8C50-238C7DEE9B71}" type="presOf" srcId="{8AC427EC-AD1E-404B-97CD-BCCADE1F11A9}" destId="{23B08B82-91D6-460C-AF10-D29169E9E94D}" srcOrd="0" destOrd="0" presId="urn:microsoft.com/office/officeart/2005/8/layout/cycle3"/>
    <dgm:cxn modelId="{E747DB75-B0F6-4E56-BEDF-E79AFB17789B}" type="presOf" srcId="{19F05BE1-0A94-4F71-9C7E-F5BFD34CCA75}" destId="{090B23A3-FCC9-4CBE-A18D-AFD361B88075}" srcOrd="0" destOrd="0" presId="urn:microsoft.com/office/officeart/2005/8/layout/cycle3"/>
    <dgm:cxn modelId="{AEA4E055-92E0-4AD8-8E52-79F2C112C76B}" type="presOf" srcId="{7ACD6EF4-5F05-49D1-8116-144D38A43322}" destId="{A392CA53-1580-4222-B6F2-3782C0A688CD}" srcOrd="0" destOrd="0" presId="urn:microsoft.com/office/officeart/2005/8/layout/cycle3"/>
    <dgm:cxn modelId="{0B71E986-1495-434D-B927-00CEE5A3D874}" srcId="{19F05BE1-0A94-4F71-9C7E-F5BFD34CCA75}" destId="{7ACD6EF4-5F05-49D1-8116-144D38A43322}" srcOrd="0" destOrd="0" parTransId="{69CA4306-40F5-4524-A46B-ED49117C74DB}" sibTransId="{972C8B80-30C0-4928-964F-181CF9AD7F80}"/>
    <dgm:cxn modelId="{97CA9AAF-345A-4388-A83D-D8DB8C1ADD0E}" type="presOf" srcId="{F64FD49C-34EF-467F-8379-181A8B6C1870}" destId="{4FB46F2A-4E30-40E8-8CA8-F106F227A16E}" srcOrd="0" destOrd="0" presId="urn:microsoft.com/office/officeart/2005/8/layout/cycle3"/>
    <dgm:cxn modelId="{BF4E57CC-31CA-468C-9FAB-6AF9F2F86EB7}" type="presOf" srcId="{9AAE23F5-1779-4BFE-A5EA-2F30E8201EA7}" destId="{4E7EAB72-D349-43DE-ABA6-B4542C8F70AB}" srcOrd="0" destOrd="0" presId="urn:microsoft.com/office/officeart/2005/8/layout/cycle3"/>
    <dgm:cxn modelId="{34B2FCCE-E5AD-485A-82C4-377788EF7263}" srcId="{19F05BE1-0A94-4F71-9C7E-F5BFD34CCA75}" destId="{2126D045-A772-4A9E-9E0F-326D03D09CAA}" srcOrd="2" destOrd="0" parTransId="{8CC318A0-A3C2-4915-9A46-CBA461D241BD}" sibTransId="{A711B09A-3A9A-486F-87A3-E8F299978C1E}"/>
    <dgm:cxn modelId="{0FECD2E8-82DC-439E-89F8-D7E339D6A979}" srcId="{19F05BE1-0A94-4F71-9C7E-F5BFD34CCA75}" destId="{8AC427EC-AD1E-404B-97CD-BCCADE1F11A9}" srcOrd="4" destOrd="0" parTransId="{6C417733-D22E-48E1-920A-E316A923AF5F}" sibTransId="{963BCA20-022D-42A0-AF17-AC1D23FD0694}"/>
    <dgm:cxn modelId="{4CDFD89E-5326-494C-8227-8CB772175FD3}" type="presParOf" srcId="{090B23A3-FCC9-4CBE-A18D-AFD361B88075}" destId="{E5E709DA-F7B5-4FEC-AF6E-753B6C08B51D}" srcOrd="0" destOrd="0" presId="urn:microsoft.com/office/officeart/2005/8/layout/cycle3"/>
    <dgm:cxn modelId="{99892078-6072-4EE4-9D5D-FA19E36EAB9B}" type="presParOf" srcId="{E5E709DA-F7B5-4FEC-AF6E-753B6C08B51D}" destId="{A392CA53-1580-4222-B6F2-3782C0A688CD}" srcOrd="0" destOrd="0" presId="urn:microsoft.com/office/officeart/2005/8/layout/cycle3"/>
    <dgm:cxn modelId="{42285978-02EB-411B-936D-67761A1F6671}" type="presParOf" srcId="{E5E709DA-F7B5-4FEC-AF6E-753B6C08B51D}" destId="{B00F28EF-847D-4DDF-9986-53F234168087}" srcOrd="1" destOrd="0" presId="urn:microsoft.com/office/officeart/2005/8/layout/cycle3"/>
    <dgm:cxn modelId="{197A0219-6772-4A31-BF42-2365571F38B1}" type="presParOf" srcId="{E5E709DA-F7B5-4FEC-AF6E-753B6C08B51D}" destId="{4FB46F2A-4E30-40E8-8CA8-F106F227A16E}" srcOrd="2" destOrd="0" presId="urn:microsoft.com/office/officeart/2005/8/layout/cycle3"/>
    <dgm:cxn modelId="{9A1F36C2-49A2-48D4-835F-E66B8956DB20}" type="presParOf" srcId="{E5E709DA-F7B5-4FEC-AF6E-753B6C08B51D}" destId="{0AE83055-ED61-4EE9-94F7-EA836F4149DB}" srcOrd="3" destOrd="0" presId="urn:microsoft.com/office/officeart/2005/8/layout/cycle3"/>
    <dgm:cxn modelId="{61D2C05D-12B6-4E3A-8E81-69ED75860FCC}" type="presParOf" srcId="{E5E709DA-F7B5-4FEC-AF6E-753B6C08B51D}" destId="{4E7EAB72-D349-43DE-ABA6-B4542C8F70AB}" srcOrd="4" destOrd="0" presId="urn:microsoft.com/office/officeart/2005/8/layout/cycle3"/>
    <dgm:cxn modelId="{7B0CAC6C-4659-498F-A49B-244AE28ABD98}" type="presParOf" srcId="{E5E709DA-F7B5-4FEC-AF6E-753B6C08B51D}" destId="{23B08B82-91D6-460C-AF10-D29169E9E94D}"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885E924E-6A54-416E-B4F9-F7D8E2D749B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IE"/>
        </a:p>
      </dgm:t>
    </dgm:pt>
    <dgm:pt modelId="{91688BC7-61B7-40B7-B428-BB287B9F4763}" type="parTrans" cxnId="{E102815B-6590-41AD-9EFE-D8ED43103EF5}">
      <dgm:prSet/>
      <dgm:spPr/>
      <dgm:t>
        <a:bodyPr/>
        <a:lstStyle/>
        <a:p>
          <a:endParaRPr lang="en-IE"/>
        </a:p>
      </dgm:t>
    </dgm:pt>
    <dgm:pt modelId="{ACE64673-F18F-44A7-BCC6-C8FCFB28EBDC}">
      <dgm:prSet phldrT="[Text]" custT="1"/>
      <dgm:spPr/>
      <dgm:t>
        <a:bodyPr>
          <a:noAutofit/>
        </a:bodyPr>
        <a:lstStyle/>
        <a:p>
          <a:pPr rtl="0"/>
          <a:r>
            <a:rPr lang="ru" sz="2400" b="0" i="0" u="none" strike="noStrike" dirty="0">
              <a:solidFill>
                <a:srgbClr val="237576"/>
              </a:solidFill>
              <a:latin typeface="Arial"/>
              <a:cs typeface="Arial"/>
            </a:rPr>
            <a:t>Установленные цели на практике</a:t>
          </a:r>
        </a:p>
      </dgm:t>
    </dgm:pt>
    <dgm:pt modelId="{E4746A93-D38E-44DC-BD64-A95E7221A876}" type="parTrans" cxnId="{33F7A7F2-0567-4409-9627-AAF07DC06DF8}">
      <dgm:prSet/>
      <dgm:spPr/>
      <dgm:t>
        <a:bodyPr/>
        <a:lstStyle/>
        <a:p>
          <a:endParaRPr lang="en-IE"/>
        </a:p>
      </dgm:t>
    </dgm:pt>
    <dgm:pt modelId="{26695461-014F-42C5-8079-3D5BFDDF879A}">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marL="0" marR="0" lvl="0" indent="0" defTabSz="914400" rtl="0" eaLnBrk="1" fontAlgn="auto" latinLnBrk="0" hangingPunct="1">
            <a:lnSpc>
              <a:spcPct val="100000"/>
            </a:lnSpc>
            <a:spcBef>
              <a:spcPct val="0"/>
            </a:spcBef>
            <a:spcAft>
              <a:spcPct val="0"/>
            </a:spcAft>
            <a:buClrTx/>
            <a:buSzTx/>
            <a:buFontTx/>
            <a:buNone/>
            <a:defRPr/>
          </a:pPr>
          <a:r>
            <a:rPr lang="ru" sz="1200" b="1" i="0" u="none" strike="noStrike" dirty="0">
              <a:latin typeface="Arial"/>
              <a:cs typeface="Arial"/>
            </a:rPr>
            <a:t>Контексты образовательных и учебных программ, их история и связь с НРК</a:t>
          </a:r>
        </a:p>
      </dgm:t>
    </dgm:pt>
    <dgm:pt modelId="{DFE896DD-FE82-4F51-9EF1-C087F72F6593}" type="sibTrans" cxnId="{33F7A7F2-0567-4409-9627-AAF07DC06DF8}">
      <dgm:prSet/>
      <dgm:spPr/>
      <dgm:t>
        <a:bodyPr/>
        <a:lstStyle/>
        <a:p>
          <a:endParaRPr lang="en-IE"/>
        </a:p>
      </dgm:t>
    </dgm:pt>
    <dgm:pt modelId="{C99B2A3C-4DD1-47E2-82E1-FFE2A9EB0586}" type="parTrans" cxnId="{B8DC0A2D-2687-48DD-A920-9DFC2F5238F8}">
      <dgm:prSet/>
      <dgm:spPr/>
      <dgm:t>
        <a:bodyPr/>
        <a:lstStyle/>
        <a:p>
          <a:endParaRPr lang="en-IE"/>
        </a:p>
      </dgm:t>
    </dgm:pt>
    <dgm:pt modelId="{8BC189DB-28D5-415D-AF18-C5C43B673783}">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500" b="0" i="0" u="none" strike="noStrike">
              <a:latin typeface="Arial"/>
              <a:cs typeface="Arial"/>
            </a:rPr>
            <a:t>Освобождения</a:t>
          </a:r>
        </a:p>
      </dgm:t>
    </dgm:pt>
    <dgm:pt modelId="{93AD95A5-E9A0-4F88-83C8-68975474FBAA}" type="sibTrans" cxnId="{B8DC0A2D-2687-48DD-A920-9DFC2F5238F8}">
      <dgm:prSet/>
      <dgm:spPr/>
      <dgm:t>
        <a:bodyPr/>
        <a:lstStyle/>
        <a:p>
          <a:endParaRPr lang="en-IE"/>
        </a:p>
      </dgm:t>
    </dgm:pt>
    <dgm:pt modelId="{523EEEF9-5E30-429D-B7F6-139D0ED00A2A}" type="parTrans" cxnId="{C7F3BACB-5713-4526-AA43-E2EB6BF3EBBA}">
      <dgm:prSet/>
      <dgm:spPr/>
      <dgm:t>
        <a:bodyPr/>
        <a:lstStyle/>
        <a:p>
          <a:endParaRPr lang="en-IE"/>
        </a:p>
      </dgm:t>
    </dgm:pt>
    <dgm:pt modelId="{08225176-7731-476C-8F42-E8B1D0D8280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500" b="0" i="0" u="none" strike="noStrike">
              <a:latin typeface="Arial"/>
              <a:cs typeface="Arial"/>
            </a:rPr>
            <a:t>Присваиваемые квалификации</a:t>
          </a:r>
        </a:p>
      </dgm:t>
    </dgm:pt>
    <dgm:pt modelId="{E54512C9-44F5-4305-98AB-331222A66EED}" type="sibTrans" cxnId="{C7F3BACB-5713-4526-AA43-E2EB6BF3EBBA}">
      <dgm:prSet/>
      <dgm:spPr/>
      <dgm:t>
        <a:bodyPr/>
        <a:lstStyle/>
        <a:p>
          <a:endParaRPr lang="en-IE"/>
        </a:p>
      </dgm:t>
    </dgm:pt>
    <dgm:pt modelId="{8B56AACB-915C-49EC-AEB2-D6A773C00727}" type="parTrans" cxnId="{0061C9D8-0FF8-4459-A6F8-C51E92CF757C}">
      <dgm:prSet/>
      <dgm:spPr/>
      <dgm:t>
        <a:bodyPr/>
        <a:lstStyle/>
        <a:p>
          <a:endParaRPr lang="en-IE"/>
        </a:p>
      </dgm:t>
    </dgm:pt>
    <dgm:pt modelId="{956CBA18-2A09-407A-8E4C-8A281D44991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marL="0" marR="0" lvl="0" indent="0" defTabSz="914400" rtl="0" eaLnBrk="1" fontAlgn="auto" latinLnBrk="0" hangingPunct="1">
            <a:lnSpc>
              <a:spcPct val="100000"/>
            </a:lnSpc>
            <a:spcBef>
              <a:spcPct val="0"/>
            </a:spcBef>
            <a:spcAft>
              <a:spcPct val="0"/>
            </a:spcAft>
            <a:buClrTx/>
            <a:buSzTx/>
            <a:buFontTx/>
            <a:buNone/>
            <a:defRPr/>
          </a:pPr>
          <a:r>
            <a:rPr lang="ru" sz="1500" b="0" i="0" u="none" strike="noStrike">
              <a:latin typeface="Arial"/>
              <a:cs typeface="Arial"/>
            </a:rPr>
            <a:t>Доступ</a:t>
          </a:r>
        </a:p>
        <a:p>
          <a:endParaRPr lang="en-IE"/>
        </a:p>
      </dgm:t>
    </dgm:pt>
    <dgm:pt modelId="{94D3B182-4F7B-44EE-97D5-AE19B577263D}" type="sibTrans" cxnId="{0061C9D8-0FF8-4459-A6F8-C51E92CF757C}">
      <dgm:prSet/>
      <dgm:spPr/>
      <dgm:t>
        <a:bodyPr/>
        <a:lstStyle/>
        <a:p>
          <a:endParaRPr lang="en-IE"/>
        </a:p>
      </dgm:t>
    </dgm:pt>
    <dgm:pt modelId="{D30BE936-27C1-47FF-8A34-C3EB19C259AA}" type="sibTrans" cxnId="{E102815B-6590-41AD-9EFE-D8ED43103EF5}">
      <dgm:prSet/>
      <dgm:spPr/>
      <dgm:t>
        <a:bodyPr/>
        <a:lstStyle/>
        <a:p>
          <a:endParaRPr lang="en-IE"/>
        </a:p>
      </dgm:t>
    </dgm:pt>
    <dgm:pt modelId="{8DF90266-5374-435E-BA74-AEF469BED4E7}" type="parTrans" cxnId="{3F252831-4E97-4D8C-BE3C-85C6EF8E2D0F}">
      <dgm:prSet/>
      <dgm:spPr/>
      <dgm:t>
        <a:bodyPr/>
        <a:lstStyle/>
        <a:p>
          <a:endParaRPr lang="en-IE"/>
        </a:p>
      </dgm:t>
    </dgm:pt>
    <dgm:pt modelId="{27785E5A-3DC9-41F5-8585-7A11F80E05B7}">
      <dgm:prSet phldrT="[Text]" custT="1"/>
      <dgm:spPr/>
      <dgm:t>
        <a:bodyPr>
          <a:noAutofit/>
        </a:bodyPr>
        <a:lstStyle/>
        <a:p>
          <a:pPr rtl="0"/>
          <a:r>
            <a:rPr lang="ru" sz="2400" b="0" i="0" u="none" strike="noStrike" dirty="0">
              <a:solidFill>
                <a:srgbClr val="237576"/>
              </a:solidFill>
              <a:latin typeface="Arial"/>
              <a:cs typeface="Arial"/>
            </a:rPr>
            <a:t>Основополагающие цели </a:t>
          </a:r>
        </a:p>
      </dgm:t>
    </dgm:pt>
    <dgm:pt modelId="{242CAE1F-7E61-4D70-9C04-FC5AA6702614}" type="parTrans" cxnId="{68E3D583-392B-4F9D-A1EB-63932C09DB24}">
      <dgm:prSet/>
      <dgm:spPr/>
      <dgm:t>
        <a:bodyPr/>
        <a:lstStyle/>
        <a:p>
          <a:endParaRPr lang="en-IE"/>
        </a:p>
      </dgm:t>
    </dgm:pt>
    <dgm:pt modelId="{2A086525-1437-411D-93DF-A8D9568E3BF4}">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a:latin typeface="Arial"/>
              <a:cs typeface="Arial"/>
            </a:rPr>
            <a:t>Грамотность</a:t>
          </a:r>
        </a:p>
      </dgm:t>
    </dgm:pt>
    <dgm:pt modelId="{CB784C0E-A983-4FC3-91BD-8A598E177595}" type="sibTrans" cxnId="{68E3D583-392B-4F9D-A1EB-63932C09DB24}">
      <dgm:prSet/>
      <dgm:spPr/>
      <dgm:t>
        <a:bodyPr/>
        <a:lstStyle/>
        <a:p>
          <a:endParaRPr lang="en-IE"/>
        </a:p>
      </dgm:t>
    </dgm:pt>
    <dgm:pt modelId="{F1C24603-E083-4314-88BC-35477950E49A}" type="parTrans" cxnId="{2F507423-F205-4C3B-A7C2-17D292C6E3B3}">
      <dgm:prSet/>
      <dgm:spPr/>
      <dgm:t>
        <a:bodyPr/>
        <a:lstStyle/>
        <a:p>
          <a:endParaRPr lang="en-IE"/>
        </a:p>
      </dgm:t>
    </dgm:pt>
    <dgm:pt modelId="{60CB33E4-706D-4168-9BCF-0ACE9FAD046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a:latin typeface="Arial"/>
              <a:cs typeface="Arial"/>
            </a:rPr>
            <a:t>Участие </a:t>
          </a:r>
        </a:p>
      </dgm:t>
    </dgm:pt>
    <dgm:pt modelId="{EED0CACA-5A21-4F1D-80B5-FB2FDBDDAD3A}" type="sibTrans" cxnId="{2F507423-F205-4C3B-A7C2-17D292C6E3B3}">
      <dgm:prSet/>
      <dgm:spPr/>
      <dgm:t>
        <a:bodyPr/>
        <a:lstStyle/>
        <a:p>
          <a:endParaRPr lang="en-IE"/>
        </a:p>
      </dgm:t>
    </dgm:pt>
    <dgm:pt modelId="{97547BFD-60BA-4D30-9543-DE7EDE665DDE}" type="parTrans" cxnId="{5D00FC7F-D289-4D2C-8B52-3F57C6A5E7EE}">
      <dgm:prSet/>
      <dgm:spPr/>
      <dgm:t>
        <a:bodyPr/>
        <a:lstStyle/>
        <a:p>
          <a:endParaRPr lang="en-IE"/>
        </a:p>
      </dgm:t>
    </dgm:pt>
    <dgm:pt modelId="{BB03ABB5-BF3D-4FD9-BD0D-969CC0E9E57D}">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a:latin typeface="Arial"/>
              <a:cs typeface="Arial"/>
            </a:rPr>
            <a:t>Адаптация навыков и стратегические партнёрства</a:t>
          </a:r>
        </a:p>
      </dgm:t>
    </dgm:pt>
    <dgm:pt modelId="{CE912D24-61BC-4541-B4AE-AA795640376C}" type="sibTrans" cxnId="{5D00FC7F-D289-4D2C-8B52-3F57C6A5E7EE}">
      <dgm:prSet/>
      <dgm:spPr/>
      <dgm:t>
        <a:bodyPr/>
        <a:lstStyle/>
        <a:p>
          <a:endParaRPr lang="en-IE"/>
        </a:p>
      </dgm:t>
    </dgm:pt>
    <dgm:pt modelId="{EE5FD3D2-4343-4EBE-9902-F0E3AE677790}" type="parTrans" cxnId="{C0E04C22-F62E-4E84-B96E-7EE4F586E0D4}">
      <dgm:prSet/>
      <dgm:spPr/>
      <dgm:t>
        <a:bodyPr/>
        <a:lstStyle/>
        <a:p>
          <a:endParaRPr lang="en-IE"/>
        </a:p>
      </dgm:t>
    </dgm:pt>
    <dgm:pt modelId="{5CBACC60-911F-485F-8AD5-512864C8D4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a:latin typeface="Arial"/>
              <a:cs typeface="Arial"/>
            </a:rPr>
            <a:t>Актуальность и перспективность учебной программы</a:t>
          </a:r>
        </a:p>
      </dgm:t>
    </dgm:pt>
    <dgm:pt modelId="{6383105F-C8E3-4CF9-9BE1-4303EE583665}" type="sibTrans" cxnId="{C0E04C22-F62E-4E84-B96E-7EE4F586E0D4}">
      <dgm:prSet/>
      <dgm:spPr/>
      <dgm:t>
        <a:bodyPr/>
        <a:lstStyle/>
        <a:p>
          <a:endParaRPr lang="en-IE"/>
        </a:p>
      </dgm:t>
    </dgm:pt>
    <dgm:pt modelId="{3198858D-252F-499A-A391-74056FE78FFD}" type="sibTrans" cxnId="{3F252831-4E97-4D8C-BE3C-85C6EF8E2D0F}">
      <dgm:prSet/>
      <dgm:spPr/>
      <dgm:t>
        <a:bodyPr/>
        <a:lstStyle/>
        <a:p>
          <a:endParaRPr lang="en-IE"/>
        </a:p>
      </dgm:t>
    </dgm:pt>
    <dgm:pt modelId="{C16F1BD7-A204-4C82-82B1-478BD8A528E4}" type="parTrans" cxnId="{55589616-3002-4AE9-A093-7BD36FAB3E83}">
      <dgm:prSet/>
      <dgm:spPr/>
      <dgm:t>
        <a:bodyPr/>
        <a:lstStyle/>
        <a:p>
          <a:endParaRPr lang="en-IE"/>
        </a:p>
      </dgm:t>
    </dgm:pt>
    <dgm:pt modelId="{198519BA-8EF8-44A6-A9F7-E78957CE7117}">
      <dgm:prSet phldrT="[Text]" custT="1"/>
      <dgm:spPr/>
      <dgm:t>
        <a:bodyPr>
          <a:noAutofit/>
        </a:bodyPr>
        <a:lstStyle/>
        <a:p>
          <a:pPr rtl="0"/>
          <a:r>
            <a:rPr lang="ru" sz="2400" b="0" i="0" u="none" strike="noStrike" dirty="0">
              <a:solidFill>
                <a:srgbClr val="0E663F"/>
              </a:solidFill>
              <a:latin typeface="Arial"/>
              <a:cs typeface="Arial"/>
            </a:rPr>
            <a:t>Возникающие цели</a:t>
          </a:r>
        </a:p>
      </dgm:t>
    </dgm:pt>
    <dgm:pt modelId="{7788D160-0722-42A5-8E1D-A970F5192C49}" type="parTrans" cxnId="{19865EB5-17F0-487F-818A-798398EC8ADB}">
      <dgm:prSet/>
      <dgm:spPr/>
      <dgm:t>
        <a:bodyPr/>
        <a:lstStyle/>
        <a:p>
          <a:endParaRPr lang="en-IE"/>
        </a:p>
      </dgm:t>
    </dgm:pt>
    <dgm:pt modelId="{F68A4B4E-7F39-483C-82B4-3912B72DEB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a:latin typeface="Arial"/>
              <a:cs typeface="Arial"/>
            </a:rPr>
            <a:t>Удовлетворение потребностей новых групп мигрантов</a:t>
          </a:r>
        </a:p>
      </dgm:t>
    </dgm:pt>
    <dgm:pt modelId="{11035577-C539-45C5-8969-D5455A47AF67}" type="sibTrans" cxnId="{19865EB5-17F0-487F-818A-798398EC8ADB}">
      <dgm:prSet/>
      <dgm:spPr/>
      <dgm:t>
        <a:bodyPr/>
        <a:lstStyle/>
        <a:p>
          <a:endParaRPr lang="en-IE"/>
        </a:p>
      </dgm:t>
    </dgm:pt>
    <dgm:pt modelId="{5E31BE85-1476-4D69-AD3E-BB5E1CF95732}" type="parTrans" cxnId="{461CA78C-0264-4A01-8AE7-A4859C3C0F8E}">
      <dgm:prSet/>
      <dgm:spPr/>
      <dgm:t>
        <a:bodyPr/>
        <a:lstStyle/>
        <a:p>
          <a:endParaRPr lang="en-IE"/>
        </a:p>
      </dgm:t>
    </dgm:pt>
    <dgm:pt modelId="{F0F78D73-0A78-4C8E-A337-1630DC897FA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200" b="1" i="0" u="none" strike="noStrike" dirty="0">
              <a:latin typeface="Arial"/>
              <a:cs typeface="Arial"/>
            </a:rPr>
            <a:t>Удовлетворение потребностей нового контингента обучающихся</a:t>
          </a:r>
        </a:p>
      </dgm:t>
    </dgm:pt>
    <dgm:pt modelId="{85E7898A-B8DA-4AA9-BEE6-F0CF1A5FC711}" type="sibTrans" cxnId="{461CA78C-0264-4A01-8AE7-A4859C3C0F8E}">
      <dgm:prSet/>
      <dgm:spPr/>
      <dgm:t>
        <a:bodyPr/>
        <a:lstStyle/>
        <a:p>
          <a:endParaRPr lang="en-IE"/>
        </a:p>
      </dgm:t>
    </dgm:pt>
    <dgm:pt modelId="{A3447894-85AD-499B-9CD9-1877EFD7EBEE}" type="parTrans" cxnId="{FE16F257-D20C-48E5-B6E5-6A11B60F727B}">
      <dgm:prSet/>
      <dgm:spPr/>
      <dgm:t>
        <a:bodyPr/>
        <a:lstStyle/>
        <a:p>
          <a:endParaRPr lang="en-IE"/>
        </a:p>
      </dgm:t>
    </dgm:pt>
    <dgm:pt modelId="{D66B86C1-F6EF-4753-8316-F6A15D4D271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1" i="0" u="none" strike="noStrike" dirty="0">
              <a:latin typeface="Arial"/>
              <a:cs typeface="Arial"/>
            </a:rPr>
            <a:t>Поддержка признания новых форм сертификаций </a:t>
          </a:r>
        </a:p>
      </dgm:t>
    </dgm:pt>
    <dgm:pt modelId="{B580E4F5-1921-4CB1-A42E-B665545089FE}" type="sibTrans" cxnId="{FE16F257-D20C-48E5-B6E5-6A11B60F727B}">
      <dgm:prSet/>
      <dgm:spPr/>
      <dgm:t>
        <a:bodyPr/>
        <a:lstStyle/>
        <a:p>
          <a:endParaRPr lang="en-IE"/>
        </a:p>
      </dgm:t>
    </dgm:pt>
    <dgm:pt modelId="{DA231197-0A24-4FFB-AA1B-76932E1EBDD7}" type="parTrans" cxnId="{B06D3101-CC52-4780-A2CD-B8E93FA92710}">
      <dgm:prSet/>
      <dgm:spPr/>
      <dgm:t>
        <a:bodyPr/>
        <a:lstStyle/>
        <a:p>
          <a:endParaRPr lang="en-IE"/>
        </a:p>
      </dgm:t>
    </dgm:pt>
    <dgm:pt modelId="{56D4B912-5519-4345-A1F5-020D64A4AE4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200" b="1" i="0" u="none" strike="noStrike" dirty="0">
              <a:latin typeface="Arial"/>
              <a:cs typeface="Arial"/>
            </a:rPr>
            <a:t>Утверждение ценностей инклюзивности и уважения в глобальном контексте</a:t>
          </a:r>
        </a:p>
      </dgm:t>
    </dgm:pt>
    <dgm:pt modelId="{A9FFEF93-BF7E-41F7-9C16-E00BFC425BFC}" type="sibTrans" cxnId="{B06D3101-CC52-4780-A2CD-B8E93FA92710}">
      <dgm:prSet/>
      <dgm:spPr/>
      <dgm:t>
        <a:bodyPr/>
        <a:lstStyle/>
        <a:p>
          <a:endParaRPr lang="en-IE"/>
        </a:p>
      </dgm:t>
    </dgm:pt>
    <dgm:pt modelId="{2A57789B-7DDE-43C5-B8E0-8B55D115F4FD}" type="sibTrans" cxnId="{55589616-3002-4AE9-A093-7BD36FAB3E83}">
      <dgm:prSet/>
      <dgm:spPr/>
      <dgm:t>
        <a:bodyPr/>
        <a:lstStyle/>
        <a:p>
          <a:endParaRPr lang="en-IE"/>
        </a:p>
      </dgm:t>
    </dgm:pt>
    <dgm:pt modelId="{1D1A23DE-918B-4BC3-9927-AB69A5A795C7}" type="pres">
      <dgm:prSet presAssocID="{885E924E-6A54-416E-B4F9-F7D8E2D749B7}" presName="theList" presStyleCnt="0">
        <dgm:presLayoutVars>
          <dgm:dir/>
          <dgm:animLvl val="lvl"/>
          <dgm:resizeHandles val="exact"/>
        </dgm:presLayoutVars>
      </dgm:prSet>
      <dgm:spPr/>
    </dgm:pt>
    <dgm:pt modelId="{7122833B-3F84-4D7D-A39E-BAA26519A860}" type="pres">
      <dgm:prSet presAssocID="{ACE64673-F18F-44A7-BCC6-C8FCFB28EBDC}" presName="compNode" presStyleCnt="0"/>
      <dgm:spPr/>
    </dgm:pt>
    <dgm:pt modelId="{8B1EE6A6-FD3C-4D32-9D53-8B6D01A0A261}" type="pres">
      <dgm:prSet presAssocID="{ACE64673-F18F-44A7-BCC6-C8FCFB28EBDC}" presName="aNode" presStyleLbl="bgShp" presStyleIdx="0" presStyleCnt="3"/>
      <dgm:spPr/>
    </dgm:pt>
    <dgm:pt modelId="{A032C27D-330A-4BA4-81C7-8B082FEA65FE}" type="pres">
      <dgm:prSet presAssocID="{ACE64673-F18F-44A7-BCC6-C8FCFB28EBDC}" presName="textNode" presStyleLbl="bgShp" presStyleIdx="0" presStyleCnt="3"/>
      <dgm:spPr/>
    </dgm:pt>
    <dgm:pt modelId="{F3FA7A80-4EB8-4477-887E-8886B505AF43}" type="pres">
      <dgm:prSet presAssocID="{ACE64673-F18F-44A7-BCC6-C8FCFB28EBDC}" presName="compChildNode" presStyleCnt="0"/>
      <dgm:spPr/>
    </dgm:pt>
    <dgm:pt modelId="{6A8B2014-FE54-422A-AEE0-B5342D851F2B}" type="pres">
      <dgm:prSet presAssocID="{ACE64673-F18F-44A7-BCC6-C8FCFB28EBDC}" presName="theInnerList" presStyleCnt="0"/>
      <dgm:spPr/>
    </dgm:pt>
    <dgm:pt modelId="{B4B41BF5-3B6A-4ADE-8E57-9DE8C805584B}" type="pres">
      <dgm:prSet presAssocID="{26695461-014F-42C5-8079-3D5BFDDF879A}" presName="childNode" presStyleLbl="node1" presStyleIdx="0" presStyleCnt="12" custScaleX="101947" custScaleY="118411">
        <dgm:presLayoutVars>
          <dgm:bulletEnabled val="1"/>
        </dgm:presLayoutVars>
      </dgm:prSet>
      <dgm:spPr/>
    </dgm:pt>
    <dgm:pt modelId="{7FBFFA9E-1F52-4C12-9831-1C7BE9CBAEEE}" type="pres">
      <dgm:prSet presAssocID="{26695461-014F-42C5-8079-3D5BFDDF879A}" presName="aSpace2" presStyleCnt="0"/>
      <dgm:spPr/>
    </dgm:pt>
    <dgm:pt modelId="{63674F90-2303-44EB-9D7A-2599904EC97A}" type="pres">
      <dgm:prSet presAssocID="{8BC189DB-28D5-415D-AF18-C5C43B673783}" presName="childNode" presStyleLbl="node1" presStyleIdx="1" presStyleCnt="12">
        <dgm:presLayoutVars>
          <dgm:bulletEnabled val="1"/>
        </dgm:presLayoutVars>
      </dgm:prSet>
      <dgm:spPr/>
    </dgm:pt>
    <dgm:pt modelId="{7A4AF0FE-4022-4C27-B47C-EEAFAFC75C94}" type="pres">
      <dgm:prSet presAssocID="{8BC189DB-28D5-415D-AF18-C5C43B673783}" presName="aSpace2" presStyleCnt="0"/>
      <dgm:spPr/>
    </dgm:pt>
    <dgm:pt modelId="{563A6436-32C9-4BAC-894A-F41E39B095E0}" type="pres">
      <dgm:prSet presAssocID="{08225176-7731-476C-8F42-E8B1D0D82802}" presName="childNode" presStyleLbl="node1" presStyleIdx="2" presStyleCnt="12">
        <dgm:presLayoutVars>
          <dgm:bulletEnabled val="1"/>
        </dgm:presLayoutVars>
      </dgm:prSet>
      <dgm:spPr/>
    </dgm:pt>
    <dgm:pt modelId="{6BD604D6-53B3-433A-9B52-64B2EEC7D2C9}" type="pres">
      <dgm:prSet presAssocID="{08225176-7731-476C-8F42-E8B1D0D82802}" presName="aSpace2" presStyleCnt="0"/>
      <dgm:spPr/>
    </dgm:pt>
    <dgm:pt modelId="{7F427244-F0F3-4C7A-9C0B-8F782744EBA7}" type="pres">
      <dgm:prSet presAssocID="{956CBA18-2A09-407A-8E4C-8A281D449911}" presName="childNode" presStyleLbl="node1" presStyleIdx="3" presStyleCnt="12">
        <dgm:presLayoutVars>
          <dgm:bulletEnabled val="1"/>
        </dgm:presLayoutVars>
      </dgm:prSet>
      <dgm:spPr/>
    </dgm:pt>
    <dgm:pt modelId="{7A591407-B398-4DC0-AD38-703941D466EE}" type="pres">
      <dgm:prSet presAssocID="{ACE64673-F18F-44A7-BCC6-C8FCFB28EBDC}" presName="aSpace" presStyleCnt="0"/>
      <dgm:spPr/>
    </dgm:pt>
    <dgm:pt modelId="{462F4D14-0162-4FBA-83A3-51B84B733535}" type="pres">
      <dgm:prSet presAssocID="{27785E5A-3DC9-41F5-8585-7A11F80E05B7}" presName="compNode" presStyleCnt="0"/>
      <dgm:spPr/>
    </dgm:pt>
    <dgm:pt modelId="{52E779A0-A16F-4FBA-9D35-B26DF10F9A60}" type="pres">
      <dgm:prSet presAssocID="{27785E5A-3DC9-41F5-8585-7A11F80E05B7}" presName="aNode" presStyleLbl="bgShp" presStyleIdx="1" presStyleCnt="3" custLinFactNeighborX="1271" custLinFactNeighborY="-1923"/>
      <dgm:spPr/>
    </dgm:pt>
    <dgm:pt modelId="{A999FC72-1309-48EE-91D6-0AB9E76244BD}" type="pres">
      <dgm:prSet presAssocID="{27785E5A-3DC9-41F5-8585-7A11F80E05B7}" presName="textNode" presStyleLbl="bgShp" presStyleIdx="1" presStyleCnt="3"/>
      <dgm:spPr/>
    </dgm:pt>
    <dgm:pt modelId="{4C118560-CDD3-490F-AFA9-967C44F3E0B2}" type="pres">
      <dgm:prSet presAssocID="{27785E5A-3DC9-41F5-8585-7A11F80E05B7}" presName="compChildNode" presStyleCnt="0"/>
      <dgm:spPr/>
    </dgm:pt>
    <dgm:pt modelId="{5AB67D81-CB09-4964-BE81-990FDDC6EFAC}" type="pres">
      <dgm:prSet presAssocID="{27785E5A-3DC9-41F5-8585-7A11F80E05B7}" presName="theInnerList" presStyleCnt="0"/>
      <dgm:spPr/>
    </dgm:pt>
    <dgm:pt modelId="{5CA815B2-C47C-4F31-9157-A961DD97F7DD}" type="pres">
      <dgm:prSet presAssocID="{2A086525-1437-411D-93DF-A8D9568E3BF4}" presName="childNode" presStyleLbl="node1" presStyleIdx="4" presStyleCnt="12">
        <dgm:presLayoutVars>
          <dgm:bulletEnabled val="1"/>
        </dgm:presLayoutVars>
      </dgm:prSet>
      <dgm:spPr/>
    </dgm:pt>
    <dgm:pt modelId="{786F7467-EE49-4332-B185-D7781C934A61}" type="pres">
      <dgm:prSet presAssocID="{2A086525-1437-411D-93DF-A8D9568E3BF4}" presName="aSpace2" presStyleCnt="0"/>
      <dgm:spPr/>
    </dgm:pt>
    <dgm:pt modelId="{B38280F5-42B5-4FD3-B3D9-F4D20D4272F2}" type="pres">
      <dgm:prSet presAssocID="{60CB33E4-706D-4168-9BCF-0ACE9FAD0461}" presName="childNode" presStyleLbl="node1" presStyleIdx="5" presStyleCnt="12">
        <dgm:presLayoutVars>
          <dgm:bulletEnabled val="1"/>
        </dgm:presLayoutVars>
      </dgm:prSet>
      <dgm:spPr/>
    </dgm:pt>
    <dgm:pt modelId="{54CD1C1E-E80B-4D3B-ABE3-9EA2F3AA0D7B}" type="pres">
      <dgm:prSet presAssocID="{60CB33E4-706D-4168-9BCF-0ACE9FAD0461}" presName="aSpace2" presStyleCnt="0"/>
      <dgm:spPr/>
    </dgm:pt>
    <dgm:pt modelId="{CF39046B-F46A-49E8-8C99-9649B74494BD}" type="pres">
      <dgm:prSet presAssocID="{BB03ABB5-BF3D-4FD9-BD0D-969CC0E9E57D}" presName="childNode" presStyleLbl="node1" presStyleIdx="6" presStyleCnt="12">
        <dgm:presLayoutVars>
          <dgm:bulletEnabled val="1"/>
        </dgm:presLayoutVars>
      </dgm:prSet>
      <dgm:spPr/>
    </dgm:pt>
    <dgm:pt modelId="{2DDDA639-EED4-4210-9B71-B00B33982121}" type="pres">
      <dgm:prSet presAssocID="{BB03ABB5-BF3D-4FD9-BD0D-969CC0E9E57D}" presName="aSpace2" presStyleCnt="0"/>
      <dgm:spPr/>
    </dgm:pt>
    <dgm:pt modelId="{4EDCA485-3EC6-4010-BA6D-A2EE113C49F2}" type="pres">
      <dgm:prSet presAssocID="{5CBACC60-911F-485F-8AD5-512864C8D47B}" presName="childNode" presStyleLbl="node1" presStyleIdx="7" presStyleCnt="12">
        <dgm:presLayoutVars>
          <dgm:bulletEnabled val="1"/>
        </dgm:presLayoutVars>
      </dgm:prSet>
      <dgm:spPr/>
    </dgm:pt>
    <dgm:pt modelId="{7EFC5A7D-D180-49B1-A425-93EFAB07583D}" type="pres">
      <dgm:prSet presAssocID="{27785E5A-3DC9-41F5-8585-7A11F80E05B7}" presName="aSpace" presStyleCnt="0"/>
      <dgm:spPr/>
    </dgm:pt>
    <dgm:pt modelId="{5FAF0502-583D-42C4-A908-B3C43A16ADFC}" type="pres">
      <dgm:prSet presAssocID="{198519BA-8EF8-44A6-A9F7-E78957CE7117}" presName="compNode" presStyleCnt="0"/>
      <dgm:spPr/>
    </dgm:pt>
    <dgm:pt modelId="{8BF6BFE9-D262-486E-BF62-553968B76C6E}" type="pres">
      <dgm:prSet presAssocID="{198519BA-8EF8-44A6-A9F7-E78957CE7117}" presName="aNode" presStyleLbl="bgShp" presStyleIdx="2" presStyleCnt="3"/>
      <dgm:spPr/>
    </dgm:pt>
    <dgm:pt modelId="{5C25CF82-290D-49D4-B894-2D9B8DEE5828}" type="pres">
      <dgm:prSet presAssocID="{198519BA-8EF8-44A6-A9F7-E78957CE7117}" presName="textNode" presStyleLbl="bgShp" presStyleIdx="2" presStyleCnt="3"/>
      <dgm:spPr/>
    </dgm:pt>
    <dgm:pt modelId="{5620EAAB-1654-4552-9AD3-5B537946C92A}" type="pres">
      <dgm:prSet presAssocID="{198519BA-8EF8-44A6-A9F7-E78957CE7117}" presName="compChildNode" presStyleCnt="0"/>
      <dgm:spPr/>
    </dgm:pt>
    <dgm:pt modelId="{6EB64884-9836-40C8-AEA8-5F0E3050B572}" type="pres">
      <dgm:prSet presAssocID="{198519BA-8EF8-44A6-A9F7-E78957CE7117}" presName="theInnerList" presStyleCnt="0"/>
      <dgm:spPr/>
    </dgm:pt>
    <dgm:pt modelId="{B0298424-D54A-406E-85CA-BB4B796D8ACC}" type="pres">
      <dgm:prSet presAssocID="{F68A4B4E-7F39-483C-82B4-3912B72DEB95}" presName="childNode" presStyleLbl="node1" presStyleIdx="8" presStyleCnt="12" custLinFactNeighborX="-2840" custLinFactNeighborY="-31813">
        <dgm:presLayoutVars>
          <dgm:bulletEnabled val="1"/>
        </dgm:presLayoutVars>
      </dgm:prSet>
      <dgm:spPr/>
    </dgm:pt>
    <dgm:pt modelId="{6FB528FE-583B-458E-8724-ADEB49B91B9F}" type="pres">
      <dgm:prSet presAssocID="{F68A4B4E-7F39-483C-82B4-3912B72DEB95}" presName="aSpace2" presStyleCnt="0"/>
      <dgm:spPr/>
    </dgm:pt>
    <dgm:pt modelId="{0B7CDF4A-4168-441D-B135-C134E085FC7E}" type="pres">
      <dgm:prSet presAssocID="{F0F78D73-0A78-4C8E-A337-1630DC897FAC}" presName="childNode" presStyleLbl="node1" presStyleIdx="9" presStyleCnt="12" custLinFactNeighborX="-2840" custLinFactNeighborY="-44537">
        <dgm:presLayoutVars>
          <dgm:bulletEnabled val="1"/>
        </dgm:presLayoutVars>
      </dgm:prSet>
      <dgm:spPr/>
    </dgm:pt>
    <dgm:pt modelId="{DAD5C73B-767F-426D-8893-86192AEB3DA4}" type="pres">
      <dgm:prSet presAssocID="{F0F78D73-0A78-4C8E-A337-1630DC897FAC}" presName="aSpace2" presStyleCnt="0"/>
      <dgm:spPr/>
    </dgm:pt>
    <dgm:pt modelId="{1C49CF44-4528-4529-9D88-B86D959D1538}" type="pres">
      <dgm:prSet presAssocID="{D66B86C1-F6EF-4753-8316-F6A15D4D2715}" presName="childNode" presStyleLbl="node1" presStyleIdx="10" presStyleCnt="12" custLinFactNeighborX="-2840" custLinFactNeighborY="-31813">
        <dgm:presLayoutVars>
          <dgm:bulletEnabled val="1"/>
        </dgm:presLayoutVars>
      </dgm:prSet>
      <dgm:spPr/>
    </dgm:pt>
    <dgm:pt modelId="{A5675932-F91C-4218-96BF-255ED18CB7ED}" type="pres">
      <dgm:prSet presAssocID="{D66B86C1-F6EF-4753-8316-F6A15D4D2715}" presName="aSpace2" presStyleCnt="0"/>
      <dgm:spPr/>
    </dgm:pt>
    <dgm:pt modelId="{6DE21A0F-23BE-46AF-BC36-BAADF5D7EA50}" type="pres">
      <dgm:prSet presAssocID="{56D4B912-5519-4345-A1F5-020D64A4AE4B}" presName="childNode" presStyleLbl="node1" presStyleIdx="11" presStyleCnt="12" custLinFactNeighborX="-2840" custLinFactNeighborY="-25450">
        <dgm:presLayoutVars>
          <dgm:bulletEnabled val="1"/>
        </dgm:presLayoutVars>
      </dgm:prSet>
      <dgm:spPr/>
    </dgm:pt>
  </dgm:ptLst>
  <dgm:cxnLst>
    <dgm:cxn modelId="{B06D3101-CC52-4780-A2CD-B8E93FA92710}" srcId="{198519BA-8EF8-44A6-A9F7-E78957CE7117}" destId="{56D4B912-5519-4345-A1F5-020D64A4AE4B}" srcOrd="3" destOrd="0" parTransId="{DA231197-0A24-4FFB-AA1B-76932E1EBDD7}" sibTransId="{A9FFEF93-BF7E-41F7-9C16-E00BFC425BFC}"/>
    <dgm:cxn modelId="{0D78A102-F49B-491F-91BA-160C27D7D5D5}" type="presOf" srcId="{198519BA-8EF8-44A6-A9F7-E78957CE7117}" destId="{8BF6BFE9-D262-486E-BF62-553968B76C6E}" srcOrd="0" destOrd="0" presId="urn:microsoft.com/office/officeart/2005/8/layout/lProcess2"/>
    <dgm:cxn modelId="{7EAAE310-59C3-4EDA-AF8E-144EE8C9B6C9}" type="presOf" srcId="{ACE64673-F18F-44A7-BCC6-C8FCFB28EBDC}" destId="{A032C27D-330A-4BA4-81C7-8B082FEA65FE}" srcOrd="1" destOrd="0" presId="urn:microsoft.com/office/officeart/2005/8/layout/lProcess2"/>
    <dgm:cxn modelId="{55589616-3002-4AE9-A093-7BD36FAB3E83}" srcId="{885E924E-6A54-416E-B4F9-F7D8E2D749B7}" destId="{198519BA-8EF8-44A6-A9F7-E78957CE7117}" srcOrd="2" destOrd="0" parTransId="{C16F1BD7-A204-4C82-82B1-478BD8A528E4}" sibTransId="{2A57789B-7DDE-43C5-B8E0-8B55D115F4FD}"/>
    <dgm:cxn modelId="{7279BB20-B002-4265-888B-E5196F070121}" type="presOf" srcId="{BB03ABB5-BF3D-4FD9-BD0D-969CC0E9E57D}" destId="{CF39046B-F46A-49E8-8C99-9649B74494BD}" srcOrd="0" destOrd="0" presId="urn:microsoft.com/office/officeart/2005/8/layout/lProcess2"/>
    <dgm:cxn modelId="{C0E04C22-F62E-4E84-B96E-7EE4F586E0D4}" srcId="{27785E5A-3DC9-41F5-8585-7A11F80E05B7}" destId="{5CBACC60-911F-485F-8AD5-512864C8D47B}" srcOrd="3" destOrd="0" parTransId="{EE5FD3D2-4343-4EBE-9902-F0E3AE677790}" sibTransId="{6383105F-C8E3-4CF9-9BE1-4303EE583665}"/>
    <dgm:cxn modelId="{2F507423-F205-4C3B-A7C2-17D292C6E3B3}" srcId="{27785E5A-3DC9-41F5-8585-7A11F80E05B7}" destId="{60CB33E4-706D-4168-9BCF-0ACE9FAD0461}" srcOrd="1" destOrd="0" parTransId="{F1C24603-E083-4314-88BC-35477950E49A}" sibTransId="{EED0CACA-5A21-4F1D-80B5-FB2FDBDDAD3A}"/>
    <dgm:cxn modelId="{BED64624-28A6-42BB-933B-A1B183B6E3C3}" type="presOf" srcId="{5CBACC60-911F-485F-8AD5-512864C8D47B}" destId="{4EDCA485-3EC6-4010-BA6D-A2EE113C49F2}" srcOrd="0" destOrd="0" presId="urn:microsoft.com/office/officeart/2005/8/layout/lProcess2"/>
    <dgm:cxn modelId="{9AC9152C-E9FE-4388-8DDA-3BE7CDCE3EFA}" type="presOf" srcId="{27785E5A-3DC9-41F5-8585-7A11F80E05B7}" destId="{A999FC72-1309-48EE-91D6-0AB9E76244BD}" srcOrd="1" destOrd="0" presId="urn:microsoft.com/office/officeart/2005/8/layout/lProcess2"/>
    <dgm:cxn modelId="{B8DC0A2D-2687-48DD-A920-9DFC2F5238F8}" srcId="{ACE64673-F18F-44A7-BCC6-C8FCFB28EBDC}" destId="{8BC189DB-28D5-415D-AF18-C5C43B673783}" srcOrd="1" destOrd="0" parTransId="{C99B2A3C-4DD1-47E2-82E1-FFE2A9EB0586}" sibTransId="{93AD95A5-E9A0-4F88-83C8-68975474FBAA}"/>
    <dgm:cxn modelId="{3F252831-4E97-4D8C-BE3C-85C6EF8E2D0F}" srcId="{885E924E-6A54-416E-B4F9-F7D8E2D749B7}" destId="{27785E5A-3DC9-41F5-8585-7A11F80E05B7}" srcOrd="1" destOrd="0" parTransId="{8DF90266-5374-435E-BA74-AEF469BED4E7}" sibTransId="{3198858D-252F-499A-A391-74056FE78FFD}"/>
    <dgm:cxn modelId="{E102815B-6590-41AD-9EFE-D8ED43103EF5}" srcId="{885E924E-6A54-416E-B4F9-F7D8E2D749B7}" destId="{ACE64673-F18F-44A7-BCC6-C8FCFB28EBDC}" srcOrd="0" destOrd="0" parTransId="{91688BC7-61B7-40B7-B428-BB287B9F4763}" sibTransId="{D30BE936-27C1-47FF-8A34-C3EB19C259AA}"/>
    <dgm:cxn modelId="{ACCEC563-B499-45A6-A104-346107E0CE62}" type="presOf" srcId="{F68A4B4E-7F39-483C-82B4-3912B72DEB95}" destId="{B0298424-D54A-406E-85CA-BB4B796D8ACC}" srcOrd="0" destOrd="0" presId="urn:microsoft.com/office/officeart/2005/8/layout/lProcess2"/>
    <dgm:cxn modelId="{A0B6DE66-4DAB-44A0-B8E1-CC89EF372B23}" type="presOf" srcId="{198519BA-8EF8-44A6-A9F7-E78957CE7117}" destId="{5C25CF82-290D-49D4-B894-2D9B8DEE5828}" srcOrd="1" destOrd="0" presId="urn:microsoft.com/office/officeart/2005/8/layout/lProcess2"/>
    <dgm:cxn modelId="{8B4F2F4C-8F3F-48AC-940E-6EE2CC7BA2DA}" type="presOf" srcId="{ACE64673-F18F-44A7-BCC6-C8FCFB28EBDC}" destId="{8B1EE6A6-FD3C-4D32-9D53-8B6D01A0A261}" srcOrd="0" destOrd="0" presId="urn:microsoft.com/office/officeart/2005/8/layout/lProcess2"/>
    <dgm:cxn modelId="{BB4ED44D-7073-4772-A93C-490A55466B59}" type="presOf" srcId="{08225176-7731-476C-8F42-E8B1D0D82802}" destId="{563A6436-32C9-4BAC-894A-F41E39B095E0}" srcOrd="0" destOrd="0" presId="urn:microsoft.com/office/officeart/2005/8/layout/lProcess2"/>
    <dgm:cxn modelId="{700DE976-59B0-43B5-8F39-510EB722854F}" type="presOf" srcId="{8BC189DB-28D5-415D-AF18-C5C43B673783}" destId="{63674F90-2303-44EB-9D7A-2599904EC97A}" srcOrd="0" destOrd="0" presId="urn:microsoft.com/office/officeart/2005/8/layout/lProcess2"/>
    <dgm:cxn modelId="{FE16F257-D20C-48E5-B6E5-6A11B60F727B}" srcId="{198519BA-8EF8-44A6-A9F7-E78957CE7117}" destId="{D66B86C1-F6EF-4753-8316-F6A15D4D2715}" srcOrd="2" destOrd="0" parTransId="{A3447894-85AD-499B-9CD9-1877EFD7EBEE}" sibTransId="{B580E4F5-1921-4CB1-A42E-B665545089FE}"/>
    <dgm:cxn modelId="{487D9C7C-DA4B-48BE-B898-28C70C7B66C8}" type="presOf" srcId="{56D4B912-5519-4345-A1F5-020D64A4AE4B}" destId="{6DE21A0F-23BE-46AF-BC36-BAADF5D7EA50}" srcOrd="0" destOrd="0" presId="urn:microsoft.com/office/officeart/2005/8/layout/lProcess2"/>
    <dgm:cxn modelId="{8813B37C-DFAC-4F81-9F72-33CD226D4D41}" type="presOf" srcId="{60CB33E4-706D-4168-9BCF-0ACE9FAD0461}" destId="{B38280F5-42B5-4FD3-B3D9-F4D20D4272F2}" srcOrd="0" destOrd="0" presId="urn:microsoft.com/office/officeart/2005/8/layout/lProcess2"/>
    <dgm:cxn modelId="{5D00FC7F-D289-4D2C-8B52-3F57C6A5E7EE}" srcId="{27785E5A-3DC9-41F5-8585-7A11F80E05B7}" destId="{BB03ABB5-BF3D-4FD9-BD0D-969CC0E9E57D}" srcOrd="2" destOrd="0" parTransId="{97547BFD-60BA-4D30-9543-DE7EDE665DDE}" sibTransId="{CE912D24-61BC-4541-B4AE-AA795640376C}"/>
    <dgm:cxn modelId="{68E3D583-392B-4F9D-A1EB-63932C09DB24}" srcId="{27785E5A-3DC9-41F5-8585-7A11F80E05B7}" destId="{2A086525-1437-411D-93DF-A8D9568E3BF4}" srcOrd="0" destOrd="0" parTransId="{242CAE1F-7E61-4D70-9C04-FC5AA6702614}" sibTransId="{CB784C0E-A983-4FC3-91BD-8A598E177595}"/>
    <dgm:cxn modelId="{461CA78C-0264-4A01-8AE7-A4859C3C0F8E}" srcId="{198519BA-8EF8-44A6-A9F7-E78957CE7117}" destId="{F0F78D73-0A78-4C8E-A337-1630DC897FAC}" srcOrd="1" destOrd="0" parTransId="{5E31BE85-1476-4D69-AD3E-BB5E1CF95732}" sibTransId="{85E7898A-B8DA-4AA9-BEE6-F0CF1A5FC711}"/>
    <dgm:cxn modelId="{DC0775AB-AFE2-4019-9B3D-ACD121598C25}" type="presOf" srcId="{F0F78D73-0A78-4C8E-A337-1630DC897FAC}" destId="{0B7CDF4A-4168-441D-B135-C134E085FC7E}" srcOrd="0" destOrd="0" presId="urn:microsoft.com/office/officeart/2005/8/layout/lProcess2"/>
    <dgm:cxn modelId="{19865EB5-17F0-487F-818A-798398EC8ADB}" srcId="{198519BA-8EF8-44A6-A9F7-E78957CE7117}" destId="{F68A4B4E-7F39-483C-82B4-3912B72DEB95}" srcOrd="0" destOrd="0" parTransId="{7788D160-0722-42A5-8E1D-A970F5192C49}" sibTransId="{11035577-C539-45C5-8969-D5455A47AF67}"/>
    <dgm:cxn modelId="{75D54CCA-E46D-49D2-AA0E-F8130E2CA29E}" type="presOf" srcId="{27785E5A-3DC9-41F5-8585-7A11F80E05B7}" destId="{52E779A0-A16F-4FBA-9D35-B26DF10F9A60}" srcOrd="0" destOrd="0" presId="urn:microsoft.com/office/officeart/2005/8/layout/lProcess2"/>
    <dgm:cxn modelId="{228A72CB-4560-41BE-AD57-34B92E84AF70}" type="presOf" srcId="{D66B86C1-F6EF-4753-8316-F6A15D4D2715}" destId="{1C49CF44-4528-4529-9D88-B86D959D1538}" srcOrd="0" destOrd="0" presId="urn:microsoft.com/office/officeart/2005/8/layout/lProcess2"/>
    <dgm:cxn modelId="{C7F3BACB-5713-4526-AA43-E2EB6BF3EBBA}" srcId="{ACE64673-F18F-44A7-BCC6-C8FCFB28EBDC}" destId="{08225176-7731-476C-8F42-E8B1D0D82802}" srcOrd="2" destOrd="0" parTransId="{523EEEF9-5E30-429D-B7F6-139D0ED00A2A}" sibTransId="{E54512C9-44F5-4305-98AB-331222A66EED}"/>
    <dgm:cxn modelId="{0061C9D8-0FF8-4459-A6F8-C51E92CF757C}" srcId="{ACE64673-F18F-44A7-BCC6-C8FCFB28EBDC}" destId="{956CBA18-2A09-407A-8E4C-8A281D449911}" srcOrd="3" destOrd="0" parTransId="{8B56AACB-915C-49EC-AEB2-D6A773C00727}" sibTransId="{94D3B182-4F7B-44EE-97D5-AE19B577263D}"/>
    <dgm:cxn modelId="{594DD9DE-B15C-4CF9-AC16-06AE671BFA6C}" type="presOf" srcId="{2A086525-1437-411D-93DF-A8D9568E3BF4}" destId="{5CA815B2-C47C-4F31-9157-A961DD97F7DD}" srcOrd="0" destOrd="0" presId="urn:microsoft.com/office/officeart/2005/8/layout/lProcess2"/>
    <dgm:cxn modelId="{4F6E5AE3-3873-4261-A0A8-21F658F1432A}" type="presOf" srcId="{26695461-014F-42C5-8079-3D5BFDDF879A}" destId="{B4B41BF5-3B6A-4ADE-8E57-9DE8C805584B}" srcOrd="0" destOrd="0" presId="urn:microsoft.com/office/officeart/2005/8/layout/lProcess2"/>
    <dgm:cxn modelId="{D0C1A5EE-304A-4D3B-B36E-21C92CE24426}" type="presOf" srcId="{885E924E-6A54-416E-B4F9-F7D8E2D749B7}" destId="{1D1A23DE-918B-4BC3-9927-AB69A5A795C7}" srcOrd="0" destOrd="0" presId="urn:microsoft.com/office/officeart/2005/8/layout/lProcess2"/>
    <dgm:cxn modelId="{33F7A7F2-0567-4409-9627-AAF07DC06DF8}" srcId="{ACE64673-F18F-44A7-BCC6-C8FCFB28EBDC}" destId="{26695461-014F-42C5-8079-3D5BFDDF879A}" srcOrd="0" destOrd="0" parTransId="{E4746A93-D38E-44DC-BD64-A95E7221A876}" sibTransId="{DFE896DD-FE82-4F51-9EF1-C087F72F6593}"/>
    <dgm:cxn modelId="{B7DB7CF5-B2E8-4BD8-9667-3ECED8049E01}" type="presOf" srcId="{956CBA18-2A09-407A-8E4C-8A281D449911}" destId="{7F427244-F0F3-4C7A-9C0B-8F782744EBA7}" srcOrd="0" destOrd="0" presId="urn:microsoft.com/office/officeart/2005/8/layout/lProcess2"/>
    <dgm:cxn modelId="{33BEB11C-6A87-455C-B4B4-407458326FA1}" type="presParOf" srcId="{1D1A23DE-918B-4BC3-9927-AB69A5A795C7}" destId="{7122833B-3F84-4D7D-A39E-BAA26519A860}" srcOrd="0" destOrd="0" presId="urn:microsoft.com/office/officeart/2005/8/layout/lProcess2"/>
    <dgm:cxn modelId="{7BF61661-02D6-4FA0-A2CE-7BDB6DC6A1D9}" type="presParOf" srcId="{7122833B-3F84-4D7D-A39E-BAA26519A860}" destId="{8B1EE6A6-FD3C-4D32-9D53-8B6D01A0A261}" srcOrd="0" destOrd="0" presId="urn:microsoft.com/office/officeart/2005/8/layout/lProcess2"/>
    <dgm:cxn modelId="{DB6C858A-D79C-440A-88B4-49152CFCCCAF}" type="presParOf" srcId="{7122833B-3F84-4D7D-A39E-BAA26519A860}" destId="{A032C27D-330A-4BA4-81C7-8B082FEA65FE}" srcOrd="1" destOrd="0" presId="urn:microsoft.com/office/officeart/2005/8/layout/lProcess2"/>
    <dgm:cxn modelId="{33BC3FB5-4957-4CD5-9BB6-27E2E4CD30BB}" type="presParOf" srcId="{7122833B-3F84-4D7D-A39E-BAA26519A860}" destId="{F3FA7A80-4EB8-4477-887E-8886B505AF43}" srcOrd="2" destOrd="0" presId="urn:microsoft.com/office/officeart/2005/8/layout/lProcess2"/>
    <dgm:cxn modelId="{68D96CE7-74B2-4C71-B936-158AB50FCDCF}" type="presParOf" srcId="{F3FA7A80-4EB8-4477-887E-8886B505AF43}" destId="{6A8B2014-FE54-422A-AEE0-B5342D851F2B}" srcOrd="0" destOrd="0" presId="urn:microsoft.com/office/officeart/2005/8/layout/lProcess2"/>
    <dgm:cxn modelId="{A835289A-CB79-470A-8715-B24E1797569B}" type="presParOf" srcId="{6A8B2014-FE54-422A-AEE0-B5342D851F2B}" destId="{B4B41BF5-3B6A-4ADE-8E57-9DE8C805584B}" srcOrd="0" destOrd="0" presId="urn:microsoft.com/office/officeart/2005/8/layout/lProcess2"/>
    <dgm:cxn modelId="{98F5D78E-3E0A-4043-BAC6-211AA1ABE592}" type="presParOf" srcId="{6A8B2014-FE54-422A-AEE0-B5342D851F2B}" destId="{7FBFFA9E-1F52-4C12-9831-1C7BE9CBAEEE}" srcOrd="1" destOrd="0" presId="urn:microsoft.com/office/officeart/2005/8/layout/lProcess2"/>
    <dgm:cxn modelId="{AAB390B7-0BC3-4F5E-BC39-064AC8875CE1}" type="presParOf" srcId="{6A8B2014-FE54-422A-AEE0-B5342D851F2B}" destId="{63674F90-2303-44EB-9D7A-2599904EC97A}" srcOrd="2" destOrd="0" presId="urn:microsoft.com/office/officeart/2005/8/layout/lProcess2"/>
    <dgm:cxn modelId="{676BD5B2-5659-4DDD-A693-9C32FD1027E2}" type="presParOf" srcId="{6A8B2014-FE54-422A-AEE0-B5342D851F2B}" destId="{7A4AF0FE-4022-4C27-B47C-EEAFAFC75C94}" srcOrd="3" destOrd="0" presId="urn:microsoft.com/office/officeart/2005/8/layout/lProcess2"/>
    <dgm:cxn modelId="{6AF72C24-ACDA-46C4-97DF-B1C500A799ED}" type="presParOf" srcId="{6A8B2014-FE54-422A-AEE0-B5342D851F2B}" destId="{563A6436-32C9-4BAC-894A-F41E39B095E0}" srcOrd="4" destOrd="0" presId="urn:microsoft.com/office/officeart/2005/8/layout/lProcess2"/>
    <dgm:cxn modelId="{9B84C817-AAE0-49D8-AD49-BCACF0F41E5C}" type="presParOf" srcId="{6A8B2014-FE54-422A-AEE0-B5342D851F2B}" destId="{6BD604D6-53B3-433A-9B52-64B2EEC7D2C9}" srcOrd="5" destOrd="0" presId="urn:microsoft.com/office/officeart/2005/8/layout/lProcess2"/>
    <dgm:cxn modelId="{D6972B22-F57B-4F26-B4AD-2E227BC1D1F6}" type="presParOf" srcId="{6A8B2014-FE54-422A-AEE0-B5342D851F2B}" destId="{7F427244-F0F3-4C7A-9C0B-8F782744EBA7}" srcOrd="6" destOrd="0" presId="urn:microsoft.com/office/officeart/2005/8/layout/lProcess2"/>
    <dgm:cxn modelId="{E2BC2CF6-4D36-44BA-BBE8-C97D73EFAE05}" type="presParOf" srcId="{1D1A23DE-918B-4BC3-9927-AB69A5A795C7}" destId="{7A591407-B398-4DC0-AD38-703941D466EE}" srcOrd="1" destOrd="0" presId="urn:microsoft.com/office/officeart/2005/8/layout/lProcess2"/>
    <dgm:cxn modelId="{AB8083C9-0BE7-405C-B3CC-48AE1B1E117A}" type="presParOf" srcId="{1D1A23DE-918B-4BC3-9927-AB69A5A795C7}" destId="{462F4D14-0162-4FBA-83A3-51B84B733535}" srcOrd="2" destOrd="0" presId="urn:microsoft.com/office/officeart/2005/8/layout/lProcess2"/>
    <dgm:cxn modelId="{3824B551-98CC-4B20-99F3-6408CDF2F441}" type="presParOf" srcId="{462F4D14-0162-4FBA-83A3-51B84B733535}" destId="{52E779A0-A16F-4FBA-9D35-B26DF10F9A60}" srcOrd="0" destOrd="0" presId="urn:microsoft.com/office/officeart/2005/8/layout/lProcess2"/>
    <dgm:cxn modelId="{67C70173-0953-40C2-8F56-162FFDBA60D0}" type="presParOf" srcId="{462F4D14-0162-4FBA-83A3-51B84B733535}" destId="{A999FC72-1309-48EE-91D6-0AB9E76244BD}" srcOrd="1" destOrd="0" presId="urn:microsoft.com/office/officeart/2005/8/layout/lProcess2"/>
    <dgm:cxn modelId="{2BF97232-5E55-4C33-BD61-6B40997295FB}" type="presParOf" srcId="{462F4D14-0162-4FBA-83A3-51B84B733535}" destId="{4C118560-CDD3-490F-AFA9-967C44F3E0B2}" srcOrd="2" destOrd="0" presId="urn:microsoft.com/office/officeart/2005/8/layout/lProcess2"/>
    <dgm:cxn modelId="{CFA7323F-38BA-482A-A14E-8A17C23485F7}" type="presParOf" srcId="{4C118560-CDD3-490F-AFA9-967C44F3E0B2}" destId="{5AB67D81-CB09-4964-BE81-990FDDC6EFAC}" srcOrd="0" destOrd="0" presId="urn:microsoft.com/office/officeart/2005/8/layout/lProcess2"/>
    <dgm:cxn modelId="{F9E34D25-74B0-4A0B-A70E-F5A2E44F3AEE}" type="presParOf" srcId="{5AB67D81-CB09-4964-BE81-990FDDC6EFAC}" destId="{5CA815B2-C47C-4F31-9157-A961DD97F7DD}" srcOrd="0" destOrd="0" presId="urn:microsoft.com/office/officeart/2005/8/layout/lProcess2"/>
    <dgm:cxn modelId="{9FA584DF-F480-492C-B914-979E7CBDBF4E}" type="presParOf" srcId="{5AB67D81-CB09-4964-BE81-990FDDC6EFAC}" destId="{786F7467-EE49-4332-B185-D7781C934A61}" srcOrd="1" destOrd="0" presId="urn:microsoft.com/office/officeart/2005/8/layout/lProcess2"/>
    <dgm:cxn modelId="{C39C879C-29A2-4202-9CA5-3DF22A5CF622}" type="presParOf" srcId="{5AB67D81-CB09-4964-BE81-990FDDC6EFAC}" destId="{B38280F5-42B5-4FD3-B3D9-F4D20D4272F2}" srcOrd="2" destOrd="0" presId="urn:microsoft.com/office/officeart/2005/8/layout/lProcess2"/>
    <dgm:cxn modelId="{5362402E-A2A7-480A-9822-755EFC33C6F3}" type="presParOf" srcId="{5AB67D81-CB09-4964-BE81-990FDDC6EFAC}" destId="{54CD1C1E-E80B-4D3B-ABE3-9EA2F3AA0D7B}" srcOrd="3" destOrd="0" presId="urn:microsoft.com/office/officeart/2005/8/layout/lProcess2"/>
    <dgm:cxn modelId="{32FBEEC6-856E-4D35-827A-50AA4F8E1F44}" type="presParOf" srcId="{5AB67D81-CB09-4964-BE81-990FDDC6EFAC}" destId="{CF39046B-F46A-49E8-8C99-9649B74494BD}" srcOrd="4" destOrd="0" presId="urn:microsoft.com/office/officeart/2005/8/layout/lProcess2"/>
    <dgm:cxn modelId="{8E08EC77-F192-4023-B0F6-94D2F8DF09E2}" type="presParOf" srcId="{5AB67D81-CB09-4964-BE81-990FDDC6EFAC}" destId="{2DDDA639-EED4-4210-9B71-B00B33982121}" srcOrd="5" destOrd="0" presId="urn:microsoft.com/office/officeart/2005/8/layout/lProcess2"/>
    <dgm:cxn modelId="{112E45F3-9D00-49B8-B4B1-1D1E29FBEE95}" type="presParOf" srcId="{5AB67D81-CB09-4964-BE81-990FDDC6EFAC}" destId="{4EDCA485-3EC6-4010-BA6D-A2EE113C49F2}" srcOrd="6" destOrd="0" presId="urn:microsoft.com/office/officeart/2005/8/layout/lProcess2"/>
    <dgm:cxn modelId="{4511F654-A345-4E03-95B7-45355376681E}" type="presParOf" srcId="{1D1A23DE-918B-4BC3-9927-AB69A5A795C7}" destId="{7EFC5A7D-D180-49B1-A425-93EFAB07583D}" srcOrd="3" destOrd="0" presId="urn:microsoft.com/office/officeart/2005/8/layout/lProcess2"/>
    <dgm:cxn modelId="{520D31B9-B87A-4904-A834-3B4152A4557C}" type="presParOf" srcId="{1D1A23DE-918B-4BC3-9927-AB69A5A795C7}" destId="{5FAF0502-583D-42C4-A908-B3C43A16ADFC}" srcOrd="4" destOrd="0" presId="urn:microsoft.com/office/officeart/2005/8/layout/lProcess2"/>
    <dgm:cxn modelId="{191B83CC-D0EC-4093-9F38-C8506C9250E7}" type="presParOf" srcId="{5FAF0502-583D-42C4-A908-B3C43A16ADFC}" destId="{8BF6BFE9-D262-486E-BF62-553968B76C6E}" srcOrd="0" destOrd="0" presId="urn:microsoft.com/office/officeart/2005/8/layout/lProcess2"/>
    <dgm:cxn modelId="{42F54898-D009-4FED-8F94-2B26E18C2A41}" type="presParOf" srcId="{5FAF0502-583D-42C4-A908-B3C43A16ADFC}" destId="{5C25CF82-290D-49D4-B894-2D9B8DEE5828}" srcOrd="1" destOrd="0" presId="urn:microsoft.com/office/officeart/2005/8/layout/lProcess2"/>
    <dgm:cxn modelId="{235303A5-41AA-4267-832A-8875A150A4E5}" type="presParOf" srcId="{5FAF0502-583D-42C4-A908-B3C43A16ADFC}" destId="{5620EAAB-1654-4552-9AD3-5B537946C92A}" srcOrd="2" destOrd="0" presId="urn:microsoft.com/office/officeart/2005/8/layout/lProcess2"/>
    <dgm:cxn modelId="{5F05BDB0-A06A-4D3A-9CBE-F74550BE1300}" type="presParOf" srcId="{5620EAAB-1654-4552-9AD3-5B537946C92A}" destId="{6EB64884-9836-40C8-AEA8-5F0E3050B572}" srcOrd="0" destOrd="0" presId="urn:microsoft.com/office/officeart/2005/8/layout/lProcess2"/>
    <dgm:cxn modelId="{35B430DE-8D8B-4D03-B0ED-3701507D4883}" type="presParOf" srcId="{6EB64884-9836-40C8-AEA8-5F0E3050B572}" destId="{B0298424-D54A-406E-85CA-BB4B796D8ACC}" srcOrd="0" destOrd="0" presId="urn:microsoft.com/office/officeart/2005/8/layout/lProcess2"/>
    <dgm:cxn modelId="{855ADECA-8189-48CA-B06D-A2D4EDFE0173}" type="presParOf" srcId="{6EB64884-9836-40C8-AEA8-5F0E3050B572}" destId="{6FB528FE-583B-458E-8724-ADEB49B91B9F}" srcOrd="1" destOrd="0" presId="urn:microsoft.com/office/officeart/2005/8/layout/lProcess2"/>
    <dgm:cxn modelId="{85A8B84B-FBEF-4F25-A23D-C84E63E9C893}" type="presParOf" srcId="{6EB64884-9836-40C8-AEA8-5F0E3050B572}" destId="{0B7CDF4A-4168-441D-B135-C134E085FC7E}" srcOrd="2" destOrd="0" presId="urn:microsoft.com/office/officeart/2005/8/layout/lProcess2"/>
    <dgm:cxn modelId="{0E8B49C3-5AC1-4783-815B-7419FBBC9F30}" type="presParOf" srcId="{6EB64884-9836-40C8-AEA8-5F0E3050B572}" destId="{DAD5C73B-767F-426D-8893-86192AEB3DA4}" srcOrd="3" destOrd="0" presId="urn:microsoft.com/office/officeart/2005/8/layout/lProcess2"/>
    <dgm:cxn modelId="{D769B61B-EF09-4635-963D-DF787D33CBE7}" type="presParOf" srcId="{6EB64884-9836-40C8-AEA8-5F0E3050B572}" destId="{1C49CF44-4528-4529-9D88-B86D959D1538}" srcOrd="4" destOrd="0" presId="urn:microsoft.com/office/officeart/2005/8/layout/lProcess2"/>
    <dgm:cxn modelId="{5FE1A8FE-CA3D-4B3F-BCA7-B093D4471530}" type="presParOf" srcId="{6EB64884-9836-40C8-AEA8-5F0E3050B572}" destId="{A5675932-F91C-4218-96BF-255ED18CB7ED}" srcOrd="5" destOrd="0" presId="urn:microsoft.com/office/officeart/2005/8/layout/lProcess2"/>
    <dgm:cxn modelId="{C9AD3F36-05FD-44D0-B4B3-36DC7D6807F5}" type="presParOf" srcId="{6EB64884-9836-40C8-AEA8-5F0E3050B572}" destId="{6DE21A0F-23BE-46AF-BC36-BAADF5D7EA50}"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C8EA5175-38C2-419E-80C3-698F5C15628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IE"/>
        </a:p>
      </dgm:t>
    </dgm:pt>
    <dgm:pt modelId="{9BB2D8A2-E618-478F-AAC0-51286AC5E22B}" type="parTrans" cxnId="{A4801E2C-2158-4DA2-B41F-6A7ED9C3E286}">
      <dgm:prSet/>
      <dgm:spPr/>
      <dgm:t>
        <a:bodyPr/>
        <a:lstStyle/>
        <a:p>
          <a:endParaRPr lang="en-IE"/>
        </a:p>
      </dgm:t>
    </dgm:pt>
    <dgm:pt modelId="{AC461A70-47E8-4532-8B11-F1545EE9C3B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2000" b="0" i="0" u="none" strike="noStrike" dirty="0">
              <a:latin typeface="Calibri"/>
            </a:rPr>
            <a:t>ППО и образование и обучение</a:t>
          </a:r>
        </a:p>
      </dgm:t>
    </dgm:pt>
    <dgm:pt modelId="{5067616C-369E-4132-B666-05E560C5B219}" type="sibTrans" cxnId="{A4801E2C-2158-4DA2-B41F-6A7ED9C3E286}">
      <dgm:prSet/>
      <dgm:spPr/>
      <dgm:t>
        <a:bodyPr/>
        <a:lstStyle/>
        <a:p>
          <a:endParaRPr lang="en-IE"/>
        </a:p>
      </dgm:t>
    </dgm:pt>
    <dgm:pt modelId="{07D74D9E-C56C-4B5C-8729-88C0D1B10BE1}" type="parTrans" cxnId="{D9CC32A2-DC2E-4480-8D2F-18050EEBFC06}">
      <dgm:prSet/>
      <dgm:spPr/>
      <dgm:t>
        <a:bodyPr/>
        <a:lstStyle/>
        <a:p>
          <a:endParaRPr lang="en-IE"/>
        </a:p>
      </dgm:t>
    </dgm:pt>
    <dgm:pt modelId="{2D6A6DD6-6E42-40E1-996D-A1D4210E7AC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2400" b="0" i="0" u="none" strike="noStrike" dirty="0">
              <a:latin typeface="Calibri"/>
            </a:rPr>
            <a:t>ППО и рынок труда</a:t>
          </a:r>
        </a:p>
      </dgm:t>
    </dgm:pt>
    <dgm:pt modelId="{DEC180E5-65BA-44E8-A178-BD6976CCC819}" type="sibTrans" cxnId="{D9CC32A2-DC2E-4480-8D2F-18050EEBFC06}">
      <dgm:prSet/>
      <dgm:spPr/>
      <dgm:t>
        <a:bodyPr/>
        <a:lstStyle/>
        <a:p>
          <a:endParaRPr lang="en-IE"/>
        </a:p>
      </dgm:t>
    </dgm:pt>
    <dgm:pt modelId="{4B6783CC-A13F-469F-8912-FB905E745C7D}" type="parTrans" cxnId="{8C4155C5-AE37-47AF-B363-A4C0C39C6510}">
      <dgm:prSet/>
      <dgm:spPr/>
      <dgm:t>
        <a:bodyPr/>
        <a:lstStyle/>
        <a:p>
          <a:endParaRPr lang="en-IE"/>
        </a:p>
      </dgm:t>
    </dgm:pt>
    <dgm:pt modelId="{D93D5CD2-87B4-4971-B2C5-289D95E7091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2400" b="0" i="0" u="none" strike="noStrike" dirty="0">
              <a:latin typeface="Calibri"/>
            </a:rPr>
            <a:t>ППО и третий сектор</a:t>
          </a:r>
        </a:p>
      </dgm:t>
    </dgm:pt>
    <dgm:pt modelId="{B747DF47-AEFD-4BAB-B052-9885C885A36B}" type="sibTrans" cxnId="{8C4155C5-AE37-47AF-B363-A4C0C39C6510}">
      <dgm:prSet/>
      <dgm:spPr/>
      <dgm:t>
        <a:bodyPr/>
        <a:lstStyle/>
        <a:p>
          <a:endParaRPr lang="en-IE"/>
        </a:p>
      </dgm:t>
    </dgm:pt>
    <dgm:pt modelId="{D79B6057-F944-4547-A479-9C9B9B72427E}" type="parTrans" cxnId="{37AEAE3D-4BBA-4E82-BB80-C327B396BB41}">
      <dgm:prSet/>
      <dgm:spPr/>
      <dgm:t>
        <a:bodyPr/>
        <a:lstStyle/>
        <a:p>
          <a:endParaRPr lang="en-IE"/>
        </a:p>
      </dgm:t>
    </dgm:pt>
    <dgm:pt modelId="{16D8815C-9631-4573-8D7E-6DBC356251DD}">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2400" b="0" i="0" u="none" strike="noStrike" dirty="0">
              <a:latin typeface="Calibri"/>
            </a:rPr>
            <a:t>ППО и сообщества</a:t>
          </a:r>
        </a:p>
      </dgm:t>
    </dgm:pt>
    <dgm:pt modelId="{8B939AE5-A601-4D42-A1D5-D9F186B8B740}" type="sibTrans" cxnId="{37AEAE3D-4BBA-4E82-BB80-C327B396BB41}">
      <dgm:prSet/>
      <dgm:spPr/>
      <dgm:t>
        <a:bodyPr/>
        <a:lstStyle/>
        <a:p>
          <a:endParaRPr lang="en-IE"/>
        </a:p>
      </dgm:t>
    </dgm:pt>
    <dgm:pt modelId="{FD3F0033-AB99-416F-AE4A-825819EC38A2}" type="pres">
      <dgm:prSet presAssocID="{C8EA5175-38C2-419E-80C3-698F5C156280}" presName="matrix" presStyleCnt="0">
        <dgm:presLayoutVars>
          <dgm:chMax val="1"/>
          <dgm:dir/>
          <dgm:resizeHandles val="exact"/>
        </dgm:presLayoutVars>
      </dgm:prSet>
      <dgm:spPr/>
    </dgm:pt>
    <dgm:pt modelId="{96DB55D3-EEF1-4FB2-B39F-8885B434B141}" type="pres">
      <dgm:prSet presAssocID="{C8EA5175-38C2-419E-80C3-698F5C156280}" presName="diamond" presStyleLbl="bgShp" presStyleIdx="0" presStyleCnt="1" custScaleX="115482" custLinFactNeighborX="226" custLinFactNeighborY="-5423"/>
      <dgm:spPr/>
    </dgm:pt>
    <dgm:pt modelId="{6077736C-2093-4F1B-90E4-40D7C2668EC6}" type="pres">
      <dgm:prSet presAssocID="{C8EA5175-38C2-419E-80C3-698F5C156280}" presName="quad1" presStyleLbl="node1" presStyleIdx="0" presStyleCnt="4">
        <dgm:presLayoutVars>
          <dgm:chMax val="0"/>
          <dgm:chPref val="0"/>
          <dgm:bulletEnabled val="1"/>
        </dgm:presLayoutVars>
      </dgm:prSet>
      <dgm:spPr/>
    </dgm:pt>
    <dgm:pt modelId="{E4FAE4F6-74DE-4A6B-9E14-B9EF22AB9F4C}" type="pres">
      <dgm:prSet presAssocID="{C8EA5175-38C2-419E-80C3-698F5C156280}" presName="quad2" presStyleLbl="node1" presStyleIdx="1" presStyleCnt="4">
        <dgm:presLayoutVars>
          <dgm:chMax val="0"/>
          <dgm:chPref val="0"/>
          <dgm:bulletEnabled val="1"/>
        </dgm:presLayoutVars>
      </dgm:prSet>
      <dgm:spPr/>
    </dgm:pt>
    <dgm:pt modelId="{BDABB22F-F40D-4E35-A4F9-78961ED89E49}" type="pres">
      <dgm:prSet presAssocID="{C8EA5175-38C2-419E-80C3-698F5C156280}" presName="quad3" presStyleLbl="node1" presStyleIdx="2" presStyleCnt="4">
        <dgm:presLayoutVars>
          <dgm:chMax val="0"/>
          <dgm:chPref val="0"/>
          <dgm:bulletEnabled val="1"/>
        </dgm:presLayoutVars>
      </dgm:prSet>
      <dgm:spPr/>
    </dgm:pt>
    <dgm:pt modelId="{1B3B8A1C-8391-473F-9B7C-D889F9A1CF93}" type="pres">
      <dgm:prSet presAssocID="{C8EA5175-38C2-419E-80C3-698F5C156280}" presName="quad4" presStyleLbl="node1" presStyleIdx="3" presStyleCnt="4">
        <dgm:presLayoutVars>
          <dgm:chMax val="0"/>
          <dgm:chPref val="0"/>
          <dgm:bulletEnabled val="1"/>
        </dgm:presLayoutVars>
      </dgm:prSet>
      <dgm:spPr/>
    </dgm:pt>
  </dgm:ptLst>
  <dgm:cxnLst>
    <dgm:cxn modelId="{BC943F24-BAE9-481A-A848-B25EB7D6242B}" type="presOf" srcId="{16D8815C-9631-4573-8D7E-6DBC356251DD}" destId="{1B3B8A1C-8391-473F-9B7C-D889F9A1CF93}" srcOrd="0" destOrd="0" presId="urn:microsoft.com/office/officeart/2005/8/layout/matrix3"/>
    <dgm:cxn modelId="{31069429-9E13-4778-B833-10F4C312120E}" type="presOf" srcId="{2D6A6DD6-6E42-40E1-996D-A1D4210E7ACB}" destId="{E4FAE4F6-74DE-4A6B-9E14-B9EF22AB9F4C}" srcOrd="0" destOrd="0" presId="urn:microsoft.com/office/officeart/2005/8/layout/matrix3"/>
    <dgm:cxn modelId="{D8D6D52A-617E-4260-A88B-40315AF3067C}" type="presOf" srcId="{D93D5CD2-87B4-4971-B2C5-289D95E70915}" destId="{BDABB22F-F40D-4E35-A4F9-78961ED89E49}" srcOrd="0" destOrd="0" presId="urn:microsoft.com/office/officeart/2005/8/layout/matrix3"/>
    <dgm:cxn modelId="{A4801E2C-2158-4DA2-B41F-6A7ED9C3E286}" srcId="{C8EA5175-38C2-419E-80C3-698F5C156280}" destId="{AC461A70-47E8-4532-8B11-F1545EE9C3BC}" srcOrd="0" destOrd="0" parTransId="{9BB2D8A2-E618-478F-AAC0-51286AC5E22B}" sibTransId="{5067616C-369E-4132-B666-05E560C5B219}"/>
    <dgm:cxn modelId="{37AEAE3D-4BBA-4E82-BB80-C327B396BB41}" srcId="{C8EA5175-38C2-419E-80C3-698F5C156280}" destId="{16D8815C-9631-4573-8D7E-6DBC356251DD}" srcOrd="3" destOrd="0" parTransId="{D79B6057-F944-4547-A479-9C9B9B72427E}" sibTransId="{8B939AE5-A601-4D42-A1D5-D9F186B8B740}"/>
    <dgm:cxn modelId="{F375D766-E0E9-442A-A035-0F06B98A936F}" type="presOf" srcId="{C8EA5175-38C2-419E-80C3-698F5C156280}" destId="{FD3F0033-AB99-416F-AE4A-825819EC38A2}" srcOrd="0" destOrd="0" presId="urn:microsoft.com/office/officeart/2005/8/layout/matrix3"/>
    <dgm:cxn modelId="{D9CC32A2-DC2E-4480-8D2F-18050EEBFC06}" srcId="{C8EA5175-38C2-419E-80C3-698F5C156280}" destId="{2D6A6DD6-6E42-40E1-996D-A1D4210E7ACB}" srcOrd="1" destOrd="0" parTransId="{07D74D9E-C56C-4B5C-8729-88C0D1B10BE1}" sibTransId="{DEC180E5-65BA-44E8-A178-BD6976CCC819}"/>
    <dgm:cxn modelId="{8C4155C5-AE37-47AF-B363-A4C0C39C6510}" srcId="{C8EA5175-38C2-419E-80C3-698F5C156280}" destId="{D93D5CD2-87B4-4971-B2C5-289D95E70915}" srcOrd="2" destOrd="0" parTransId="{4B6783CC-A13F-469F-8912-FB905E745C7D}" sibTransId="{B747DF47-AEFD-4BAB-B052-9885C885A36B}"/>
    <dgm:cxn modelId="{B482C1E0-6781-4BC4-8C6C-1B949E328965}" type="presOf" srcId="{AC461A70-47E8-4532-8B11-F1545EE9C3BC}" destId="{6077736C-2093-4F1B-90E4-40D7C2668EC6}" srcOrd="0" destOrd="0" presId="urn:microsoft.com/office/officeart/2005/8/layout/matrix3"/>
    <dgm:cxn modelId="{172556FE-F57F-41AA-9556-02D1B22C63F3}" type="presParOf" srcId="{FD3F0033-AB99-416F-AE4A-825819EC38A2}" destId="{96DB55D3-EEF1-4FB2-B39F-8885B434B141}" srcOrd="0" destOrd="0" presId="urn:microsoft.com/office/officeart/2005/8/layout/matrix3"/>
    <dgm:cxn modelId="{5983CF68-00D2-4595-A39F-C30AE15FB1B8}" type="presParOf" srcId="{FD3F0033-AB99-416F-AE4A-825819EC38A2}" destId="{6077736C-2093-4F1B-90E4-40D7C2668EC6}" srcOrd="1" destOrd="0" presId="urn:microsoft.com/office/officeart/2005/8/layout/matrix3"/>
    <dgm:cxn modelId="{87B414AA-DE63-4387-9884-3152AD886A41}" type="presParOf" srcId="{FD3F0033-AB99-416F-AE4A-825819EC38A2}" destId="{E4FAE4F6-74DE-4A6B-9E14-B9EF22AB9F4C}" srcOrd="2" destOrd="0" presId="urn:microsoft.com/office/officeart/2005/8/layout/matrix3"/>
    <dgm:cxn modelId="{9502D5CE-C42C-40CB-8ACB-B94951F82CC4}" type="presParOf" srcId="{FD3F0033-AB99-416F-AE4A-825819EC38A2}" destId="{BDABB22F-F40D-4E35-A4F9-78961ED89E49}" srcOrd="3" destOrd="0" presId="urn:microsoft.com/office/officeart/2005/8/layout/matrix3"/>
    <dgm:cxn modelId="{DDB3580E-0C53-4230-BC6E-938C41ABBD2E}" type="presParOf" srcId="{FD3F0033-AB99-416F-AE4A-825819EC38A2}" destId="{1B3B8A1C-8391-473F-9B7C-D889F9A1CF9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E47D0FC2-E7FF-4464-A08D-27E80702E6EB}"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IE"/>
        </a:p>
      </dgm:t>
    </dgm:pt>
    <dgm:pt modelId="{4E7E1E07-3E1D-49AC-A39A-2197FA8E0D73}" type="parTrans" cxnId="{66CFBE7C-463B-46D6-AA0E-FBA83D46A6AE}">
      <dgm:prSet/>
      <dgm:spPr/>
      <dgm:t>
        <a:bodyPr/>
        <a:lstStyle/>
        <a:p>
          <a:endParaRPr lang="en-IE"/>
        </a:p>
      </dgm:t>
    </dgm:pt>
    <dgm:pt modelId="{F06E94D2-BECA-45E9-9D61-58F5AA32704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3800" b="0" i="0" u="none" strike="noStrike">
              <a:latin typeface="Arial"/>
              <a:cs typeface="Arial"/>
            </a:rPr>
            <a:t>Отдельные лица и пользователи </a:t>
          </a:r>
        </a:p>
      </dgm:t>
    </dgm:pt>
    <dgm:pt modelId="{2A61DB95-A09D-44A0-9CA1-121D6834A85E}" type="parTrans" cxnId="{63B24053-403E-4941-A639-071EAD2AD6AB}">
      <dgm:prSet/>
      <dgm:spPr/>
      <dgm:t>
        <a:bodyPr/>
        <a:lstStyle/>
        <a:p>
          <a:endParaRPr lang="en-IE"/>
        </a:p>
      </dgm:t>
    </dgm:pt>
    <dgm:pt modelId="{921FE946-4E13-469B-932B-4E4D9357727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400" b="0" i="0" u="none" strike="noStrike" dirty="0">
              <a:latin typeface="Arial"/>
              <a:cs typeface="Arial"/>
            </a:rPr>
            <a:t>Гражданское общество, волонтёрские и молодежные организации</a:t>
          </a:r>
        </a:p>
      </dgm:t>
    </dgm:pt>
    <dgm:pt modelId="{B20E6E65-5073-44E6-8501-242DADEEFD1C}" type="parTrans" cxnId="{28DA7C5E-D122-4DA0-8FF4-90D56C8C61D2}">
      <dgm:prSet/>
      <dgm:spPr/>
      <dgm:t>
        <a:bodyPr/>
        <a:lstStyle/>
        <a:p>
          <a:endParaRPr lang="en-IE"/>
        </a:p>
      </dgm:t>
    </dgm:pt>
    <dgm:pt modelId="{B0A1E0D6-EDF5-461F-B42B-7A71511F555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dirty="0">
              <a:latin typeface="Arial"/>
              <a:cs typeface="Arial"/>
            </a:rPr>
            <a:t>Образование и учебные заведения</a:t>
          </a:r>
        </a:p>
      </dgm:t>
    </dgm:pt>
    <dgm:pt modelId="{A890161D-AE29-4B05-AD19-029390B2CC4A}" type="sibTrans" cxnId="{28DA7C5E-D122-4DA0-8FF4-90D56C8C61D2}">
      <dgm:prSet/>
      <dgm:spPr/>
      <dgm:t>
        <a:bodyPr/>
        <a:lstStyle/>
        <a:p>
          <a:endParaRPr lang="en-IE"/>
        </a:p>
      </dgm:t>
    </dgm:pt>
    <dgm:pt modelId="{53541599-28D6-4B78-B361-0B36E43ECB1E}" type="sibTrans" cxnId="{63B24053-403E-4941-A639-071EAD2AD6AB}">
      <dgm:prSet/>
      <dgm:spPr/>
      <dgm:t>
        <a:bodyPr/>
        <a:lstStyle/>
        <a:p>
          <a:endParaRPr lang="en-IE"/>
        </a:p>
      </dgm:t>
    </dgm:pt>
    <dgm:pt modelId="{A4664E0A-07D8-4ACC-99E0-53810E331AC6}" type="parTrans" cxnId="{35795237-A263-4A0B-87CE-3F1EFE7D85B5}">
      <dgm:prSet/>
      <dgm:spPr/>
      <dgm:t>
        <a:bodyPr/>
        <a:lstStyle/>
        <a:p>
          <a:endParaRPr lang="en-IE"/>
        </a:p>
      </dgm:t>
    </dgm:pt>
    <dgm:pt modelId="{D2EC9F51-F256-4E47-BC2F-C222E8E265F6}">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600" b="0" i="0" u="none" strike="noStrike" dirty="0">
              <a:latin typeface="Arial"/>
              <a:cs typeface="Arial"/>
            </a:rPr>
            <a:t>Предпринимательский сектор</a:t>
          </a:r>
        </a:p>
      </dgm:t>
    </dgm:pt>
    <dgm:pt modelId="{445650B0-00F4-42A7-B922-23BB65CA8048}" type="parTrans" cxnId="{6E309279-1405-40EE-A02E-F1441866D5E1}">
      <dgm:prSet/>
      <dgm:spPr/>
      <dgm:t>
        <a:bodyPr/>
        <a:lstStyle/>
        <a:p>
          <a:endParaRPr lang="en-IE"/>
        </a:p>
      </dgm:t>
    </dgm:pt>
    <dgm:pt modelId="{D40F3856-6DEB-4FC2-B47F-1B6024512E38}">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dirty="0">
              <a:latin typeface="Arial"/>
              <a:cs typeface="Arial"/>
            </a:rPr>
            <a:t>Региональные и местные заинтересованные стороны</a:t>
          </a:r>
        </a:p>
      </dgm:t>
    </dgm:pt>
    <dgm:pt modelId="{46BAA20C-16AD-43FD-863D-09EA02B1C6B7}" type="sibTrans" cxnId="{6E309279-1405-40EE-A02E-F1441866D5E1}">
      <dgm:prSet/>
      <dgm:spPr/>
      <dgm:t>
        <a:bodyPr/>
        <a:lstStyle/>
        <a:p>
          <a:endParaRPr lang="en-IE"/>
        </a:p>
      </dgm:t>
    </dgm:pt>
    <dgm:pt modelId="{C7AA135A-774A-4DB9-9309-81221C7CF513}" type="sibTrans" cxnId="{35795237-A263-4A0B-87CE-3F1EFE7D85B5}">
      <dgm:prSet/>
      <dgm:spPr/>
      <dgm:t>
        <a:bodyPr/>
        <a:lstStyle/>
        <a:p>
          <a:endParaRPr lang="en-IE"/>
        </a:p>
      </dgm:t>
    </dgm:pt>
    <dgm:pt modelId="{9E88E74A-B696-4FAF-B00F-8B82430D94AA}" type="sibTrans" cxnId="{66CFBE7C-463B-46D6-AA0E-FBA83D46A6AE}">
      <dgm:prSet/>
      <dgm:spPr/>
      <dgm:t>
        <a:bodyPr/>
        <a:lstStyle/>
        <a:p>
          <a:endParaRPr lang="en-IE"/>
        </a:p>
      </dgm:t>
    </dgm:pt>
    <dgm:pt modelId="{D7751B11-219F-4BAB-A739-BA00BB7D152F}" type="pres">
      <dgm:prSet presAssocID="{E47D0FC2-E7FF-4464-A08D-27E80702E6EB}" presName="Name0" presStyleCnt="0">
        <dgm:presLayoutVars>
          <dgm:chPref val="1"/>
          <dgm:dir/>
          <dgm:animOne val="branch"/>
          <dgm:animLvl val="lvl"/>
          <dgm:resizeHandles/>
        </dgm:presLayoutVars>
      </dgm:prSet>
      <dgm:spPr/>
    </dgm:pt>
    <dgm:pt modelId="{4026D13B-D6C8-4D84-9932-B8433EAA9826}" type="pres">
      <dgm:prSet presAssocID="{F06E94D2-BECA-45E9-9D61-58F5AA327047}" presName="vertOne" presStyleCnt="0"/>
      <dgm:spPr/>
    </dgm:pt>
    <dgm:pt modelId="{7014E821-CA6E-46BA-9CCD-9B630C2FA600}" type="pres">
      <dgm:prSet presAssocID="{F06E94D2-BECA-45E9-9D61-58F5AA327047}" presName="txOne" presStyleLbl="node0" presStyleIdx="0" presStyleCnt="1" custLinFactNeighborX="-1037" custLinFactNeighborY="3878">
        <dgm:presLayoutVars>
          <dgm:chPref val="3"/>
        </dgm:presLayoutVars>
      </dgm:prSet>
      <dgm:spPr/>
    </dgm:pt>
    <dgm:pt modelId="{C484D233-1582-486E-8F4A-19615B9EE918}" type="pres">
      <dgm:prSet presAssocID="{F06E94D2-BECA-45E9-9D61-58F5AA327047}" presName="parTransOne" presStyleCnt="0"/>
      <dgm:spPr/>
    </dgm:pt>
    <dgm:pt modelId="{1BACD0B4-8D92-4B04-86EE-77F647161301}" type="pres">
      <dgm:prSet presAssocID="{F06E94D2-BECA-45E9-9D61-58F5AA327047}" presName="horzOne" presStyleCnt="0"/>
      <dgm:spPr/>
    </dgm:pt>
    <dgm:pt modelId="{6DCDA47B-C2DB-49B6-9C86-D3539D5AF3A0}" type="pres">
      <dgm:prSet presAssocID="{921FE946-4E13-469B-932B-4E4D93577270}" presName="vertTwo" presStyleCnt="0"/>
      <dgm:spPr/>
    </dgm:pt>
    <dgm:pt modelId="{495DA19B-CE76-44FA-93E2-67997B83DE50}" type="pres">
      <dgm:prSet presAssocID="{921FE946-4E13-469B-932B-4E4D93577270}" presName="txTwo" presStyleLbl="node2" presStyleIdx="0" presStyleCnt="2">
        <dgm:presLayoutVars>
          <dgm:chPref val="3"/>
        </dgm:presLayoutVars>
      </dgm:prSet>
      <dgm:spPr/>
    </dgm:pt>
    <dgm:pt modelId="{B8ABFDDB-7F4F-445B-9A16-3CC572A13101}" type="pres">
      <dgm:prSet presAssocID="{921FE946-4E13-469B-932B-4E4D93577270}" presName="parTransTwo" presStyleCnt="0"/>
      <dgm:spPr/>
    </dgm:pt>
    <dgm:pt modelId="{2316CA51-A75A-49BA-B7DD-F5C971CF3874}" type="pres">
      <dgm:prSet presAssocID="{921FE946-4E13-469B-932B-4E4D93577270}" presName="horzTwo" presStyleCnt="0"/>
      <dgm:spPr/>
    </dgm:pt>
    <dgm:pt modelId="{D2A82FFE-7B29-4234-9654-D7F4C2540BAB}" type="pres">
      <dgm:prSet presAssocID="{B0A1E0D6-EDF5-461F-B42B-7A71511F5559}" presName="vertThree" presStyleCnt="0"/>
      <dgm:spPr/>
    </dgm:pt>
    <dgm:pt modelId="{AFF20F88-764F-424A-B2D7-1AF33803B69E}" type="pres">
      <dgm:prSet presAssocID="{B0A1E0D6-EDF5-461F-B42B-7A71511F5559}" presName="txThree" presStyleLbl="node3" presStyleIdx="0" presStyleCnt="2" custLinFactNeighborX="-2834" custLinFactNeighborY="1070">
        <dgm:presLayoutVars>
          <dgm:chPref val="3"/>
        </dgm:presLayoutVars>
      </dgm:prSet>
      <dgm:spPr/>
    </dgm:pt>
    <dgm:pt modelId="{DBA41EF9-EDF3-4885-AFCC-299866085F30}" type="pres">
      <dgm:prSet presAssocID="{B0A1E0D6-EDF5-461F-B42B-7A71511F5559}" presName="horzThree" presStyleCnt="0"/>
      <dgm:spPr/>
    </dgm:pt>
    <dgm:pt modelId="{FB7FEFD5-B41E-47E8-ABF1-30FE61AECA4E}" type="pres">
      <dgm:prSet presAssocID="{53541599-28D6-4B78-B361-0B36E43ECB1E}" presName="sibSpaceTwo" presStyleCnt="0"/>
      <dgm:spPr/>
    </dgm:pt>
    <dgm:pt modelId="{5D284431-4F0B-44AB-9282-7FFF7A5EBB16}" type="pres">
      <dgm:prSet presAssocID="{D2EC9F51-F256-4E47-BC2F-C222E8E265F6}" presName="vertTwo" presStyleCnt="0"/>
      <dgm:spPr/>
    </dgm:pt>
    <dgm:pt modelId="{BCBC19EE-D94B-41E1-8EFC-1AC697F740C2}" type="pres">
      <dgm:prSet presAssocID="{D2EC9F51-F256-4E47-BC2F-C222E8E265F6}" presName="txTwo" presStyleLbl="node2" presStyleIdx="1" presStyleCnt="2">
        <dgm:presLayoutVars>
          <dgm:chPref val="3"/>
        </dgm:presLayoutVars>
      </dgm:prSet>
      <dgm:spPr/>
    </dgm:pt>
    <dgm:pt modelId="{F2FC4309-18D3-4A2E-B214-BDB631268A7E}" type="pres">
      <dgm:prSet presAssocID="{D2EC9F51-F256-4E47-BC2F-C222E8E265F6}" presName="parTransTwo" presStyleCnt="0"/>
      <dgm:spPr/>
    </dgm:pt>
    <dgm:pt modelId="{F8029EED-D536-469F-82FA-EE9B35599BC2}" type="pres">
      <dgm:prSet presAssocID="{D2EC9F51-F256-4E47-BC2F-C222E8E265F6}" presName="horzTwo" presStyleCnt="0"/>
      <dgm:spPr/>
    </dgm:pt>
    <dgm:pt modelId="{3EBB0C62-528C-4FA2-A41C-5CAF828524E6}" type="pres">
      <dgm:prSet presAssocID="{D40F3856-6DEB-4FC2-B47F-1B6024512E38}" presName="vertThree" presStyleCnt="0"/>
      <dgm:spPr/>
    </dgm:pt>
    <dgm:pt modelId="{8A0D805A-2AFB-42EB-A565-1A321BE58BBB}" type="pres">
      <dgm:prSet presAssocID="{D40F3856-6DEB-4FC2-B47F-1B6024512E38}" presName="txThree" presStyleLbl="node3" presStyleIdx="1" presStyleCnt="2" custScaleY="100018">
        <dgm:presLayoutVars>
          <dgm:chPref val="3"/>
        </dgm:presLayoutVars>
      </dgm:prSet>
      <dgm:spPr/>
    </dgm:pt>
    <dgm:pt modelId="{0E91116B-DFCD-4073-89AF-24AAE027937A}" type="pres">
      <dgm:prSet presAssocID="{D40F3856-6DEB-4FC2-B47F-1B6024512E38}" presName="horzThree" presStyleCnt="0"/>
      <dgm:spPr/>
    </dgm:pt>
  </dgm:ptLst>
  <dgm:cxnLst>
    <dgm:cxn modelId="{03740501-C0B1-49ED-9D50-E935AD27BF67}" type="presOf" srcId="{D40F3856-6DEB-4FC2-B47F-1B6024512E38}" destId="{8A0D805A-2AFB-42EB-A565-1A321BE58BBB}" srcOrd="0" destOrd="0" presId="urn:microsoft.com/office/officeart/2005/8/layout/hierarchy4"/>
    <dgm:cxn modelId="{8E6B562F-3E29-4B66-AF8A-C2546CCDF7FA}" type="presOf" srcId="{B0A1E0D6-EDF5-461F-B42B-7A71511F5559}" destId="{AFF20F88-764F-424A-B2D7-1AF33803B69E}" srcOrd="0" destOrd="0" presId="urn:microsoft.com/office/officeart/2005/8/layout/hierarchy4"/>
    <dgm:cxn modelId="{35795237-A263-4A0B-87CE-3F1EFE7D85B5}" srcId="{F06E94D2-BECA-45E9-9D61-58F5AA327047}" destId="{D2EC9F51-F256-4E47-BC2F-C222E8E265F6}" srcOrd="1" destOrd="0" parTransId="{A4664E0A-07D8-4ACC-99E0-53810E331AC6}" sibTransId="{C7AA135A-774A-4DB9-9309-81221C7CF513}"/>
    <dgm:cxn modelId="{18F4D33B-DF1F-4A1F-B790-B2C3355AA57F}" type="presOf" srcId="{D2EC9F51-F256-4E47-BC2F-C222E8E265F6}" destId="{BCBC19EE-D94B-41E1-8EFC-1AC697F740C2}" srcOrd="0" destOrd="0" presId="urn:microsoft.com/office/officeart/2005/8/layout/hierarchy4"/>
    <dgm:cxn modelId="{28DA7C5E-D122-4DA0-8FF4-90D56C8C61D2}" srcId="{921FE946-4E13-469B-932B-4E4D93577270}" destId="{B0A1E0D6-EDF5-461F-B42B-7A71511F5559}" srcOrd="0" destOrd="0" parTransId="{B20E6E65-5073-44E6-8501-242DADEEFD1C}" sibTransId="{A890161D-AE29-4B05-AD19-029390B2CC4A}"/>
    <dgm:cxn modelId="{63B24053-403E-4941-A639-071EAD2AD6AB}" srcId="{F06E94D2-BECA-45E9-9D61-58F5AA327047}" destId="{921FE946-4E13-469B-932B-4E4D93577270}" srcOrd="0" destOrd="0" parTransId="{2A61DB95-A09D-44A0-9CA1-121D6834A85E}" sibTransId="{53541599-28D6-4B78-B361-0B36E43ECB1E}"/>
    <dgm:cxn modelId="{6E309279-1405-40EE-A02E-F1441866D5E1}" srcId="{D2EC9F51-F256-4E47-BC2F-C222E8E265F6}" destId="{D40F3856-6DEB-4FC2-B47F-1B6024512E38}" srcOrd="0" destOrd="0" parTransId="{445650B0-00F4-42A7-B922-23BB65CA8048}" sibTransId="{46BAA20C-16AD-43FD-863D-09EA02B1C6B7}"/>
    <dgm:cxn modelId="{66CFBE7C-463B-46D6-AA0E-FBA83D46A6AE}" srcId="{E47D0FC2-E7FF-4464-A08D-27E80702E6EB}" destId="{F06E94D2-BECA-45E9-9D61-58F5AA327047}" srcOrd="0" destOrd="0" parTransId="{4E7E1E07-3E1D-49AC-A39A-2197FA8E0D73}" sibTransId="{9E88E74A-B696-4FAF-B00F-8B82430D94AA}"/>
    <dgm:cxn modelId="{8D1C4784-E160-428E-9127-F5C01DDED33F}" type="presOf" srcId="{E47D0FC2-E7FF-4464-A08D-27E80702E6EB}" destId="{D7751B11-219F-4BAB-A739-BA00BB7D152F}" srcOrd="0" destOrd="0" presId="urn:microsoft.com/office/officeart/2005/8/layout/hierarchy4"/>
    <dgm:cxn modelId="{C90E04A7-A884-4CB2-A132-232C320B53EA}" type="presOf" srcId="{921FE946-4E13-469B-932B-4E4D93577270}" destId="{495DA19B-CE76-44FA-93E2-67997B83DE50}" srcOrd="0" destOrd="0" presId="urn:microsoft.com/office/officeart/2005/8/layout/hierarchy4"/>
    <dgm:cxn modelId="{5B1400B3-32CD-4BD3-B1A1-94F60DC23D06}" type="presOf" srcId="{F06E94D2-BECA-45E9-9D61-58F5AA327047}" destId="{7014E821-CA6E-46BA-9CCD-9B630C2FA600}" srcOrd="0" destOrd="0" presId="urn:microsoft.com/office/officeart/2005/8/layout/hierarchy4"/>
    <dgm:cxn modelId="{12D4A6F4-6322-46CC-94D4-40441301A68B}" type="presParOf" srcId="{D7751B11-219F-4BAB-A739-BA00BB7D152F}" destId="{4026D13B-D6C8-4D84-9932-B8433EAA9826}" srcOrd="0" destOrd="0" presId="urn:microsoft.com/office/officeart/2005/8/layout/hierarchy4"/>
    <dgm:cxn modelId="{30ACC3CA-0846-47C0-81D3-8FA3D0524AA5}" type="presParOf" srcId="{4026D13B-D6C8-4D84-9932-B8433EAA9826}" destId="{7014E821-CA6E-46BA-9CCD-9B630C2FA600}" srcOrd="0" destOrd="0" presId="urn:microsoft.com/office/officeart/2005/8/layout/hierarchy4"/>
    <dgm:cxn modelId="{A8ABBFB0-2058-4A9E-B552-1B4314A1C04C}" type="presParOf" srcId="{4026D13B-D6C8-4D84-9932-B8433EAA9826}" destId="{C484D233-1582-486E-8F4A-19615B9EE918}" srcOrd="1" destOrd="0" presId="urn:microsoft.com/office/officeart/2005/8/layout/hierarchy4"/>
    <dgm:cxn modelId="{91B442BE-8A7A-44F0-8551-652C7BCDE24D}" type="presParOf" srcId="{4026D13B-D6C8-4D84-9932-B8433EAA9826}" destId="{1BACD0B4-8D92-4B04-86EE-77F647161301}" srcOrd="2" destOrd="0" presId="urn:microsoft.com/office/officeart/2005/8/layout/hierarchy4"/>
    <dgm:cxn modelId="{201E4528-B337-4CD6-8463-F5345564D828}" type="presParOf" srcId="{1BACD0B4-8D92-4B04-86EE-77F647161301}" destId="{6DCDA47B-C2DB-49B6-9C86-D3539D5AF3A0}" srcOrd="0" destOrd="0" presId="urn:microsoft.com/office/officeart/2005/8/layout/hierarchy4"/>
    <dgm:cxn modelId="{F794B6A0-F17F-4076-A9AE-8450CEA827F3}" type="presParOf" srcId="{6DCDA47B-C2DB-49B6-9C86-D3539D5AF3A0}" destId="{495DA19B-CE76-44FA-93E2-67997B83DE50}" srcOrd="0" destOrd="0" presId="urn:microsoft.com/office/officeart/2005/8/layout/hierarchy4"/>
    <dgm:cxn modelId="{C48DA158-DADC-46C8-8D4B-CCFCD7BAEAB2}" type="presParOf" srcId="{6DCDA47B-C2DB-49B6-9C86-D3539D5AF3A0}" destId="{B8ABFDDB-7F4F-445B-9A16-3CC572A13101}" srcOrd="1" destOrd="0" presId="urn:microsoft.com/office/officeart/2005/8/layout/hierarchy4"/>
    <dgm:cxn modelId="{0B646AD0-692F-4B34-8A27-9A6BF9E3E900}" type="presParOf" srcId="{6DCDA47B-C2DB-49B6-9C86-D3539D5AF3A0}" destId="{2316CA51-A75A-49BA-B7DD-F5C971CF3874}" srcOrd="2" destOrd="0" presId="urn:microsoft.com/office/officeart/2005/8/layout/hierarchy4"/>
    <dgm:cxn modelId="{70014C5E-A0CE-48A1-BB85-E7C8E3C9DE5B}" type="presParOf" srcId="{2316CA51-A75A-49BA-B7DD-F5C971CF3874}" destId="{D2A82FFE-7B29-4234-9654-D7F4C2540BAB}" srcOrd="0" destOrd="0" presId="urn:microsoft.com/office/officeart/2005/8/layout/hierarchy4"/>
    <dgm:cxn modelId="{0C1FD923-BEF5-40C6-BF1F-62B72525EAF7}" type="presParOf" srcId="{D2A82FFE-7B29-4234-9654-D7F4C2540BAB}" destId="{AFF20F88-764F-424A-B2D7-1AF33803B69E}" srcOrd="0" destOrd="0" presId="urn:microsoft.com/office/officeart/2005/8/layout/hierarchy4"/>
    <dgm:cxn modelId="{D822F37A-6D9E-4DFC-9152-961747CCE469}" type="presParOf" srcId="{D2A82FFE-7B29-4234-9654-D7F4C2540BAB}" destId="{DBA41EF9-EDF3-4885-AFCC-299866085F30}" srcOrd="1" destOrd="0" presId="urn:microsoft.com/office/officeart/2005/8/layout/hierarchy4"/>
    <dgm:cxn modelId="{9DAAF3A4-D52B-4718-8FBA-CEAC200C2B54}" type="presParOf" srcId="{1BACD0B4-8D92-4B04-86EE-77F647161301}" destId="{FB7FEFD5-B41E-47E8-ABF1-30FE61AECA4E}" srcOrd="1" destOrd="0" presId="urn:microsoft.com/office/officeart/2005/8/layout/hierarchy4"/>
    <dgm:cxn modelId="{6E8BAE54-D3CF-4185-ADCF-C42B2A3942A5}" type="presParOf" srcId="{1BACD0B4-8D92-4B04-86EE-77F647161301}" destId="{5D284431-4F0B-44AB-9282-7FFF7A5EBB16}" srcOrd="2" destOrd="0" presId="urn:microsoft.com/office/officeart/2005/8/layout/hierarchy4"/>
    <dgm:cxn modelId="{A0636DCA-F15C-4CE6-8931-A1CD74344345}" type="presParOf" srcId="{5D284431-4F0B-44AB-9282-7FFF7A5EBB16}" destId="{BCBC19EE-D94B-41E1-8EFC-1AC697F740C2}" srcOrd="0" destOrd="0" presId="urn:microsoft.com/office/officeart/2005/8/layout/hierarchy4"/>
    <dgm:cxn modelId="{31810EB4-FE58-45CB-8607-D01213F1C7E0}" type="presParOf" srcId="{5D284431-4F0B-44AB-9282-7FFF7A5EBB16}" destId="{F2FC4309-18D3-4A2E-B214-BDB631268A7E}" srcOrd="1" destOrd="0" presId="urn:microsoft.com/office/officeart/2005/8/layout/hierarchy4"/>
    <dgm:cxn modelId="{069F415F-D69B-46F4-84EF-11E153F02735}" type="presParOf" srcId="{5D284431-4F0B-44AB-9282-7FFF7A5EBB16}" destId="{F8029EED-D536-469F-82FA-EE9B35599BC2}" srcOrd="2" destOrd="0" presId="urn:microsoft.com/office/officeart/2005/8/layout/hierarchy4"/>
    <dgm:cxn modelId="{3206BE12-6F71-4C56-B10A-586BF61F7701}" type="presParOf" srcId="{F8029EED-D536-469F-82FA-EE9B35599BC2}" destId="{3EBB0C62-528C-4FA2-A41C-5CAF828524E6}" srcOrd="0" destOrd="0" presId="urn:microsoft.com/office/officeart/2005/8/layout/hierarchy4"/>
    <dgm:cxn modelId="{3A36A75D-9AAC-46DA-A6D6-6B7B01455E07}" type="presParOf" srcId="{3EBB0C62-528C-4FA2-A41C-5CAF828524E6}" destId="{8A0D805A-2AFB-42EB-A565-1A321BE58BBB}" srcOrd="0" destOrd="0" presId="urn:microsoft.com/office/officeart/2005/8/layout/hierarchy4"/>
    <dgm:cxn modelId="{FBD2988E-6B78-40C2-81D6-B95283E5F521}" type="presParOf" srcId="{3EBB0C62-528C-4FA2-A41C-5CAF828524E6}" destId="{0E91116B-DFCD-4073-89AF-24AAE027937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F9303128-878F-4A66-8A2C-45E4788EE66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E"/>
        </a:p>
      </dgm:t>
    </dgm:pt>
    <dgm:pt modelId="{C01475BA-6AC6-40BB-A0B9-1FD42AB6CBF8}" type="parTrans" cxnId="{F6723338-8FF3-4B69-ADCD-E2B8A291D364}">
      <dgm:prSet/>
      <dgm:spPr/>
      <dgm:t>
        <a:bodyPr/>
        <a:lstStyle/>
        <a:p>
          <a:endParaRPr lang="en-IE"/>
        </a:p>
      </dgm:t>
    </dgm:pt>
    <dgm:pt modelId="{442D35A2-7E00-4BED-AE2E-7EAA4ABD8D34}">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600" b="0" i="0" u="none" strike="noStrike" dirty="0">
              <a:latin typeface="Arial"/>
              <a:cs typeface="Arial"/>
            </a:rPr>
            <a:t>Национальные заинтересованные стороны</a:t>
          </a:r>
        </a:p>
      </dgm:t>
    </dgm:pt>
    <dgm:pt modelId="{F6D6B01D-127B-4FD4-A591-26F6635E9B9D}" type="sibTrans" cxnId="{F6723338-8FF3-4B69-ADCD-E2B8A291D364}">
      <dgm:prSet/>
      <dgm:spPr/>
      <dgm:t>
        <a:bodyPr/>
        <a:lstStyle/>
        <a:p>
          <a:endParaRPr lang="en-IE"/>
        </a:p>
      </dgm:t>
    </dgm:pt>
    <dgm:pt modelId="{D0CD0D52-D62B-4E1A-A2DF-3C6B3490703A}" type="parTrans" cxnId="{383A83D5-954D-45C0-A6E8-1E83432AEAAE}">
      <dgm:prSet/>
      <dgm:spPr/>
      <dgm:t>
        <a:bodyPr/>
        <a:lstStyle/>
        <a:p>
          <a:endParaRPr lang="en-IE"/>
        </a:p>
      </dgm:t>
    </dgm:pt>
    <dgm:pt modelId="{EBF434D4-F767-4DCE-9DC8-8251AFAA98F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noAutofit/>
        </a:bodyPr>
        <a:lstStyle/>
        <a:p>
          <a:pPr rtl="0"/>
          <a:r>
            <a:rPr lang="ru" sz="1600" b="0" i="0" u="none" strike="noStrike" dirty="0">
              <a:latin typeface="Arial"/>
              <a:cs typeface="Arial"/>
            </a:rPr>
            <a:t>Европейские заинтересованные стороны</a:t>
          </a:r>
        </a:p>
      </dgm:t>
    </dgm:pt>
    <dgm:pt modelId="{EF2CECE7-EB0A-4AE8-98BC-A477E9BAC4B2}" type="sibTrans" cxnId="{383A83D5-954D-45C0-A6E8-1E83432AEAAE}">
      <dgm:prSet/>
      <dgm:spPr/>
      <dgm:t>
        <a:bodyPr/>
        <a:lstStyle/>
        <a:p>
          <a:endParaRPr lang="en-IE"/>
        </a:p>
      </dgm:t>
    </dgm:pt>
    <dgm:pt modelId="{F4B6A186-42C0-4D66-B1B1-A9625AD4FFB4}" type="pres">
      <dgm:prSet presAssocID="{F9303128-878F-4A66-8A2C-45E4788EE66E}" presName="diagram" presStyleCnt="0">
        <dgm:presLayoutVars>
          <dgm:dir/>
          <dgm:resizeHandles val="exact"/>
        </dgm:presLayoutVars>
      </dgm:prSet>
      <dgm:spPr/>
    </dgm:pt>
    <dgm:pt modelId="{BE97FEF6-2719-4F19-A286-E48443629CCC}" type="pres">
      <dgm:prSet presAssocID="{442D35A2-7E00-4BED-AE2E-7EAA4ABD8D34}" presName="node" presStyleLbl="node1" presStyleIdx="0" presStyleCnt="2" custLinFactNeighborX="1550" custLinFactNeighborY="1221">
        <dgm:presLayoutVars>
          <dgm:bulletEnabled val="1"/>
        </dgm:presLayoutVars>
      </dgm:prSet>
      <dgm:spPr/>
    </dgm:pt>
    <dgm:pt modelId="{40FD279D-EF89-449E-A27C-C027CDB2CA96}" type="pres">
      <dgm:prSet presAssocID="{F6D6B01D-127B-4FD4-A591-26F6635E9B9D}" presName="sibTrans" presStyleCnt="0"/>
      <dgm:spPr/>
    </dgm:pt>
    <dgm:pt modelId="{9C6067C1-EC43-4A59-BA3D-C666F61B0C69}" type="pres">
      <dgm:prSet presAssocID="{EBF434D4-F767-4DCE-9DC8-8251AFAA98FB}" presName="node" presStyleLbl="node1" presStyleIdx="1" presStyleCnt="2" custLinFactNeighborX="-1216" custLinFactNeighborY="330">
        <dgm:presLayoutVars>
          <dgm:bulletEnabled val="1"/>
        </dgm:presLayoutVars>
      </dgm:prSet>
      <dgm:spPr/>
    </dgm:pt>
  </dgm:ptLst>
  <dgm:cxnLst>
    <dgm:cxn modelId="{B50DC101-EE5A-441A-A9BC-301ED50636C2}" type="presOf" srcId="{EBF434D4-F767-4DCE-9DC8-8251AFAA98FB}" destId="{9C6067C1-EC43-4A59-BA3D-C666F61B0C69}" srcOrd="0" destOrd="0" presId="urn:microsoft.com/office/officeart/2005/8/layout/default"/>
    <dgm:cxn modelId="{F6723338-8FF3-4B69-ADCD-E2B8A291D364}" srcId="{F9303128-878F-4A66-8A2C-45E4788EE66E}" destId="{442D35A2-7E00-4BED-AE2E-7EAA4ABD8D34}" srcOrd="0" destOrd="0" parTransId="{C01475BA-6AC6-40BB-A0B9-1FD42AB6CBF8}" sibTransId="{F6D6B01D-127B-4FD4-A591-26F6635E9B9D}"/>
    <dgm:cxn modelId="{8B04163C-4236-4517-9A11-02A07A8EF773}" type="presOf" srcId="{F9303128-878F-4A66-8A2C-45E4788EE66E}" destId="{F4B6A186-42C0-4D66-B1B1-A9625AD4FFB4}" srcOrd="0" destOrd="0" presId="urn:microsoft.com/office/officeart/2005/8/layout/default"/>
    <dgm:cxn modelId="{07985597-6FFC-4D04-A708-639CBE1E366D}" type="presOf" srcId="{442D35A2-7E00-4BED-AE2E-7EAA4ABD8D34}" destId="{BE97FEF6-2719-4F19-A286-E48443629CCC}" srcOrd="0" destOrd="0" presId="urn:microsoft.com/office/officeart/2005/8/layout/default"/>
    <dgm:cxn modelId="{383A83D5-954D-45C0-A6E8-1E83432AEAAE}" srcId="{F9303128-878F-4A66-8A2C-45E4788EE66E}" destId="{EBF434D4-F767-4DCE-9DC8-8251AFAA98FB}" srcOrd="1" destOrd="0" parTransId="{D0CD0D52-D62B-4E1A-A2DF-3C6B3490703A}" sibTransId="{EF2CECE7-EB0A-4AE8-98BC-A477E9BAC4B2}"/>
    <dgm:cxn modelId="{AA04604B-0A1A-4677-92EC-C9B5590CE92A}" type="presParOf" srcId="{F4B6A186-42C0-4D66-B1B1-A9625AD4FFB4}" destId="{BE97FEF6-2719-4F19-A286-E48443629CCC}" srcOrd="0" destOrd="0" presId="urn:microsoft.com/office/officeart/2005/8/layout/default"/>
    <dgm:cxn modelId="{0B054063-1C6A-4370-8188-688495AB7EDE}" type="presParOf" srcId="{F4B6A186-42C0-4D66-B1B1-A9625AD4FFB4}" destId="{40FD279D-EF89-449E-A27C-C027CDB2CA96}" srcOrd="1" destOrd="0" presId="urn:microsoft.com/office/officeart/2005/8/layout/default"/>
    <dgm:cxn modelId="{700BE187-F2C4-4FDD-9B0E-3087586E3085}" type="presParOf" srcId="{F4B6A186-42C0-4D66-B1B1-A9625AD4FFB4}" destId="{9C6067C1-EC43-4A59-BA3D-C666F61B0C69}"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667ED896-FA4D-4D89-BBA4-F446462FAC0E}"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en-IE"/>
        </a:p>
      </dgm:t>
    </dgm:pt>
    <dgm:pt modelId="{B71C3F61-E8F6-40A8-940B-A9E84248ADDB}" type="parTrans" cxnId="{C00C462E-199D-4E47-998E-2F8300F89E41}">
      <dgm:prSet/>
      <dgm:spPr/>
      <dgm:t>
        <a:bodyPr/>
        <a:lstStyle/>
        <a:p>
          <a:endParaRPr lang="en-IE"/>
        </a:p>
      </dgm:t>
    </dgm:pt>
    <dgm:pt modelId="{B5B9C6F2-774A-495E-A41B-63DD2417C2AE}">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2000" b="0" i="0" u="none" strike="noStrike">
              <a:latin typeface="Calibri"/>
            </a:rPr>
            <a:t>Какая технология?</a:t>
          </a:r>
        </a:p>
      </dgm:t>
    </dgm:pt>
    <dgm:pt modelId="{0ECD8078-E29A-436C-93EF-13DC64124032}" type="parTrans" cxnId="{07CE99B6-24A4-4390-90EC-21C64C4AA54E}">
      <dgm:prSet/>
      <dgm:spPr/>
      <dgm:t>
        <a:bodyPr/>
        <a:lstStyle/>
        <a:p>
          <a:endParaRPr lang="en-IE"/>
        </a:p>
      </dgm:t>
    </dgm:pt>
    <dgm:pt modelId="{29CCC8FB-0758-4BDC-B18E-0CBF2E492DD3}">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Цифровые и открытые системы сертификации и их связь с ППО?</a:t>
          </a:r>
        </a:p>
      </dgm:t>
    </dgm:pt>
    <dgm:pt modelId="{2CC6AFA8-A2CA-4EDC-A6E2-603BF6C4C256}" type="sibTrans" cxnId="{07CE99B6-24A4-4390-90EC-21C64C4AA54E}">
      <dgm:prSet/>
      <dgm:spPr/>
      <dgm:t>
        <a:bodyPr/>
        <a:lstStyle/>
        <a:p>
          <a:endParaRPr lang="en-IE"/>
        </a:p>
      </dgm:t>
    </dgm:pt>
    <dgm:pt modelId="{A727DC5C-A6D8-44CC-8B9B-9DDA09B62E82}" type="parTrans" cxnId="{051C849A-5DA4-4FBE-9B0E-2471FB883A1A}">
      <dgm:prSet/>
      <dgm:spPr/>
      <dgm:t>
        <a:bodyPr/>
        <a:lstStyle/>
        <a:p>
          <a:endParaRPr lang="en-IE"/>
        </a:p>
      </dgm:t>
    </dgm:pt>
    <dgm:pt modelId="{8F5925FD-4F1B-495C-8060-6F1EADC91F60}">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Чем может помочь ИИ?</a:t>
          </a:r>
        </a:p>
      </dgm:t>
    </dgm:pt>
    <dgm:pt modelId="{D77C879B-DAC8-4304-8B39-E001304FA45C}" type="sibTrans" cxnId="{051C849A-5DA4-4FBE-9B0E-2471FB883A1A}">
      <dgm:prSet/>
      <dgm:spPr/>
      <dgm:t>
        <a:bodyPr/>
        <a:lstStyle/>
        <a:p>
          <a:endParaRPr lang="en-IE"/>
        </a:p>
      </dgm:t>
    </dgm:pt>
    <dgm:pt modelId="{225C443F-CF9F-4A4C-AAA5-A309DD100860}" type="parTrans" cxnId="{BC6E2C43-12EC-4AD1-9105-27ADC34854B7}">
      <dgm:prSet/>
      <dgm:spPr/>
      <dgm:t>
        <a:bodyPr/>
        <a:lstStyle/>
        <a:p>
          <a:endParaRPr lang="en-IE"/>
        </a:p>
      </dgm:t>
    </dgm:pt>
    <dgm:pt modelId="{8E8014F2-B98A-41C7-8988-FF4866275E15}">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Вопросы затрат?</a:t>
          </a:r>
        </a:p>
      </dgm:t>
    </dgm:pt>
    <dgm:pt modelId="{8592D0D4-57A9-46C5-81F7-ECAA2BC83CE6}" type="sibTrans" cxnId="{BC6E2C43-12EC-4AD1-9105-27ADC34854B7}">
      <dgm:prSet/>
      <dgm:spPr/>
      <dgm:t>
        <a:bodyPr/>
        <a:lstStyle/>
        <a:p>
          <a:endParaRPr lang="en-IE"/>
        </a:p>
      </dgm:t>
    </dgm:pt>
    <dgm:pt modelId="{55F5EB83-11EC-4B00-ABA6-FB89B3427B64}" type="sibTrans" cxnId="{C00C462E-199D-4E47-998E-2F8300F89E41}">
      <dgm:prSet/>
      <dgm:spPr/>
      <dgm:t>
        <a:bodyPr/>
        <a:lstStyle/>
        <a:p>
          <a:endParaRPr lang="en-IE"/>
        </a:p>
      </dgm:t>
    </dgm:pt>
    <dgm:pt modelId="{0BDC4CF7-5036-4CB8-BBEA-9DE8479AABCE}" type="parTrans" cxnId="{016C71F7-175C-4B03-AD3A-9B21061C0B4C}">
      <dgm:prSet/>
      <dgm:spPr/>
      <dgm:t>
        <a:bodyPr/>
        <a:lstStyle/>
        <a:p>
          <a:endParaRPr lang="en-IE"/>
        </a:p>
      </dgm:t>
    </dgm:pt>
    <dgm:pt modelId="{F6AB9E95-EFA0-48D4-A4AA-B5795547B290}">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2000" b="0" i="0" u="none" strike="noStrike">
              <a:latin typeface="Calibri"/>
            </a:rPr>
            <a:t>Какая поддержка необходима обучающимся?</a:t>
          </a:r>
        </a:p>
      </dgm:t>
    </dgm:pt>
    <dgm:pt modelId="{C4CB7873-2827-46D9-B3C6-B02AC2523188}" type="parTrans" cxnId="{DE00A620-0E28-4BDC-A23A-0E806D1A3C53}">
      <dgm:prSet/>
      <dgm:spPr/>
      <dgm:t>
        <a:bodyPr/>
        <a:lstStyle/>
        <a:p>
          <a:endParaRPr lang="en-IE"/>
        </a:p>
      </dgm:t>
    </dgm:pt>
    <dgm:pt modelId="{8B979637-FCAB-4843-8B8E-A32B4D4FB2C3}">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Целостное признание</a:t>
          </a:r>
        </a:p>
      </dgm:t>
    </dgm:pt>
    <dgm:pt modelId="{CC4455D0-1FFE-402C-ACB2-225C3F3EC560}" type="sibTrans" cxnId="{DE00A620-0E28-4BDC-A23A-0E806D1A3C53}">
      <dgm:prSet/>
      <dgm:spPr/>
      <dgm:t>
        <a:bodyPr/>
        <a:lstStyle/>
        <a:p>
          <a:endParaRPr lang="en-IE"/>
        </a:p>
      </dgm:t>
    </dgm:pt>
    <dgm:pt modelId="{94114200-04A5-466F-B0F6-AB677B7EBB8C}" type="parTrans" cxnId="{05B93320-8201-4F1E-8D1E-BEDEAD577CD0}">
      <dgm:prSet/>
      <dgm:spPr/>
      <dgm:t>
        <a:bodyPr/>
        <a:lstStyle/>
        <a:p>
          <a:endParaRPr lang="en-IE"/>
        </a:p>
      </dgm:t>
    </dgm:pt>
    <dgm:pt modelId="{377305CF-8A71-49EC-92A0-91ECA3DEEE3F}">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Системы оказания поддержки на протяжении всей жизни</a:t>
          </a:r>
        </a:p>
      </dgm:t>
    </dgm:pt>
    <dgm:pt modelId="{1976BB0D-57D5-4307-8DFC-C8A7D26BB734}" type="sibTrans" cxnId="{05B93320-8201-4F1E-8D1E-BEDEAD577CD0}">
      <dgm:prSet/>
      <dgm:spPr/>
      <dgm:t>
        <a:bodyPr/>
        <a:lstStyle/>
        <a:p>
          <a:endParaRPr lang="en-IE"/>
        </a:p>
      </dgm:t>
    </dgm:pt>
    <dgm:pt modelId="{73E88C9E-19A6-43DF-AB09-D0F838FEC687}" type="parTrans" cxnId="{7F01ECAA-4245-4F6C-82FE-C5BAE6119B4C}">
      <dgm:prSet/>
      <dgm:spPr/>
      <dgm:t>
        <a:bodyPr/>
        <a:lstStyle/>
        <a:p>
          <a:endParaRPr lang="en-IE"/>
        </a:p>
      </dgm:t>
    </dgm:pt>
    <dgm:pt modelId="{165DCBFA-43CF-494E-B07B-A52323D45C63}">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Более эффективное и прозрачное использование существующей инфраструктуры, особенно результатов обучения</a:t>
          </a:r>
        </a:p>
      </dgm:t>
    </dgm:pt>
    <dgm:pt modelId="{45A9B649-3335-4176-872C-247F6C62116F}" type="sibTrans" cxnId="{7F01ECAA-4245-4F6C-82FE-C5BAE6119B4C}">
      <dgm:prSet/>
      <dgm:spPr/>
      <dgm:t>
        <a:bodyPr/>
        <a:lstStyle/>
        <a:p>
          <a:endParaRPr lang="en-IE"/>
        </a:p>
      </dgm:t>
    </dgm:pt>
    <dgm:pt modelId="{C96F3B85-00EE-4443-9031-1C21D295CC0C}" type="parTrans" cxnId="{92A35A2B-9521-4320-ACF3-B3B4952C621D}">
      <dgm:prSet/>
      <dgm:spPr/>
      <dgm:t>
        <a:bodyPr/>
        <a:lstStyle/>
        <a:p>
          <a:endParaRPr lang="en-IE"/>
        </a:p>
      </dgm:t>
    </dgm:pt>
    <dgm:pt modelId="{6E016756-6578-4A47-A027-A7FB1B04630F}">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a:latin typeface="Calibri"/>
            </a:rPr>
            <a:t>Вопросы затрат?</a:t>
          </a:r>
        </a:p>
      </dgm:t>
    </dgm:pt>
    <dgm:pt modelId="{24E6BDA3-5188-4D15-8084-2848352D0A26}" type="sibTrans" cxnId="{92A35A2B-9521-4320-ACF3-B3B4952C621D}">
      <dgm:prSet/>
      <dgm:spPr/>
      <dgm:t>
        <a:bodyPr/>
        <a:lstStyle/>
        <a:p>
          <a:endParaRPr lang="en-IE"/>
        </a:p>
      </dgm:t>
    </dgm:pt>
    <dgm:pt modelId="{BFEAA7ED-D8E7-496E-A4FE-89DBFE9D9A64}" type="sibTrans" cxnId="{016C71F7-175C-4B03-AD3A-9B21061C0B4C}">
      <dgm:prSet/>
      <dgm:spPr/>
      <dgm:t>
        <a:bodyPr/>
        <a:lstStyle/>
        <a:p>
          <a:endParaRPr lang="en-IE"/>
        </a:p>
      </dgm:t>
    </dgm:pt>
    <dgm:pt modelId="{CA18D20F-5576-45A4-AB75-2C6709E4C522}" type="parTrans" cxnId="{8AE38040-9A5D-42B5-AF82-03608F9E5A1E}">
      <dgm:prSet/>
      <dgm:spPr/>
      <dgm:t>
        <a:bodyPr/>
        <a:lstStyle/>
        <a:p>
          <a:endParaRPr lang="en-IE"/>
        </a:p>
      </dgm:t>
    </dgm:pt>
    <dgm:pt modelId="{C136F241-CBE7-48DA-A8F7-730243AC88F9}">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800" b="0" i="0" u="none" strike="noStrike" dirty="0">
              <a:latin typeface="Calibri"/>
            </a:rPr>
            <a:t>Как разрешить фундаментальные философские и технические вопросы?</a:t>
          </a:r>
        </a:p>
      </dgm:t>
    </dgm:pt>
    <dgm:pt modelId="{4C8301B3-857D-49D3-BCEF-59BEBFF7138B}" type="parTrans" cxnId="{A0088F65-1A67-4FE5-AEC5-CA6E7A7A4694}">
      <dgm:prSet/>
      <dgm:spPr/>
      <dgm:t>
        <a:bodyPr/>
        <a:lstStyle/>
        <a:p>
          <a:endParaRPr lang="en-IE"/>
        </a:p>
      </dgm:t>
    </dgm:pt>
    <dgm:pt modelId="{1D7BE89F-2CD6-42AA-88A9-4BA459BF3886}">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200" b="0" i="0" u="none" strike="noStrike">
              <a:latin typeface="Calibri"/>
            </a:rPr>
            <a:t>Выявление взаимосвязи между политикой внедрения транверсальных навыков в формальное образование и политикой системного внедрения ВПО</a:t>
          </a:r>
        </a:p>
      </dgm:t>
    </dgm:pt>
    <dgm:pt modelId="{512DEB9C-124A-4F63-896A-337981DB2BBD}" type="sibTrans" cxnId="{A0088F65-1A67-4FE5-AEC5-CA6E7A7A4694}">
      <dgm:prSet/>
      <dgm:spPr/>
      <dgm:t>
        <a:bodyPr/>
        <a:lstStyle/>
        <a:p>
          <a:endParaRPr lang="en-IE"/>
        </a:p>
      </dgm:t>
    </dgm:pt>
    <dgm:pt modelId="{5279631D-237D-44D5-A822-24395A7C289C}" type="parTrans" cxnId="{A0B4B19C-142B-489C-BA89-BF059FD51337}">
      <dgm:prSet/>
      <dgm:spPr/>
      <dgm:t>
        <a:bodyPr/>
        <a:lstStyle/>
        <a:p>
          <a:endParaRPr lang="en-IE"/>
        </a:p>
      </dgm:t>
    </dgm:pt>
    <dgm:pt modelId="{E4331039-9840-4E13-A832-D697B2301807}">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200" b="0" i="0" u="none" strike="noStrike">
              <a:latin typeface="Calibri"/>
            </a:rPr>
            <a:t>Выявление взаимосвязи между уровнями рамки квалификаций, системами перевода и накопления кредитов, а также инструментами валидации</a:t>
          </a:r>
        </a:p>
      </dgm:t>
    </dgm:pt>
    <dgm:pt modelId="{989515E0-E443-4D95-A499-8989E11BDF8A}" type="sibTrans" cxnId="{A0B4B19C-142B-489C-BA89-BF059FD51337}">
      <dgm:prSet/>
      <dgm:spPr/>
      <dgm:t>
        <a:bodyPr/>
        <a:lstStyle/>
        <a:p>
          <a:endParaRPr lang="en-IE"/>
        </a:p>
      </dgm:t>
    </dgm:pt>
    <dgm:pt modelId="{976015D1-1B9E-4F1A-8991-EAFC6AFE0E2A}" type="parTrans" cxnId="{6272C3E4-FBAE-4475-ACBA-6E9D38597E67}">
      <dgm:prSet/>
      <dgm:spPr/>
      <dgm:t>
        <a:bodyPr/>
        <a:lstStyle/>
        <a:p>
          <a:endParaRPr lang="en-IE"/>
        </a:p>
      </dgm:t>
    </dgm:pt>
    <dgm:pt modelId="{C48C592F-56BC-4890-B4D0-6E00FF14534D}">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200" b="0" i="0" u="none" strike="noStrike">
              <a:latin typeface="Calibri"/>
            </a:rPr>
            <a:t>Стратегии финансирования в условиях разнообразной системы третичного образования и роль ППО</a:t>
          </a:r>
        </a:p>
      </dgm:t>
    </dgm:pt>
    <dgm:pt modelId="{A7432543-2E39-4BD9-9EF1-4E93B8049515}" type="sibTrans" cxnId="{6272C3E4-FBAE-4475-ACBA-6E9D38597E67}">
      <dgm:prSet/>
      <dgm:spPr/>
      <dgm:t>
        <a:bodyPr/>
        <a:lstStyle/>
        <a:p>
          <a:endParaRPr lang="en-IE"/>
        </a:p>
      </dgm:t>
    </dgm:pt>
    <dgm:pt modelId="{8F3362D9-47E1-41A4-BDB9-36F773378B89}" type="parTrans" cxnId="{2B9046D2-A7CF-41BF-8050-C968DFD6ED1A}">
      <dgm:prSet/>
      <dgm:spPr/>
      <dgm:t>
        <a:bodyPr/>
        <a:lstStyle/>
        <a:p>
          <a:endParaRPr lang="en-IE"/>
        </a:p>
      </dgm:t>
    </dgm:pt>
    <dgm:pt modelId="{E08F4259-2C13-436D-A833-152BE982F3AC}">
      <dgm:prSet phldrT="[Text]" custT="1"/>
      <dgm:spPr>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dgm:spPr>
      <dgm:t>
        <a:bodyPr>
          <a:noAutofit/>
        </a:bodyPr>
        <a:lstStyle/>
        <a:p>
          <a:pPr rtl="0"/>
          <a:r>
            <a:rPr lang="ru" sz="1200" b="0" i="0" u="none" strike="noStrike" dirty="0">
              <a:latin typeface="Calibri"/>
            </a:rPr>
            <a:t>Более чёткое и убедительное формулирование всестороннего видения обучения, а также взаимодополняющих ролей ППО и формального обучения </a:t>
          </a:r>
        </a:p>
      </dgm:t>
    </dgm:pt>
    <dgm:pt modelId="{AF8362C0-9F66-49CD-B656-E1D0C8B3820B}" type="sibTrans" cxnId="{2B9046D2-A7CF-41BF-8050-C968DFD6ED1A}">
      <dgm:prSet/>
      <dgm:spPr/>
      <dgm:t>
        <a:bodyPr/>
        <a:lstStyle/>
        <a:p>
          <a:endParaRPr lang="en-IE"/>
        </a:p>
      </dgm:t>
    </dgm:pt>
    <dgm:pt modelId="{66A4A09C-47D2-4D9F-9ECF-D59578558D72}" type="sibTrans" cxnId="{8AE38040-9A5D-42B5-AF82-03608F9E5A1E}">
      <dgm:prSet/>
      <dgm:spPr/>
      <dgm:t>
        <a:bodyPr/>
        <a:lstStyle/>
        <a:p>
          <a:endParaRPr lang="en-IE"/>
        </a:p>
      </dgm:t>
    </dgm:pt>
    <dgm:pt modelId="{0A43ABD7-4788-4563-ADFA-5014F043B418}" type="pres">
      <dgm:prSet presAssocID="{667ED896-FA4D-4D89-BBA4-F446462FAC0E}" presName="Name0" presStyleCnt="0">
        <dgm:presLayoutVars>
          <dgm:dir/>
          <dgm:resizeHandles val="exact"/>
        </dgm:presLayoutVars>
      </dgm:prSet>
      <dgm:spPr/>
    </dgm:pt>
    <dgm:pt modelId="{7EB80BD1-F61A-4FDD-8802-780F7EC79479}" type="pres">
      <dgm:prSet presAssocID="{B5B9C6F2-774A-495E-A41B-63DD2417C2AE}" presName="node" presStyleLbl="node1" presStyleIdx="0" presStyleCnt="3">
        <dgm:presLayoutVars>
          <dgm:bulletEnabled val="1"/>
        </dgm:presLayoutVars>
      </dgm:prSet>
      <dgm:spPr/>
    </dgm:pt>
    <dgm:pt modelId="{8386DAFA-7989-4C36-B111-924F66493727}" type="pres">
      <dgm:prSet presAssocID="{55F5EB83-11EC-4B00-ABA6-FB89B3427B64}" presName="sibTrans" presStyleCnt="0"/>
      <dgm:spPr/>
    </dgm:pt>
    <dgm:pt modelId="{BD8FC3F2-8248-42C7-9A7D-0B1CE0A688D6}" type="pres">
      <dgm:prSet presAssocID="{F6AB9E95-EFA0-48D4-A4AA-B5795547B290}" presName="node" presStyleLbl="node1" presStyleIdx="1" presStyleCnt="3">
        <dgm:presLayoutVars>
          <dgm:bulletEnabled val="1"/>
        </dgm:presLayoutVars>
      </dgm:prSet>
      <dgm:spPr/>
    </dgm:pt>
    <dgm:pt modelId="{E7BCC57A-6C7E-4CAA-BB59-CAEBD1CC3FC2}" type="pres">
      <dgm:prSet presAssocID="{BFEAA7ED-D8E7-496E-A4FE-89DBFE9D9A64}" presName="sibTrans" presStyleCnt="0"/>
      <dgm:spPr/>
    </dgm:pt>
    <dgm:pt modelId="{5F4250E8-8815-4A44-8BF3-915B7149F38D}" type="pres">
      <dgm:prSet presAssocID="{C136F241-CBE7-48DA-A8F7-730243AC88F9}" presName="node" presStyleLbl="node1" presStyleIdx="2" presStyleCnt="3">
        <dgm:presLayoutVars>
          <dgm:bulletEnabled val="1"/>
        </dgm:presLayoutVars>
      </dgm:prSet>
      <dgm:spPr/>
    </dgm:pt>
  </dgm:ptLst>
  <dgm:cxnLst>
    <dgm:cxn modelId="{EB341D08-F611-4A0F-97CB-C439E77EF0B4}" type="presOf" srcId="{F6AB9E95-EFA0-48D4-A4AA-B5795547B290}" destId="{BD8FC3F2-8248-42C7-9A7D-0B1CE0A688D6}" srcOrd="0" destOrd="0" presId="urn:microsoft.com/office/officeart/2005/8/layout/hList6"/>
    <dgm:cxn modelId="{05B93320-8201-4F1E-8D1E-BEDEAD577CD0}" srcId="{F6AB9E95-EFA0-48D4-A4AA-B5795547B290}" destId="{377305CF-8A71-49EC-92A0-91ECA3DEEE3F}" srcOrd="1" destOrd="0" parTransId="{94114200-04A5-466F-B0F6-AB677B7EBB8C}" sibTransId="{1976BB0D-57D5-4307-8DFC-C8A7D26BB734}"/>
    <dgm:cxn modelId="{DE00A620-0E28-4BDC-A23A-0E806D1A3C53}" srcId="{F6AB9E95-EFA0-48D4-A4AA-B5795547B290}" destId="{8B979637-FCAB-4843-8B8E-A32B4D4FB2C3}" srcOrd="0" destOrd="0" parTransId="{C4CB7873-2827-46D9-B3C6-B02AC2523188}" sibTransId="{CC4455D0-1FFE-402C-ACB2-225C3F3EC560}"/>
    <dgm:cxn modelId="{A726132A-66CB-49CA-BF95-732B92C563CD}" type="presOf" srcId="{8F5925FD-4F1B-495C-8060-6F1EADC91F60}" destId="{7EB80BD1-F61A-4FDD-8802-780F7EC79479}" srcOrd="0" destOrd="2" presId="urn:microsoft.com/office/officeart/2005/8/layout/hList6"/>
    <dgm:cxn modelId="{92A35A2B-9521-4320-ACF3-B3B4952C621D}" srcId="{F6AB9E95-EFA0-48D4-A4AA-B5795547B290}" destId="{6E016756-6578-4A47-A027-A7FB1B04630F}" srcOrd="3" destOrd="0" parTransId="{C96F3B85-00EE-4443-9031-1C21D295CC0C}" sibTransId="{24E6BDA3-5188-4D15-8084-2848352D0A26}"/>
    <dgm:cxn modelId="{C00C462E-199D-4E47-998E-2F8300F89E41}" srcId="{667ED896-FA4D-4D89-BBA4-F446462FAC0E}" destId="{B5B9C6F2-774A-495E-A41B-63DD2417C2AE}" srcOrd="0" destOrd="0" parTransId="{B71C3F61-E8F6-40A8-940B-A9E84248ADDB}" sibTransId="{55F5EB83-11EC-4B00-ABA6-FB89B3427B64}"/>
    <dgm:cxn modelId="{47CBE73A-E6E4-45D0-8B43-8862DDBC26C6}" type="presOf" srcId="{8E8014F2-B98A-41C7-8988-FF4866275E15}" destId="{7EB80BD1-F61A-4FDD-8802-780F7EC79479}" srcOrd="0" destOrd="3" presId="urn:microsoft.com/office/officeart/2005/8/layout/hList6"/>
    <dgm:cxn modelId="{8AE38040-9A5D-42B5-AF82-03608F9E5A1E}" srcId="{667ED896-FA4D-4D89-BBA4-F446462FAC0E}" destId="{C136F241-CBE7-48DA-A8F7-730243AC88F9}" srcOrd="2" destOrd="0" parTransId="{CA18D20F-5576-45A4-AB75-2C6709E4C522}" sibTransId="{66A4A09C-47D2-4D9F-9ECF-D59578558D72}"/>
    <dgm:cxn modelId="{014AC95D-1B99-4BE2-AA5B-33B2AA9504FB}" type="presOf" srcId="{E4331039-9840-4E13-A832-D697B2301807}" destId="{5F4250E8-8815-4A44-8BF3-915B7149F38D}" srcOrd="0" destOrd="2" presId="urn:microsoft.com/office/officeart/2005/8/layout/hList6"/>
    <dgm:cxn modelId="{BC6E2C43-12EC-4AD1-9105-27ADC34854B7}" srcId="{B5B9C6F2-774A-495E-A41B-63DD2417C2AE}" destId="{8E8014F2-B98A-41C7-8988-FF4866275E15}" srcOrd="2" destOrd="0" parTransId="{225C443F-CF9F-4A4C-AAA5-A309DD100860}" sibTransId="{8592D0D4-57A9-46C5-81F7-ECAA2BC83CE6}"/>
    <dgm:cxn modelId="{29688645-E8AA-4836-AAC1-2FFAF6CE6F3A}" type="presOf" srcId="{165DCBFA-43CF-494E-B07B-A52323D45C63}" destId="{BD8FC3F2-8248-42C7-9A7D-0B1CE0A688D6}" srcOrd="0" destOrd="3" presId="urn:microsoft.com/office/officeart/2005/8/layout/hList6"/>
    <dgm:cxn modelId="{A0088F65-1A67-4FE5-AEC5-CA6E7A7A4694}" srcId="{C136F241-CBE7-48DA-A8F7-730243AC88F9}" destId="{1D7BE89F-2CD6-42AA-88A9-4BA459BF3886}" srcOrd="0" destOrd="0" parTransId="{4C8301B3-857D-49D3-BCEF-59BEBFF7138B}" sibTransId="{512DEB9C-124A-4F63-896A-337981DB2BBD}"/>
    <dgm:cxn modelId="{BC4AEA6D-CB18-4180-AD2D-F029F53D0F5D}" type="presOf" srcId="{C48C592F-56BC-4890-B4D0-6E00FF14534D}" destId="{5F4250E8-8815-4A44-8BF3-915B7149F38D}" srcOrd="0" destOrd="3" presId="urn:microsoft.com/office/officeart/2005/8/layout/hList6"/>
    <dgm:cxn modelId="{D5348684-4A16-42F7-943D-04CE426986BE}" type="presOf" srcId="{1D7BE89F-2CD6-42AA-88A9-4BA459BF3886}" destId="{5F4250E8-8815-4A44-8BF3-915B7149F38D}" srcOrd="0" destOrd="1" presId="urn:microsoft.com/office/officeart/2005/8/layout/hList6"/>
    <dgm:cxn modelId="{180EFE97-1835-4041-A028-052B253F7D26}" type="presOf" srcId="{E08F4259-2C13-436D-A833-152BE982F3AC}" destId="{5F4250E8-8815-4A44-8BF3-915B7149F38D}" srcOrd="0" destOrd="4" presId="urn:microsoft.com/office/officeart/2005/8/layout/hList6"/>
    <dgm:cxn modelId="{051C849A-5DA4-4FBE-9B0E-2471FB883A1A}" srcId="{B5B9C6F2-774A-495E-A41B-63DD2417C2AE}" destId="{8F5925FD-4F1B-495C-8060-6F1EADC91F60}" srcOrd="1" destOrd="0" parTransId="{A727DC5C-A6D8-44CC-8B9B-9DDA09B62E82}" sibTransId="{D77C879B-DAC8-4304-8B39-E001304FA45C}"/>
    <dgm:cxn modelId="{A0B4B19C-142B-489C-BA89-BF059FD51337}" srcId="{C136F241-CBE7-48DA-A8F7-730243AC88F9}" destId="{E4331039-9840-4E13-A832-D697B2301807}" srcOrd="1" destOrd="0" parTransId="{5279631D-237D-44D5-A822-24395A7C289C}" sibTransId="{989515E0-E443-4D95-A499-8989E11BDF8A}"/>
    <dgm:cxn modelId="{7F01ECAA-4245-4F6C-82FE-C5BAE6119B4C}" srcId="{F6AB9E95-EFA0-48D4-A4AA-B5795547B290}" destId="{165DCBFA-43CF-494E-B07B-A52323D45C63}" srcOrd="2" destOrd="0" parTransId="{73E88C9E-19A6-43DF-AB09-D0F838FEC687}" sibTransId="{45A9B649-3335-4176-872C-247F6C62116F}"/>
    <dgm:cxn modelId="{B14062B6-2C7D-4148-9964-647274895476}" type="presOf" srcId="{377305CF-8A71-49EC-92A0-91ECA3DEEE3F}" destId="{BD8FC3F2-8248-42C7-9A7D-0B1CE0A688D6}" srcOrd="0" destOrd="2" presId="urn:microsoft.com/office/officeart/2005/8/layout/hList6"/>
    <dgm:cxn modelId="{07CE99B6-24A4-4390-90EC-21C64C4AA54E}" srcId="{B5B9C6F2-774A-495E-A41B-63DD2417C2AE}" destId="{29CCC8FB-0758-4BDC-B18E-0CBF2E492DD3}" srcOrd="0" destOrd="0" parTransId="{0ECD8078-E29A-436C-93EF-13DC64124032}" sibTransId="{2CC6AFA8-A2CA-4EDC-A6E2-603BF6C4C256}"/>
    <dgm:cxn modelId="{DF1D8FC0-63FA-4056-9FC4-1887F8DDE9A5}" type="presOf" srcId="{29CCC8FB-0758-4BDC-B18E-0CBF2E492DD3}" destId="{7EB80BD1-F61A-4FDD-8802-780F7EC79479}" srcOrd="0" destOrd="1" presId="urn:microsoft.com/office/officeart/2005/8/layout/hList6"/>
    <dgm:cxn modelId="{2B9046D2-A7CF-41BF-8050-C968DFD6ED1A}" srcId="{C136F241-CBE7-48DA-A8F7-730243AC88F9}" destId="{E08F4259-2C13-436D-A833-152BE982F3AC}" srcOrd="3" destOrd="0" parTransId="{8F3362D9-47E1-41A4-BDB9-36F773378B89}" sibTransId="{AF8362C0-9F66-49CD-B656-E1D0C8B3820B}"/>
    <dgm:cxn modelId="{6272C3E4-FBAE-4475-ACBA-6E9D38597E67}" srcId="{C136F241-CBE7-48DA-A8F7-730243AC88F9}" destId="{C48C592F-56BC-4890-B4D0-6E00FF14534D}" srcOrd="2" destOrd="0" parTransId="{976015D1-1B9E-4F1A-8991-EAFC6AFE0E2A}" sibTransId="{A7432543-2E39-4BD9-9EF1-4E93B8049515}"/>
    <dgm:cxn modelId="{3B3E57EB-7286-4807-BB07-6AE876C06DE6}" type="presOf" srcId="{667ED896-FA4D-4D89-BBA4-F446462FAC0E}" destId="{0A43ABD7-4788-4563-ADFA-5014F043B418}" srcOrd="0" destOrd="0" presId="urn:microsoft.com/office/officeart/2005/8/layout/hList6"/>
    <dgm:cxn modelId="{016C71F7-175C-4B03-AD3A-9B21061C0B4C}" srcId="{667ED896-FA4D-4D89-BBA4-F446462FAC0E}" destId="{F6AB9E95-EFA0-48D4-A4AA-B5795547B290}" srcOrd="1" destOrd="0" parTransId="{0BDC4CF7-5036-4CB8-BBEA-9DE8479AABCE}" sibTransId="{BFEAA7ED-D8E7-496E-A4FE-89DBFE9D9A64}"/>
    <dgm:cxn modelId="{026884F7-4962-46A0-B568-C3FA8F0530C5}" type="presOf" srcId="{C136F241-CBE7-48DA-A8F7-730243AC88F9}" destId="{5F4250E8-8815-4A44-8BF3-915B7149F38D}" srcOrd="0" destOrd="0" presId="urn:microsoft.com/office/officeart/2005/8/layout/hList6"/>
    <dgm:cxn modelId="{41693EFB-6B8F-4A26-9D33-EC247A3902F5}" type="presOf" srcId="{6E016756-6578-4A47-A027-A7FB1B04630F}" destId="{BD8FC3F2-8248-42C7-9A7D-0B1CE0A688D6}" srcOrd="0" destOrd="4" presId="urn:microsoft.com/office/officeart/2005/8/layout/hList6"/>
    <dgm:cxn modelId="{90FDC0FB-C25F-452A-ACD1-6A3E392E467C}" type="presOf" srcId="{8B979637-FCAB-4843-8B8E-A32B4D4FB2C3}" destId="{BD8FC3F2-8248-42C7-9A7D-0B1CE0A688D6}" srcOrd="0" destOrd="1" presId="urn:microsoft.com/office/officeart/2005/8/layout/hList6"/>
    <dgm:cxn modelId="{992BB5FE-3F71-413D-B6D2-F033A27DAE38}" type="presOf" srcId="{B5B9C6F2-774A-495E-A41B-63DD2417C2AE}" destId="{7EB80BD1-F61A-4FDD-8802-780F7EC79479}" srcOrd="0" destOrd="0" presId="urn:microsoft.com/office/officeart/2005/8/layout/hList6"/>
    <dgm:cxn modelId="{BE7EF5FA-41EB-4546-8872-200C3A041CCD}" type="presParOf" srcId="{0A43ABD7-4788-4563-ADFA-5014F043B418}" destId="{7EB80BD1-F61A-4FDD-8802-780F7EC79479}" srcOrd="0" destOrd="0" presId="urn:microsoft.com/office/officeart/2005/8/layout/hList6"/>
    <dgm:cxn modelId="{7BB1328F-54C6-4EF6-944D-9C25FBA0F16E}" type="presParOf" srcId="{0A43ABD7-4788-4563-ADFA-5014F043B418}" destId="{8386DAFA-7989-4C36-B111-924F66493727}" srcOrd="1" destOrd="0" presId="urn:microsoft.com/office/officeart/2005/8/layout/hList6"/>
    <dgm:cxn modelId="{C21E692C-FA5C-444A-8FBA-3DC0F15BB957}" type="presParOf" srcId="{0A43ABD7-4788-4563-ADFA-5014F043B418}" destId="{BD8FC3F2-8248-42C7-9A7D-0B1CE0A688D6}" srcOrd="2" destOrd="0" presId="urn:microsoft.com/office/officeart/2005/8/layout/hList6"/>
    <dgm:cxn modelId="{C1F74C86-8BF9-47A0-AD8B-7905714F9BD6}" type="presParOf" srcId="{0A43ABD7-4788-4563-ADFA-5014F043B418}" destId="{E7BCC57A-6C7E-4CAA-BB59-CAEBD1CC3FC2}" srcOrd="3" destOrd="0" presId="urn:microsoft.com/office/officeart/2005/8/layout/hList6"/>
    <dgm:cxn modelId="{3C33B997-AA53-467E-9F64-2DDF0EDBAE5F}" type="presParOf" srcId="{0A43ABD7-4788-4563-ADFA-5014F043B418}" destId="{5F4250E8-8815-4A44-8BF3-915B7149F38D}"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F28EF-847D-4DDF-9986-53F234168087}">
      <dsp:nvSpPr>
        <dsp:cNvPr id="0" name=""/>
        <dsp:cNvSpPr/>
      </dsp:nvSpPr>
      <dsp:spPr>
        <a:xfrm>
          <a:off x="562699" y="537836"/>
          <a:ext cx="4396983" cy="4396983"/>
        </a:xfrm>
        <a:prstGeom prst="circularArrow">
          <a:avLst>
            <a:gd name="adj1" fmla="val 5544"/>
            <a:gd name="adj2" fmla="val 330680"/>
            <a:gd name="adj3" fmla="val 13835053"/>
            <a:gd name="adj4" fmla="val 1735008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92CA53-1580-4222-B6F2-3782C0A688CD}">
      <dsp:nvSpPr>
        <dsp:cNvPr id="0" name=""/>
        <dsp:cNvSpPr/>
      </dsp:nvSpPr>
      <dsp:spPr>
        <a:xfrm>
          <a:off x="1758091" y="562510"/>
          <a:ext cx="2006198" cy="1003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 sz="1400" b="1" i="1" u="none" strike="noStrike" kern="1200">
              <a:latin typeface="Calibri"/>
            </a:rPr>
            <a:t>Как поддержать устойчивые индивидуальные образовательные траектории .... </a:t>
          </a:r>
        </a:p>
      </dsp:txBody>
      <dsp:txXfrm>
        <a:off x="1807058" y="611477"/>
        <a:ext cx="1908264" cy="905165"/>
      </dsp:txXfrm>
    </dsp:sp>
    <dsp:sp modelId="{4FB46F2A-4E30-40E8-8CA8-F106F227A16E}">
      <dsp:nvSpPr>
        <dsp:cNvPr id="0" name=""/>
        <dsp:cNvSpPr/>
      </dsp:nvSpPr>
      <dsp:spPr>
        <a:xfrm>
          <a:off x="3567621" y="1754047"/>
          <a:ext cx="2006198" cy="12112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 sz="1400" b="1" i="1" u="none" strike="noStrike" kern="1200" dirty="0">
              <a:latin typeface="Calibri"/>
            </a:rPr>
            <a:t>для устойчивого обучения на протяжении всей жизни ....</a:t>
          </a:r>
        </a:p>
      </dsp:txBody>
      <dsp:txXfrm>
        <a:off x="3626751" y="1813177"/>
        <a:ext cx="1887938" cy="1093022"/>
      </dsp:txXfrm>
    </dsp:sp>
    <dsp:sp modelId="{0AE83055-ED61-4EE9-94F7-EA836F4149DB}">
      <dsp:nvSpPr>
        <dsp:cNvPr id="0" name=""/>
        <dsp:cNvSpPr/>
      </dsp:nvSpPr>
      <dsp:spPr>
        <a:xfrm>
          <a:off x="2886470" y="3954504"/>
          <a:ext cx="2006198" cy="1003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 sz="1200" b="1" i="1" u="none" strike="noStrike" kern="1200" dirty="0">
              <a:latin typeface="Calibri"/>
            </a:rPr>
            <a:t>предусматривающие надлежащие возможности признания результатов обучения ....</a:t>
          </a:r>
        </a:p>
      </dsp:txBody>
      <dsp:txXfrm>
        <a:off x="2935437" y="4003471"/>
        <a:ext cx="1908264" cy="905165"/>
      </dsp:txXfrm>
    </dsp:sp>
    <dsp:sp modelId="{4E7EAB72-D349-43DE-ABA6-B4542C8F70AB}">
      <dsp:nvSpPr>
        <dsp:cNvPr id="0" name=""/>
        <dsp:cNvSpPr/>
      </dsp:nvSpPr>
      <dsp:spPr>
        <a:xfrm>
          <a:off x="682221" y="3954504"/>
          <a:ext cx="2006198" cy="1003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 sz="1400" b="1" i="1" u="none" strike="noStrike" kern="1200" dirty="0">
              <a:latin typeface="Calibri"/>
            </a:rPr>
            <a:t>реализуемые в партнёрстве с различными заинтересованными сторонами ....</a:t>
          </a:r>
        </a:p>
      </dsp:txBody>
      <dsp:txXfrm>
        <a:off x="731188" y="4003471"/>
        <a:ext cx="1908264" cy="905165"/>
      </dsp:txXfrm>
    </dsp:sp>
    <dsp:sp modelId="{23B08B82-91D6-460C-AF10-D29169E9E94D}">
      <dsp:nvSpPr>
        <dsp:cNvPr id="0" name=""/>
        <dsp:cNvSpPr/>
      </dsp:nvSpPr>
      <dsp:spPr>
        <a:xfrm>
          <a:off x="1071" y="1694874"/>
          <a:ext cx="2006198" cy="13296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 sz="1400" b="1" i="1" u="none" strike="noStrike" kern="1200" dirty="0">
              <a:latin typeface="Calibri"/>
            </a:rPr>
            <a:t>и с учётом нашей НРК, а также текущих изменений в сфере сертификации, стандартов и оценивания ....</a:t>
          </a:r>
        </a:p>
      </dsp:txBody>
      <dsp:txXfrm>
        <a:off x="65978" y="1759781"/>
        <a:ext cx="1876384" cy="1199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EE6A6-FD3C-4D32-9D53-8B6D01A0A261}">
      <dsp:nvSpPr>
        <dsp:cNvPr id="0" name=""/>
        <dsp:cNvSpPr/>
      </dsp:nvSpPr>
      <dsp:spPr>
        <a:xfrm>
          <a:off x="954" y="0"/>
          <a:ext cx="2481745" cy="51129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solidFill>
                <a:srgbClr val="237576"/>
              </a:solidFill>
              <a:latin typeface="Arial"/>
              <a:cs typeface="Arial"/>
            </a:rPr>
            <a:t>Установленные цели на практике</a:t>
          </a:r>
        </a:p>
      </dsp:txBody>
      <dsp:txXfrm>
        <a:off x="954" y="0"/>
        <a:ext cx="2481745" cy="1533880"/>
      </dsp:txXfrm>
    </dsp:sp>
    <dsp:sp modelId="{B4B41BF5-3B6A-4ADE-8E57-9DE8C805584B}">
      <dsp:nvSpPr>
        <dsp:cNvPr id="0" name=""/>
        <dsp:cNvSpPr/>
      </dsp:nvSpPr>
      <dsp:spPr>
        <a:xfrm>
          <a:off x="229801" y="1535172"/>
          <a:ext cx="2024051" cy="846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ru" sz="1200" b="1" i="0" u="none" strike="noStrike" kern="1200" dirty="0">
              <a:latin typeface="Arial"/>
              <a:cs typeface="Arial"/>
            </a:rPr>
            <a:t>Контексты образовательных и учебных программ, их история и связь с НРК</a:t>
          </a:r>
        </a:p>
      </dsp:txBody>
      <dsp:txXfrm>
        <a:off x="254592" y="1559963"/>
        <a:ext cx="1974469" cy="796849"/>
      </dsp:txXfrm>
    </dsp:sp>
    <dsp:sp modelId="{63674F90-2303-44EB-9D7A-2599904EC97A}">
      <dsp:nvSpPr>
        <dsp:cNvPr id="0" name=""/>
        <dsp:cNvSpPr/>
      </dsp:nvSpPr>
      <dsp:spPr>
        <a:xfrm>
          <a:off x="249129" y="2491576"/>
          <a:ext cx="1985396" cy="714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ru" sz="1500" b="0" i="0" u="none" strike="noStrike" kern="1200">
              <a:latin typeface="Arial"/>
              <a:cs typeface="Arial"/>
            </a:rPr>
            <a:t>Освобождения</a:t>
          </a:r>
        </a:p>
      </dsp:txBody>
      <dsp:txXfrm>
        <a:off x="270065" y="2512512"/>
        <a:ext cx="1943524" cy="672952"/>
      </dsp:txXfrm>
    </dsp:sp>
    <dsp:sp modelId="{563A6436-32C9-4BAC-894A-F41E39B095E0}">
      <dsp:nvSpPr>
        <dsp:cNvPr id="0" name=""/>
        <dsp:cNvSpPr/>
      </dsp:nvSpPr>
      <dsp:spPr>
        <a:xfrm>
          <a:off x="249129" y="3316374"/>
          <a:ext cx="1985396" cy="714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ru" sz="1500" b="0" i="0" u="none" strike="noStrike" kern="1200">
              <a:latin typeface="Arial"/>
              <a:cs typeface="Arial"/>
            </a:rPr>
            <a:t>Присваиваемые квалификации</a:t>
          </a:r>
        </a:p>
      </dsp:txBody>
      <dsp:txXfrm>
        <a:off x="270065" y="3337310"/>
        <a:ext cx="1943524" cy="672952"/>
      </dsp:txXfrm>
    </dsp:sp>
    <dsp:sp modelId="{7F427244-F0F3-4C7A-9C0B-8F782744EBA7}">
      <dsp:nvSpPr>
        <dsp:cNvPr id="0" name=""/>
        <dsp:cNvSpPr/>
      </dsp:nvSpPr>
      <dsp:spPr>
        <a:xfrm>
          <a:off x="249129" y="4141171"/>
          <a:ext cx="1985396" cy="714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ru" sz="1500" b="0" i="0" u="none" strike="noStrike" kern="1200">
              <a:latin typeface="Arial"/>
              <a:cs typeface="Arial"/>
            </a:rPr>
            <a:t>Доступ</a:t>
          </a:r>
        </a:p>
        <a:p>
          <a:pPr algn="ctr">
            <a:spcBef>
              <a:spcPct val="0"/>
            </a:spcBef>
            <a:buNone/>
          </a:pPr>
          <a:endParaRPr lang="en-IE" kern="1200"/>
        </a:p>
      </dsp:txBody>
      <dsp:txXfrm>
        <a:off x="270065" y="4162107"/>
        <a:ext cx="1943524" cy="672952"/>
      </dsp:txXfrm>
    </dsp:sp>
    <dsp:sp modelId="{52E779A0-A16F-4FBA-9D35-B26DF10F9A60}">
      <dsp:nvSpPr>
        <dsp:cNvPr id="0" name=""/>
        <dsp:cNvSpPr/>
      </dsp:nvSpPr>
      <dsp:spPr>
        <a:xfrm>
          <a:off x="2700373" y="0"/>
          <a:ext cx="2481745" cy="51129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solidFill>
                <a:srgbClr val="237576"/>
              </a:solidFill>
              <a:latin typeface="Arial"/>
              <a:cs typeface="Arial"/>
            </a:rPr>
            <a:t>Основополагающие цели </a:t>
          </a:r>
        </a:p>
      </dsp:txBody>
      <dsp:txXfrm>
        <a:off x="2700373" y="0"/>
        <a:ext cx="2481745" cy="1533880"/>
      </dsp:txXfrm>
    </dsp:sp>
    <dsp:sp modelId="{5CA815B2-C47C-4F31-9157-A961DD97F7DD}">
      <dsp:nvSpPr>
        <dsp:cNvPr id="0" name=""/>
        <dsp:cNvSpPr/>
      </dsp:nvSpPr>
      <dsp:spPr>
        <a:xfrm>
          <a:off x="2917004" y="1534005"/>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a:latin typeface="Arial"/>
              <a:cs typeface="Arial"/>
            </a:rPr>
            <a:t>Грамотность</a:t>
          </a:r>
        </a:p>
      </dsp:txBody>
      <dsp:txXfrm>
        <a:off x="2938820" y="1555821"/>
        <a:ext cx="1941764" cy="701213"/>
      </dsp:txXfrm>
    </dsp:sp>
    <dsp:sp modelId="{B38280F5-42B5-4FD3-B3D9-F4D20D4272F2}">
      <dsp:nvSpPr>
        <dsp:cNvPr id="0" name=""/>
        <dsp:cNvSpPr/>
      </dsp:nvSpPr>
      <dsp:spPr>
        <a:xfrm>
          <a:off x="2917004" y="2393442"/>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a:latin typeface="Arial"/>
              <a:cs typeface="Arial"/>
            </a:rPr>
            <a:t>Участие </a:t>
          </a:r>
        </a:p>
      </dsp:txBody>
      <dsp:txXfrm>
        <a:off x="2938820" y="2415258"/>
        <a:ext cx="1941764" cy="701213"/>
      </dsp:txXfrm>
    </dsp:sp>
    <dsp:sp modelId="{CF39046B-F46A-49E8-8C99-9649B74494BD}">
      <dsp:nvSpPr>
        <dsp:cNvPr id="0" name=""/>
        <dsp:cNvSpPr/>
      </dsp:nvSpPr>
      <dsp:spPr>
        <a:xfrm>
          <a:off x="2917004" y="3252880"/>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a:latin typeface="Arial"/>
              <a:cs typeface="Arial"/>
            </a:rPr>
            <a:t>Адаптация навыков и стратегические партнёрства</a:t>
          </a:r>
        </a:p>
      </dsp:txBody>
      <dsp:txXfrm>
        <a:off x="2938820" y="3274696"/>
        <a:ext cx="1941764" cy="701213"/>
      </dsp:txXfrm>
    </dsp:sp>
    <dsp:sp modelId="{4EDCA485-3EC6-4010-BA6D-A2EE113C49F2}">
      <dsp:nvSpPr>
        <dsp:cNvPr id="0" name=""/>
        <dsp:cNvSpPr/>
      </dsp:nvSpPr>
      <dsp:spPr>
        <a:xfrm>
          <a:off x="2917004" y="4112317"/>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a:latin typeface="Arial"/>
              <a:cs typeface="Arial"/>
            </a:rPr>
            <a:t>Актуальность и перспективность учебной программы</a:t>
          </a:r>
        </a:p>
      </dsp:txBody>
      <dsp:txXfrm>
        <a:off x="2938820" y="4134133"/>
        <a:ext cx="1941764" cy="701213"/>
      </dsp:txXfrm>
    </dsp:sp>
    <dsp:sp modelId="{8BF6BFE9-D262-486E-BF62-553968B76C6E}">
      <dsp:nvSpPr>
        <dsp:cNvPr id="0" name=""/>
        <dsp:cNvSpPr/>
      </dsp:nvSpPr>
      <dsp:spPr>
        <a:xfrm>
          <a:off x="5336706" y="0"/>
          <a:ext cx="2481745" cy="51129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solidFill>
                <a:srgbClr val="0E663F"/>
              </a:solidFill>
              <a:latin typeface="Arial"/>
              <a:cs typeface="Arial"/>
            </a:rPr>
            <a:t>Возникающие цели</a:t>
          </a:r>
        </a:p>
      </dsp:txBody>
      <dsp:txXfrm>
        <a:off x="5336706" y="0"/>
        <a:ext cx="2481745" cy="1533880"/>
      </dsp:txXfrm>
    </dsp:sp>
    <dsp:sp modelId="{B0298424-D54A-406E-85CA-BB4B796D8ACC}">
      <dsp:nvSpPr>
        <dsp:cNvPr id="0" name=""/>
        <dsp:cNvSpPr/>
      </dsp:nvSpPr>
      <dsp:spPr>
        <a:xfrm>
          <a:off x="5528495" y="1497550"/>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a:latin typeface="Arial"/>
              <a:cs typeface="Arial"/>
            </a:rPr>
            <a:t>Удовлетворение потребностей новых групп мигрантов</a:t>
          </a:r>
        </a:p>
      </dsp:txBody>
      <dsp:txXfrm>
        <a:off x="5550311" y="1519366"/>
        <a:ext cx="1941764" cy="701213"/>
      </dsp:txXfrm>
    </dsp:sp>
    <dsp:sp modelId="{0B7CDF4A-4168-441D-B135-C134E085FC7E}">
      <dsp:nvSpPr>
        <dsp:cNvPr id="0" name=""/>
        <dsp:cNvSpPr/>
      </dsp:nvSpPr>
      <dsp:spPr>
        <a:xfrm>
          <a:off x="5528495" y="2342407"/>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ru" sz="1200" b="1" i="0" u="none" strike="noStrike" kern="1200" dirty="0">
              <a:latin typeface="Arial"/>
              <a:cs typeface="Arial"/>
            </a:rPr>
            <a:t>Удовлетворение потребностей нового контингента обучающихся</a:t>
          </a:r>
        </a:p>
      </dsp:txBody>
      <dsp:txXfrm>
        <a:off x="5550311" y="2364223"/>
        <a:ext cx="1941764" cy="701213"/>
      </dsp:txXfrm>
    </dsp:sp>
    <dsp:sp modelId="{1C49CF44-4528-4529-9D88-B86D959D1538}">
      <dsp:nvSpPr>
        <dsp:cNvPr id="0" name=""/>
        <dsp:cNvSpPr/>
      </dsp:nvSpPr>
      <dsp:spPr>
        <a:xfrm>
          <a:off x="5528495" y="3216425"/>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ru" sz="1400" b="1" i="0" u="none" strike="noStrike" kern="1200" dirty="0">
              <a:latin typeface="Arial"/>
              <a:cs typeface="Arial"/>
            </a:rPr>
            <a:t>Поддержка признания новых форм сертификаций </a:t>
          </a:r>
        </a:p>
      </dsp:txBody>
      <dsp:txXfrm>
        <a:off x="5550311" y="3238241"/>
        <a:ext cx="1941764" cy="701213"/>
      </dsp:txXfrm>
    </dsp:sp>
    <dsp:sp modelId="{6DE21A0F-23BE-46AF-BC36-BAADF5D7EA50}">
      <dsp:nvSpPr>
        <dsp:cNvPr id="0" name=""/>
        <dsp:cNvSpPr/>
      </dsp:nvSpPr>
      <dsp:spPr>
        <a:xfrm>
          <a:off x="5528495" y="4083154"/>
          <a:ext cx="1985396" cy="744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ru" sz="1200" b="1" i="0" u="none" strike="noStrike" kern="1200" dirty="0">
              <a:latin typeface="Arial"/>
              <a:cs typeface="Arial"/>
            </a:rPr>
            <a:t>Утверждение ценностей инклюзивности и уважения в глобальном контексте</a:t>
          </a:r>
        </a:p>
      </dsp:txBody>
      <dsp:txXfrm>
        <a:off x="5550311" y="4104970"/>
        <a:ext cx="1941764" cy="701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B55D3-EEF1-4FB2-B39F-8885B434B141}">
      <dsp:nvSpPr>
        <dsp:cNvPr id="0" name=""/>
        <dsp:cNvSpPr/>
      </dsp:nvSpPr>
      <dsp:spPr>
        <a:xfrm>
          <a:off x="-249696" y="0"/>
          <a:ext cx="6006524" cy="520126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7736C-2093-4F1B-90E4-40D7C2668EC6}">
      <dsp:nvSpPr>
        <dsp:cNvPr id="0" name=""/>
        <dsp:cNvSpPr/>
      </dsp:nvSpPr>
      <dsp:spPr>
        <a:xfrm>
          <a:off x="647053" y="494120"/>
          <a:ext cx="2028493" cy="2028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 sz="2000" b="0" i="0" u="none" strike="noStrike" kern="1200" dirty="0">
              <a:latin typeface="Calibri"/>
            </a:rPr>
            <a:t>ППО и образование и обучение</a:t>
          </a:r>
        </a:p>
      </dsp:txBody>
      <dsp:txXfrm>
        <a:off x="746076" y="593143"/>
        <a:ext cx="1830447" cy="1830447"/>
      </dsp:txXfrm>
    </dsp:sp>
    <dsp:sp modelId="{E4FAE4F6-74DE-4A6B-9E14-B9EF22AB9F4C}">
      <dsp:nvSpPr>
        <dsp:cNvPr id="0" name=""/>
        <dsp:cNvSpPr/>
      </dsp:nvSpPr>
      <dsp:spPr>
        <a:xfrm>
          <a:off x="2831584" y="494120"/>
          <a:ext cx="2028493" cy="2028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latin typeface="Calibri"/>
            </a:rPr>
            <a:t>ППО и рынок труда</a:t>
          </a:r>
        </a:p>
      </dsp:txBody>
      <dsp:txXfrm>
        <a:off x="2930607" y="593143"/>
        <a:ext cx="1830447" cy="1830447"/>
      </dsp:txXfrm>
    </dsp:sp>
    <dsp:sp modelId="{BDABB22F-F40D-4E35-A4F9-78961ED89E49}">
      <dsp:nvSpPr>
        <dsp:cNvPr id="0" name=""/>
        <dsp:cNvSpPr/>
      </dsp:nvSpPr>
      <dsp:spPr>
        <a:xfrm>
          <a:off x="647053" y="2678651"/>
          <a:ext cx="2028493" cy="2028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latin typeface="Calibri"/>
            </a:rPr>
            <a:t>ППО и третий сектор</a:t>
          </a:r>
        </a:p>
      </dsp:txBody>
      <dsp:txXfrm>
        <a:off x="746076" y="2777674"/>
        <a:ext cx="1830447" cy="1830447"/>
      </dsp:txXfrm>
    </dsp:sp>
    <dsp:sp modelId="{1B3B8A1C-8391-473F-9B7C-D889F9A1CF93}">
      <dsp:nvSpPr>
        <dsp:cNvPr id="0" name=""/>
        <dsp:cNvSpPr/>
      </dsp:nvSpPr>
      <dsp:spPr>
        <a:xfrm>
          <a:off x="2831584" y="2678651"/>
          <a:ext cx="2028493" cy="2028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 sz="2400" b="0" i="0" u="none" strike="noStrike" kern="1200" dirty="0">
              <a:latin typeface="Calibri"/>
            </a:rPr>
            <a:t>ППО и сообщества</a:t>
          </a:r>
        </a:p>
      </dsp:txBody>
      <dsp:txXfrm>
        <a:off x="2930607" y="2777674"/>
        <a:ext cx="1830447" cy="1830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4E821-CA6E-46BA-9CCD-9B630C2FA600}">
      <dsp:nvSpPr>
        <dsp:cNvPr id="0" name=""/>
        <dsp:cNvSpPr/>
      </dsp:nvSpPr>
      <dsp:spPr>
        <a:xfrm>
          <a:off x="0" y="4416"/>
          <a:ext cx="5070780" cy="1033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ru" sz="3800" b="0" i="0" u="none" strike="noStrike" kern="1200">
              <a:latin typeface="Arial"/>
              <a:cs typeface="Arial"/>
            </a:rPr>
            <a:t>Отдельные лица и пользователи </a:t>
          </a:r>
        </a:p>
      </dsp:txBody>
      <dsp:txXfrm>
        <a:off x="30272" y="34688"/>
        <a:ext cx="5010236" cy="973012"/>
      </dsp:txXfrm>
    </dsp:sp>
    <dsp:sp modelId="{495DA19B-CE76-44FA-93E2-67997B83DE50}">
      <dsp:nvSpPr>
        <dsp:cNvPr id="0" name=""/>
        <dsp:cNvSpPr/>
      </dsp:nvSpPr>
      <dsp:spPr>
        <a:xfrm>
          <a:off x="6822" y="1123999"/>
          <a:ext cx="2428446" cy="1033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 sz="1400" b="0" i="0" u="none" strike="noStrike" kern="1200" dirty="0">
              <a:latin typeface="Arial"/>
              <a:cs typeface="Arial"/>
            </a:rPr>
            <a:t>Гражданское общество, волонтёрские и молодежные организации</a:t>
          </a:r>
        </a:p>
      </dsp:txBody>
      <dsp:txXfrm>
        <a:off x="37094" y="1154271"/>
        <a:ext cx="2367902" cy="973012"/>
      </dsp:txXfrm>
    </dsp:sp>
    <dsp:sp modelId="{AFF20F88-764F-424A-B2D7-1AF33803B69E}">
      <dsp:nvSpPr>
        <dsp:cNvPr id="0" name=""/>
        <dsp:cNvSpPr/>
      </dsp:nvSpPr>
      <dsp:spPr>
        <a:xfrm>
          <a:off x="0" y="2248185"/>
          <a:ext cx="2428446" cy="1033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 sz="1800" b="0" i="0" u="none" strike="noStrike" kern="1200" dirty="0">
              <a:latin typeface="Arial"/>
              <a:cs typeface="Arial"/>
            </a:rPr>
            <a:t>Образование и учебные заведения</a:t>
          </a:r>
        </a:p>
      </dsp:txBody>
      <dsp:txXfrm>
        <a:off x="30272" y="2278457"/>
        <a:ext cx="2367902" cy="973012"/>
      </dsp:txXfrm>
    </dsp:sp>
    <dsp:sp modelId="{BCBC19EE-D94B-41E1-8EFC-1AC697F740C2}">
      <dsp:nvSpPr>
        <dsp:cNvPr id="0" name=""/>
        <dsp:cNvSpPr/>
      </dsp:nvSpPr>
      <dsp:spPr>
        <a:xfrm>
          <a:off x="2639258" y="1123999"/>
          <a:ext cx="2428446" cy="1033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 sz="1600" b="0" i="0" u="none" strike="noStrike" kern="1200" dirty="0">
              <a:latin typeface="Arial"/>
              <a:cs typeface="Arial"/>
            </a:rPr>
            <a:t>Предпринимательский сектор</a:t>
          </a:r>
        </a:p>
      </dsp:txBody>
      <dsp:txXfrm>
        <a:off x="2669530" y="1154271"/>
        <a:ext cx="2367902" cy="973012"/>
      </dsp:txXfrm>
    </dsp:sp>
    <dsp:sp modelId="{8A0D805A-2AFB-42EB-A565-1A321BE58BBB}">
      <dsp:nvSpPr>
        <dsp:cNvPr id="0" name=""/>
        <dsp:cNvSpPr/>
      </dsp:nvSpPr>
      <dsp:spPr>
        <a:xfrm>
          <a:off x="2643994" y="2247054"/>
          <a:ext cx="2418973" cy="10337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 sz="1800" b="0" i="0" u="none" strike="noStrike" kern="1200" dirty="0">
              <a:latin typeface="Arial"/>
              <a:cs typeface="Arial"/>
            </a:rPr>
            <a:t>Региональные и местные заинтересованные стороны</a:t>
          </a:r>
        </a:p>
      </dsp:txBody>
      <dsp:txXfrm>
        <a:off x="2674271" y="2277331"/>
        <a:ext cx="2358419" cy="9731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7FEF6-2719-4F19-A286-E48443629CCC}">
      <dsp:nvSpPr>
        <dsp:cNvPr id="0" name=""/>
        <dsp:cNvSpPr/>
      </dsp:nvSpPr>
      <dsp:spPr>
        <a:xfrm>
          <a:off x="31884" y="146684"/>
          <a:ext cx="2023612" cy="1214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 sz="1600" b="0" i="0" u="none" strike="noStrike" kern="1200" dirty="0">
              <a:latin typeface="Arial"/>
              <a:cs typeface="Arial"/>
            </a:rPr>
            <a:t>Национальные заинтересованные стороны</a:t>
          </a:r>
        </a:p>
      </dsp:txBody>
      <dsp:txXfrm>
        <a:off x="31884" y="146684"/>
        <a:ext cx="2023612" cy="1214167"/>
      </dsp:txXfrm>
    </dsp:sp>
    <dsp:sp modelId="{9C6067C1-EC43-4A59-BA3D-C666F61B0C69}">
      <dsp:nvSpPr>
        <dsp:cNvPr id="0" name=""/>
        <dsp:cNvSpPr/>
      </dsp:nvSpPr>
      <dsp:spPr>
        <a:xfrm>
          <a:off x="2201885" y="135866"/>
          <a:ext cx="2023612" cy="1214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 sz="1600" b="0" i="0" u="none" strike="noStrike" kern="1200" dirty="0">
              <a:latin typeface="Arial"/>
              <a:cs typeface="Arial"/>
            </a:rPr>
            <a:t>Европейские заинтересованные стороны</a:t>
          </a:r>
        </a:p>
      </dsp:txBody>
      <dsp:txXfrm>
        <a:off x="2201885" y="135866"/>
        <a:ext cx="2023612" cy="12141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80BD1-F61A-4FDD-8802-780F7EC79479}">
      <dsp:nvSpPr>
        <dsp:cNvPr id="0" name=""/>
        <dsp:cNvSpPr/>
      </dsp:nvSpPr>
      <dsp:spPr>
        <a:xfrm rot="16200000">
          <a:off x="-645888" y="647330"/>
          <a:ext cx="5043054" cy="3748393"/>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rtl="0">
            <a:lnSpc>
              <a:spcPct val="90000"/>
            </a:lnSpc>
            <a:spcBef>
              <a:spcPct val="0"/>
            </a:spcBef>
            <a:spcAft>
              <a:spcPct val="35000"/>
            </a:spcAft>
            <a:buNone/>
          </a:pPr>
          <a:r>
            <a:rPr lang="ru" sz="2000" b="0" i="0" u="none" strike="noStrike" kern="1200">
              <a:latin typeface="Calibri"/>
            </a:rPr>
            <a:t>Какая технология?</a:t>
          </a:r>
        </a:p>
        <a:p>
          <a:pPr marL="171450" lvl="1" indent="-171450" algn="l" defTabSz="800100" rtl="0">
            <a:lnSpc>
              <a:spcPct val="90000"/>
            </a:lnSpc>
            <a:spcBef>
              <a:spcPct val="0"/>
            </a:spcBef>
            <a:spcAft>
              <a:spcPct val="15000"/>
            </a:spcAft>
            <a:buChar char="•"/>
          </a:pPr>
          <a:r>
            <a:rPr lang="ru" sz="1800" b="0" i="0" u="none" strike="noStrike" kern="1200">
              <a:latin typeface="Calibri"/>
            </a:rPr>
            <a:t>Цифровые и открытые системы сертификации и их связь с ППО?</a:t>
          </a:r>
        </a:p>
        <a:p>
          <a:pPr marL="171450" lvl="1" indent="-171450" algn="l" defTabSz="800100" rtl="0">
            <a:lnSpc>
              <a:spcPct val="90000"/>
            </a:lnSpc>
            <a:spcBef>
              <a:spcPct val="0"/>
            </a:spcBef>
            <a:spcAft>
              <a:spcPct val="15000"/>
            </a:spcAft>
            <a:buChar char="•"/>
          </a:pPr>
          <a:r>
            <a:rPr lang="ru" sz="1800" b="0" i="0" u="none" strike="noStrike" kern="1200">
              <a:latin typeface="Calibri"/>
            </a:rPr>
            <a:t>Чем может помочь ИИ?</a:t>
          </a:r>
        </a:p>
        <a:p>
          <a:pPr marL="171450" lvl="1" indent="-171450" algn="l" defTabSz="800100" rtl="0">
            <a:lnSpc>
              <a:spcPct val="90000"/>
            </a:lnSpc>
            <a:spcBef>
              <a:spcPct val="0"/>
            </a:spcBef>
            <a:spcAft>
              <a:spcPct val="15000"/>
            </a:spcAft>
            <a:buChar char="•"/>
          </a:pPr>
          <a:r>
            <a:rPr lang="ru" sz="1800" b="0" i="0" u="none" strike="noStrike" kern="1200">
              <a:latin typeface="Calibri"/>
            </a:rPr>
            <a:t>Вопросы затрат?</a:t>
          </a:r>
        </a:p>
      </dsp:txBody>
      <dsp:txXfrm rot="5400000">
        <a:off x="1443" y="1008610"/>
        <a:ext cx="3748393" cy="3025832"/>
      </dsp:txXfrm>
    </dsp:sp>
    <dsp:sp modelId="{BD8FC3F2-8248-42C7-9A7D-0B1CE0A688D6}">
      <dsp:nvSpPr>
        <dsp:cNvPr id="0" name=""/>
        <dsp:cNvSpPr/>
      </dsp:nvSpPr>
      <dsp:spPr>
        <a:xfrm rot="16200000">
          <a:off x="3383634" y="647330"/>
          <a:ext cx="5043054" cy="3748393"/>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rtl="0">
            <a:lnSpc>
              <a:spcPct val="90000"/>
            </a:lnSpc>
            <a:spcBef>
              <a:spcPct val="0"/>
            </a:spcBef>
            <a:spcAft>
              <a:spcPct val="35000"/>
            </a:spcAft>
            <a:buNone/>
          </a:pPr>
          <a:r>
            <a:rPr lang="ru" sz="2000" b="0" i="0" u="none" strike="noStrike" kern="1200">
              <a:latin typeface="Calibri"/>
            </a:rPr>
            <a:t>Какая поддержка необходима обучающимся?</a:t>
          </a:r>
        </a:p>
        <a:p>
          <a:pPr marL="171450" lvl="1" indent="-171450" algn="l" defTabSz="800100" rtl="0">
            <a:lnSpc>
              <a:spcPct val="90000"/>
            </a:lnSpc>
            <a:spcBef>
              <a:spcPct val="0"/>
            </a:spcBef>
            <a:spcAft>
              <a:spcPct val="15000"/>
            </a:spcAft>
            <a:buChar char="•"/>
          </a:pPr>
          <a:r>
            <a:rPr lang="ru" sz="1800" b="0" i="0" u="none" strike="noStrike" kern="1200">
              <a:latin typeface="Calibri"/>
            </a:rPr>
            <a:t>Целостное признание</a:t>
          </a:r>
        </a:p>
        <a:p>
          <a:pPr marL="171450" lvl="1" indent="-171450" algn="l" defTabSz="800100" rtl="0">
            <a:lnSpc>
              <a:spcPct val="90000"/>
            </a:lnSpc>
            <a:spcBef>
              <a:spcPct val="0"/>
            </a:spcBef>
            <a:spcAft>
              <a:spcPct val="15000"/>
            </a:spcAft>
            <a:buChar char="•"/>
          </a:pPr>
          <a:r>
            <a:rPr lang="ru" sz="1800" b="0" i="0" u="none" strike="noStrike" kern="1200">
              <a:latin typeface="Calibri"/>
            </a:rPr>
            <a:t>Системы оказания поддержки на протяжении всей жизни</a:t>
          </a:r>
        </a:p>
        <a:p>
          <a:pPr marL="171450" lvl="1" indent="-171450" algn="l" defTabSz="800100" rtl="0">
            <a:lnSpc>
              <a:spcPct val="90000"/>
            </a:lnSpc>
            <a:spcBef>
              <a:spcPct val="0"/>
            </a:spcBef>
            <a:spcAft>
              <a:spcPct val="15000"/>
            </a:spcAft>
            <a:buChar char="•"/>
          </a:pPr>
          <a:r>
            <a:rPr lang="ru" sz="1800" b="0" i="0" u="none" strike="noStrike" kern="1200">
              <a:latin typeface="Calibri"/>
            </a:rPr>
            <a:t>Более эффективное и прозрачное использование существующей инфраструктуры, особенно результатов обучения</a:t>
          </a:r>
        </a:p>
        <a:p>
          <a:pPr marL="171450" lvl="1" indent="-171450" algn="l" defTabSz="800100" rtl="0">
            <a:lnSpc>
              <a:spcPct val="90000"/>
            </a:lnSpc>
            <a:spcBef>
              <a:spcPct val="0"/>
            </a:spcBef>
            <a:spcAft>
              <a:spcPct val="15000"/>
            </a:spcAft>
            <a:buChar char="•"/>
          </a:pPr>
          <a:r>
            <a:rPr lang="ru" sz="1800" b="0" i="0" u="none" strike="noStrike" kern="1200">
              <a:latin typeface="Calibri"/>
            </a:rPr>
            <a:t>Вопросы затрат?</a:t>
          </a:r>
        </a:p>
      </dsp:txBody>
      <dsp:txXfrm rot="5400000">
        <a:off x="4030965" y="1008610"/>
        <a:ext cx="3748393" cy="3025832"/>
      </dsp:txXfrm>
    </dsp:sp>
    <dsp:sp modelId="{5F4250E8-8815-4A44-8BF3-915B7149F38D}">
      <dsp:nvSpPr>
        <dsp:cNvPr id="0" name=""/>
        <dsp:cNvSpPr/>
      </dsp:nvSpPr>
      <dsp:spPr>
        <a:xfrm rot="16200000">
          <a:off x="7413156" y="647330"/>
          <a:ext cx="5043054" cy="3748393"/>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rtl="0">
            <a:lnSpc>
              <a:spcPct val="90000"/>
            </a:lnSpc>
            <a:spcBef>
              <a:spcPct val="0"/>
            </a:spcBef>
            <a:spcAft>
              <a:spcPct val="35000"/>
            </a:spcAft>
            <a:buNone/>
          </a:pPr>
          <a:r>
            <a:rPr lang="ru" sz="1800" b="0" i="0" u="none" strike="noStrike" kern="1200" dirty="0">
              <a:latin typeface="Calibri"/>
            </a:rPr>
            <a:t>Как разрешить фундаментальные философские и технические вопросы?</a:t>
          </a:r>
        </a:p>
        <a:p>
          <a:pPr marL="114300" lvl="1" indent="-114300" algn="l" defTabSz="533400" rtl="0">
            <a:lnSpc>
              <a:spcPct val="90000"/>
            </a:lnSpc>
            <a:spcBef>
              <a:spcPct val="0"/>
            </a:spcBef>
            <a:spcAft>
              <a:spcPct val="15000"/>
            </a:spcAft>
            <a:buChar char="•"/>
          </a:pPr>
          <a:r>
            <a:rPr lang="ru" sz="1200" b="0" i="0" u="none" strike="noStrike" kern="1200">
              <a:latin typeface="Calibri"/>
            </a:rPr>
            <a:t>Выявление взаимосвязи между политикой внедрения транверсальных навыков в формальное образование и политикой системного внедрения ВПО</a:t>
          </a:r>
        </a:p>
        <a:p>
          <a:pPr marL="114300" lvl="1" indent="-114300" algn="l" defTabSz="533400" rtl="0">
            <a:lnSpc>
              <a:spcPct val="90000"/>
            </a:lnSpc>
            <a:spcBef>
              <a:spcPct val="0"/>
            </a:spcBef>
            <a:spcAft>
              <a:spcPct val="15000"/>
            </a:spcAft>
            <a:buChar char="•"/>
          </a:pPr>
          <a:r>
            <a:rPr lang="ru" sz="1200" b="0" i="0" u="none" strike="noStrike" kern="1200">
              <a:latin typeface="Calibri"/>
            </a:rPr>
            <a:t>Выявление взаимосвязи между уровнями рамки квалификаций, системами перевода и накопления кредитов, а также инструментами валидации</a:t>
          </a:r>
        </a:p>
        <a:p>
          <a:pPr marL="114300" lvl="1" indent="-114300" algn="l" defTabSz="533400" rtl="0">
            <a:lnSpc>
              <a:spcPct val="90000"/>
            </a:lnSpc>
            <a:spcBef>
              <a:spcPct val="0"/>
            </a:spcBef>
            <a:spcAft>
              <a:spcPct val="15000"/>
            </a:spcAft>
            <a:buChar char="•"/>
          </a:pPr>
          <a:r>
            <a:rPr lang="ru" sz="1200" b="0" i="0" u="none" strike="noStrike" kern="1200">
              <a:latin typeface="Calibri"/>
            </a:rPr>
            <a:t>Стратегии финансирования в условиях разнообразной системы третичного образования и роль ППО</a:t>
          </a:r>
        </a:p>
        <a:p>
          <a:pPr marL="114300" lvl="1" indent="-114300" algn="l" defTabSz="533400" rtl="0">
            <a:lnSpc>
              <a:spcPct val="90000"/>
            </a:lnSpc>
            <a:spcBef>
              <a:spcPct val="0"/>
            </a:spcBef>
            <a:spcAft>
              <a:spcPct val="15000"/>
            </a:spcAft>
            <a:buChar char="•"/>
          </a:pPr>
          <a:r>
            <a:rPr lang="ru" sz="1200" b="0" i="0" u="none" strike="noStrike" kern="1200" dirty="0">
              <a:latin typeface="Calibri"/>
            </a:rPr>
            <a:t>Более чёткое и убедительное формулирование всестороннего видения обучения, а также взаимодополняющих ролей ППО и формального обучения </a:t>
          </a:r>
        </a:p>
      </dsp:txBody>
      <dsp:txXfrm rot="5400000">
        <a:off x="8060487" y="1008610"/>
        <a:ext cx="3748393" cy="302583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801580-5A9E-D34A-9A13-8029F44CDD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A088EA-D843-8345-A302-2E7C335A9A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DFBD6D-90CD-1543-98FB-1A12D5530B9E}" type="datetimeFigureOut">
              <a:rPr lang="en-US" smtClean="0"/>
              <a:t>2/8/2026</a:t>
            </a:fld>
            <a:endParaRPr lang="en-US"/>
          </a:p>
        </p:txBody>
      </p:sp>
      <p:sp>
        <p:nvSpPr>
          <p:cNvPr id="4" name="Footer Placeholder 3">
            <a:extLst>
              <a:ext uri="{FF2B5EF4-FFF2-40B4-BE49-F238E27FC236}">
                <a16:creationId xmlns:a16="http://schemas.microsoft.com/office/drawing/2014/main" id="{0807A22E-015A-2140-A37B-CE828DA4EF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9ECB93-12F7-9641-BF10-094D23FE74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C2CA7-A10F-DE45-A3AF-6581363CC89C}" type="slidenum">
              <a:rPr lang="en-US" smtClean="0"/>
              <a:t>‹#›</a:t>
            </a:fld>
            <a:endParaRPr lang="en-US"/>
          </a:p>
        </p:txBody>
      </p:sp>
    </p:spTree>
    <p:extLst>
      <p:ext uri="{BB962C8B-B14F-4D97-AF65-F5344CB8AC3E}">
        <p14:creationId xmlns:p14="http://schemas.microsoft.com/office/powerpoint/2010/main" val="19101143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4C6BE-4A2C-1844-BFEE-609B357A2C96}"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19039-4946-AE4F-9213-A53B8442C7CD}" type="slidenum">
              <a:rPr lang="en-US" smtClean="0"/>
              <a:t>‹#›</a:t>
            </a:fld>
            <a:endParaRPr lang="en-US"/>
          </a:p>
        </p:txBody>
      </p:sp>
    </p:spTree>
    <p:extLst>
      <p:ext uri="{BB962C8B-B14F-4D97-AF65-F5344CB8AC3E}">
        <p14:creationId xmlns:p14="http://schemas.microsoft.com/office/powerpoint/2010/main" val="3675151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 sz="1200" b="0" i="0" u="none" strike="noStrike" kern="1200" dirty="0">
                <a:solidFill>
                  <a:srgbClr val="000000"/>
                </a:solidFill>
                <a:latin typeface="Calibri"/>
                <a:ea typeface="+mn-ea"/>
                <a:cs typeface="+mn-cs"/>
              </a:rPr>
              <a:t>Stewardship of National Framework of Qualifications and promote trusted Qualifications;  External Quality Assurance of providers, including institutional quality reviews; Award Standards; Certification and Verification of Awards; Validation of Education Programmes; RPL support for QQI providers; Agree Quality Assurance Procedures; Support Recognition of Qualifications though our Irish NARIC service;  Academic Integrity; Access, Transfer &amp; Progression and Learning Pathways; TrustEd Ireland Quality Mark.</a:t>
            </a:r>
          </a:p>
          <a:p>
            <a:endParaRPr lang="en-IE" dirty="0"/>
          </a:p>
        </p:txBody>
      </p:sp>
      <p:sp>
        <p:nvSpPr>
          <p:cNvPr id="4" name="Slide Number Placeholder 3"/>
          <p:cNvSpPr>
            <a:spLocks noGrp="1"/>
          </p:cNvSpPr>
          <p:nvPr>
            <p:ph type="sldNum" sz="quarter" idx="5"/>
          </p:nvPr>
        </p:nvSpPr>
        <p:spPr/>
        <p:txBody>
          <a:bodyPr/>
          <a:lstStyle/>
          <a:p>
            <a:fld id="{DB419039-4946-AE4F-9213-A53B8442C7CD}" type="slidenum">
              <a:rPr lang="en-US" smtClean="0"/>
              <a:t>3</a:t>
            </a:fld>
            <a:endParaRPr lang="en-US"/>
          </a:p>
        </p:txBody>
      </p:sp>
    </p:spTree>
    <p:extLst>
      <p:ext uri="{BB962C8B-B14F-4D97-AF65-F5344CB8AC3E}">
        <p14:creationId xmlns:p14="http://schemas.microsoft.com/office/powerpoint/2010/main" val="352858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B419039-4946-AE4F-9213-A53B8442C7CD}" type="slidenum">
              <a:rPr lang="en-US" smtClean="0"/>
              <a:t>4</a:t>
            </a:fld>
            <a:endParaRPr lang="en-US"/>
          </a:p>
        </p:txBody>
      </p:sp>
    </p:spTree>
    <p:extLst>
      <p:ext uri="{BB962C8B-B14F-4D97-AF65-F5344CB8AC3E}">
        <p14:creationId xmlns:p14="http://schemas.microsoft.com/office/powerpoint/2010/main" val="427366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B419039-4946-AE4F-9213-A53B8442C7CD}" type="slidenum">
              <a:rPr lang="en-US" smtClean="0"/>
              <a:t>11</a:t>
            </a:fld>
            <a:endParaRPr lang="en-US"/>
          </a:p>
        </p:txBody>
      </p:sp>
    </p:spTree>
    <p:extLst>
      <p:ext uri="{BB962C8B-B14F-4D97-AF65-F5344CB8AC3E}">
        <p14:creationId xmlns:p14="http://schemas.microsoft.com/office/powerpoint/2010/main" val="363053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B419039-4946-AE4F-9213-A53B8442C7CD}" type="slidenum">
              <a:rPr lang="en-US" smtClean="0"/>
              <a:t>12</a:t>
            </a:fld>
            <a:endParaRPr lang="en-US"/>
          </a:p>
        </p:txBody>
      </p:sp>
    </p:spTree>
    <p:extLst>
      <p:ext uri="{BB962C8B-B14F-4D97-AF65-F5344CB8AC3E}">
        <p14:creationId xmlns:p14="http://schemas.microsoft.com/office/powerpoint/2010/main" val="334918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36B2E3-5AF3-194E-A75E-41A640CF2378}"/>
              </a:ext>
            </a:extLst>
          </p:cNvPr>
          <p:cNvSpPr>
            <a:spLocks noGrp="1"/>
          </p:cNvSpPr>
          <p:nvPr>
            <p:ph type="title"/>
          </p:nvPr>
        </p:nvSpPr>
        <p:spPr>
          <a:xfrm>
            <a:off x="410882" y="808302"/>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12233015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break 3">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1719FC-C7EA-1641-940E-AB4689D3B4BF}"/>
              </a:ext>
            </a:extLst>
          </p:cNvPr>
          <p:cNvSpPr>
            <a:spLocks noGrp="1"/>
          </p:cNvSpPr>
          <p:nvPr>
            <p:ph type="body" sz="quarter" idx="10" hasCustomPrompt="1"/>
          </p:nvPr>
        </p:nvSpPr>
        <p:spPr>
          <a:xfrm>
            <a:off x="317088" y="326203"/>
            <a:ext cx="4743966" cy="1888187"/>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pic>
        <p:nvPicPr>
          <p:cNvPr id="8" name="Picture 7">
            <a:extLst>
              <a:ext uri="{FF2B5EF4-FFF2-40B4-BE49-F238E27FC236}">
                <a16:creationId xmlns:a16="http://schemas.microsoft.com/office/drawing/2014/main" id="{2B1D3B43-51CB-048B-FA25-29F41D6CD1B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384800"/>
            <a:ext cx="12192000" cy="1473200"/>
          </a:xfrm>
          <a:prstGeom prst="rect">
            <a:avLst/>
          </a:prstGeom>
        </p:spPr>
      </p:pic>
      <p:sp>
        <p:nvSpPr>
          <p:cNvPr id="9" name="Title 1">
            <a:extLst>
              <a:ext uri="{FF2B5EF4-FFF2-40B4-BE49-F238E27FC236}">
                <a16:creationId xmlns:a16="http://schemas.microsoft.com/office/drawing/2014/main" id="{6055D11C-FF21-BF48-AA84-7A54258FE2A1}"/>
              </a:ext>
            </a:extLst>
          </p:cNvPr>
          <p:cNvSpPr>
            <a:spLocks noGrp="1"/>
          </p:cNvSpPr>
          <p:nvPr>
            <p:ph type="title" hasCustomPrompt="1"/>
          </p:nvPr>
        </p:nvSpPr>
        <p:spPr>
          <a:xfrm>
            <a:off x="10717161" y="6109154"/>
            <a:ext cx="1129794" cy="193468"/>
          </a:xfrm>
          <a:prstGeom prst="rect">
            <a:avLst/>
          </a:prstGeom>
        </p:spPr>
        <p:txBody>
          <a:bodyPr/>
          <a:lstStyle>
            <a:lvl1pPr>
              <a:defRPr sz="1200" b="0" i="0">
                <a:solidFill>
                  <a:srgbClr val="502EE2"/>
                </a:solidFill>
                <a:latin typeface="Arial" panose="020B0604020202020204" pitchFamily="34" charset="0"/>
                <a:cs typeface="Arial" panose="020B0604020202020204" pitchFamily="34" charset="0"/>
              </a:defRPr>
            </a:lvl1pPr>
          </a:lstStyle>
          <a:p>
            <a:r>
              <a:rPr lang="en-GB"/>
              <a:t>Caption here</a:t>
            </a:r>
            <a:endParaRPr lang="en-US"/>
          </a:p>
        </p:txBody>
      </p:sp>
    </p:spTree>
    <p:extLst>
      <p:ext uri="{BB962C8B-B14F-4D97-AF65-F5344CB8AC3E}">
        <p14:creationId xmlns:p14="http://schemas.microsoft.com/office/powerpoint/2010/main" val="4006801812"/>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photo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BD5B0ED5-1FCA-51A4-5109-6CE62A76287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450"/>
            <a:ext cx="2679700" cy="6769100"/>
          </a:xfrm>
          <a:prstGeom prst="rect">
            <a:avLst/>
          </a:prstGeom>
        </p:spPr>
      </p:pic>
      <p:sp>
        <p:nvSpPr>
          <p:cNvPr id="7" name="Text Placeholder 4">
            <a:extLst>
              <a:ext uri="{FF2B5EF4-FFF2-40B4-BE49-F238E27FC236}">
                <a16:creationId xmlns:a16="http://schemas.microsoft.com/office/drawing/2014/main" id="{1F8D35C1-DF14-5443-ABA3-8D4DA7ECF454}"/>
              </a:ext>
            </a:extLst>
          </p:cNvPr>
          <p:cNvSpPr>
            <a:spLocks noGrp="1"/>
          </p:cNvSpPr>
          <p:nvPr>
            <p:ph type="body" sz="quarter" idx="10" hasCustomPrompt="1"/>
          </p:nvPr>
        </p:nvSpPr>
        <p:spPr>
          <a:xfrm>
            <a:off x="249541" y="3037356"/>
            <a:ext cx="1706259" cy="78328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a:t>Speaker’s name </a:t>
            </a:r>
            <a:endParaRPr lang="en-US"/>
          </a:p>
        </p:txBody>
      </p:sp>
    </p:spTree>
    <p:extLst>
      <p:ext uri="{BB962C8B-B14F-4D97-AF65-F5344CB8AC3E}">
        <p14:creationId xmlns:p14="http://schemas.microsoft.com/office/powerpoint/2010/main" val="410175228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photo 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F925B2D2-402B-6430-CBFD-AC9B041F0F9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4">
            <a:extLst>
              <a:ext uri="{FF2B5EF4-FFF2-40B4-BE49-F238E27FC236}">
                <a16:creationId xmlns:a16="http://schemas.microsoft.com/office/drawing/2014/main" id="{1F8D35C1-DF14-5443-ABA3-8D4DA7ECF454}"/>
              </a:ext>
            </a:extLst>
          </p:cNvPr>
          <p:cNvSpPr>
            <a:spLocks noGrp="1"/>
          </p:cNvSpPr>
          <p:nvPr>
            <p:ph type="body" sz="quarter" idx="10" hasCustomPrompt="1"/>
          </p:nvPr>
        </p:nvSpPr>
        <p:spPr>
          <a:xfrm>
            <a:off x="10349520" y="3172268"/>
            <a:ext cx="1706259" cy="78328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a:t>Speaker’s name </a:t>
            </a:r>
            <a:endParaRPr lang="en-US"/>
          </a:p>
        </p:txBody>
      </p:sp>
    </p:spTree>
    <p:extLst>
      <p:ext uri="{BB962C8B-B14F-4D97-AF65-F5344CB8AC3E}">
        <p14:creationId xmlns:p14="http://schemas.microsoft.com/office/powerpoint/2010/main" val="4456473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page break 2 -purple">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C23B363-2325-0A4F-8975-700F655E5510}"/>
              </a:ext>
            </a:extLst>
          </p:cNvPr>
          <p:cNvSpPr>
            <a:spLocks noGrp="1"/>
          </p:cNvSpPr>
          <p:nvPr>
            <p:ph type="body" sz="quarter" idx="10" hasCustomPrompt="1"/>
          </p:nvPr>
        </p:nvSpPr>
        <p:spPr>
          <a:xfrm>
            <a:off x="6569492" y="880682"/>
            <a:ext cx="4613170" cy="904875"/>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sp>
        <p:nvSpPr>
          <p:cNvPr id="2" name="Google Shape;22;p4">
            <a:extLst>
              <a:ext uri="{FF2B5EF4-FFF2-40B4-BE49-F238E27FC236}">
                <a16:creationId xmlns:a16="http://schemas.microsoft.com/office/drawing/2014/main" id="{EB490C4F-EC34-54DA-94A7-8851A4193205}"/>
              </a:ext>
            </a:extLst>
          </p:cNvPr>
          <p:cNvSpPr txBox="1">
            <a:spLocks noGrp="1"/>
          </p:cNvSpPr>
          <p:nvPr>
            <p:ph type="body" idx="1" hasCustomPrompt="1"/>
          </p:nvPr>
        </p:nvSpPr>
        <p:spPr>
          <a:xfrm>
            <a:off x="423035" y="880681"/>
            <a:ext cx="4613170" cy="5085403"/>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3" name="Slide Number Placeholder 9">
            <a:extLst>
              <a:ext uri="{FF2B5EF4-FFF2-40B4-BE49-F238E27FC236}">
                <a16:creationId xmlns:a16="http://schemas.microsoft.com/office/drawing/2014/main" id="{578BF268-AD37-0DF8-8698-9A722B5AB7FC}"/>
              </a:ext>
            </a:extLst>
          </p:cNvPr>
          <p:cNvSpPr>
            <a:spLocks noGrp="1"/>
          </p:cNvSpPr>
          <p:nvPr>
            <p:ph type="sldNum" sz="quarter" idx="12"/>
          </p:nvPr>
        </p:nvSpPr>
        <p:spPr>
          <a:xfrm>
            <a:off x="11176000" y="6318250"/>
            <a:ext cx="863600" cy="374650"/>
          </a:xfrm>
        </p:spPr>
        <p:txBody>
          <a:bodyPr/>
          <a:lstStyle>
            <a:lvl1pPr>
              <a:defRPr>
                <a:solidFill>
                  <a:schemeClr val="bg1"/>
                </a:solidFill>
              </a:defRPr>
            </a:lvl1pPr>
          </a:lstStyle>
          <a:p>
            <a:fld id="{0BD9C366-EB7D-684B-B3AB-955975293A18}" type="slidenum">
              <a:rPr lang="en-US" smtClean="0"/>
              <a:t>‹#›</a:t>
            </a:fld>
            <a:endParaRPr lang="en-US"/>
          </a:p>
        </p:txBody>
      </p:sp>
    </p:spTree>
    <p:extLst>
      <p:ext uri="{BB962C8B-B14F-4D97-AF65-F5344CB8AC3E}">
        <p14:creationId xmlns:p14="http://schemas.microsoft.com/office/powerpoint/2010/main" val="36654651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pagebreak">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C23B363-2325-0A4F-8975-700F655E5510}"/>
              </a:ext>
            </a:extLst>
          </p:cNvPr>
          <p:cNvSpPr>
            <a:spLocks noGrp="1"/>
          </p:cNvSpPr>
          <p:nvPr>
            <p:ph type="body" sz="quarter" idx="10" hasCustomPrompt="1"/>
          </p:nvPr>
        </p:nvSpPr>
        <p:spPr>
          <a:xfrm>
            <a:off x="333584" y="880682"/>
            <a:ext cx="4613170" cy="904875"/>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sp>
        <p:nvSpPr>
          <p:cNvPr id="2" name="Google Shape;22;p4">
            <a:extLst>
              <a:ext uri="{FF2B5EF4-FFF2-40B4-BE49-F238E27FC236}">
                <a16:creationId xmlns:a16="http://schemas.microsoft.com/office/drawing/2014/main" id="{75F1A498-447E-7648-D738-5C63DA819FF6}"/>
              </a:ext>
            </a:extLst>
          </p:cNvPr>
          <p:cNvSpPr txBox="1">
            <a:spLocks noGrp="1"/>
          </p:cNvSpPr>
          <p:nvPr>
            <p:ph type="body" idx="1" hasCustomPrompt="1"/>
          </p:nvPr>
        </p:nvSpPr>
        <p:spPr>
          <a:xfrm>
            <a:off x="6808845" y="880681"/>
            <a:ext cx="4613170" cy="5085403"/>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3" name="Slide Number Placeholder 9">
            <a:extLst>
              <a:ext uri="{FF2B5EF4-FFF2-40B4-BE49-F238E27FC236}">
                <a16:creationId xmlns:a16="http://schemas.microsoft.com/office/drawing/2014/main" id="{17DB4774-511F-1260-AC2B-1A6C6C049203}"/>
              </a:ext>
            </a:extLst>
          </p:cNvPr>
          <p:cNvSpPr>
            <a:spLocks noGrp="1"/>
          </p:cNvSpPr>
          <p:nvPr>
            <p:ph type="sldNum" sz="quarter" idx="12"/>
          </p:nvPr>
        </p:nvSpPr>
        <p:spPr>
          <a:xfrm>
            <a:off x="11176000" y="6318250"/>
            <a:ext cx="863600" cy="374650"/>
          </a:xfrm>
        </p:spPr>
        <p:txBody>
          <a:bodyPr/>
          <a:lstStyle/>
          <a:p>
            <a:fld id="{0BD9C366-EB7D-684B-B3AB-955975293A18}" type="slidenum">
              <a:rPr lang="en-US" smtClean="0"/>
              <a:t>‹#›</a:t>
            </a:fld>
            <a:endParaRPr lang="en-US"/>
          </a:p>
        </p:txBody>
      </p:sp>
    </p:spTree>
    <p:extLst>
      <p:ext uri="{BB962C8B-B14F-4D97-AF65-F5344CB8AC3E}">
        <p14:creationId xmlns:p14="http://schemas.microsoft.com/office/powerpoint/2010/main" val="11923362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page break 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C23B363-2325-0A4F-8975-700F655E5510}"/>
              </a:ext>
            </a:extLst>
          </p:cNvPr>
          <p:cNvSpPr>
            <a:spLocks noGrp="1"/>
          </p:cNvSpPr>
          <p:nvPr>
            <p:ph type="body" sz="quarter" idx="10" hasCustomPrompt="1"/>
          </p:nvPr>
        </p:nvSpPr>
        <p:spPr>
          <a:xfrm>
            <a:off x="6569492" y="880682"/>
            <a:ext cx="4613170" cy="904875"/>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sp>
        <p:nvSpPr>
          <p:cNvPr id="2" name="Google Shape;22;p4">
            <a:extLst>
              <a:ext uri="{FF2B5EF4-FFF2-40B4-BE49-F238E27FC236}">
                <a16:creationId xmlns:a16="http://schemas.microsoft.com/office/drawing/2014/main" id="{EB490C4F-EC34-54DA-94A7-8851A4193205}"/>
              </a:ext>
            </a:extLst>
          </p:cNvPr>
          <p:cNvSpPr txBox="1">
            <a:spLocks noGrp="1"/>
          </p:cNvSpPr>
          <p:nvPr>
            <p:ph type="body" idx="1" hasCustomPrompt="1"/>
          </p:nvPr>
        </p:nvSpPr>
        <p:spPr>
          <a:xfrm>
            <a:off x="423035" y="880681"/>
            <a:ext cx="4613170" cy="5085403"/>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3" name="Slide Number Placeholder 9">
            <a:extLst>
              <a:ext uri="{FF2B5EF4-FFF2-40B4-BE49-F238E27FC236}">
                <a16:creationId xmlns:a16="http://schemas.microsoft.com/office/drawing/2014/main" id="{578BF268-AD37-0DF8-8698-9A722B5AB7FC}"/>
              </a:ext>
            </a:extLst>
          </p:cNvPr>
          <p:cNvSpPr>
            <a:spLocks noGrp="1"/>
          </p:cNvSpPr>
          <p:nvPr>
            <p:ph type="sldNum" sz="quarter" idx="12"/>
          </p:nvPr>
        </p:nvSpPr>
        <p:spPr>
          <a:xfrm>
            <a:off x="11176000" y="6318250"/>
            <a:ext cx="863600" cy="374650"/>
          </a:xfrm>
        </p:spPr>
        <p:txBody>
          <a:bodyPr/>
          <a:lstStyle>
            <a:lvl1pPr>
              <a:defRPr>
                <a:solidFill>
                  <a:schemeClr val="bg1"/>
                </a:solidFill>
              </a:defRPr>
            </a:lvl1pPr>
          </a:lstStyle>
          <a:p>
            <a:fld id="{0BD9C366-EB7D-684B-B3AB-955975293A18}" type="slidenum">
              <a:rPr lang="en-US" smtClean="0"/>
              <a:t>‹#›</a:t>
            </a:fld>
            <a:endParaRPr lang="en-US"/>
          </a:p>
        </p:txBody>
      </p:sp>
    </p:spTree>
    <p:extLst>
      <p:ext uri="{BB962C8B-B14F-4D97-AF65-F5344CB8AC3E}">
        <p14:creationId xmlns:p14="http://schemas.microsoft.com/office/powerpoint/2010/main" val="42588994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pagebreak Re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C23B363-2325-0A4F-8975-700F655E5510}"/>
              </a:ext>
            </a:extLst>
          </p:cNvPr>
          <p:cNvSpPr>
            <a:spLocks noGrp="1"/>
          </p:cNvSpPr>
          <p:nvPr>
            <p:ph type="body" sz="quarter" idx="10" hasCustomPrompt="1"/>
          </p:nvPr>
        </p:nvSpPr>
        <p:spPr>
          <a:xfrm>
            <a:off x="333584" y="880682"/>
            <a:ext cx="4613170" cy="904875"/>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sp>
        <p:nvSpPr>
          <p:cNvPr id="2" name="Google Shape;22;p4">
            <a:extLst>
              <a:ext uri="{FF2B5EF4-FFF2-40B4-BE49-F238E27FC236}">
                <a16:creationId xmlns:a16="http://schemas.microsoft.com/office/drawing/2014/main" id="{75F1A498-447E-7648-D738-5C63DA819FF6}"/>
              </a:ext>
            </a:extLst>
          </p:cNvPr>
          <p:cNvSpPr txBox="1">
            <a:spLocks noGrp="1"/>
          </p:cNvSpPr>
          <p:nvPr>
            <p:ph type="body" idx="1" hasCustomPrompt="1"/>
          </p:nvPr>
        </p:nvSpPr>
        <p:spPr>
          <a:xfrm>
            <a:off x="6808845" y="880681"/>
            <a:ext cx="4613170" cy="5085403"/>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3" name="Slide Number Placeholder 9">
            <a:extLst>
              <a:ext uri="{FF2B5EF4-FFF2-40B4-BE49-F238E27FC236}">
                <a16:creationId xmlns:a16="http://schemas.microsoft.com/office/drawing/2014/main" id="{17DB4774-511F-1260-AC2B-1A6C6C049203}"/>
              </a:ext>
            </a:extLst>
          </p:cNvPr>
          <p:cNvSpPr>
            <a:spLocks noGrp="1"/>
          </p:cNvSpPr>
          <p:nvPr>
            <p:ph type="sldNum" sz="quarter" idx="12"/>
          </p:nvPr>
        </p:nvSpPr>
        <p:spPr>
          <a:xfrm>
            <a:off x="11176000" y="6318250"/>
            <a:ext cx="863600" cy="374650"/>
          </a:xfrm>
        </p:spPr>
        <p:txBody>
          <a:bodyPr/>
          <a:lstStyle/>
          <a:p>
            <a:fld id="{0BD9C366-EB7D-684B-B3AB-955975293A18}" type="slidenum">
              <a:rPr lang="en-US" smtClean="0"/>
              <a:t>‹#›</a:t>
            </a:fld>
            <a:endParaRPr lang="en-US"/>
          </a:p>
        </p:txBody>
      </p:sp>
    </p:spTree>
    <p:extLst>
      <p:ext uri="{BB962C8B-B14F-4D97-AF65-F5344CB8AC3E}">
        <p14:creationId xmlns:p14="http://schemas.microsoft.com/office/powerpoint/2010/main" val="13334965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page break Yellow">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C23B363-2325-0A4F-8975-700F655E5510}"/>
              </a:ext>
            </a:extLst>
          </p:cNvPr>
          <p:cNvSpPr>
            <a:spLocks noGrp="1"/>
          </p:cNvSpPr>
          <p:nvPr>
            <p:ph type="body" sz="quarter" idx="10" hasCustomPrompt="1"/>
          </p:nvPr>
        </p:nvSpPr>
        <p:spPr>
          <a:xfrm>
            <a:off x="6569492" y="880682"/>
            <a:ext cx="4613170" cy="904875"/>
          </a:xfrm>
          <a:prstGeom prst="rect">
            <a:avLst/>
          </a:prstGeom>
        </p:spPr>
        <p:txBody>
          <a:bodyPr/>
          <a:lstStyle>
            <a:lvl1pPr marL="0" indent="0">
              <a:buNone/>
              <a:defRPr sz="4400" b="1" i="0">
                <a:solidFill>
                  <a:schemeClr val="bg1"/>
                </a:solidFill>
                <a:latin typeface="Arial" panose="020B0604020202020204" pitchFamily="34" charset="0"/>
                <a:cs typeface="Arial" panose="020B0604020202020204" pitchFamily="34" charset="0"/>
              </a:defRPr>
            </a:lvl1pPr>
          </a:lstStyle>
          <a:p>
            <a:pPr lvl="0"/>
            <a:r>
              <a:rPr lang="en-GB"/>
              <a:t>Click to edit Master title style</a:t>
            </a:r>
            <a:endParaRPr lang="en-US"/>
          </a:p>
        </p:txBody>
      </p:sp>
      <p:sp>
        <p:nvSpPr>
          <p:cNvPr id="2" name="Google Shape;22;p4">
            <a:extLst>
              <a:ext uri="{FF2B5EF4-FFF2-40B4-BE49-F238E27FC236}">
                <a16:creationId xmlns:a16="http://schemas.microsoft.com/office/drawing/2014/main" id="{EB490C4F-EC34-54DA-94A7-8851A4193205}"/>
              </a:ext>
            </a:extLst>
          </p:cNvPr>
          <p:cNvSpPr txBox="1">
            <a:spLocks noGrp="1"/>
          </p:cNvSpPr>
          <p:nvPr>
            <p:ph type="body" idx="1" hasCustomPrompt="1"/>
          </p:nvPr>
        </p:nvSpPr>
        <p:spPr>
          <a:xfrm>
            <a:off x="423035" y="880681"/>
            <a:ext cx="4613170" cy="5085403"/>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3" name="Slide Number Placeholder 9">
            <a:extLst>
              <a:ext uri="{FF2B5EF4-FFF2-40B4-BE49-F238E27FC236}">
                <a16:creationId xmlns:a16="http://schemas.microsoft.com/office/drawing/2014/main" id="{578BF268-AD37-0DF8-8698-9A722B5AB7FC}"/>
              </a:ext>
            </a:extLst>
          </p:cNvPr>
          <p:cNvSpPr>
            <a:spLocks noGrp="1"/>
          </p:cNvSpPr>
          <p:nvPr>
            <p:ph type="sldNum" sz="quarter" idx="12"/>
          </p:nvPr>
        </p:nvSpPr>
        <p:spPr>
          <a:xfrm>
            <a:off x="11176000" y="6318250"/>
            <a:ext cx="863600" cy="374650"/>
          </a:xfrm>
        </p:spPr>
        <p:txBody>
          <a:bodyPr/>
          <a:lstStyle>
            <a:lvl1pPr>
              <a:defRPr>
                <a:solidFill>
                  <a:schemeClr val="bg1"/>
                </a:solidFill>
              </a:defRPr>
            </a:lvl1pPr>
          </a:lstStyle>
          <a:p>
            <a:fld id="{0BD9C366-EB7D-684B-B3AB-955975293A18}" type="slidenum">
              <a:rPr lang="en-US" smtClean="0"/>
              <a:t>‹#›</a:t>
            </a:fld>
            <a:endParaRPr lang="en-US"/>
          </a:p>
        </p:txBody>
      </p:sp>
    </p:spTree>
    <p:extLst>
      <p:ext uri="{BB962C8B-B14F-4D97-AF65-F5344CB8AC3E}">
        <p14:creationId xmlns:p14="http://schemas.microsoft.com/office/powerpoint/2010/main" val="114185935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ag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Google Shape;21;p4">
            <a:extLst>
              <a:ext uri="{FF2B5EF4-FFF2-40B4-BE49-F238E27FC236}">
                <a16:creationId xmlns:a16="http://schemas.microsoft.com/office/drawing/2014/main" id="{678D0BD1-0428-044F-A3B5-7A8FBF4D86C9}"/>
              </a:ext>
            </a:extLst>
          </p:cNvPr>
          <p:cNvSpPr txBox="1">
            <a:spLocks noGrp="1"/>
          </p:cNvSpPr>
          <p:nvPr>
            <p:ph type="title"/>
          </p:nvPr>
        </p:nvSpPr>
        <p:spPr>
          <a:xfrm>
            <a:off x="333584" y="543398"/>
            <a:ext cx="8403846" cy="647600"/>
          </a:xfrm>
          <a:prstGeom prst="rect">
            <a:avLst/>
          </a:prstGeom>
        </p:spPr>
        <p:txBody>
          <a:bodyPr spcFirstLastPara="1" wrap="square" lIns="91425" tIns="91425" rIns="91425" bIns="91425" anchor="t" anchorCtr="0">
            <a:noAutofit/>
          </a:bodyPr>
          <a:lstStyle>
            <a:lvl1pPr lvl="0" rtl="0">
              <a:spcBef>
                <a:spcPct val="0"/>
              </a:spcBef>
              <a:spcAft>
                <a:spcPct val="0"/>
              </a:spcAft>
              <a:buSzPts val="2400"/>
              <a:buNone/>
              <a:defRPr b="1" i="0">
                <a:solidFill>
                  <a:schemeClr val="accent1"/>
                </a:solidFill>
                <a:latin typeface="Arial" panose="020B0604020202020204" pitchFamily="34" charset="0"/>
                <a:cs typeface="Arial" panose="020B0604020202020204" pitchFamily="34" charset="0"/>
              </a:defRPr>
            </a:lvl1pPr>
            <a:lvl2pPr lvl="1" rtl="0">
              <a:spcBef>
                <a:spcPct val="0"/>
              </a:spcBef>
              <a:spcAft>
                <a:spcPct val="0"/>
              </a:spcAft>
              <a:buSzPts val="2400"/>
              <a:buNone/>
              <a:defRPr/>
            </a:lvl2pPr>
            <a:lvl3pPr lvl="2" rtl="0">
              <a:spcBef>
                <a:spcPct val="0"/>
              </a:spcBef>
              <a:spcAft>
                <a:spcPct val="0"/>
              </a:spcAft>
              <a:buSzPts val="2400"/>
              <a:buNone/>
              <a:defRPr/>
            </a:lvl3pPr>
            <a:lvl4pPr lvl="3" rtl="0">
              <a:spcBef>
                <a:spcPct val="0"/>
              </a:spcBef>
              <a:spcAft>
                <a:spcPct val="0"/>
              </a:spcAft>
              <a:buSzPts val="2400"/>
              <a:buNone/>
              <a:defRPr/>
            </a:lvl4pPr>
            <a:lvl5pPr lvl="4" rtl="0">
              <a:spcBef>
                <a:spcPct val="0"/>
              </a:spcBef>
              <a:spcAft>
                <a:spcPct val="0"/>
              </a:spcAft>
              <a:buSzPts val="2400"/>
              <a:buNone/>
              <a:defRPr/>
            </a:lvl5pPr>
            <a:lvl6pPr lvl="5" rtl="0">
              <a:spcBef>
                <a:spcPct val="0"/>
              </a:spcBef>
              <a:spcAft>
                <a:spcPct val="0"/>
              </a:spcAft>
              <a:buSzPts val="2400"/>
              <a:buNone/>
              <a:defRPr/>
            </a:lvl6pPr>
            <a:lvl7pPr lvl="6" rtl="0">
              <a:spcBef>
                <a:spcPct val="0"/>
              </a:spcBef>
              <a:spcAft>
                <a:spcPct val="0"/>
              </a:spcAft>
              <a:buSzPts val="2400"/>
              <a:buNone/>
              <a:defRPr/>
            </a:lvl7pPr>
            <a:lvl8pPr lvl="7" rtl="0">
              <a:spcBef>
                <a:spcPct val="0"/>
              </a:spcBef>
              <a:spcAft>
                <a:spcPct val="0"/>
              </a:spcAft>
              <a:buSzPts val="2400"/>
              <a:buNone/>
              <a:defRPr/>
            </a:lvl8pPr>
            <a:lvl9pPr lvl="8" rtl="0">
              <a:spcBef>
                <a:spcPct val="0"/>
              </a:spcBef>
              <a:spcAft>
                <a:spcPct val="0"/>
              </a:spcAft>
              <a:buSzPts val="2400"/>
              <a:buNone/>
              <a:defRPr/>
            </a:lvl9pPr>
          </a:lstStyle>
          <a:p>
            <a:r>
              <a:rPr lang="en-GB"/>
              <a:t>Click to edit Master title style</a:t>
            </a:r>
            <a:endParaRPr/>
          </a:p>
        </p:txBody>
      </p:sp>
      <p:sp>
        <p:nvSpPr>
          <p:cNvPr id="7" name="Text Placeholder 4">
            <a:extLst>
              <a:ext uri="{FF2B5EF4-FFF2-40B4-BE49-F238E27FC236}">
                <a16:creationId xmlns:a16="http://schemas.microsoft.com/office/drawing/2014/main" id="{092D0C09-89E0-1B46-821F-2AAD643D2D07}"/>
              </a:ext>
            </a:extLst>
          </p:cNvPr>
          <p:cNvSpPr>
            <a:spLocks noGrp="1"/>
          </p:cNvSpPr>
          <p:nvPr>
            <p:ph type="body" sz="quarter" idx="10"/>
          </p:nvPr>
        </p:nvSpPr>
        <p:spPr>
          <a:xfrm>
            <a:off x="423035" y="1444037"/>
            <a:ext cx="7369244" cy="4485017"/>
          </a:xfrm>
          <a:prstGeom prst="rect">
            <a:avLst/>
          </a:prstGeom>
        </p:spPr>
        <p:txBody>
          <a:bodyPr/>
          <a:lstStyle>
            <a:lvl1pPr>
              <a:defRPr sz="1800" b="0" i="0">
                <a:solidFill>
                  <a:srgbClr val="1F3959"/>
                </a:solidFill>
                <a:latin typeface="Arial" panose="020B0604020202020204" pitchFamily="34" charset="0"/>
                <a:cs typeface="Arial" panose="020B0604020202020204" pitchFamily="34" charset="0"/>
              </a:defRPr>
            </a:lvl1pPr>
            <a:lvl2pPr>
              <a:defRPr sz="1800" b="0" i="0">
                <a:solidFill>
                  <a:srgbClr val="1F3959"/>
                </a:solidFill>
                <a:latin typeface="Arial" panose="020B0604020202020204" pitchFamily="34" charset="0"/>
                <a:cs typeface="Arial" panose="020B0604020202020204" pitchFamily="34" charset="0"/>
              </a:defRPr>
            </a:lvl2pPr>
            <a:lvl3pPr>
              <a:defRPr sz="1800" b="0" i="0">
                <a:solidFill>
                  <a:srgbClr val="1F3959"/>
                </a:solidFill>
                <a:latin typeface="Arial" panose="020B0604020202020204" pitchFamily="34" charset="0"/>
                <a:cs typeface="Arial" panose="020B0604020202020204" pitchFamily="34" charset="0"/>
              </a:defRPr>
            </a:lvl3pPr>
            <a:lvl4pPr>
              <a:defRPr sz="1800" b="0" i="0">
                <a:solidFill>
                  <a:srgbClr val="1F3959"/>
                </a:solidFill>
                <a:latin typeface="Arial" panose="020B0604020202020204" pitchFamily="34" charset="0"/>
                <a:cs typeface="Arial" panose="020B0604020202020204" pitchFamily="34" charset="0"/>
              </a:defRPr>
            </a:lvl4pPr>
            <a:lvl5pPr>
              <a:defRPr sz="1800" b="0" i="0">
                <a:solidFill>
                  <a:srgbClr val="1F3959"/>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Slide Number Placeholder 9">
            <a:extLst>
              <a:ext uri="{FF2B5EF4-FFF2-40B4-BE49-F238E27FC236}">
                <a16:creationId xmlns:a16="http://schemas.microsoft.com/office/drawing/2014/main" id="{0C6955F1-1435-033B-9AF0-DE11E12D3A93}"/>
              </a:ext>
            </a:extLst>
          </p:cNvPr>
          <p:cNvSpPr>
            <a:spLocks noGrp="1"/>
          </p:cNvSpPr>
          <p:nvPr>
            <p:ph type="sldNum" sz="quarter" idx="12"/>
          </p:nvPr>
        </p:nvSpPr>
        <p:spPr>
          <a:xfrm>
            <a:off x="11176000" y="6318250"/>
            <a:ext cx="863600" cy="374650"/>
          </a:xfrm>
        </p:spPr>
        <p:txBody>
          <a:bodyPr/>
          <a:lstStyle/>
          <a:p>
            <a:fld id="{0BD9C366-EB7D-684B-B3AB-955975293A18}" type="slidenum">
              <a:rPr lang="en-US" smtClean="0"/>
              <a:t>‹#›</a:t>
            </a:fld>
            <a:endParaRPr lang="en-US"/>
          </a:p>
        </p:txBody>
      </p:sp>
    </p:spTree>
    <p:extLst>
      <p:ext uri="{BB962C8B-B14F-4D97-AF65-F5344CB8AC3E}">
        <p14:creationId xmlns:p14="http://schemas.microsoft.com/office/powerpoint/2010/main" val="4640139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 pag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99A4F-2A24-367D-94E9-DF914D3109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880100"/>
            <a:ext cx="12192000" cy="977900"/>
          </a:xfrm>
          <a:prstGeom prst="rect">
            <a:avLst/>
          </a:prstGeom>
        </p:spPr>
      </p:pic>
      <p:sp>
        <p:nvSpPr>
          <p:cNvPr id="10" name="Slide Number Placeholder 9">
            <a:extLst>
              <a:ext uri="{FF2B5EF4-FFF2-40B4-BE49-F238E27FC236}">
                <a16:creationId xmlns:a16="http://schemas.microsoft.com/office/drawing/2014/main" id="{2CB15D34-6B89-0B4D-9522-77930B2FE611}"/>
              </a:ext>
            </a:extLst>
          </p:cNvPr>
          <p:cNvSpPr>
            <a:spLocks noGrp="1"/>
          </p:cNvSpPr>
          <p:nvPr>
            <p:ph type="sldNum" sz="quarter" idx="12"/>
          </p:nvPr>
        </p:nvSpPr>
        <p:spPr/>
        <p:txBody>
          <a:bodyPr/>
          <a:lstStyle/>
          <a:p>
            <a:fld id="{0BD9C366-EB7D-684B-B3AB-955975293A18}" type="slidenum">
              <a:rPr lang="en-US" smtClean="0"/>
              <a:t>‹#›</a:t>
            </a:fld>
            <a:endParaRPr lang="en-US"/>
          </a:p>
        </p:txBody>
      </p:sp>
      <p:sp>
        <p:nvSpPr>
          <p:cNvPr id="8" name="Google Shape;21;p4">
            <a:extLst>
              <a:ext uri="{FF2B5EF4-FFF2-40B4-BE49-F238E27FC236}">
                <a16:creationId xmlns:a16="http://schemas.microsoft.com/office/drawing/2014/main" id="{12BA2C2A-351D-474B-ABF1-5CE3846B123B}"/>
              </a:ext>
            </a:extLst>
          </p:cNvPr>
          <p:cNvSpPr txBox="1">
            <a:spLocks noGrp="1"/>
          </p:cNvSpPr>
          <p:nvPr>
            <p:ph type="title"/>
          </p:nvPr>
        </p:nvSpPr>
        <p:spPr>
          <a:xfrm>
            <a:off x="333584" y="543398"/>
            <a:ext cx="8403846" cy="647600"/>
          </a:xfrm>
          <a:prstGeom prst="rect">
            <a:avLst/>
          </a:prstGeom>
        </p:spPr>
        <p:txBody>
          <a:bodyPr spcFirstLastPara="1" wrap="square" lIns="91425" tIns="91425" rIns="91425" bIns="91425" anchor="t" anchorCtr="0">
            <a:noAutofit/>
          </a:bodyPr>
          <a:lstStyle>
            <a:lvl1pPr lvl="0" rtl="0">
              <a:spcBef>
                <a:spcPct val="0"/>
              </a:spcBef>
              <a:spcAft>
                <a:spcPct val="0"/>
              </a:spcAft>
              <a:buSzPts val="2400"/>
              <a:buNone/>
              <a:defRPr b="1" i="0">
                <a:solidFill>
                  <a:schemeClr val="accent1"/>
                </a:solidFill>
                <a:latin typeface="Arial" panose="020B0604020202020204" pitchFamily="34" charset="0"/>
                <a:cs typeface="Arial" panose="020B0604020202020204" pitchFamily="34" charset="0"/>
              </a:defRPr>
            </a:lvl1pPr>
            <a:lvl2pPr lvl="1" rtl="0">
              <a:spcBef>
                <a:spcPct val="0"/>
              </a:spcBef>
              <a:spcAft>
                <a:spcPct val="0"/>
              </a:spcAft>
              <a:buSzPts val="2400"/>
              <a:buNone/>
              <a:defRPr/>
            </a:lvl2pPr>
            <a:lvl3pPr lvl="2" rtl="0">
              <a:spcBef>
                <a:spcPct val="0"/>
              </a:spcBef>
              <a:spcAft>
                <a:spcPct val="0"/>
              </a:spcAft>
              <a:buSzPts val="2400"/>
              <a:buNone/>
              <a:defRPr/>
            </a:lvl3pPr>
            <a:lvl4pPr lvl="3" rtl="0">
              <a:spcBef>
                <a:spcPct val="0"/>
              </a:spcBef>
              <a:spcAft>
                <a:spcPct val="0"/>
              </a:spcAft>
              <a:buSzPts val="2400"/>
              <a:buNone/>
              <a:defRPr/>
            </a:lvl4pPr>
            <a:lvl5pPr lvl="4" rtl="0">
              <a:spcBef>
                <a:spcPct val="0"/>
              </a:spcBef>
              <a:spcAft>
                <a:spcPct val="0"/>
              </a:spcAft>
              <a:buSzPts val="2400"/>
              <a:buNone/>
              <a:defRPr/>
            </a:lvl5pPr>
            <a:lvl6pPr lvl="5" rtl="0">
              <a:spcBef>
                <a:spcPct val="0"/>
              </a:spcBef>
              <a:spcAft>
                <a:spcPct val="0"/>
              </a:spcAft>
              <a:buSzPts val="2400"/>
              <a:buNone/>
              <a:defRPr/>
            </a:lvl6pPr>
            <a:lvl7pPr lvl="6" rtl="0">
              <a:spcBef>
                <a:spcPct val="0"/>
              </a:spcBef>
              <a:spcAft>
                <a:spcPct val="0"/>
              </a:spcAft>
              <a:buSzPts val="2400"/>
              <a:buNone/>
              <a:defRPr/>
            </a:lvl7pPr>
            <a:lvl8pPr lvl="7" rtl="0">
              <a:spcBef>
                <a:spcPct val="0"/>
              </a:spcBef>
              <a:spcAft>
                <a:spcPct val="0"/>
              </a:spcAft>
              <a:buSzPts val="2400"/>
              <a:buNone/>
              <a:defRPr/>
            </a:lvl8pPr>
            <a:lvl9pPr lvl="8" rtl="0">
              <a:spcBef>
                <a:spcPct val="0"/>
              </a:spcBef>
              <a:spcAft>
                <a:spcPct val="0"/>
              </a:spcAft>
              <a:buSzPts val="2400"/>
              <a:buNone/>
              <a:defRPr/>
            </a:lvl9pPr>
          </a:lstStyle>
          <a:p>
            <a:r>
              <a:rPr lang="en-GB"/>
              <a:t>Click to edit Master title style</a:t>
            </a:r>
            <a:endParaRPr/>
          </a:p>
        </p:txBody>
      </p:sp>
      <p:sp>
        <p:nvSpPr>
          <p:cNvPr id="6" name="Google Shape;22;p4">
            <a:extLst>
              <a:ext uri="{FF2B5EF4-FFF2-40B4-BE49-F238E27FC236}">
                <a16:creationId xmlns:a16="http://schemas.microsoft.com/office/drawing/2014/main" id="{884D98FD-9E63-7D4F-B6EE-B252B1216869}"/>
              </a:ext>
            </a:extLst>
          </p:cNvPr>
          <p:cNvSpPr txBox="1">
            <a:spLocks noGrp="1"/>
          </p:cNvSpPr>
          <p:nvPr>
            <p:ph type="body" idx="1" hasCustomPrompt="1"/>
          </p:nvPr>
        </p:nvSpPr>
        <p:spPr>
          <a:xfrm>
            <a:off x="423035" y="1444037"/>
            <a:ext cx="2717799" cy="3364632"/>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7" name="Google Shape;22;p4">
            <a:extLst>
              <a:ext uri="{FF2B5EF4-FFF2-40B4-BE49-F238E27FC236}">
                <a16:creationId xmlns:a16="http://schemas.microsoft.com/office/drawing/2014/main" id="{4BD56D41-C168-4849-A8D9-F8A6D700FF8A}"/>
              </a:ext>
            </a:extLst>
          </p:cNvPr>
          <p:cNvSpPr txBox="1">
            <a:spLocks noGrp="1"/>
          </p:cNvSpPr>
          <p:nvPr>
            <p:ph type="body" idx="13" hasCustomPrompt="1"/>
          </p:nvPr>
        </p:nvSpPr>
        <p:spPr>
          <a:xfrm>
            <a:off x="3605828" y="1444037"/>
            <a:ext cx="2717799" cy="3364632"/>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11" name="Google Shape;22;p4">
            <a:extLst>
              <a:ext uri="{FF2B5EF4-FFF2-40B4-BE49-F238E27FC236}">
                <a16:creationId xmlns:a16="http://schemas.microsoft.com/office/drawing/2014/main" id="{D42C9DA0-4B5E-BA4E-B412-E07DBFCD5AEA}"/>
              </a:ext>
            </a:extLst>
          </p:cNvPr>
          <p:cNvSpPr txBox="1">
            <a:spLocks noGrp="1"/>
          </p:cNvSpPr>
          <p:nvPr>
            <p:ph type="body" idx="14" hasCustomPrompt="1"/>
          </p:nvPr>
        </p:nvSpPr>
        <p:spPr>
          <a:xfrm>
            <a:off x="6788622" y="1444037"/>
            <a:ext cx="2717800" cy="3364632"/>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Tree>
    <p:extLst>
      <p:ext uri="{BB962C8B-B14F-4D97-AF65-F5344CB8AC3E}">
        <p14:creationId xmlns:p14="http://schemas.microsoft.com/office/powerpoint/2010/main" val="1625137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36B2E3-5AF3-194E-A75E-41A640CF2378}"/>
              </a:ext>
            </a:extLst>
          </p:cNvPr>
          <p:cNvSpPr>
            <a:spLocks noGrp="1"/>
          </p:cNvSpPr>
          <p:nvPr>
            <p:ph type="title"/>
          </p:nvPr>
        </p:nvSpPr>
        <p:spPr>
          <a:xfrm>
            <a:off x="410882" y="808302"/>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484996615"/>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age 3">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B14C6-C9B6-A0F8-97DB-18AEBA62F1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880100"/>
            <a:ext cx="12192000" cy="977900"/>
          </a:xfrm>
          <a:prstGeom prst="rect">
            <a:avLst/>
          </a:prstGeom>
        </p:spPr>
      </p:pic>
      <p:sp>
        <p:nvSpPr>
          <p:cNvPr id="10" name="Slide Number Placeholder 9">
            <a:extLst>
              <a:ext uri="{FF2B5EF4-FFF2-40B4-BE49-F238E27FC236}">
                <a16:creationId xmlns:a16="http://schemas.microsoft.com/office/drawing/2014/main" id="{2CB15D34-6B89-0B4D-9522-77930B2FE611}"/>
              </a:ext>
            </a:extLst>
          </p:cNvPr>
          <p:cNvSpPr>
            <a:spLocks noGrp="1"/>
          </p:cNvSpPr>
          <p:nvPr>
            <p:ph type="sldNum" sz="quarter" idx="12"/>
          </p:nvPr>
        </p:nvSpPr>
        <p:spPr/>
        <p:txBody>
          <a:bodyPr/>
          <a:lstStyle/>
          <a:p>
            <a:fld id="{0BD9C366-EB7D-684B-B3AB-955975293A18}" type="slidenum">
              <a:rPr lang="en-US" smtClean="0"/>
              <a:t>‹#›</a:t>
            </a:fld>
            <a:endParaRPr lang="en-US"/>
          </a:p>
        </p:txBody>
      </p:sp>
      <p:sp>
        <p:nvSpPr>
          <p:cNvPr id="8" name="Google Shape;21;p4">
            <a:extLst>
              <a:ext uri="{FF2B5EF4-FFF2-40B4-BE49-F238E27FC236}">
                <a16:creationId xmlns:a16="http://schemas.microsoft.com/office/drawing/2014/main" id="{12BA2C2A-351D-474B-ABF1-5CE3846B123B}"/>
              </a:ext>
            </a:extLst>
          </p:cNvPr>
          <p:cNvSpPr txBox="1">
            <a:spLocks noGrp="1"/>
          </p:cNvSpPr>
          <p:nvPr>
            <p:ph type="title"/>
          </p:nvPr>
        </p:nvSpPr>
        <p:spPr>
          <a:xfrm>
            <a:off x="333584" y="543398"/>
            <a:ext cx="8403846" cy="647600"/>
          </a:xfrm>
          <a:prstGeom prst="rect">
            <a:avLst/>
          </a:prstGeom>
        </p:spPr>
        <p:txBody>
          <a:bodyPr spcFirstLastPara="1" wrap="square" lIns="91425" tIns="91425" rIns="91425" bIns="91425" anchor="t" anchorCtr="0">
            <a:noAutofit/>
          </a:bodyPr>
          <a:lstStyle>
            <a:lvl1pPr lvl="0" rtl="0">
              <a:spcBef>
                <a:spcPct val="0"/>
              </a:spcBef>
              <a:spcAft>
                <a:spcPct val="0"/>
              </a:spcAft>
              <a:buSzPts val="2400"/>
              <a:buNone/>
              <a:defRPr b="1" i="0">
                <a:solidFill>
                  <a:schemeClr val="accent1"/>
                </a:solidFill>
                <a:latin typeface="Arial" panose="020B0604020202020204" pitchFamily="34" charset="0"/>
                <a:cs typeface="Arial" panose="020B0604020202020204" pitchFamily="34" charset="0"/>
              </a:defRPr>
            </a:lvl1pPr>
            <a:lvl2pPr lvl="1" rtl="0">
              <a:spcBef>
                <a:spcPct val="0"/>
              </a:spcBef>
              <a:spcAft>
                <a:spcPct val="0"/>
              </a:spcAft>
              <a:buSzPts val="2400"/>
              <a:buNone/>
              <a:defRPr/>
            </a:lvl2pPr>
            <a:lvl3pPr lvl="2" rtl="0">
              <a:spcBef>
                <a:spcPct val="0"/>
              </a:spcBef>
              <a:spcAft>
                <a:spcPct val="0"/>
              </a:spcAft>
              <a:buSzPts val="2400"/>
              <a:buNone/>
              <a:defRPr/>
            </a:lvl3pPr>
            <a:lvl4pPr lvl="3" rtl="0">
              <a:spcBef>
                <a:spcPct val="0"/>
              </a:spcBef>
              <a:spcAft>
                <a:spcPct val="0"/>
              </a:spcAft>
              <a:buSzPts val="2400"/>
              <a:buNone/>
              <a:defRPr/>
            </a:lvl4pPr>
            <a:lvl5pPr lvl="4" rtl="0">
              <a:spcBef>
                <a:spcPct val="0"/>
              </a:spcBef>
              <a:spcAft>
                <a:spcPct val="0"/>
              </a:spcAft>
              <a:buSzPts val="2400"/>
              <a:buNone/>
              <a:defRPr/>
            </a:lvl5pPr>
            <a:lvl6pPr lvl="5" rtl="0">
              <a:spcBef>
                <a:spcPct val="0"/>
              </a:spcBef>
              <a:spcAft>
                <a:spcPct val="0"/>
              </a:spcAft>
              <a:buSzPts val="2400"/>
              <a:buNone/>
              <a:defRPr/>
            </a:lvl6pPr>
            <a:lvl7pPr lvl="6" rtl="0">
              <a:spcBef>
                <a:spcPct val="0"/>
              </a:spcBef>
              <a:spcAft>
                <a:spcPct val="0"/>
              </a:spcAft>
              <a:buSzPts val="2400"/>
              <a:buNone/>
              <a:defRPr/>
            </a:lvl7pPr>
            <a:lvl8pPr lvl="7" rtl="0">
              <a:spcBef>
                <a:spcPct val="0"/>
              </a:spcBef>
              <a:spcAft>
                <a:spcPct val="0"/>
              </a:spcAft>
              <a:buSzPts val="2400"/>
              <a:buNone/>
              <a:defRPr/>
            </a:lvl8pPr>
            <a:lvl9pPr lvl="8" rtl="0">
              <a:spcBef>
                <a:spcPct val="0"/>
              </a:spcBef>
              <a:spcAft>
                <a:spcPct val="0"/>
              </a:spcAft>
              <a:buSzPts val="2400"/>
              <a:buNone/>
              <a:defRPr/>
            </a:lvl9pPr>
          </a:lstStyle>
          <a:p>
            <a:r>
              <a:rPr lang="en-GB"/>
              <a:t>Click to edit Master title style</a:t>
            </a:r>
            <a:endParaRPr/>
          </a:p>
        </p:txBody>
      </p:sp>
      <p:sp>
        <p:nvSpPr>
          <p:cNvPr id="6" name="Google Shape;22;p4">
            <a:extLst>
              <a:ext uri="{FF2B5EF4-FFF2-40B4-BE49-F238E27FC236}">
                <a16:creationId xmlns:a16="http://schemas.microsoft.com/office/drawing/2014/main" id="{884D98FD-9E63-7D4F-B6EE-B252B1216869}"/>
              </a:ext>
            </a:extLst>
          </p:cNvPr>
          <p:cNvSpPr txBox="1">
            <a:spLocks noGrp="1"/>
          </p:cNvSpPr>
          <p:nvPr>
            <p:ph type="body" idx="1" hasCustomPrompt="1"/>
          </p:nvPr>
        </p:nvSpPr>
        <p:spPr>
          <a:xfrm>
            <a:off x="423035" y="1444037"/>
            <a:ext cx="8294517" cy="3938454"/>
          </a:xfrm>
          <a:prstGeom prst="rect">
            <a:avLst/>
          </a:prstGeom>
        </p:spPr>
        <p:txBody>
          <a:bodyPr spcFirstLastPara="1" wrap="square" lIns="0" tIns="0" rIns="91425" bIns="91425" numCol="3" anchor="t" anchorCtr="0">
            <a:noAutofit/>
          </a:bodyPr>
          <a:lstStyle>
            <a:lvl1pPr marL="135464" marR="0" lvl="0" indent="0" algn="l" defTabSz="914400" rtl="0" eaLnBrk="1" fontAlgn="auto" latinLnBrk="0" hangingPunct="1">
              <a:lnSpc>
                <a:spcPct val="90000"/>
              </a:lnSpc>
              <a:spcBef>
                <a:spcPct val="0"/>
              </a:spcBef>
              <a:spcAft>
                <a:spcPct val="0"/>
              </a:spcAft>
              <a:buClrTx/>
              <a:buSzPts val="2000"/>
              <a:buFont typeface="Arial" panose="020B0604020202020204" pitchFamily="34" charset="0"/>
              <a:buNone/>
              <a:defRPr lang="en-IE" sz="1400" b="0" i="0">
                <a:effectLst/>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Lorem ipsum dolor sit amet, consectetur adipiscing elit, sed do eiusmod tempor incididunt ut labore et dolore magna aliqua. Vel quam elementum pulvinar etiam non. Natoque penatibus et magnis dis. Vel facilisis volutpat est velit. Orci dapibus ultrices in iaculis nunc sed augue. Imperdiet proin fermentum leo vel orci porta. Pellentesque habitant morbi tristique senectus et netus. Donec et odio pellentesque diam volutpat. Molestie nunc non blandit massa enim nec dui nunc. Tellus id interdum velit laoreet id donec ultrices. Lorem ipsum dolor sit amet consectetur. Augue interdum velit euismod in. Urna nunc id cursus metus aliquam eleifend.</a:t>
            </a:r>
          </a:p>
          <a:p>
            <a:pPr lvl="0"/>
            <a:endParaRPr lang="en-GB"/>
          </a:p>
          <a:p>
            <a:pPr marL="135464" marR="0" lvl="0" indent="0" algn="l" defTabSz="914400" rtl="0" eaLnBrk="1" fontAlgn="auto" latinLnBrk="0" hangingPunct="1">
              <a:lnSpc>
                <a:spcPct val="90000"/>
              </a:lnSpc>
              <a:spcBef>
                <a:spcPct val="0"/>
              </a:spcBef>
              <a:spcAft>
                <a:spcPct val="0"/>
              </a:spcAft>
              <a:buClrTx/>
              <a:buSzPts val="2000"/>
              <a:buFont typeface="Arial" panose="020B0604020202020204" pitchFamily="34" charset="0"/>
              <a:buNone/>
              <a:defRPr/>
            </a:pPr>
            <a:r>
              <a:rPr lang="en-GB"/>
              <a:t>A diam sollicitudin tempor id eu nisl nunc. In est ante in nibh mauris cursus. Viverra tellus in hac habitasse platea dictumst vestibulum rhoncus. In ornare quam viverra orci sagittis eu volutpat. Et pharetra pharetra massa massa ultricies. Velit scelerisque in dictum non consectetur a erat nam. Facilisi morbi tempus iaculis urna id volutpat lacus laoreet non. Diam donec adipiscing tristique risus nec. Pulvinar etiam non quam lacus. Est lorem ipsum dolor sit. Neque gravida in fermentum et sollicitudin ac orci. Risus at ultrices mi tempus imperdiet nulla. Nisl tincidunt eget nullam non nisi est sit. Feugiat nibh sed pulvinar proin. Ultricies mi eget mauris pharetra et ultrices neque ornare aenean. Feugiat sed lectus vestibulum mattis ullamcorper.</a:t>
            </a:r>
          </a:p>
          <a:p>
            <a:pPr lvl="0"/>
            <a:br>
              <a:rPr lang="en-GB"/>
            </a:br>
            <a:endParaRPr lang="en-GB"/>
          </a:p>
        </p:txBody>
      </p:sp>
    </p:spTree>
    <p:extLst>
      <p:ext uri="{BB962C8B-B14F-4D97-AF65-F5344CB8AC3E}">
        <p14:creationId xmlns:p14="http://schemas.microsoft.com/office/powerpoint/2010/main" val="10755039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age 4">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96579-4CBB-D4A0-D7E9-47CDE5514C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880100"/>
            <a:ext cx="12192000" cy="977900"/>
          </a:xfrm>
          <a:prstGeom prst="rect">
            <a:avLst/>
          </a:prstGeom>
        </p:spPr>
      </p:pic>
      <p:sp>
        <p:nvSpPr>
          <p:cNvPr id="10" name="Slide Number Placeholder 9">
            <a:extLst>
              <a:ext uri="{FF2B5EF4-FFF2-40B4-BE49-F238E27FC236}">
                <a16:creationId xmlns:a16="http://schemas.microsoft.com/office/drawing/2014/main" id="{2CB15D34-6B89-0B4D-9522-77930B2FE611}"/>
              </a:ext>
            </a:extLst>
          </p:cNvPr>
          <p:cNvSpPr>
            <a:spLocks noGrp="1"/>
          </p:cNvSpPr>
          <p:nvPr>
            <p:ph type="sldNum" sz="quarter" idx="12"/>
          </p:nvPr>
        </p:nvSpPr>
        <p:spPr/>
        <p:txBody>
          <a:bodyPr/>
          <a:lstStyle/>
          <a:p>
            <a:fld id="{0BD9C366-EB7D-684B-B3AB-955975293A18}" type="slidenum">
              <a:rPr lang="en-US" smtClean="0"/>
              <a:t>‹#›</a:t>
            </a:fld>
            <a:endParaRPr lang="en-US"/>
          </a:p>
        </p:txBody>
      </p:sp>
      <p:sp>
        <p:nvSpPr>
          <p:cNvPr id="8" name="Google Shape;21;p4">
            <a:extLst>
              <a:ext uri="{FF2B5EF4-FFF2-40B4-BE49-F238E27FC236}">
                <a16:creationId xmlns:a16="http://schemas.microsoft.com/office/drawing/2014/main" id="{12BA2C2A-351D-474B-ABF1-5CE3846B123B}"/>
              </a:ext>
            </a:extLst>
          </p:cNvPr>
          <p:cNvSpPr txBox="1">
            <a:spLocks noGrp="1"/>
          </p:cNvSpPr>
          <p:nvPr>
            <p:ph type="title"/>
          </p:nvPr>
        </p:nvSpPr>
        <p:spPr>
          <a:xfrm>
            <a:off x="333584" y="543398"/>
            <a:ext cx="8403846" cy="647600"/>
          </a:xfrm>
          <a:prstGeom prst="rect">
            <a:avLst/>
          </a:prstGeom>
        </p:spPr>
        <p:txBody>
          <a:bodyPr spcFirstLastPara="1" wrap="square" lIns="91425" tIns="91425" rIns="91425" bIns="91425" anchor="t" anchorCtr="0">
            <a:noAutofit/>
          </a:bodyPr>
          <a:lstStyle>
            <a:lvl1pPr lvl="0" rtl="0">
              <a:spcBef>
                <a:spcPct val="0"/>
              </a:spcBef>
              <a:spcAft>
                <a:spcPct val="0"/>
              </a:spcAft>
              <a:buSzPts val="2400"/>
              <a:buNone/>
              <a:defRPr b="1" i="0">
                <a:solidFill>
                  <a:schemeClr val="accent1"/>
                </a:solidFill>
                <a:latin typeface="Arial" panose="020B0604020202020204" pitchFamily="34" charset="0"/>
                <a:cs typeface="Arial" panose="020B0604020202020204" pitchFamily="34" charset="0"/>
              </a:defRPr>
            </a:lvl1pPr>
            <a:lvl2pPr lvl="1" rtl="0">
              <a:spcBef>
                <a:spcPct val="0"/>
              </a:spcBef>
              <a:spcAft>
                <a:spcPct val="0"/>
              </a:spcAft>
              <a:buSzPts val="2400"/>
              <a:buNone/>
              <a:defRPr/>
            </a:lvl2pPr>
            <a:lvl3pPr lvl="2" rtl="0">
              <a:spcBef>
                <a:spcPct val="0"/>
              </a:spcBef>
              <a:spcAft>
                <a:spcPct val="0"/>
              </a:spcAft>
              <a:buSzPts val="2400"/>
              <a:buNone/>
              <a:defRPr/>
            </a:lvl3pPr>
            <a:lvl4pPr lvl="3" rtl="0">
              <a:spcBef>
                <a:spcPct val="0"/>
              </a:spcBef>
              <a:spcAft>
                <a:spcPct val="0"/>
              </a:spcAft>
              <a:buSzPts val="2400"/>
              <a:buNone/>
              <a:defRPr/>
            </a:lvl4pPr>
            <a:lvl5pPr lvl="4" rtl="0">
              <a:spcBef>
                <a:spcPct val="0"/>
              </a:spcBef>
              <a:spcAft>
                <a:spcPct val="0"/>
              </a:spcAft>
              <a:buSzPts val="2400"/>
              <a:buNone/>
              <a:defRPr/>
            </a:lvl5pPr>
            <a:lvl6pPr lvl="5" rtl="0">
              <a:spcBef>
                <a:spcPct val="0"/>
              </a:spcBef>
              <a:spcAft>
                <a:spcPct val="0"/>
              </a:spcAft>
              <a:buSzPts val="2400"/>
              <a:buNone/>
              <a:defRPr/>
            </a:lvl6pPr>
            <a:lvl7pPr lvl="6" rtl="0">
              <a:spcBef>
                <a:spcPct val="0"/>
              </a:spcBef>
              <a:spcAft>
                <a:spcPct val="0"/>
              </a:spcAft>
              <a:buSzPts val="2400"/>
              <a:buNone/>
              <a:defRPr/>
            </a:lvl7pPr>
            <a:lvl8pPr lvl="7" rtl="0">
              <a:spcBef>
                <a:spcPct val="0"/>
              </a:spcBef>
              <a:spcAft>
                <a:spcPct val="0"/>
              </a:spcAft>
              <a:buSzPts val="2400"/>
              <a:buNone/>
              <a:defRPr/>
            </a:lvl8pPr>
            <a:lvl9pPr lvl="8" rtl="0">
              <a:spcBef>
                <a:spcPct val="0"/>
              </a:spcBef>
              <a:spcAft>
                <a:spcPct val="0"/>
              </a:spcAft>
              <a:buSzPts val="2400"/>
              <a:buNone/>
              <a:defRPr/>
            </a:lvl9pPr>
          </a:lstStyle>
          <a:p>
            <a:r>
              <a:rPr lang="en-GB"/>
              <a:t>Click to edit Master title style</a:t>
            </a:r>
            <a:endParaRPr/>
          </a:p>
        </p:txBody>
      </p:sp>
      <p:sp>
        <p:nvSpPr>
          <p:cNvPr id="6" name="Google Shape;22;p4">
            <a:extLst>
              <a:ext uri="{FF2B5EF4-FFF2-40B4-BE49-F238E27FC236}">
                <a16:creationId xmlns:a16="http://schemas.microsoft.com/office/drawing/2014/main" id="{884D98FD-9E63-7D4F-B6EE-B252B1216869}"/>
              </a:ext>
            </a:extLst>
          </p:cNvPr>
          <p:cNvSpPr txBox="1">
            <a:spLocks noGrp="1"/>
          </p:cNvSpPr>
          <p:nvPr>
            <p:ph type="body" idx="1" hasCustomPrompt="1"/>
          </p:nvPr>
        </p:nvSpPr>
        <p:spPr>
          <a:xfrm>
            <a:off x="423035" y="1444037"/>
            <a:ext cx="6228051" cy="3938454"/>
          </a:xfrm>
          <a:prstGeom prst="rect">
            <a:avLst/>
          </a:prstGeom>
        </p:spPr>
        <p:txBody>
          <a:bodyPr spcFirstLastPara="1" wrap="square" lIns="0" tIns="0" rIns="91425" bIns="91425" numCol="1" anchor="t" anchorCtr="0">
            <a:noAutofit/>
          </a:bodyPr>
          <a:lstStyle>
            <a:lvl1pPr marL="135464" lvl="0" indent="0" rtl="0">
              <a:spcBef>
                <a:spcPct val="0"/>
              </a:spcBef>
              <a:spcAft>
                <a:spcPct val="0"/>
              </a:spcAft>
              <a:buSzPts val="2000"/>
              <a:buNone/>
              <a:defRPr sz="1800" b="0" i="0">
                <a:solidFill>
                  <a:srgbClr val="1F3959"/>
                </a:solidFill>
                <a:latin typeface="Arial" panose="020B0604020202020204" pitchFamily="34" charset="0"/>
                <a:cs typeface="Arial" panose="020B0604020202020204" pitchFamily="34" charset="0"/>
              </a:defRPr>
            </a:lvl1pPr>
            <a:lvl2pPr marL="1219170" lvl="1" indent="-474121" rtl="0">
              <a:spcBef>
                <a:spcPct val="0"/>
              </a:spcBef>
              <a:spcAft>
                <a:spcPct val="0"/>
              </a:spcAft>
              <a:buSzPts val="2000"/>
              <a:buChar char="▹"/>
              <a:defRPr/>
            </a:lvl2pPr>
            <a:lvl3pPr marL="1828754" lvl="2" indent="-474121" rtl="0">
              <a:spcBef>
                <a:spcPct val="0"/>
              </a:spcBef>
              <a:spcAft>
                <a:spcPct val="0"/>
              </a:spcAft>
              <a:buSzPts val="2000"/>
              <a:buChar char="▹"/>
              <a:defRPr/>
            </a:lvl3pPr>
            <a:lvl4pPr marL="2438339" lvl="3" indent="-474121" rtl="0">
              <a:spcBef>
                <a:spcPct val="0"/>
              </a:spcBef>
              <a:spcAft>
                <a:spcPct val="0"/>
              </a:spcAft>
              <a:buSzPts val="2000"/>
              <a:buChar char="●"/>
              <a:defRPr/>
            </a:lvl4pPr>
            <a:lvl5pPr marL="3047924" lvl="4" indent="-474121" rtl="0">
              <a:spcBef>
                <a:spcPct val="0"/>
              </a:spcBef>
              <a:spcAft>
                <a:spcPct val="0"/>
              </a:spcAft>
              <a:buSzPts val="2000"/>
              <a:buChar char="○"/>
              <a:defRPr/>
            </a:lvl5pPr>
            <a:lvl6pPr marL="3657509" lvl="5" indent="-474121" rtl="0">
              <a:spcBef>
                <a:spcPct val="0"/>
              </a:spcBef>
              <a:spcAft>
                <a:spcPct val="0"/>
              </a:spcAft>
              <a:buSzPts val="2000"/>
              <a:buChar char="■"/>
              <a:defRPr/>
            </a:lvl6pPr>
            <a:lvl7pPr marL="4267093" lvl="6" indent="-474121" rtl="0">
              <a:spcBef>
                <a:spcPct val="0"/>
              </a:spcBef>
              <a:spcAft>
                <a:spcPct val="0"/>
              </a:spcAft>
              <a:buSzPts val="2000"/>
              <a:buChar char="●"/>
              <a:defRPr/>
            </a:lvl7pPr>
            <a:lvl8pPr marL="4876678" lvl="7" indent="-474121" rtl="0">
              <a:spcBef>
                <a:spcPct val="0"/>
              </a:spcBef>
              <a:spcAft>
                <a:spcPct val="0"/>
              </a:spcAft>
              <a:buSzPts val="2000"/>
              <a:buChar char="○"/>
              <a:defRPr/>
            </a:lvl8pPr>
            <a:lvl9pPr marL="5486263" lvl="8" indent="-474121" rtl="0">
              <a:spcBef>
                <a:spcPct val="0"/>
              </a:spcBef>
              <a:spcAft>
                <a:spcPct val="0"/>
              </a:spcAft>
              <a:buSzPts val="2000"/>
              <a:buChar char="■"/>
              <a:defRPr/>
            </a:lvl9pPr>
          </a:lstStyle>
          <a:p>
            <a:pPr lvl="0"/>
            <a:r>
              <a:rPr lang="en-GB"/>
              <a:t>Type here to add text</a:t>
            </a:r>
          </a:p>
        </p:txBody>
      </p:sp>
      <p:sp>
        <p:nvSpPr>
          <p:cNvPr id="4" name="Picture Placeholder 3">
            <a:extLst>
              <a:ext uri="{FF2B5EF4-FFF2-40B4-BE49-F238E27FC236}">
                <a16:creationId xmlns:a16="http://schemas.microsoft.com/office/drawing/2014/main" id="{869117EF-9D46-0E46-8A50-2E1DF9C992AA}"/>
              </a:ext>
            </a:extLst>
          </p:cNvPr>
          <p:cNvSpPr>
            <a:spLocks noGrp="1"/>
          </p:cNvSpPr>
          <p:nvPr>
            <p:ph type="pic" sz="quarter" idx="13"/>
          </p:nvPr>
        </p:nvSpPr>
        <p:spPr>
          <a:xfrm>
            <a:off x="6934823" y="1433513"/>
            <a:ext cx="3605213" cy="3959225"/>
          </a:xfrm>
          <a:prstGeom prst="rect">
            <a:avLst/>
          </a:prstGeom>
        </p:spPr>
        <p:txBody>
          <a:bodyPr/>
          <a:lstStyle/>
          <a:p>
            <a:r>
              <a:rPr lang="en-GB"/>
              <a:t>Click icon to add picture</a:t>
            </a:r>
            <a:endParaRPr lang="en-US"/>
          </a:p>
        </p:txBody>
      </p:sp>
      <p:sp>
        <p:nvSpPr>
          <p:cNvPr id="12" name="Rectangle 11">
            <a:extLst>
              <a:ext uri="{FF2B5EF4-FFF2-40B4-BE49-F238E27FC236}">
                <a16:creationId xmlns:a16="http://schemas.microsoft.com/office/drawing/2014/main" id="{CE8B3CB7-DBB7-1F4E-A21A-C7F0946802C8}"/>
              </a:ext>
            </a:extLst>
          </p:cNvPr>
          <p:cNvSpPr/>
          <p:nvPr userDrawn="1"/>
        </p:nvSpPr>
        <p:spPr>
          <a:xfrm>
            <a:off x="6788426" y="1361661"/>
            <a:ext cx="32400" cy="41446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6683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6AB7D4-20BC-0945-BBE1-34D0CD41A189}"/>
              </a:ext>
            </a:extLst>
          </p:cNvPr>
          <p:cNvSpPr/>
          <p:nvPr userDrawn="1"/>
        </p:nvSpPr>
        <p:spPr>
          <a:xfrm>
            <a:off x="1924050" y="1085850"/>
            <a:ext cx="8343900" cy="46863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8B4A6B-9B98-AA49-BC55-BEC61072282A}"/>
              </a:ext>
            </a:extLst>
          </p:cNvPr>
          <p:cNvSpPr>
            <a:spLocks noGrp="1"/>
          </p:cNvSpPr>
          <p:nvPr>
            <p:ph type="body" sz="quarter" idx="11" hasCustomPrompt="1"/>
          </p:nvPr>
        </p:nvSpPr>
        <p:spPr>
          <a:xfrm>
            <a:off x="2981324" y="2124075"/>
            <a:ext cx="6530423" cy="2863850"/>
          </a:xfrm>
          <a:prstGeom prst="rect">
            <a:avLst/>
          </a:prstGeom>
        </p:spPr>
        <p:txBody>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b="0" i="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b="0" i="0">
                <a:latin typeface="Arial" panose="020B0604020202020204" pitchFamily="34" charset="0"/>
                <a:cs typeface="Arial" panose="020B0604020202020204" pitchFamily="34" charset="0"/>
              </a:rPr>
              <a:t>Lorem ipsum dolor sit amet, consectetur adipiscing elit, </a:t>
            </a:r>
            <a:endParaRPr lang="en-US" b="0" i="0">
              <a:latin typeface="Karla Medium" panose="020B0004030503030003" pitchFamily="34" charset="77"/>
            </a:endParaRPr>
          </a:p>
        </p:txBody>
      </p:sp>
      <p:pic>
        <p:nvPicPr>
          <p:cNvPr id="14" name="Picture 13">
            <a:extLst>
              <a:ext uri="{FF2B5EF4-FFF2-40B4-BE49-F238E27FC236}">
                <a16:creationId xmlns:a16="http://schemas.microsoft.com/office/drawing/2014/main" id="{6FB732B2-875A-7346-BC98-A4BD067C9C5F}"/>
              </a:ext>
            </a:extLst>
          </p:cNvPr>
          <p:cNvPicPr>
            <a:picLocks noChangeAspect="1"/>
          </p:cNvPicPr>
          <p:nvPr userDrawn="1"/>
        </p:nvPicPr>
        <p:blipFill>
          <a:blip r:embed="rId3">
            <a:duotone>
              <a:prstClr val="black"/>
              <a:schemeClr val="accent3">
                <a:tint val="45000"/>
                <a:satMod val="400000"/>
              </a:schemeClr>
            </a:duotone>
            <a:alphaModFix amt="70000"/>
          </a:blip>
          <a:stretch>
            <a:fillRect/>
          </a:stretch>
        </p:blipFill>
        <p:spPr>
          <a:xfrm>
            <a:off x="2097114" y="1304224"/>
            <a:ext cx="749300" cy="571500"/>
          </a:xfrm>
          <a:prstGeom prst="rect">
            <a:avLst/>
          </a:prstGeom>
        </p:spPr>
      </p:pic>
    </p:spTree>
    <p:extLst>
      <p:ext uri="{BB962C8B-B14F-4D97-AF65-F5344CB8AC3E}">
        <p14:creationId xmlns:p14="http://schemas.microsoft.com/office/powerpoint/2010/main" val="405591629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6AB7D4-20BC-0945-BBE1-34D0CD41A189}"/>
              </a:ext>
            </a:extLst>
          </p:cNvPr>
          <p:cNvSpPr/>
          <p:nvPr userDrawn="1"/>
        </p:nvSpPr>
        <p:spPr>
          <a:xfrm>
            <a:off x="1924050" y="1085850"/>
            <a:ext cx="8343900" cy="46863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8B4A6B-9B98-AA49-BC55-BEC61072282A}"/>
              </a:ext>
            </a:extLst>
          </p:cNvPr>
          <p:cNvSpPr>
            <a:spLocks noGrp="1"/>
          </p:cNvSpPr>
          <p:nvPr>
            <p:ph type="body" sz="quarter" idx="11" hasCustomPrompt="1"/>
          </p:nvPr>
        </p:nvSpPr>
        <p:spPr>
          <a:xfrm>
            <a:off x="2981324" y="2124075"/>
            <a:ext cx="6530423" cy="2863850"/>
          </a:xfrm>
          <a:prstGeom prst="rect">
            <a:avLst/>
          </a:prstGeom>
        </p:spPr>
        <p:txBody>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b="0" i="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b="0" i="0">
                <a:latin typeface="Arial" panose="020B0604020202020204" pitchFamily="34" charset="0"/>
                <a:cs typeface="Arial" panose="020B0604020202020204" pitchFamily="34" charset="0"/>
              </a:rPr>
              <a:t>Lorem ipsum dolor sit amet, consectetur adipiscing elit, </a:t>
            </a:r>
            <a:endParaRPr lang="en-US" b="0" i="0">
              <a:latin typeface="Karla Medium" panose="020B0004030503030003" pitchFamily="34" charset="77"/>
            </a:endParaRPr>
          </a:p>
        </p:txBody>
      </p:sp>
      <p:pic>
        <p:nvPicPr>
          <p:cNvPr id="14" name="Picture 13">
            <a:extLst>
              <a:ext uri="{FF2B5EF4-FFF2-40B4-BE49-F238E27FC236}">
                <a16:creationId xmlns:a16="http://schemas.microsoft.com/office/drawing/2014/main" id="{6FB732B2-875A-7346-BC98-A4BD067C9C5F}"/>
              </a:ext>
            </a:extLst>
          </p:cNvPr>
          <p:cNvPicPr>
            <a:picLocks noChangeAspect="1"/>
          </p:cNvPicPr>
          <p:nvPr userDrawn="1"/>
        </p:nvPicPr>
        <p:blipFill>
          <a:blip r:embed="rId3">
            <a:duotone>
              <a:schemeClr val="accent2">
                <a:shade val="45000"/>
                <a:satMod val="135000"/>
              </a:schemeClr>
              <a:prstClr val="white"/>
            </a:duotone>
            <a:alphaModFix amt="50000"/>
          </a:blip>
          <a:stretch>
            <a:fillRect/>
          </a:stretch>
        </p:blipFill>
        <p:spPr>
          <a:xfrm>
            <a:off x="2097114" y="1304224"/>
            <a:ext cx="749300" cy="571500"/>
          </a:xfrm>
          <a:prstGeom prst="rect">
            <a:avLst/>
          </a:prstGeom>
        </p:spPr>
      </p:pic>
    </p:spTree>
    <p:extLst>
      <p:ext uri="{BB962C8B-B14F-4D97-AF65-F5344CB8AC3E}">
        <p14:creationId xmlns:p14="http://schemas.microsoft.com/office/powerpoint/2010/main" val="705115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cover p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70457829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re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1388076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pater Purple">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30874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yellow">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33455040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green">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13975844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6963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36B2E3-5AF3-194E-A75E-41A640CF2378}"/>
              </a:ext>
            </a:extLst>
          </p:cNvPr>
          <p:cNvSpPr>
            <a:spLocks noGrp="1"/>
          </p:cNvSpPr>
          <p:nvPr>
            <p:ph type="title"/>
          </p:nvPr>
        </p:nvSpPr>
        <p:spPr>
          <a:xfrm>
            <a:off x="410882" y="808302"/>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954939581"/>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page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36B2E3-5AF3-194E-A75E-41A640CF2378}"/>
              </a:ext>
            </a:extLst>
          </p:cNvPr>
          <p:cNvSpPr>
            <a:spLocks noGrp="1"/>
          </p:cNvSpPr>
          <p:nvPr>
            <p:ph type="title"/>
          </p:nvPr>
        </p:nvSpPr>
        <p:spPr>
          <a:xfrm>
            <a:off x="410882" y="808302"/>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99045299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8051026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3">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146940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age 4">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rgbClr val="502EE2"/>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381315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break 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9752399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break 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33875F-CE55-9C4B-90D5-A5DB3690DA56}"/>
              </a:ext>
            </a:extLst>
          </p:cNvPr>
          <p:cNvSpPr>
            <a:spLocks noGrp="1"/>
          </p:cNvSpPr>
          <p:nvPr>
            <p:ph type="title"/>
          </p:nvPr>
        </p:nvSpPr>
        <p:spPr>
          <a:xfrm>
            <a:off x="334441" y="909305"/>
            <a:ext cx="5685118" cy="1325563"/>
          </a:xfrm>
          <a:prstGeom prst="rect">
            <a:avLst/>
          </a:prstGeom>
        </p:spPr>
        <p:txBody>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143004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7BEAB-3E1B-AF4E-81CA-42907A16D9EF}"/>
              </a:ext>
            </a:extLst>
          </p:cNvPr>
          <p:cNvSpPr>
            <a:spLocks noGrp="1"/>
          </p:cNvSpPr>
          <p:nvPr>
            <p:ph type="sldNum" sz="quarter" idx="4"/>
          </p:nvPr>
        </p:nvSpPr>
        <p:spPr>
          <a:xfrm>
            <a:off x="11176000" y="6318250"/>
            <a:ext cx="863600" cy="374650"/>
          </a:xfrm>
          <a:prstGeom prst="rect">
            <a:avLst/>
          </a:prstGeom>
        </p:spPr>
        <p:txBody>
          <a:bodyPr vert="horz" lIns="91440" tIns="45720" rIns="91440" bIns="45720" rtlCol="0" anchor="ctr"/>
          <a:lstStyle>
            <a:lvl1pPr algn="r">
              <a:defRPr sz="1400" b="1" i="0">
                <a:solidFill>
                  <a:schemeClr val="tx1">
                    <a:tint val="75000"/>
                  </a:schemeClr>
                </a:solidFill>
                <a:latin typeface="Karla" panose="020B0004030503030003" pitchFamily="34" charset="77"/>
              </a:defRPr>
            </a:lvl1pPr>
          </a:lstStyle>
          <a:p>
            <a:fld id="{0BD9C366-EB7D-684B-B3AB-955975293A18}" type="slidenum">
              <a:rPr lang="en-US" smtClean="0"/>
              <a:t>‹#›</a:t>
            </a:fld>
            <a:endParaRPr lang="en-US"/>
          </a:p>
        </p:txBody>
      </p:sp>
    </p:spTree>
    <p:extLst>
      <p:ext uri="{BB962C8B-B14F-4D97-AF65-F5344CB8AC3E}">
        <p14:creationId xmlns:p14="http://schemas.microsoft.com/office/powerpoint/2010/main" val="1057220192"/>
      </p:ext>
    </p:extLst>
  </p:cSld>
  <p:clrMap bg1="lt1" tx1="dk1" bg2="lt2" tx2="dk2" accent1="accent1" accent2="accent2" accent3="accent3" accent4="accent4" accent5="accent5" accent6="accent6" hlink="hlink" folHlink="folHlink"/>
  <p:sldLayoutIdLst>
    <p:sldLayoutId id="2147483649" r:id="rId1"/>
    <p:sldLayoutId id="2147483729" r:id="rId2"/>
    <p:sldLayoutId id="2147483730" r:id="rId3"/>
    <p:sldLayoutId id="2147483731" r:id="rId4"/>
    <p:sldLayoutId id="2147483650" r:id="rId5"/>
    <p:sldLayoutId id="2147483701" r:id="rId6"/>
    <p:sldLayoutId id="2147483700" r:id="rId7"/>
    <p:sldLayoutId id="2147483714" r:id="rId8"/>
    <p:sldLayoutId id="2147483715" r:id="rId9"/>
    <p:sldLayoutId id="2147483668" r:id="rId10"/>
    <p:sldLayoutId id="2147483669" r:id="rId11"/>
    <p:sldLayoutId id="2147483717" r:id="rId12"/>
    <p:sldLayoutId id="2147483728" r:id="rId13"/>
    <p:sldLayoutId id="2147483718" r:id="rId14"/>
    <p:sldLayoutId id="2147483719" r:id="rId15"/>
    <p:sldLayoutId id="2147483726" r:id="rId16"/>
    <p:sldLayoutId id="2147483727" r:id="rId17"/>
    <p:sldLayoutId id="2147483663" r:id="rId18"/>
    <p:sldLayoutId id="2147483692" r:id="rId19"/>
    <p:sldLayoutId id="2147483695" r:id="rId20"/>
    <p:sldLayoutId id="2147483693" r:id="rId21"/>
    <p:sldLayoutId id="2147483684" r:id="rId22"/>
    <p:sldLayoutId id="2147483720" r:id="rId23"/>
    <p:sldLayoutId id="2147483716" r:id="rId24"/>
    <p:sldLayoutId id="2147483722" r:id="rId25"/>
    <p:sldLayoutId id="2147483723" r:id="rId26"/>
    <p:sldLayoutId id="2147483724" r:id="rId27"/>
    <p:sldLayoutId id="2147483725" r:id="rId28"/>
    <p:sldLayoutId id="2147483721" r:id="rId29"/>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5.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hyperlink" Target="https://collegeoffet.ie/rpl/"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7DED-5650-2F9B-D2AE-4EBB389DBE32}"/>
              </a:ext>
            </a:extLst>
          </p:cNvPr>
          <p:cNvSpPr>
            <a:spLocks noGrp="1"/>
          </p:cNvSpPr>
          <p:nvPr>
            <p:ph type="title"/>
          </p:nvPr>
        </p:nvSpPr>
        <p:spPr>
          <a:xfrm>
            <a:off x="240690" y="1186272"/>
            <a:ext cx="8670553" cy="3976026"/>
          </a:xfrm>
        </p:spPr>
        <p:txBody>
          <a:bodyPr>
            <a:noAutofit/>
          </a:bodyPr>
          <a:lstStyle/>
          <a:p>
            <a:pPr rtl="0"/>
            <a:r>
              <a:rPr lang="ru" sz="3200" b="1" i="0" u="none" strike="noStrike" dirty="0">
                <a:latin typeface="Arial"/>
              </a:rPr>
              <a:t>Законодательно установленные и делегированные функции агентства по качеству и квалификациям Ирландии (Quality and Qualifications Ireland -QQI): контекст ППО в Ирландии</a:t>
            </a:r>
            <a:br>
              <a:rPr lang="ru" sz="2400" b="1" i="0" u="none" strike="noStrike" dirty="0">
                <a:latin typeface="Arial"/>
                <a:ea typeface="Calibri" panose="020F0502020204030204"/>
              </a:rPr>
            </a:br>
            <a:br>
              <a:rPr lang="ru" sz="2400" b="1" i="0" u="none" strike="noStrike" dirty="0">
                <a:latin typeface="Arial"/>
                <a:ea typeface="Calibri" panose="020F0502020204030204"/>
              </a:rPr>
            </a:br>
            <a:br>
              <a:rPr lang="ru" sz="2400" b="1" i="0" u="none" strike="noStrike" dirty="0">
                <a:latin typeface="Arial"/>
                <a:ea typeface="Calibri" panose="020F0502020204030204"/>
              </a:rPr>
            </a:br>
            <a:r>
              <a:rPr lang="ru" sz="2400" b="1" i="0" u="none" strike="noStrike" dirty="0">
                <a:latin typeface="Arial"/>
                <a:ea typeface="Calibri" panose="020F0502020204030204"/>
              </a:rPr>
              <a:t> Д-р Джим Мюррей, директор по развитию, QQI </a:t>
            </a:r>
            <a:br>
              <a:rPr lang="ru" sz="2400" b="1" i="0" u="none" strike="noStrike" dirty="0">
                <a:latin typeface="Arial"/>
                <a:ea typeface="Calibri" panose="020F0502020204030204"/>
              </a:rPr>
            </a:br>
            <a:br>
              <a:rPr lang="ru" sz="2400" b="1" i="0" u="none" strike="noStrike" dirty="0">
                <a:latin typeface="Arial"/>
                <a:ea typeface="Calibri" panose="020F0502020204030204"/>
              </a:rPr>
            </a:br>
            <a:r>
              <a:rPr lang="ru" sz="2400" b="1" i="0" u="none" strike="noStrike" dirty="0">
                <a:latin typeface="Arial"/>
                <a:ea typeface="Calibri" panose="020F0502020204030204"/>
              </a:rPr>
              <a:t>мероприятие Европейского фонда образования (ЕФО)</a:t>
            </a:r>
            <a:br>
              <a:rPr lang="ru" sz="2400" b="1" i="0" u="none" strike="noStrike" dirty="0">
                <a:latin typeface="Arial"/>
                <a:ea typeface="Calibri" panose="020F0502020204030204"/>
              </a:rPr>
            </a:br>
            <a:r>
              <a:rPr lang="ru" sz="2400" b="1" i="0" u="none" strike="noStrike" dirty="0">
                <a:latin typeface="Arial"/>
                <a:ea typeface="Calibri" panose="020F0502020204030204"/>
              </a:rPr>
              <a:t>Дублин, 27 января 2026 г.</a:t>
            </a:r>
            <a:endParaRPr lang="en-US" sz="3200" dirty="0"/>
          </a:p>
        </p:txBody>
      </p:sp>
    </p:spTree>
    <p:extLst>
      <p:ext uri="{BB962C8B-B14F-4D97-AF65-F5344CB8AC3E}">
        <p14:creationId xmlns:p14="http://schemas.microsoft.com/office/powerpoint/2010/main" val="6842121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5D64E5-3639-5C55-5EC7-5A4F8A0EF330}"/>
              </a:ext>
            </a:extLst>
          </p:cNvPr>
          <p:cNvSpPr>
            <a:spLocks noGrp="1"/>
          </p:cNvSpPr>
          <p:nvPr>
            <p:ph type="body" sz="quarter" idx="10"/>
          </p:nvPr>
        </p:nvSpPr>
        <p:spPr>
          <a:xfrm>
            <a:off x="6569492" y="880682"/>
            <a:ext cx="5101398" cy="4005950"/>
          </a:xfrm>
        </p:spPr>
        <p:txBody>
          <a:bodyPr>
            <a:noAutofit/>
          </a:bodyPr>
          <a:lstStyle/>
          <a:p>
            <a:pPr rtl="0"/>
            <a:r>
              <a:rPr lang="ru" sz="4400" b="1" i="0" u="none" strike="noStrike">
                <a:solidFill>
                  <a:srgbClr val="4F2DDC"/>
                </a:solidFill>
                <a:latin typeface="Arial"/>
              </a:rPr>
              <a:t>В поиске согласованности политики: взаимосвязь между признанием квалификаций и ППО </a:t>
            </a:r>
          </a:p>
        </p:txBody>
      </p:sp>
      <p:sp>
        <p:nvSpPr>
          <p:cNvPr id="3" name="Text Placeholder 2">
            <a:extLst>
              <a:ext uri="{FF2B5EF4-FFF2-40B4-BE49-F238E27FC236}">
                <a16:creationId xmlns:a16="http://schemas.microsoft.com/office/drawing/2014/main" id="{0D96A4BC-E835-39B4-DA67-64FED003C850}"/>
              </a:ext>
            </a:extLst>
          </p:cNvPr>
          <p:cNvSpPr>
            <a:spLocks noGrp="1"/>
          </p:cNvSpPr>
          <p:nvPr>
            <p:ph type="body" idx="1"/>
          </p:nvPr>
        </p:nvSpPr>
        <p:spPr>
          <a:xfrm>
            <a:off x="68826" y="137652"/>
            <a:ext cx="6027174" cy="6636774"/>
          </a:xfrm>
        </p:spPr>
        <p:txBody>
          <a:bodyPr>
            <a:noAutofit/>
          </a:bodyPr>
          <a:lstStyle/>
          <a:p>
            <a:pPr marL="421214" indent="-285750" rtl="0">
              <a:buFont typeface="Arial" panose="020B0604020202020204" pitchFamily="34" charset="0"/>
              <a:buChar char="•"/>
            </a:pPr>
            <a:r>
              <a:rPr lang="ru" sz="1350" b="0" i="0" u="none" strike="noStrike" dirty="0">
                <a:solidFill>
                  <a:srgbClr val="4E2CD8"/>
                </a:solidFill>
                <a:latin typeface="Arial"/>
              </a:rPr>
              <a:t>QQI наделён законодательно установленной функцией «сотрудничать с международными органами по вопросам квалификаций и политики обеспечения качества», в частности: </a:t>
            </a:r>
          </a:p>
          <a:p>
            <a:pPr marL="1504920" lvl="1" indent="-285750" rtl="0">
              <a:buFont typeface="Arial" panose="020B0604020202020204" pitchFamily="34" charset="0"/>
              <a:buChar char="•"/>
            </a:pPr>
            <a:r>
              <a:rPr lang="ru" sz="1350" b="0" i="0" u="none" strike="noStrike" dirty="0">
                <a:solidFill>
                  <a:srgbClr val="4E2CD8"/>
                </a:solidFill>
                <a:latin typeface="Calibri"/>
              </a:rPr>
              <a:t>поддерживать связь с органами, присваивающими квалификации за пределами страны с целью содействия признанию в </a:t>
            </a:r>
            <a:r>
              <a:rPr lang="ru" sz="1350" dirty="0">
                <a:solidFill>
                  <a:srgbClr val="4E2CD8"/>
                </a:solidFill>
                <a:latin typeface="Calibri"/>
              </a:rPr>
              <a:t>стран</a:t>
            </a:r>
            <a:r>
              <a:rPr lang="ru" sz="1350" b="0" i="0" u="none" strike="noStrike" dirty="0">
                <a:solidFill>
                  <a:srgbClr val="4E2CD8"/>
                </a:solidFill>
                <a:latin typeface="Calibri"/>
              </a:rPr>
              <a:t>е присвоенных ими квалификаций, а также </a:t>
            </a:r>
          </a:p>
          <a:p>
            <a:pPr marL="1504920" lvl="1" indent="-285750" rtl="0">
              <a:buFont typeface="Arial" panose="020B0604020202020204" pitchFamily="34" charset="0"/>
              <a:buChar char="•"/>
            </a:pPr>
            <a:r>
              <a:rPr lang="ru" sz="1350" b="0" i="0" u="none" strike="noStrike" dirty="0">
                <a:solidFill>
                  <a:srgbClr val="4E2CD8"/>
                </a:solidFill>
                <a:latin typeface="Calibri"/>
              </a:rPr>
              <a:t>содействовать признанию за пределами страны квалификаций, присвоенных в стране</a:t>
            </a:r>
          </a:p>
          <a:p>
            <a:pPr marL="421214" indent="-285750">
              <a:buFont typeface="Arial" panose="020B0604020202020204" pitchFamily="34" charset="0"/>
              <a:buChar char="•"/>
            </a:pPr>
            <a:endParaRPr lang="en-IE" sz="1350" dirty="0">
              <a:solidFill>
                <a:schemeClr val="accent1"/>
              </a:solidFill>
            </a:endParaRPr>
          </a:p>
          <a:p>
            <a:pPr marL="421214" indent="-285750" rtl="0">
              <a:buFont typeface="Arial" panose="020B0604020202020204" pitchFamily="34" charset="0"/>
              <a:buChar char="•"/>
            </a:pPr>
            <a:r>
              <a:rPr lang="ru" sz="1350" b="0" i="0" u="none" strike="noStrike" dirty="0">
                <a:solidFill>
                  <a:srgbClr val="4E2CD8"/>
                </a:solidFill>
                <a:latin typeface="Arial"/>
              </a:rPr>
              <a:t>Кроме того, QQI является назначенным центром ENIC-NARIC (уполномоченным Правительством Ирландии), что усиливает его законодательно установленную функцию в области признания. В этом качестве:</a:t>
            </a:r>
          </a:p>
          <a:p>
            <a:pPr marL="1504920" lvl="1" indent="-285750" rtl="0">
              <a:buFont typeface="Arial" panose="020B0604020202020204" pitchFamily="34" charset="0"/>
              <a:buChar char="•"/>
            </a:pPr>
            <a:r>
              <a:rPr lang="ru" sz="1350" b="0" i="0" u="none" strike="noStrike" dirty="0">
                <a:solidFill>
                  <a:srgbClr val="4E2CD8"/>
                </a:solidFill>
                <a:latin typeface="Calibri"/>
              </a:rPr>
              <a:t>QQI предоставляет консультации по академическому признанию иностранных квалификаций, сопоставляя их, по возможности, с соответствующим типом основной квалификации и уровнем в рамках Ирландской Национальной рамки квалификаций (НРК)</a:t>
            </a:r>
            <a:endParaRPr lang="en-IE" sz="1350" dirty="0">
              <a:solidFill>
                <a:schemeClr val="accent1"/>
              </a:solidFill>
            </a:endParaRPr>
          </a:p>
          <a:p>
            <a:pPr marL="421214" indent="-285750">
              <a:buFont typeface="Arial" panose="020B0604020202020204" pitchFamily="34" charset="0"/>
              <a:buChar char="•"/>
            </a:pPr>
            <a:endParaRPr lang="en-IE" sz="1350" dirty="0">
              <a:solidFill>
                <a:schemeClr val="accent1"/>
              </a:solidFill>
            </a:endParaRPr>
          </a:p>
          <a:p>
            <a:pPr marL="421214" indent="-285750" rtl="0">
              <a:buFont typeface="Arial" panose="020B0604020202020204" pitchFamily="34" charset="0"/>
              <a:buChar char="•"/>
            </a:pPr>
            <a:r>
              <a:rPr lang="ru" sz="1350" b="0" i="0" u="none" strike="noStrike" dirty="0">
                <a:solidFill>
                  <a:srgbClr val="4E2CD8"/>
                </a:solidFill>
                <a:latin typeface="Arial"/>
              </a:rPr>
              <a:t>В последнее время QQI изучает взаимосвязь между практикой признания квалификаций и практикой ППО, а также оценивает, возможно ли сформировать «культуру признания», охватывающую обе сферы</a:t>
            </a:r>
          </a:p>
          <a:p>
            <a:pPr marL="1504920" lvl="1" indent="-285750" rtl="0">
              <a:buFont typeface="Arial" panose="020B0604020202020204" pitchFamily="34" charset="0"/>
              <a:buChar char="•"/>
            </a:pPr>
            <a:r>
              <a:rPr lang="ru" sz="1350" b="0" i="0" u="none" strike="noStrike" dirty="0">
                <a:solidFill>
                  <a:srgbClr val="4E2CD8"/>
                </a:solidFill>
                <a:latin typeface="Calibri"/>
              </a:rPr>
              <a:t>Исследование ещё не завершено, однако у него есть потенциал.</a:t>
            </a:r>
          </a:p>
          <a:p>
            <a:pPr marL="1504920" lvl="1" indent="-285750">
              <a:buFont typeface="Arial" panose="020B0604020202020204" pitchFamily="34" charset="0"/>
              <a:buChar char="•"/>
            </a:pPr>
            <a:endParaRPr lang="en-IE" sz="1350" dirty="0">
              <a:solidFill>
                <a:schemeClr val="accent1"/>
              </a:solidFill>
            </a:endParaRPr>
          </a:p>
          <a:p>
            <a:pPr marL="1504920" lvl="1" indent="-285750" rtl="0">
              <a:buFont typeface="Arial" panose="020B0604020202020204" pitchFamily="34" charset="0"/>
              <a:buChar char="•"/>
            </a:pPr>
            <a:r>
              <a:rPr lang="ru" sz="1350" b="0" i="0" u="none" strike="noStrike" dirty="0">
                <a:solidFill>
                  <a:srgbClr val="4E2CD8"/>
                </a:solidFill>
                <a:latin typeface="Calibri"/>
              </a:rPr>
              <a:t>В профессиональном сообществе, занимающемся вопросами признания, ППО всё чаще рассматривается как необходимый инструмент для удовлетворения потребностей личности и общества. В то же время в практике ППО признание частичных квалификаций, квалификаций, присвоенных в рамках прежних систем, а также периодов обучения, пройденных за рубежом, всё более размывает границы между этими двумя сферами. </a:t>
            </a:r>
          </a:p>
        </p:txBody>
      </p:sp>
      <p:sp>
        <p:nvSpPr>
          <p:cNvPr id="4" name="Slide Number Placeholder 3">
            <a:extLst>
              <a:ext uri="{FF2B5EF4-FFF2-40B4-BE49-F238E27FC236}">
                <a16:creationId xmlns:a16="http://schemas.microsoft.com/office/drawing/2014/main" id="{CBC1B25C-2C65-CC92-359C-E90DD462FC1B}"/>
              </a:ext>
            </a:extLst>
          </p:cNvPr>
          <p:cNvSpPr>
            <a:spLocks noGrp="1"/>
          </p:cNvSpPr>
          <p:nvPr>
            <p:ph type="sldNum" sz="quarter" idx="12"/>
          </p:nvPr>
        </p:nvSpPr>
        <p:spPr/>
        <p:txBody>
          <a:bodyPr>
            <a:noAutofit/>
          </a:bodyPr>
          <a:lstStyle/>
          <a:p>
            <a:pPr rtl="0"/>
            <a:r>
              <a:rPr lang="ru" sz="1400" b="1" i="0" u="none" strike="noStrike">
                <a:latin typeface="Karla"/>
              </a:rPr>
              <a:t>10</a:t>
            </a:r>
            <a:endParaRPr lang="en-US"/>
          </a:p>
        </p:txBody>
      </p:sp>
    </p:spTree>
    <p:extLst>
      <p:ext uri="{BB962C8B-B14F-4D97-AF65-F5344CB8AC3E}">
        <p14:creationId xmlns:p14="http://schemas.microsoft.com/office/powerpoint/2010/main" val="37630644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8F34-E6F2-029A-8E2F-B1FB0EBDE526}"/>
              </a:ext>
            </a:extLst>
          </p:cNvPr>
          <p:cNvSpPr>
            <a:spLocks noGrp="1"/>
          </p:cNvSpPr>
          <p:nvPr>
            <p:ph type="title"/>
          </p:nvPr>
        </p:nvSpPr>
        <p:spPr>
          <a:xfrm>
            <a:off x="142673" y="165100"/>
            <a:ext cx="11774024" cy="985274"/>
          </a:xfrm>
        </p:spPr>
        <p:txBody>
          <a:bodyPr>
            <a:noAutofit/>
          </a:bodyPr>
          <a:lstStyle/>
          <a:p>
            <a:pPr rtl="0"/>
            <a:r>
              <a:rPr lang="ru" sz="4400" b="1" i="0" u="none" strike="noStrike">
                <a:latin typeface="Arial"/>
              </a:rPr>
              <a:t>Поиск комплексного подхода к политике в области ППО</a:t>
            </a:r>
          </a:p>
        </p:txBody>
      </p:sp>
      <p:sp>
        <p:nvSpPr>
          <p:cNvPr id="4" name="Slide Number Placeholder 3">
            <a:extLst>
              <a:ext uri="{FF2B5EF4-FFF2-40B4-BE49-F238E27FC236}">
                <a16:creationId xmlns:a16="http://schemas.microsoft.com/office/drawing/2014/main" id="{92093342-8AD1-798D-5008-F958612971C8}"/>
              </a:ext>
            </a:extLst>
          </p:cNvPr>
          <p:cNvSpPr>
            <a:spLocks noGrp="1"/>
          </p:cNvSpPr>
          <p:nvPr>
            <p:ph type="sldNum" sz="quarter" idx="12"/>
          </p:nvPr>
        </p:nvSpPr>
        <p:spPr/>
        <p:txBody>
          <a:bodyPr>
            <a:noAutofit/>
          </a:bodyPr>
          <a:lstStyle/>
          <a:p>
            <a:pPr rtl="0"/>
            <a:r>
              <a:rPr lang="ru" sz="1400" b="1" i="0" u="none" strike="noStrike">
                <a:latin typeface="Karla"/>
              </a:rPr>
              <a:t>11</a:t>
            </a:r>
            <a:endParaRPr lang="en-US"/>
          </a:p>
        </p:txBody>
      </p:sp>
      <p:graphicFrame>
        <p:nvGraphicFramePr>
          <p:cNvPr id="11" name="Diagram 10">
            <a:extLst>
              <a:ext uri="{FF2B5EF4-FFF2-40B4-BE49-F238E27FC236}">
                <a16:creationId xmlns:a16="http://schemas.microsoft.com/office/drawing/2014/main" id="{45A243A5-33FD-C179-D1D6-A835B19EF12C}"/>
              </a:ext>
            </a:extLst>
          </p:cNvPr>
          <p:cNvGraphicFramePr/>
          <p:nvPr>
            <p:extLst>
              <p:ext uri="{D42A27DB-BD31-4B8C-83A1-F6EECF244321}">
                <p14:modId xmlns:p14="http://schemas.microsoft.com/office/powerpoint/2010/main" val="1906691749"/>
              </p:ext>
            </p:extLst>
          </p:nvPr>
        </p:nvGraphicFramePr>
        <p:xfrm>
          <a:off x="567510" y="1579965"/>
          <a:ext cx="7819406" cy="511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3343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863156-A38C-A877-B17F-951EEFF49131}"/>
              </a:ext>
            </a:extLst>
          </p:cNvPr>
          <p:cNvSpPr>
            <a:spLocks noGrp="1"/>
          </p:cNvSpPr>
          <p:nvPr>
            <p:ph type="body" sz="quarter" idx="10"/>
          </p:nvPr>
        </p:nvSpPr>
        <p:spPr>
          <a:xfrm>
            <a:off x="334654" y="190204"/>
            <a:ext cx="5428119" cy="1990339"/>
          </a:xfrm>
        </p:spPr>
        <p:txBody>
          <a:bodyPr>
            <a:noAutofit/>
          </a:bodyPr>
          <a:lstStyle/>
          <a:p>
            <a:pPr rtl="0"/>
            <a:r>
              <a:rPr lang="ru" sz="4000" b="1" i="0" u="none" strike="noStrike">
                <a:latin typeface="Arial"/>
              </a:rPr>
              <a:t>Инклюзия и участие ключевых заинтересованных сторон</a:t>
            </a:r>
          </a:p>
          <a:p>
            <a:endParaRPr lang="en-IE"/>
          </a:p>
        </p:txBody>
      </p:sp>
      <p:sp>
        <p:nvSpPr>
          <p:cNvPr id="4" name="Slide Number Placeholder 3">
            <a:extLst>
              <a:ext uri="{FF2B5EF4-FFF2-40B4-BE49-F238E27FC236}">
                <a16:creationId xmlns:a16="http://schemas.microsoft.com/office/drawing/2014/main" id="{7A373320-DE61-BB76-52AC-E8A953BFBB08}"/>
              </a:ext>
            </a:extLst>
          </p:cNvPr>
          <p:cNvSpPr>
            <a:spLocks noGrp="1"/>
          </p:cNvSpPr>
          <p:nvPr>
            <p:ph type="sldNum" sz="quarter" idx="12"/>
          </p:nvPr>
        </p:nvSpPr>
        <p:spPr/>
        <p:txBody>
          <a:bodyPr>
            <a:noAutofit/>
          </a:bodyPr>
          <a:lstStyle/>
          <a:p>
            <a:pPr rtl="0"/>
            <a:r>
              <a:rPr lang="ru" sz="1400" b="1" i="0" u="none" strike="noStrike">
                <a:latin typeface="Karla"/>
              </a:rPr>
              <a:t>12</a:t>
            </a:r>
            <a:endParaRPr lang="en-US"/>
          </a:p>
        </p:txBody>
      </p:sp>
      <p:pic>
        <p:nvPicPr>
          <p:cNvPr id="5" name="Content Placeholder 2" descr="A blue and black logo">
            <a:extLst>
              <a:ext uri="{FF2B5EF4-FFF2-40B4-BE49-F238E27FC236}">
                <a16:creationId xmlns:a16="http://schemas.microsoft.com/office/drawing/2014/main" id="{91FAC0D9-6DF6-1074-A215-EA27DD8A6825}"/>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642094" y="2341562"/>
            <a:ext cx="4304660" cy="4351338"/>
          </a:xfrm>
          <a:prstGeom prst="rect">
            <a:avLst/>
          </a:prstGeom>
        </p:spPr>
      </p:pic>
      <p:sp>
        <p:nvSpPr>
          <p:cNvPr id="6" name="TextBox 5">
            <a:extLst>
              <a:ext uri="{FF2B5EF4-FFF2-40B4-BE49-F238E27FC236}">
                <a16:creationId xmlns:a16="http://schemas.microsoft.com/office/drawing/2014/main" id="{BF651B1C-BEF1-E00E-A296-08BF66F3C0F7}"/>
              </a:ext>
            </a:extLst>
          </p:cNvPr>
          <p:cNvSpPr txBox="1"/>
          <p:nvPr/>
        </p:nvSpPr>
        <p:spPr>
          <a:xfrm flipH="1">
            <a:off x="988836" y="4021223"/>
            <a:ext cx="3957918" cy="830997"/>
          </a:xfrm>
          <a:prstGeom prst="rect">
            <a:avLst/>
          </a:prstGeom>
          <a:noFill/>
        </p:spPr>
        <p:txBody>
          <a:bodyPr wrap="square" rtlCol="0">
            <a:noAutofit/>
          </a:bodyPr>
          <a:lstStyle/>
          <a:p>
            <a:pPr algn="ctr" rtl="0"/>
            <a:r>
              <a:rPr lang="ru" sz="3600" b="1" i="0" u="none" strike="noStrike" dirty="0">
                <a:solidFill>
                  <a:srgbClr val="4E2CD8"/>
                </a:solidFill>
                <a:latin typeface="Calibri"/>
              </a:rPr>
              <a:t>Предшествующее обучение</a:t>
            </a:r>
          </a:p>
        </p:txBody>
      </p:sp>
      <p:graphicFrame>
        <p:nvGraphicFramePr>
          <p:cNvPr id="8" name="Content Placeholder 7">
            <a:extLst>
              <a:ext uri="{FF2B5EF4-FFF2-40B4-BE49-F238E27FC236}">
                <a16:creationId xmlns:a16="http://schemas.microsoft.com/office/drawing/2014/main" id="{B88C65D0-9602-C211-393C-ABE8CF9AF6E0}"/>
              </a:ext>
            </a:extLst>
          </p:cNvPr>
          <p:cNvGraphicFramePr>
            <a:graphicFrameLocks noGrp="1"/>
          </p:cNvGraphicFramePr>
          <p:nvPr>
            <p:ph sz="half" idx="2"/>
            <p:extLst>
              <p:ext uri="{D42A27DB-BD31-4B8C-83A1-F6EECF244321}">
                <p14:modId xmlns:p14="http://schemas.microsoft.com/office/powerpoint/2010/main" val="2040604439"/>
              </p:ext>
            </p:extLst>
          </p:nvPr>
        </p:nvGraphicFramePr>
        <p:xfrm>
          <a:off x="6429229" y="924232"/>
          <a:ext cx="5507131" cy="52012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46088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BF94BC-9877-A3C5-29B6-A3912AF7EA81}"/>
              </a:ext>
            </a:extLst>
          </p:cNvPr>
          <p:cNvSpPr>
            <a:spLocks noGrp="1"/>
          </p:cNvSpPr>
          <p:nvPr>
            <p:ph type="sldNum" sz="quarter" idx="12"/>
          </p:nvPr>
        </p:nvSpPr>
        <p:spPr/>
        <p:txBody>
          <a:bodyPr>
            <a:noAutofit/>
          </a:bodyPr>
          <a:lstStyle/>
          <a:p>
            <a:pPr rtl="0"/>
            <a:r>
              <a:rPr lang="ru" sz="1400" b="1" i="0" u="none" strike="noStrike">
                <a:latin typeface="Karla"/>
              </a:rPr>
              <a:t>13</a:t>
            </a:r>
            <a:endParaRPr lang="en-US"/>
          </a:p>
        </p:txBody>
      </p:sp>
      <p:sp>
        <p:nvSpPr>
          <p:cNvPr id="3" name="Title 2">
            <a:extLst>
              <a:ext uri="{FF2B5EF4-FFF2-40B4-BE49-F238E27FC236}">
                <a16:creationId xmlns:a16="http://schemas.microsoft.com/office/drawing/2014/main" id="{7E5B5966-CC91-A9FF-DB6F-7B9D532A5916}"/>
              </a:ext>
            </a:extLst>
          </p:cNvPr>
          <p:cNvSpPr>
            <a:spLocks noGrp="1"/>
          </p:cNvSpPr>
          <p:nvPr>
            <p:ph type="title"/>
          </p:nvPr>
        </p:nvSpPr>
        <p:spPr>
          <a:xfrm>
            <a:off x="333584" y="68826"/>
            <a:ext cx="11858416" cy="1122172"/>
          </a:xfrm>
        </p:spPr>
        <p:txBody>
          <a:bodyPr>
            <a:noAutofit/>
          </a:bodyPr>
          <a:lstStyle/>
          <a:p>
            <a:pPr rtl="0"/>
            <a:r>
              <a:rPr lang="ru" sz="2800" b="1" i="0" u="none" strike="noStrike" dirty="0">
                <a:latin typeface="Arial"/>
              </a:rPr>
              <a:t>Проблема согласованности действий с различными заинтересованными сторонами; проблема инфраструктуры</a:t>
            </a:r>
          </a:p>
        </p:txBody>
      </p:sp>
      <p:pic>
        <p:nvPicPr>
          <p:cNvPr id="6" name="Picture Placeholder 5">
            <a:extLst>
              <a:ext uri="{FF2B5EF4-FFF2-40B4-BE49-F238E27FC236}">
                <a16:creationId xmlns:a16="http://schemas.microsoft.com/office/drawing/2014/main" id="{DFCDAE17-9296-8A1E-F346-ECA7DC3A757D}"/>
              </a:ext>
            </a:extLst>
          </p:cNvPr>
          <p:cNvPicPr>
            <a:picLocks noGrp="1" noChangeAspect="1"/>
          </p:cNvPicPr>
          <p:nvPr>
            <p:ph type="pic" sz="quarter" idx="13"/>
          </p:nvPr>
        </p:nvPicPr>
        <p:blipFill>
          <a:blip r:embed="rId2"/>
          <a:srcRect t="11140" b="11140"/>
          <a:stretch>
            <a:fillRect/>
          </a:stretch>
        </p:blipFill>
        <p:spPr>
          <a:xfrm>
            <a:off x="6955838" y="1312456"/>
            <a:ext cx="4382729" cy="4881089"/>
          </a:xfrm>
          <a:prstGeom prst="rect">
            <a:avLst/>
          </a:prstGeom>
        </p:spPr>
      </p:pic>
      <p:graphicFrame>
        <p:nvGraphicFramePr>
          <p:cNvPr id="7" name="Diagram 6">
            <a:extLst>
              <a:ext uri="{FF2B5EF4-FFF2-40B4-BE49-F238E27FC236}">
                <a16:creationId xmlns:a16="http://schemas.microsoft.com/office/drawing/2014/main" id="{EEC82DD3-EDD1-0289-CAC6-FDA39644CE42}"/>
              </a:ext>
            </a:extLst>
          </p:cNvPr>
          <p:cNvGraphicFramePr/>
          <p:nvPr>
            <p:extLst>
              <p:ext uri="{D42A27DB-BD31-4B8C-83A1-F6EECF244321}">
                <p14:modId xmlns:p14="http://schemas.microsoft.com/office/powerpoint/2010/main" val="1167170882"/>
              </p:ext>
            </p:extLst>
          </p:nvPr>
        </p:nvGraphicFramePr>
        <p:xfrm>
          <a:off x="923150" y="1312457"/>
          <a:ext cx="5074527" cy="3281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3CC50699-8BB9-1AD2-FF99-8AE1787E0DED}"/>
              </a:ext>
            </a:extLst>
          </p:cNvPr>
          <p:cNvGraphicFramePr/>
          <p:nvPr>
            <p:extLst>
              <p:ext uri="{D42A27DB-BD31-4B8C-83A1-F6EECF244321}">
                <p14:modId xmlns:p14="http://schemas.microsoft.com/office/powerpoint/2010/main" val="2859696480"/>
              </p:ext>
            </p:extLst>
          </p:nvPr>
        </p:nvGraphicFramePr>
        <p:xfrm>
          <a:off x="1335101" y="4594199"/>
          <a:ext cx="4250624" cy="1477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180897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02F2D4A-CC85-384F-C79D-C9BBEC4BDC9D}"/>
              </a:ext>
            </a:extLst>
          </p:cNvPr>
          <p:cNvGraphicFramePr/>
          <p:nvPr>
            <p:extLst>
              <p:ext uri="{D42A27DB-BD31-4B8C-83A1-F6EECF244321}">
                <p14:modId xmlns:p14="http://schemas.microsoft.com/office/powerpoint/2010/main" val="1085995622"/>
              </p:ext>
            </p:extLst>
          </p:nvPr>
        </p:nvGraphicFramePr>
        <p:xfrm>
          <a:off x="265136" y="1256147"/>
          <a:ext cx="11810322" cy="5043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9473E34-B2B9-CC48-4B23-3ECA7A0B63B3}"/>
              </a:ext>
            </a:extLst>
          </p:cNvPr>
          <p:cNvSpPr txBox="1"/>
          <p:nvPr/>
        </p:nvSpPr>
        <p:spPr>
          <a:xfrm>
            <a:off x="344130" y="178929"/>
            <a:ext cx="11936361" cy="1077218"/>
          </a:xfrm>
          <a:prstGeom prst="rect">
            <a:avLst/>
          </a:prstGeom>
          <a:noFill/>
        </p:spPr>
        <p:txBody>
          <a:bodyPr wrap="square" rtlCol="0">
            <a:noAutofit/>
          </a:bodyPr>
          <a:lstStyle/>
          <a:p>
            <a:pPr rtl="0"/>
            <a:r>
              <a:rPr lang="ru" sz="3200" b="1" i="0" u="none" strike="noStrike">
                <a:solidFill>
                  <a:srgbClr val="4E2CD8"/>
                </a:solidFill>
                <a:latin typeface="Calibri"/>
              </a:rPr>
              <a:t>Мобилизация и координация заинтересованных сторон в сфере ППО: некоторые ключевые вопросы </a:t>
            </a:r>
          </a:p>
        </p:txBody>
      </p:sp>
    </p:spTree>
    <p:extLst>
      <p:ext uri="{BB962C8B-B14F-4D97-AF65-F5344CB8AC3E}">
        <p14:creationId xmlns:p14="http://schemas.microsoft.com/office/powerpoint/2010/main" val="11130495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ACBE-1014-FCDE-A2DC-9DB546654583}"/>
              </a:ext>
            </a:extLst>
          </p:cNvPr>
          <p:cNvSpPr>
            <a:spLocks noGrp="1"/>
          </p:cNvSpPr>
          <p:nvPr>
            <p:ph type="title"/>
          </p:nvPr>
        </p:nvSpPr>
        <p:spPr/>
        <p:txBody>
          <a:bodyPr>
            <a:noAutofit/>
          </a:bodyPr>
          <a:lstStyle/>
          <a:p>
            <a:pPr rtl="0"/>
            <a:r>
              <a:rPr lang="ru" sz="4400" b="1" i="0" u="none" strike="noStrike">
                <a:latin typeface="Arial"/>
              </a:rPr>
              <a:t>Вывод</a:t>
            </a:r>
          </a:p>
        </p:txBody>
      </p:sp>
      <p:sp>
        <p:nvSpPr>
          <p:cNvPr id="3" name="Text Placeholder 2">
            <a:extLst>
              <a:ext uri="{FF2B5EF4-FFF2-40B4-BE49-F238E27FC236}">
                <a16:creationId xmlns:a16="http://schemas.microsoft.com/office/drawing/2014/main" id="{F974FEF4-8B0C-EF29-064C-5E3723C36669}"/>
              </a:ext>
            </a:extLst>
          </p:cNvPr>
          <p:cNvSpPr>
            <a:spLocks noGrp="1"/>
          </p:cNvSpPr>
          <p:nvPr>
            <p:ph type="body" sz="quarter" idx="10"/>
          </p:nvPr>
        </p:nvSpPr>
        <p:spPr>
          <a:xfrm>
            <a:off x="423035" y="1444037"/>
            <a:ext cx="8229352" cy="5248863"/>
          </a:xfrm>
        </p:spPr>
        <p:txBody>
          <a:bodyPr>
            <a:noAutofit/>
          </a:bodyPr>
          <a:lstStyle/>
          <a:p>
            <a:pPr rtl="0"/>
            <a:r>
              <a:rPr lang="ru" sz="1700" b="1" i="0" u="none" strike="noStrike" dirty="0">
                <a:solidFill>
                  <a:srgbClr val="4E2CD8"/>
                </a:solidFill>
                <a:latin typeface="Arial"/>
              </a:rPr>
              <a:t>Роль QQI в сфере ППО в Ирландии является сложной: она включает в себя функции анализа, содействия и регулирования </a:t>
            </a:r>
          </a:p>
          <a:p>
            <a:pPr rtl="0"/>
            <a:r>
              <a:rPr lang="ru" sz="1700" b="1" i="0" u="none" strike="noStrike" dirty="0">
                <a:solidFill>
                  <a:srgbClr val="4E2CD8"/>
                </a:solidFill>
                <a:latin typeface="Arial"/>
              </a:rPr>
              <a:t>Хотя QQI напрямую не участвует в валидации предшествующего обучения, широкий спектр его законодательно установленных и делегированных функций в области обеспечения качества и квалификаций затрагивает многие аспекты ППО.</a:t>
            </a:r>
          </a:p>
          <a:p>
            <a:pPr rtl="0"/>
            <a:r>
              <a:rPr lang="ru" sz="1700" b="1" i="0" u="none" strike="noStrike" dirty="0">
                <a:solidFill>
                  <a:srgbClr val="4E2CD8"/>
                </a:solidFill>
                <a:latin typeface="Arial"/>
              </a:rPr>
              <a:t>Аналогичным образом, широкие полномочия агентства обуславливают его ежедневное взаимодействие с поставщиками услуг в сфере образования и обучения, которые являются основными и официально назначенными поставщиками услуг в сфере ППО</a:t>
            </a:r>
          </a:p>
          <a:p>
            <a:pPr rtl="0"/>
            <a:r>
              <a:rPr lang="ru" sz="1700" b="1" i="0" u="none" strike="noStrike" dirty="0">
                <a:solidFill>
                  <a:srgbClr val="4E2CD8"/>
                </a:solidFill>
                <a:latin typeface="Arial"/>
              </a:rPr>
              <a:t>В деятельности QQI присутствует тонкая грань между функциями регулирования и развития, которая иногда может быть размыта в глазах заинтересованных сторон, в том числе в сфере ППО</a:t>
            </a:r>
          </a:p>
          <a:p>
            <a:pPr rtl="0"/>
            <a:r>
              <a:rPr lang="ru" sz="1700" b="1" i="0" u="none" strike="noStrike" dirty="0">
                <a:solidFill>
                  <a:srgbClr val="4E2CD8"/>
                </a:solidFill>
                <a:latin typeface="Arial"/>
              </a:rPr>
              <a:t>В настоящее время QQI проводит масштабное обновление политики в отношении Национальной рамки квалификаций и связанных с ней политик.</a:t>
            </a:r>
          </a:p>
          <a:p>
            <a:pPr rtl="0"/>
            <a:r>
              <a:rPr lang="ru" sz="1700" b="1" i="0" u="none" strike="noStrike" dirty="0">
                <a:solidFill>
                  <a:srgbClr val="4E2CD8"/>
                </a:solidFill>
                <a:latin typeface="Arial"/>
              </a:rPr>
              <a:t>С учётом консультаций с ключевыми </a:t>
            </a:r>
            <a:r>
              <a:rPr lang="ru" sz="1700" b="1" i="0" u="none" strike="noStrike">
                <a:solidFill>
                  <a:srgbClr val="4E2CD8"/>
                </a:solidFill>
                <a:latin typeface="Arial"/>
              </a:rPr>
              <a:t>заинтересованными сторонами, </a:t>
            </a:r>
            <a:r>
              <a:rPr lang="ru" sz="1700" b="1" i="0" u="none" strike="noStrike" dirty="0">
                <a:solidFill>
                  <a:srgbClr val="4E2CD8"/>
                </a:solidFill>
                <a:latin typeface="Arial"/>
              </a:rPr>
              <a:t>это поможет нам выработать и более чётко определить нашу роль в сфере ППО на следующем этапе развития организации. </a:t>
            </a:r>
          </a:p>
        </p:txBody>
      </p:sp>
      <p:sp>
        <p:nvSpPr>
          <p:cNvPr id="4" name="Slide Number Placeholder 3">
            <a:extLst>
              <a:ext uri="{FF2B5EF4-FFF2-40B4-BE49-F238E27FC236}">
                <a16:creationId xmlns:a16="http://schemas.microsoft.com/office/drawing/2014/main" id="{A0A5B73D-5576-CED6-3C9C-1874C633910D}"/>
              </a:ext>
            </a:extLst>
          </p:cNvPr>
          <p:cNvSpPr>
            <a:spLocks noGrp="1"/>
          </p:cNvSpPr>
          <p:nvPr>
            <p:ph type="sldNum" sz="quarter" idx="12"/>
          </p:nvPr>
        </p:nvSpPr>
        <p:spPr/>
        <p:txBody>
          <a:bodyPr>
            <a:noAutofit/>
          </a:bodyPr>
          <a:lstStyle/>
          <a:p>
            <a:pPr rtl="0"/>
            <a:r>
              <a:rPr lang="ru" sz="1400" b="1" i="0" u="none" strike="noStrike">
                <a:latin typeface="Karla"/>
              </a:rPr>
              <a:t>15</a:t>
            </a:r>
            <a:endParaRPr lang="en-US"/>
          </a:p>
        </p:txBody>
      </p:sp>
    </p:spTree>
    <p:extLst>
      <p:ext uri="{BB962C8B-B14F-4D97-AF65-F5344CB8AC3E}">
        <p14:creationId xmlns:p14="http://schemas.microsoft.com/office/powerpoint/2010/main" val="37803364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CF9393C-CD35-65DE-44D9-2599E7B62455}"/>
              </a:ext>
            </a:extLst>
          </p:cNvPr>
          <p:cNvSpPr/>
          <p:nvPr/>
        </p:nvSpPr>
        <p:spPr>
          <a:xfrm>
            <a:off x="5378413" y="1106061"/>
            <a:ext cx="1149073" cy="48463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a:endParaRPr lang="en-IE"/>
          </a:p>
        </p:txBody>
      </p:sp>
      <p:sp>
        <p:nvSpPr>
          <p:cNvPr id="3" name="Arrow: Pentagon 2">
            <a:extLst>
              <a:ext uri="{FF2B5EF4-FFF2-40B4-BE49-F238E27FC236}">
                <a16:creationId xmlns:a16="http://schemas.microsoft.com/office/drawing/2014/main" id="{D73A8A13-1426-3382-A75E-76C37F9BC09E}"/>
              </a:ext>
            </a:extLst>
          </p:cNvPr>
          <p:cNvSpPr/>
          <p:nvPr/>
        </p:nvSpPr>
        <p:spPr>
          <a:xfrm>
            <a:off x="5358748" y="2944368"/>
            <a:ext cx="1149073" cy="48463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a:endParaRPr lang="en-IE"/>
          </a:p>
        </p:txBody>
      </p:sp>
      <p:sp>
        <p:nvSpPr>
          <p:cNvPr id="4" name="TextBox 3">
            <a:extLst>
              <a:ext uri="{FF2B5EF4-FFF2-40B4-BE49-F238E27FC236}">
                <a16:creationId xmlns:a16="http://schemas.microsoft.com/office/drawing/2014/main" id="{DB60D7E4-7215-9D5E-2767-4D55FBEC970D}"/>
              </a:ext>
            </a:extLst>
          </p:cNvPr>
          <p:cNvSpPr txBox="1"/>
          <p:nvPr/>
        </p:nvSpPr>
        <p:spPr>
          <a:xfrm>
            <a:off x="216310" y="160856"/>
            <a:ext cx="9969910" cy="830997"/>
          </a:xfrm>
          <a:prstGeom prst="rect">
            <a:avLst/>
          </a:prstGeom>
          <a:noFill/>
        </p:spPr>
        <p:txBody>
          <a:bodyPr wrap="square" rtlCol="0">
            <a:noAutofit/>
          </a:bodyPr>
          <a:lstStyle/>
          <a:p>
            <a:pPr rtl="0"/>
            <a:r>
              <a:rPr lang="ru" sz="4800" b="1" i="0" u="none" strike="noStrike">
                <a:solidFill>
                  <a:srgbClr val="502EE2"/>
                </a:solidFill>
                <a:latin typeface="Arial"/>
                <a:cs typeface="Arial"/>
              </a:rPr>
              <a:t>Роль QQI</a:t>
            </a:r>
          </a:p>
        </p:txBody>
      </p:sp>
      <p:grpSp>
        <p:nvGrpSpPr>
          <p:cNvPr id="6" name="Group 5">
            <a:extLst>
              <a:ext uri="{FF2B5EF4-FFF2-40B4-BE49-F238E27FC236}">
                <a16:creationId xmlns:a16="http://schemas.microsoft.com/office/drawing/2014/main" id="{1503A47C-8564-5541-BFD6-71AE7955F4B0}"/>
              </a:ext>
            </a:extLst>
          </p:cNvPr>
          <p:cNvGrpSpPr/>
          <p:nvPr/>
        </p:nvGrpSpPr>
        <p:grpSpPr>
          <a:xfrm>
            <a:off x="6710667" y="1088416"/>
            <a:ext cx="5152746" cy="623611"/>
            <a:chOff x="0" y="8776"/>
            <a:chExt cx="5183188" cy="623610"/>
          </a:xfrm>
          <a:scene3d>
            <a:camera prst="orthographicFront">
              <a:rot lat="0" lon="0" rev="0"/>
            </a:camera>
            <a:lightRig rig="contrasting" dir="t">
              <a:rot lat="0" lon="0" rev="1200000"/>
            </a:lightRig>
          </a:scene3d>
        </p:grpSpPr>
        <p:sp>
          <p:nvSpPr>
            <p:cNvPr id="7" name="Rectangle: Rounded Corners 6">
              <a:extLst>
                <a:ext uri="{FF2B5EF4-FFF2-40B4-BE49-F238E27FC236}">
                  <a16:creationId xmlns:a16="http://schemas.microsoft.com/office/drawing/2014/main" id="{8821349F-0A55-C9BF-4E1D-92DEC0E1E11B}"/>
                </a:ext>
              </a:extLst>
            </p:cNvPr>
            <p:cNvSpPr/>
            <p:nvPr/>
          </p:nvSpPr>
          <p:spPr>
            <a:xfrm>
              <a:off x="0" y="8776"/>
              <a:ext cx="5183188" cy="62361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oAutofit/>
            </a:bodyPr>
            <a:lstStyle/>
            <a:p>
              <a:endParaRPr lang="en-IE"/>
            </a:p>
          </p:txBody>
        </p:sp>
        <p:sp>
          <p:nvSpPr>
            <p:cNvPr id="8" name="Rectangle: Rounded Corners 4">
              <a:extLst>
                <a:ext uri="{FF2B5EF4-FFF2-40B4-BE49-F238E27FC236}">
                  <a16:creationId xmlns:a16="http://schemas.microsoft.com/office/drawing/2014/main" id="{C91F8E3B-EE32-653E-8B67-0F5086E11E6E}"/>
                </a:ext>
              </a:extLst>
            </p:cNvPr>
            <p:cNvSpPr txBox="1"/>
            <p:nvPr/>
          </p:nvSpPr>
          <p:spPr>
            <a:xfrm>
              <a:off x="60884" y="8776"/>
              <a:ext cx="5122304" cy="562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ru" sz="2600" b="0" i="0" u="none" strike="noStrike" kern="1200">
                  <a:latin typeface="Arial"/>
                  <a:cs typeface="Arial"/>
                </a:rPr>
                <a:t>Продвижение</a:t>
              </a:r>
            </a:p>
          </p:txBody>
        </p:sp>
      </p:grpSp>
      <p:grpSp>
        <p:nvGrpSpPr>
          <p:cNvPr id="9" name="Group 8">
            <a:extLst>
              <a:ext uri="{FF2B5EF4-FFF2-40B4-BE49-F238E27FC236}">
                <a16:creationId xmlns:a16="http://schemas.microsoft.com/office/drawing/2014/main" id="{19C1B369-4A29-6D4E-869D-37AADE0A5EBE}"/>
              </a:ext>
            </a:extLst>
          </p:cNvPr>
          <p:cNvGrpSpPr/>
          <p:nvPr/>
        </p:nvGrpSpPr>
        <p:grpSpPr>
          <a:xfrm>
            <a:off x="6772515" y="2829224"/>
            <a:ext cx="5090898" cy="673245"/>
            <a:chOff x="0" y="1547327"/>
            <a:chExt cx="5183188" cy="623610"/>
          </a:xfrm>
          <a:scene3d>
            <a:camera prst="orthographicFront">
              <a:rot lat="0" lon="0" rev="0"/>
            </a:camera>
            <a:lightRig rig="contrasting" dir="t">
              <a:rot lat="0" lon="0" rev="1200000"/>
            </a:lightRig>
          </a:scene3d>
        </p:grpSpPr>
        <p:sp>
          <p:nvSpPr>
            <p:cNvPr id="10" name="Rectangle: Rounded Corners 9">
              <a:extLst>
                <a:ext uri="{FF2B5EF4-FFF2-40B4-BE49-F238E27FC236}">
                  <a16:creationId xmlns:a16="http://schemas.microsoft.com/office/drawing/2014/main" id="{A9008FCC-0257-95E5-BD15-268BEB299777}"/>
                </a:ext>
              </a:extLst>
            </p:cNvPr>
            <p:cNvSpPr/>
            <p:nvPr/>
          </p:nvSpPr>
          <p:spPr>
            <a:xfrm>
              <a:off x="0" y="1547327"/>
              <a:ext cx="5183188" cy="62361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oAutofit/>
            </a:bodyPr>
            <a:lstStyle/>
            <a:p>
              <a:endParaRPr lang="en-IE"/>
            </a:p>
          </p:txBody>
        </p:sp>
        <p:sp>
          <p:nvSpPr>
            <p:cNvPr id="11" name="Rectangle: Rounded Corners 4">
              <a:extLst>
                <a:ext uri="{FF2B5EF4-FFF2-40B4-BE49-F238E27FC236}">
                  <a16:creationId xmlns:a16="http://schemas.microsoft.com/office/drawing/2014/main" id="{9183B27C-E3B8-C5A3-A185-C644E9711442}"/>
                </a:ext>
              </a:extLst>
            </p:cNvPr>
            <p:cNvSpPr txBox="1"/>
            <p:nvPr/>
          </p:nvSpPr>
          <p:spPr>
            <a:xfrm>
              <a:off x="30442" y="1577769"/>
              <a:ext cx="5122304" cy="562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ru" sz="2600" b="0" i="0" u="none" strike="noStrike" kern="1200">
                  <a:latin typeface="Arial"/>
                  <a:cs typeface="Arial"/>
                </a:rPr>
                <a:t>Обеспечение</a:t>
              </a:r>
              <a:r>
                <a:rPr lang="ru" sz="2600" b="0" i="0" u="none" strike="noStrike" kern="1200">
                  <a:latin typeface="Calibri"/>
                </a:rPr>
                <a:t> </a:t>
              </a:r>
            </a:p>
          </p:txBody>
        </p:sp>
      </p:grpSp>
      <p:pic>
        <p:nvPicPr>
          <p:cNvPr id="13" name="Picture 12">
            <a:extLst>
              <a:ext uri="{FF2B5EF4-FFF2-40B4-BE49-F238E27FC236}">
                <a16:creationId xmlns:a16="http://schemas.microsoft.com/office/drawing/2014/main" id="{3336B39A-5168-17B1-3F4A-F62BEC39B4C9}"/>
              </a:ext>
            </a:extLst>
          </p:cNvPr>
          <p:cNvPicPr>
            <a:picLocks noChangeAspect="1"/>
          </p:cNvPicPr>
          <p:nvPr/>
        </p:nvPicPr>
        <p:blipFill>
          <a:blip r:embed="rId2"/>
          <a:stretch>
            <a:fillRect/>
          </a:stretch>
        </p:blipFill>
        <p:spPr>
          <a:xfrm>
            <a:off x="328586" y="1118858"/>
            <a:ext cx="4735026" cy="231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DE47E81F-C1E1-7378-96A7-42AFCB5C9545}"/>
              </a:ext>
            </a:extLst>
          </p:cNvPr>
          <p:cNvSpPr txBox="1"/>
          <p:nvPr/>
        </p:nvSpPr>
        <p:spPr>
          <a:xfrm>
            <a:off x="6802957" y="1832425"/>
            <a:ext cx="4998607" cy="923330"/>
          </a:xfrm>
          <a:prstGeom prst="rect">
            <a:avLst/>
          </a:prstGeom>
          <a:noFill/>
        </p:spPr>
        <p:txBody>
          <a:bodyPr wrap="square" rtlCol="0">
            <a:noAutofit/>
          </a:bodyPr>
          <a:lstStyle/>
          <a:p>
            <a:pPr marL="285750" lvl="0" indent="-285750" algn="ctr" rtl="0">
              <a:buFont typeface="Arial" panose="020B0604020202020204" pitchFamily="34" charset="0"/>
              <a:buChar char="•"/>
            </a:pPr>
            <a:r>
              <a:rPr lang="ru" sz="1600" b="0" i="0" u="none" strike="noStrike" dirty="0">
                <a:solidFill>
                  <a:srgbClr val="502EE2"/>
                </a:solidFill>
                <a:latin typeface="Arial"/>
                <a:cs typeface="Arial"/>
              </a:rPr>
              <a:t>Качества, неподкупности и репутации ирландской системы третичного образования (дальнейшее и высшее образование)</a:t>
            </a:r>
          </a:p>
        </p:txBody>
      </p:sp>
      <p:sp>
        <p:nvSpPr>
          <p:cNvPr id="15" name="TextBox 14">
            <a:extLst>
              <a:ext uri="{FF2B5EF4-FFF2-40B4-BE49-F238E27FC236}">
                <a16:creationId xmlns:a16="http://schemas.microsoft.com/office/drawing/2014/main" id="{6C5EB99E-6B1C-21E8-BDB7-E28DBFE45723}"/>
              </a:ext>
            </a:extLst>
          </p:cNvPr>
          <p:cNvSpPr txBox="1"/>
          <p:nvPr/>
        </p:nvSpPr>
        <p:spPr>
          <a:xfrm>
            <a:off x="6882018" y="3549398"/>
            <a:ext cx="4651221" cy="923330"/>
          </a:xfrm>
          <a:prstGeom prst="rect">
            <a:avLst/>
          </a:prstGeom>
          <a:noFill/>
        </p:spPr>
        <p:txBody>
          <a:bodyPr wrap="square" rtlCol="0">
            <a:noAutofit/>
          </a:bodyPr>
          <a:lstStyle/>
          <a:p>
            <a:pPr marL="285750" indent="-285750" algn="ctr" rtl="0">
              <a:buFont typeface="Arial" panose="020B0604020202020204" pitchFamily="34" charset="0"/>
              <a:buChar char="•"/>
            </a:pPr>
            <a:r>
              <a:rPr lang="ru" sz="1600" b="0" i="0" u="none" strike="noStrike" dirty="0">
                <a:solidFill>
                  <a:srgbClr val="502EE2"/>
                </a:solidFill>
                <a:latin typeface="Arial"/>
                <a:cs typeface="Arial"/>
              </a:rPr>
              <a:t>Того, чтобы обучающиеся получали квалификацию, которая ценится на национальном и международном уровнях </a:t>
            </a:r>
          </a:p>
          <a:p>
            <a:endParaRPr lang="en-IE" sz="1600" dirty="0"/>
          </a:p>
        </p:txBody>
      </p:sp>
      <p:sp>
        <p:nvSpPr>
          <p:cNvPr id="16" name="Callout: Left Arrow 15">
            <a:extLst>
              <a:ext uri="{FF2B5EF4-FFF2-40B4-BE49-F238E27FC236}">
                <a16:creationId xmlns:a16="http://schemas.microsoft.com/office/drawing/2014/main" id="{428BB6FE-3AB2-1D19-DAA9-2763794817B3}"/>
              </a:ext>
            </a:extLst>
          </p:cNvPr>
          <p:cNvSpPr/>
          <p:nvPr/>
        </p:nvSpPr>
        <p:spPr>
          <a:xfrm>
            <a:off x="8314332" y="4452623"/>
            <a:ext cx="1550620" cy="1938992"/>
          </a:xfrm>
          <a:prstGeom prst="leftArrow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a:endParaRPr lang="en-IE"/>
          </a:p>
        </p:txBody>
      </p:sp>
      <p:sp>
        <p:nvSpPr>
          <p:cNvPr id="17" name="TextBox 16">
            <a:extLst>
              <a:ext uri="{FF2B5EF4-FFF2-40B4-BE49-F238E27FC236}">
                <a16:creationId xmlns:a16="http://schemas.microsoft.com/office/drawing/2014/main" id="{F43D1E23-18BD-2F61-BE03-58A64032FFFD}"/>
              </a:ext>
            </a:extLst>
          </p:cNvPr>
          <p:cNvSpPr txBox="1"/>
          <p:nvPr/>
        </p:nvSpPr>
        <p:spPr>
          <a:xfrm>
            <a:off x="2702448" y="4267957"/>
            <a:ext cx="5351929" cy="2308324"/>
          </a:xfrm>
          <a:prstGeom prst="rect">
            <a:avLst/>
          </a:prstGeom>
          <a:solidFill>
            <a:schemeClr val="bg1"/>
          </a:solidFill>
          <a:ln w="28575">
            <a:solidFill>
              <a:schemeClr val="accent6">
                <a:lumMod val="75000"/>
              </a:schemeClr>
            </a:solidFill>
          </a:ln>
        </p:spPr>
        <p:txBody>
          <a:bodyPr wrap="square" rtlCol="0">
            <a:noAutofit/>
          </a:bodyPr>
          <a:lstStyle/>
          <a:p>
            <a:pPr algn="ctr" rtl="0"/>
            <a:r>
              <a:rPr lang="ru" sz="2000" b="0" i="0" u="none" strike="noStrike" dirty="0">
                <a:solidFill>
                  <a:srgbClr val="502EE2"/>
                </a:solidFill>
                <a:latin typeface="Arial"/>
                <a:cs typeface="Arial"/>
              </a:rPr>
              <a:t>Основные законодательно установленные функции QQI как агентства по обеспечению качества и квалификационного органа (а также связанные с ними делегированные функции) создают необходимый контекст для его участия в валидации и ППО </a:t>
            </a:r>
          </a:p>
        </p:txBody>
      </p:sp>
    </p:spTree>
    <p:extLst>
      <p:ext uri="{BB962C8B-B14F-4D97-AF65-F5344CB8AC3E}">
        <p14:creationId xmlns:p14="http://schemas.microsoft.com/office/powerpoint/2010/main" val="25092444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CE54B-0C54-1DB4-9B55-A85077248F90}"/>
              </a:ext>
            </a:extLst>
          </p:cNvPr>
          <p:cNvSpPr>
            <a:spLocks noGrp="1"/>
          </p:cNvSpPr>
          <p:nvPr>
            <p:ph type="sldNum" sz="quarter" idx="12"/>
          </p:nvPr>
        </p:nvSpPr>
        <p:spPr/>
        <p:txBody>
          <a:bodyPr>
            <a:noAutofit/>
          </a:bodyPr>
          <a:lstStyle/>
          <a:p>
            <a:pPr rtl="0"/>
            <a:r>
              <a:rPr lang="ru" sz="1400" b="1" i="0" u="none" strike="noStrike">
                <a:latin typeface="Karla"/>
              </a:rPr>
              <a:t>3</a:t>
            </a:r>
            <a:endParaRPr lang="en-US"/>
          </a:p>
        </p:txBody>
      </p:sp>
      <p:sp>
        <p:nvSpPr>
          <p:cNvPr id="3" name="Title 2">
            <a:extLst>
              <a:ext uri="{FF2B5EF4-FFF2-40B4-BE49-F238E27FC236}">
                <a16:creationId xmlns:a16="http://schemas.microsoft.com/office/drawing/2014/main" id="{F97B5632-F387-DFE1-BCBF-074E31A410CB}"/>
              </a:ext>
            </a:extLst>
          </p:cNvPr>
          <p:cNvSpPr>
            <a:spLocks noGrp="1"/>
          </p:cNvSpPr>
          <p:nvPr>
            <p:ph type="title"/>
          </p:nvPr>
        </p:nvSpPr>
        <p:spPr>
          <a:xfrm>
            <a:off x="423034" y="130443"/>
            <a:ext cx="11051211" cy="647600"/>
          </a:xfrm>
        </p:spPr>
        <p:txBody>
          <a:bodyPr>
            <a:noAutofit/>
          </a:bodyPr>
          <a:lstStyle/>
          <a:p>
            <a:pPr rtl="0"/>
            <a:r>
              <a:rPr lang="ru" sz="3600" b="1" i="0" u="none" strike="noStrike">
                <a:latin typeface="Arial"/>
              </a:rPr>
              <a:t>Законодательно установленные и делегированные функции QQI</a:t>
            </a:r>
          </a:p>
        </p:txBody>
      </p:sp>
      <p:pic>
        <p:nvPicPr>
          <p:cNvPr id="6" name="Content Placeholder 13" descr="A logo with a person in the middle">
            <a:extLst>
              <a:ext uri="{FF2B5EF4-FFF2-40B4-BE49-F238E27FC236}">
                <a16:creationId xmlns:a16="http://schemas.microsoft.com/office/drawing/2014/main" id="{2CFB7004-E676-E173-FCF1-4F61B6CC38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328" y="1055022"/>
            <a:ext cx="4600482" cy="2223959"/>
          </a:xfrm>
          <a:solidFill>
            <a:schemeClr val="accent2">
              <a:lumMod val="40000"/>
              <a:lumOff val="60000"/>
            </a:schemeClr>
          </a:solidFill>
          <a:ln w="28575">
            <a:solidFill>
              <a:schemeClr val="accent6">
                <a:lumMod val="75000"/>
              </a:schemeClr>
            </a:solidFill>
          </a:ln>
        </p:spPr>
      </p:pic>
      <p:pic>
        <p:nvPicPr>
          <p:cNvPr id="11" name="Picture 10">
            <a:extLst>
              <a:ext uri="{FF2B5EF4-FFF2-40B4-BE49-F238E27FC236}">
                <a16:creationId xmlns:a16="http://schemas.microsoft.com/office/drawing/2014/main" id="{208E8972-D484-1856-0942-8703C5EE3E93}"/>
              </a:ext>
            </a:extLst>
          </p:cNvPr>
          <p:cNvPicPr>
            <a:picLocks noChangeAspect="1"/>
          </p:cNvPicPr>
          <p:nvPr/>
        </p:nvPicPr>
        <p:blipFill>
          <a:blip r:embed="rId4"/>
          <a:stretch>
            <a:fillRect/>
          </a:stretch>
        </p:blipFill>
        <p:spPr>
          <a:xfrm>
            <a:off x="1241321" y="1229572"/>
            <a:ext cx="9709357" cy="4698896"/>
          </a:xfrm>
          <a:prstGeom prst="rect">
            <a:avLst/>
          </a:prstGeom>
        </p:spPr>
      </p:pic>
    </p:spTree>
    <p:extLst>
      <p:ext uri="{BB962C8B-B14F-4D97-AF65-F5344CB8AC3E}">
        <p14:creationId xmlns:p14="http://schemas.microsoft.com/office/powerpoint/2010/main" val="17653733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4CB4C4-934C-7335-2F2A-385C412E7A69}"/>
              </a:ext>
            </a:extLst>
          </p:cNvPr>
          <p:cNvSpPr>
            <a:spLocks noGrp="1"/>
          </p:cNvSpPr>
          <p:nvPr>
            <p:ph type="body" sz="quarter" idx="10"/>
          </p:nvPr>
        </p:nvSpPr>
        <p:spPr>
          <a:xfrm>
            <a:off x="6215271" y="596347"/>
            <a:ext cx="5671930" cy="5592417"/>
          </a:xfrm>
        </p:spPr>
        <p:txBody>
          <a:bodyPr>
            <a:noAutofit/>
          </a:bodyPr>
          <a:lstStyle/>
          <a:p>
            <a:pPr rtl="0"/>
            <a:r>
              <a:rPr lang="ru" sz="3600" b="1" i="0" u="none" strike="noStrike">
                <a:latin typeface="Arial"/>
              </a:rPr>
              <a:t>Роль QQI в ППО: децентрализованная система</a:t>
            </a:r>
            <a:endParaRPr lang="en-IE"/>
          </a:p>
        </p:txBody>
      </p:sp>
      <p:sp>
        <p:nvSpPr>
          <p:cNvPr id="3" name="Text Placeholder 2">
            <a:extLst>
              <a:ext uri="{FF2B5EF4-FFF2-40B4-BE49-F238E27FC236}">
                <a16:creationId xmlns:a16="http://schemas.microsoft.com/office/drawing/2014/main" id="{6451E738-B1E5-CF48-718F-84D766748998}"/>
              </a:ext>
            </a:extLst>
          </p:cNvPr>
          <p:cNvSpPr>
            <a:spLocks noGrp="1"/>
          </p:cNvSpPr>
          <p:nvPr>
            <p:ph type="body" idx="1"/>
          </p:nvPr>
        </p:nvSpPr>
        <p:spPr>
          <a:xfrm>
            <a:off x="152400" y="422788"/>
            <a:ext cx="5943600" cy="6270112"/>
          </a:xfrm>
        </p:spPr>
        <p:txBody>
          <a:bodyPr>
            <a:noAutofit/>
          </a:bodyPr>
          <a:lstStyle/>
          <a:p>
            <a:pPr marL="478364"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rPr>
              <a:t>QQI не осуществляет непосредственную практику валидации предшествующего обучения</a:t>
            </a:r>
          </a:p>
          <a:p>
            <a:endParaRPr lang="en-IE" sz="1600" kern="0" dirty="0">
              <a:solidFill>
                <a:srgbClr val="502EE2"/>
              </a:solidFill>
              <a:effectLst/>
              <a:ea typeface="Calibri" panose="020F0502020204030204" pitchFamily="34" charset="0"/>
            </a:endParaRPr>
          </a:p>
          <a:p>
            <a:pPr marL="478364"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rPr>
              <a:t>ППО функционирует в децентрализованной системе: </a:t>
            </a:r>
          </a:p>
          <a:p>
            <a:pPr marL="1562070" lvl="1"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cs typeface="Arial"/>
              </a:rPr>
              <a:t>поставщики услуг в области образования и обучения несут основную ответственность за практику ППО в контексте своих собственных полномочий по закону; и</a:t>
            </a:r>
          </a:p>
          <a:p>
            <a:pPr lvl="1" indent="0">
              <a:buNone/>
            </a:pPr>
            <a:r>
              <a:rPr lang="en-IE" sz="1600" kern="0" dirty="0">
                <a:solidFill>
                  <a:srgbClr val="502EE2"/>
                </a:solidFill>
                <a:latin typeface="Arial" panose="020B0604020202020204" pitchFamily="34" charset="0"/>
                <a:ea typeface="Calibri" panose="020F0502020204030204" pitchFamily="34" charset="0"/>
                <a:cs typeface="Arial" panose="020B0604020202020204" pitchFamily="34" charset="0"/>
              </a:rPr>
              <a:t> </a:t>
            </a:r>
          </a:p>
          <a:p>
            <a:pPr marL="1562070" lvl="1"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cs typeface="Arial"/>
              </a:rPr>
              <a:t>в контексте их различных законодательно установленных отношений с QQI</a:t>
            </a:r>
          </a:p>
          <a:p>
            <a:pPr marL="1562070" lvl="1" indent="-342900" rtl="0">
              <a:buFont typeface="Arial" panose="020B0604020202020204" pitchFamily="34" charset="0"/>
              <a:buChar char="•"/>
            </a:pPr>
            <a:endParaRPr lang="ru" sz="1600" b="0" i="0" u="none" strike="noStrike" kern="0" dirty="0">
              <a:solidFill>
                <a:srgbClr val="502EE2"/>
              </a:solidFill>
              <a:latin typeface="Arial"/>
              <a:ea typeface="Calibri" panose="020F0502020204030204"/>
              <a:cs typeface="Arial"/>
            </a:endParaRPr>
          </a:p>
          <a:p>
            <a:pPr marL="478364" indent="-342900">
              <a:buFont typeface="Arial" panose="020B0604020202020204" pitchFamily="34" charset="0"/>
              <a:buChar char="•"/>
            </a:pPr>
            <a:r>
              <a:rPr lang="ru" sz="1600" b="0" i="0" u="none" strike="noStrike" kern="0" dirty="0">
                <a:solidFill>
                  <a:srgbClr val="502EE2"/>
                </a:solidFill>
                <a:latin typeface="Arial"/>
                <a:ea typeface="Calibri" panose="020F0502020204030204"/>
              </a:rPr>
              <a:t>Законодательно установленные отношения с QQI могут включать</a:t>
            </a:r>
          </a:p>
          <a:p>
            <a:pPr marL="1562070" lvl="1"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cs typeface="Arial"/>
              </a:rPr>
              <a:t>общие требования соблюдать установленные законом политики/руководящие принципы в области качества и квалификаций, которые могут касаться или охватывать ППО, или</a:t>
            </a:r>
          </a:p>
          <a:p>
            <a:pPr lvl="1" indent="0">
              <a:buNone/>
            </a:pPr>
            <a:endParaRPr lang="en-IE" sz="1600" kern="0" dirty="0">
              <a:solidFill>
                <a:srgbClr val="502EE2"/>
              </a:solidFill>
              <a:latin typeface="Arial" panose="020B0604020202020204" pitchFamily="34" charset="0"/>
              <a:ea typeface="Calibri" panose="020F0502020204030204" pitchFamily="34" charset="0"/>
              <a:cs typeface="Arial" panose="020B0604020202020204" pitchFamily="34" charset="0"/>
            </a:endParaRPr>
          </a:p>
          <a:p>
            <a:pPr marL="1562070" lvl="1" indent="-342900" rtl="0">
              <a:buFont typeface="Arial" panose="020B0604020202020204" pitchFamily="34" charset="0"/>
              <a:buChar char="•"/>
            </a:pPr>
            <a:r>
              <a:rPr lang="ru" sz="1600" b="0" i="0" u="none" strike="noStrike" kern="0" dirty="0">
                <a:solidFill>
                  <a:srgbClr val="502EE2"/>
                </a:solidFill>
                <a:latin typeface="Arial"/>
                <a:ea typeface="Calibri" panose="020F0502020204030204"/>
                <a:cs typeface="Arial"/>
              </a:rPr>
              <a:t>особые требования для определённых групп поставщиков, напр., поставщиков (государственных и частных/независимых), разрабатывающих программы, ведущие к присвоению квалификаций QQI </a:t>
            </a:r>
            <a:endParaRPr lang="en-IE" sz="1600" kern="0" dirty="0">
              <a:solidFill>
                <a:srgbClr val="502EE2"/>
              </a:solidFill>
              <a:effectLst/>
              <a:latin typeface="Arial" panose="020B0604020202020204" pitchFamily="34" charset="0"/>
              <a:ea typeface="Calibri" panose="020F0502020204030204" pitchFamily="34" charset="0"/>
              <a:cs typeface="Arial" panose="020B0604020202020204" pitchFamily="34" charset="0"/>
            </a:endParaRPr>
          </a:p>
          <a:p>
            <a:endParaRPr lang="en-IE" sz="1600" b="1" kern="0" dirty="0">
              <a:solidFill>
                <a:srgbClr val="4F2DDC"/>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05E387A7-4211-A16C-CB3B-E81C3BAB6FB3}"/>
              </a:ext>
            </a:extLst>
          </p:cNvPr>
          <p:cNvSpPr>
            <a:spLocks noGrp="1"/>
          </p:cNvSpPr>
          <p:nvPr>
            <p:ph type="sldNum" sz="quarter" idx="12"/>
          </p:nvPr>
        </p:nvSpPr>
        <p:spPr/>
        <p:txBody>
          <a:bodyPr>
            <a:noAutofit/>
          </a:bodyPr>
          <a:lstStyle/>
          <a:p>
            <a:pPr rtl="0"/>
            <a:r>
              <a:rPr lang="ru" sz="1400" b="1" i="0" u="none" strike="noStrike">
                <a:latin typeface="Karla"/>
              </a:rPr>
              <a:t>4</a:t>
            </a:r>
            <a:endParaRPr lang="en-US"/>
          </a:p>
        </p:txBody>
      </p:sp>
    </p:spTree>
    <p:extLst>
      <p:ext uri="{BB962C8B-B14F-4D97-AF65-F5344CB8AC3E}">
        <p14:creationId xmlns:p14="http://schemas.microsoft.com/office/powerpoint/2010/main" val="41289452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738D4-71D5-450C-7879-EFD3D697A609}"/>
              </a:ext>
            </a:extLst>
          </p:cNvPr>
          <p:cNvPicPr>
            <a:picLocks noChangeAspect="1"/>
          </p:cNvPicPr>
          <p:nvPr/>
        </p:nvPicPr>
        <p:blipFill>
          <a:blip r:embed="rId2"/>
          <a:stretch>
            <a:fillRect/>
          </a:stretch>
        </p:blipFill>
        <p:spPr>
          <a:xfrm>
            <a:off x="1153927" y="727473"/>
            <a:ext cx="8617393" cy="4419827"/>
          </a:xfrm>
          <a:prstGeom prst="rect">
            <a:avLst/>
          </a:prstGeom>
        </p:spPr>
      </p:pic>
      <p:pic>
        <p:nvPicPr>
          <p:cNvPr id="5" name="Picture 4">
            <a:extLst>
              <a:ext uri="{FF2B5EF4-FFF2-40B4-BE49-F238E27FC236}">
                <a16:creationId xmlns:a16="http://schemas.microsoft.com/office/drawing/2014/main" id="{CE91F808-6B7B-C802-FCA5-42BC9597C01A}"/>
              </a:ext>
            </a:extLst>
          </p:cNvPr>
          <p:cNvPicPr>
            <a:picLocks noChangeAspect="1"/>
          </p:cNvPicPr>
          <p:nvPr/>
        </p:nvPicPr>
        <p:blipFill>
          <a:blip r:embed="rId3"/>
          <a:stretch>
            <a:fillRect/>
          </a:stretch>
        </p:blipFill>
        <p:spPr>
          <a:xfrm>
            <a:off x="1153927" y="5147300"/>
            <a:ext cx="8750750" cy="1606633"/>
          </a:xfrm>
          <a:prstGeom prst="rect">
            <a:avLst/>
          </a:prstGeom>
        </p:spPr>
      </p:pic>
      <p:sp>
        <p:nvSpPr>
          <p:cNvPr id="6" name="TextBox 5">
            <a:extLst>
              <a:ext uri="{FF2B5EF4-FFF2-40B4-BE49-F238E27FC236}">
                <a16:creationId xmlns:a16="http://schemas.microsoft.com/office/drawing/2014/main" id="{DCA4A81B-21FF-7EAD-DAA2-D56B2FCA2BF2}"/>
              </a:ext>
            </a:extLst>
          </p:cNvPr>
          <p:cNvSpPr txBox="1"/>
          <p:nvPr/>
        </p:nvSpPr>
        <p:spPr>
          <a:xfrm>
            <a:off x="9026013" y="137653"/>
            <a:ext cx="3165986" cy="4085212"/>
          </a:xfrm>
          <a:prstGeom prst="rect">
            <a:avLst/>
          </a:prstGeom>
          <a:noFill/>
        </p:spPr>
        <p:txBody>
          <a:bodyPr wrap="square" rtlCol="0">
            <a:noAutofit/>
          </a:bodyPr>
          <a:lstStyle/>
          <a:p>
            <a:pPr marL="285750" indent="-285750" rtl="0">
              <a:buFont typeface="Arial" panose="020B0604020202020204" pitchFamily="34" charset="0"/>
              <a:buChar char="•"/>
            </a:pPr>
            <a:r>
              <a:rPr lang="ru" sz="1600" b="0" i="0" u="none" strike="noStrike" dirty="0">
                <a:solidFill>
                  <a:srgbClr val="4E2CD8"/>
                </a:solidFill>
                <a:latin typeface="Arial"/>
                <a:cs typeface="Arial"/>
              </a:rPr>
              <a:t>Национальная рамка квалификаций (НРК) и подход к результатам обучения, который она воплощает, имеют решающее значение для обеспечения согласованности ППО в ирландской системе третичного образования</a:t>
            </a:r>
          </a:p>
          <a:p>
            <a:pPr marL="285750" indent="-285750" rtl="0">
              <a:buFont typeface="Arial" panose="020B0604020202020204" pitchFamily="34" charset="0"/>
              <a:buChar char="•"/>
            </a:pPr>
            <a:r>
              <a:rPr lang="ru" sz="1600" b="0" i="0" u="none" strike="noStrike" dirty="0">
                <a:solidFill>
                  <a:srgbClr val="4E2CD8"/>
                </a:solidFill>
                <a:latin typeface="Arial"/>
                <a:cs typeface="Arial"/>
              </a:rPr>
              <a:t>Общая, широкая инфраструктура качества также имеет решающее значение</a:t>
            </a:r>
          </a:p>
        </p:txBody>
      </p:sp>
      <p:sp>
        <p:nvSpPr>
          <p:cNvPr id="7" name="TextBox 6">
            <a:extLst>
              <a:ext uri="{FF2B5EF4-FFF2-40B4-BE49-F238E27FC236}">
                <a16:creationId xmlns:a16="http://schemas.microsoft.com/office/drawing/2014/main" id="{50055D77-EBDB-C1DF-2B1B-8B55BDB4B6A6}"/>
              </a:ext>
            </a:extLst>
          </p:cNvPr>
          <p:cNvSpPr txBox="1"/>
          <p:nvPr/>
        </p:nvSpPr>
        <p:spPr>
          <a:xfrm>
            <a:off x="196646" y="0"/>
            <a:ext cx="8416413" cy="830997"/>
          </a:xfrm>
          <a:prstGeom prst="rect">
            <a:avLst/>
          </a:prstGeom>
          <a:noFill/>
        </p:spPr>
        <p:txBody>
          <a:bodyPr wrap="square" rtlCol="0">
            <a:noAutofit/>
          </a:bodyPr>
          <a:lstStyle/>
          <a:p>
            <a:pPr rtl="0"/>
            <a:r>
              <a:rPr lang="ru" sz="2400" b="1" i="0" u="none" strike="noStrike">
                <a:solidFill>
                  <a:srgbClr val="4E2CD8"/>
                </a:solidFill>
                <a:latin typeface="Arial"/>
                <a:cs typeface="Arial"/>
              </a:rPr>
              <a:t>Кураторство QQI над НРК и инфраструктурой обеспечения качества</a:t>
            </a:r>
          </a:p>
        </p:txBody>
      </p:sp>
    </p:spTree>
    <p:extLst>
      <p:ext uri="{BB962C8B-B14F-4D97-AF65-F5344CB8AC3E}">
        <p14:creationId xmlns:p14="http://schemas.microsoft.com/office/powerpoint/2010/main" val="17080999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57180-3EA6-B175-A72D-9D3A8677DFE7}"/>
              </a:ext>
            </a:extLst>
          </p:cNvPr>
          <p:cNvSpPr>
            <a:spLocks noGrp="1"/>
          </p:cNvSpPr>
          <p:nvPr>
            <p:ph type="body" sz="quarter" idx="10"/>
          </p:nvPr>
        </p:nvSpPr>
        <p:spPr>
          <a:xfrm>
            <a:off x="152400" y="221919"/>
            <a:ext cx="5444366" cy="4234657"/>
          </a:xfrm>
        </p:spPr>
        <p:txBody>
          <a:bodyPr>
            <a:noAutofit/>
          </a:bodyPr>
          <a:lstStyle/>
          <a:p>
            <a:pPr rtl="0"/>
            <a:r>
              <a:rPr lang="ru" sz="3600" b="1" i="0" u="none" strike="noStrike">
                <a:latin typeface="Arial"/>
              </a:rPr>
              <a:t>Доступ, перевод и продвижение: общие требования политики</a:t>
            </a:r>
            <a:endParaRPr lang="en-IE"/>
          </a:p>
        </p:txBody>
      </p:sp>
      <p:sp>
        <p:nvSpPr>
          <p:cNvPr id="3" name="Text Placeholder 2">
            <a:extLst>
              <a:ext uri="{FF2B5EF4-FFF2-40B4-BE49-F238E27FC236}">
                <a16:creationId xmlns:a16="http://schemas.microsoft.com/office/drawing/2014/main" id="{B10F6DC0-2F45-E6D9-CB16-35211DC91B72}"/>
              </a:ext>
            </a:extLst>
          </p:cNvPr>
          <p:cNvSpPr>
            <a:spLocks noGrp="1"/>
          </p:cNvSpPr>
          <p:nvPr>
            <p:ph type="body" idx="1"/>
          </p:nvPr>
        </p:nvSpPr>
        <p:spPr>
          <a:xfrm>
            <a:off x="6027174" y="82193"/>
            <a:ext cx="6012426" cy="6610707"/>
          </a:xfrm>
        </p:spPr>
        <p:txBody>
          <a:bodyPr>
            <a:noAutofit/>
          </a:bodyPr>
          <a:lstStyle/>
          <a:p>
            <a:pPr marL="478364" indent="-342900" rtl="0">
              <a:buFont typeface="Arial" panose="020B0604020202020204" pitchFamily="34" charset="0"/>
              <a:buChar char="•"/>
            </a:pPr>
            <a:r>
              <a:rPr lang="ru" b="0" i="0" u="none" strike="noStrike" kern="0" dirty="0">
                <a:solidFill>
                  <a:srgbClr val="4F2DDC"/>
                </a:solidFill>
                <a:latin typeface="Arial"/>
                <a:ea typeface="Calibri" panose="020F0502020204030204"/>
              </a:rPr>
              <a:t>QQI в соответствии с</a:t>
            </a:r>
            <a:r>
              <a:rPr lang="ru" b="0" i="0" u="none" strike="noStrike" dirty="0">
                <a:solidFill>
                  <a:srgbClr val="4F2DDC"/>
                </a:solidFill>
                <a:latin typeface="Arial"/>
              </a:rPr>
              <a:t> Законом о качестве и квалификациях (образование и обучение) выполняет следующие функции:</a:t>
            </a:r>
          </a:p>
          <a:p>
            <a:endParaRPr lang="en-IE" sz="2000" dirty="0">
              <a:solidFill>
                <a:srgbClr val="4F2DDC"/>
              </a:solidFill>
            </a:endParaRPr>
          </a:p>
          <a:p>
            <a:pPr marL="1504920" lvl="1" indent="-285750" rtl="0">
              <a:buFont typeface="Arial" panose="020B0604020202020204" pitchFamily="34" charset="0"/>
              <a:buChar char="•"/>
            </a:pPr>
            <a:r>
              <a:rPr lang="ru" sz="1600" b="0" i="0" u="none" strike="noStrike" dirty="0">
                <a:solidFill>
                  <a:srgbClr val="4F2DDC"/>
                </a:solidFill>
                <a:latin typeface="Arial"/>
                <a:cs typeface="Arial"/>
              </a:rPr>
              <a:t>определяет политики и критерии доступа, перевода и продвижения в отношении обучающихся; и</a:t>
            </a:r>
          </a:p>
          <a:p>
            <a:pPr lvl="1" indent="0">
              <a:buNone/>
            </a:pPr>
            <a:endParaRPr lang="en-IE" sz="1600" dirty="0">
              <a:solidFill>
                <a:srgbClr val="4F2DDC"/>
              </a:solidFill>
              <a:latin typeface="Arial" panose="020B0604020202020204" pitchFamily="34" charset="0"/>
              <a:cs typeface="Arial" panose="020B0604020202020204" pitchFamily="34" charset="0"/>
            </a:endParaRPr>
          </a:p>
          <a:p>
            <a:pPr marL="1504920" lvl="1" indent="-285750" rtl="0">
              <a:buFont typeface="Arial" panose="020B0604020202020204" pitchFamily="34" charset="0"/>
              <a:buChar char="•"/>
            </a:pPr>
            <a:r>
              <a:rPr lang="ru" sz="1600" b="0" i="0" u="none" strike="noStrike" dirty="0">
                <a:solidFill>
                  <a:srgbClr val="4F2DDC"/>
                </a:solidFill>
                <a:latin typeface="Arial"/>
                <a:cs typeface="Arial"/>
              </a:rPr>
              <a:t>осуществляет мониторинг реализации поставщиками услуг процедур доступа, перевода и продвижения в отношении обучающихся.</a:t>
            </a:r>
          </a:p>
          <a:p>
            <a:pPr marL="478364" indent="-342900">
              <a:buFont typeface="Arial" panose="020B0604020202020204" pitchFamily="34" charset="0"/>
              <a:buChar char="•"/>
            </a:pPr>
            <a:endParaRPr lang="en-IE" sz="2000" kern="0" dirty="0">
              <a:solidFill>
                <a:srgbClr val="4F2DDC"/>
              </a:solidFill>
              <a:ea typeface="Calibri" panose="020F0502020204030204" pitchFamily="34" charset="0"/>
            </a:endParaRPr>
          </a:p>
          <a:p>
            <a:pPr marL="478364" indent="-342900" rtl="0">
              <a:buFont typeface="Arial" panose="020B0604020202020204" pitchFamily="34" charset="0"/>
              <a:buChar char="•"/>
            </a:pPr>
            <a:r>
              <a:rPr lang="ru" b="0" i="0" u="none" strike="noStrike" kern="0" dirty="0">
                <a:solidFill>
                  <a:srgbClr val="4F2DDC"/>
                </a:solidFill>
                <a:latin typeface="Arial"/>
                <a:ea typeface="Calibri" panose="020F0502020204030204"/>
              </a:rPr>
              <a:t>Текущая политика (на стадии пересмотра) требует от поставщиков: </a:t>
            </a:r>
          </a:p>
          <a:p>
            <a:endParaRPr lang="en-IE" kern="0" dirty="0">
              <a:solidFill>
                <a:srgbClr val="4F2DDC"/>
              </a:solidFill>
              <a:ea typeface="Calibri" panose="020F0502020204030204" pitchFamily="34" charset="0"/>
            </a:endParaRPr>
          </a:p>
          <a:p>
            <a:pPr marL="1562070" lvl="1" indent="-342900" rtl="0">
              <a:buFont typeface="Arial" panose="020B0604020202020204" pitchFamily="34" charset="0"/>
              <a:buChar char="•"/>
            </a:pPr>
            <a:r>
              <a:rPr lang="ru" sz="1600" b="0" i="0" u="none" strike="noStrike" kern="0" dirty="0">
                <a:solidFill>
                  <a:srgbClr val="4F2DDC"/>
                </a:solidFill>
                <a:latin typeface="Arial"/>
                <a:ea typeface="Calibri" panose="020F0502020204030204"/>
                <a:cs typeface="Arial"/>
              </a:rPr>
              <a:t>Разработать</a:t>
            </a:r>
            <a:r>
              <a:rPr lang="ru" sz="1600" b="0" i="0" u="none" strike="noStrike" dirty="0">
                <a:solidFill>
                  <a:srgbClr val="4F2DDC"/>
                </a:solidFill>
                <a:latin typeface="Arial"/>
                <a:cs typeface="Arial"/>
              </a:rPr>
              <a:t> описание механизмов, доступных в отношении каждой из их программ, для признания предшествующего обучения, для поступления, для зачёта кредитов в рамках квалификации и доступа к полной квалификации</a:t>
            </a:r>
          </a:p>
          <a:p>
            <a:pPr lvl="1" indent="0">
              <a:buNone/>
            </a:pPr>
            <a:endParaRPr lang="en-IE" sz="1600" dirty="0">
              <a:solidFill>
                <a:srgbClr val="4F2DDC"/>
              </a:solidFill>
              <a:latin typeface="Arial" panose="020B0604020202020204" pitchFamily="34" charset="0"/>
              <a:cs typeface="Arial" panose="020B0604020202020204" pitchFamily="34" charset="0"/>
            </a:endParaRPr>
          </a:p>
          <a:p>
            <a:pPr marL="1562070" lvl="1" indent="-342900" rtl="0">
              <a:buFont typeface="Arial" panose="020B0604020202020204" pitchFamily="34" charset="0"/>
              <a:buChar char="•"/>
            </a:pPr>
            <a:r>
              <a:rPr lang="ru" sz="1600" b="0" i="0" u="none" strike="noStrike" dirty="0">
                <a:solidFill>
                  <a:srgbClr val="4F2DDC"/>
                </a:solidFill>
                <a:latin typeface="Arial"/>
                <a:cs typeface="Arial"/>
              </a:rPr>
              <a:t>Эти описания должны обозначать цели, для которых могут применяться процедуры ППО, напр.: допуск к обучающей программе; освобождение или зачёт кредитов в рамках квалификации; или установление права на получение полной квалификации.</a:t>
            </a:r>
            <a:endParaRPr lang="en-IE" sz="1600" kern="0" dirty="0">
              <a:solidFill>
                <a:srgbClr val="4F2DDC"/>
              </a:solidFill>
              <a:latin typeface="Arial" panose="020B0604020202020204" pitchFamily="34" charset="0"/>
              <a:ea typeface="Calibri" panose="020F0502020204030204" pitchFamily="34" charset="0"/>
              <a:cs typeface="Arial" panose="020B0604020202020204" pitchFamily="34" charset="0"/>
            </a:endParaRPr>
          </a:p>
          <a:p>
            <a:pPr marL="360363" indent="0" algn="l">
              <a:lnSpc>
                <a:spcPct val="107000"/>
              </a:lnSpc>
              <a:spcBef>
                <a:spcPts val="600"/>
              </a:spcBef>
              <a:spcAft>
                <a:spcPts val="600"/>
              </a:spcAft>
            </a:pPr>
            <a:endParaRPr lang="en-IE" sz="1600" dirty="0">
              <a:solidFill>
                <a:schemeClr val="tx1"/>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85F04EF6-0FB5-9BD7-6321-F25992CDA67C}"/>
              </a:ext>
            </a:extLst>
          </p:cNvPr>
          <p:cNvSpPr>
            <a:spLocks noGrp="1"/>
          </p:cNvSpPr>
          <p:nvPr>
            <p:ph type="sldNum" sz="quarter" idx="12"/>
          </p:nvPr>
        </p:nvSpPr>
        <p:spPr/>
        <p:txBody>
          <a:bodyPr>
            <a:noAutofit/>
          </a:bodyPr>
          <a:lstStyle/>
          <a:p>
            <a:pPr rtl="0"/>
            <a:r>
              <a:rPr lang="ru" sz="1400" b="1" i="0" u="none" strike="noStrike">
                <a:latin typeface="Karla"/>
              </a:rPr>
              <a:t>6</a:t>
            </a:r>
            <a:endParaRPr lang="en-US"/>
          </a:p>
        </p:txBody>
      </p:sp>
    </p:spTree>
    <p:extLst>
      <p:ext uri="{BB962C8B-B14F-4D97-AF65-F5344CB8AC3E}">
        <p14:creationId xmlns:p14="http://schemas.microsoft.com/office/powerpoint/2010/main" val="4446488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BD206-65C0-BE67-C03D-D7F0B6E5F73A}"/>
              </a:ext>
            </a:extLst>
          </p:cNvPr>
          <p:cNvSpPr>
            <a:spLocks noGrp="1"/>
          </p:cNvSpPr>
          <p:nvPr>
            <p:ph type="body" sz="quarter" idx="10"/>
          </p:nvPr>
        </p:nvSpPr>
        <p:spPr>
          <a:xfrm>
            <a:off x="6490833" y="369871"/>
            <a:ext cx="5377343" cy="3929857"/>
          </a:xfrm>
        </p:spPr>
        <p:txBody>
          <a:bodyPr>
            <a:noAutofit/>
          </a:bodyPr>
          <a:lstStyle/>
          <a:p>
            <a:pPr rtl="0"/>
            <a:r>
              <a:rPr lang="ru" sz="3600" b="1" i="0" u="none" strike="noStrike">
                <a:latin typeface="Arial"/>
              </a:rPr>
              <a:t>Национальная программа подготовки парикмахеров и применение ППО — особое требование, установленное законом, касающееся обеспечения качества программ/присваиваемых квалификаций</a:t>
            </a:r>
          </a:p>
        </p:txBody>
      </p:sp>
      <p:sp>
        <p:nvSpPr>
          <p:cNvPr id="3" name="Text Placeholder 2">
            <a:extLst>
              <a:ext uri="{FF2B5EF4-FFF2-40B4-BE49-F238E27FC236}">
                <a16:creationId xmlns:a16="http://schemas.microsoft.com/office/drawing/2014/main" id="{5BBAC749-E3C1-046D-83C3-45DAA6F02BD8}"/>
              </a:ext>
            </a:extLst>
          </p:cNvPr>
          <p:cNvSpPr>
            <a:spLocks noGrp="1"/>
          </p:cNvSpPr>
          <p:nvPr>
            <p:ph type="body" idx="1"/>
          </p:nvPr>
        </p:nvSpPr>
        <p:spPr>
          <a:xfrm>
            <a:off x="423034" y="369871"/>
            <a:ext cx="5073639" cy="5948380"/>
          </a:xfrm>
        </p:spPr>
        <p:txBody>
          <a:bodyPr>
            <a:noAutofit/>
          </a:bodyPr>
          <a:lstStyle/>
          <a:p>
            <a:pPr rtl="0"/>
            <a:r>
              <a:rPr lang="ru" b="0" i="0" u="none" strike="noStrike" dirty="0">
                <a:solidFill>
                  <a:srgbClr val="4F2DDC"/>
                </a:solidFill>
                <a:latin typeface="Arial"/>
              </a:rPr>
              <a:t>QQI может содействовать поставщикам образовательных услуг посредством существующих процессов валидации, чтобы применять ППО для обеспечения соответствия требованиям программ/стандартам квалификаций, ведущих к присвоению квалификаций QQI </a:t>
            </a:r>
          </a:p>
          <a:p>
            <a:pPr marL="478364" indent="-342900">
              <a:buFont typeface="Arial" panose="020B0604020202020204" pitchFamily="34" charset="0"/>
              <a:buChar char="•"/>
            </a:pPr>
            <a:endParaRPr lang="en-IE" dirty="0">
              <a:solidFill>
                <a:srgbClr val="4F2DDC"/>
              </a:solidFill>
            </a:endParaRPr>
          </a:p>
          <a:p>
            <a:pPr marL="478364" indent="-342900" rtl="0">
              <a:buFont typeface="Arial" panose="020B0604020202020204" pitchFamily="34" charset="0"/>
              <a:buChar char="•"/>
            </a:pPr>
            <a:r>
              <a:rPr lang="ru" b="0" i="0" u="none" strike="noStrike" dirty="0">
                <a:solidFill>
                  <a:srgbClr val="4F2DDC"/>
                </a:solidFill>
                <a:latin typeface="Arial"/>
              </a:rPr>
              <a:t>Пример: Национальная программа подготовки парикмахеров</a:t>
            </a:r>
          </a:p>
          <a:p>
            <a:pPr marL="478364" indent="-342900" rtl="0">
              <a:buFont typeface="Arial" panose="020B0604020202020204" pitchFamily="34" charset="0"/>
              <a:buChar char="•"/>
            </a:pPr>
            <a:r>
              <a:rPr lang="ru" b="0" i="0" u="none" strike="noStrike" dirty="0">
                <a:solidFill>
                  <a:srgbClr val="4F2DDC"/>
                </a:solidFill>
                <a:latin typeface="Arial"/>
              </a:rPr>
              <a:t>Трёхлетняя программа, координируемая советом Limerick and Clare ETB</a:t>
            </a:r>
          </a:p>
          <a:p>
            <a:pPr marL="478364" indent="-342900" rtl="0">
              <a:buFont typeface="Arial" panose="020B0604020202020204" pitchFamily="34" charset="0"/>
              <a:buChar char="•"/>
            </a:pPr>
            <a:r>
              <a:rPr lang="ru" b="0" i="0" u="none" strike="noStrike" dirty="0">
                <a:solidFill>
                  <a:srgbClr val="4F2DDC"/>
                </a:solidFill>
                <a:latin typeface="Arial"/>
              </a:rPr>
              <a:t>Благодаря ППО, опытные парикмахеры, желающие получить формальную сертификацию, могут пройти программу за 6–9 месяцев</a:t>
            </a:r>
          </a:p>
          <a:p>
            <a:pPr marL="478364" indent="-342900" rtl="0">
              <a:buFont typeface="Arial" panose="020B0604020202020204" pitchFamily="34" charset="0"/>
              <a:buChar char="•"/>
            </a:pPr>
            <a:r>
              <a:rPr lang="ru" b="0" i="0" u="none" strike="noStrike" dirty="0">
                <a:solidFill>
                  <a:srgbClr val="4F2DDC"/>
                </a:solidFill>
                <a:latin typeface="Arial"/>
              </a:rPr>
              <a:t>ППО, связанное с этой программой, позволяет учитывать как сертифицированное, так и несертифицированное обучение, жизненные навыки и т. д., под руководством куратора по ППО </a:t>
            </a:r>
          </a:p>
          <a:p>
            <a:endParaRPr lang="en-IE" dirty="0">
              <a:solidFill>
                <a:srgbClr val="4F2DDC"/>
              </a:solidFill>
            </a:endParaRPr>
          </a:p>
          <a:p>
            <a:pPr rtl="0"/>
            <a:r>
              <a:rPr lang="ru" b="0" i="0" u="none" strike="noStrike" dirty="0">
                <a:latin typeface="Arial"/>
                <a:hlinkClick r:id="rId2"/>
              </a:rPr>
              <a:t>Recognition of Prior Learning (RPL) | College of FET</a:t>
            </a:r>
            <a:r>
              <a:rPr lang="ru" b="0" i="0" u="none" strike="noStrike" dirty="0">
                <a:solidFill>
                  <a:srgbClr val="4F2DDC"/>
                </a:solidFill>
                <a:latin typeface="Arial"/>
              </a:rPr>
              <a:t> </a:t>
            </a:r>
          </a:p>
          <a:p>
            <a:endParaRPr lang="en-IE" dirty="0">
              <a:solidFill>
                <a:srgbClr val="4F2DDC"/>
              </a:solidFill>
            </a:endParaRPr>
          </a:p>
        </p:txBody>
      </p:sp>
      <p:sp>
        <p:nvSpPr>
          <p:cNvPr id="4" name="Slide Number Placeholder 3">
            <a:extLst>
              <a:ext uri="{FF2B5EF4-FFF2-40B4-BE49-F238E27FC236}">
                <a16:creationId xmlns:a16="http://schemas.microsoft.com/office/drawing/2014/main" id="{D119B2BD-3004-0DC1-01D5-E00ECCE4E4CB}"/>
              </a:ext>
            </a:extLst>
          </p:cNvPr>
          <p:cNvSpPr>
            <a:spLocks noGrp="1"/>
          </p:cNvSpPr>
          <p:nvPr>
            <p:ph type="sldNum" sz="quarter" idx="12"/>
          </p:nvPr>
        </p:nvSpPr>
        <p:spPr/>
        <p:txBody>
          <a:bodyPr>
            <a:noAutofit/>
          </a:bodyPr>
          <a:lstStyle/>
          <a:p>
            <a:pPr rtl="0"/>
            <a:r>
              <a:rPr lang="ru" sz="1400" b="1" i="0" u="none" strike="noStrike">
                <a:latin typeface="Karla"/>
              </a:rPr>
              <a:t>7</a:t>
            </a:r>
            <a:endParaRPr lang="en-US"/>
          </a:p>
        </p:txBody>
      </p:sp>
    </p:spTree>
    <p:extLst>
      <p:ext uri="{BB962C8B-B14F-4D97-AF65-F5344CB8AC3E}">
        <p14:creationId xmlns:p14="http://schemas.microsoft.com/office/powerpoint/2010/main" val="4044169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742EA-82E1-96C9-0CB1-29FD928A0163}"/>
              </a:ext>
            </a:extLst>
          </p:cNvPr>
          <p:cNvPicPr>
            <a:picLocks noChangeAspect="1"/>
          </p:cNvPicPr>
          <p:nvPr/>
        </p:nvPicPr>
        <p:blipFill>
          <a:blip r:embed="rId2"/>
          <a:stretch>
            <a:fillRect/>
          </a:stretch>
        </p:blipFill>
        <p:spPr>
          <a:xfrm>
            <a:off x="164259" y="874719"/>
            <a:ext cx="3472741" cy="4903662"/>
          </a:xfrm>
          <a:prstGeom prst="rect">
            <a:avLst/>
          </a:prstGeom>
        </p:spPr>
      </p:pic>
      <p:grpSp>
        <p:nvGrpSpPr>
          <p:cNvPr id="3" name="Group 2">
            <a:extLst>
              <a:ext uri="{FF2B5EF4-FFF2-40B4-BE49-F238E27FC236}">
                <a16:creationId xmlns:a16="http://schemas.microsoft.com/office/drawing/2014/main" id="{AD18BAF8-A1A1-6627-00EA-61A2CD193466}"/>
              </a:ext>
            </a:extLst>
          </p:cNvPr>
          <p:cNvGrpSpPr/>
          <p:nvPr/>
        </p:nvGrpSpPr>
        <p:grpSpPr>
          <a:xfrm>
            <a:off x="3882196" y="1297505"/>
            <a:ext cx="2532168" cy="5108561"/>
            <a:chOff x="44909" y="13"/>
            <a:chExt cx="2532168" cy="5108561"/>
          </a:xfrm>
        </p:grpSpPr>
        <p:sp>
          <p:nvSpPr>
            <p:cNvPr id="4" name="Rectangle: Rounded Corners 3">
              <a:extLst>
                <a:ext uri="{FF2B5EF4-FFF2-40B4-BE49-F238E27FC236}">
                  <a16:creationId xmlns:a16="http://schemas.microsoft.com/office/drawing/2014/main" id="{C927584D-894B-4670-65D1-262C663BA4AA}"/>
                </a:ext>
              </a:extLst>
            </p:cNvPr>
            <p:cNvSpPr/>
            <p:nvPr/>
          </p:nvSpPr>
          <p:spPr>
            <a:xfrm>
              <a:off x="44909" y="13"/>
              <a:ext cx="2532168" cy="5108561"/>
            </a:xfrm>
            <a:prstGeom prst="roundRect">
              <a:avLst>
                <a:gd name="adj" fmla="val 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en-IE"/>
            </a:p>
          </p:txBody>
        </p:sp>
        <p:sp>
          <p:nvSpPr>
            <p:cNvPr id="5" name="Rectangle: Rounded Corners 4">
              <a:extLst>
                <a:ext uri="{FF2B5EF4-FFF2-40B4-BE49-F238E27FC236}">
                  <a16:creationId xmlns:a16="http://schemas.microsoft.com/office/drawing/2014/main" id="{FD131B94-069F-73F1-017D-F2456C8F3855}"/>
                </a:ext>
              </a:extLst>
            </p:cNvPr>
            <p:cNvSpPr txBox="1"/>
            <p:nvPr/>
          </p:nvSpPr>
          <p:spPr>
            <a:xfrm rot="16200000">
              <a:off x="-1796383" y="1841307"/>
              <a:ext cx="4189020" cy="506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99441" rIns="128905" bIns="0" numCol="1" spcCol="1270" anchor="t" anchorCtr="0">
              <a:noAutofit/>
            </a:bodyPr>
            <a:lstStyle/>
            <a:p>
              <a:pPr marL="0" lvl="0" indent="0" algn="r" defTabSz="1289050" rtl="0">
                <a:lnSpc>
                  <a:spcPct val="90000"/>
                </a:lnSpc>
                <a:spcBef>
                  <a:spcPct val="0"/>
                </a:spcBef>
                <a:spcAft>
                  <a:spcPct val="35000"/>
                </a:spcAft>
                <a:buNone/>
              </a:pPr>
              <a:r>
                <a:rPr lang="ru" sz="2900" b="1" i="0" u="none" strike="noStrike" kern="1200">
                  <a:latin typeface="Calibri"/>
                </a:rPr>
                <a:t>Рекомендация ОЭСР</a:t>
              </a:r>
            </a:p>
          </p:txBody>
        </p:sp>
      </p:grpSp>
      <p:grpSp>
        <p:nvGrpSpPr>
          <p:cNvPr id="6" name="Group 5">
            <a:extLst>
              <a:ext uri="{FF2B5EF4-FFF2-40B4-BE49-F238E27FC236}">
                <a16:creationId xmlns:a16="http://schemas.microsoft.com/office/drawing/2014/main" id="{B4E581E1-C0A9-1E4A-2636-9BB4D44D1319}"/>
              </a:ext>
            </a:extLst>
          </p:cNvPr>
          <p:cNvGrpSpPr/>
          <p:nvPr/>
        </p:nvGrpSpPr>
        <p:grpSpPr>
          <a:xfrm>
            <a:off x="6515463" y="1316814"/>
            <a:ext cx="2707460" cy="5108561"/>
            <a:chOff x="2614734" y="6"/>
            <a:chExt cx="2707460" cy="5108561"/>
          </a:xfrm>
        </p:grpSpPr>
        <p:sp>
          <p:nvSpPr>
            <p:cNvPr id="7" name="Rectangle: Rounded Corners 6">
              <a:extLst>
                <a:ext uri="{FF2B5EF4-FFF2-40B4-BE49-F238E27FC236}">
                  <a16:creationId xmlns:a16="http://schemas.microsoft.com/office/drawing/2014/main" id="{9A8F6CED-7B45-EF95-0937-24B36DEDE0AF}"/>
                </a:ext>
              </a:extLst>
            </p:cNvPr>
            <p:cNvSpPr/>
            <p:nvPr/>
          </p:nvSpPr>
          <p:spPr>
            <a:xfrm>
              <a:off x="2614734" y="6"/>
              <a:ext cx="2707460" cy="5108561"/>
            </a:xfrm>
            <a:prstGeom prst="roundRect">
              <a:avLst>
                <a:gd name="adj" fmla="val 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en-IE"/>
            </a:p>
          </p:txBody>
        </p:sp>
        <p:sp>
          <p:nvSpPr>
            <p:cNvPr id="8" name="Rectangle: Rounded Corners 4">
              <a:extLst>
                <a:ext uri="{FF2B5EF4-FFF2-40B4-BE49-F238E27FC236}">
                  <a16:creationId xmlns:a16="http://schemas.microsoft.com/office/drawing/2014/main" id="{05F4A09D-FDE9-9551-1D9E-058C6FD3AF9C}"/>
                </a:ext>
              </a:extLst>
            </p:cNvPr>
            <p:cNvSpPr txBox="1"/>
            <p:nvPr/>
          </p:nvSpPr>
          <p:spPr>
            <a:xfrm rot="16200000">
              <a:off x="494478" y="2120262"/>
              <a:ext cx="4782004" cy="541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t" anchorCtr="0">
              <a:noAutofit/>
            </a:bodyPr>
            <a:lstStyle/>
            <a:p>
              <a:pPr marL="0" lvl="0" indent="0" algn="r" defTabSz="1155700" rtl="0">
                <a:lnSpc>
                  <a:spcPct val="90000"/>
                </a:lnSpc>
                <a:spcBef>
                  <a:spcPct val="0"/>
                </a:spcBef>
                <a:spcAft>
                  <a:spcPct val="35000"/>
                </a:spcAft>
                <a:buNone/>
              </a:pPr>
              <a:r>
                <a:rPr lang="ru" sz="2600" b="1" i="0" u="none" strike="noStrike" kern="1200" dirty="0">
                  <a:latin typeface="Calibri"/>
                </a:rPr>
                <a:t>Национальный подход к ППО</a:t>
              </a:r>
            </a:p>
          </p:txBody>
        </p:sp>
      </p:grpSp>
      <p:grpSp>
        <p:nvGrpSpPr>
          <p:cNvPr id="9" name="Group 8">
            <a:extLst>
              <a:ext uri="{FF2B5EF4-FFF2-40B4-BE49-F238E27FC236}">
                <a16:creationId xmlns:a16="http://schemas.microsoft.com/office/drawing/2014/main" id="{90C6C57F-0DE5-EFBA-AF72-47C20D72A400}"/>
              </a:ext>
            </a:extLst>
          </p:cNvPr>
          <p:cNvGrpSpPr/>
          <p:nvPr/>
        </p:nvGrpSpPr>
        <p:grpSpPr>
          <a:xfrm>
            <a:off x="9320281" y="1297503"/>
            <a:ext cx="2707460" cy="5108562"/>
            <a:chOff x="2614734" y="5"/>
            <a:chExt cx="2707460" cy="5108562"/>
          </a:xfrm>
        </p:grpSpPr>
        <p:sp>
          <p:nvSpPr>
            <p:cNvPr id="10" name="Rectangle: Rounded Corners 9">
              <a:extLst>
                <a:ext uri="{FF2B5EF4-FFF2-40B4-BE49-F238E27FC236}">
                  <a16:creationId xmlns:a16="http://schemas.microsoft.com/office/drawing/2014/main" id="{ABFC9072-8790-B760-6F05-4AD35885EFBD}"/>
                </a:ext>
              </a:extLst>
            </p:cNvPr>
            <p:cNvSpPr/>
            <p:nvPr/>
          </p:nvSpPr>
          <p:spPr>
            <a:xfrm>
              <a:off x="2614734" y="6"/>
              <a:ext cx="2707460" cy="5108561"/>
            </a:xfrm>
            <a:prstGeom prst="roundRect">
              <a:avLst>
                <a:gd name="adj" fmla="val 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en-IE"/>
            </a:p>
          </p:txBody>
        </p:sp>
        <p:sp>
          <p:nvSpPr>
            <p:cNvPr id="11" name="Rectangle: Rounded Corners 4">
              <a:extLst>
                <a:ext uri="{FF2B5EF4-FFF2-40B4-BE49-F238E27FC236}">
                  <a16:creationId xmlns:a16="http://schemas.microsoft.com/office/drawing/2014/main" id="{1384A002-1A35-3712-0474-B2EDA599AC45}"/>
                </a:ext>
              </a:extLst>
            </p:cNvPr>
            <p:cNvSpPr txBox="1"/>
            <p:nvPr/>
          </p:nvSpPr>
          <p:spPr>
            <a:xfrm rot="16200000">
              <a:off x="645041" y="1969698"/>
              <a:ext cx="4480877" cy="541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t" anchorCtr="0">
              <a:noAutofit/>
            </a:bodyPr>
            <a:lstStyle/>
            <a:p>
              <a:pPr marL="0" lvl="0" indent="0" algn="r" defTabSz="1155700" rtl="0">
                <a:lnSpc>
                  <a:spcPct val="90000"/>
                </a:lnSpc>
                <a:spcBef>
                  <a:spcPct val="0"/>
                </a:spcBef>
                <a:spcAft>
                  <a:spcPct val="35000"/>
                </a:spcAft>
                <a:buNone/>
              </a:pPr>
              <a:r>
                <a:rPr lang="ru" sz="2600" b="1" i="0" u="none" strike="noStrike" kern="1200" dirty="0">
                  <a:latin typeface="Calibri"/>
                </a:rPr>
                <a:t>Национальный подход к ППО</a:t>
              </a:r>
            </a:p>
          </p:txBody>
        </p:sp>
      </p:grpSp>
      <p:sp>
        <p:nvSpPr>
          <p:cNvPr id="13" name="TextBox 12">
            <a:extLst>
              <a:ext uri="{FF2B5EF4-FFF2-40B4-BE49-F238E27FC236}">
                <a16:creationId xmlns:a16="http://schemas.microsoft.com/office/drawing/2014/main" id="{ECF3960A-A642-473F-C264-96169DEE4565}"/>
              </a:ext>
            </a:extLst>
          </p:cNvPr>
          <p:cNvSpPr txBox="1"/>
          <p:nvPr/>
        </p:nvSpPr>
        <p:spPr>
          <a:xfrm>
            <a:off x="4422463" y="1382302"/>
            <a:ext cx="1858562" cy="4247317"/>
          </a:xfrm>
          <a:prstGeom prst="rect">
            <a:avLst/>
          </a:prstGeom>
          <a:noFill/>
        </p:spPr>
        <p:txBody>
          <a:bodyPr wrap="square">
            <a:noAutofit/>
          </a:bodyPr>
          <a:lstStyle/>
          <a:p>
            <a:pPr lvl="0" rtl="0"/>
            <a:r>
              <a:rPr lang="ru" sz="1600" b="0" i="0" u="none" strike="noStrike" dirty="0">
                <a:solidFill>
                  <a:srgbClr val="FFFFFF"/>
                </a:solidFill>
                <a:latin typeface="Arial"/>
                <a:cs typeface="Arial"/>
              </a:rPr>
              <a:t>Укрепить потенциал образовательных и учебных заведений по обеспечению признания предшествующего обучения, в том числе путём разработки национальных руководящих принципов, определяющих процедуры и процессы ППО</a:t>
            </a:r>
          </a:p>
        </p:txBody>
      </p:sp>
      <p:sp>
        <p:nvSpPr>
          <p:cNvPr id="14" name="TextBox 13">
            <a:extLst>
              <a:ext uri="{FF2B5EF4-FFF2-40B4-BE49-F238E27FC236}">
                <a16:creationId xmlns:a16="http://schemas.microsoft.com/office/drawing/2014/main" id="{AF0C4F28-C982-47D1-7936-7313004C34A7}"/>
              </a:ext>
            </a:extLst>
          </p:cNvPr>
          <p:cNvSpPr txBox="1"/>
          <p:nvPr/>
        </p:nvSpPr>
        <p:spPr>
          <a:xfrm>
            <a:off x="164260" y="147484"/>
            <a:ext cx="11863481" cy="584775"/>
          </a:xfrm>
          <a:prstGeom prst="rect">
            <a:avLst/>
          </a:prstGeom>
          <a:noFill/>
        </p:spPr>
        <p:txBody>
          <a:bodyPr wrap="square" rtlCol="0">
            <a:noAutofit/>
          </a:bodyPr>
          <a:lstStyle/>
          <a:p>
            <a:pPr rtl="0"/>
            <a:r>
              <a:rPr lang="ru" sz="3200" b="1" i="0" u="none" strike="noStrike">
                <a:solidFill>
                  <a:srgbClr val="4E2CD8"/>
                </a:solidFill>
                <a:latin typeface="Arial"/>
                <a:cs typeface="Arial"/>
              </a:rPr>
              <a:t>Движущие силы внешней политики: Стратегия развития навыков ОЭСР в Ирландии, 2023</a:t>
            </a:r>
          </a:p>
        </p:txBody>
      </p:sp>
      <p:sp>
        <p:nvSpPr>
          <p:cNvPr id="16" name="TextBox 15">
            <a:extLst>
              <a:ext uri="{FF2B5EF4-FFF2-40B4-BE49-F238E27FC236}">
                <a16:creationId xmlns:a16="http://schemas.microsoft.com/office/drawing/2014/main" id="{BDBF68CE-53BF-1FAE-9CEA-8C7D08E1656C}"/>
              </a:ext>
            </a:extLst>
          </p:cNvPr>
          <p:cNvSpPr txBox="1"/>
          <p:nvPr/>
        </p:nvSpPr>
        <p:spPr>
          <a:xfrm>
            <a:off x="7054139" y="1371475"/>
            <a:ext cx="2232311" cy="4801314"/>
          </a:xfrm>
          <a:prstGeom prst="rect">
            <a:avLst/>
          </a:prstGeom>
          <a:noFill/>
        </p:spPr>
        <p:txBody>
          <a:bodyPr wrap="square">
            <a:noAutofit/>
          </a:bodyPr>
          <a:lstStyle/>
          <a:p>
            <a:pPr lvl="0" rtl="0"/>
            <a:r>
              <a:rPr lang="ru" sz="1600" b="0" i="0" u="none" strike="noStrike" dirty="0">
                <a:solidFill>
                  <a:srgbClr val="FFFFFF"/>
                </a:solidFill>
                <a:latin typeface="Arial"/>
                <a:cs typeface="Arial"/>
              </a:rPr>
              <a:t>QQI поручено представить национальный подход к ВПО/ППО, вытекающий из обзора ОЭСР и основанный на текущем взаимодействии QQI с поставщиками услуг и другими заинтересованными сторонами, чтобы обучающиеся получали ценные квалификации в рамках нашей Национальной рамки квалификаций (НРК)</a:t>
            </a:r>
          </a:p>
        </p:txBody>
      </p:sp>
      <p:sp>
        <p:nvSpPr>
          <p:cNvPr id="18" name="TextBox 17">
            <a:extLst>
              <a:ext uri="{FF2B5EF4-FFF2-40B4-BE49-F238E27FC236}">
                <a16:creationId xmlns:a16="http://schemas.microsoft.com/office/drawing/2014/main" id="{C33B8ECA-4158-A6C6-2DD0-D957E13B57C3}"/>
              </a:ext>
            </a:extLst>
          </p:cNvPr>
          <p:cNvSpPr txBox="1"/>
          <p:nvPr/>
        </p:nvSpPr>
        <p:spPr>
          <a:xfrm>
            <a:off x="9750844" y="1297504"/>
            <a:ext cx="2387827" cy="4801314"/>
          </a:xfrm>
          <a:prstGeom prst="rect">
            <a:avLst/>
          </a:prstGeom>
          <a:noFill/>
        </p:spPr>
        <p:txBody>
          <a:bodyPr wrap="square">
            <a:noAutofit/>
          </a:bodyPr>
          <a:lstStyle/>
          <a:p>
            <a:pPr lvl="0" rtl="0"/>
            <a:r>
              <a:rPr lang="ru" sz="1450" b="0" i="0" u="none" strike="noStrike" dirty="0">
                <a:solidFill>
                  <a:srgbClr val="FFFFFF"/>
                </a:solidFill>
                <a:latin typeface="Arial"/>
                <a:cs typeface="Arial"/>
              </a:rPr>
              <a:t>Опирается на многолетний органичный, коллективный инновационный опыт обучения и развития, реализованный совместно с нашими партнёрами как на национальном, так и на международном уровнях.</a:t>
            </a:r>
          </a:p>
          <a:p>
            <a:pPr lvl="0" rtl="0"/>
            <a:r>
              <a:rPr lang="ru" sz="1450" b="0" i="0" u="none" strike="noStrike" dirty="0">
                <a:solidFill>
                  <a:srgbClr val="FFFFFF"/>
                </a:solidFill>
                <a:latin typeface="Arial"/>
                <a:cs typeface="Arial"/>
              </a:rPr>
              <a:t>Учитывает существенный прогресс в формальных секторах и направлен на внедрение и оптимизацию системных мер по предоставлению услуг с целью повышения их </a:t>
            </a:r>
            <a:r>
              <a:rPr lang="ru" sz="1450" b="1" i="1" u="none" strike="noStrike" dirty="0">
                <a:solidFill>
                  <a:srgbClr val="FFFFFF"/>
                </a:solidFill>
                <a:latin typeface="Arial"/>
                <a:cs typeface="Arial"/>
              </a:rPr>
              <a:t>эффективности</a:t>
            </a:r>
            <a:r>
              <a:rPr lang="ru" sz="1450" b="1" i="0" u="none" strike="noStrike" dirty="0">
                <a:solidFill>
                  <a:srgbClr val="FFFFFF"/>
                </a:solidFill>
                <a:latin typeface="Arial"/>
                <a:cs typeface="Arial"/>
              </a:rPr>
              <a:t> и</a:t>
            </a:r>
            <a:r>
              <a:rPr lang="ru" sz="1450" b="1" i="1" u="none" strike="noStrike" dirty="0">
                <a:solidFill>
                  <a:srgbClr val="FFFFFF"/>
                </a:solidFill>
                <a:latin typeface="Arial"/>
                <a:cs typeface="Arial"/>
              </a:rPr>
              <a:t> инклюзивности.</a:t>
            </a:r>
          </a:p>
        </p:txBody>
      </p:sp>
    </p:spTree>
    <p:extLst>
      <p:ext uri="{BB962C8B-B14F-4D97-AF65-F5344CB8AC3E}">
        <p14:creationId xmlns:p14="http://schemas.microsoft.com/office/powerpoint/2010/main" val="38904701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C92FDE-0C68-9A30-3546-11359B4CDBB8}"/>
              </a:ext>
            </a:extLst>
          </p:cNvPr>
          <p:cNvSpPr>
            <a:spLocks noGrp="1"/>
          </p:cNvSpPr>
          <p:nvPr>
            <p:ph type="body" sz="quarter" idx="10"/>
          </p:nvPr>
        </p:nvSpPr>
        <p:spPr/>
        <p:txBody>
          <a:bodyPr>
            <a:noAutofit/>
          </a:bodyPr>
          <a:lstStyle/>
          <a:p>
            <a:pPr rtl="0"/>
            <a:r>
              <a:rPr lang="ru" sz="4400" b="1" i="0" u="none" strike="noStrike">
                <a:latin typeface="Arial"/>
              </a:rPr>
              <a:t>Ключевая проблема, вытекающая из Стратегии развития навыков ОЭСР</a:t>
            </a:r>
          </a:p>
        </p:txBody>
      </p:sp>
      <p:sp>
        <p:nvSpPr>
          <p:cNvPr id="4" name="Slide Number Placeholder 3">
            <a:extLst>
              <a:ext uri="{FF2B5EF4-FFF2-40B4-BE49-F238E27FC236}">
                <a16:creationId xmlns:a16="http://schemas.microsoft.com/office/drawing/2014/main" id="{D0F748AE-7CCB-B54E-DA45-FF3054A691DE}"/>
              </a:ext>
            </a:extLst>
          </p:cNvPr>
          <p:cNvSpPr>
            <a:spLocks noGrp="1"/>
          </p:cNvSpPr>
          <p:nvPr>
            <p:ph type="sldNum" sz="quarter" idx="12"/>
          </p:nvPr>
        </p:nvSpPr>
        <p:spPr/>
        <p:txBody>
          <a:bodyPr>
            <a:noAutofit/>
          </a:bodyPr>
          <a:lstStyle/>
          <a:p>
            <a:pPr rtl="0"/>
            <a:r>
              <a:rPr lang="ru" sz="1400" b="1" i="0" u="none" strike="noStrike">
                <a:latin typeface="Karla"/>
              </a:rPr>
              <a:t>9</a:t>
            </a:r>
            <a:endParaRPr lang="en-US"/>
          </a:p>
        </p:txBody>
      </p:sp>
      <p:graphicFrame>
        <p:nvGraphicFramePr>
          <p:cNvPr id="8" name="Diagram 7">
            <a:extLst>
              <a:ext uri="{FF2B5EF4-FFF2-40B4-BE49-F238E27FC236}">
                <a16:creationId xmlns:a16="http://schemas.microsoft.com/office/drawing/2014/main" id="{5BD4FB3C-0F18-7D29-301E-0377D9A65FB0}"/>
              </a:ext>
            </a:extLst>
          </p:cNvPr>
          <p:cNvGraphicFramePr/>
          <p:nvPr>
            <p:extLst>
              <p:ext uri="{D42A27DB-BD31-4B8C-83A1-F6EECF244321}">
                <p14:modId xmlns:p14="http://schemas.microsoft.com/office/powerpoint/2010/main" val="2611935086"/>
              </p:ext>
            </p:extLst>
          </p:nvPr>
        </p:nvGraphicFramePr>
        <p:xfrm>
          <a:off x="275303" y="880682"/>
          <a:ext cx="5574891" cy="5520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470371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45.241"/>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QQI RB">
      <a:dk1>
        <a:srgbClr val="1F3859"/>
      </a:dk1>
      <a:lt1>
        <a:srgbClr val="FFFFFF"/>
      </a:lt1>
      <a:dk2>
        <a:srgbClr val="4366A6"/>
      </a:dk2>
      <a:lt2>
        <a:srgbClr val="E7E6E6"/>
      </a:lt2>
      <a:accent1>
        <a:srgbClr val="4E2CD8"/>
      </a:accent1>
      <a:accent2>
        <a:srgbClr val="1CCB7E"/>
      </a:accent2>
      <a:accent3>
        <a:srgbClr val="4689FF"/>
      </a:accent3>
      <a:accent4>
        <a:srgbClr val="FE5A5E"/>
      </a:accent4>
      <a:accent5>
        <a:srgbClr val="FFDF4B"/>
      </a:accent5>
      <a:accent6>
        <a:srgbClr val="620394"/>
      </a:accent6>
      <a:hlink>
        <a:srgbClr val="4689FF"/>
      </a:hlink>
      <a:folHlink>
        <a:srgbClr val="1CCB7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QAF 2023 JM presentation" id="{C64FE014-963E-430D-A75D-0653D6ADA0C6}" vid="{03903232-7F0A-415C-BA74-48B93F5162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E03F5425F2F642A6D71A5A82C4E065" ma:contentTypeVersion="18" ma:contentTypeDescription="Create a new document." ma:contentTypeScope="" ma:versionID="344ca2e8d2d7861437abaee7f285889d">
  <xsd:schema xmlns:xsd="http://www.w3.org/2001/XMLSchema" xmlns:xs="http://www.w3.org/2001/XMLSchema" xmlns:p="http://schemas.microsoft.com/office/2006/metadata/properties" xmlns:ns2="bda1bb04-55dd-4b23-8471-301a3abb4723" xmlns:ns3="eb38cb3b-04a8-4e45-b1d2-e8fc1e8a3102" targetNamespace="http://schemas.microsoft.com/office/2006/metadata/properties" ma:root="true" ma:fieldsID="3a3f16fcd1448895fff5110a0fc97e9b" ns2:_="" ns3:_="">
    <xsd:import namespace="bda1bb04-55dd-4b23-8471-301a3abb4723"/>
    <xsd:import namespace="eb38cb3b-04a8-4e45-b1d2-e8fc1e8a31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3:_dlc_DocId" minOccurs="0"/>
                <xsd:element ref="ns3:_dlc_DocIdUrl" minOccurs="0"/>
                <xsd:element ref="ns3:_dlc_DocIdPersistId"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1bb04-55dd-4b23-8471-301a3abb4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8cb3b-04a8-4e45-b1d2-e8fc1e8a31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TaxCatchAll" ma:index="25" nillable="true" ma:displayName="Taxonomy Catch All Column" ma:hidden="true" ma:list="{963e9444-f494-4d30-a0b0-d3cdf5bcc0ce}" ma:internalName="TaxCatchAll" ma:showField="CatchAllData" ma:web="eb38cb3b-04a8-4e45-b1d2-e8fc1e8a31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a1bb04-55dd-4b23-8471-301a3abb4723">
      <Terms xmlns="http://schemas.microsoft.com/office/infopath/2007/PartnerControls"/>
    </lcf76f155ced4ddcb4097134ff3c332f>
    <TaxCatchAll xmlns="eb38cb3b-04a8-4e45-b1d2-e8fc1e8a3102" xsi:nil="true"/>
    <_dlc_DocId xmlns="eb38cb3b-04a8-4e45-b1d2-e8fc1e8a3102">DMSQUALF-1809298897-3698</_dlc_DocId>
    <_dlc_DocIdUrl xmlns="eb38cb3b-04a8-4e45-b1d2-e8fc1e8a3102">
      <Url>https://europeantrainingfoundation.sharepoint.com/sites/Qualifications/_layouts/15/DocIdRedir.aspx?ID=DMSQUALF-1809298897-3698</Url>
      <Description>DMSQUALF-1809298897-3698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331B5DF-6BAC-40A4-A0A5-71EF0633DCAF}">
  <ds:schemaRefs>
    <ds:schemaRef ds:uri="http://schemas.microsoft.com/sharepoint/v3/contenttype/forms"/>
  </ds:schemaRefs>
</ds:datastoreItem>
</file>

<file path=customXml/itemProps2.xml><?xml version="1.0" encoding="utf-8"?>
<ds:datastoreItem xmlns:ds="http://schemas.openxmlformats.org/officeDocument/2006/customXml" ds:itemID="{290D5CA3-7373-417E-8858-4AA1374BA910}"/>
</file>

<file path=customXml/itemProps3.xml><?xml version="1.0" encoding="utf-8"?>
<ds:datastoreItem xmlns:ds="http://schemas.openxmlformats.org/officeDocument/2006/customXml" ds:itemID="{E69B5FFF-C3FE-4AED-8F90-6E192CFA501B}">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540d5b87-7dbd-4e84-bd36-5cb2c549a15f"/>
    <ds:schemaRef ds:uri="http://purl.org/dc/terms/"/>
    <ds:schemaRef ds:uri="http://www.w3.org/XML/1998/namespace"/>
    <ds:schemaRef ds:uri="http://purl.org/dc/dcmitype/"/>
    <ds:schemaRef ds:uri="fd0cf102-d321-450c-897d-a12a969f085f"/>
    <ds:schemaRef ds:uri="7ecbb458-cab1-44c2-9295-aa34544eafbc"/>
    <ds:schemaRef ds:uri="bda1bb04-55dd-4b23-8471-301a3abb4723"/>
    <ds:schemaRef ds:uri="eb38cb3b-04a8-4e45-b1d2-e8fc1e8a3102"/>
  </ds:schemaRefs>
</ds:datastoreItem>
</file>

<file path=customXml/itemProps4.xml><?xml version="1.0" encoding="utf-8"?>
<ds:datastoreItem xmlns:ds="http://schemas.openxmlformats.org/officeDocument/2006/customXml" ds:itemID="{BEACAEF5-930E-498F-AD08-9FED44D96F36}">
  <ds:schemaRefs/>
</ds:datastoreItem>
</file>

<file path=docProps/app.xml><?xml version="1.0" encoding="utf-8"?>
<Properties xmlns="http://schemas.openxmlformats.org/officeDocument/2006/extended-properties" xmlns:vt="http://schemas.openxmlformats.org/officeDocument/2006/docPropsVTypes">
  <TotalTime>2892</TotalTime>
  <Words>1453</Words>
  <Application>Microsoft Office PowerPoint</Application>
  <PresentationFormat>Широкоэкранный</PresentationFormat>
  <Paragraphs>137</Paragraphs>
  <Slides>15</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Karla</vt:lpstr>
      <vt:lpstr>Karla Medium</vt:lpstr>
      <vt:lpstr>Office Theme</vt:lpstr>
      <vt:lpstr>Законодательно установленные и делегированные функции агентства по качеству и квалификациям Ирландии (Quality and Qualifications Ireland -QQI): контекст ППО в Ирландии    Д-р Джим Мюррей, директор по развитию, QQI   мероприятие Европейского фонда образования (ЕФО) Дублин, 27 января 2026 г.</vt:lpstr>
      <vt:lpstr>Презентация PowerPoint</vt:lpstr>
      <vt:lpstr>Законодательно установленные и делегированные функции QQI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Поиск комплексного подхода к политике в области ППО</vt:lpstr>
      <vt:lpstr>Презентация PowerPoint</vt:lpstr>
      <vt:lpstr>Проблема согласованности действий с различными заинтересованными сторонами; проблема инфраструктуры</vt:lpstr>
      <vt:lpstr>Презентация PowerPoint</vt:lpstr>
      <vt:lpstr>Вывод</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here to edit Master title</dc:title>
  <dc:creator>Eva  Sunderland</dc:creator>
  <cp:lastModifiedBy>Ecaterina Bogacenco</cp:lastModifiedBy>
  <cp:revision>16</cp:revision>
  <dcterms:created xsi:type="dcterms:W3CDTF">2023-09-19T13:38:19Z</dcterms:created>
  <dcterms:modified xsi:type="dcterms:W3CDTF">2026-02-08T14:56:00Z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f128b50d-3cfc-4ef7-ac1f-d092bb56099d</vt:lpwstr>
  </property>
  <property fmtid="{D5CDD505-2E9C-101B-9397-08002B2CF9AE}" pid="3" name="ContentTypeId">
    <vt:lpwstr>0x01010083E03F5425F2F642A6D71A5A82C4E065</vt:lpwstr>
  </property>
  <property fmtid="{D5CDD505-2E9C-101B-9397-08002B2CF9AE}" pid="4" name="MediaServiceImageTags">
    <vt:lpwstr/>
  </property>
</Properties>
</file>