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2.xml" ContentType="application/vnd.openxmlformats-officedocument.them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3.xml" ContentType="application/vnd.openxmlformats-officedocument.theme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4.xml" ContentType="application/vnd.openxmlformats-officedocument.theme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theme/theme5.xml" ContentType="application/vnd.openxmlformats-officedocument.theme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6.xml" ContentType="application/vnd.openxmlformats-officedocument.theme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theme/theme7.xml" ContentType="application/vnd.openxmlformats-officedocument.theme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theme/theme8.xml" ContentType="application/vnd.openxmlformats-officedocument.theme+xml"/>
  <Override PartName="/ppt/tags/tag195.xml" ContentType="application/vnd.openxmlformats-officedocument.presentationml.tags+xml"/>
  <Override PartName="/ppt/theme/theme9.xml" ContentType="application/vnd.openxmlformats-officedocument.theme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5"/>
    <p:sldMasterId id="2147483711" r:id="rId6"/>
    <p:sldMasterId id="2147483735" r:id="rId7"/>
    <p:sldMasterId id="2147483759" r:id="rId8"/>
    <p:sldMasterId id="2147483783" r:id="rId9"/>
    <p:sldMasterId id="2147483807" r:id="rId10"/>
    <p:sldMasterId id="2147483831" r:id="rId11"/>
    <p:sldMasterId id="2147483855" r:id="rId12"/>
  </p:sldMasterIdLst>
  <p:notesMasterIdLst>
    <p:notesMasterId r:id="rId31"/>
  </p:notesMasterIdLst>
  <p:sldIdLst>
    <p:sldId id="271" r:id="rId13"/>
    <p:sldId id="256" r:id="rId14"/>
    <p:sldId id="257" r:id="rId15"/>
    <p:sldId id="292" r:id="rId16"/>
    <p:sldId id="291" r:id="rId17"/>
    <p:sldId id="260" r:id="rId18"/>
    <p:sldId id="261" r:id="rId19"/>
    <p:sldId id="293" r:id="rId20"/>
    <p:sldId id="262" r:id="rId21"/>
    <p:sldId id="263" r:id="rId22"/>
    <p:sldId id="264" r:id="rId23"/>
    <p:sldId id="265" r:id="rId24"/>
    <p:sldId id="266" r:id="rId25"/>
    <p:sldId id="267" r:id="rId26"/>
    <p:sldId id="294" r:id="rId27"/>
    <p:sldId id="288" r:id="rId28"/>
    <p:sldId id="270" r:id="rId29"/>
    <p:sldId id="295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5854"/>
    <p:restoredTop sz="94665"/>
  </p:normalViewPr>
  <p:slideViewPr>
    <p:cSldViewPr snapToGrid="0">
      <p:cViewPr varScale="1">
        <p:scale>
          <a:sx n="107" d="100"/>
          <a:sy n="107" d="100"/>
        </p:scale>
        <p:origin x="1632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slide" Target="slides/slide9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3.xml"/><Relationship Id="rId12" Type="http://schemas.openxmlformats.org/officeDocument/2006/relationships/slideMaster" Target="slideMasters/slideMaster8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Master" Target="slideMasters/slideMaster7.xml"/><Relationship Id="rId24" Type="http://schemas.openxmlformats.org/officeDocument/2006/relationships/slide" Target="slides/slide12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10" Type="http://schemas.openxmlformats.org/officeDocument/2006/relationships/slideMaster" Target="slideMasters/slideMaster6.xml"/><Relationship Id="rId19" Type="http://schemas.openxmlformats.org/officeDocument/2006/relationships/slide" Target="slides/slide7.xml"/><Relationship Id="rId31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tableStyles" Target="tableStyles.xml"/><Relationship Id="rId8" Type="http://schemas.openxmlformats.org/officeDocument/2006/relationships/slideMaster" Target="slideMasters/slideMaster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84EFD7-457B-EB4A-8997-E39860448456}" type="datetimeFigureOut">
              <a:rPr lang="en-BE" smtClean="0"/>
              <a:t>11/02/2026</a:t>
            </a:fld>
            <a:endParaRPr lang="en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EB8DF0-1811-434B-86B3-BC7A46870EDE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235506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EB8DF0-1811-434B-86B3-BC7A46870EDE}" type="slidenum">
              <a:rPr lang="en-BE" smtClean="0"/>
              <a:t>16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66335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4" Type="http://schemas.openxmlformats.org/officeDocument/2006/relationships/image" Target="../media/image4.svg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03.xml"/><Relationship Id="rId4" Type="http://schemas.openxmlformats.org/officeDocument/2006/relationships/image" Target="../media/image4.svg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04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05.xml"/><Relationship Id="rId4" Type="http://schemas.openxmlformats.org/officeDocument/2006/relationships/image" Target="../media/image4.svg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06.xml"/><Relationship Id="rId4" Type="http://schemas.openxmlformats.org/officeDocument/2006/relationships/image" Target="../media/image4.svg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07.xml"/><Relationship Id="rId4" Type="http://schemas.openxmlformats.org/officeDocument/2006/relationships/image" Target="../media/image4.svg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08.xml"/><Relationship Id="rId4" Type="http://schemas.openxmlformats.org/officeDocument/2006/relationships/image" Target="../media/image4.svg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09.xml"/><Relationship Id="rId4" Type="http://schemas.openxmlformats.org/officeDocument/2006/relationships/image" Target="../media/image4.svg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10.xml"/><Relationship Id="rId4" Type="http://schemas.openxmlformats.org/officeDocument/2006/relationships/image" Target="../media/image4.svg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11.xml"/><Relationship Id="rId4" Type="http://schemas.openxmlformats.org/officeDocument/2006/relationships/image" Target="../media/image4.svg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12.xml"/><Relationship Id="rId4" Type="http://schemas.openxmlformats.org/officeDocument/2006/relationships/image" Target="../media/image4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4" Type="http://schemas.openxmlformats.org/officeDocument/2006/relationships/image" Target="../media/image4.svg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13.xml"/><Relationship Id="rId4" Type="http://schemas.openxmlformats.org/officeDocument/2006/relationships/image" Target="../media/image4.svg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14.xml"/><Relationship Id="rId4" Type="http://schemas.openxmlformats.org/officeDocument/2006/relationships/image" Target="../media/image4.svg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15.xml"/><Relationship Id="rId4" Type="http://schemas.openxmlformats.org/officeDocument/2006/relationships/image" Target="../media/image4.svg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16.xml"/><Relationship Id="rId4" Type="http://schemas.openxmlformats.org/officeDocument/2006/relationships/image" Target="../media/image4.svg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17.xml"/><Relationship Id="rId4" Type="http://schemas.openxmlformats.org/officeDocument/2006/relationships/image" Target="../media/image19.svg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18.xml"/><Relationship Id="rId4" Type="http://schemas.openxmlformats.org/officeDocument/2006/relationships/image" Target="../media/image19.svg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19.xml"/><Relationship Id="rId4" Type="http://schemas.openxmlformats.org/officeDocument/2006/relationships/image" Target="../media/image19.svg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20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21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22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Relationship Id="rId4" Type="http://schemas.openxmlformats.org/officeDocument/2006/relationships/image" Target="../media/image4.svg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124.xml"/><Relationship Id="rId4" Type="http://schemas.openxmlformats.org/officeDocument/2006/relationships/image" Target="../media/image19.svg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125.xml"/><Relationship Id="rId4" Type="http://schemas.openxmlformats.org/officeDocument/2006/relationships/image" Target="../media/image4.svg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126.xml"/><Relationship Id="rId4" Type="http://schemas.openxmlformats.org/officeDocument/2006/relationships/image" Target="../media/image4.svg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127.xml"/><Relationship Id="rId4" Type="http://schemas.openxmlformats.org/officeDocument/2006/relationships/image" Target="../media/image4.svg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128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129.xml"/><Relationship Id="rId4" Type="http://schemas.openxmlformats.org/officeDocument/2006/relationships/image" Target="../media/image4.svg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130.xml"/><Relationship Id="rId4" Type="http://schemas.openxmlformats.org/officeDocument/2006/relationships/image" Target="../media/image4.svg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131.xml"/><Relationship Id="rId4" Type="http://schemas.openxmlformats.org/officeDocument/2006/relationships/image" Target="../media/image4.svg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132.xml"/><Relationship Id="rId4" Type="http://schemas.openxmlformats.org/officeDocument/2006/relationships/image" Target="../media/image4.svg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133.xml"/><Relationship Id="rId4" Type="http://schemas.openxmlformats.org/officeDocument/2006/relationships/image" Target="../media/image4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Relationship Id="rId4" Type="http://schemas.openxmlformats.org/officeDocument/2006/relationships/image" Target="../media/image4.svg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134.xml"/><Relationship Id="rId4" Type="http://schemas.openxmlformats.org/officeDocument/2006/relationships/image" Target="../media/image4.svg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135.xml"/><Relationship Id="rId4" Type="http://schemas.openxmlformats.org/officeDocument/2006/relationships/image" Target="../media/image4.svg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136.xml"/><Relationship Id="rId4" Type="http://schemas.openxmlformats.org/officeDocument/2006/relationships/image" Target="../media/image4.svg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137.xml"/><Relationship Id="rId4" Type="http://schemas.openxmlformats.org/officeDocument/2006/relationships/image" Target="../media/image4.svg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138.xml"/><Relationship Id="rId4" Type="http://schemas.openxmlformats.org/officeDocument/2006/relationships/image" Target="../media/image4.svg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139.xml"/><Relationship Id="rId4" Type="http://schemas.openxmlformats.org/officeDocument/2006/relationships/image" Target="../media/image4.svg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140.xml"/><Relationship Id="rId4" Type="http://schemas.openxmlformats.org/officeDocument/2006/relationships/image" Target="../media/image4.svg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141.xml"/><Relationship Id="rId4" Type="http://schemas.openxmlformats.org/officeDocument/2006/relationships/image" Target="../media/image19.svg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142.xml"/><Relationship Id="rId4" Type="http://schemas.openxmlformats.org/officeDocument/2006/relationships/image" Target="../media/image19.svg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143.xml"/><Relationship Id="rId4" Type="http://schemas.openxmlformats.org/officeDocument/2006/relationships/image" Target="../media/image19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144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145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146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148.xml"/><Relationship Id="rId4" Type="http://schemas.openxmlformats.org/officeDocument/2006/relationships/image" Target="../media/image15.svg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149.xml"/><Relationship Id="rId4" Type="http://schemas.openxmlformats.org/officeDocument/2006/relationships/image" Target="../media/image4.svg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150.xml"/><Relationship Id="rId4" Type="http://schemas.openxmlformats.org/officeDocument/2006/relationships/image" Target="../media/image4.svg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151.xml"/><Relationship Id="rId4" Type="http://schemas.openxmlformats.org/officeDocument/2006/relationships/image" Target="../media/image4.svg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15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153.xml"/><Relationship Id="rId4" Type="http://schemas.openxmlformats.org/officeDocument/2006/relationships/image" Target="../media/image4.svg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154.xml"/><Relationship Id="rId4" Type="http://schemas.openxmlformats.org/officeDocument/2006/relationships/image" Target="../media/image4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Relationship Id="rId4" Type="http://schemas.openxmlformats.org/officeDocument/2006/relationships/image" Target="../media/image4.svg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155.xml"/><Relationship Id="rId4" Type="http://schemas.openxmlformats.org/officeDocument/2006/relationships/image" Target="../media/image4.svg"/></Relationships>
</file>

<file path=ppt/slideLayouts/_rels/slideLayout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156.xml"/><Relationship Id="rId4" Type="http://schemas.openxmlformats.org/officeDocument/2006/relationships/image" Target="../media/image4.svg"/></Relationships>
</file>

<file path=ppt/slideLayouts/_rels/slideLayout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157.xml"/><Relationship Id="rId4" Type="http://schemas.openxmlformats.org/officeDocument/2006/relationships/image" Target="../media/image4.svg"/></Relationships>
</file>

<file path=ppt/slideLayouts/_rels/slideLayout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158.xml"/><Relationship Id="rId4" Type="http://schemas.openxmlformats.org/officeDocument/2006/relationships/image" Target="../media/image4.svg"/></Relationships>
</file>

<file path=ppt/slideLayouts/_rels/slideLayout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159.xml"/><Relationship Id="rId4" Type="http://schemas.openxmlformats.org/officeDocument/2006/relationships/image" Target="../media/image4.svg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160.xml"/><Relationship Id="rId4" Type="http://schemas.openxmlformats.org/officeDocument/2006/relationships/image" Target="../media/image4.svg"/></Relationships>
</file>

<file path=ppt/slideLayouts/_rels/slideLayout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161.xml"/><Relationship Id="rId4" Type="http://schemas.openxmlformats.org/officeDocument/2006/relationships/image" Target="../media/image4.svg"/></Relationships>
</file>

<file path=ppt/slideLayouts/_rels/slideLayout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162.xml"/><Relationship Id="rId4" Type="http://schemas.openxmlformats.org/officeDocument/2006/relationships/image" Target="../media/image4.svg"/></Relationships>
</file>

<file path=ppt/slideLayouts/_rels/slideLayout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163.xml"/><Relationship Id="rId4" Type="http://schemas.openxmlformats.org/officeDocument/2006/relationships/image" Target="../media/image4.svg"/></Relationships>
</file>

<file path=ppt/slideLayouts/_rels/slideLayout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164.xml"/><Relationship Id="rId4" Type="http://schemas.openxmlformats.org/officeDocument/2006/relationships/image" Target="../media/image4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Relationship Id="rId4" Type="http://schemas.openxmlformats.org/officeDocument/2006/relationships/image" Target="../media/image4.svg"/></Relationships>
</file>

<file path=ppt/slideLayouts/_rels/slideLayout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165.xml"/><Relationship Id="rId4" Type="http://schemas.openxmlformats.org/officeDocument/2006/relationships/image" Target="../media/image15.svg"/></Relationships>
</file>

<file path=ppt/slideLayouts/_rels/slideLayout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166.xml"/><Relationship Id="rId4" Type="http://schemas.openxmlformats.org/officeDocument/2006/relationships/image" Target="../media/image15.svg"/></Relationships>
</file>

<file path=ppt/slideLayouts/_rels/slideLayout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167.xml"/><Relationship Id="rId4" Type="http://schemas.openxmlformats.org/officeDocument/2006/relationships/image" Target="../media/image15.svg"/></Relationships>
</file>

<file path=ppt/slideLayouts/_rels/slideLayout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168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Layouts/_rels/slideLayout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169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Layouts/_rels/slideLayout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170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Layouts/_rels/slideLayout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172.xml"/><Relationship Id="rId4" Type="http://schemas.openxmlformats.org/officeDocument/2006/relationships/image" Target="../media/image15.svg"/></Relationships>
</file>

<file path=ppt/slideLayouts/_rels/slideLayout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173.xml"/><Relationship Id="rId4" Type="http://schemas.openxmlformats.org/officeDocument/2006/relationships/image" Target="../media/image4.svg"/></Relationships>
</file>

<file path=ppt/slideLayouts/_rels/slideLayout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174.xml"/><Relationship Id="rId4" Type="http://schemas.openxmlformats.org/officeDocument/2006/relationships/image" Target="../media/image4.svg"/></Relationships>
</file>

<file path=ppt/slideLayouts/_rels/slideLayout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175.xml"/><Relationship Id="rId4" Type="http://schemas.openxmlformats.org/officeDocument/2006/relationships/image" Target="../media/image4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Relationship Id="rId4" Type="http://schemas.openxmlformats.org/officeDocument/2006/relationships/image" Target="../media/image4.svg"/></Relationships>
</file>

<file path=ppt/slideLayouts/_rels/slideLayout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176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177.xml"/><Relationship Id="rId4" Type="http://schemas.openxmlformats.org/officeDocument/2006/relationships/image" Target="../media/image4.svg"/></Relationships>
</file>

<file path=ppt/slideLayouts/_rels/slideLayout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178.xml"/><Relationship Id="rId4" Type="http://schemas.openxmlformats.org/officeDocument/2006/relationships/image" Target="../media/image4.svg"/></Relationships>
</file>

<file path=ppt/slideLayouts/_rels/slideLayout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179.xml"/><Relationship Id="rId4" Type="http://schemas.openxmlformats.org/officeDocument/2006/relationships/image" Target="../media/image4.svg"/></Relationships>
</file>

<file path=ppt/slideLayouts/_rels/slideLayout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180.xml"/><Relationship Id="rId4" Type="http://schemas.openxmlformats.org/officeDocument/2006/relationships/image" Target="../media/image4.svg"/></Relationships>
</file>

<file path=ppt/slideLayouts/_rels/slideLayout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181.xml"/><Relationship Id="rId4" Type="http://schemas.openxmlformats.org/officeDocument/2006/relationships/image" Target="../media/image4.svg"/></Relationships>
</file>

<file path=ppt/slideLayouts/_rels/slideLayout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182.xml"/><Relationship Id="rId4" Type="http://schemas.openxmlformats.org/officeDocument/2006/relationships/image" Target="../media/image4.svg"/></Relationships>
</file>

<file path=ppt/slideLayouts/_rels/slideLayout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183.xml"/><Relationship Id="rId4" Type="http://schemas.openxmlformats.org/officeDocument/2006/relationships/image" Target="../media/image4.svg"/></Relationships>
</file>

<file path=ppt/slideLayouts/_rels/slideLayout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184.xml"/><Relationship Id="rId4" Type="http://schemas.openxmlformats.org/officeDocument/2006/relationships/image" Target="../media/image4.svg"/></Relationships>
</file>

<file path=ppt/slideLayouts/_rels/slideLayout1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185.xml"/><Relationship Id="rId4" Type="http://schemas.openxmlformats.org/officeDocument/2006/relationships/image" Target="../media/image4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Relationship Id="rId4" Type="http://schemas.openxmlformats.org/officeDocument/2006/relationships/image" Target="../media/image4.svg"/></Relationships>
</file>

<file path=ppt/slideLayouts/_rels/slideLayout1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186.xml"/><Relationship Id="rId4" Type="http://schemas.openxmlformats.org/officeDocument/2006/relationships/image" Target="../media/image4.svg"/></Relationships>
</file>

<file path=ppt/slideLayouts/_rels/slideLayout1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187.xml"/><Relationship Id="rId4" Type="http://schemas.openxmlformats.org/officeDocument/2006/relationships/image" Target="../media/image4.svg"/></Relationships>
</file>

<file path=ppt/slideLayouts/_rels/slideLayout1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188.xml"/><Relationship Id="rId4" Type="http://schemas.openxmlformats.org/officeDocument/2006/relationships/image" Target="../media/image4.svg"/></Relationships>
</file>

<file path=ppt/slideLayouts/_rels/slideLayout1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189.xml"/><Relationship Id="rId4" Type="http://schemas.openxmlformats.org/officeDocument/2006/relationships/image" Target="../media/image15.svg"/></Relationships>
</file>

<file path=ppt/slideLayouts/_rels/slideLayout1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190.xml"/><Relationship Id="rId4" Type="http://schemas.openxmlformats.org/officeDocument/2006/relationships/image" Target="../media/image15.svg"/></Relationships>
</file>

<file path=ppt/slideLayouts/_rels/slideLayout1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191.xml"/><Relationship Id="rId4" Type="http://schemas.openxmlformats.org/officeDocument/2006/relationships/image" Target="../media/image15.svg"/></Relationships>
</file>

<file path=ppt/slideLayouts/_rels/slideLayout1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192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Layouts/_rels/slideLayout1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193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Layouts/_rels/slideLayout1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194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Layouts/_rels/slideLayout1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195.xml"/><Relationship Id="rId4" Type="http://schemas.openxmlformats.org/officeDocument/2006/relationships/image" Target="../media/image4.sv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Relationship Id="rId4" Type="http://schemas.openxmlformats.org/officeDocument/2006/relationships/image" Target="../media/image4.svg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4.sv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.xml"/><Relationship Id="rId4" Type="http://schemas.openxmlformats.org/officeDocument/2006/relationships/image" Target="../media/image4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2.xml"/><Relationship Id="rId4" Type="http://schemas.openxmlformats.org/officeDocument/2006/relationships/image" Target="../media/image4.sv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3.xml"/><Relationship Id="rId4" Type="http://schemas.openxmlformats.org/officeDocument/2006/relationships/image" Target="../media/image4.sv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4.xml"/><Relationship Id="rId4" Type="http://schemas.openxmlformats.org/officeDocument/2006/relationships/image" Target="../media/image4.sv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5.xml"/><Relationship Id="rId4" Type="http://schemas.openxmlformats.org/officeDocument/2006/relationships/image" Target="../media/image4.sv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6.xml"/><Relationship Id="rId4" Type="http://schemas.openxmlformats.org/officeDocument/2006/relationships/image" Target="../media/image4.sv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7.xml"/><Relationship Id="rId4" Type="http://schemas.openxmlformats.org/officeDocument/2006/relationships/image" Target="../media/image4.sv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8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9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0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4.sv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1.xml"/><Relationship Id="rId4" Type="http://schemas.openxmlformats.org/officeDocument/2006/relationships/image" Target="../media/image15.sv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2.xml"/><Relationship Id="rId4" Type="http://schemas.openxmlformats.org/officeDocument/2006/relationships/image" Target="../media/image15.sv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3.xml"/><Relationship Id="rId4" Type="http://schemas.openxmlformats.org/officeDocument/2006/relationships/image" Target="../media/image15.sv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4.xml"/><Relationship Id="rId4" Type="http://schemas.openxmlformats.org/officeDocument/2006/relationships/image" Target="../media/image15.sv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5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6.xml"/><Relationship Id="rId4" Type="http://schemas.openxmlformats.org/officeDocument/2006/relationships/image" Target="../media/image15.sv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7.xml"/><Relationship Id="rId4" Type="http://schemas.openxmlformats.org/officeDocument/2006/relationships/image" Target="../media/image15.sv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8.xml"/><Relationship Id="rId4" Type="http://schemas.openxmlformats.org/officeDocument/2006/relationships/image" Target="../media/image15.sv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9.xml"/><Relationship Id="rId4" Type="http://schemas.openxmlformats.org/officeDocument/2006/relationships/image" Target="../media/image15.sv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0.xml"/><Relationship Id="rId4" Type="http://schemas.openxmlformats.org/officeDocument/2006/relationships/image" Target="../media/image15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4.sv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6" Type="http://schemas.openxmlformats.org/officeDocument/2006/relationships/image" Target="../media/image3.png"/><Relationship Id="rId5" Type="http://schemas.openxmlformats.org/officeDocument/2006/relationships/image" Target="../media/image11.jpeg"/><Relationship Id="rId4" Type="http://schemas.openxmlformats.org/officeDocument/2006/relationships/image" Target="../media/image2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1.xml"/><Relationship Id="rId4" Type="http://schemas.openxmlformats.org/officeDocument/2006/relationships/image" Target="../media/image15.sv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2.xml"/><Relationship Id="rId4" Type="http://schemas.openxmlformats.org/officeDocument/2006/relationships/image" Target="../media/image15.sv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3.xml"/><Relationship Id="rId4" Type="http://schemas.openxmlformats.org/officeDocument/2006/relationships/image" Target="../media/image15.sv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4.xml"/><Relationship Id="rId4" Type="http://schemas.openxmlformats.org/officeDocument/2006/relationships/image" Target="../media/image15.sv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5.xml"/><Relationship Id="rId4" Type="http://schemas.openxmlformats.org/officeDocument/2006/relationships/image" Target="../media/image15.sv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6.xml"/><Relationship Id="rId4" Type="http://schemas.openxmlformats.org/officeDocument/2006/relationships/image" Target="../media/image15.sv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7.xml"/><Relationship Id="rId4" Type="http://schemas.openxmlformats.org/officeDocument/2006/relationships/image" Target="../media/image15.sv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8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9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0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4.sv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3.jpe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2.xml"/><Relationship Id="rId4" Type="http://schemas.openxmlformats.org/officeDocument/2006/relationships/image" Target="../media/image15.sv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3.xml"/><Relationship Id="rId4" Type="http://schemas.openxmlformats.org/officeDocument/2006/relationships/image" Target="../media/image4.sv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4.xml"/><Relationship Id="rId4" Type="http://schemas.openxmlformats.org/officeDocument/2006/relationships/image" Target="../media/image4.sv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5.xml"/><Relationship Id="rId4" Type="http://schemas.openxmlformats.org/officeDocument/2006/relationships/image" Target="../media/image4.sv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6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7.xml"/><Relationship Id="rId4" Type="http://schemas.openxmlformats.org/officeDocument/2006/relationships/image" Target="../media/image4.sv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8.xml"/><Relationship Id="rId4" Type="http://schemas.openxmlformats.org/officeDocument/2006/relationships/image" Target="../media/image4.sv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9.xml"/><Relationship Id="rId4" Type="http://schemas.openxmlformats.org/officeDocument/2006/relationships/image" Target="../media/image4.sv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60.xml"/><Relationship Id="rId4" Type="http://schemas.openxmlformats.org/officeDocument/2006/relationships/image" Target="../media/image4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4" Type="http://schemas.openxmlformats.org/officeDocument/2006/relationships/image" Target="../media/image15.svg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61.xml"/><Relationship Id="rId4" Type="http://schemas.openxmlformats.org/officeDocument/2006/relationships/image" Target="../media/image4.sv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62.xml"/><Relationship Id="rId4" Type="http://schemas.openxmlformats.org/officeDocument/2006/relationships/image" Target="../media/image4.sv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63.xml"/><Relationship Id="rId4" Type="http://schemas.openxmlformats.org/officeDocument/2006/relationships/image" Target="../media/image4.sv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64.xml"/><Relationship Id="rId4" Type="http://schemas.openxmlformats.org/officeDocument/2006/relationships/image" Target="../media/image4.sv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65.xml"/><Relationship Id="rId4" Type="http://schemas.openxmlformats.org/officeDocument/2006/relationships/image" Target="../media/image4.svg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66.xml"/><Relationship Id="rId4" Type="http://schemas.openxmlformats.org/officeDocument/2006/relationships/image" Target="../media/image4.svg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67.xml"/><Relationship Id="rId4" Type="http://schemas.openxmlformats.org/officeDocument/2006/relationships/image" Target="../media/image4.svg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68.xml"/><Relationship Id="rId4" Type="http://schemas.openxmlformats.org/officeDocument/2006/relationships/image" Target="../media/image4.svg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69.xml"/><Relationship Id="rId4" Type="http://schemas.openxmlformats.org/officeDocument/2006/relationships/image" Target="../media/image15.svg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70.xml"/><Relationship Id="rId4" Type="http://schemas.openxmlformats.org/officeDocument/2006/relationships/image" Target="../media/image15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4" Type="http://schemas.openxmlformats.org/officeDocument/2006/relationships/image" Target="../media/image4.svg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71.xml"/><Relationship Id="rId4" Type="http://schemas.openxmlformats.org/officeDocument/2006/relationships/image" Target="../media/image15.svg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72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73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74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76.xml"/><Relationship Id="rId4" Type="http://schemas.openxmlformats.org/officeDocument/2006/relationships/image" Target="../media/image15.svg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77.xml"/><Relationship Id="rId4" Type="http://schemas.openxmlformats.org/officeDocument/2006/relationships/image" Target="../media/image4.svg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78.xml"/><Relationship Id="rId4" Type="http://schemas.openxmlformats.org/officeDocument/2006/relationships/image" Target="../media/image4.svg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79.xml"/><Relationship Id="rId4" Type="http://schemas.openxmlformats.org/officeDocument/2006/relationships/image" Target="../media/image4.svg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80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81.xml"/><Relationship Id="rId4" Type="http://schemas.openxmlformats.org/officeDocument/2006/relationships/image" Target="../media/image4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4" Type="http://schemas.openxmlformats.org/officeDocument/2006/relationships/image" Target="../media/image15.svg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82.xml"/><Relationship Id="rId4" Type="http://schemas.openxmlformats.org/officeDocument/2006/relationships/image" Target="../media/image4.svg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83.xml"/><Relationship Id="rId4" Type="http://schemas.openxmlformats.org/officeDocument/2006/relationships/image" Target="../media/image4.svg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84.xml"/><Relationship Id="rId4" Type="http://schemas.openxmlformats.org/officeDocument/2006/relationships/image" Target="../media/image4.svg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85.xml"/><Relationship Id="rId4" Type="http://schemas.openxmlformats.org/officeDocument/2006/relationships/image" Target="../media/image4.svg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86.xml"/><Relationship Id="rId4" Type="http://schemas.openxmlformats.org/officeDocument/2006/relationships/image" Target="../media/image4.svg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87.xml"/><Relationship Id="rId4" Type="http://schemas.openxmlformats.org/officeDocument/2006/relationships/image" Target="../media/image4.svg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88.xml"/><Relationship Id="rId4" Type="http://schemas.openxmlformats.org/officeDocument/2006/relationships/image" Target="../media/image4.svg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89.xml"/><Relationship Id="rId4" Type="http://schemas.openxmlformats.org/officeDocument/2006/relationships/image" Target="../media/image4.svg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90.xml"/><Relationship Id="rId4" Type="http://schemas.openxmlformats.org/officeDocument/2006/relationships/image" Target="../media/image4.svg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91.xml"/><Relationship Id="rId4" Type="http://schemas.openxmlformats.org/officeDocument/2006/relationships/image" Target="../media/image4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4" Type="http://schemas.openxmlformats.org/officeDocument/2006/relationships/image" Target="../media/image4.svg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92.xml"/><Relationship Id="rId4" Type="http://schemas.openxmlformats.org/officeDocument/2006/relationships/image" Target="../media/image4.svg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93.xml"/><Relationship Id="rId4" Type="http://schemas.openxmlformats.org/officeDocument/2006/relationships/image" Target="../media/image15.svg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94.xml"/><Relationship Id="rId4" Type="http://schemas.openxmlformats.org/officeDocument/2006/relationships/image" Target="../media/image15.svg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95.xml"/><Relationship Id="rId4" Type="http://schemas.openxmlformats.org/officeDocument/2006/relationships/image" Target="../media/image15.svg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96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97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98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00.xml"/><Relationship Id="rId4" Type="http://schemas.openxmlformats.org/officeDocument/2006/relationships/image" Target="../media/image19.svg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01.xml"/><Relationship Id="rId4" Type="http://schemas.openxmlformats.org/officeDocument/2006/relationships/image" Target="../media/image4.svg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02.xml"/><Relationship Id="rId4" Type="http://schemas.openxmlformats.org/officeDocument/2006/relationships/image" Target="../media/image4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(Gradient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ckground pattern&#10;&#10;Description automatically generated">
            <a:extLst>
              <a:ext uri="{FF2B5EF4-FFF2-40B4-BE49-F238E27FC236}">
                <a16:creationId xmlns:a16="http://schemas.microsoft.com/office/drawing/2014/main" id="{2549528F-AB74-4DA8-81B9-6F49F3FF621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 flipV="1">
            <a:off x="3288412" y="1863"/>
            <a:ext cx="8903588" cy="6856136"/>
          </a:xfrm>
          <a:prstGeom prst="rect">
            <a:avLst/>
          </a:prstGeom>
        </p:spPr>
      </p:pic>
      <p:sp>
        <p:nvSpPr>
          <p:cNvPr id="5" name="Freeform: Shape 4">
            <a:extLst>
              <a:ext uri="{FF2B5EF4-FFF2-40B4-BE49-F238E27FC236}">
                <a16:creationId xmlns:a16="http://schemas.microsoft.com/office/drawing/2014/main" id="{F349DC71-095A-427C-86AE-AB2BF62FF11A}"/>
              </a:ext>
            </a:extLst>
          </p:cNvPr>
          <p:cNvSpPr/>
          <p:nvPr/>
        </p:nvSpPr>
        <p:spPr>
          <a:xfrm>
            <a:off x="0" y="-1864"/>
            <a:ext cx="12192000" cy="6859864"/>
          </a:xfrm>
          <a:custGeom>
            <a:avLst/>
            <a:gdLst>
              <a:gd name="connsiteX0" fmla="*/ 0 w 12192000"/>
              <a:gd name="connsiteY0" fmla="*/ 0 h 6859864"/>
              <a:gd name="connsiteX1" fmla="*/ 3803006 w 12192000"/>
              <a:gd name="connsiteY1" fmla="*/ 0 h 6859864"/>
              <a:gd name="connsiteX2" fmla="*/ 4304834 w 12192000"/>
              <a:gd name="connsiteY2" fmla="*/ 1529209 h 6859864"/>
              <a:gd name="connsiteX3" fmla="*/ 12192000 w 12192000"/>
              <a:gd name="connsiteY3" fmla="*/ 1547431 h 6859864"/>
              <a:gd name="connsiteX4" fmla="*/ 12192000 w 12192000"/>
              <a:gd name="connsiteY4" fmla="*/ 1555990 h 6859864"/>
              <a:gd name="connsiteX5" fmla="*/ 5826926 w 12192000"/>
              <a:gd name="connsiteY5" fmla="*/ 6215744 h 6859864"/>
              <a:gd name="connsiteX6" fmla="*/ 6034029 w 12192000"/>
              <a:gd name="connsiteY6" fmla="*/ 6859864 h 6859864"/>
              <a:gd name="connsiteX7" fmla="*/ 0 w 12192000"/>
              <a:gd name="connsiteY7" fmla="*/ 6859864 h 6859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9864">
                <a:moveTo>
                  <a:pt x="0" y="0"/>
                </a:moveTo>
                <a:lnTo>
                  <a:pt x="3803006" y="0"/>
                </a:lnTo>
                <a:lnTo>
                  <a:pt x="4304834" y="1529209"/>
                </a:lnTo>
                <a:lnTo>
                  <a:pt x="12192000" y="1547431"/>
                </a:lnTo>
                <a:lnTo>
                  <a:pt x="12192000" y="1555990"/>
                </a:lnTo>
                <a:lnTo>
                  <a:pt x="5826926" y="6215744"/>
                </a:lnTo>
                <a:lnTo>
                  <a:pt x="6034029" y="6859864"/>
                </a:lnTo>
                <a:lnTo>
                  <a:pt x="0" y="6859864"/>
                </a:lnTo>
                <a:close/>
              </a:path>
            </a:pathLst>
          </a:custGeom>
          <a:solidFill>
            <a:srgbClr val="FFFFFF"/>
          </a:solidFill>
          <a:ln w="2146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A3D891ED-D48D-4E77-BFAF-1780E743F0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1962" y="1886477"/>
            <a:ext cx="2957513" cy="293663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800" b="1">
                <a:solidFill>
                  <a:schemeClr val="accent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5BCAD085-E8A6-8845-BD4E-CB4CCA059FC4}" type="datetimeFigureOut">
              <a:rPr lang="en-US" smtClean="0"/>
              <a:t>2/11/26</a:t>
            </a:fld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4515A51-3B26-448E-B2B3-172C1321DAC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95870" y="251460"/>
            <a:ext cx="1283570" cy="1038860"/>
          </a:xfrm>
          <a:prstGeom prst="rect">
            <a:avLst/>
          </a:prstGeom>
        </p:spPr>
      </p:pic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FE64CB9C-C2F9-4AAF-AE4C-B0BF2DB3DC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30815" y="333375"/>
            <a:ext cx="5509550" cy="881063"/>
          </a:xfrm>
        </p:spPr>
        <p:txBody>
          <a:bodyPr anchor="ctr">
            <a:noAutofit/>
          </a:bodyPr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r">
              <a:defRPr sz="1200">
                <a:solidFill>
                  <a:schemeClr val="bg1"/>
                </a:solidFill>
                <a:latin typeface="+mj-lt"/>
              </a:defRPr>
            </a:lvl2pPr>
            <a:lvl3pPr algn="r">
              <a:defRPr sz="1200">
                <a:solidFill>
                  <a:schemeClr val="bg1"/>
                </a:solidFill>
                <a:latin typeface="+mj-lt"/>
              </a:defRPr>
            </a:lvl3pPr>
            <a:lvl4pPr algn="r">
              <a:defRPr sz="1200">
                <a:solidFill>
                  <a:schemeClr val="bg1"/>
                </a:solidFill>
                <a:latin typeface="+mj-lt"/>
              </a:defRPr>
            </a:lvl4pPr>
            <a:lvl5pPr algn="r">
              <a:defRPr sz="12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A535B8DF-EFD9-4803-83AC-5748F1A897A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1962" y="4725144"/>
            <a:ext cx="4475926" cy="1440706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Presentation subtitle goes here can span over 4 lines </a:t>
            </a:r>
            <a:endParaRPr lang="en-US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87D6181C-BAF9-4E8C-A519-9149BB6FD17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27202" y="334561"/>
            <a:ext cx="1667613" cy="100789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6431E081-A545-4488-9665-ACA988588C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1962" y="2430707"/>
            <a:ext cx="7428254" cy="1942147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600" cap="all" baseline="0">
                <a:latin typeface="+mj-lt"/>
              </a:defRPr>
            </a:lvl1pPr>
          </a:lstStyle>
          <a:p>
            <a:r>
              <a:rPr lang="en-GB"/>
              <a:t>PRESENTATION TITLE GOES HERE CAN SPAN OVER 3 LINES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2846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977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c Titl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65A8F828-EA8C-44F9-8CE3-BF6A6E5A9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CF89D1-5F6C-4FE0-93BA-66FADB691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783A84-157F-4330-B917-1540ACCC381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675348F9-68EB-4F75-BF56-CB485FE3E9B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7203" y="5951184"/>
            <a:ext cx="1108252" cy="6698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1773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890">
          <p15:clr>
            <a:srgbClr val="FBAE40"/>
          </p15:clr>
        </p15:guide>
        <p15:guide id="3" orient="horz" pos="3612">
          <p15:clr>
            <a:srgbClr val="FBAE40"/>
          </p15:clr>
        </p15:guide>
        <p15:guide id="4" orient="horz" pos="1026">
          <p15:clr>
            <a:srgbClr val="FBAE40"/>
          </p15:clr>
        </p15:guide>
      </p15:sldGuideLst>
    </p:ext>
  </p:extLs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ocus Slide (Ad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65A8F828-EA8C-44F9-8CE3-BF6A6E5A9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4C3AD5-426C-4560-96DE-5AE54EE6BDD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To edit the footer text go to Insert &gt; Header &amp; Footer</a:t>
            </a:r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00E68D09-D625-42E0-B07B-D1E9CC398F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7203" y="5951184"/>
            <a:ext cx="1108252" cy="669822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ED984F6-9651-4A2E-A441-A678FE5471C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855781" y="1"/>
            <a:ext cx="3336220" cy="6868095"/>
          </a:xfrm>
          <a:custGeom>
            <a:avLst/>
            <a:gdLst>
              <a:gd name="connsiteX0" fmla="*/ 0 w 3336220"/>
              <a:gd name="connsiteY0" fmla="*/ 0 h 6868095"/>
              <a:gd name="connsiteX1" fmla="*/ 3336220 w 3336220"/>
              <a:gd name="connsiteY1" fmla="*/ 0 h 6868095"/>
              <a:gd name="connsiteX2" fmla="*/ 3336220 w 3336220"/>
              <a:gd name="connsiteY2" fmla="*/ 6868095 h 6868095"/>
              <a:gd name="connsiteX3" fmla="*/ 741146 w 3336220"/>
              <a:gd name="connsiteY3" fmla="*/ 6868095 h 6868095"/>
              <a:gd name="connsiteX4" fmla="*/ 2391747 w 3336220"/>
              <a:gd name="connsiteY4" fmla="*/ 1749952 h 6868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6220" h="6868095">
                <a:moveTo>
                  <a:pt x="0" y="0"/>
                </a:moveTo>
                <a:lnTo>
                  <a:pt x="3336220" y="0"/>
                </a:lnTo>
                <a:lnTo>
                  <a:pt x="3336220" y="6868095"/>
                </a:lnTo>
                <a:lnTo>
                  <a:pt x="741146" y="6868095"/>
                </a:lnTo>
                <a:lnTo>
                  <a:pt x="2391747" y="1749952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CF89D1-5F6C-4FE0-93BA-66FADB691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63477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890">
          <p15:clr>
            <a:srgbClr val="FBAE40"/>
          </p15:clr>
        </p15:guide>
        <p15:guide id="3" orient="horz" pos="3612">
          <p15:clr>
            <a:srgbClr val="FBAE40"/>
          </p15:clr>
        </p15:guide>
        <p15:guide id="4" orient="horz" pos="1026">
          <p15:clr>
            <a:srgbClr val="FBAE40"/>
          </p15:clr>
        </p15:guide>
      </p15:sldGuideLst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ocu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42C1746-B855-4A29-ADF0-52019DE8EE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grayscl/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55782" y="2"/>
            <a:ext cx="3336219" cy="6857999"/>
          </a:xfrm>
          <a:custGeom>
            <a:avLst/>
            <a:gdLst>
              <a:gd name="connsiteX0" fmla="*/ 0 w 3336219"/>
              <a:gd name="connsiteY0" fmla="*/ 0 h 6857999"/>
              <a:gd name="connsiteX1" fmla="*/ 3336219 w 3336219"/>
              <a:gd name="connsiteY1" fmla="*/ 0 h 6857999"/>
              <a:gd name="connsiteX2" fmla="*/ 3336219 w 3336219"/>
              <a:gd name="connsiteY2" fmla="*/ 6857999 h 6857999"/>
              <a:gd name="connsiteX3" fmla="*/ 744402 w 3336219"/>
              <a:gd name="connsiteY3" fmla="*/ 6857999 h 6857999"/>
              <a:gd name="connsiteX4" fmla="*/ 2391747 w 3336219"/>
              <a:gd name="connsiteY4" fmla="*/ 1749952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6219" h="6857999">
                <a:moveTo>
                  <a:pt x="0" y="0"/>
                </a:moveTo>
                <a:lnTo>
                  <a:pt x="3336219" y="0"/>
                </a:lnTo>
                <a:lnTo>
                  <a:pt x="3336219" y="6857999"/>
                </a:lnTo>
                <a:lnTo>
                  <a:pt x="744402" y="6857999"/>
                </a:lnTo>
                <a:lnTo>
                  <a:pt x="2391747" y="1749952"/>
                </a:lnTo>
                <a:close/>
              </a:path>
            </a:pathLst>
          </a:custGeom>
          <a:solidFill>
            <a:schemeClr val="accent3"/>
          </a:solidFill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65A8F828-EA8C-44F9-8CE3-BF6A6E5A9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CF89D1-5F6C-4FE0-93BA-66FADB691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8568" y="6237312"/>
            <a:ext cx="359544" cy="2936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32463D5-F938-47F3-AE35-9ED5096F686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To edit the footer text go to Insert &gt; Header &amp; Footer</a:t>
            </a:r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DED5AAB-1131-4059-BC79-DC92693597B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7203" y="5951184"/>
            <a:ext cx="1108252" cy="6698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0277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890">
          <p15:clr>
            <a:srgbClr val="FBAE40"/>
          </p15:clr>
        </p15:guide>
        <p15:guide id="3" orient="horz" pos="3612">
          <p15:clr>
            <a:srgbClr val="FBAE40"/>
          </p15:clr>
        </p15:guide>
        <p15:guide id="4" orient="horz" pos="1026">
          <p15:clr>
            <a:srgbClr val="FBAE40"/>
          </p15:clr>
        </p15:guide>
      </p15:sldGuideLst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D75F225-B897-40E9-82F1-F3C02A606DAA}"/>
              </a:ext>
            </a:extLst>
          </p:cNvPr>
          <p:cNvSpPr/>
          <p:nvPr userDrawn="1"/>
        </p:nvSpPr>
        <p:spPr>
          <a:xfrm>
            <a:off x="8855781" y="1"/>
            <a:ext cx="3336220" cy="6868095"/>
          </a:xfrm>
          <a:custGeom>
            <a:avLst/>
            <a:gdLst>
              <a:gd name="connsiteX0" fmla="*/ 0 w 3336220"/>
              <a:gd name="connsiteY0" fmla="*/ 0 h 6868095"/>
              <a:gd name="connsiteX1" fmla="*/ 3336220 w 3336220"/>
              <a:gd name="connsiteY1" fmla="*/ 0 h 6868095"/>
              <a:gd name="connsiteX2" fmla="*/ 3336220 w 3336220"/>
              <a:gd name="connsiteY2" fmla="*/ 6868095 h 6868095"/>
              <a:gd name="connsiteX3" fmla="*/ 741146 w 3336220"/>
              <a:gd name="connsiteY3" fmla="*/ 6868095 h 6868095"/>
              <a:gd name="connsiteX4" fmla="*/ 2391747 w 3336220"/>
              <a:gd name="connsiteY4" fmla="*/ 1749952 h 6868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6220" h="6868095">
                <a:moveTo>
                  <a:pt x="0" y="0"/>
                </a:moveTo>
                <a:lnTo>
                  <a:pt x="3336220" y="0"/>
                </a:lnTo>
                <a:lnTo>
                  <a:pt x="3336220" y="6868095"/>
                </a:lnTo>
                <a:lnTo>
                  <a:pt x="741146" y="6868095"/>
                </a:lnTo>
                <a:lnTo>
                  <a:pt x="2391747" y="1749952"/>
                </a:lnTo>
                <a:close/>
              </a:path>
            </a:pathLst>
          </a:custGeom>
          <a:solidFill>
            <a:srgbClr val="897800">
              <a:alpha val="10000"/>
            </a:srgbClr>
          </a:solidFill>
          <a:ln w="2146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FABAE6-89D6-4DA6-8E25-44CF070F4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95AE3B-1D47-4E08-889D-30889095D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8568" y="6237312"/>
            <a:ext cx="359544" cy="2936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2C8856E-EA09-4A2D-A32F-1FA6FBE19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7" y="1628801"/>
            <a:ext cx="10944225" cy="4105249"/>
          </a:xfrm>
        </p:spPr>
        <p:txBody>
          <a:bodyPr lIns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CD2C45-DE34-4280-9471-42B034EE712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To edit the footer text go to Insert &gt; Header &amp; Footer</a:t>
            </a:r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2A1C9333-2B53-445D-A140-418FBDA5F16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7203" y="5951184"/>
            <a:ext cx="1108252" cy="6698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30157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26">
          <p15:clr>
            <a:srgbClr val="FBAE40"/>
          </p15:clr>
        </p15:guide>
        <p15:guide id="2" orient="horz" pos="890">
          <p15:clr>
            <a:srgbClr val="FBAE40"/>
          </p15:clr>
        </p15:guide>
        <p15:guide id="3" orient="horz" pos="3612">
          <p15:clr>
            <a:srgbClr val="FBAE40"/>
          </p15:clr>
        </p15:guide>
      </p15:sldGuideLst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oi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D75F225-B897-40E9-82F1-F3C02A606DAA}"/>
              </a:ext>
            </a:extLst>
          </p:cNvPr>
          <p:cNvSpPr/>
          <p:nvPr userDrawn="1"/>
        </p:nvSpPr>
        <p:spPr>
          <a:xfrm>
            <a:off x="8855781" y="1"/>
            <a:ext cx="3336220" cy="6868095"/>
          </a:xfrm>
          <a:custGeom>
            <a:avLst/>
            <a:gdLst>
              <a:gd name="connsiteX0" fmla="*/ 0 w 3336220"/>
              <a:gd name="connsiteY0" fmla="*/ 0 h 6868095"/>
              <a:gd name="connsiteX1" fmla="*/ 3336220 w 3336220"/>
              <a:gd name="connsiteY1" fmla="*/ 0 h 6868095"/>
              <a:gd name="connsiteX2" fmla="*/ 3336220 w 3336220"/>
              <a:gd name="connsiteY2" fmla="*/ 6868095 h 6868095"/>
              <a:gd name="connsiteX3" fmla="*/ 741146 w 3336220"/>
              <a:gd name="connsiteY3" fmla="*/ 6868095 h 6868095"/>
              <a:gd name="connsiteX4" fmla="*/ 2391747 w 3336220"/>
              <a:gd name="connsiteY4" fmla="*/ 1749952 h 6868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6220" h="6868095">
                <a:moveTo>
                  <a:pt x="0" y="0"/>
                </a:moveTo>
                <a:lnTo>
                  <a:pt x="3336220" y="0"/>
                </a:lnTo>
                <a:lnTo>
                  <a:pt x="3336220" y="6868095"/>
                </a:lnTo>
                <a:lnTo>
                  <a:pt x="741146" y="6868095"/>
                </a:lnTo>
                <a:lnTo>
                  <a:pt x="2391747" y="1749952"/>
                </a:lnTo>
                <a:close/>
              </a:path>
            </a:pathLst>
          </a:custGeom>
          <a:solidFill>
            <a:srgbClr val="897800">
              <a:alpha val="10000"/>
            </a:srgbClr>
          </a:solidFill>
          <a:ln w="2146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FABAE6-89D6-4DA6-8E25-44CF070F4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95AE3B-1D47-4E08-889D-30889095D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8568" y="6237312"/>
            <a:ext cx="359544" cy="2936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CD2C45-DE34-4280-9471-42B034EE712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To edit the footer text go to Insert &gt; Header &amp; Footer</a:t>
            </a:r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2A1C9333-2B53-445D-A140-418FBDA5F16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7203" y="5951184"/>
            <a:ext cx="1108252" cy="669822"/>
          </a:xfrm>
          <a:prstGeom prst="rect">
            <a:avLst/>
          </a:prstGeom>
        </p:spPr>
      </p:pic>
      <p:sp>
        <p:nvSpPr>
          <p:cNvPr id="8" name="Text Placeholder 24">
            <a:extLst>
              <a:ext uri="{FF2B5EF4-FFF2-40B4-BE49-F238E27FC236}">
                <a16:creationId xmlns:a16="http://schemas.microsoft.com/office/drawing/2014/main" id="{6164152A-D69F-4661-8176-C7F903FCD1D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706234" y="2056721"/>
            <a:ext cx="1384461" cy="1378238"/>
          </a:xfrm>
          <a:custGeom>
            <a:avLst/>
            <a:gdLst>
              <a:gd name="connsiteX0" fmla="*/ 480300 w 960600"/>
              <a:gd name="connsiteY0" fmla="*/ 0 h 956282"/>
              <a:gd name="connsiteX1" fmla="*/ 960600 w 960600"/>
              <a:gd name="connsiteY1" fmla="*/ 480299 h 956282"/>
              <a:gd name="connsiteX2" fmla="*/ 577097 w 960600"/>
              <a:gd name="connsiteY2" fmla="*/ 950840 h 956282"/>
              <a:gd name="connsiteX3" fmla="*/ 523114 w 960600"/>
              <a:gd name="connsiteY3" fmla="*/ 956282 h 956282"/>
              <a:gd name="connsiteX4" fmla="*/ 437486 w 960600"/>
              <a:gd name="connsiteY4" fmla="*/ 956282 h 956282"/>
              <a:gd name="connsiteX5" fmla="*/ 383503 w 960600"/>
              <a:gd name="connsiteY5" fmla="*/ 950840 h 956282"/>
              <a:gd name="connsiteX6" fmla="*/ 0 w 960600"/>
              <a:gd name="connsiteY6" fmla="*/ 480299 h 956282"/>
              <a:gd name="connsiteX7" fmla="*/ 480300 w 960600"/>
              <a:gd name="connsiteY7" fmla="*/ 0 h 956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0600" h="956282">
                <a:moveTo>
                  <a:pt x="480300" y="0"/>
                </a:moveTo>
                <a:cubicBezTo>
                  <a:pt x="745562" y="0"/>
                  <a:pt x="960600" y="215037"/>
                  <a:pt x="960600" y="480299"/>
                </a:cubicBezTo>
                <a:cubicBezTo>
                  <a:pt x="960600" y="712403"/>
                  <a:pt x="795962" y="906054"/>
                  <a:pt x="577097" y="950840"/>
                </a:cubicBezTo>
                <a:lnTo>
                  <a:pt x="523114" y="956282"/>
                </a:lnTo>
                <a:lnTo>
                  <a:pt x="437486" y="956282"/>
                </a:lnTo>
                <a:lnTo>
                  <a:pt x="383503" y="950840"/>
                </a:lnTo>
                <a:cubicBezTo>
                  <a:pt x="164639" y="906054"/>
                  <a:pt x="0" y="712403"/>
                  <a:pt x="0" y="480299"/>
                </a:cubicBezTo>
                <a:cubicBezTo>
                  <a:pt x="0" y="215037"/>
                  <a:pt x="215038" y="0"/>
                  <a:pt x="480300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anchor="ctr">
            <a:noAutofit/>
          </a:bodyPr>
          <a:lstStyle>
            <a:lvl1pPr algn="ctr">
              <a:defRPr sz="3600">
                <a:solidFill>
                  <a:schemeClr val="tx1"/>
                </a:solidFill>
              </a:defRPr>
            </a:lvl1pPr>
            <a:lvl2pPr algn="ctr">
              <a:defRPr sz="2800">
                <a:solidFill>
                  <a:schemeClr val="tx1"/>
                </a:solidFill>
                <a:latin typeface="+mj-lt"/>
              </a:defRPr>
            </a:lvl2pPr>
            <a:lvl3pPr marL="0" indent="0" algn="ctr">
              <a:buNone/>
              <a:defRPr sz="2800">
                <a:solidFill>
                  <a:schemeClr val="tx1"/>
                </a:solidFill>
                <a:latin typeface="+mj-lt"/>
              </a:defRPr>
            </a:lvl3pPr>
            <a:lvl4pPr marL="0" indent="0" algn="ctr">
              <a:buNone/>
              <a:defRPr sz="2800">
                <a:solidFill>
                  <a:schemeClr val="tx1"/>
                </a:solidFill>
                <a:latin typeface="+mj-lt"/>
              </a:defRPr>
            </a:lvl4pPr>
            <a:lvl5pPr marL="0" indent="0" algn="ctr">
              <a:buNone/>
              <a:defRPr sz="2800">
                <a:solidFill>
                  <a:schemeClr val="tx1"/>
                </a:solidFill>
                <a:latin typeface="+mj-lt"/>
              </a:defRPr>
            </a:lvl5pPr>
            <a:lvl6pPr marL="0" indent="0" algn="ctr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+mj-lt"/>
              </a:defRPr>
            </a:lvl6pPr>
            <a:lvl7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800">
                <a:solidFill>
                  <a:schemeClr val="tx1"/>
                </a:solidFill>
                <a:latin typeface="+mj-lt"/>
              </a:defRPr>
            </a:lvl7pPr>
            <a:lvl8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800">
                <a:solidFill>
                  <a:schemeClr val="tx1"/>
                </a:solidFill>
                <a:latin typeface="+mj-lt"/>
              </a:defRPr>
            </a:lvl8pPr>
            <a:lvl9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800">
                <a:solidFill>
                  <a:schemeClr val="tx1"/>
                </a:solidFill>
                <a:latin typeface="+mj-lt"/>
              </a:defRPr>
            </a:lvl9pPr>
          </a:lstStyle>
          <a:p>
            <a:pPr lvl="0"/>
            <a:r>
              <a:rPr lang="en-GB"/>
              <a:t>01</a:t>
            </a:r>
            <a:endParaRPr lang="en-US"/>
          </a:p>
        </p:txBody>
      </p:sp>
      <p:sp>
        <p:nvSpPr>
          <p:cNvPr id="12" name="Text Placeholder 24">
            <a:extLst>
              <a:ext uri="{FF2B5EF4-FFF2-40B4-BE49-F238E27FC236}">
                <a16:creationId xmlns:a16="http://schemas.microsoft.com/office/drawing/2014/main" id="{C83AD446-EAB5-4726-B8C9-578E95EA840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414400" y="2056721"/>
            <a:ext cx="1384461" cy="1378238"/>
          </a:xfrm>
          <a:custGeom>
            <a:avLst/>
            <a:gdLst>
              <a:gd name="connsiteX0" fmla="*/ 480300 w 960600"/>
              <a:gd name="connsiteY0" fmla="*/ 0 h 956282"/>
              <a:gd name="connsiteX1" fmla="*/ 960600 w 960600"/>
              <a:gd name="connsiteY1" fmla="*/ 480299 h 956282"/>
              <a:gd name="connsiteX2" fmla="*/ 577097 w 960600"/>
              <a:gd name="connsiteY2" fmla="*/ 950840 h 956282"/>
              <a:gd name="connsiteX3" fmla="*/ 523114 w 960600"/>
              <a:gd name="connsiteY3" fmla="*/ 956282 h 956282"/>
              <a:gd name="connsiteX4" fmla="*/ 437486 w 960600"/>
              <a:gd name="connsiteY4" fmla="*/ 956282 h 956282"/>
              <a:gd name="connsiteX5" fmla="*/ 383503 w 960600"/>
              <a:gd name="connsiteY5" fmla="*/ 950840 h 956282"/>
              <a:gd name="connsiteX6" fmla="*/ 0 w 960600"/>
              <a:gd name="connsiteY6" fmla="*/ 480299 h 956282"/>
              <a:gd name="connsiteX7" fmla="*/ 480300 w 960600"/>
              <a:gd name="connsiteY7" fmla="*/ 0 h 956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0600" h="956282">
                <a:moveTo>
                  <a:pt x="480300" y="0"/>
                </a:moveTo>
                <a:cubicBezTo>
                  <a:pt x="745562" y="0"/>
                  <a:pt x="960600" y="215037"/>
                  <a:pt x="960600" y="480299"/>
                </a:cubicBezTo>
                <a:cubicBezTo>
                  <a:pt x="960600" y="712403"/>
                  <a:pt x="795962" y="906054"/>
                  <a:pt x="577097" y="950840"/>
                </a:cubicBezTo>
                <a:lnTo>
                  <a:pt x="523114" y="956282"/>
                </a:lnTo>
                <a:lnTo>
                  <a:pt x="437486" y="956282"/>
                </a:lnTo>
                <a:lnTo>
                  <a:pt x="383503" y="950840"/>
                </a:lnTo>
                <a:cubicBezTo>
                  <a:pt x="164639" y="906054"/>
                  <a:pt x="0" y="712403"/>
                  <a:pt x="0" y="480299"/>
                </a:cubicBezTo>
                <a:cubicBezTo>
                  <a:pt x="0" y="215037"/>
                  <a:pt x="215038" y="0"/>
                  <a:pt x="480300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anchor="ctr">
            <a:noAutofit/>
          </a:bodyPr>
          <a:lstStyle>
            <a:lvl1pPr algn="ctr">
              <a:defRPr sz="3600">
                <a:solidFill>
                  <a:schemeClr val="tx1"/>
                </a:solidFill>
              </a:defRPr>
            </a:lvl1pPr>
            <a:lvl2pPr algn="ctr">
              <a:defRPr sz="2800">
                <a:solidFill>
                  <a:schemeClr val="tx1"/>
                </a:solidFill>
                <a:latin typeface="+mj-lt"/>
              </a:defRPr>
            </a:lvl2pPr>
            <a:lvl3pPr marL="0" indent="0" algn="ctr">
              <a:buNone/>
              <a:defRPr sz="2800">
                <a:solidFill>
                  <a:schemeClr val="tx1"/>
                </a:solidFill>
                <a:latin typeface="+mj-lt"/>
              </a:defRPr>
            </a:lvl3pPr>
            <a:lvl4pPr marL="0" indent="0" algn="ctr">
              <a:buNone/>
              <a:defRPr sz="2800">
                <a:solidFill>
                  <a:schemeClr val="tx1"/>
                </a:solidFill>
                <a:latin typeface="+mj-lt"/>
              </a:defRPr>
            </a:lvl4pPr>
            <a:lvl5pPr marL="0" indent="0" algn="ctr">
              <a:buNone/>
              <a:defRPr sz="2800">
                <a:solidFill>
                  <a:schemeClr val="tx1"/>
                </a:solidFill>
                <a:latin typeface="+mj-lt"/>
              </a:defRPr>
            </a:lvl5pPr>
            <a:lvl6pPr marL="0" indent="0" algn="ctr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+mj-lt"/>
              </a:defRPr>
            </a:lvl6pPr>
            <a:lvl7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800">
                <a:solidFill>
                  <a:schemeClr val="tx1"/>
                </a:solidFill>
                <a:latin typeface="+mj-lt"/>
              </a:defRPr>
            </a:lvl7pPr>
            <a:lvl8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800">
                <a:solidFill>
                  <a:schemeClr val="tx1"/>
                </a:solidFill>
                <a:latin typeface="+mj-lt"/>
              </a:defRPr>
            </a:lvl8pPr>
            <a:lvl9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800">
                <a:solidFill>
                  <a:schemeClr val="tx1"/>
                </a:solidFill>
                <a:latin typeface="+mj-lt"/>
              </a:defRPr>
            </a:lvl9pPr>
          </a:lstStyle>
          <a:p>
            <a:pPr lvl="0"/>
            <a:r>
              <a:rPr lang="en-GB"/>
              <a:t>02</a:t>
            </a:r>
            <a:endParaRPr lang="en-US"/>
          </a:p>
        </p:txBody>
      </p:sp>
      <p:sp>
        <p:nvSpPr>
          <p:cNvPr id="13" name="Text Placeholder 24">
            <a:extLst>
              <a:ext uri="{FF2B5EF4-FFF2-40B4-BE49-F238E27FC236}">
                <a16:creationId xmlns:a16="http://schemas.microsoft.com/office/drawing/2014/main" id="{501D793B-4849-4E1F-B769-A076A87CA3C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22564" y="2056721"/>
            <a:ext cx="1384461" cy="1378238"/>
          </a:xfrm>
          <a:custGeom>
            <a:avLst/>
            <a:gdLst>
              <a:gd name="connsiteX0" fmla="*/ 480300 w 960600"/>
              <a:gd name="connsiteY0" fmla="*/ 0 h 956282"/>
              <a:gd name="connsiteX1" fmla="*/ 960600 w 960600"/>
              <a:gd name="connsiteY1" fmla="*/ 480299 h 956282"/>
              <a:gd name="connsiteX2" fmla="*/ 577097 w 960600"/>
              <a:gd name="connsiteY2" fmla="*/ 950840 h 956282"/>
              <a:gd name="connsiteX3" fmla="*/ 523114 w 960600"/>
              <a:gd name="connsiteY3" fmla="*/ 956282 h 956282"/>
              <a:gd name="connsiteX4" fmla="*/ 437486 w 960600"/>
              <a:gd name="connsiteY4" fmla="*/ 956282 h 956282"/>
              <a:gd name="connsiteX5" fmla="*/ 383503 w 960600"/>
              <a:gd name="connsiteY5" fmla="*/ 950840 h 956282"/>
              <a:gd name="connsiteX6" fmla="*/ 0 w 960600"/>
              <a:gd name="connsiteY6" fmla="*/ 480299 h 956282"/>
              <a:gd name="connsiteX7" fmla="*/ 480300 w 960600"/>
              <a:gd name="connsiteY7" fmla="*/ 0 h 956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0600" h="956282">
                <a:moveTo>
                  <a:pt x="480300" y="0"/>
                </a:moveTo>
                <a:cubicBezTo>
                  <a:pt x="745562" y="0"/>
                  <a:pt x="960600" y="215037"/>
                  <a:pt x="960600" y="480299"/>
                </a:cubicBezTo>
                <a:cubicBezTo>
                  <a:pt x="960600" y="712403"/>
                  <a:pt x="795962" y="906054"/>
                  <a:pt x="577097" y="950840"/>
                </a:cubicBezTo>
                <a:lnTo>
                  <a:pt x="523114" y="956282"/>
                </a:lnTo>
                <a:lnTo>
                  <a:pt x="437486" y="956282"/>
                </a:lnTo>
                <a:lnTo>
                  <a:pt x="383503" y="950840"/>
                </a:lnTo>
                <a:cubicBezTo>
                  <a:pt x="164639" y="906054"/>
                  <a:pt x="0" y="712403"/>
                  <a:pt x="0" y="480299"/>
                </a:cubicBezTo>
                <a:cubicBezTo>
                  <a:pt x="0" y="215037"/>
                  <a:pt x="215038" y="0"/>
                  <a:pt x="480300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anchor="ctr">
            <a:noAutofit/>
          </a:bodyPr>
          <a:lstStyle>
            <a:lvl1pPr algn="ctr">
              <a:defRPr sz="3600">
                <a:solidFill>
                  <a:schemeClr val="tx1"/>
                </a:solidFill>
              </a:defRPr>
            </a:lvl1pPr>
            <a:lvl2pPr algn="ctr">
              <a:defRPr sz="2800">
                <a:solidFill>
                  <a:schemeClr val="tx1"/>
                </a:solidFill>
                <a:latin typeface="+mj-lt"/>
              </a:defRPr>
            </a:lvl2pPr>
            <a:lvl3pPr marL="0" indent="0" algn="ctr">
              <a:buNone/>
              <a:defRPr sz="2800">
                <a:solidFill>
                  <a:schemeClr val="tx1"/>
                </a:solidFill>
                <a:latin typeface="+mj-lt"/>
              </a:defRPr>
            </a:lvl3pPr>
            <a:lvl4pPr marL="0" indent="0" algn="ctr">
              <a:buNone/>
              <a:defRPr sz="2800">
                <a:solidFill>
                  <a:schemeClr val="tx1"/>
                </a:solidFill>
                <a:latin typeface="+mj-lt"/>
              </a:defRPr>
            </a:lvl4pPr>
            <a:lvl5pPr marL="0" indent="0" algn="ctr">
              <a:buNone/>
              <a:defRPr sz="2800">
                <a:solidFill>
                  <a:schemeClr val="tx1"/>
                </a:solidFill>
                <a:latin typeface="+mj-lt"/>
              </a:defRPr>
            </a:lvl5pPr>
            <a:lvl6pPr marL="0" indent="0" algn="ctr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+mj-lt"/>
              </a:defRPr>
            </a:lvl6pPr>
            <a:lvl7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800">
                <a:solidFill>
                  <a:schemeClr val="tx1"/>
                </a:solidFill>
                <a:latin typeface="+mj-lt"/>
              </a:defRPr>
            </a:lvl7pPr>
            <a:lvl8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800">
                <a:solidFill>
                  <a:schemeClr val="tx1"/>
                </a:solidFill>
                <a:latin typeface="+mj-lt"/>
              </a:defRPr>
            </a:lvl8pPr>
            <a:lvl9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800">
                <a:solidFill>
                  <a:schemeClr val="tx1"/>
                </a:solidFill>
                <a:latin typeface="+mj-lt"/>
              </a:defRPr>
            </a:lvl9pPr>
          </a:lstStyle>
          <a:p>
            <a:pPr lvl="0"/>
            <a:r>
              <a:rPr lang="en-GB"/>
              <a:t>03</a:t>
            </a:r>
            <a:endParaRPr lang="en-US"/>
          </a:p>
        </p:txBody>
      </p:sp>
      <p:sp>
        <p:nvSpPr>
          <p:cNvPr id="19" name="Text Placeholder 29">
            <a:extLst>
              <a:ext uri="{FF2B5EF4-FFF2-40B4-BE49-F238E27FC236}">
                <a16:creationId xmlns:a16="http://schemas.microsoft.com/office/drawing/2014/main" id="{90378D7C-4BD8-4CEA-B456-CC43282788E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9907" y="3832018"/>
            <a:ext cx="3506637" cy="1902032"/>
          </a:xfrm>
        </p:spPr>
        <p:txBody>
          <a:bodyPr lIns="108000" rIns="108000" bIns="108000">
            <a:normAutofit/>
          </a:bodyPr>
          <a:lstStyle>
            <a:lvl1pPr algn="ctr">
              <a:spcAft>
                <a:spcPts val="600"/>
              </a:spcAft>
              <a:defRPr sz="1600">
                <a:solidFill>
                  <a:schemeClr val="accent3"/>
                </a:solidFill>
              </a:defRPr>
            </a:lvl1pPr>
            <a:lvl2pPr algn="ctr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0" indent="0" algn="ctr">
              <a:buNone/>
              <a:defRPr sz="1400">
                <a:latin typeface="+mn-lt"/>
              </a:defRPr>
            </a:lvl3pPr>
            <a:lvl4pPr marL="0" indent="0" algn="ctr">
              <a:buNone/>
              <a:defRPr sz="1400">
                <a:latin typeface="+mn-lt"/>
              </a:defRPr>
            </a:lvl4pPr>
            <a:lvl5pPr marL="0" indent="0" algn="ctr">
              <a:spcAft>
                <a:spcPts val="600"/>
              </a:spcAft>
              <a:buNone/>
              <a:defRPr sz="1400">
                <a:latin typeface="+mn-lt"/>
              </a:defRPr>
            </a:lvl5pPr>
            <a:lvl6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7pPr>
            <a:lvl8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8pPr>
            <a:lvl9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0" name="Text Placeholder 29">
            <a:extLst>
              <a:ext uri="{FF2B5EF4-FFF2-40B4-BE49-F238E27FC236}">
                <a16:creationId xmlns:a16="http://schemas.microsoft.com/office/drawing/2014/main" id="{D51569AC-DD38-4138-959B-65CF0A655C9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061475" y="3832018"/>
            <a:ext cx="3506637" cy="1902032"/>
          </a:xfrm>
        </p:spPr>
        <p:txBody>
          <a:bodyPr lIns="108000" rIns="108000" bIns="108000">
            <a:normAutofit/>
          </a:bodyPr>
          <a:lstStyle>
            <a:lvl1pPr algn="ctr">
              <a:spcAft>
                <a:spcPts val="600"/>
              </a:spcAft>
              <a:defRPr sz="1600">
                <a:solidFill>
                  <a:schemeClr val="accent3"/>
                </a:solidFill>
              </a:defRPr>
            </a:lvl1pPr>
            <a:lvl2pPr algn="ctr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0" indent="0" algn="ctr">
              <a:buNone/>
              <a:defRPr sz="1400">
                <a:latin typeface="+mn-lt"/>
              </a:defRPr>
            </a:lvl3pPr>
            <a:lvl4pPr marL="0" indent="0" algn="ctr">
              <a:buNone/>
              <a:defRPr sz="1400">
                <a:latin typeface="+mn-lt"/>
              </a:defRPr>
            </a:lvl4pPr>
            <a:lvl5pPr marL="0" indent="0" algn="ctr">
              <a:spcAft>
                <a:spcPts val="600"/>
              </a:spcAft>
              <a:buNone/>
              <a:defRPr sz="1400">
                <a:latin typeface="+mn-lt"/>
              </a:defRPr>
            </a:lvl5pPr>
            <a:lvl6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7pPr>
            <a:lvl8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8pPr>
            <a:lvl9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1" name="Text Placeholder 29">
            <a:extLst>
              <a:ext uri="{FF2B5EF4-FFF2-40B4-BE49-F238E27FC236}">
                <a16:creationId xmlns:a16="http://schemas.microsoft.com/office/drawing/2014/main" id="{2D2AB7B9-A8D9-4FCC-8519-698D55E67B14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345691" y="3832018"/>
            <a:ext cx="3506637" cy="1902032"/>
          </a:xfrm>
        </p:spPr>
        <p:txBody>
          <a:bodyPr lIns="108000" rIns="108000" bIns="108000">
            <a:normAutofit/>
          </a:bodyPr>
          <a:lstStyle>
            <a:lvl1pPr algn="ctr">
              <a:spcAft>
                <a:spcPts val="600"/>
              </a:spcAft>
              <a:defRPr sz="1600">
                <a:solidFill>
                  <a:schemeClr val="accent3"/>
                </a:solidFill>
              </a:defRPr>
            </a:lvl1pPr>
            <a:lvl2pPr algn="ctr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0" indent="0" algn="ctr">
              <a:buNone/>
              <a:defRPr sz="1400">
                <a:latin typeface="+mn-lt"/>
              </a:defRPr>
            </a:lvl3pPr>
            <a:lvl4pPr marL="0" indent="0" algn="ctr">
              <a:buNone/>
              <a:defRPr sz="1400">
                <a:latin typeface="+mn-lt"/>
              </a:defRPr>
            </a:lvl4pPr>
            <a:lvl5pPr marL="0" indent="0" algn="ctr">
              <a:spcAft>
                <a:spcPts val="600"/>
              </a:spcAft>
              <a:buNone/>
              <a:defRPr sz="1400">
                <a:latin typeface="+mn-lt"/>
              </a:defRPr>
            </a:lvl5pPr>
            <a:lvl6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7pPr>
            <a:lvl8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8pPr>
            <a:lvl9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6967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26">
          <p15:clr>
            <a:srgbClr val="FBAE40"/>
          </p15:clr>
        </p15:guide>
        <p15:guide id="3" orient="horz" pos="3612">
          <p15:clr>
            <a:srgbClr val="FBAE40"/>
          </p15:clr>
        </p15:guide>
      </p15:sldGuideLst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oi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D75F225-B897-40E9-82F1-F3C02A606DAA}"/>
              </a:ext>
            </a:extLst>
          </p:cNvPr>
          <p:cNvSpPr/>
          <p:nvPr userDrawn="1"/>
        </p:nvSpPr>
        <p:spPr>
          <a:xfrm>
            <a:off x="8855781" y="1"/>
            <a:ext cx="3336220" cy="6868095"/>
          </a:xfrm>
          <a:custGeom>
            <a:avLst/>
            <a:gdLst>
              <a:gd name="connsiteX0" fmla="*/ 0 w 3336220"/>
              <a:gd name="connsiteY0" fmla="*/ 0 h 6868095"/>
              <a:gd name="connsiteX1" fmla="*/ 3336220 w 3336220"/>
              <a:gd name="connsiteY1" fmla="*/ 0 h 6868095"/>
              <a:gd name="connsiteX2" fmla="*/ 3336220 w 3336220"/>
              <a:gd name="connsiteY2" fmla="*/ 6868095 h 6868095"/>
              <a:gd name="connsiteX3" fmla="*/ 741146 w 3336220"/>
              <a:gd name="connsiteY3" fmla="*/ 6868095 h 6868095"/>
              <a:gd name="connsiteX4" fmla="*/ 2391747 w 3336220"/>
              <a:gd name="connsiteY4" fmla="*/ 1749952 h 6868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6220" h="6868095">
                <a:moveTo>
                  <a:pt x="0" y="0"/>
                </a:moveTo>
                <a:lnTo>
                  <a:pt x="3336220" y="0"/>
                </a:lnTo>
                <a:lnTo>
                  <a:pt x="3336220" y="6868095"/>
                </a:lnTo>
                <a:lnTo>
                  <a:pt x="741146" y="6868095"/>
                </a:lnTo>
                <a:lnTo>
                  <a:pt x="2391747" y="1749952"/>
                </a:lnTo>
                <a:close/>
              </a:path>
            </a:pathLst>
          </a:custGeom>
          <a:solidFill>
            <a:srgbClr val="897800">
              <a:alpha val="10000"/>
            </a:srgbClr>
          </a:solidFill>
          <a:ln w="2146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FABAE6-89D6-4DA6-8E25-44CF070F4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95AE3B-1D47-4E08-889D-30889095D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8568" y="6237312"/>
            <a:ext cx="359544" cy="2936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CD2C45-DE34-4280-9471-42B034EE712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To edit the footer text go to Insert &gt; Header &amp; Footer</a:t>
            </a:r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2A1C9333-2B53-445D-A140-418FBDA5F16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7203" y="5951184"/>
            <a:ext cx="1108252" cy="669822"/>
          </a:xfrm>
          <a:prstGeom prst="rect">
            <a:avLst/>
          </a:prstGeom>
        </p:spPr>
      </p:pic>
      <p:sp>
        <p:nvSpPr>
          <p:cNvPr id="7" name="Text Placeholder 22">
            <a:extLst>
              <a:ext uri="{FF2B5EF4-FFF2-40B4-BE49-F238E27FC236}">
                <a16:creationId xmlns:a16="http://schemas.microsoft.com/office/drawing/2014/main" id="{747674CA-002B-4A78-9411-25BB73F8219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3888" y="1632931"/>
            <a:ext cx="960600" cy="956282"/>
          </a:xfrm>
          <a:custGeom>
            <a:avLst/>
            <a:gdLst>
              <a:gd name="connsiteX0" fmla="*/ 480300 w 960600"/>
              <a:gd name="connsiteY0" fmla="*/ 0 h 956282"/>
              <a:gd name="connsiteX1" fmla="*/ 960600 w 960600"/>
              <a:gd name="connsiteY1" fmla="*/ 480299 h 956282"/>
              <a:gd name="connsiteX2" fmla="*/ 577097 w 960600"/>
              <a:gd name="connsiteY2" fmla="*/ 950840 h 956282"/>
              <a:gd name="connsiteX3" fmla="*/ 523114 w 960600"/>
              <a:gd name="connsiteY3" fmla="*/ 956282 h 956282"/>
              <a:gd name="connsiteX4" fmla="*/ 437486 w 960600"/>
              <a:gd name="connsiteY4" fmla="*/ 956282 h 956282"/>
              <a:gd name="connsiteX5" fmla="*/ 383503 w 960600"/>
              <a:gd name="connsiteY5" fmla="*/ 950840 h 956282"/>
              <a:gd name="connsiteX6" fmla="*/ 0 w 960600"/>
              <a:gd name="connsiteY6" fmla="*/ 480299 h 956282"/>
              <a:gd name="connsiteX7" fmla="*/ 480300 w 960600"/>
              <a:gd name="connsiteY7" fmla="*/ 0 h 956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0600" h="956282">
                <a:moveTo>
                  <a:pt x="480300" y="0"/>
                </a:moveTo>
                <a:cubicBezTo>
                  <a:pt x="745562" y="0"/>
                  <a:pt x="960600" y="215037"/>
                  <a:pt x="960600" y="480299"/>
                </a:cubicBezTo>
                <a:cubicBezTo>
                  <a:pt x="960600" y="712403"/>
                  <a:pt x="795962" y="906054"/>
                  <a:pt x="577097" y="950840"/>
                </a:cubicBezTo>
                <a:lnTo>
                  <a:pt x="523114" y="956282"/>
                </a:lnTo>
                <a:lnTo>
                  <a:pt x="437486" y="956282"/>
                </a:lnTo>
                <a:lnTo>
                  <a:pt x="383503" y="950840"/>
                </a:lnTo>
                <a:cubicBezTo>
                  <a:pt x="164639" y="906054"/>
                  <a:pt x="0" y="712403"/>
                  <a:pt x="0" y="480299"/>
                </a:cubicBezTo>
                <a:cubicBezTo>
                  <a:pt x="0" y="215037"/>
                  <a:pt x="215038" y="0"/>
                  <a:pt x="480300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anchor="ctr">
            <a:noAutofit/>
          </a:bodyPr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  <a:latin typeface="+mj-lt"/>
              </a:defRPr>
            </a:lvl2pPr>
            <a:lvl3pPr marL="0" indent="0" algn="ctr">
              <a:buNone/>
              <a:defRPr sz="2000">
                <a:solidFill>
                  <a:schemeClr val="tx1"/>
                </a:solidFill>
                <a:latin typeface="+mj-lt"/>
              </a:defRPr>
            </a:lvl3pPr>
            <a:lvl4pPr marL="0" indent="0" algn="ctr">
              <a:buNone/>
              <a:defRPr sz="2000">
                <a:solidFill>
                  <a:schemeClr val="tx1"/>
                </a:solidFill>
                <a:latin typeface="+mj-lt"/>
              </a:defRPr>
            </a:lvl4pPr>
            <a:lvl5pPr marL="0" indent="0" algn="ctr">
              <a:buNone/>
              <a:defRPr sz="2000">
                <a:solidFill>
                  <a:schemeClr val="tx1"/>
                </a:solidFill>
                <a:latin typeface="+mj-lt"/>
              </a:defRPr>
            </a:lvl5pPr>
            <a:lvl6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6pPr>
            <a:lvl7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tx1"/>
                </a:solidFill>
                <a:latin typeface="+mj-lt"/>
              </a:defRPr>
            </a:lvl7pPr>
            <a:lvl8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tx1"/>
                </a:solidFill>
                <a:latin typeface="+mj-lt"/>
              </a:defRPr>
            </a:lvl8pPr>
            <a:lvl9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tx1"/>
                </a:solidFill>
                <a:latin typeface="+mj-lt"/>
              </a:defRPr>
            </a:lvl9pPr>
          </a:lstStyle>
          <a:p>
            <a:pPr lvl="0"/>
            <a:r>
              <a:rPr lang="en-GB"/>
              <a:t>01</a:t>
            </a:r>
            <a:endParaRPr lang="en-US"/>
          </a:p>
        </p:txBody>
      </p:sp>
      <p:sp>
        <p:nvSpPr>
          <p:cNvPr id="8" name="Text Placeholder 23">
            <a:extLst>
              <a:ext uri="{FF2B5EF4-FFF2-40B4-BE49-F238E27FC236}">
                <a16:creationId xmlns:a16="http://schemas.microsoft.com/office/drawing/2014/main" id="{FAF49425-895A-47F0-930C-18B5AE1FD0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2964769"/>
            <a:ext cx="960600" cy="956282"/>
          </a:xfrm>
          <a:custGeom>
            <a:avLst/>
            <a:gdLst>
              <a:gd name="connsiteX0" fmla="*/ 480300 w 960600"/>
              <a:gd name="connsiteY0" fmla="*/ 0 h 956282"/>
              <a:gd name="connsiteX1" fmla="*/ 960600 w 960600"/>
              <a:gd name="connsiteY1" fmla="*/ 480299 h 956282"/>
              <a:gd name="connsiteX2" fmla="*/ 577097 w 960600"/>
              <a:gd name="connsiteY2" fmla="*/ 950840 h 956282"/>
              <a:gd name="connsiteX3" fmla="*/ 523114 w 960600"/>
              <a:gd name="connsiteY3" fmla="*/ 956282 h 956282"/>
              <a:gd name="connsiteX4" fmla="*/ 437486 w 960600"/>
              <a:gd name="connsiteY4" fmla="*/ 956282 h 956282"/>
              <a:gd name="connsiteX5" fmla="*/ 383503 w 960600"/>
              <a:gd name="connsiteY5" fmla="*/ 950840 h 956282"/>
              <a:gd name="connsiteX6" fmla="*/ 0 w 960600"/>
              <a:gd name="connsiteY6" fmla="*/ 480299 h 956282"/>
              <a:gd name="connsiteX7" fmla="*/ 480300 w 960600"/>
              <a:gd name="connsiteY7" fmla="*/ 0 h 956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0600" h="956282">
                <a:moveTo>
                  <a:pt x="480300" y="0"/>
                </a:moveTo>
                <a:cubicBezTo>
                  <a:pt x="745562" y="0"/>
                  <a:pt x="960600" y="215037"/>
                  <a:pt x="960600" y="480299"/>
                </a:cubicBezTo>
                <a:cubicBezTo>
                  <a:pt x="960600" y="712403"/>
                  <a:pt x="795962" y="906054"/>
                  <a:pt x="577097" y="950840"/>
                </a:cubicBezTo>
                <a:lnTo>
                  <a:pt x="523114" y="956282"/>
                </a:lnTo>
                <a:lnTo>
                  <a:pt x="437486" y="956282"/>
                </a:lnTo>
                <a:lnTo>
                  <a:pt x="383503" y="950840"/>
                </a:lnTo>
                <a:cubicBezTo>
                  <a:pt x="164639" y="906054"/>
                  <a:pt x="0" y="712403"/>
                  <a:pt x="0" y="480299"/>
                </a:cubicBezTo>
                <a:cubicBezTo>
                  <a:pt x="0" y="215037"/>
                  <a:pt x="215038" y="0"/>
                  <a:pt x="480300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anchor="ctr">
            <a:noAutofit/>
          </a:bodyPr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  <a:latin typeface="+mj-lt"/>
              </a:defRPr>
            </a:lvl2pPr>
            <a:lvl3pPr marL="0" indent="0" algn="ctr">
              <a:buNone/>
              <a:defRPr sz="2000">
                <a:solidFill>
                  <a:schemeClr val="tx1"/>
                </a:solidFill>
                <a:latin typeface="+mj-lt"/>
              </a:defRPr>
            </a:lvl3pPr>
            <a:lvl4pPr marL="0" indent="0" algn="ctr">
              <a:buNone/>
              <a:defRPr sz="2000">
                <a:solidFill>
                  <a:schemeClr val="tx1"/>
                </a:solidFill>
                <a:latin typeface="+mj-lt"/>
              </a:defRPr>
            </a:lvl4pPr>
            <a:lvl5pPr marL="0" indent="0" algn="ctr">
              <a:buNone/>
              <a:defRPr sz="2000">
                <a:solidFill>
                  <a:schemeClr val="tx1"/>
                </a:solidFill>
                <a:latin typeface="+mj-lt"/>
              </a:defRPr>
            </a:lvl5pPr>
            <a:lvl6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6pPr>
            <a:lvl7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tx1"/>
                </a:solidFill>
                <a:latin typeface="+mj-lt"/>
              </a:defRPr>
            </a:lvl7pPr>
            <a:lvl8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tx1"/>
                </a:solidFill>
                <a:latin typeface="+mj-lt"/>
              </a:defRPr>
            </a:lvl8pPr>
            <a:lvl9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tx1"/>
                </a:solidFill>
                <a:latin typeface="+mj-lt"/>
              </a:defRPr>
            </a:lvl9pPr>
          </a:lstStyle>
          <a:p>
            <a:pPr lvl="0"/>
            <a:r>
              <a:rPr lang="en-GB"/>
              <a:t>02</a:t>
            </a:r>
            <a:endParaRPr lang="en-US"/>
          </a:p>
        </p:txBody>
      </p:sp>
      <p:sp>
        <p:nvSpPr>
          <p:cNvPr id="11" name="Text Placeholder 24">
            <a:extLst>
              <a:ext uri="{FF2B5EF4-FFF2-40B4-BE49-F238E27FC236}">
                <a16:creationId xmlns:a16="http://schemas.microsoft.com/office/drawing/2014/main" id="{5A6B2A19-EFBE-4462-BA9C-9D2CFEB6A0D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3888" y="4296607"/>
            <a:ext cx="960600" cy="956282"/>
          </a:xfrm>
          <a:custGeom>
            <a:avLst/>
            <a:gdLst>
              <a:gd name="connsiteX0" fmla="*/ 480300 w 960600"/>
              <a:gd name="connsiteY0" fmla="*/ 0 h 956282"/>
              <a:gd name="connsiteX1" fmla="*/ 960600 w 960600"/>
              <a:gd name="connsiteY1" fmla="*/ 480299 h 956282"/>
              <a:gd name="connsiteX2" fmla="*/ 577097 w 960600"/>
              <a:gd name="connsiteY2" fmla="*/ 950840 h 956282"/>
              <a:gd name="connsiteX3" fmla="*/ 523114 w 960600"/>
              <a:gd name="connsiteY3" fmla="*/ 956282 h 956282"/>
              <a:gd name="connsiteX4" fmla="*/ 437486 w 960600"/>
              <a:gd name="connsiteY4" fmla="*/ 956282 h 956282"/>
              <a:gd name="connsiteX5" fmla="*/ 383503 w 960600"/>
              <a:gd name="connsiteY5" fmla="*/ 950840 h 956282"/>
              <a:gd name="connsiteX6" fmla="*/ 0 w 960600"/>
              <a:gd name="connsiteY6" fmla="*/ 480299 h 956282"/>
              <a:gd name="connsiteX7" fmla="*/ 480300 w 960600"/>
              <a:gd name="connsiteY7" fmla="*/ 0 h 956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0600" h="956282">
                <a:moveTo>
                  <a:pt x="480300" y="0"/>
                </a:moveTo>
                <a:cubicBezTo>
                  <a:pt x="745562" y="0"/>
                  <a:pt x="960600" y="215037"/>
                  <a:pt x="960600" y="480299"/>
                </a:cubicBezTo>
                <a:cubicBezTo>
                  <a:pt x="960600" y="712403"/>
                  <a:pt x="795962" y="906054"/>
                  <a:pt x="577097" y="950840"/>
                </a:cubicBezTo>
                <a:lnTo>
                  <a:pt x="523114" y="956282"/>
                </a:lnTo>
                <a:lnTo>
                  <a:pt x="437486" y="956282"/>
                </a:lnTo>
                <a:lnTo>
                  <a:pt x="383503" y="950840"/>
                </a:lnTo>
                <a:cubicBezTo>
                  <a:pt x="164639" y="906054"/>
                  <a:pt x="0" y="712403"/>
                  <a:pt x="0" y="480299"/>
                </a:cubicBezTo>
                <a:cubicBezTo>
                  <a:pt x="0" y="215037"/>
                  <a:pt x="215038" y="0"/>
                  <a:pt x="480300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anchor="ctr">
            <a:noAutofit/>
          </a:bodyPr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  <a:latin typeface="+mj-lt"/>
              </a:defRPr>
            </a:lvl2pPr>
            <a:lvl3pPr marL="0" indent="0" algn="ctr">
              <a:buNone/>
              <a:defRPr sz="2000">
                <a:solidFill>
                  <a:schemeClr val="tx1"/>
                </a:solidFill>
                <a:latin typeface="+mj-lt"/>
              </a:defRPr>
            </a:lvl3pPr>
            <a:lvl4pPr marL="0" indent="0" algn="ctr">
              <a:buNone/>
              <a:defRPr sz="2000">
                <a:solidFill>
                  <a:schemeClr val="tx1"/>
                </a:solidFill>
                <a:latin typeface="+mj-lt"/>
              </a:defRPr>
            </a:lvl4pPr>
            <a:lvl5pPr marL="0" indent="0" algn="ctr">
              <a:buNone/>
              <a:defRPr sz="2000">
                <a:solidFill>
                  <a:schemeClr val="tx1"/>
                </a:solidFill>
                <a:latin typeface="+mj-lt"/>
              </a:defRPr>
            </a:lvl5pPr>
            <a:lvl6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6pPr>
            <a:lvl7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tx1"/>
                </a:solidFill>
                <a:latin typeface="+mj-lt"/>
              </a:defRPr>
            </a:lvl7pPr>
            <a:lvl8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tx1"/>
                </a:solidFill>
                <a:latin typeface="+mj-lt"/>
              </a:defRPr>
            </a:lvl8pPr>
            <a:lvl9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tx1"/>
                </a:solidFill>
                <a:latin typeface="+mj-lt"/>
              </a:defRPr>
            </a:lvl9pPr>
          </a:lstStyle>
          <a:p>
            <a:pPr lvl="0"/>
            <a:r>
              <a:rPr lang="en-GB"/>
              <a:t>03</a:t>
            </a:r>
            <a:endParaRPr lang="en-US"/>
          </a:p>
        </p:txBody>
      </p:sp>
      <p:sp>
        <p:nvSpPr>
          <p:cNvPr id="15" name="Text Placeholder 34">
            <a:extLst>
              <a:ext uri="{FF2B5EF4-FFF2-40B4-BE49-F238E27FC236}">
                <a16:creationId xmlns:a16="http://schemas.microsoft.com/office/drawing/2014/main" id="{E4EA0673-B347-4DCC-AF9E-7D533BC4BF1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663685" y="1632931"/>
            <a:ext cx="960600" cy="956282"/>
          </a:xfrm>
          <a:custGeom>
            <a:avLst/>
            <a:gdLst>
              <a:gd name="connsiteX0" fmla="*/ 480300 w 960600"/>
              <a:gd name="connsiteY0" fmla="*/ 0 h 956282"/>
              <a:gd name="connsiteX1" fmla="*/ 960600 w 960600"/>
              <a:gd name="connsiteY1" fmla="*/ 480299 h 956282"/>
              <a:gd name="connsiteX2" fmla="*/ 577097 w 960600"/>
              <a:gd name="connsiteY2" fmla="*/ 950840 h 956282"/>
              <a:gd name="connsiteX3" fmla="*/ 523114 w 960600"/>
              <a:gd name="connsiteY3" fmla="*/ 956282 h 956282"/>
              <a:gd name="connsiteX4" fmla="*/ 437486 w 960600"/>
              <a:gd name="connsiteY4" fmla="*/ 956282 h 956282"/>
              <a:gd name="connsiteX5" fmla="*/ 383503 w 960600"/>
              <a:gd name="connsiteY5" fmla="*/ 950840 h 956282"/>
              <a:gd name="connsiteX6" fmla="*/ 0 w 960600"/>
              <a:gd name="connsiteY6" fmla="*/ 480299 h 956282"/>
              <a:gd name="connsiteX7" fmla="*/ 480300 w 960600"/>
              <a:gd name="connsiteY7" fmla="*/ 0 h 956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0600" h="956282">
                <a:moveTo>
                  <a:pt x="480300" y="0"/>
                </a:moveTo>
                <a:cubicBezTo>
                  <a:pt x="745562" y="0"/>
                  <a:pt x="960600" y="215037"/>
                  <a:pt x="960600" y="480299"/>
                </a:cubicBezTo>
                <a:cubicBezTo>
                  <a:pt x="960600" y="712403"/>
                  <a:pt x="795962" y="906054"/>
                  <a:pt x="577097" y="950840"/>
                </a:cubicBezTo>
                <a:lnTo>
                  <a:pt x="523114" y="956282"/>
                </a:lnTo>
                <a:lnTo>
                  <a:pt x="437486" y="956282"/>
                </a:lnTo>
                <a:lnTo>
                  <a:pt x="383503" y="950840"/>
                </a:lnTo>
                <a:cubicBezTo>
                  <a:pt x="164639" y="906054"/>
                  <a:pt x="0" y="712403"/>
                  <a:pt x="0" y="480299"/>
                </a:cubicBezTo>
                <a:cubicBezTo>
                  <a:pt x="0" y="215037"/>
                  <a:pt x="215038" y="0"/>
                  <a:pt x="480300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anchor="ctr">
            <a:noAutofit/>
          </a:bodyPr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  <a:latin typeface="+mj-lt"/>
              </a:defRPr>
            </a:lvl2pPr>
            <a:lvl3pPr marL="0" indent="0" algn="ctr">
              <a:buNone/>
              <a:defRPr sz="2000">
                <a:solidFill>
                  <a:schemeClr val="tx1"/>
                </a:solidFill>
                <a:latin typeface="+mj-lt"/>
              </a:defRPr>
            </a:lvl3pPr>
            <a:lvl4pPr marL="0" indent="0" algn="ctr">
              <a:buNone/>
              <a:defRPr sz="2000">
                <a:solidFill>
                  <a:schemeClr val="tx1"/>
                </a:solidFill>
                <a:latin typeface="+mj-lt"/>
              </a:defRPr>
            </a:lvl4pPr>
            <a:lvl5pPr marL="0" indent="0" algn="ctr">
              <a:buNone/>
              <a:defRPr sz="2000">
                <a:solidFill>
                  <a:schemeClr val="tx1"/>
                </a:solidFill>
                <a:latin typeface="+mj-lt"/>
              </a:defRPr>
            </a:lvl5pPr>
            <a:lvl6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6pPr>
            <a:lvl7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tx1"/>
                </a:solidFill>
                <a:latin typeface="+mj-lt"/>
              </a:defRPr>
            </a:lvl7pPr>
            <a:lvl8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tx1"/>
                </a:solidFill>
                <a:latin typeface="+mj-lt"/>
              </a:defRPr>
            </a:lvl8pPr>
            <a:lvl9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tx1"/>
                </a:solidFill>
                <a:latin typeface="+mj-lt"/>
              </a:defRPr>
            </a:lvl9pPr>
          </a:lstStyle>
          <a:p>
            <a:pPr lvl="0"/>
            <a:r>
              <a:rPr lang="en-GB"/>
              <a:t>04</a:t>
            </a:r>
            <a:endParaRPr lang="en-US"/>
          </a:p>
        </p:txBody>
      </p:sp>
      <p:sp>
        <p:nvSpPr>
          <p:cNvPr id="16" name="Text Placeholder 35">
            <a:extLst>
              <a:ext uri="{FF2B5EF4-FFF2-40B4-BE49-F238E27FC236}">
                <a16:creationId xmlns:a16="http://schemas.microsoft.com/office/drawing/2014/main" id="{0B770B16-961B-4403-8C9E-DD9331F2294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663685" y="2964769"/>
            <a:ext cx="960600" cy="956282"/>
          </a:xfrm>
          <a:custGeom>
            <a:avLst/>
            <a:gdLst>
              <a:gd name="connsiteX0" fmla="*/ 480300 w 960600"/>
              <a:gd name="connsiteY0" fmla="*/ 0 h 956282"/>
              <a:gd name="connsiteX1" fmla="*/ 960600 w 960600"/>
              <a:gd name="connsiteY1" fmla="*/ 480299 h 956282"/>
              <a:gd name="connsiteX2" fmla="*/ 577097 w 960600"/>
              <a:gd name="connsiteY2" fmla="*/ 950840 h 956282"/>
              <a:gd name="connsiteX3" fmla="*/ 523114 w 960600"/>
              <a:gd name="connsiteY3" fmla="*/ 956282 h 956282"/>
              <a:gd name="connsiteX4" fmla="*/ 437486 w 960600"/>
              <a:gd name="connsiteY4" fmla="*/ 956282 h 956282"/>
              <a:gd name="connsiteX5" fmla="*/ 383503 w 960600"/>
              <a:gd name="connsiteY5" fmla="*/ 950840 h 956282"/>
              <a:gd name="connsiteX6" fmla="*/ 0 w 960600"/>
              <a:gd name="connsiteY6" fmla="*/ 480299 h 956282"/>
              <a:gd name="connsiteX7" fmla="*/ 480300 w 960600"/>
              <a:gd name="connsiteY7" fmla="*/ 0 h 956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0600" h="956282">
                <a:moveTo>
                  <a:pt x="480300" y="0"/>
                </a:moveTo>
                <a:cubicBezTo>
                  <a:pt x="745562" y="0"/>
                  <a:pt x="960600" y="215037"/>
                  <a:pt x="960600" y="480299"/>
                </a:cubicBezTo>
                <a:cubicBezTo>
                  <a:pt x="960600" y="712403"/>
                  <a:pt x="795962" y="906054"/>
                  <a:pt x="577097" y="950840"/>
                </a:cubicBezTo>
                <a:lnTo>
                  <a:pt x="523114" y="956282"/>
                </a:lnTo>
                <a:lnTo>
                  <a:pt x="437486" y="956282"/>
                </a:lnTo>
                <a:lnTo>
                  <a:pt x="383503" y="950840"/>
                </a:lnTo>
                <a:cubicBezTo>
                  <a:pt x="164639" y="906054"/>
                  <a:pt x="0" y="712403"/>
                  <a:pt x="0" y="480299"/>
                </a:cubicBezTo>
                <a:cubicBezTo>
                  <a:pt x="0" y="215037"/>
                  <a:pt x="215038" y="0"/>
                  <a:pt x="480300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anchor="ctr">
            <a:noAutofit/>
          </a:bodyPr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  <a:latin typeface="+mj-lt"/>
              </a:defRPr>
            </a:lvl2pPr>
            <a:lvl3pPr marL="0" indent="0" algn="ctr">
              <a:buNone/>
              <a:defRPr sz="2000">
                <a:solidFill>
                  <a:schemeClr val="tx1"/>
                </a:solidFill>
                <a:latin typeface="+mj-lt"/>
              </a:defRPr>
            </a:lvl3pPr>
            <a:lvl4pPr marL="0" indent="0" algn="ctr">
              <a:buNone/>
              <a:defRPr sz="2000">
                <a:solidFill>
                  <a:schemeClr val="tx1"/>
                </a:solidFill>
                <a:latin typeface="+mj-lt"/>
              </a:defRPr>
            </a:lvl4pPr>
            <a:lvl5pPr marL="0" indent="0" algn="ctr">
              <a:buNone/>
              <a:defRPr sz="2000">
                <a:solidFill>
                  <a:schemeClr val="tx1"/>
                </a:solidFill>
                <a:latin typeface="+mj-lt"/>
              </a:defRPr>
            </a:lvl5pPr>
            <a:lvl6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6pPr>
            <a:lvl7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tx1"/>
                </a:solidFill>
                <a:latin typeface="+mj-lt"/>
              </a:defRPr>
            </a:lvl7pPr>
            <a:lvl8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tx1"/>
                </a:solidFill>
                <a:latin typeface="+mj-lt"/>
              </a:defRPr>
            </a:lvl8pPr>
            <a:lvl9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tx1"/>
                </a:solidFill>
                <a:latin typeface="+mj-lt"/>
              </a:defRPr>
            </a:lvl9pPr>
          </a:lstStyle>
          <a:p>
            <a:pPr lvl="0"/>
            <a:r>
              <a:rPr lang="en-GB"/>
              <a:t>05</a:t>
            </a:r>
            <a:endParaRPr lang="en-US"/>
          </a:p>
        </p:txBody>
      </p:sp>
      <p:sp>
        <p:nvSpPr>
          <p:cNvPr id="17" name="Text Placeholder 36">
            <a:extLst>
              <a:ext uri="{FF2B5EF4-FFF2-40B4-BE49-F238E27FC236}">
                <a16:creationId xmlns:a16="http://schemas.microsoft.com/office/drawing/2014/main" id="{B957CF70-8115-4530-A868-14E3732B8B9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663685" y="4296607"/>
            <a:ext cx="960600" cy="956282"/>
          </a:xfrm>
          <a:custGeom>
            <a:avLst/>
            <a:gdLst>
              <a:gd name="connsiteX0" fmla="*/ 480300 w 960600"/>
              <a:gd name="connsiteY0" fmla="*/ 0 h 956282"/>
              <a:gd name="connsiteX1" fmla="*/ 960600 w 960600"/>
              <a:gd name="connsiteY1" fmla="*/ 480299 h 956282"/>
              <a:gd name="connsiteX2" fmla="*/ 577097 w 960600"/>
              <a:gd name="connsiteY2" fmla="*/ 950840 h 956282"/>
              <a:gd name="connsiteX3" fmla="*/ 523114 w 960600"/>
              <a:gd name="connsiteY3" fmla="*/ 956282 h 956282"/>
              <a:gd name="connsiteX4" fmla="*/ 437486 w 960600"/>
              <a:gd name="connsiteY4" fmla="*/ 956282 h 956282"/>
              <a:gd name="connsiteX5" fmla="*/ 383503 w 960600"/>
              <a:gd name="connsiteY5" fmla="*/ 950840 h 956282"/>
              <a:gd name="connsiteX6" fmla="*/ 0 w 960600"/>
              <a:gd name="connsiteY6" fmla="*/ 480299 h 956282"/>
              <a:gd name="connsiteX7" fmla="*/ 480300 w 960600"/>
              <a:gd name="connsiteY7" fmla="*/ 0 h 956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0600" h="956282">
                <a:moveTo>
                  <a:pt x="480300" y="0"/>
                </a:moveTo>
                <a:cubicBezTo>
                  <a:pt x="745562" y="0"/>
                  <a:pt x="960600" y="215037"/>
                  <a:pt x="960600" y="480299"/>
                </a:cubicBezTo>
                <a:cubicBezTo>
                  <a:pt x="960600" y="712403"/>
                  <a:pt x="795962" y="906054"/>
                  <a:pt x="577097" y="950840"/>
                </a:cubicBezTo>
                <a:lnTo>
                  <a:pt x="523114" y="956282"/>
                </a:lnTo>
                <a:lnTo>
                  <a:pt x="437486" y="956282"/>
                </a:lnTo>
                <a:lnTo>
                  <a:pt x="383503" y="950840"/>
                </a:lnTo>
                <a:cubicBezTo>
                  <a:pt x="164639" y="906054"/>
                  <a:pt x="0" y="712403"/>
                  <a:pt x="0" y="480299"/>
                </a:cubicBezTo>
                <a:cubicBezTo>
                  <a:pt x="0" y="215037"/>
                  <a:pt x="215038" y="0"/>
                  <a:pt x="480300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anchor="ctr">
            <a:noAutofit/>
          </a:bodyPr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  <a:latin typeface="+mj-lt"/>
              </a:defRPr>
            </a:lvl2pPr>
            <a:lvl3pPr marL="0" indent="0" algn="ctr">
              <a:buNone/>
              <a:defRPr sz="2000">
                <a:solidFill>
                  <a:schemeClr val="tx1"/>
                </a:solidFill>
                <a:latin typeface="+mj-lt"/>
              </a:defRPr>
            </a:lvl3pPr>
            <a:lvl4pPr marL="0" indent="0" algn="ctr">
              <a:buNone/>
              <a:defRPr sz="2000">
                <a:solidFill>
                  <a:schemeClr val="tx1"/>
                </a:solidFill>
                <a:latin typeface="+mj-lt"/>
              </a:defRPr>
            </a:lvl4pPr>
            <a:lvl5pPr marL="0" indent="0" algn="ctr">
              <a:buNone/>
              <a:defRPr sz="2000">
                <a:solidFill>
                  <a:schemeClr val="tx1"/>
                </a:solidFill>
                <a:latin typeface="+mj-lt"/>
              </a:defRPr>
            </a:lvl5pPr>
            <a:lvl6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6pPr>
            <a:lvl7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tx1"/>
                </a:solidFill>
                <a:latin typeface="+mj-lt"/>
              </a:defRPr>
            </a:lvl7pPr>
            <a:lvl8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tx1"/>
                </a:solidFill>
                <a:latin typeface="+mj-lt"/>
              </a:defRPr>
            </a:lvl8pPr>
            <a:lvl9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tx1"/>
                </a:solidFill>
                <a:latin typeface="+mj-lt"/>
              </a:defRPr>
            </a:lvl9pPr>
          </a:lstStyle>
          <a:p>
            <a:pPr lvl="0"/>
            <a:r>
              <a:rPr lang="en-GB"/>
              <a:t>06</a:t>
            </a:r>
            <a:endParaRPr lang="en-US"/>
          </a:p>
        </p:txBody>
      </p:sp>
      <p:sp>
        <p:nvSpPr>
          <p:cNvPr id="27" name="Text Placeholder 29">
            <a:extLst>
              <a:ext uri="{FF2B5EF4-FFF2-40B4-BE49-F238E27FC236}">
                <a16:creationId xmlns:a16="http://schemas.microsoft.com/office/drawing/2014/main" id="{6CC89182-1548-4778-9278-D67E8B24B06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827212" y="2001032"/>
            <a:ext cx="3593749" cy="1075874"/>
          </a:xfrm>
        </p:spPr>
        <p:txBody>
          <a:bodyPr/>
          <a:lstStyle>
            <a:lvl1pPr>
              <a:spcAft>
                <a:spcPts val="300"/>
              </a:spcAft>
              <a:defRPr sz="1400">
                <a:solidFill>
                  <a:schemeClr val="accent3"/>
                </a:solidFill>
              </a:defRPr>
            </a:lvl1pPr>
            <a:lvl2pPr>
              <a:defRPr sz="1200"/>
            </a:lvl2pPr>
            <a:lvl3pPr marL="0" indent="0">
              <a:buNone/>
              <a:defRPr sz="1200"/>
            </a:lvl3pPr>
            <a:lvl4pPr marL="0" indent="0">
              <a:buNone/>
              <a:defRPr sz="1200"/>
            </a:lvl4pPr>
            <a:lvl5pPr marL="0" indent="0">
              <a:spcAft>
                <a:spcPts val="600"/>
              </a:spcAft>
              <a:buNone/>
              <a:defRPr sz="1200"/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/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/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/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8" name="Text Placeholder 29">
            <a:extLst>
              <a:ext uri="{FF2B5EF4-FFF2-40B4-BE49-F238E27FC236}">
                <a16:creationId xmlns:a16="http://schemas.microsoft.com/office/drawing/2014/main" id="{A63BCBB9-71EB-43D6-889D-B8921933B3F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827212" y="3332108"/>
            <a:ext cx="3593749" cy="1075874"/>
          </a:xfrm>
        </p:spPr>
        <p:txBody>
          <a:bodyPr/>
          <a:lstStyle>
            <a:lvl1pPr>
              <a:spcAft>
                <a:spcPts val="300"/>
              </a:spcAft>
              <a:defRPr sz="1400">
                <a:solidFill>
                  <a:schemeClr val="accent3"/>
                </a:solidFill>
              </a:defRPr>
            </a:lvl1pPr>
            <a:lvl2pPr>
              <a:defRPr sz="1200"/>
            </a:lvl2pPr>
            <a:lvl3pPr marL="0" indent="0">
              <a:buNone/>
              <a:defRPr sz="1200"/>
            </a:lvl3pPr>
            <a:lvl4pPr marL="0" indent="0">
              <a:buNone/>
              <a:defRPr sz="1200"/>
            </a:lvl4pPr>
            <a:lvl5pPr marL="0" indent="0">
              <a:spcAft>
                <a:spcPts val="600"/>
              </a:spcAft>
              <a:buNone/>
              <a:defRPr sz="1200"/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/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/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/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9" name="Text Placeholder 29">
            <a:extLst>
              <a:ext uri="{FF2B5EF4-FFF2-40B4-BE49-F238E27FC236}">
                <a16:creationId xmlns:a16="http://schemas.microsoft.com/office/drawing/2014/main" id="{C0452B87-C496-4985-8C24-B276FA16D61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827212" y="4663184"/>
            <a:ext cx="3593749" cy="1075874"/>
          </a:xfrm>
        </p:spPr>
        <p:txBody>
          <a:bodyPr/>
          <a:lstStyle>
            <a:lvl1pPr>
              <a:spcAft>
                <a:spcPts val="300"/>
              </a:spcAft>
              <a:defRPr lang="en-US" sz="1400" b="1" kern="1200" dirty="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sz="1200"/>
            </a:lvl2pPr>
            <a:lvl3pPr marL="0" indent="0">
              <a:buNone/>
              <a:defRPr sz="1200"/>
            </a:lvl3pPr>
            <a:lvl4pPr marL="0" indent="0">
              <a:buNone/>
              <a:defRPr sz="1200"/>
            </a:lvl4pPr>
            <a:lvl5pPr marL="0" indent="0">
              <a:spcAft>
                <a:spcPts val="600"/>
              </a:spcAft>
              <a:buNone/>
              <a:defRPr sz="1200"/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/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/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/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E3C1DF03-6FC1-41DD-B00D-2754A6D0ACC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867009" y="2001032"/>
            <a:ext cx="3593749" cy="1075874"/>
          </a:xfrm>
        </p:spPr>
        <p:txBody>
          <a:bodyPr/>
          <a:lstStyle>
            <a:lvl1pPr>
              <a:spcAft>
                <a:spcPts val="300"/>
              </a:spcAft>
              <a:defRPr lang="en-US" sz="1400" b="1" kern="1200" dirty="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sz="1200"/>
            </a:lvl2pPr>
            <a:lvl3pPr marL="0" indent="0">
              <a:buNone/>
              <a:defRPr sz="1200"/>
            </a:lvl3pPr>
            <a:lvl4pPr marL="0" indent="0">
              <a:buNone/>
              <a:defRPr sz="1200"/>
            </a:lvl4pPr>
            <a:lvl5pPr marL="0" indent="0">
              <a:spcAft>
                <a:spcPts val="600"/>
              </a:spcAft>
              <a:buNone/>
              <a:defRPr sz="1200"/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/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/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/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1" name="Text Placeholder 29">
            <a:extLst>
              <a:ext uri="{FF2B5EF4-FFF2-40B4-BE49-F238E27FC236}">
                <a16:creationId xmlns:a16="http://schemas.microsoft.com/office/drawing/2014/main" id="{E8DBC6BE-0AFF-4682-88FF-7FB551710D2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867009" y="3332108"/>
            <a:ext cx="3593749" cy="1075874"/>
          </a:xfrm>
        </p:spPr>
        <p:txBody>
          <a:bodyPr/>
          <a:lstStyle>
            <a:lvl1pPr>
              <a:spcAft>
                <a:spcPts val="300"/>
              </a:spcAft>
              <a:defRPr lang="en-US" sz="1400" b="1" kern="1200" dirty="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sz="1200"/>
            </a:lvl2pPr>
            <a:lvl3pPr marL="0" indent="0">
              <a:buNone/>
              <a:defRPr sz="1200"/>
            </a:lvl3pPr>
            <a:lvl4pPr marL="0" indent="0">
              <a:buNone/>
              <a:defRPr sz="1200"/>
            </a:lvl4pPr>
            <a:lvl5pPr marL="0" indent="0">
              <a:spcAft>
                <a:spcPts val="600"/>
              </a:spcAft>
              <a:buNone/>
              <a:defRPr sz="1200"/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/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/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/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2" name="Text Placeholder 29">
            <a:extLst>
              <a:ext uri="{FF2B5EF4-FFF2-40B4-BE49-F238E27FC236}">
                <a16:creationId xmlns:a16="http://schemas.microsoft.com/office/drawing/2014/main" id="{D1A62049-4AA5-47D7-B50A-37018E99E0D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867009" y="4663184"/>
            <a:ext cx="3593749" cy="1075874"/>
          </a:xfrm>
        </p:spPr>
        <p:txBody>
          <a:bodyPr/>
          <a:lstStyle>
            <a:lvl1pPr>
              <a:spcAft>
                <a:spcPts val="300"/>
              </a:spcAft>
              <a:defRPr lang="en-US" sz="1400" b="1" kern="1200" dirty="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sz="1200"/>
            </a:lvl2pPr>
            <a:lvl3pPr marL="0" indent="0">
              <a:buNone/>
              <a:defRPr sz="1200"/>
            </a:lvl3pPr>
            <a:lvl4pPr marL="0" indent="0">
              <a:buNone/>
              <a:defRPr sz="1200"/>
            </a:lvl4pPr>
            <a:lvl5pPr marL="0" indent="0">
              <a:spcAft>
                <a:spcPts val="600"/>
              </a:spcAft>
              <a:buNone/>
              <a:defRPr sz="1200"/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/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/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/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0818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26">
          <p15:clr>
            <a:srgbClr val="FBAE40"/>
          </p15:clr>
        </p15:guide>
        <p15:guide id="2" orient="horz" pos="890">
          <p15:clr>
            <a:srgbClr val="FBAE40"/>
          </p15:clr>
        </p15:guide>
        <p15:guide id="3" orient="horz" pos="3612">
          <p15:clr>
            <a:srgbClr val="FBAE40"/>
          </p15:clr>
        </p15:guide>
      </p15:sldGuideLst>
    </p:ext>
  </p:extLs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Box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BB4D494-4B71-42D8-A24F-7C04FE55C4BB}"/>
              </a:ext>
            </a:extLst>
          </p:cNvPr>
          <p:cNvSpPr/>
          <p:nvPr userDrawn="1"/>
        </p:nvSpPr>
        <p:spPr>
          <a:xfrm>
            <a:off x="8855781" y="1"/>
            <a:ext cx="3336220" cy="6868095"/>
          </a:xfrm>
          <a:custGeom>
            <a:avLst/>
            <a:gdLst>
              <a:gd name="connsiteX0" fmla="*/ 0 w 3336220"/>
              <a:gd name="connsiteY0" fmla="*/ 0 h 6868095"/>
              <a:gd name="connsiteX1" fmla="*/ 3336220 w 3336220"/>
              <a:gd name="connsiteY1" fmla="*/ 0 h 6868095"/>
              <a:gd name="connsiteX2" fmla="*/ 3336220 w 3336220"/>
              <a:gd name="connsiteY2" fmla="*/ 6868095 h 6868095"/>
              <a:gd name="connsiteX3" fmla="*/ 741146 w 3336220"/>
              <a:gd name="connsiteY3" fmla="*/ 6868095 h 6868095"/>
              <a:gd name="connsiteX4" fmla="*/ 2391747 w 3336220"/>
              <a:gd name="connsiteY4" fmla="*/ 1749952 h 6868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6220" h="6868095">
                <a:moveTo>
                  <a:pt x="0" y="0"/>
                </a:moveTo>
                <a:lnTo>
                  <a:pt x="3336220" y="0"/>
                </a:lnTo>
                <a:lnTo>
                  <a:pt x="3336220" y="6868095"/>
                </a:lnTo>
                <a:lnTo>
                  <a:pt x="741146" y="6868095"/>
                </a:lnTo>
                <a:lnTo>
                  <a:pt x="2391747" y="1749952"/>
                </a:lnTo>
                <a:close/>
              </a:path>
            </a:pathLst>
          </a:custGeom>
          <a:solidFill>
            <a:srgbClr val="897800">
              <a:alpha val="10000"/>
            </a:srgbClr>
          </a:solidFill>
          <a:ln w="2146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FABAE6-89D6-4DA6-8E25-44CF070F4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95AE3B-1D47-4E08-889D-30889095D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8568" y="6237312"/>
            <a:ext cx="359544" cy="2936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2C8856E-EA09-4A2D-A32F-1FA6FBE19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7" y="1628801"/>
            <a:ext cx="10944225" cy="3029763"/>
          </a:xfrm>
        </p:spPr>
        <p:txBody>
          <a:bodyPr lIns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E53E131-7016-484E-B61A-2726368E8DD1}"/>
              </a:ext>
            </a:extLst>
          </p:cNvPr>
          <p:cNvSpPr/>
          <p:nvPr userDrawn="1"/>
        </p:nvSpPr>
        <p:spPr>
          <a:xfrm>
            <a:off x="630275" y="4883499"/>
            <a:ext cx="10944225" cy="851241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CB90612-AE08-4C27-B84D-8139A8A4ECDC}"/>
              </a:ext>
            </a:extLst>
          </p:cNvPr>
          <p:cNvSpPr/>
          <p:nvPr userDrawn="1"/>
        </p:nvSpPr>
        <p:spPr>
          <a:xfrm>
            <a:off x="767408" y="4995685"/>
            <a:ext cx="626870" cy="626868"/>
          </a:xfrm>
          <a:custGeom>
            <a:avLst/>
            <a:gdLst>
              <a:gd name="connsiteX0" fmla="*/ 836748 w 836747"/>
              <a:gd name="connsiteY0" fmla="*/ 418374 h 836747"/>
              <a:gd name="connsiteX1" fmla="*/ 418374 w 836747"/>
              <a:gd name="connsiteY1" fmla="*/ 836748 h 836747"/>
              <a:gd name="connsiteX2" fmla="*/ 0 w 836747"/>
              <a:gd name="connsiteY2" fmla="*/ 418374 h 836747"/>
              <a:gd name="connsiteX3" fmla="*/ 418374 w 836747"/>
              <a:gd name="connsiteY3" fmla="*/ 0 h 836747"/>
              <a:gd name="connsiteX4" fmla="*/ 836748 w 836747"/>
              <a:gd name="connsiteY4" fmla="*/ 418374 h 836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6747" h="836747">
                <a:moveTo>
                  <a:pt x="836748" y="418374"/>
                </a:moveTo>
                <a:cubicBezTo>
                  <a:pt x="836748" y="648571"/>
                  <a:pt x="650397" y="836748"/>
                  <a:pt x="418374" y="836748"/>
                </a:cubicBezTo>
                <a:cubicBezTo>
                  <a:pt x="188177" y="836748"/>
                  <a:pt x="0" y="650398"/>
                  <a:pt x="0" y="418374"/>
                </a:cubicBezTo>
                <a:cubicBezTo>
                  <a:pt x="0" y="188177"/>
                  <a:pt x="186350" y="0"/>
                  <a:pt x="418374" y="0"/>
                </a:cubicBezTo>
                <a:cubicBezTo>
                  <a:pt x="650397" y="0"/>
                  <a:pt x="836748" y="186350"/>
                  <a:pt x="836748" y="418374"/>
                </a:cubicBezTo>
              </a:path>
            </a:pathLst>
          </a:custGeom>
          <a:solidFill>
            <a:schemeClr val="bg1"/>
          </a:solidFill>
          <a:ln w="1825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555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3639EA-D5D0-49D2-A29C-2A55E369FC7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To edit the footer text go to Insert &gt; Header &amp; Footer</a:t>
            </a:r>
            <a:endParaRPr lang="en-US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0E53737B-CBC9-4C19-A342-6A793D959D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7203" y="5951184"/>
            <a:ext cx="1108252" cy="669822"/>
          </a:xfrm>
          <a:prstGeom prst="rect">
            <a:avLst/>
          </a:prstGeom>
        </p:spPr>
      </p:pic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EADC913D-181A-4C51-8ECB-34BAFB41146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73581" y="4995685"/>
            <a:ext cx="9325754" cy="626868"/>
          </a:xfrm>
        </p:spPr>
        <p:txBody>
          <a:bodyPr anchor="ctr"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 sz="1400" b="1">
                <a:solidFill>
                  <a:schemeClr val="tx1"/>
                </a:solidFill>
              </a:defRPr>
            </a:lvl2pPr>
            <a:lvl3pPr marL="0" indent="0">
              <a:buNone/>
              <a:defRPr sz="1400" b="1">
                <a:solidFill>
                  <a:schemeClr val="tx1"/>
                </a:solidFill>
              </a:defRPr>
            </a:lvl3pPr>
            <a:lvl4pPr marL="0" indent="0">
              <a:buNone/>
              <a:defRPr sz="1400" b="1">
                <a:solidFill>
                  <a:schemeClr val="tx1"/>
                </a:solidFill>
              </a:defRPr>
            </a:lvl4pPr>
            <a:lvl5pPr marL="0" indent="0">
              <a:spcAft>
                <a:spcPts val="0"/>
              </a:spcAft>
              <a:buNone/>
              <a:defRPr b="1">
                <a:solidFill>
                  <a:schemeClr val="tx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1400" b="1"/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9pPr>
          </a:lstStyle>
          <a:p>
            <a:pPr lvl="0"/>
            <a:r>
              <a:rPr lang="en-GB"/>
              <a:t>Add icon or number to the left circle</a:t>
            </a:r>
            <a:r>
              <a:rPr lang="en-US"/>
              <a:t> and add statement here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2547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26">
          <p15:clr>
            <a:srgbClr val="FBAE40"/>
          </p15:clr>
        </p15:guide>
        <p15:guide id="2" orient="horz" pos="890">
          <p15:clr>
            <a:srgbClr val="FBAE40"/>
          </p15:clr>
        </p15:guide>
        <p15:guide id="3" orient="horz" pos="3612">
          <p15:clr>
            <a:srgbClr val="FBAE40"/>
          </p15:clr>
        </p15:guide>
      </p15:sldGuideLst>
    </p:ext>
  </p:extLs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184C810-5A3A-4E6A-9400-6A54F5AAB3AA}"/>
              </a:ext>
            </a:extLst>
          </p:cNvPr>
          <p:cNvSpPr/>
          <p:nvPr userDrawn="1"/>
        </p:nvSpPr>
        <p:spPr>
          <a:xfrm>
            <a:off x="8855781" y="1"/>
            <a:ext cx="3336220" cy="6868095"/>
          </a:xfrm>
          <a:custGeom>
            <a:avLst/>
            <a:gdLst>
              <a:gd name="connsiteX0" fmla="*/ 0 w 3336220"/>
              <a:gd name="connsiteY0" fmla="*/ 0 h 6868095"/>
              <a:gd name="connsiteX1" fmla="*/ 3336220 w 3336220"/>
              <a:gd name="connsiteY1" fmla="*/ 0 h 6868095"/>
              <a:gd name="connsiteX2" fmla="*/ 3336220 w 3336220"/>
              <a:gd name="connsiteY2" fmla="*/ 6868095 h 6868095"/>
              <a:gd name="connsiteX3" fmla="*/ 741146 w 3336220"/>
              <a:gd name="connsiteY3" fmla="*/ 6868095 h 6868095"/>
              <a:gd name="connsiteX4" fmla="*/ 2391747 w 3336220"/>
              <a:gd name="connsiteY4" fmla="*/ 1749952 h 6868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6220" h="6868095">
                <a:moveTo>
                  <a:pt x="0" y="0"/>
                </a:moveTo>
                <a:lnTo>
                  <a:pt x="3336220" y="0"/>
                </a:lnTo>
                <a:lnTo>
                  <a:pt x="3336220" y="6868095"/>
                </a:lnTo>
                <a:lnTo>
                  <a:pt x="741146" y="6868095"/>
                </a:lnTo>
                <a:lnTo>
                  <a:pt x="2391747" y="1749952"/>
                </a:lnTo>
                <a:close/>
              </a:path>
            </a:pathLst>
          </a:custGeom>
          <a:solidFill>
            <a:srgbClr val="897800">
              <a:alpha val="10000"/>
            </a:srgbClr>
          </a:solidFill>
          <a:ln w="2146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FABAE6-89D6-4DA6-8E25-44CF070F4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95AE3B-1D47-4E08-889D-30889095D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8568" y="6237312"/>
            <a:ext cx="359544" cy="2936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2C8856E-EA09-4A2D-A32F-1FA6FBE19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8" y="1628801"/>
            <a:ext cx="5400676" cy="4105249"/>
          </a:xfrm>
        </p:spPr>
        <p:txBody>
          <a:bodyPr lIns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50FF247-5B15-467E-84CD-BE16DE800A0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67438" y="1628801"/>
            <a:ext cx="5400676" cy="4105249"/>
          </a:xfrm>
        </p:spPr>
        <p:txBody>
          <a:bodyPr lIns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D718D1-4496-4E7C-863C-4EA6BF76E65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To edit the footer text go to Insert &gt; Header &amp; Footer</a:t>
            </a:r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1C48FA38-07CF-41CF-89B9-6EEC57790DC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7203" y="5951184"/>
            <a:ext cx="1108252" cy="6698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5619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26">
          <p15:clr>
            <a:srgbClr val="FBAE40"/>
          </p15:clr>
        </p15:guide>
        <p15:guide id="2" orient="horz" pos="890">
          <p15:clr>
            <a:srgbClr val="FBAE40"/>
          </p15:clr>
        </p15:guide>
        <p15:guide id="3" orient="horz" pos="3612">
          <p15:clr>
            <a:srgbClr val="FBAE40"/>
          </p15:clr>
        </p15:guide>
        <p15:guide id="5" pos="3795">
          <p15:clr>
            <a:srgbClr val="FBAE40"/>
          </p15:clr>
        </p15:guide>
        <p15:guide id="6" pos="3885">
          <p15:clr>
            <a:srgbClr val="FBAE40"/>
          </p15:clr>
        </p15:guide>
      </p15:sldGuideLst>
    </p:ext>
  </p:extLs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E9BA4F9-0857-4738-BF8D-56F9FDAB1E9C}"/>
              </a:ext>
            </a:extLst>
          </p:cNvPr>
          <p:cNvSpPr/>
          <p:nvPr userDrawn="1"/>
        </p:nvSpPr>
        <p:spPr>
          <a:xfrm>
            <a:off x="8855781" y="1"/>
            <a:ext cx="3336220" cy="6868095"/>
          </a:xfrm>
          <a:custGeom>
            <a:avLst/>
            <a:gdLst>
              <a:gd name="connsiteX0" fmla="*/ 0 w 3336220"/>
              <a:gd name="connsiteY0" fmla="*/ 0 h 6868095"/>
              <a:gd name="connsiteX1" fmla="*/ 3336220 w 3336220"/>
              <a:gd name="connsiteY1" fmla="*/ 0 h 6868095"/>
              <a:gd name="connsiteX2" fmla="*/ 3336220 w 3336220"/>
              <a:gd name="connsiteY2" fmla="*/ 6868095 h 6868095"/>
              <a:gd name="connsiteX3" fmla="*/ 741146 w 3336220"/>
              <a:gd name="connsiteY3" fmla="*/ 6868095 h 6868095"/>
              <a:gd name="connsiteX4" fmla="*/ 2391747 w 3336220"/>
              <a:gd name="connsiteY4" fmla="*/ 1749952 h 6868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6220" h="6868095">
                <a:moveTo>
                  <a:pt x="0" y="0"/>
                </a:moveTo>
                <a:lnTo>
                  <a:pt x="3336220" y="0"/>
                </a:lnTo>
                <a:lnTo>
                  <a:pt x="3336220" y="6868095"/>
                </a:lnTo>
                <a:lnTo>
                  <a:pt x="741146" y="6868095"/>
                </a:lnTo>
                <a:lnTo>
                  <a:pt x="2391747" y="1749952"/>
                </a:lnTo>
                <a:close/>
              </a:path>
            </a:pathLst>
          </a:custGeom>
          <a:solidFill>
            <a:srgbClr val="897800">
              <a:alpha val="10000"/>
            </a:srgbClr>
          </a:solidFill>
          <a:ln w="2146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FABAE6-89D6-4DA6-8E25-44CF070F4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95AE3B-1D47-4E08-889D-30889095D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8568" y="6237312"/>
            <a:ext cx="359544" cy="2936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2C8856E-EA09-4A2D-A32F-1FA6FBE19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002" y="1628801"/>
            <a:ext cx="3336219" cy="4105249"/>
          </a:xfrm>
        </p:spPr>
        <p:txBody>
          <a:bodyPr lIns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18300B8-1805-47A9-B6FF-C74D067CBC4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21449" y="1628801"/>
            <a:ext cx="3336219" cy="4105249"/>
          </a:xfrm>
        </p:spPr>
        <p:txBody>
          <a:bodyPr lIns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4D80E0C-0C18-4529-8C60-D916E2E312D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231894" y="1628801"/>
            <a:ext cx="3336219" cy="4105249"/>
          </a:xfrm>
        </p:spPr>
        <p:txBody>
          <a:bodyPr lIns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586BEC2-815C-442A-9E7F-0825D3859E2B}"/>
              </a:ext>
            </a:extLst>
          </p:cNvPr>
          <p:cNvCxnSpPr/>
          <p:nvPr userDrawn="1"/>
        </p:nvCxnSpPr>
        <p:spPr>
          <a:xfrm>
            <a:off x="4334335" y="1628775"/>
            <a:ext cx="0" cy="4105275"/>
          </a:xfrm>
          <a:prstGeom prst="line">
            <a:avLst/>
          </a:prstGeom>
          <a:ln>
            <a:solidFill>
              <a:srgbClr val="897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78A9719-DF31-41FA-B663-8D8176348BE1}"/>
              </a:ext>
            </a:extLst>
          </p:cNvPr>
          <p:cNvCxnSpPr/>
          <p:nvPr userDrawn="1"/>
        </p:nvCxnSpPr>
        <p:spPr>
          <a:xfrm>
            <a:off x="8044782" y="1628775"/>
            <a:ext cx="0" cy="4105275"/>
          </a:xfrm>
          <a:prstGeom prst="line">
            <a:avLst/>
          </a:prstGeom>
          <a:ln>
            <a:solidFill>
              <a:srgbClr val="897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94B0AB1-E438-4795-9B06-494B822E65BE}"/>
              </a:ext>
            </a:extLst>
          </p:cNvPr>
          <p:cNvCxnSpPr/>
          <p:nvPr userDrawn="1"/>
        </p:nvCxnSpPr>
        <p:spPr>
          <a:xfrm>
            <a:off x="623888" y="1628775"/>
            <a:ext cx="0" cy="4105275"/>
          </a:xfrm>
          <a:prstGeom prst="line">
            <a:avLst/>
          </a:prstGeom>
          <a:ln>
            <a:solidFill>
              <a:srgbClr val="897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BB85F6-BA7E-4770-B562-BC7B4DF768D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To edit the footer text go to Insert &gt; Header &amp; Footer</a:t>
            </a:r>
            <a:endParaRPr lang="en-US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E198E8E3-07F6-4984-A064-10F770C1E79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7203" y="5951184"/>
            <a:ext cx="1108252" cy="6698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7334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26">
          <p15:clr>
            <a:srgbClr val="FBAE40"/>
          </p15:clr>
        </p15:guide>
        <p15:guide id="2" orient="horz" pos="890">
          <p15:clr>
            <a:srgbClr val="FBAE40"/>
          </p15:clr>
        </p15:guide>
        <p15:guide id="3" orient="horz" pos="3612">
          <p15:clr>
            <a:srgbClr val="FBAE40"/>
          </p15:clr>
        </p15:guide>
        <p15:guide id="5" pos="3795">
          <p15:clr>
            <a:srgbClr val="FBAE40"/>
          </p15:clr>
        </p15:guide>
        <p15:guide id="6" pos="3885">
          <p15:clr>
            <a:srgbClr val="FBAE40"/>
          </p15:clr>
        </p15:guide>
      </p15:sldGuideLst>
    </p:ext>
  </p:extLs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129A4E5-FCD0-4A9A-B454-1159F95FE106}"/>
              </a:ext>
            </a:extLst>
          </p:cNvPr>
          <p:cNvSpPr/>
          <p:nvPr userDrawn="1"/>
        </p:nvSpPr>
        <p:spPr>
          <a:xfrm>
            <a:off x="8855781" y="1"/>
            <a:ext cx="3336220" cy="6868095"/>
          </a:xfrm>
          <a:custGeom>
            <a:avLst/>
            <a:gdLst>
              <a:gd name="connsiteX0" fmla="*/ 0 w 3336220"/>
              <a:gd name="connsiteY0" fmla="*/ 0 h 6868095"/>
              <a:gd name="connsiteX1" fmla="*/ 3336220 w 3336220"/>
              <a:gd name="connsiteY1" fmla="*/ 0 h 6868095"/>
              <a:gd name="connsiteX2" fmla="*/ 3336220 w 3336220"/>
              <a:gd name="connsiteY2" fmla="*/ 6868095 h 6868095"/>
              <a:gd name="connsiteX3" fmla="*/ 741146 w 3336220"/>
              <a:gd name="connsiteY3" fmla="*/ 6868095 h 6868095"/>
              <a:gd name="connsiteX4" fmla="*/ 2391747 w 3336220"/>
              <a:gd name="connsiteY4" fmla="*/ 1749952 h 6868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6220" h="6868095">
                <a:moveTo>
                  <a:pt x="0" y="0"/>
                </a:moveTo>
                <a:lnTo>
                  <a:pt x="3336220" y="0"/>
                </a:lnTo>
                <a:lnTo>
                  <a:pt x="3336220" y="6868095"/>
                </a:lnTo>
                <a:lnTo>
                  <a:pt x="741146" y="6868095"/>
                </a:lnTo>
                <a:lnTo>
                  <a:pt x="2391747" y="1749952"/>
                </a:lnTo>
                <a:close/>
              </a:path>
            </a:pathLst>
          </a:custGeom>
          <a:solidFill>
            <a:srgbClr val="897800">
              <a:alpha val="10000"/>
            </a:srgbClr>
          </a:solidFill>
          <a:ln w="2146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FABAE6-89D6-4DA6-8E25-44CF070F4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457" y="332657"/>
            <a:ext cx="10944225" cy="10801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95AE3B-1D47-4E08-889D-30889095D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8568" y="6237312"/>
            <a:ext cx="359544" cy="2936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2C8856E-EA09-4A2D-A32F-1FA6FBE19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7" y="1628801"/>
            <a:ext cx="5400675" cy="4105249"/>
          </a:xfrm>
        </p:spPr>
        <p:txBody>
          <a:bodyPr lIns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67152610-A1FF-468A-9428-103D288A506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86048" y="1628800"/>
            <a:ext cx="5382065" cy="4105249"/>
          </a:xfrm>
          <a:solidFill>
            <a:schemeClr val="bg2"/>
          </a:solidFill>
        </p:spPr>
        <p:txBody>
          <a:bodyPr anchor="ctr"/>
          <a:lstStyle>
            <a:lvl1pPr algn="ct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3906C1-5405-48F5-AE39-AAB46D861F4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To edit the footer text go to Insert &gt; Header &amp; Footer</a:t>
            </a:r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138D27C8-F7EF-46F3-AD26-199D06FEA3F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7203" y="5951184"/>
            <a:ext cx="1108252" cy="6698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94201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26">
          <p15:clr>
            <a:srgbClr val="FBAE40"/>
          </p15:clr>
        </p15:guide>
        <p15:guide id="2" orient="horz" pos="890">
          <p15:clr>
            <a:srgbClr val="FBAE40"/>
          </p15:clr>
        </p15:guide>
        <p15:guide id="3" orient="horz" pos="3612">
          <p15:clr>
            <a:srgbClr val="FBAE40"/>
          </p15:clr>
        </p15:guide>
        <p15:guide id="5" pos="3795">
          <p15:clr>
            <a:srgbClr val="FBAE40"/>
          </p15:clr>
        </p15:guide>
        <p15:guide id="6" pos="3885">
          <p15:clr>
            <a:srgbClr val="FBAE40"/>
          </p15:clr>
        </p15:guide>
      </p15:sldGuideLst>
    </p:ext>
  </p:extLs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2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129A4E5-FCD0-4A9A-B454-1159F95FE106}"/>
              </a:ext>
            </a:extLst>
          </p:cNvPr>
          <p:cNvSpPr/>
          <p:nvPr userDrawn="1"/>
        </p:nvSpPr>
        <p:spPr>
          <a:xfrm>
            <a:off x="8855781" y="1"/>
            <a:ext cx="3336220" cy="6868095"/>
          </a:xfrm>
          <a:custGeom>
            <a:avLst/>
            <a:gdLst>
              <a:gd name="connsiteX0" fmla="*/ 0 w 3336220"/>
              <a:gd name="connsiteY0" fmla="*/ 0 h 6868095"/>
              <a:gd name="connsiteX1" fmla="*/ 3336220 w 3336220"/>
              <a:gd name="connsiteY1" fmla="*/ 0 h 6868095"/>
              <a:gd name="connsiteX2" fmla="*/ 3336220 w 3336220"/>
              <a:gd name="connsiteY2" fmla="*/ 6868095 h 6868095"/>
              <a:gd name="connsiteX3" fmla="*/ 741146 w 3336220"/>
              <a:gd name="connsiteY3" fmla="*/ 6868095 h 6868095"/>
              <a:gd name="connsiteX4" fmla="*/ 2391747 w 3336220"/>
              <a:gd name="connsiteY4" fmla="*/ 1749952 h 6868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6220" h="6868095">
                <a:moveTo>
                  <a:pt x="0" y="0"/>
                </a:moveTo>
                <a:lnTo>
                  <a:pt x="3336220" y="0"/>
                </a:lnTo>
                <a:lnTo>
                  <a:pt x="3336220" y="6868095"/>
                </a:lnTo>
                <a:lnTo>
                  <a:pt x="741146" y="6868095"/>
                </a:lnTo>
                <a:lnTo>
                  <a:pt x="2391747" y="1749952"/>
                </a:lnTo>
                <a:close/>
              </a:path>
            </a:pathLst>
          </a:custGeom>
          <a:solidFill>
            <a:srgbClr val="897800">
              <a:alpha val="10000"/>
            </a:srgbClr>
          </a:solidFill>
          <a:ln w="2146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FABAE6-89D6-4DA6-8E25-44CF070F4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457" y="332657"/>
            <a:ext cx="10944225" cy="10801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95AE3B-1D47-4E08-889D-30889095D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8568" y="6237312"/>
            <a:ext cx="359544" cy="2936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2C8856E-EA09-4A2D-A32F-1FA6FBE19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7" y="1628801"/>
            <a:ext cx="5400675" cy="4105249"/>
          </a:xfrm>
        </p:spPr>
        <p:txBody>
          <a:bodyPr lIns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3906C1-5405-48F5-AE39-AAB46D861F4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To edit the footer text go to Insert &gt; Header &amp; Footer</a:t>
            </a:r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138D27C8-F7EF-46F3-AD26-199D06FEA3F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7203" y="5951184"/>
            <a:ext cx="1108252" cy="669822"/>
          </a:xfrm>
          <a:prstGeom prst="rect">
            <a:avLst/>
          </a:prstGeom>
        </p:spPr>
      </p:pic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01E044BF-C17F-4889-B008-D4DABC1E6D3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86048" y="1628801"/>
            <a:ext cx="5382065" cy="1983080"/>
          </a:xfrm>
          <a:solidFill>
            <a:schemeClr val="bg2"/>
          </a:solidFill>
        </p:spPr>
        <p:txBody>
          <a:bodyPr anchor="ctr"/>
          <a:lstStyle>
            <a:lvl1pPr algn="ct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5B4B978B-F861-44F7-85DC-444BCB8194B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186048" y="3750970"/>
            <a:ext cx="5382065" cy="1983080"/>
          </a:xfrm>
          <a:solidFill>
            <a:schemeClr val="bg2"/>
          </a:solidFill>
        </p:spPr>
        <p:txBody>
          <a:bodyPr anchor="ctr"/>
          <a:lstStyle>
            <a:lvl1pPr algn="ct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3021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26">
          <p15:clr>
            <a:srgbClr val="FBAE40"/>
          </p15:clr>
        </p15:guide>
        <p15:guide id="2" orient="horz" pos="890">
          <p15:clr>
            <a:srgbClr val="FBAE40"/>
          </p15:clr>
        </p15:guide>
        <p15:guide id="3" orient="horz" pos="3612">
          <p15:clr>
            <a:srgbClr val="FBAE40"/>
          </p15:clr>
        </p15:guide>
        <p15:guide id="5" pos="3795">
          <p15:clr>
            <a:srgbClr val="FBAE40"/>
          </p15:clr>
        </p15:guide>
        <p15:guide id="6" pos="3885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5CE1139D-C1C9-4405-8E61-F2315B7B9A6A}"/>
              </a:ext>
            </a:extLst>
          </p:cNvPr>
          <p:cNvSpPr/>
          <p:nvPr/>
        </p:nvSpPr>
        <p:spPr>
          <a:xfrm>
            <a:off x="8855781" y="1"/>
            <a:ext cx="3336220" cy="6868095"/>
          </a:xfrm>
          <a:custGeom>
            <a:avLst/>
            <a:gdLst>
              <a:gd name="connsiteX0" fmla="*/ 0 w 3336220"/>
              <a:gd name="connsiteY0" fmla="*/ 0 h 6868095"/>
              <a:gd name="connsiteX1" fmla="*/ 3336220 w 3336220"/>
              <a:gd name="connsiteY1" fmla="*/ 0 h 6868095"/>
              <a:gd name="connsiteX2" fmla="*/ 3336220 w 3336220"/>
              <a:gd name="connsiteY2" fmla="*/ 6868095 h 6868095"/>
              <a:gd name="connsiteX3" fmla="*/ 741146 w 3336220"/>
              <a:gd name="connsiteY3" fmla="*/ 6868095 h 6868095"/>
              <a:gd name="connsiteX4" fmla="*/ 2391747 w 3336220"/>
              <a:gd name="connsiteY4" fmla="*/ 1749952 h 6868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6220" h="6868095">
                <a:moveTo>
                  <a:pt x="0" y="0"/>
                </a:moveTo>
                <a:lnTo>
                  <a:pt x="3336220" y="0"/>
                </a:lnTo>
                <a:lnTo>
                  <a:pt x="3336220" y="6868095"/>
                </a:lnTo>
                <a:lnTo>
                  <a:pt x="741146" y="6868095"/>
                </a:lnTo>
                <a:lnTo>
                  <a:pt x="2391747" y="1749952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  <a:ln w="2146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65A8F828-EA8C-44F9-8CE3-BF6A6E5A9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CF89D1-5F6C-4FE0-93BA-66FADB691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1D888C-FA49-479B-99FF-971EFA45E91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67CBE2A0-AF23-46C3-B417-BFDD726B06C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7203" y="5951184"/>
            <a:ext cx="1108252" cy="6698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74407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890">
          <p15:clr>
            <a:srgbClr val="FBAE40"/>
          </p15:clr>
        </p15:guide>
        <p15:guide id="3" orient="horz" pos="3612">
          <p15:clr>
            <a:srgbClr val="FBAE40"/>
          </p15:clr>
        </p15:guide>
        <p15:guide id="4" orient="horz" pos="1026">
          <p15:clr>
            <a:srgbClr val="FBAE40"/>
          </p15:clr>
        </p15:guide>
      </p15:sldGuideLst>
    </p:ext>
  </p:extLs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1C1BF00-04D9-4D7A-B031-4D1495410583}"/>
              </a:ext>
            </a:extLst>
          </p:cNvPr>
          <p:cNvSpPr/>
          <p:nvPr userDrawn="1"/>
        </p:nvSpPr>
        <p:spPr>
          <a:xfrm>
            <a:off x="8855781" y="1"/>
            <a:ext cx="3336220" cy="6868095"/>
          </a:xfrm>
          <a:custGeom>
            <a:avLst/>
            <a:gdLst>
              <a:gd name="connsiteX0" fmla="*/ 0 w 3336220"/>
              <a:gd name="connsiteY0" fmla="*/ 0 h 6868095"/>
              <a:gd name="connsiteX1" fmla="*/ 3336220 w 3336220"/>
              <a:gd name="connsiteY1" fmla="*/ 0 h 6868095"/>
              <a:gd name="connsiteX2" fmla="*/ 3336220 w 3336220"/>
              <a:gd name="connsiteY2" fmla="*/ 6868095 h 6868095"/>
              <a:gd name="connsiteX3" fmla="*/ 741146 w 3336220"/>
              <a:gd name="connsiteY3" fmla="*/ 6868095 h 6868095"/>
              <a:gd name="connsiteX4" fmla="*/ 2391747 w 3336220"/>
              <a:gd name="connsiteY4" fmla="*/ 1749952 h 6868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6220" h="6868095">
                <a:moveTo>
                  <a:pt x="0" y="0"/>
                </a:moveTo>
                <a:lnTo>
                  <a:pt x="3336220" y="0"/>
                </a:lnTo>
                <a:lnTo>
                  <a:pt x="3336220" y="6868095"/>
                </a:lnTo>
                <a:lnTo>
                  <a:pt x="741146" y="6868095"/>
                </a:lnTo>
                <a:lnTo>
                  <a:pt x="2391747" y="1749952"/>
                </a:lnTo>
                <a:close/>
              </a:path>
            </a:pathLst>
          </a:custGeom>
          <a:solidFill>
            <a:srgbClr val="897800">
              <a:alpha val="10000"/>
            </a:srgbClr>
          </a:solidFill>
          <a:ln w="2146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FABAE6-89D6-4DA6-8E25-44CF070F4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457" y="332657"/>
            <a:ext cx="10944225" cy="10801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95AE3B-1D47-4E08-889D-30889095D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8568" y="6237312"/>
            <a:ext cx="359544" cy="2936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67152610-A1FF-468A-9428-103D288A506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3888" y="1628800"/>
            <a:ext cx="10944225" cy="4105249"/>
          </a:xfrm>
          <a:solidFill>
            <a:schemeClr val="bg2"/>
          </a:solidFill>
        </p:spPr>
        <p:txBody>
          <a:bodyPr anchor="ctr"/>
          <a:lstStyle>
            <a:lvl1pPr algn="ct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850625-B26B-4E48-BE64-9BCFCFB9FE0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To edit the footer text go to Insert &gt; Header &amp; Footer</a:t>
            </a:r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8C57A445-870C-491D-BFF6-94E936C1312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7203" y="5951184"/>
            <a:ext cx="1108252" cy="6698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53791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26">
          <p15:clr>
            <a:srgbClr val="FBAE40"/>
          </p15:clr>
        </p15:guide>
        <p15:guide id="2" orient="horz" pos="890">
          <p15:clr>
            <a:srgbClr val="FBAE40"/>
          </p15:clr>
        </p15:guide>
        <p15:guide id="3" orient="horz" pos="3612">
          <p15:clr>
            <a:srgbClr val="FBAE40"/>
          </p15:clr>
        </p15:guide>
        <p15:guide id="5" pos="3795">
          <p15:clr>
            <a:srgbClr val="FBAE40"/>
          </p15:clr>
        </p15:guide>
        <p15:guide id="6" pos="3885">
          <p15:clr>
            <a:srgbClr val="FBAE40"/>
          </p15:clr>
        </p15:guide>
      </p15:sldGuideLst>
    </p:ext>
  </p:extLs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Box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D8B72F5-9940-438B-B874-0514793351BF}"/>
              </a:ext>
            </a:extLst>
          </p:cNvPr>
          <p:cNvSpPr/>
          <p:nvPr userDrawn="1"/>
        </p:nvSpPr>
        <p:spPr>
          <a:xfrm>
            <a:off x="8855781" y="1"/>
            <a:ext cx="3336220" cy="6868095"/>
          </a:xfrm>
          <a:custGeom>
            <a:avLst/>
            <a:gdLst>
              <a:gd name="connsiteX0" fmla="*/ 0 w 3336220"/>
              <a:gd name="connsiteY0" fmla="*/ 0 h 6868095"/>
              <a:gd name="connsiteX1" fmla="*/ 3336220 w 3336220"/>
              <a:gd name="connsiteY1" fmla="*/ 0 h 6868095"/>
              <a:gd name="connsiteX2" fmla="*/ 3336220 w 3336220"/>
              <a:gd name="connsiteY2" fmla="*/ 6868095 h 6868095"/>
              <a:gd name="connsiteX3" fmla="*/ 741146 w 3336220"/>
              <a:gd name="connsiteY3" fmla="*/ 6868095 h 6868095"/>
              <a:gd name="connsiteX4" fmla="*/ 2391747 w 3336220"/>
              <a:gd name="connsiteY4" fmla="*/ 1749952 h 6868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6220" h="6868095">
                <a:moveTo>
                  <a:pt x="0" y="0"/>
                </a:moveTo>
                <a:lnTo>
                  <a:pt x="3336220" y="0"/>
                </a:lnTo>
                <a:lnTo>
                  <a:pt x="3336220" y="6868095"/>
                </a:lnTo>
                <a:lnTo>
                  <a:pt x="741146" y="6868095"/>
                </a:lnTo>
                <a:lnTo>
                  <a:pt x="2391747" y="1749952"/>
                </a:lnTo>
                <a:close/>
              </a:path>
            </a:pathLst>
          </a:custGeom>
          <a:solidFill>
            <a:srgbClr val="897800">
              <a:alpha val="10000"/>
            </a:srgbClr>
          </a:solidFill>
          <a:ln w="2146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FABAE6-89D6-4DA6-8E25-44CF070F4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457" y="332657"/>
            <a:ext cx="10944225" cy="10801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95AE3B-1D47-4E08-889D-30889095D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8568" y="6237312"/>
            <a:ext cx="359544" cy="2936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A6D4E22-2AD5-44BC-9810-314367E9F2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7" y="1628801"/>
            <a:ext cx="5400675" cy="4105249"/>
          </a:xfrm>
        </p:spPr>
        <p:txBody>
          <a:bodyPr lIns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0081787-D484-47D1-A3A7-78815A935B5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68008" y="1628801"/>
            <a:ext cx="5400674" cy="4105249"/>
          </a:xfrm>
          <a:prstGeom prst="roundRect">
            <a:avLst>
              <a:gd name="adj" fmla="val 7952"/>
            </a:avLst>
          </a:prstGeom>
          <a:gradFill>
            <a:gsLst>
              <a:gs pos="0">
                <a:schemeClr val="accent3"/>
              </a:gs>
              <a:gs pos="52000">
                <a:srgbClr val="97BE0D"/>
              </a:gs>
              <a:gs pos="100000">
                <a:srgbClr val="897800"/>
              </a:gs>
            </a:gsLst>
            <a:lin ang="5400000" scaled="0"/>
          </a:gradFill>
        </p:spPr>
        <p:txBody>
          <a:bodyPr lIns="216000" tIns="144000" rIns="216000" bIns="21600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F4B2EA-8005-447F-9F48-DCE7E7CB050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To edit the footer text go to Insert &gt; Header &amp; Footer</a:t>
            </a:r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842A3BBA-D3F1-4171-ACF0-32CC58E3B25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7203" y="5951184"/>
            <a:ext cx="1108252" cy="6698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02448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26">
          <p15:clr>
            <a:srgbClr val="FBAE40"/>
          </p15:clr>
        </p15:guide>
        <p15:guide id="2" orient="horz" pos="890">
          <p15:clr>
            <a:srgbClr val="FBAE40"/>
          </p15:clr>
        </p15:guide>
        <p15:guide id="3" orient="horz" pos="3612">
          <p15:clr>
            <a:srgbClr val="FBAE40"/>
          </p15:clr>
        </p15:guide>
        <p15:guide id="5" pos="3795">
          <p15:clr>
            <a:srgbClr val="FBAE40"/>
          </p15:clr>
        </p15:guide>
        <p15:guide id="6" pos="3885">
          <p15:clr>
            <a:srgbClr val="FBAE40"/>
          </p15:clr>
        </p15:guide>
      </p15:sldGuideLst>
    </p:ext>
  </p:extLs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Highlight Box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D5094F0-BA9F-4E55-8AE8-33A2A1FE5453}"/>
              </a:ext>
            </a:extLst>
          </p:cNvPr>
          <p:cNvSpPr/>
          <p:nvPr userDrawn="1"/>
        </p:nvSpPr>
        <p:spPr>
          <a:xfrm>
            <a:off x="8855781" y="1"/>
            <a:ext cx="3336220" cy="6868095"/>
          </a:xfrm>
          <a:custGeom>
            <a:avLst/>
            <a:gdLst>
              <a:gd name="connsiteX0" fmla="*/ 0 w 3336220"/>
              <a:gd name="connsiteY0" fmla="*/ 0 h 6868095"/>
              <a:gd name="connsiteX1" fmla="*/ 3336220 w 3336220"/>
              <a:gd name="connsiteY1" fmla="*/ 0 h 6868095"/>
              <a:gd name="connsiteX2" fmla="*/ 3336220 w 3336220"/>
              <a:gd name="connsiteY2" fmla="*/ 6868095 h 6868095"/>
              <a:gd name="connsiteX3" fmla="*/ 741146 w 3336220"/>
              <a:gd name="connsiteY3" fmla="*/ 6868095 h 6868095"/>
              <a:gd name="connsiteX4" fmla="*/ 2391747 w 3336220"/>
              <a:gd name="connsiteY4" fmla="*/ 1749952 h 6868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6220" h="6868095">
                <a:moveTo>
                  <a:pt x="0" y="0"/>
                </a:moveTo>
                <a:lnTo>
                  <a:pt x="3336220" y="0"/>
                </a:lnTo>
                <a:lnTo>
                  <a:pt x="3336220" y="6868095"/>
                </a:lnTo>
                <a:lnTo>
                  <a:pt x="741146" y="6868095"/>
                </a:lnTo>
                <a:lnTo>
                  <a:pt x="2391747" y="1749952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  <a:ln w="2146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FABAE6-89D6-4DA6-8E25-44CF070F4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457" y="332657"/>
            <a:ext cx="10944225" cy="10801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95AE3B-1D47-4E08-889D-30889095D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8568" y="6237312"/>
            <a:ext cx="359544" cy="2936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A6D4E22-2AD5-44BC-9810-314367E9F2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8" y="1628801"/>
            <a:ext cx="7776367" cy="4105249"/>
          </a:xfrm>
        </p:spPr>
        <p:txBody>
          <a:bodyPr lIns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93C593-C891-4EBF-99E0-E0D099B1B5D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To edit the footer text go to Insert &gt; Header &amp; Footer</a:t>
            </a:r>
            <a:endParaRPr lang="en-US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23C886FD-207F-41B8-AEDF-FEF791CCA30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7203" y="5951184"/>
            <a:ext cx="1108252" cy="669822"/>
          </a:xfrm>
          <a:prstGeom prst="rect">
            <a:avLst/>
          </a:prstGeom>
        </p:spPr>
      </p:pic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7710C7B2-2E3D-4FF3-B22A-1F6EA3075FF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700580" y="1628775"/>
            <a:ext cx="2868612" cy="4105275"/>
          </a:xfrm>
          <a:prstGeom prst="roundRect">
            <a:avLst>
              <a:gd name="adj" fmla="val 11492"/>
            </a:avLst>
          </a:prstGeom>
          <a:gradFill>
            <a:gsLst>
              <a:gs pos="0">
                <a:schemeClr val="accent3"/>
              </a:gs>
              <a:gs pos="52000">
                <a:srgbClr val="97BE0D"/>
              </a:gs>
              <a:gs pos="100000">
                <a:srgbClr val="897800"/>
              </a:gs>
            </a:gsLst>
            <a:lin ang="5400000" scaled="0"/>
          </a:gradFill>
        </p:spPr>
        <p:txBody>
          <a:bodyPr lIns="216000" tIns="216000" rIns="216000" bIns="216000" anchor="ctr">
            <a:normAutofit/>
          </a:bodyPr>
          <a:lstStyle>
            <a:lvl1pPr algn="ctr">
              <a:defRPr sz="1800">
                <a:solidFill>
                  <a:schemeClr val="tx1"/>
                </a:solidFill>
              </a:defRPr>
            </a:lvl1pPr>
            <a:lvl2pPr algn="ctr">
              <a:defRPr sz="1800">
                <a:solidFill>
                  <a:schemeClr val="tx1"/>
                </a:solidFill>
                <a:latin typeface="+mj-lt"/>
              </a:defRPr>
            </a:lvl2pPr>
            <a:lvl3pPr marL="0" indent="0" algn="ctr">
              <a:buNone/>
              <a:defRPr b="0">
                <a:solidFill>
                  <a:schemeClr val="tx1"/>
                </a:solidFill>
                <a:latin typeface="+mj-lt"/>
              </a:defRPr>
            </a:lvl3pPr>
            <a:lvl4pPr marL="0" indent="0" algn="ctr">
              <a:buNone/>
              <a:defRPr sz="1800">
                <a:solidFill>
                  <a:schemeClr val="tx1"/>
                </a:solidFill>
                <a:latin typeface="+mj-lt"/>
              </a:defRPr>
            </a:lvl4pPr>
            <a:lvl5pPr marL="0" indent="0" algn="ctr"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  <a:latin typeface="+mj-lt"/>
              </a:defRPr>
            </a:lvl5pPr>
            <a:lvl6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1"/>
                </a:solidFill>
                <a:latin typeface="+mj-lt"/>
              </a:defRPr>
            </a:lvl6pPr>
            <a:lvl7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>
                <a:solidFill>
                  <a:schemeClr val="tx1"/>
                </a:solidFill>
                <a:latin typeface="+mj-lt"/>
              </a:defRPr>
            </a:lvl7pPr>
            <a:lvl8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>
                <a:solidFill>
                  <a:schemeClr val="tx1"/>
                </a:solidFill>
                <a:latin typeface="+mj-lt"/>
              </a:defRPr>
            </a:lvl8pPr>
            <a:lvl9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37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26">
          <p15:clr>
            <a:srgbClr val="FBAE40"/>
          </p15:clr>
        </p15:guide>
        <p15:guide id="2" orient="horz" pos="890">
          <p15:clr>
            <a:srgbClr val="FBAE40"/>
          </p15:clr>
        </p15:guide>
        <p15:guide id="3" orient="horz" pos="3612">
          <p15:clr>
            <a:srgbClr val="FBAE40"/>
          </p15:clr>
        </p15:guide>
        <p15:guide id="5" pos="3795">
          <p15:clr>
            <a:srgbClr val="FBAE40"/>
          </p15:clr>
        </p15:guide>
        <p15:guide id="6" pos="3885">
          <p15:clr>
            <a:srgbClr val="FBAE40"/>
          </p15:clr>
        </p15:guide>
      </p15:sldGuideLst>
    </p:ext>
  </p:extLs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Highlight Box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D5094F0-BA9F-4E55-8AE8-33A2A1FE5453}"/>
              </a:ext>
            </a:extLst>
          </p:cNvPr>
          <p:cNvSpPr/>
          <p:nvPr userDrawn="1"/>
        </p:nvSpPr>
        <p:spPr>
          <a:xfrm>
            <a:off x="8855781" y="1"/>
            <a:ext cx="3336220" cy="6868095"/>
          </a:xfrm>
          <a:custGeom>
            <a:avLst/>
            <a:gdLst>
              <a:gd name="connsiteX0" fmla="*/ 0 w 3336220"/>
              <a:gd name="connsiteY0" fmla="*/ 0 h 6868095"/>
              <a:gd name="connsiteX1" fmla="*/ 3336220 w 3336220"/>
              <a:gd name="connsiteY1" fmla="*/ 0 h 6868095"/>
              <a:gd name="connsiteX2" fmla="*/ 3336220 w 3336220"/>
              <a:gd name="connsiteY2" fmla="*/ 6868095 h 6868095"/>
              <a:gd name="connsiteX3" fmla="*/ 741146 w 3336220"/>
              <a:gd name="connsiteY3" fmla="*/ 6868095 h 6868095"/>
              <a:gd name="connsiteX4" fmla="*/ 2391747 w 3336220"/>
              <a:gd name="connsiteY4" fmla="*/ 1749952 h 6868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6220" h="6868095">
                <a:moveTo>
                  <a:pt x="0" y="0"/>
                </a:moveTo>
                <a:lnTo>
                  <a:pt x="3336220" y="0"/>
                </a:lnTo>
                <a:lnTo>
                  <a:pt x="3336220" y="6868095"/>
                </a:lnTo>
                <a:lnTo>
                  <a:pt x="741146" y="6868095"/>
                </a:lnTo>
                <a:lnTo>
                  <a:pt x="2391747" y="1749952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  <a:ln w="2146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FABAE6-89D6-4DA6-8E25-44CF070F4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457" y="332657"/>
            <a:ext cx="10944225" cy="10801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95AE3B-1D47-4E08-889D-30889095D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8568" y="6237312"/>
            <a:ext cx="359544" cy="2936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0F7A850A-74D1-4E6E-BD07-6FF4FDCE492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3888" y="1628775"/>
            <a:ext cx="3467100" cy="4105249"/>
          </a:xfrm>
          <a:prstGeom prst="roundRect">
            <a:avLst>
              <a:gd name="adj" fmla="val 9341"/>
            </a:avLst>
          </a:prstGeom>
          <a:gradFill>
            <a:gsLst>
              <a:gs pos="54000">
                <a:srgbClr val="97BE0D"/>
              </a:gs>
              <a:gs pos="0">
                <a:schemeClr val="accent3"/>
              </a:gs>
              <a:gs pos="100000">
                <a:srgbClr val="897800"/>
              </a:gs>
            </a:gsLst>
            <a:lin ang="5400000" scaled="1"/>
          </a:gradFill>
        </p:spPr>
        <p:txBody>
          <a:bodyPr vert="horz" lIns="216000" tIns="144000" rIns="216000" bIns="216000" rtlCol="0">
            <a:normAutofit/>
          </a:bodyPr>
          <a:lstStyle>
            <a:lvl1pPr>
              <a:defRPr lang="en-US" dirty="0">
                <a:solidFill>
                  <a:schemeClr val="tx1"/>
                </a:solidFill>
              </a:defRPr>
            </a:lvl1pPr>
            <a:lvl2pPr>
              <a:defRPr lang="en-US" dirty="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lang="en-US" dirty="0">
                <a:solidFill>
                  <a:schemeClr val="tx1"/>
                </a:solidFill>
              </a:defRPr>
            </a:lvl3pPr>
            <a:lvl4pPr>
              <a:defRPr lang="en-US" dirty="0">
                <a:solidFill>
                  <a:schemeClr val="tx1"/>
                </a:solidFill>
              </a:defRPr>
            </a:lvl4pPr>
            <a:lvl5pPr>
              <a:defRPr lang="en-US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331289A-19DA-4106-8D64-DEFC1F77204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04822" y="1628775"/>
            <a:ext cx="3467100" cy="4105249"/>
          </a:xfrm>
          <a:prstGeom prst="roundRect">
            <a:avLst>
              <a:gd name="adj" fmla="val 9341"/>
            </a:avLst>
          </a:prstGeom>
          <a:gradFill>
            <a:gsLst>
              <a:gs pos="54000">
                <a:srgbClr val="97BE0D"/>
              </a:gs>
              <a:gs pos="0">
                <a:schemeClr val="accent3"/>
              </a:gs>
              <a:gs pos="100000">
                <a:srgbClr val="897800"/>
              </a:gs>
            </a:gsLst>
            <a:lin ang="5400000" scaled="1"/>
          </a:gradFill>
        </p:spPr>
        <p:txBody>
          <a:bodyPr vert="horz" lIns="216000" tIns="144000" rIns="216000" bIns="216000" rtlCol="0">
            <a:normAutofit/>
          </a:bodyPr>
          <a:lstStyle>
            <a:lvl1pPr>
              <a:defRPr lang="en-US" dirty="0">
                <a:solidFill>
                  <a:schemeClr val="tx1"/>
                </a:solidFill>
              </a:defRPr>
            </a:lvl1pPr>
            <a:lvl2pPr>
              <a:defRPr lang="en-US" dirty="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lang="en-US" dirty="0">
                <a:solidFill>
                  <a:schemeClr val="tx1"/>
                </a:solidFill>
              </a:defRPr>
            </a:lvl3pPr>
            <a:lvl4pPr>
              <a:defRPr lang="en-US" dirty="0">
                <a:solidFill>
                  <a:schemeClr val="tx1"/>
                </a:solidFill>
              </a:defRPr>
            </a:lvl4pPr>
            <a:lvl5pPr>
              <a:defRPr lang="en-US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1C8BE655-7767-4D05-A61C-19A678A2975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364355" y="1628775"/>
            <a:ext cx="3467100" cy="4105249"/>
          </a:xfrm>
          <a:prstGeom prst="roundRect">
            <a:avLst>
              <a:gd name="adj" fmla="val 9341"/>
            </a:avLst>
          </a:prstGeom>
          <a:gradFill>
            <a:gsLst>
              <a:gs pos="54000">
                <a:srgbClr val="97BE0D"/>
              </a:gs>
              <a:gs pos="0">
                <a:schemeClr val="accent3"/>
              </a:gs>
              <a:gs pos="100000">
                <a:srgbClr val="897800"/>
              </a:gs>
            </a:gsLst>
            <a:lin ang="5400000" scaled="1"/>
          </a:gradFill>
        </p:spPr>
        <p:txBody>
          <a:bodyPr vert="horz" lIns="216000" tIns="144000" rIns="216000" bIns="216000" rtlCol="0">
            <a:normAutofit/>
          </a:bodyPr>
          <a:lstStyle>
            <a:lvl1pPr>
              <a:defRPr lang="en-US" dirty="0">
                <a:solidFill>
                  <a:schemeClr val="tx1"/>
                </a:solidFill>
              </a:defRPr>
            </a:lvl1pPr>
            <a:lvl2pPr>
              <a:defRPr lang="en-US" dirty="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lang="en-US" dirty="0">
                <a:solidFill>
                  <a:schemeClr val="tx1"/>
                </a:solidFill>
              </a:defRPr>
            </a:lvl3pPr>
            <a:lvl4pPr>
              <a:defRPr lang="en-US" dirty="0">
                <a:solidFill>
                  <a:schemeClr val="tx1"/>
                </a:solidFill>
              </a:defRPr>
            </a:lvl4pPr>
            <a:lvl5pPr>
              <a:defRPr lang="en-US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DA423E-D339-4EF9-93CD-F14914CD442E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To edit the footer text go to Insert &gt; Header &amp; Footer</a:t>
            </a:r>
            <a:endParaRPr lang="en-US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71F5677A-56A8-4481-B594-2ADE5E61B0F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7203" y="5951184"/>
            <a:ext cx="1108252" cy="6698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68747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26">
          <p15:clr>
            <a:srgbClr val="FBAE40"/>
          </p15:clr>
        </p15:guide>
        <p15:guide id="2" orient="horz" pos="890">
          <p15:clr>
            <a:srgbClr val="FBAE40"/>
          </p15:clr>
        </p15:guide>
        <p15:guide id="3" orient="horz" pos="3612">
          <p15:clr>
            <a:srgbClr val="FBAE40"/>
          </p15:clr>
        </p15:guide>
        <p15:guide id="5" pos="3795">
          <p15:clr>
            <a:srgbClr val="FBAE40"/>
          </p15:clr>
        </p15:guide>
        <p15:guide id="6" pos="3885">
          <p15:clr>
            <a:srgbClr val="FBAE40"/>
          </p15:clr>
        </p15:guide>
      </p15:sldGuideLst>
    </p:ext>
  </p:extLs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Slide (Colour)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5CE1139D-C1C9-4405-8E61-F2315B7B9A6A}"/>
              </a:ext>
            </a:extLst>
          </p:cNvPr>
          <p:cNvSpPr/>
          <p:nvPr userDrawn="1"/>
        </p:nvSpPr>
        <p:spPr>
          <a:xfrm>
            <a:off x="8855781" y="1"/>
            <a:ext cx="3336220" cy="6868095"/>
          </a:xfrm>
          <a:custGeom>
            <a:avLst/>
            <a:gdLst>
              <a:gd name="connsiteX0" fmla="*/ 0 w 3336220"/>
              <a:gd name="connsiteY0" fmla="*/ 0 h 6868095"/>
              <a:gd name="connsiteX1" fmla="*/ 3336220 w 3336220"/>
              <a:gd name="connsiteY1" fmla="*/ 0 h 6868095"/>
              <a:gd name="connsiteX2" fmla="*/ 3336220 w 3336220"/>
              <a:gd name="connsiteY2" fmla="*/ 6868095 h 6868095"/>
              <a:gd name="connsiteX3" fmla="*/ 741146 w 3336220"/>
              <a:gd name="connsiteY3" fmla="*/ 6868095 h 6868095"/>
              <a:gd name="connsiteX4" fmla="*/ 2391747 w 3336220"/>
              <a:gd name="connsiteY4" fmla="*/ 1749952 h 6868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6220" h="6868095">
                <a:moveTo>
                  <a:pt x="0" y="0"/>
                </a:moveTo>
                <a:lnTo>
                  <a:pt x="3336220" y="0"/>
                </a:lnTo>
                <a:lnTo>
                  <a:pt x="3336220" y="6868095"/>
                </a:lnTo>
                <a:lnTo>
                  <a:pt x="741146" y="6868095"/>
                </a:lnTo>
                <a:lnTo>
                  <a:pt x="2391747" y="1749952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 w="2146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65A8F828-EA8C-44F9-8CE3-BF6A6E5A9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CF89D1-5F6C-4FE0-93BA-66FADB691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8568" y="6237312"/>
            <a:ext cx="359544" cy="2936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95638DD-DF7C-47C9-B752-A8707FAE5E0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To edit the footer text go to Insert &gt; Header &amp; Footer</a:t>
            </a:r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A1DC3E94-CC57-4C7C-8FB9-CBDDB833E5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7203" y="5951184"/>
            <a:ext cx="1108252" cy="6698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87463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890">
          <p15:clr>
            <a:srgbClr val="FBAE40"/>
          </p15:clr>
        </p15:guide>
        <p15:guide id="3" orient="horz" pos="3612">
          <p15:clr>
            <a:srgbClr val="FBAE40"/>
          </p15:clr>
        </p15:guide>
        <p15:guide id="4" orient="horz" pos="1026">
          <p15:clr>
            <a:srgbClr val="FBAE40"/>
          </p15:clr>
        </p15:guide>
      </p15:sldGuideLst>
    </p:ext>
  </p:extLs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(Colour)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D5094F0-BA9F-4E55-8AE8-33A2A1FE5453}"/>
              </a:ext>
            </a:extLst>
          </p:cNvPr>
          <p:cNvSpPr/>
          <p:nvPr userDrawn="1"/>
        </p:nvSpPr>
        <p:spPr>
          <a:xfrm>
            <a:off x="8855781" y="1"/>
            <a:ext cx="3336220" cy="6868095"/>
          </a:xfrm>
          <a:custGeom>
            <a:avLst/>
            <a:gdLst>
              <a:gd name="connsiteX0" fmla="*/ 0 w 3336220"/>
              <a:gd name="connsiteY0" fmla="*/ 0 h 6868095"/>
              <a:gd name="connsiteX1" fmla="*/ 3336220 w 3336220"/>
              <a:gd name="connsiteY1" fmla="*/ 0 h 6868095"/>
              <a:gd name="connsiteX2" fmla="*/ 3336220 w 3336220"/>
              <a:gd name="connsiteY2" fmla="*/ 6868095 h 6868095"/>
              <a:gd name="connsiteX3" fmla="*/ 741146 w 3336220"/>
              <a:gd name="connsiteY3" fmla="*/ 6868095 h 6868095"/>
              <a:gd name="connsiteX4" fmla="*/ 2391747 w 3336220"/>
              <a:gd name="connsiteY4" fmla="*/ 1749952 h 6868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6220" h="6868095">
                <a:moveTo>
                  <a:pt x="0" y="0"/>
                </a:moveTo>
                <a:lnTo>
                  <a:pt x="3336220" y="0"/>
                </a:lnTo>
                <a:lnTo>
                  <a:pt x="3336220" y="6868095"/>
                </a:lnTo>
                <a:lnTo>
                  <a:pt x="741146" y="6868095"/>
                </a:lnTo>
                <a:lnTo>
                  <a:pt x="2391747" y="1749952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 w="2146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FABAE6-89D6-4DA6-8E25-44CF070F4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95AE3B-1D47-4E08-889D-30889095D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8568" y="6237312"/>
            <a:ext cx="359544" cy="2936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2C8856E-EA09-4A2D-A32F-1FA6FBE19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7" y="1628801"/>
            <a:ext cx="10944225" cy="4105249"/>
          </a:xfrm>
        </p:spPr>
        <p:txBody>
          <a:bodyPr lIns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9306D1-70C1-48EA-9DC3-4CC858A86BC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To edit the footer text go to Insert &gt; Header &amp; Footer</a:t>
            </a:r>
            <a:endParaRPr lang="en-U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802EF889-4EE3-4E04-A94A-88572CD27FB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7203" y="5951184"/>
            <a:ext cx="1108252" cy="6698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64287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26">
          <p15:clr>
            <a:srgbClr val="FBAE40"/>
          </p15:clr>
        </p15:guide>
        <p15:guide id="2" orient="horz" pos="890">
          <p15:clr>
            <a:srgbClr val="FBAE40"/>
          </p15:clr>
        </p15:guide>
        <p15:guide id="3" orient="horz" pos="3612">
          <p15:clr>
            <a:srgbClr val="FBAE40"/>
          </p15:clr>
        </p15:guide>
      </p15:sldGuideLst>
    </p:ext>
  </p:extLs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Box Slide (Colour)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D5094F0-BA9F-4E55-8AE8-33A2A1FE5453}"/>
              </a:ext>
            </a:extLst>
          </p:cNvPr>
          <p:cNvSpPr/>
          <p:nvPr userDrawn="1"/>
        </p:nvSpPr>
        <p:spPr>
          <a:xfrm>
            <a:off x="8855781" y="1"/>
            <a:ext cx="3336220" cy="6868095"/>
          </a:xfrm>
          <a:custGeom>
            <a:avLst/>
            <a:gdLst>
              <a:gd name="connsiteX0" fmla="*/ 0 w 3336220"/>
              <a:gd name="connsiteY0" fmla="*/ 0 h 6868095"/>
              <a:gd name="connsiteX1" fmla="*/ 3336220 w 3336220"/>
              <a:gd name="connsiteY1" fmla="*/ 0 h 6868095"/>
              <a:gd name="connsiteX2" fmla="*/ 3336220 w 3336220"/>
              <a:gd name="connsiteY2" fmla="*/ 6868095 h 6868095"/>
              <a:gd name="connsiteX3" fmla="*/ 741146 w 3336220"/>
              <a:gd name="connsiteY3" fmla="*/ 6868095 h 6868095"/>
              <a:gd name="connsiteX4" fmla="*/ 2391747 w 3336220"/>
              <a:gd name="connsiteY4" fmla="*/ 1749952 h 6868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6220" h="6868095">
                <a:moveTo>
                  <a:pt x="0" y="0"/>
                </a:moveTo>
                <a:lnTo>
                  <a:pt x="3336220" y="0"/>
                </a:lnTo>
                <a:lnTo>
                  <a:pt x="3336220" y="6868095"/>
                </a:lnTo>
                <a:lnTo>
                  <a:pt x="741146" y="6868095"/>
                </a:lnTo>
                <a:lnTo>
                  <a:pt x="2391747" y="1749952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 w="2146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FABAE6-89D6-4DA6-8E25-44CF070F4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2C8856E-EA09-4A2D-A32F-1FA6FBE19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7" y="1628801"/>
            <a:ext cx="10944225" cy="3029763"/>
          </a:xfrm>
        </p:spPr>
        <p:txBody>
          <a:bodyPr lIns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E53E131-7016-484E-B61A-2726368E8DD1}"/>
              </a:ext>
            </a:extLst>
          </p:cNvPr>
          <p:cNvSpPr/>
          <p:nvPr userDrawn="1"/>
        </p:nvSpPr>
        <p:spPr>
          <a:xfrm>
            <a:off x="630275" y="4883499"/>
            <a:ext cx="10944225" cy="851241"/>
          </a:xfrm>
          <a:prstGeom prst="roundRect">
            <a:avLst>
              <a:gd name="adj" fmla="val 50000"/>
            </a:avLst>
          </a:prstGeom>
          <a:solidFill>
            <a:srgbClr val="897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CB90612-AE08-4C27-B84D-8139A8A4ECDC}"/>
              </a:ext>
            </a:extLst>
          </p:cNvPr>
          <p:cNvSpPr/>
          <p:nvPr userDrawn="1"/>
        </p:nvSpPr>
        <p:spPr>
          <a:xfrm>
            <a:off x="767408" y="4995685"/>
            <a:ext cx="626870" cy="626868"/>
          </a:xfrm>
          <a:custGeom>
            <a:avLst/>
            <a:gdLst>
              <a:gd name="connsiteX0" fmla="*/ 836748 w 836747"/>
              <a:gd name="connsiteY0" fmla="*/ 418374 h 836747"/>
              <a:gd name="connsiteX1" fmla="*/ 418374 w 836747"/>
              <a:gd name="connsiteY1" fmla="*/ 836748 h 836747"/>
              <a:gd name="connsiteX2" fmla="*/ 0 w 836747"/>
              <a:gd name="connsiteY2" fmla="*/ 418374 h 836747"/>
              <a:gd name="connsiteX3" fmla="*/ 418374 w 836747"/>
              <a:gd name="connsiteY3" fmla="*/ 0 h 836747"/>
              <a:gd name="connsiteX4" fmla="*/ 836748 w 836747"/>
              <a:gd name="connsiteY4" fmla="*/ 418374 h 836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6747" h="836747">
                <a:moveTo>
                  <a:pt x="836748" y="418374"/>
                </a:moveTo>
                <a:cubicBezTo>
                  <a:pt x="836748" y="648571"/>
                  <a:pt x="650397" y="836748"/>
                  <a:pt x="418374" y="836748"/>
                </a:cubicBezTo>
                <a:cubicBezTo>
                  <a:pt x="188177" y="836748"/>
                  <a:pt x="0" y="650398"/>
                  <a:pt x="0" y="418374"/>
                </a:cubicBezTo>
                <a:cubicBezTo>
                  <a:pt x="0" y="188177"/>
                  <a:pt x="186350" y="0"/>
                  <a:pt x="418374" y="0"/>
                </a:cubicBezTo>
                <a:cubicBezTo>
                  <a:pt x="650397" y="0"/>
                  <a:pt x="836748" y="186350"/>
                  <a:pt x="836748" y="418374"/>
                </a:cubicBezTo>
              </a:path>
            </a:pathLst>
          </a:custGeom>
          <a:solidFill>
            <a:schemeClr val="accent3"/>
          </a:solidFill>
          <a:ln w="1825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555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7D1B1F1-B6F8-4222-A0C3-A8A75605D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8568" y="6237312"/>
            <a:ext cx="359544" cy="2936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EA2979-7B1D-465F-A3A8-68316D380C1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To edit the footer text go to Insert &gt; Header &amp; Footer</a:t>
            </a:r>
            <a:endParaRPr lang="en-US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AEC9898D-3A98-4574-B1EE-5A5A9D487B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7203" y="5951184"/>
            <a:ext cx="1108252" cy="669822"/>
          </a:xfrm>
          <a:prstGeom prst="rect">
            <a:avLst/>
          </a:prstGeom>
        </p:spPr>
      </p:pic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4B102C9D-C986-45A9-8C98-B1F5A645DC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73581" y="4995685"/>
            <a:ext cx="9325754" cy="626868"/>
          </a:xfrm>
        </p:spPr>
        <p:txBody>
          <a:bodyPr anchor="ctr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 b="1">
                <a:solidFill>
                  <a:schemeClr val="bg1"/>
                </a:solidFill>
              </a:defRPr>
            </a:lvl2pPr>
            <a:lvl3pPr marL="0" indent="0">
              <a:buNone/>
              <a:defRPr sz="1400" b="1">
                <a:solidFill>
                  <a:schemeClr val="bg1"/>
                </a:solidFill>
              </a:defRPr>
            </a:lvl3pPr>
            <a:lvl4pPr marL="0" indent="0">
              <a:buNone/>
              <a:defRPr sz="1400" b="1">
                <a:solidFill>
                  <a:schemeClr val="bg1"/>
                </a:solidFill>
              </a:defRPr>
            </a:lvl4pPr>
            <a:lvl5pPr marL="0" indent="0">
              <a:spcAft>
                <a:spcPts val="0"/>
              </a:spcAft>
              <a:buNone/>
              <a:defRPr b="1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GB"/>
              <a:t>Add icon or number to the left circle</a:t>
            </a:r>
            <a:r>
              <a:rPr lang="en-US"/>
              <a:t> and add statement here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199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26">
          <p15:clr>
            <a:srgbClr val="FBAE40"/>
          </p15:clr>
        </p15:guide>
        <p15:guide id="2" orient="horz" pos="890">
          <p15:clr>
            <a:srgbClr val="FBAE40"/>
          </p15:clr>
        </p15:guide>
        <p15:guide id="3" orient="horz" pos="3612">
          <p15:clr>
            <a:srgbClr val="FBAE40"/>
          </p15:clr>
        </p15:guide>
      </p15:sldGuideLst>
    </p:ext>
  </p:extLs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Image 1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C1BC739-A750-4455-A32B-8CA8A5BB21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grayscl/>
            <a:alphaModFix amt="1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</p:spPr>
      </p:pic>
      <p:sp>
        <p:nvSpPr>
          <p:cNvPr id="6" name="Freeform: Shape 5">
            <a:extLst>
              <a:ext uri="{FF2B5EF4-FFF2-40B4-BE49-F238E27FC236}">
                <a16:creationId xmlns:a16="http://schemas.microsoft.com/office/drawing/2014/main" id="{5CE1139D-C1C9-4405-8E61-F2315B7B9A6A}"/>
              </a:ext>
            </a:extLst>
          </p:cNvPr>
          <p:cNvSpPr/>
          <p:nvPr userDrawn="1"/>
        </p:nvSpPr>
        <p:spPr>
          <a:xfrm>
            <a:off x="8855781" y="1"/>
            <a:ext cx="3336220" cy="6868095"/>
          </a:xfrm>
          <a:custGeom>
            <a:avLst/>
            <a:gdLst>
              <a:gd name="connsiteX0" fmla="*/ 0 w 3336220"/>
              <a:gd name="connsiteY0" fmla="*/ 0 h 6868095"/>
              <a:gd name="connsiteX1" fmla="*/ 3336220 w 3336220"/>
              <a:gd name="connsiteY1" fmla="*/ 0 h 6868095"/>
              <a:gd name="connsiteX2" fmla="*/ 3336220 w 3336220"/>
              <a:gd name="connsiteY2" fmla="*/ 6868095 h 6868095"/>
              <a:gd name="connsiteX3" fmla="*/ 741146 w 3336220"/>
              <a:gd name="connsiteY3" fmla="*/ 6868095 h 6868095"/>
              <a:gd name="connsiteX4" fmla="*/ 2391747 w 3336220"/>
              <a:gd name="connsiteY4" fmla="*/ 1749952 h 6868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6220" h="6868095">
                <a:moveTo>
                  <a:pt x="0" y="0"/>
                </a:moveTo>
                <a:lnTo>
                  <a:pt x="3336220" y="0"/>
                </a:lnTo>
                <a:lnTo>
                  <a:pt x="3336220" y="6868095"/>
                </a:lnTo>
                <a:lnTo>
                  <a:pt x="741146" y="6868095"/>
                </a:lnTo>
                <a:lnTo>
                  <a:pt x="2391747" y="1749952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 w="2146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65A8F828-EA8C-44F9-8CE3-BF6A6E5A9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842C502A-94D8-4751-A20C-02510D31E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8568" y="6237312"/>
            <a:ext cx="359544" cy="2936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76077D1-0F0F-40C6-AA98-3A1CB54396A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To edit the footer text go to Insert &gt; Header &amp; Footer</a:t>
            </a:r>
            <a:endParaRPr lang="en-US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DC77C46A-CA67-4095-A8DD-4C5F3CFE29A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7203" y="5951184"/>
            <a:ext cx="1108252" cy="669822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3111704-0853-4B61-90CC-007B134053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7" y="1628801"/>
            <a:ext cx="10944225" cy="4105249"/>
          </a:xfrm>
        </p:spPr>
        <p:txBody>
          <a:bodyPr lIns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98339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890">
          <p15:clr>
            <a:srgbClr val="FBAE40"/>
          </p15:clr>
        </p15:guide>
        <p15:guide id="3" orient="horz" pos="3612">
          <p15:clr>
            <a:srgbClr val="FBAE40"/>
          </p15:clr>
        </p15:guide>
        <p15:guide id="4" orient="horz" pos="1026">
          <p15:clr>
            <a:srgbClr val="FBAE40"/>
          </p15:clr>
        </p15:guide>
      </p15:sldGuideLst>
    </p:ext>
  </p:extLs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Image 2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C1BC739-A750-4455-A32B-8CA8A5BB21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15000"/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68095"/>
          </a:xfrm>
          <a:prstGeom prst="rect">
            <a:avLst/>
          </a:prstGeom>
        </p:spPr>
      </p:pic>
      <p:sp>
        <p:nvSpPr>
          <p:cNvPr id="6" name="Freeform: Shape 5">
            <a:extLst>
              <a:ext uri="{FF2B5EF4-FFF2-40B4-BE49-F238E27FC236}">
                <a16:creationId xmlns:a16="http://schemas.microsoft.com/office/drawing/2014/main" id="{5CE1139D-C1C9-4405-8E61-F2315B7B9A6A}"/>
              </a:ext>
            </a:extLst>
          </p:cNvPr>
          <p:cNvSpPr/>
          <p:nvPr userDrawn="1"/>
        </p:nvSpPr>
        <p:spPr>
          <a:xfrm>
            <a:off x="8855781" y="1"/>
            <a:ext cx="3336220" cy="6868095"/>
          </a:xfrm>
          <a:custGeom>
            <a:avLst/>
            <a:gdLst>
              <a:gd name="connsiteX0" fmla="*/ 0 w 3336220"/>
              <a:gd name="connsiteY0" fmla="*/ 0 h 6868095"/>
              <a:gd name="connsiteX1" fmla="*/ 3336220 w 3336220"/>
              <a:gd name="connsiteY1" fmla="*/ 0 h 6868095"/>
              <a:gd name="connsiteX2" fmla="*/ 3336220 w 3336220"/>
              <a:gd name="connsiteY2" fmla="*/ 6868095 h 6868095"/>
              <a:gd name="connsiteX3" fmla="*/ 741146 w 3336220"/>
              <a:gd name="connsiteY3" fmla="*/ 6868095 h 6868095"/>
              <a:gd name="connsiteX4" fmla="*/ 2391747 w 3336220"/>
              <a:gd name="connsiteY4" fmla="*/ 1749952 h 6868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6220" h="6868095">
                <a:moveTo>
                  <a:pt x="0" y="0"/>
                </a:moveTo>
                <a:lnTo>
                  <a:pt x="3336220" y="0"/>
                </a:lnTo>
                <a:lnTo>
                  <a:pt x="3336220" y="6868095"/>
                </a:lnTo>
                <a:lnTo>
                  <a:pt x="741146" y="6868095"/>
                </a:lnTo>
                <a:lnTo>
                  <a:pt x="2391747" y="1749952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 w="2146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65A8F828-EA8C-44F9-8CE3-BF6A6E5A9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B71A03A-069C-4476-BB0F-02DAF99C8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8568" y="6237312"/>
            <a:ext cx="359544" cy="2936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4A7A607-D0BF-4F5B-A98F-A9F9ECE8A3B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To edit the footer text go to Insert &gt; Header &amp; Footer</a:t>
            </a:r>
            <a:endParaRPr lang="en-US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F2D1AD83-D336-40D5-B41B-5C7F2BD9071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7203" y="5951184"/>
            <a:ext cx="1108252" cy="669822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DA0E0D2-4015-481E-AEAD-BEC94260E6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7" y="1628801"/>
            <a:ext cx="10944225" cy="4105249"/>
          </a:xfrm>
        </p:spPr>
        <p:txBody>
          <a:bodyPr lIns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4638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890">
          <p15:clr>
            <a:srgbClr val="FBAE40"/>
          </p15:clr>
        </p15:guide>
        <p15:guide id="3" orient="horz" pos="3612">
          <p15:clr>
            <a:srgbClr val="FBAE40"/>
          </p15:clr>
        </p15:guide>
        <p15:guide id="4" orient="horz" pos="1026">
          <p15:clr>
            <a:srgbClr val="FBAE40"/>
          </p15:clr>
        </p15:guide>
      </p15:sldGuideLst>
    </p:ext>
  </p:extLs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Image 3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C9EE477-2488-4D64-ADCC-6751017C59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grayscl/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68094"/>
          </a:xfrm>
          <a:prstGeom prst="rect">
            <a:avLst/>
          </a:prstGeom>
        </p:spPr>
      </p:pic>
      <p:sp>
        <p:nvSpPr>
          <p:cNvPr id="6" name="Freeform: Shape 5">
            <a:extLst>
              <a:ext uri="{FF2B5EF4-FFF2-40B4-BE49-F238E27FC236}">
                <a16:creationId xmlns:a16="http://schemas.microsoft.com/office/drawing/2014/main" id="{5CE1139D-C1C9-4405-8E61-F2315B7B9A6A}"/>
              </a:ext>
            </a:extLst>
          </p:cNvPr>
          <p:cNvSpPr/>
          <p:nvPr userDrawn="1"/>
        </p:nvSpPr>
        <p:spPr>
          <a:xfrm>
            <a:off x="8855781" y="1"/>
            <a:ext cx="3336220" cy="6868095"/>
          </a:xfrm>
          <a:custGeom>
            <a:avLst/>
            <a:gdLst>
              <a:gd name="connsiteX0" fmla="*/ 0 w 3336220"/>
              <a:gd name="connsiteY0" fmla="*/ 0 h 6868095"/>
              <a:gd name="connsiteX1" fmla="*/ 3336220 w 3336220"/>
              <a:gd name="connsiteY1" fmla="*/ 0 h 6868095"/>
              <a:gd name="connsiteX2" fmla="*/ 3336220 w 3336220"/>
              <a:gd name="connsiteY2" fmla="*/ 6868095 h 6868095"/>
              <a:gd name="connsiteX3" fmla="*/ 741146 w 3336220"/>
              <a:gd name="connsiteY3" fmla="*/ 6868095 h 6868095"/>
              <a:gd name="connsiteX4" fmla="*/ 2391747 w 3336220"/>
              <a:gd name="connsiteY4" fmla="*/ 1749952 h 6868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6220" h="6868095">
                <a:moveTo>
                  <a:pt x="0" y="0"/>
                </a:moveTo>
                <a:lnTo>
                  <a:pt x="3336220" y="0"/>
                </a:lnTo>
                <a:lnTo>
                  <a:pt x="3336220" y="6868095"/>
                </a:lnTo>
                <a:lnTo>
                  <a:pt x="741146" y="6868095"/>
                </a:lnTo>
                <a:lnTo>
                  <a:pt x="2391747" y="1749952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 w="2146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65A8F828-EA8C-44F9-8CE3-BF6A6E5A9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A4E985B-9608-4358-8A0F-EEDF4211A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8568" y="6237312"/>
            <a:ext cx="359544" cy="2936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6D2141F-958E-4493-91CC-10F00712681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To edit the footer text go to Insert &gt; Header &amp; Footer</a:t>
            </a:r>
            <a:endParaRPr lang="en-US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28685066-586F-440E-9B72-A4DEC8CB0DE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7203" y="5951184"/>
            <a:ext cx="1108252" cy="669822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4091825-680D-4154-BC10-CE040128F0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7" y="1628801"/>
            <a:ext cx="10944225" cy="4105249"/>
          </a:xfrm>
        </p:spPr>
        <p:txBody>
          <a:bodyPr lIns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48911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890">
          <p15:clr>
            <a:srgbClr val="FBAE40"/>
          </p15:clr>
        </p15:guide>
        <p15:guide id="3" orient="horz" pos="3612">
          <p15:clr>
            <a:srgbClr val="FBAE40"/>
          </p15:clr>
        </p15:guide>
        <p15:guide id="4" orient="horz" pos="1026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ur Focu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5CE1139D-C1C9-4405-8E61-F2315B7B9A6A}"/>
              </a:ext>
            </a:extLst>
          </p:cNvPr>
          <p:cNvSpPr/>
          <p:nvPr/>
        </p:nvSpPr>
        <p:spPr>
          <a:xfrm>
            <a:off x="8855781" y="1"/>
            <a:ext cx="3336220" cy="6868095"/>
          </a:xfrm>
          <a:custGeom>
            <a:avLst/>
            <a:gdLst>
              <a:gd name="connsiteX0" fmla="*/ 0 w 3336220"/>
              <a:gd name="connsiteY0" fmla="*/ 0 h 6868095"/>
              <a:gd name="connsiteX1" fmla="*/ 3336220 w 3336220"/>
              <a:gd name="connsiteY1" fmla="*/ 0 h 6868095"/>
              <a:gd name="connsiteX2" fmla="*/ 3336220 w 3336220"/>
              <a:gd name="connsiteY2" fmla="*/ 6868095 h 6868095"/>
              <a:gd name="connsiteX3" fmla="*/ 741146 w 3336220"/>
              <a:gd name="connsiteY3" fmla="*/ 6868095 h 6868095"/>
              <a:gd name="connsiteX4" fmla="*/ 2391747 w 3336220"/>
              <a:gd name="connsiteY4" fmla="*/ 1749952 h 6868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6220" h="6868095">
                <a:moveTo>
                  <a:pt x="0" y="0"/>
                </a:moveTo>
                <a:lnTo>
                  <a:pt x="3336220" y="0"/>
                </a:lnTo>
                <a:lnTo>
                  <a:pt x="3336220" y="6868095"/>
                </a:lnTo>
                <a:lnTo>
                  <a:pt x="741146" y="6868095"/>
                </a:lnTo>
                <a:lnTo>
                  <a:pt x="2391747" y="1749952"/>
                </a:lnTo>
                <a:close/>
              </a:path>
            </a:pathLst>
          </a:custGeom>
          <a:solidFill>
            <a:schemeClr val="tx2"/>
          </a:solidFill>
          <a:ln w="2146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65A8F828-EA8C-44F9-8CE3-BF6A6E5A9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CF89D1-5F6C-4FE0-93BA-66FADB691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4C3AD5-426C-4560-96DE-5AE54EE6BDD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00E68D09-D625-42E0-B07B-D1E9CC398FA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7203" y="5951184"/>
            <a:ext cx="1108252" cy="6698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0114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890">
          <p15:clr>
            <a:srgbClr val="FBAE40"/>
          </p15:clr>
        </p15:guide>
        <p15:guide id="3" orient="horz" pos="3612">
          <p15:clr>
            <a:srgbClr val="FBAE40"/>
          </p15:clr>
        </p15:guide>
        <p15:guide id="4" orient="horz" pos="1026">
          <p15:clr>
            <a:srgbClr val="FBAE40"/>
          </p15:clr>
        </p15:guide>
      </p15:sldGuideLst>
    </p:ext>
  </p:extLs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[TOC Sourc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F349DC71-095A-427C-86AE-AB2BF62FF11A}"/>
              </a:ext>
            </a:extLst>
          </p:cNvPr>
          <p:cNvSpPr/>
          <p:nvPr userDrawn="1"/>
        </p:nvSpPr>
        <p:spPr>
          <a:xfrm>
            <a:off x="0" y="-1864"/>
            <a:ext cx="12192000" cy="6859864"/>
          </a:xfrm>
          <a:custGeom>
            <a:avLst/>
            <a:gdLst>
              <a:gd name="connsiteX0" fmla="*/ 0 w 12192000"/>
              <a:gd name="connsiteY0" fmla="*/ 0 h 6859864"/>
              <a:gd name="connsiteX1" fmla="*/ 3803006 w 12192000"/>
              <a:gd name="connsiteY1" fmla="*/ 0 h 6859864"/>
              <a:gd name="connsiteX2" fmla="*/ 4304834 w 12192000"/>
              <a:gd name="connsiteY2" fmla="*/ 1529209 h 6859864"/>
              <a:gd name="connsiteX3" fmla="*/ 12192000 w 12192000"/>
              <a:gd name="connsiteY3" fmla="*/ 1547431 h 6859864"/>
              <a:gd name="connsiteX4" fmla="*/ 12192000 w 12192000"/>
              <a:gd name="connsiteY4" fmla="*/ 1555990 h 6859864"/>
              <a:gd name="connsiteX5" fmla="*/ 5826926 w 12192000"/>
              <a:gd name="connsiteY5" fmla="*/ 6215744 h 6859864"/>
              <a:gd name="connsiteX6" fmla="*/ 6034029 w 12192000"/>
              <a:gd name="connsiteY6" fmla="*/ 6859864 h 6859864"/>
              <a:gd name="connsiteX7" fmla="*/ 0 w 12192000"/>
              <a:gd name="connsiteY7" fmla="*/ 6859864 h 6859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9864">
                <a:moveTo>
                  <a:pt x="0" y="0"/>
                </a:moveTo>
                <a:lnTo>
                  <a:pt x="3803006" y="0"/>
                </a:lnTo>
                <a:lnTo>
                  <a:pt x="4304834" y="1529209"/>
                </a:lnTo>
                <a:lnTo>
                  <a:pt x="12192000" y="1547431"/>
                </a:lnTo>
                <a:lnTo>
                  <a:pt x="12192000" y="1555990"/>
                </a:lnTo>
                <a:lnTo>
                  <a:pt x="5826926" y="6215744"/>
                </a:lnTo>
                <a:lnTo>
                  <a:pt x="6034029" y="6859864"/>
                </a:lnTo>
                <a:lnTo>
                  <a:pt x="0" y="6859864"/>
                </a:lnTo>
                <a:close/>
              </a:path>
            </a:pathLst>
          </a:custGeom>
          <a:gradFill>
            <a:gsLst>
              <a:gs pos="65964">
                <a:srgbClr val="F19A21"/>
              </a:gs>
              <a:gs pos="100000">
                <a:srgbClr val="F58232"/>
              </a:gs>
              <a:gs pos="2000">
                <a:srgbClr val="FFDD00"/>
              </a:gs>
            </a:gsLst>
            <a:lin ang="5400000" scaled="1"/>
          </a:gradFill>
          <a:ln w="2146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>
              <a:latin typeface="Arial" panose="020B0604020202020204" pitchFamily="34" charset="0"/>
            </a:endParaRPr>
          </a:p>
        </p:txBody>
      </p:sp>
      <p:sp>
        <p:nvSpPr>
          <p:cNvPr id="2" name="plcSectionTitle">
            <a:extLst>
              <a:ext uri="{FF2B5EF4-FFF2-40B4-BE49-F238E27FC236}">
                <a16:creationId xmlns:a16="http://schemas.microsoft.com/office/drawing/2014/main" id="{2C127A54-07D0-4F3C-93FC-B5CDD638ECE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1962" y="2430707"/>
            <a:ext cx="7428254" cy="1942147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4000" cap="all" baseline="0">
                <a:solidFill>
                  <a:schemeClr val="tx1"/>
                </a:solidFill>
              </a:defRPr>
            </a:lvl1pPr>
          </a:lstStyle>
          <a:p>
            <a:r>
              <a:rPr lang="en-GB"/>
              <a:t>DIVIDER SLIDE TITLE GOES HERE CAN SPAN OVER 3 LINES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DF29E4-BED1-47C6-BDC1-43AF2F4D28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1962" y="4725144"/>
            <a:ext cx="4043878" cy="1440706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2ADBA3AE-A9A2-4D23-BD45-DC95997E8F03}"/>
              </a:ext>
            </a:extLst>
          </p:cNvPr>
          <p:cNvSpPr txBox="1">
            <a:spLocks/>
          </p:cNvSpPr>
          <p:nvPr userDrawn="1"/>
        </p:nvSpPr>
        <p:spPr>
          <a:xfrm>
            <a:off x="7602523" y="338842"/>
            <a:ext cx="3967822" cy="864096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5113" indent="-2651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1338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06450" indent="-2651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SECTION </a:t>
            </a: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00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plcSectionNumber">
            <a:extLst>
              <a:ext uri="{FF2B5EF4-FFF2-40B4-BE49-F238E27FC236}">
                <a16:creationId xmlns:a16="http://schemas.microsoft.com/office/drawing/2014/main" id="{CD834981-9F1D-4CB8-8491-E50EAB116C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894695" y="489903"/>
            <a:ext cx="647700" cy="504825"/>
          </a:xfrm>
        </p:spPr>
        <p:txBody>
          <a:bodyPr rIns="0" anchor="ctr">
            <a:noAutofit/>
          </a:bodyPr>
          <a:lstStyle>
            <a:lvl1pPr algn="ctr">
              <a:defRPr sz="3200">
                <a:solidFill>
                  <a:schemeClr val="accent4"/>
                </a:solidFill>
              </a:defRPr>
            </a:lvl1pPr>
            <a:lvl5pPr marL="541337" indent="0" algn="ctr">
              <a:buNone/>
              <a:defRPr/>
            </a:lvl5pPr>
          </a:lstStyle>
          <a:p>
            <a:pPr lvl="0"/>
            <a:r>
              <a:rPr lang="en-GB"/>
              <a:t>00</a:t>
            </a:r>
            <a:endParaRPr lang="en-US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31F006E4-253C-4042-A03B-2EA64D44DA2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7202" y="334561"/>
            <a:ext cx="1667613" cy="10078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7799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977">
          <p15:clr>
            <a:srgbClr val="FBAE40"/>
          </p15:clr>
        </p15:guide>
      </p15:sldGuideLst>
    </p:ext>
  </p:extLs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5CE1139D-C1C9-4405-8E61-F2315B7B9A6A}"/>
              </a:ext>
            </a:extLst>
          </p:cNvPr>
          <p:cNvSpPr/>
          <p:nvPr userDrawn="1"/>
        </p:nvSpPr>
        <p:spPr>
          <a:xfrm>
            <a:off x="8855781" y="1"/>
            <a:ext cx="3336220" cy="6868095"/>
          </a:xfrm>
          <a:custGeom>
            <a:avLst/>
            <a:gdLst>
              <a:gd name="connsiteX0" fmla="*/ 0 w 3336220"/>
              <a:gd name="connsiteY0" fmla="*/ 0 h 6868095"/>
              <a:gd name="connsiteX1" fmla="*/ 3336220 w 3336220"/>
              <a:gd name="connsiteY1" fmla="*/ 0 h 6868095"/>
              <a:gd name="connsiteX2" fmla="*/ 3336220 w 3336220"/>
              <a:gd name="connsiteY2" fmla="*/ 6868095 h 6868095"/>
              <a:gd name="connsiteX3" fmla="*/ 741146 w 3336220"/>
              <a:gd name="connsiteY3" fmla="*/ 6868095 h 6868095"/>
              <a:gd name="connsiteX4" fmla="*/ 2391747 w 3336220"/>
              <a:gd name="connsiteY4" fmla="*/ 1749952 h 6868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6220" h="6868095">
                <a:moveTo>
                  <a:pt x="0" y="0"/>
                </a:moveTo>
                <a:lnTo>
                  <a:pt x="3336220" y="0"/>
                </a:lnTo>
                <a:lnTo>
                  <a:pt x="3336220" y="6868095"/>
                </a:lnTo>
                <a:lnTo>
                  <a:pt x="741146" y="6868095"/>
                </a:lnTo>
                <a:lnTo>
                  <a:pt x="2391747" y="1749952"/>
                </a:lnTo>
                <a:close/>
              </a:path>
            </a:pathLst>
          </a:custGeom>
          <a:solidFill>
            <a:srgbClr val="F0B600">
              <a:alpha val="9804"/>
            </a:srgbClr>
          </a:solidFill>
          <a:ln w="2146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65A8F828-EA8C-44F9-8CE3-BF6A6E5A9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CF89D1-5F6C-4FE0-93BA-66FADB691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8568" y="6237312"/>
            <a:ext cx="359544" cy="2936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5682263-6855-40AA-A352-2E5CFF19080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To edit the footer text go to Insert &gt; Header &amp; Footer</a:t>
            </a:r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06FCD08-826C-4242-88FC-37C4629760E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7203" y="5951184"/>
            <a:ext cx="1108252" cy="6698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1158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890">
          <p15:clr>
            <a:srgbClr val="FBAE40"/>
          </p15:clr>
        </p15:guide>
        <p15:guide id="3" orient="horz" pos="3612">
          <p15:clr>
            <a:srgbClr val="FBAE40"/>
          </p15:clr>
        </p15:guide>
        <p15:guide id="4" orient="horz" pos="1026">
          <p15:clr>
            <a:srgbClr val="FBAE40"/>
          </p15:clr>
        </p15:guide>
      </p15:sldGuideLst>
    </p:ext>
  </p:extLs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 Focu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5CE1139D-C1C9-4405-8E61-F2315B7B9A6A}"/>
              </a:ext>
            </a:extLst>
          </p:cNvPr>
          <p:cNvSpPr/>
          <p:nvPr userDrawn="1"/>
        </p:nvSpPr>
        <p:spPr>
          <a:xfrm>
            <a:off x="8855781" y="1"/>
            <a:ext cx="3336220" cy="6868095"/>
          </a:xfrm>
          <a:custGeom>
            <a:avLst/>
            <a:gdLst>
              <a:gd name="connsiteX0" fmla="*/ 0 w 3336220"/>
              <a:gd name="connsiteY0" fmla="*/ 0 h 6868095"/>
              <a:gd name="connsiteX1" fmla="*/ 3336220 w 3336220"/>
              <a:gd name="connsiteY1" fmla="*/ 0 h 6868095"/>
              <a:gd name="connsiteX2" fmla="*/ 3336220 w 3336220"/>
              <a:gd name="connsiteY2" fmla="*/ 6868095 h 6868095"/>
              <a:gd name="connsiteX3" fmla="*/ 741146 w 3336220"/>
              <a:gd name="connsiteY3" fmla="*/ 6868095 h 6868095"/>
              <a:gd name="connsiteX4" fmla="*/ 2391747 w 3336220"/>
              <a:gd name="connsiteY4" fmla="*/ 1749952 h 6868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6220" h="6868095">
                <a:moveTo>
                  <a:pt x="0" y="0"/>
                </a:moveTo>
                <a:lnTo>
                  <a:pt x="3336220" y="0"/>
                </a:lnTo>
                <a:lnTo>
                  <a:pt x="3336220" y="6868095"/>
                </a:lnTo>
                <a:lnTo>
                  <a:pt x="741146" y="6868095"/>
                </a:lnTo>
                <a:lnTo>
                  <a:pt x="2391747" y="1749952"/>
                </a:lnTo>
                <a:close/>
              </a:path>
            </a:pathLst>
          </a:custGeom>
          <a:solidFill>
            <a:schemeClr val="accent4"/>
          </a:solidFill>
          <a:ln w="2146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65A8F828-EA8C-44F9-8CE3-BF6A6E5A9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CF89D1-5F6C-4FE0-93BA-66FADB691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8568" y="6237312"/>
            <a:ext cx="359544" cy="2936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2AC26BD-F478-4742-BC1A-6C135EE55E3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To edit the footer text go to Insert &gt; Header &amp; Footer</a:t>
            </a:r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34A2A38-B5F4-4EBD-948A-5924160375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7203" y="5951184"/>
            <a:ext cx="1108252" cy="6698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57190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890">
          <p15:clr>
            <a:srgbClr val="FBAE40"/>
          </p15:clr>
        </p15:guide>
        <p15:guide id="3" orient="horz" pos="3612">
          <p15:clr>
            <a:srgbClr val="FBAE40"/>
          </p15:clr>
        </p15:guide>
        <p15:guide id="4" orient="horz" pos="1026">
          <p15:clr>
            <a:srgbClr val="FBAE40"/>
          </p15:clr>
        </p15:guide>
      </p15:sldGuideLst>
    </p:ext>
  </p:extLs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ocus Slide (Ad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65A8F828-EA8C-44F9-8CE3-BF6A6E5A9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4C3AD5-426C-4560-96DE-5AE54EE6BDD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To edit the footer text go to Insert &gt; Header &amp; Footer</a:t>
            </a:r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00E68D09-D625-42E0-B07B-D1E9CC398F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7203" y="5951184"/>
            <a:ext cx="1108252" cy="669822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ED984F6-9651-4A2E-A441-A678FE5471C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855781" y="1"/>
            <a:ext cx="3336220" cy="6868095"/>
          </a:xfrm>
          <a:custGeom>
            <a:avLst/>
            <a:gdLst>
              <a:gd name="connsiteX0" fmla="*/ 0 w 3336220"/>
              <a:gd name="connsiteY0" fmla="*/ 0 h 6868095"/>
              <a:gd name="connsiteX1" fmla="*/ 3336220 w 3336220"/>
              <a:gd name="connsiteY1" fmla="*/ 0 h 6868095"/>
              <a:gd name="connsiteX2" fmla="*/ 3336220 w 3336220"/>
              <a:gd name="connsiteY2" fmla="*/ 6868095 h 6868095"/>
              <a:gd name="connsiteX3" fmla="*/ 741146 w 3336220"/>
              <a:gd name="connsiteY3" fmla="*/ 6868095 h 6868095"/>
              <a:gd name="connsiteX4" fmla="*/ 2391747 w 3336220"/>
              <a:gd name="connsiteY4" fmla="*/ 1749952 h 6868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6220" h="6868095">
                <a:moveTo>
                  <a:pt x="0" y="0"/>
                </a:moveTo>
                <a:lnTo>
                  <a:pt x="3336220" y="0"/>
                </a:lnTo>
                <a:lnTo>
                  <a:pt x="3336220" y="6868095"/>
                </a:lnTo>
                <a:lnTo>
                  <a:pt x="741146" y="6868095"/>
                </a:lnTo>
                <a:lnTo>
                  <a:pt x="2391747" y="1749952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CF89D1-5F6C-4FE0-93BA-66FADB691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087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890">
          <p15:clr>
            <a:srgbClr val="FBAE40"/>
          </p15:clr>
        </p15:guide>
        <p15:guide id="3" orient="horz" pos="3612">
          <p15:clr>
            <a:srgbClr val="FBAE40"/>
          </p15:clr>
        </p15:guide>
        <p15:guide id="4" orient="horz" pos="1026">
          <p15:clr>
            <a:srgbClr val="FBAE40"/>
          </p15:clr>
        </p15:guide>
      </p15:sldGuideLst>
    </p:ext>
  </p:extLs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ocu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B2F8015-B9CC-42F5-B208-B833E14152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grayscl/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55782" y="2"/>
            <a:ext cx="3336219" cy="6857999"/>
          </a:xfrm>
          <a:custGeom>
            <a:avLst/>
            <a:gdLst>
              <a:gd name="connsiteX0" fmla="*/ 0 w 3336219"/>
              <a:gd name="connsiteY0" fmla="*/ 0 h 6857999"/>
              <a:gd name="connsiteX1" fmla="*/ 3336219 w 3336219"/>
              <a:gd name="connsiteY1" fmla="*/ 0 h 6857999"/>
              <a:gd name="connsiteX2" fmla="*/ 3336219 w 3336219"/>
              <a:gd name="connsiteY2" fmla="*/ 6857999 h 6857999"/>
              <a:gd name="connsiteX3" fmla="*/ 744402 w 3336219"/>
              <a:gd name="connsiteY3" fmla="*/ 6857999 h 6857999"/>
              <a:gd name="connsiteX4" fmla="*/ 2391747 w 3336219"/>
              <a:gd name="connsiteY4" fmla="*/ 1749952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6219" h="6857999">
                <a:moveTo>
                  <a:pt x="0" y="0"/>
                </a:moveTo>
                <a:lnTo>
                  <a:pt x="3336219" y="0"/>
                </a:lnTo>
                <a:lnTo>
                  <a:pt x="3336219" y="6857999"/>
                </a:lnTo>
                <a:lnTo>
                  <a:pt x="744402" y="6857999"/>
                </a:lnTo>
                <a:lnTo>
                  <a:pt x="2391747" y="1749952"/>
                </a:lnTo>
                <a:close/>
              </a:path>
            </a:pathLst>
          </a:custGeom>
          <a:solidFill>
            <a:schemeClr val="accent4"/>
          </a:solidFill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65A8F828-EA8C-44F9-8CE3-BF6A6E5A9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CF89D1-5F6C-4FE0-93BA-66FADB691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8568" y="6237312"/>
            <a:ext cx="359544" cy="2936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A733381-7B5F-4AA0-B0E3-8D32BE58EF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To edit the footer text go to Insert &gt; Header &amp; Footer</a:t>
            </a:r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E60B9AA9-7B5F-41C9-A592-7E777822462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7203" y="5951184"/>
            <a:ext cx="1108252" cy="6698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19915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890">
          <p15:clr>
            <a:srgbClr val="FBAE40"/>
          </p15:clr>
        </p15:guide>
        <p15:guide id="3" orient="horz" pos="3612">
          <p15:clr>
            <a:srgbClr val="FBAE40"/>
          </p15:clr>
        </p15:guide>
        <p15:guide id="4" orient="horz" pos="1026">
          <p15:clr>
            <a:srgbClr val="FBAE40"/>
          </p15:clr>
        </p15:guide>
      </p15:sldGuideLst>
    </p:ext>
  </p:extLs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749563B-DC1A-4428-A7B7-A8E3F97396DC}"/>
              </a:ext>
            </a:extLst>
          </p:cNvPr>
          <p:cNvSpPr/>
          <p:nvPr userDrawn="1"/>
        </p:nvSpPr>
        <p:spPr>
          <a:xfrm>
            <a:off x="8855781" y="1"/>
            <a:ext cx="3336220" cy="6868095"/>
          </a:xfrm>
          <a:custGeom>
            <a:avLst/>
            <a:gdLst>
              <a:gd name="connsiteX0" fmla="*/ 0 w 3336220"/>
              <a:gd name="connsiteY0" fmla="*/ 0 h 6868095"/>
              <a:gd name="connsiteX1" fmla="*/ 3336220 w 3336220"/>
              <a:gd name="connsiteY1" fmla="*/ 0 h 6868095"/>
              <a:gd name="connsiteX2" fmla="*/ 3336220 w 3336220"/>
              <a:gd name="connsiteY2" fmla="*/ 6868095 h 6868095"/>
              <a:gd name="connsiteX3" fmla="*/ 741146 w 3336220"/>
              <a:gd name="connsiteY3" fmla="*/ 6868095 h 6868095"/>
              <a:gd name="connsiteX4" fmla="*/ 2391747 w 3336220"/>
              <a:gd name="connsiteY4" fmla="*/ 1749952 h 6868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6220" h="6868095">
                <a:moveTo>
                  <a:pt x="0" y="0"/>
                </a:moveTo>
                <a:lnTo>
                  <a:pt x="3336220" y="0"/>
                </a:lnTo>
                <a:lnTo>
                  <a:pt x="3336220" y="6868095"/>
                </a:lnTo>
                <a:lnTo>
                  <a:pt x="741146" y="6868095"/>
                </a:lnTo>
                <a:lnTo>
                  <a:pt x="2391747" y="1749952"/>
                </a:lnTo>
                <a:close/>
              </a:path>
            </a:pathLst>
          </a:custGeom>
          <a:solidFill>
            <a:srgbClr val="F0B600">
              <a:alpha val="9804"/>
            </a:srgbClr>
          </a:solidFill>
          <a:ln w="2146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FABAE6-89D6-4DA6-8E25-44CF070F4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95AE3B-1D47-4E08-889D-30889095D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8568" y="6237312"/>
            <a:ext cx="359544" cy="2936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2C8856E-EA09-4A2D-A32F-1FA6FBE19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7" y="1628801"/>
            <a:ext cx="10944225" cy="4105249"/>
          </a:xfrm>
        </p:spPr>
        <p:txBody>
          <a:bodyPr lIns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945729-CA5C-4F19-9EE2-84F16DD1DF4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To edit the footer text go to Insert &gt; Header &amp; Footer</a:t>
            </a:r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20568F4-9945-424A-8C1D-ED204EA5466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7203" y="5951184"/>
            <a:ext cx="1108252" cy="6698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93385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26">
          <p15:clr>
            <a:srgbClr val="FBAE40"/>
          </p15:clr>
        </p15:guide>
        <p15:guide id="2" orient="horz" pos="890">
          <p15:clr>
            <a:srgbClr val="FBAE40"/>
          </p15:clr>
        </p15:guide>
        <p15:guide id="3" orient="horz" pos="3612">
          <p15:clr>
            <a:srgbClr val="FBAE40"/>
          </p15:clr>
        </p15:guide>
      </p15:sldGuideLst>
    </p:ext>
  </p:extLs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oi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749563B-DC1A-4428-A7B7-A8E3F97396DC}"/>
              </a:ext>
            </a:extLst>
          </p:cNvPr>
          <p:cNvSpPr/>
          <p:nvPr userDrawn="1"/>
        </p:nvSpPr>
        <p:spPr>
          <a:xfrm>
            <a:off x="8855781" y="1"/>
            <a:ext cx="3336220" cy="6868095"/>
          </a:xfrm>
          <a:custGeom>
            <a:avLst/>
            <a:gdLst>
              <a:gd name="connsiteX0" fmla="*/ 0 w 3336220"/>
              <a:gd name="connsiteY0" fmla="*/ 0 h 6868095"/>
              <a:gd name="connsiteX1" fmla="*/ 3336220 w 3336220"/>
              <a:gd name="connsiteY1" fmla="*/ 0 h 6868095"/>
              <a:gd name="connsiteX2" fmla="*/ 3336220 w 3336220"/>
              <a:gd name="connsiteY2" fmla="*/ 6868095 h 6868095"/>
              <a:gd name="connsiteX3" fmla="*/ 741146 w 3336220"/>
              <a:gd name="connsiteY3" fmla="*/ 6868095 h 6868095"/>
              <a:gd name="connsiteX4" fmla="*/ 2391747 w 3336220"/>
              <a:gd name="connsiteY4" fmla="*/ 1749952 h 6868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6220" h="6868095">
                <a:moveTo>
                  <a:pt x="0" y="0"/>
                </a:moveTo>
                <a:lnTo>
                  <a:pt x="3336220" y="0"/>
                </a:lnTo>
                <a:lnTo>
                  <a:pt x="3336220" y="6868095"/>
                </a:lnTo>
                <a:lnTo>
                  <a:pt x="741146" y="6868095"/>
                </a:lnTo>
                <a:lnTo>
                  <a:pt x="2391747" y="1749952"/>
                </a:lnTo>
                <a:close/>
              </a:path>
            </a:pathLst>
          </a:custGeom>
          <a:solidFill>
            <a:srgbClr val="F0B600">
              <a:alpha val="9804"/>
            </a:srgbClr>
          </a:solidFill>
          <a:ln w="2146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FABAE6-89D6-4DA6-8E25-44CF070F4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95AE3B-1D47-4E08-889D-30889095D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8568" y="6237312"/>
            <a:ext cx="359544" cy="2936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945729-CA5C-4F19-9EE2-84F16DD1DF4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To edit the footer text go to Insert &gt; Header &amp; Footer</a:t>
            </a:r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20568F4-9945-424A-8C1D-ED204EA5466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7203" y="5951184"/>
            <a:ext cx="1108252" cy="669822"/>
          </a:xfrm>
          <a:prstGeom prst="rect">
            <a:avLst/>
          </a:prstGeom>
        </p:spPr>
      </p:pic>
      <p:sp>
        <p:nvSpPr>
          <p:cNvPr id="8" name="Text Placeholder 24">
            <a:extLst>
              <a:ext uri="{FF2B5EF4-FFF2-40B4-BE49-F238E27FC236}">
                <a16:creationId xmlns:a16="http://schemas.microsoft.com/office/drawing/2014/main" id="{1CADF58C-9E78-43A3-8E6E-C695D7ED045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706234" y="2056721"/>
            <a:ext cx="1384461" cy="1378238"/>
          </a:xfrm>
          <a:custGeom>
            <a:avLst/>
            <a:gdLst>
              <a:gd name="connsiteX0" fmla="*/ 480300 w 960600"/>
              <a:gd name="connsiteY0" fmla="*/ 0 h 956282"/>
              <a:gd name="connsiteX1" fmla="*/ 960600 w 960600"/>
              <a:gd name="connsiteY1" fmla="*/ 480299 h 956282"/>
              <a:gd name="connsiteX2" fmla="*/ 577097 w 960600"/>
              <a:gd name="connsiteY2" fmla="*/ 950840 h 956282"/>
              <a:gd name="connsiteX3" fmla="*/ 523114 w 960600"/>
              <a:gd name="connsiteY3" fmla="*/ 956282 h 956282"/>
              <a:gd name="connsiteX4" fmla="*/ 437486 w 960600"/>
              <a:gd name="connsiteY4" fmla="*/ 956282 h 956282"/>
              <a:gd name="connsiteX5" fmla="*/ 383503 w 960600"/>
              <a:gd name="connsiteY5" fmla="*/ 950840 h 956282"/>
              <a:gd name="connsiteX6" fmla="*/ 0 w 960600"/>
              <a:gd name="connsiteY6" fmla="*/ 480299 h 956282"/>
              <a:gd name="connsiteX7" fmla="*/ 480300 w 960600"/>
              <a:gd name="connsiteY7" fmla="*/ 0 h 956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0600" h="956282">
                <a:moveTo>
                  <a:pt x="480300" y="0"/>
                </a:moveTo>
                <a:cubicBezTo>
                  <a:pt x="745562" y="0"/>
                  <a:pt x="960600" y="215037"/>
                  <a:pt x="960600" y="480299"/>
                </a:cubicBezTo>
                <a:cubicBezTo>
                  <a:pt x="960600" y="712403"/>
                  <a:pt x="795962" y="906054"/>
                  <a:pt x="577097" y="950840"/>
                </a:cubicBezTo>
                <a:lnTo>
                  <a:pt x="523114" y="956282"/>
                </a:lnTo>
                <a:lnTo>
                  <a:pt x="437486" y="956282"/>
                </a:lnTo>
                <a:lnTo>
                  <a:pt x="383503" y="950840"/>
                </a:lnTo>
                <a:cubicBezTo>
                  <a:pt x="164639" y="906054"/>
                  <a:pt x="0" y="712403"/>
                  <a:pt x="0" y="480299"/>
                </a:cubicBezTo>
                <a:cubicBezTo>
                  <a:pt x="0" y="215037"/>
                  <a:pt x="215038" y="0"/>
                  <a:pt x="480300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lIns="0" tIns="0" rIns="0" bIns="0" anchor="ctr">
            <a:noAutofit/>
          </a:bodyPr>
          <a:lstStyle>
            <a:lvl1pPr algn="ctr">
              <a:defRPr sz="3600">
                <a:solidFill>
                  <a:schemeClr val="tx1"/>
                </a:solidFill>
              </a:defRPr>
            </a:lvl1pPr>
            <a:lvl2pPr algn="ctr">
              <a:defRPr sz="2800">
                <a:solidFill>
                  <a:schemeClr val="tx1"/>
                </a:solidFill>
                <a:latin typeface="+mj-lt"/>
              </a:defRPr>
            </a:lvl2pPr>
            <a:lvl3pPr marL="0" indent="0" algn="ctr">
              <a:buNone/>
              <a:defRPr sz="2800">
                <a:solidFill>
                  <a:schemeClr val="tx1"/>
                </a:solidFill>
                <a:latin typeface="+mj-lt"/>
              </a:defRPr>
            </a:lvl3pPr>
            <a:lvl4pPr marL="0" indent="0" algn="ctr">
              <a:buNone/>
              <a:defRPr sz="2800">
                <a:solidFill>
                  <a:schemeClr val="tx1"/>
                </a:solidFill>
                <a:latin typeface="+mj-lt"/>
              </a:defRPr>
            </a:lvl4pPr>
            <a:lvl5pPr marL="0" indent="0" algn="ctr">
              <a:buNone/>
              <a:defRPr sz="2800">
                <a:solidFill>
                  <a:schemeClr val="tx1"/>
                </a:solidFill>
                <a:latin typeface="+mj-lt"/>
              </a:defRPr>
            </a:lvl5pPr>
            <a:lvl6pPr marL="0" indent="0" algn="ctr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+mj-lt"/>
              </a:defRPr>
            </a:lvl6pPr>
            <a:lvl7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800">
                <a:solidFill>
                  <a:schemeClr val="tx1"/>
                </a:solidFill>
                <a:latin typeface="+mj-lt"/>
              </a:defRPr>
            </a:lvl7pPr>
            <a:lvl8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800">
                <a:solidFill>
                  <a:schemeClr val="tx1"/>
                </a:solidFill>
                <a:latin typeface="+mj-lt"/>
              </a:defRPr>
            </a:lvl8pPr>
            <a:lvl9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800">
                <a:solidFill>
                  <a:schemeClr val="tx1"/>
                </a:solidFill>
                <a:latin typeface="+mj-lt"/>
              </a:defRPr>
            </a:lvl9pPr>
          </a:lstStyle>
          <a:p>
            <a:pPr lvl="0"/>
            <a:r>
              <a:rPr lang="en-GB"/>
              <a:t>01</a:t>
            </a:r>
            <a:endParaRPr lang="en-US"/>
          </a:p>
        </p:txBody>
      </p:sp>
      <p:sp>
        <p:nvSpPr>
          <p:cNvPr id="12" name="Text Placeholder 24">
            <a:extLst>
              <a:ext uri="{FF2B5EF4-FFF2-40B4-BE49-F238E27FC236}">
                <a16:creationId xmlns:a16="http://schemas.microsoft.com/office/drawing/2014/main" id="{0A540489-1169-4E10-AB6A-6079C43979E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414400" y="2056721"/>
            <a:ext cx="1384461" cy="1378238"/>
          </a:xfrm>
          <a:custGeom>
            <a:avLst/>
            <a:gdLst>
              <a:gd name="connsiteX0" fmla="*/ 480300 w 960600"/>
              <a:gd name="connsiteY0" fmla="*/ 0 h 956282"/>
              <a:gd name="connsiteX1" fmla="*/ 960600 w 960600"/>
              <a:gd name="connsiteY1" fmla="*/ 480299 h 956282"/>
              <a:gd name="connsiteX2" fmla="*/ 577097 w 960600"/>
              <a:gd name="connsiteY2" fmla="*/ 950840 h 956282"/>
              <a:gd name="connsiteX3" fmla="*/ 523114 w 960600"/>
              <a:gd name="connsiteY3" fmla="*/ 956282 h 956282"/>
              <a:gd name="connsiteX4" fmla="*/ 437486 w 960600"/>
              <a:gd name="connsiteY4" fmla="*/ 956282 h 956282"/>
              <a:gd name="connsiteX5" fmla="*/ 383503 w 960600"/>
              <a:gd name="connsiteY5" fmla="*/ 950840 h 956282"/>
              <a:gd name="connsiteX6" fmla="*/ 0 w 960600"/>
              <a:gd name="connsiteY6" fmla="*/ 480299 h 956282"/>
              <a:gd name="connsiteX7" fmla="*/ 480300 w 960600"/>
              <a:gd name="connsiteY7" fmla="*/ 0 h 956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0600" h="956282">
                <a:moveTo>
                  <a:pt x="480300" y="0"/>
                </a:moveTo>
                <a:cubicBezTo>
                  <a:pt x="745562" y="0"/>
                  <a:pt x="960600" y="215037"/>
                  <a:pt x="960600" y="480299"/>
                </a:cubicBezTo>
                <a:cubicBezTo>
                  <a:pt x="960600" y="712403"/>
                  <a:pt x="795962" y="906054"/>
                  <a:pt x="577097" y="950840"/>
                </a:cubicBezTo>
                <a:lnTo>
                  <a:pt x="523114" y="956282"/>
                </a:lnTo>
                <a:lnTo>
                  <a:pt x="437486" y="956282"/>
                </a:lnTo>
                <a:lnTo>
                  <a:pt x="383503" y="950840"/>
                </a:lnTo>
                <a:cubicBezTo>
                  <a:pt x="164639" y="906054"/>
                  <a:pt x="0" y="712403"/>
                  <a:pt x="0" y="480299"/>
                </a:cubicBezTo>
                <a:cubicBezTo>
                  <a:pt x="0" y="215037"/>
                  <a:pt x="215038" y="0"/>
                  <a:pt x="480300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lIns="0" tIns="0" rIns="0" bIns="0" anchor="ctr">
            <a:noAutofit/>
          </a:bodyPr>
          <a:lstStyle>
            <a:lvl1pPr algn="ctr">
              <a:defRPr sz="3600">
                <a:solidFill>
                  <a:schemeClr val="tx1"/>
                </a:solidFill>
              </a:defRPr>
            </a:lvl1pPr>
            <a:lvl2pPr algn="ctr">
              <a:defRPr sz="2800">
                <a:solidFill>
                  <a:schemeClr val="tx1"/>
                </a:solidFill>
                <a:latin typeface="+mj-lt"/>
              </a:defRPr>
            </a:lvl2pPr>
            <a:lvl3pPr marL="0" indent="0" algn="ctr">
              <a:buNone/>
              <a:defRPr sz="2800">
                <a:solidFill>
                  <a:schemeClr val="tx1"/>
                </a:solidFill>
                <a:latin typeface="+mj-lt"/>
              </a:defRPr>
            </a:lvl3pPr>
            <a:lvl4pPr marL="0" indent="0" algn="ctr">
              <a:buNone/>
              <a:defRPr sz="2800">
                <a:solidFill>
                  <a:schemeClr val="tx1"/>
                </a:solidFill>
                <a:latin typeface="+mj-lt"/>
              </a:defRPr>
            </a:lvl4pPr>
            <a:lvl5pPr marL="0" indent="0" algn="ctr">
              <a:buNone/>
              <a:defRPr sz="2800">
                <a:solidFill>
                  <a:schemeClr val="tx1"/>
                </a:solidFill>
                <a:latin typeface="+mj-lt"/>
              </a:defRPr>
            </a:lvl5pPr>
            <a:lvl6pPr marL="0" indent="0" algn="ctr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+mj-lt"/>
              </a:defRPr>
            </a:lvl6pPr>
            <a:lvl7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800">
                <a:solidFill>
                  <a:schemeClr val="tx1"/>
                </a:solidFill>
                <a:latin typeface="+mj-lt"/>
              </a:defRPr>
            </a:lvl7pPr>
            <a:lvl8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800">
                <a:solidFill>
                  <a:schemeClr val="tx1"/>
                </a:solidFill>
                <a:latin typeface="+mj-lt"/>
              </a:defRPr>
            </a:lvl8pPr>
            <a:lvl9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800">
                <a:solidFill>
                  <a:schemeClr val="tx1"/>
                </a:solidFill>
                <a:latin typeface="+mj-lt"/>
              </a:defRPr>
            </a:lvl9pPr>
          </a:lstStyle>
          <a:p>
            <a:pPr lvl="0"/>
            <a:r>
              <a:rPr lang="en-GB"/>
              <a:t>02</a:t>
            </a:r>
            <a:endParaRPr lang="en-US"/>
          </a:p>
        </p:txBody>
      </p:sp>
      <p:sp>
        <p:nvSpPr>
          <p:cNvPr id="13" name="Text Placeholder 24">
            <a:extLst>
              <a:ext uri="{FF2B5EF4-FFF2-40B4-BE49-F238E27FC236}">
                <a16:creationId xmlns:a16="http://schemas.microsoft.com/office/drawing/2014/main" id="{357AF445-05D6-4630-BFE4-446879FBA77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22564" y="2056721"/>
            <a:ext cx="1384461" cy="1378238"/>
          </a:xfrm>
          <a:custGeom>
            <a:avLst/>
            <a:gdLst>
              <a:gd name="connsiteX0" fmla="*/ 480300 w 960600"/>
              <a:gd name="connsiteY0" fmla="*/ 0 h 956282"/>
              <a:gd name="connsiteX1" fmla="*/ 960600 w 960600"/>
              <a:gd name="connsiteY1" fmla="*/ 480299 h 956282"/>
              <a:gd name="connsiteX2" fmla="*/ 577097 w 960600"/>
              <a:gd name="connsiteY2" fmla="*/ 950840 h 956282"/>
              <a:gd name="connsiteX3" fmla="*/ 523114 w 960600"/>
              <a:gd name="connsiteY3" fmla="*/ 956282 h 956282"/>
              <a:gd name="connsiteX4" fmla="*/ 437486 w 960600"/>
              <a:gd name="connsiteY4" fmla="*/ 956282 h 956282"/>
              <a:gd name="connsiteX5" fmla="*/ 383503 w 960600"/>
              <a:gd name="connsiteY5" fmla="*/ 950840 h 956282"/>
              <a:gd name="connsiteX6" fmla="*/ 0 w 960600"/>
              <a:gd name="connsiteY6" fmla="*/ 480299 h 956282"/>
              <a:gd name="connsiteX7" fmla="*/ 480300 w 960600"/>
              <a:gd name="connsiteY7" fmla="*/ 0 h 956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0600" h="956282">
                <a:moveTo>
                  <a:pt x="480300" y="0"/>
                </a:moveTo>
                <a:cubicBezTo>
                  <a:pt x="745562" y="0"/>
                  <a:pt x="960600" y="215037"/>
                  <a:pt x="960600" y="480299"/>
                </a:cubicBezTo>
                <a:cubicBezTo>
                  <a:pt x="960600" y="712403"/>
                  <a:pt x="795962" y="906054"/>
                  <a:pt x="577097" y="950840"/>
                </a:cubicBezTo>
                <a:lnTo>
                  <a:pt x="523114" y="956282"/>
                </a:lnTo>
                <a:lnTo>
                  <a:pt x="437486" y="956282"/>
                </a:lnTo>
                <a:lnTo>
                  <a:pt x="383503" y="950840"/>
                </a:lnTo>
                <a:cubicBezTo>
                  <a:pt x="164639" y="906054"/>
                  <a:pt x="0" y="712403"/>
                  <a:pt x="0" y="480299"/>
                </a:cubicBezTo>
                <a:cubicBezTo>
                  <a:pt x="0" y="215037"/>
                  <a:pt x="215038" y="0"/>
                  <a:pt x="480300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lIns="0" tIns="0" rIns="0" bIns="0" anchor="ctr">
            <a:noAutofit/>
          </a:bodyPr>
          <a:lstStyle>
            <a:lvl1pPr algn="ctr">
              <a:defRPr sz="3600">
                <a:solidFill>
                  <a:schemeClr val="tx1"/>
                </a:solidFill>
              </a:defRPr>
            </a:lvl1pPr>
            <a:lvl2pPr algn="ctr">
              <a:defRPr sz="2800">
                <a:solidFill>
                  <a:schemeClr val="tx1"/>
                </a:solidFill>
                <a:latin typeface="+mj-lt"/>
              </a:defRPr>
            </a:lvl2pPr>
            <a:lvl3pPr marL="0" indent="0" algn="ctr">
              <a:buNone/>
              <a:defRPr sz="2800">
                <a:solidFill>
                  <a:schemeClr val="tx1"/>
                </a:solidFill>
                <a:latin typeface="+mj-lt"/>
              </a:defRPr>
            </a:lvl3pPr>
            <a:lvl4pPr marL="0" indent="0" algn="ctr">
              <a:buNone/>
              <a:defRPr sz="2800">
                <a:solidFill>
                  <a:schemeClr val="tx1"/>
                </a:solidFill>
                <a:latin typeface="+mj-lt"/>
              </a:defRPr>
            </a:lvl4pPr>
            <a:lvl5pPr marL="0" indent="0" algn="ctr">
              <a:buNone/>
              <a:defRPr sz="2800">
                <a:solidFill>
                  <a:schemeClr val="tx1"/>
                </a:solidFill>
                <a:latin typeface="+mj-lt"/>
              </a:defRPr>
            </a:lvl5pPr>
            <a:lvl6pPr marL="0" indent="0" algn="ctr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+mj-lt"/>
              </a:defRPr>
            </a:lvl6pPr>
            <a:lvl7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800">
                <a:solidFill>
                  <a:schemeClr val="tx1"/>
                </a:solidFill>
                <a:latin typeface="+mj-lt"/>
              </a:defRPr>
            </a:lvl7pPr>
            <a:lvl8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800">
                <a:solidFill>
                  <a:schemeClr val="tx1"/>
                </a:solidFill>
                <a:latin typeface="+mj-lt"/>
              </a:defRPr>
            </a:lvl8pPr>
            <a:lvl9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800">
                <a:solidFill>
                  <a:schemeClr val="tx1"/>
                </a:solidFill>
                <a:latin typeface="+mj-lt"/>
              </a:defRPr>
            </a:lvl9pPr>
          </a:lstStyle>
          <a:p>
            <a:pPr lvl="0"/>
            <a:r>
              <a:rPr lang="en-GB"/>
              <a:t>03</a:t>
            </a:r>
            <a:endParaRPr lang="en-US"/>
          </a:p>
        </p:txBody>
      </p:sp>
      <p:sp>
        <p:nvSpPr>
          <p:cNvPr id="19" name="Text Placeholder 29">
            <a:extLst>
              <a:ext uri="{FF2B5EF4-FFF2-40B4-BE49-F238E27FC236}">
                <a16:creationId xmlns:a16="http://schemas.microsoft.com/office/drawing/2014/main" id="{72964A74-70D6-40A4-942A-1A654707560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9907" y="3832018"/>
            <a:ext cx="3506637" cy="1902032"/>
          </a:xfrm>
        </p:spPr>
        <p:txBody>
          <a:bodyPr lIns="108000" rIns="108000" bIns="108000">
            <a:normAutofit/>
          </a:bodyPr>
          <a:lstStyle>
            <a:lvl1pPr algn="ctr">
              <a:spcAft>
                <a:spcPts val="600"/>
              </a:spcAft>
              <a:defRPr sz="1600">
                <a:solidFill>
                  <a:srgbClr val="F0B600"/>
                </a:solidFill>
              </a:defRPr>
            </a:lvl1pPr>
            <a:lvl2pPr algn="ctr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0" indent="0" algn="ctr">
              <a:buNone/>
              <a:defRPr sz="1400">
                <a:latin typeface="+mn-lt"/>
              </a:defRPr>
            </a:lvl3pPr>
            <a:lvl4pPr marL="0" indent="0" algn="ctr">
              <a:buNone/>
              <a:defRPr sz="1400">
                <a:latin typeface="+mn-lt"/>
              </a:defRPr>
            </a:lvl4pPr>
            <a:lvl5pPr marL="0" indent="0" algn="ctr">
              <a:spcAft>
                <a:spcPts val="600"/>
              </a:spcAft>
              <a:buNone/>
              <a:defRPr sz="1400">
                <a:latin typeface="+mn-lt"/>
              </a:defRPr>
            </a:lvl5pPr>
            <a:lvl6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7pPr>
            <a:lvl8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8pPr>
            <a:lvl9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0" name="Text Placeholder 29">
            <a:extLst>
              <a:ext uri="{FF2B5EF4-FFF2-40B4-BE49-F238E27FC236}">
                <a16:creationId xmlns:a16="http://schemas.microsoft.com/office/drawing/2014/main" id="{28C29905-9822-4D7D-85E9-0646E6DE4675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061475" y="3832018"/>
            <a:ext cx="3506637" cy="1902032"/>
          </a:xfrm>
        </p:spPr>
        <p:txBody>
          <a:bodyPr lIns="108000" rIns="108000" bIns="108000">
            <a:normAutofit/>
          </a:bodyPr>
          <a:lstStyle>
            <a:lvl1pPr algn="ctr">
              <a:spcAft>
                <a:spcPts val="600"/>
              </a:spcAft>
              <a:defRPr sz="1600">
                <a:solidFill>
                  <a:srgbClr val="F0B600"/>
                </a:solidFill>
              </a:defRPr>
            </a:lvl1pPr>
            <a:lvl2pPr algn="ctr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0" indent="0" algn="ctr">
              <a:buNone/>
              <a:defRPr sz="1400">
                <a:latin typeface="+mn-lt"/>
              </a:defRPr>
            </a:lvl3pPr>
            <a:lvl4pPr marL="0" indent="0" algn="ctr">
              <a:buNone/>
              <a:defRPr sz="1400">
                <a:latin typeface="+mn-lt"/>
              </a:defRPr>
            </a:lvl4pPr>
            <a:lvl5pPr marL="0" indent="0" algn="ctr">
              <a:spcAft>
                <a:spcPts val="600"/>
              </a:spcAft>
              <a:buNone/>
              <a:defRPr sz="1400">
                <a:latin typeface="+mn-lt"/>
              </a:defRPr>
            </a:lvl5pPr>
            <a:lvl6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7pPr>
            <a:lvl8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8pPr>
            <a:lvl9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1" name="Text Placeholder 29">
            <a:extLst>
              <a:ext uri="{FF2B5EF4-FFF2-40B4-BE49-F238E27FC236}">
                <a16:creationId xmlns:a16="http://schemas.microsoft.com/office/drawing/2014/main" id="{174BEA16-AEE0-4087-8EAC-2D1C8615C48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345691" y="3832018"/>
            <a:ext cx="3506637" cy="1902032"/>
          </a:xfrm>
        </p:spPr>
        <p:txBody>
          <a:bodyPr lIns="108000" rIns="108000" bIns="108000">
            <a:normAutofit/>
          </a:bodyPr>
          <a:lstStyle>
            <a:lvl1pPr algn="ctr">
              <a:spcAft>
                <a:spcPts val="600"/>
              </a:spcAft>
              <a:defRPr sz="1600">
                <a:solidFill>
                  <a:srgbClr val="F0B600"/>
                </a:solidFill>
              </a:defRPr>
            </a:lvl1pPr>
            <a:lvl2pPr algn="ctr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0" indent="0" algn="ctr">
              <a:buNone/>
              <a:defRPr sz="1400">
                <a:latin typeface="+mn-lt"/>
              </a:defRPr>
            </a:lvl3pPr>
            <a:lvl4pPr marL="0" indent="0" algn="ctr">
              <a:buNone/>
              <a:defRPr sz="1400">
                <a:latin typeface="+mn-lt"/>
              </a:defRPr>
            </a:lvl4pPr>
            <a:lvl5pPr marL="0" indent="0" algn="ctr">
              <a:spcAft>
                <a:spcPts val="600"/>
              </a:spcAft>
              <a:buNone/>
              <a:defRPr sz="1400">
                <a:latin typeface="+mn-lt"/>
              </a:defRPr>
            </a:lvl5pPr>
            <a:lvl6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7pPr>
            <a:lvl8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8pPr>
            <a:lvl9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6114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26">
          <p15:clr>
            <a:srgbClr val="FBAE40"/>
          </p15:clr>
        </p15:guide>
        <p15:guide id="2" orient="horz" pos="890">
          <p15:clr>
            <a:srgbClr val="FBAE40"/>
          </p15:clr>
        </p15:guide>
        <p15:guide id="3" orient="horz" pos="3612">
          <p15:clr>
            <a:srgbClr val="FBAE40"/>
          </p15:clr>
        </p15:guide>
      </p15:sldGuideLst>
    </p:ext>
  </p:extLs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oi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749563B-DC1A-4428-A7B7-A8E3F97396DC}"/>
              </a:ext>
            </a:extLst>
          </p:cNvPr>
          <p:cNvSpPr/>
          <p:nvPr userDrawn="1"/>
        </p:nvSpPr>
        <p:spPr>
          <a:xfrm>
            <a:off x="8855781" y="1"/>
            <a:ext cx="3336220" cy="6868095"/>
          </a:xfrm>
          <a:custGeom>
            <a:avLst/>
            <a:gdLst>
              <a:gd name="connsiteX0" fmla="*/ 0 w 3336220"/>
              <a:gd name="connsiteY0" fmla="*/ 0 h 6868095"/>
              <a:gd name="connsiteX1" fmla="*/ 3336220 w 3336220"/>
              <a:gd name="connsiteY1" fmla="*/ 0 h 6868095"/>
              <a:gd name="connsiteX2" fmla="*/ 3336220 w 3336220"/>
              <a:gd name="connsiteY2" fmla="*/ 6868095 h 6868095"/>
              <a:gd name="connsiteX3" fmla="*/ 741146 w 3336220"/>
              <a:gd name="connsiteY3" fmla="*/ 6868095 h 6868095"/>
              <a:gd name="connsiteX4" fmla="*/ 2391747 w 3336220"/>
              <a:gd name="connsiteY4" fmla="*/ 1749952 h 6868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6220" h="6868095">
                <a:moveTo>
                  <a:pt x="0" y="0"/>
                </a:moveTo>
                <a:lnTo>
                  <a:pt x="3336220" y="0"/>
                </a:lnTo>
                <a:lnTo>
                  <a:pt x="3336220" y="6868095"/>
                </a:lnTo>
                <a:lnTo>
                  <a:pt x="741146" y="6868095"/>
                </a:lnTo>
                <a:lnTo>
                  <a:pt x="2391747" y="1749952"/>
                </a:lnTo>
                <a:close/>
              </a:path>
            </a:pathLst>
          </a:custGeom>
          <a:solidFill>
            <a:srgbClr val="F0B600">
              <a:alpha val="9804"/>
            </a:srgbClr>
          </a:solidFill>
          <a:ln w="2146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FABAE6-89D6-4DA6-8E25-44CF070F4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95AE3B-1D47-4E08-889D-30889095D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8568" y="6237312"/>
            <a:ext cx="359544" cy="2936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945729-CA5C-4F19-9EE2-84F16DD1DF4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To edit the footer text go to Insert &gt; Header &amp; Footer</a:t>
            </a:r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20568F4-9945-424A-8C1D-ED204EA5466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7203" y="5951184"/>
            <a:ext cx="1108252" cy="669822"/>
          </a:xfrm>
          <a:prstGeom prst="rect">
            <a:avLst/>
          </a:prstGeom>
        </p:spPr>
      </p:pic>
      <p:sp>
        <p:nvSpPr>
          <p:cNvPr id="7" name="Text Placeholder 22">
            <a:extLst>
              <a:ext uri="{FF2B5EF4-FFF2-40B4-BE49-F238E27FC236}">
                <a16:creationId xmlns:a16="http://schemas.microsoft.com/office/drawing/2014/main" id="{D17756C9-9ABA-41AB-A698-5E04D19E930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3888" y="1632931"/>
            <a:ext cx="960600" cy="956282"/>
          </a:xfrm>
          <a:custGeom>
            <a:avLst/>
            <a:gdLst>
              <a:gd name="connsiteX0" fmla="*/ 480300 w 960600"/>
              <a:gd name="connsiteY0" fmla="*/ 0 h 956282"/>
              <a:gd name="connsiteX1" fmla="*/ 960600 w 960600"/>
              <a:gd name="connsiteY1" fmla="*/ 480299 h 956282"/>
              <a:gd name="connsiteX2" fmla="*/ 577097 w 960600"/>
              <a:gd name="connsiteY2" fmla="*/ 950840 h 956282"/>
              <a:gd name="connsiteX3" fmla="*/ 523114 w 960600"/>
              <a:gd name="connsiteY3" fmla="*/ 956282 h 956282"/>
              <a:gd name="connsiteX4" fmla="*/ 437486 w 960600"/>
              <a:gd name="connsiteY4" fmla="*/ 956282 h 956282"/>
              <a:gd name="connsiteX5" fmla="*/ 383503 w 960600"/>
              <a:gd name="connsiteY5" fmla="*/ 950840 h 956282"/>
              <a:gd name="connsiteX6" fmla="*/ 0 w 960600"/>
              <a:gd name="connsiteY6" fmla="*/ 480299 h 956282"/>
              <a:gd name="connsiteX7" fmla="*/ 480300 w 960600"/>
              <a:gd name="connsiteY7" fmla="*/ 0 h 956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0600" h="956282">
                <a:moveTo>
                  <a:pt x="480300" y="0"/>
                </a:moveTo>
                <a:cubicBezTo>
                  <a:pt x="745562" y="0"/>
                  <a:pt x="960600" y="215037"/>
                  <a:pt x="960600" y="480299"/>
                </a:cubicBezTo>
                <a:cubicBezTo>
                  <a:pt x="960600" y="712403"/>
                  <a:pt x="795962" y="906054"/>
                  <a:pt x="577097" y="950840"/>
                </a:cubicBezTo>
                <a:lnTo>
                  <a:pt x="523114" y="956282"/>
                </a:lnTo>
                <a:lnTo>
                  <a:pt x="437486" y="956282"/>
                </a:lnTo>
                <a:lnTo>
                  <a:pt x="383503" y="950840"/>
                </a:lnTo>
                <a:cubicBezTo>
                  <a:pt x="164639" y="906054"/>
                  <a:pt x="0" y="712403"/>
                  <a:pt x="0" y="480299"/>
                </a:cubicBezTo>
                <a:cubicBezTo>
                  <a:pt x="0" y="215037"/>
                  <a:pt x="215038" y="0"/>
                  <a:pt x="480300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lIns="0" tIns="0" rIns="0" bIns="0" anchor="ctr">
            <a:noAutofit/>
          </a:bodyPr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  <a:latin typeface="+mj-lt"/>
              </a:defRPr>
            </a:lvl2pPr>
            <a:lvl3pPr marL="0" indent="0" algn="ctr">
              <a:buNone/>
              <a:defRPr sz="2000">
                <a:solidFill>
                  <a:schemeClr val="tx1"/>
                </a:solidFill>
                <a:latin typeface="+mj-lt"/>
              </a:defRPr>
            </a:lvl3pPr>
            <a:lvl4pPr marL="0" indent="0" algn="ctr">
              <a:buNone/>
              <a:defRPr sz="2000">
                <a:solidFill>
                  <a:schemeClr val="tx1"/>
                </a:solidFill>
                <a:latin typeface="+mj-lt"/>
              </a:defRPr>
            </a:lvl4pPr>
            <a:lvl5pPr marL="0" indent="0" algn="ctr">
              <a:buNone/>
              <a:defRPr sz="2000">
                <a:solidFill>
                  <a:schemeClr val="tx1"/>
                </a:solidFill>
                <a:latin typeface="+mj-lt"/>
              </a:defRPr>
            </a:lvl5pPr>
            <a:lvl6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6pPr>
            <a:lvl7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tx1"/>
                </a:solidFill>
                <a:latin typeface="+mj-lt"/>
              </a:defRPr>
            </a:lvl7pPr>
            <a:lvl8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tx1"/>
                </a:solidFill>
                <a:latin typeface="+mj-lt"/>
              </a:defRPr>
            </a:lvl8pPr>
            <a:lvl9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tx1"/>
                </a:solidFill>
                <a:latin typeface="+mj-lt"/>
              </a:defRPr>
            </a:lvl9pPr>
          </a:lstStyle>
          <a:p>
            <a:pPr lvl="0"/>
            <a:r>
              <a:rPr lang="en-GB"/>
              <a:t>01</a:t>
            </a:r>
            <a:endParaRPr lang="en-US"/>
          </a:p>
        </p:txBody>
      </p:sp>
      <p:sp>
        <p:nvSpPr>
          <p:cNvPr id="8" name="Text Placeholder 23">
            <a:extLst>
              <a:ext uri="{FF2B5EF4-FFF2-40B4-BE49-F238E27FC236}">
                <a16:creationId xmlns:a16="http://schemas.microsoft.com/office/drawing/2014/main" id="{ADC70BF2-2B5F-49F4-8F71-84B8AA72DCA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2964769"/>
            <a:ext cx="960600" cy="956282"/>
          </a:xfrm>
          <a:custGeom>
            <a:avLst/>
            <a:gdLst>
              <a:gd name="connsiteX0" fmla="*/ 480300 w 960600"/>
              <a:gd name="connsiteY0" fmla="*/ 0 h 956282"/>
              <a:gd name="connsiteX1" fmla="*/ 960600 w 960600"/>
              <a:gd name="connsiteY1" fmla="*/ 480299 h 956282"/>
              <a:gd name="connsiteX2" fmla="*/ 577097 w 960600"/>
              <a:gd name="connsiteY2" fmla="*/ 950840 h 956282"/>
              <a:gd name="connsiteX3" fmla="*/ 523114 w 960600"/>
              <a:gd name="connsiteY3" fmla="*/ 956282 h 956282"/>
              <a:gd name="connsiteX4" fmla="*/ 437486 w 960600"/>
              <a:gd name="connsiteY4" fmla="*/ 956282 h 956282"/>
              <a:gd name="connsiteX5" fmla="*/ 383503 w 960600"/>
              <a:gd name="connsiteY5" fmla="*/ 950840 h 956282"/>
              <a:gd name="connsiteX6" fmla="*/ 0 w 960600"/>
              <a:gd name="connsiteY6" fmla="*/ 480299 h 956282"/>
              <a:gd name="connsiteX7" fmla="*/ 480300 w 960600"/>
              <a:gd name="connsiteY7" fmla="*/ 0 h 956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0600" h="956282">
                <a:moveTo>
                  <a:pt x="480300" y="0"/>
                </a:moveTo>
                <a:cubicBezTo>
                  <a:pt x="745562" y="0"/>
                  <a:pt x="960600" y="215037"/>
                  <a:pt x="960600" y="480299"/>
                </a:cubicBezTo>
                <a:cubicBezTo>
                  <a:pt x="960600" y="712403"/>
                  <a:pt x="795962" y="906054"/>
                  <a:pt x="577097" y="950840"/>
                </a:cubicBezTo>
                <a:lnTo>
                  <a:pt x="523114" y="956282"/>
                </a:lnTo>
                <a:lnTo>
                  <a:pt x="437486" y="956282"/>
                </a:lnTo>
                <a:lnTo>
                  <a:pt x="383503" y="950840"/>
                </a:lnTo>
                <a:cubicBezTo>
                  <a:pt x="164639" y="906054"/>
                  <a:pt x="0" y="712403"/>
                  <a:pt x="0" y="480299"/>
                </a:cubicBezTo>
                <a:cubicBezTo>
                  <a:pt x="0" y="215037"/>
                  <a:pt x="215038" y="0"/>
                  <a:pt x="480300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lIns="0" tIns="0" rIns="0" bIns="0" anchor="ctr">
            <a:noAutofit/>
          </a:bodyPr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  <a:latin typeface="+mj-lt"/>
              </a:defRPr>
            </a:lvl2pPr>
            <a:lvl3pPr marL="0" indent="0" algn="ctr">
              <a:buNone/>
              <a:defRPr sz="2000">
                <a:solidFill>
                  <a:schemeClr val="tx1"/>
                </a:solidFill>
                <a:latin typeface="+mj-lt"/>
              </a:defRPr>
            </a:lvl3pPr>
            <a:lvl4pPr marL="0" indent="0" algn="ctr">
              <a:buNone/>
              <a:defRPr sz="2000">
                <a:solidFill>
                  <a:schemeClr val="tx1"/>
                </a:solidFill>
                <a:latin typeface="+mj-lt"/>
              </a:defRPr>
            </a:lvl4pPr>
            <a:lvl5pPr marL="0" indent="0" algn="ctr">
              <a:buNone/>
              <a:defRPr sz="2000">
                <a:solidFill>
                  <a:schemeClr val="tx1"/>
                </a:solidFill>
                <a:latin typeface="+mj-lt"/>
              </a:defRPr>
            </a:lvl5pPr>
            <a:lvl6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6pPr>
            <a:lvl7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tx1"/>
                </a:solidFill>
                <a:latin typeface="+mj-lt"/>
              </a:defRPr>
            </a:lvl7pPr>
            <a:lvl8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tx1"/>
                </a:solidFill>
                <a:latin typeface="+mj-lt"/>
              </a:defRPr>
            </a:lvl8pPr>
            <a:lvl9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tx1"/>
                </a:solidFill>
                <a:latin typeface="+mj-lt"/>
              </a:defRPr>
            </a:lvl9pPr>
          </a:lstStyle>
          <a:p>
            <a:pPr lvl="0"/>
            <a:r>
              <a:rPr lang="en-GB"/>
              <a:t>02</a:t>
            </a:r>
            <a:endParaRPr lang="en-US"/>
          </a:p>
        </p:txBody>
      </p:sp>
      <p:sp>
        <p:nvSpPr>
          <p:cNvPr id="11" name="Text Placeholder 24">
            <a:extLst>
              <a:ext uri="{FF2B5EF4-FFF2-40B4-BE49-F238E27FC236}">
                <a16:creationId xmlns:a16="http://schemas.microsoft.com/office/drawing/2014/main" id="{B67EAF03-40F9-4F62-82F6-1757F3AA467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3888" y="4296607"/>
            <a:ext cx="960600" cy="956282"/>
          </a:xfrm>
          <a:custGeom>
            <a:avLst/>
            <a:gdLst>
              <a:gd name="connsiteX0" fmla="*/ 480300 w 960600"/>
              <a:gd name="connsiteY0" fmla="*/ 0 h 956282"/>
              <a:gd name="connsiteX1" fmla="*/ 960600 w 960600"/>
              <a:gd name="connsiteY1" fmla="*/ 480299 h 956282"/>
              <a:gd name="connsiteX2" fmla="*/ 577097 w 960600"/>
              <a:gd name="connsiteY2" fmla="*/ 950840 h 956282"/>
              <a:gd name="connsiteX3" fmla="*/ 523114 w 960600"/>
              <a:gd name="connsiteY3" fmla="*/ 956282 h 956282"/>
              <a:gd name="connsiteX4" fmla="*/ 437486 w 960600"/>
              <a:gd name="connsiteY4" fmla="*/ 956282 h 956282"/>
              <a:gd name="connsiteX5" fmla="*/ 383503 w 960600"/>
              <a:gd name="connsiteY5" fmla="*/ 950840 h 956282"/>
              <a:gd name="connsiteX6" fmla="*/ 0 w 960600"/>
              <a:gd name="connsiteY6" fmla="*/ 480299 h 956282"/>
              <a:gd name="connsiteX7" fmla="*/ 480300 w 960600"/>
              <a:gd name="connsiteY7" fmla="*/ 0 h 956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0600" h="956282">
                <a:moveTo>
                  <a:pt x="480300" y="0"/>
                </a:moveTo>
                <a:cubicBezTo>
                  <a:pt x="745562" y="0"/>
                  <a:pt x="960600" y="215037"/>
                  <a:pt x="960600" y="480299"/>
                </a:cubicBezTo>
                <a:cubicBezTo>
                  <a:pt x="960600" y="712403"/>
                  <a:pt x="795962" y="906054"/>
                  <a:pt x="577097" y="950840"/>
                </a:cubicBezTo>
                <a:lnTo>
                  <a:pt x="523114" y="956282"/>
                </a:lnTo>
                <a:lnTo>
                  <a:pt x="437486" y="956282"/>
                </a:lnTo>
                <a:lnTo>
                  <a:pt x="383503" y="950840"/>
                </a:lnTo>
                <a:cubicBezTo>
                  <a:pt x="164639" y="906054"/>
                  <a:pt x="0" y="712403"/>
                  <a:pt x="0" y="480299"/>
                </a:cubicBezTo>
                <a:cubicBezTo>
                  <a:pt x="0" y="215037"/>
                  <a:pt x="215038" y="0"/>
                  <a:pt x="480300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lIns="0" tIns="0" rIns="0" bIns="0" anchor="ctr">
            <a:noAutofit/>
          </a:bodyPr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  <a:latin typeface="+mj-lt"/>
              </a:defRPr>
            </a:lvl2pPr>
            <a:lvl3pPr marL="0" indent="0" algn="ctr">
              <a:buNone/>
              <a:defRPr sz="2000">
                <a:solidFill>
                  <a:schemeClr val="tx1"/>
                </a:solidFill>
                <a:latin typeface="+mj-lt"/>
              </a:defRPr>
            </a:lvl3pPr>
            <a:lvl4pPr marL="0" indent="0" algn="ctr">
              <a:buNone/>
              <a:defRPr sz="2000">
                <a:solidFill>
                  <a:schemeClr val="tx1"/>
                </a:solidFill>
                <a:latin typeface="+mj-lt"/>
              </a:defRPr>
            </a:lvl4pPr>
            <a:lvl5pPr marL="0" indent="0" algn="ctr">
              <a:buNone/>
              <a:defRPr sz="2000">
                <a:solidFill>
                  <a:schemeClr val="tx1"/>
                </a:solidFill>
                <a:latin typeface="+mj-lt"/>
              </a:defRPr>
            </a:lvl5pPr>
            <a:lvl6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6pPr>
            <a:lvl7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tx1"/>
                </a:solidFill>
                <a:latin typeface="+mj-lt"/>
              </a:defRPr>
            </a:lvl7pPr>
            <a:lvl8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tx1"/>
                </a:solidFill>
                <a:latin typeface="+mj-lt"/>
              </a:defRPr>
            </a:lvl8pPr>
            <a:lvl9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tx1"/>
                </a:solidFill>
                <a:latin typeface="+mj-lt"/>
              </a:defRPr>
            </a:lvl9pPr>
          </a:lstStyle>
          <a:p>
            <a:pPr lvl="0"/>
            <a:r>
              <a:rPr lang="en-GB"/>
              <a:t>03</a:t>
            </a:r>
            <a:endParaRPr lang="en-US"/>
          </a:p>
        </p:txBody>
      </p:sp>
      <p:sp>
        <p:nvSpPr>
          <p:cNvPr id="15" name="Text Placeholder 34">
            <a:extLst>
              <a:ext uri="{FF2B5EF4-FFF2-40B4-BE49-F238E27FC236}">
                <a16:creationId xmlns:a16="http://schemas.microsoft.com/office/drawing/2014/main" id="{818E0D99-3852-4667-8652-3628F4F0FBF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663685" y="1632931"/>
            <a:ext cx="960600" cy="956282"/>
          </a:xfrm>
          <a:custGeom>
            <a:avLst/>
            <a:gdLst>
              <a:gd name="connsiteX0" fmla="*/ 480300 w 960600"/>
              <a:gd name="connsiteY0" fmla="*/ 0 h 956282"/>
              <a:gd name="connsiteX1" fmla="*/ 960600 w 960600"/>
              <a:gd name="connsiteY1" fmla="*/ 480299 h 956282"/>
              <a:gd name="connsiteX2" fmla="*/ 577097 w 960600"/>
              <a:gd name="connsiteY2" fmla="*/ 950840 h 956282"/>
              <a:gd name="connsiteX3" fmla="*/ 523114 w 960600"/>
              <a:gd name="connsiteY3" fmla="*/ 956282 h 956282"/>
              <a:gd name="connsiteX4" fmla="*/ 437486 w 960600"/>
              <a:gd name="connsiteY4" fmla="*/ 956282 h 956282"/>
              <a:gd name="connsiteX5" fmla="*/ 383503 w 960600"/>
              <a:gd name="connsiteY5" fmla="*/ 950840 h 956282"/>
              <a:gd name="connsiteX6" fmla="*/ 0 w 960600"/>
              <a:gd name="connsiteY6" fmla="*/ 480299 h 956282"/>
              <a:gd name="connsiteX7" fmla="*/ 480300 w 960600"/>
              <a:gd name="connsiteY7" fmla="*/ 0 h 956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0600" h="956282">
                <a:moveTo>
                  <a:pt x="480300" y="0"/>
                </a:moveTo>
                <a:cubicBezTo>
                  <a:pt x="745562" y="0"/>
                  <a:pt x="960600" y="215037"/>
                  <a:pt x="960600" y="480299"/>
                </a:cubicBezTo>
                <a:cubicBezTo>
                  <a:pt x="960600" y="712403"/>
                  <a:pt x="795962" y="906054"/>
                  <a:pt x="577097" y="950840"/>
                </a:cubicBezTo>
                <a:lnTo>
                  <a:pt x="523114" y="956282"/>
                </a:lnTo>
                <a:lnTo>
                  <a:pt x="437486" y="956282"/>
                </a:lnTo>
                <a:lnTo>
                  <a:pt x="383503" y="950840"/>
                </a:lnTo>
                <a:cubicBezTo>
                  <a:pt x="164639" y="906054"/>
                  <a:pt x="0" y="712403"/>
                  <a:pt x="0" y="480299"/>
                </a:cubicBezTo>
                <a:cubicBezTo>
                  <a:pt x="0" y="215037"/>
                  <a:pt x="215038" y="0"/>
                  <a:pt x="480300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lIns="0" tIns="0" rIns="0" bIns="0" anchor="ctr">
            <a:noAutofit/>
          </a:bodyPr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  <a:latin typeface="+mj-lt"/>
              </a:defRPr>
            </a:lvl2pPr>
            <a:lvl3pPr marL="0" indent="0" algn="ctr">
              <a:buNone/>
              <a:defRPr sz="2000">
                <a:solidFill>
                  <a:schemeClr val="tx1"/>
                </a:solidFill>
                <a:latin typeface="+mj-lt"/>
              </a:defRPr>
            </a:lvl3pPr>
            <a:lvl4pPr marL="0" indent="0" algn="ctr">
              <a:buNone/>
              <a:defRPr sz="2000">
                <a:solidFill>
                  <a:schemeClr val="tx1"/>
                </a:solidFill>
                <a:latin typeface="+mj-lt"/>
              </a:defRPr>
            </a:lvl4pPr>
            <a:lvl5pPr marL="0" indent="0" algn="ctr">
              <a:buNone/>
              <a:defRPr sz="2000">
                <a:solidFill>
                  <a:schemeClr val="tx1"/>
                </a:solidFill>
                <a:latin typeface="+mj-lt"/>
              </a:defRPr>
            </a:lvl5pPr>
            <a:lvl6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6pPr>
            <a:lvl7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tx1"/>
                </a:solidFill>
                <a:latin typeface="+mj-lt"/>
              </a:defRPr>
            </a:lvl7pPr>
            <a:lvl8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tx1"/>
                </a:solidFill>
                <a:latin typeface="+mj-lt"/>
              </a:defRPr>
            </a:lvl8pPr>
            <a:lvl9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tx1"/>
                </a:solidFill>
                <a:latin typeface="+mj-lt"/>
              </a:defRPr>
            </a:lvl9pPr>
          </a:lstStyle>
          <a:p>
            <a:pPr lvl="0"/>
            <a:r>
              <a:rPr lang="en-GB"/>
              <a:t>04</a:t>
            </a:r>
            <a:endParaRPr lang="en-US"/>
          </a:p>
        </p:txBody>
      </p:sp>
      <p:sp>
        <p:nvSpPr>
          <p:cNvPr id="16" name="Text Placeholder 35">
            <a:extLst>
              <a:ext uri="{FF2B5EF4-FFF2-40B4-BE49-F238E27FC236}">
                <a16:creationId xmlns:a16="http://schemas.microsoft.com/office/drawing/2014/main" id="{1A4FAECD-62E4-47F0-BC9E-2A6CB28AB4C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663685" y="2964769"/>
            <a:ext cx="960600" cy="956282"/>
          </a:xfrm>
          <a:custGeom>
            <a:avLst/>
            <a:gdLst>
              <a:gd name="connsiteX0" fmla="*/ 480300 w 960600"/>
              <a:gd name="connsiteY0" fmla="*/ 0 h 956282"/>
              <a:gd name="connsiteX1" fmla="*/ 960600 w 960600"/>
              <a:gd name="connsiteY1" fmla="*/ 480299 h 956282"/>
              <a:gd name="connsiteX2" fmla="*/ 577097 w 960600"/>
              <a:gd name="connsiteY2" fmla="*/ 950840 h 956282"/>
              <a:gd name="connsiteX3" fmla="*/ 523114 w 960600"/>
              <a:gd name="connsiteY3" fmla="*/ 956282 h 956282"/>
              <a:gd name="connsiteX4" fmla="*/ 437486 w 960600"/>
              <a:gd name="connsiteY4" fmla="*/ 956282 h 956282"/>
              <a:gd name="connsiteX5" fmla="*/ 383503 w 960600"/>
              <a:gd name="connsiteY5" fmla="*/ 950840 h 956282"/>
              <a:gd name="connsiteX6" fmla="*/ 0 w 960600"/>
              <a:gd name="connsiteY6" fmla="*/ 480299 h 956282"/>
              <a:gd name="connsiteX7" fmla="*/ 480300 w 960600"/>
              <a:gd name="connsiteY7" fmla="*/ 0 h 956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0600" h="956282">
                <a:moveTo>
                  <a:pt x="480300" y="0"/>
                </a:moveTo>
                <a:cubicBezTo>
                  <a:pt x="745562" y="0"/>
                  <a:pt x="960600" y="215037"/>
                  <a:pt x="960600" y="480299"/>
                </a:cubicBezTo>
                <a:cubicBezTo>
                  <a:pt x="960600" y="712403"/>
                  <a:pt x="795962" y="906054"/>
                  <a:pt x="577097" y="950840"/>
                </a:cubicBezTo>
                <a:lnTo>
                  <a:pt x="523114" y="956282"/>
                </a:lnTo>
                <a:lnTo>
                  <a:pt x="437486" y="956282"/>
                </a:lnTo>
                <a:lnTo>
                  <a:pt x="383503" y="950840"/>
                </a:lnTo>
                <a:cubicBezTo>
                  <a:pt x="164639" y="906054"/>
                  <a:pt x="0" y="712403"/>
                  <a:pt x="0" y="480299"/>
                </a:cubicBezTo>
                <a:cubicBezTo>
                  <a:pt x="0" y="215037"/>
                  <a:pt x="215038" y="0"/>
                  <a:pt x="480300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lIns="0" tIns="0" rIns="0" bIns="0" anchor="ctr">
            <a:noAutofit/>
          </a:bodyPr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  <a:latin typeface="+mj-lt"/>
              </a:defRPr>
            </a:lvl2pPr>
            <a:lvl3pPr marL="0" indent="0" algn="ctr">
              <a:buNone/>
              <a:defRPr sz="2000">
                <a:solidFill>
                  <a:schemeClr val="tx1"/>
                </a:solidFill>
                <a:latin typeface="+mj-lt"/>
              </a:defRPr>
            </a:lvl3pPr>
            <a:lvl4pPr marL="0" indent="0" algn="ctr">
              <a:buNone/>
              <a:defRPr sz="2000">
                <a:solidFill>
                  <a:schemeClr val="tx1"/>
                </a:solidFill>
                <a:latin typeface="+mj-lt"/>
              </a:defRPr>
            </a:lvl4pPr>
            <a:lvl5pPr marL="0" indent="0" algn="ctr">
              <a:buNone/>
              <a:defRPr sz="2000">
                <a:solidFill>
                  <a:schemeClr val="tx1"/>
                </a:solidFill>
                <a:latin typeface="+mj-lt"/>
              </a:defRPr>
            </a:lvl5pPr>
            <a:lvl6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6pPr>
            <a:lvl7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tx1"/>
                </a:solidFill>
                <a:latin typeface="+mj-lt"/>
              </a:defRPr>
            </a:lvl7pPr>
            <a:lvl8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tx1"/>
                </a:solidFill>
                <a:latin typeface="+mj-lt"/>
              </a:defRPr>
            </a:lvl8pPr>
            <a:lvl9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tx1"/>
                </a:solidFill>
                <a:latin typeface="+mj-lt"/>
              </a:defRPr>
            </a:lvl9pPr>
          </a:lstStyle>
          <a:p>
            <a:pPr lvl="0"/>
            <a:r>
              <a:rPr lang="en-GB"/>
              <a:t>05</a:t>
            </a:r>
            <a:endParaRPr lang="en-US"/>
          </a:p>
        </p:txBody>
      </p:sp>
      <p:sp>
        <p:nvSpPr>
          <p:cNvPr id="17" name="Text Placeholder 36">
            <a:extLst>
              <a:ext uri="{FF2B5EF4-FFF2-40B4-BE49-F238E27FC236}">
                <a16:creationId xmlns:a16="http://schemas.microsoft.com/office/drawing/2014/main" id="{7746209A-77A9-4AC0-9204-D680E374787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663685" y="4296607"/>
            <a:ext cx="960600" cy="956282"/>
          </a:xfrm>
          <a:custGeom>
            <a:avLst/>
            <a:gdLst>
              <a:gd name="connsiteX0" fmla="*/ 480300 w 960600"/>
              <a:gd name="connsiteY0" fmla="*/ 0 h 956282"/>
              <a:gd name="connsiteX1" fmla="*/ 960600 w 960600"/>
              <a:gd name="connsiteY1" fmla="*/ 480299 h 956282"/>
              <a:gd name="connsiteX2" fmla="*/ 577097 w 960600"/>
              <a:gd name="connsiteY2" fmla="*/ 950840 h 956282"/>
              <a:gd name="connsiteX3" fmla="*/ 523114 w 960600"/>
              <a:gd name="connsiteY3" fmla="*/ 956282 h 956282"/>
              <a:gd name="connsiteX4" fmla="*/ 437486 w 960600"/>
              <a:gd name="connsiteY4" fmla="*/ 956282 h 956282"/>
              <a:gd name="connsiteX5" fmla="*/ 383503 w 960600"/>
              <a:gd name="connsiteY5" fmla="*/ 950840 h 956282"/>
              <a:gd name="connsiteX6" fmla="*/ 0 w 960600"/>
              <a:gd name="connsiteY6" fmla="*/ 480299 h 956282"/>
              <a:gd name="connsiteX7" fmla="*/ 480300 w 960600"/>
              <a:gd name="connsiteY7" fmla="*/ 0 h 956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0600" h="956282">
                <a:moveTo>
                  <a:pt x="480300" y="0"/>
                </a:moveTo>
                <a:cubicBezTo>
                  <a:pt x="745562" y="0"/>
                  <a:pt x="960600" y="215037"/>
                  <a:pt x="960600" y="480299"/>
                </a:cubicBezTo>
                <a:cubicBezTo>
                  <a:pt x="960600" y="712403"/>
                  <a:pt x="795962" y="906054"/>
                  <a:pt x="577097" y="950840"/>
                </a:cubicBezTo>
                <a:lnTo>
                  <a:pt x="523114" y="956282"/>
                </a:lnTo>
                <a:lnTo>
                  <a:pt x="437486" y="956282"/>
                </a:lnTo>
                <a:lnTo>
                  <a:pt x="383503" y="950840"/>
                </a:lnTo>
                <a:cubicBezTo>
                  <a:pt x="164639" y="906054"/>
                  <a:pt x="0" y="712403"/>
                  <a:pt x="0" y="480299"/>
                </a:cubicBezTo>
                <a:cubicBezTo>
                  <a:pt x="0" y="215037"/>
                  <a:pt x="215038" y="0"/>
                  <a:pt x="480300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lIns="0" tIns="0" rIns="0" bIns="0" anchor="ctr">
            <a:noAutofit/>
          </a:bodyPr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  <a:latin typeface="+mj-lt"/>
              </a:defRPr>
            </a:lvl2pPr>
            <a:lvl3pPr marL="0" indent="0" algn="ctr">
              <a:buNone/>
              <a:defRPr sz="2000">
                <a:solidFill>
                  <a:schemeClr val="tx1"/>
                </a:solidFill>
                <a:latin typeface="+mj-lt"/>
              </a:defRPr>
            </a:lvl3pPr>
            <a:lvl4pPr marL="0" indent="0" algn="ctr">
              <a:buNone/>
              <a:defRPr sz="2000">
                <a:solidFill>
                  <a:schemeClr val="tx1"/>
                </a:solidFill>
                <a:latin typeface="+mj-lt"/>
              </a:defRPr>
            </a:lvl4pPr>
            <a:lvl5pPr marL="0" indent="0" algn="ctr">
              <a:buNone/>
              <a:defRPr sz="2000">
                <a:solidFill>
                  <a:schemeClr val="tx1"/>
                </a:solidFill>
                <a:latin typeface="+mj-lt"/>
              </a:defRPr>
            </a:lvl5pPr>
            <a:lvl6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6pPr>
            <a:lvl7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tx1"/>
                </a:solidFill>
                <a:latin typeface="+mj-lt"/>
              </a:defRPr>
            </a:lvl7pPr>
            <a:lvl8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tx1"/>
                </a:solidFill>
                <a:latin typeface="+mj-lt"/>
              </a:defRPr>
            </a:lvl8pPr>
            <a:lvl9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tx1"/>
                </a:solidFill>
                <a:latin typeface="+mj-lt"/>
              </a:defRPr>
            </a:lvl9pPr>
          </a:lstStyle>
          <a:p>
            <a:pPr lvl="0"/>
            <a:r>
              <a:rPr lang="en-GB"/>
              <a:t>06</a:t>
            </a:r>
            <a:endParaRPr lang="en-US"/>
          </a:p>
        </p:txBody>
      </p:sp>
      <p:sp>
        <p:nvSpPr>
          <p:cNvPr id="19" name="Text Placeholder 29">
            <a:extLst>
              <a:ext uri="{FF2B5EF4-FFF2-40B4-BE49-F238E27FC236}">
                <a16:creationId xmlns:a16="http://schemas.microsoft.com/office/drawing/2014/main" id="{34457D11-C2F8-4CC9-873E-E9C825E2333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827212" y="2001032"/>
            <a:ext cx="3593749" cy="1075874"/>
          </a:xfrm>
        </p:spPr>
        <p:txBody>
          <a:bodyPr/>
          <a:lstStyle>
            <a:lvl1pPr>
              <a:spcAft>
                <a:spcPts val="300"/>
              </a:spcAft>
              <a:defRPr lang="en-US" sz="1400" b="1" kern="1200" dirty="0">
                <a:solidFill>
                  <a:srgbClr val="F0B6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sz="1200"/>
            </a:lvl2pPr>
            <a:lvl3pPr marL="0" indent="0">
              <a:buNone/>
              <a:defRPr sz="1200"/>
            </a:lvl3pPr>
            <a:lvl4pPr marL="0" indent="0">
              <a:buNone/>
              <a:defRPr sz="1200"/>
            </a:lvl4pPr>
            <a:lvl5pPr marL="0" indent="0">
              <a:spcAft>
                <a:spcPts val="600"/>
              </a:spcAft>
              <a:buNone/>
              <a:defRPr sz="1200"/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/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/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/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0" name="Text Placeholder 29">
            <a:extLst>
              <a:ext uri="{FF2B5EF4-FFF2-40B4-BE49-F238E27FC236}">
                <a16:creationId xmlns:a16="http://schemas.microsoft.com/office/drawing/2014/main" id="{AD505572-6C5A-4DBA-A297-63738CF5E51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827212" y="3332108"/>
            <a:ext cx="3593749" cy="1075874"/>
          </a:xfrm>
        </p:spPr>
        <p:txBody>
          <a:bodyPr/>
          <a:lstStyle>
            <a:lvl1pPr>
              <a:spcAft>
                <a:spcPts val="300"/>
              </a:spcAft>
              <a:defRPr lang="en-US" sz="1400" b="1" kern="1200" dirty="0" smtClean="0">
                <a:solidFill>
                  <a:srgbClr val="F0B6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sz="1200"/>
            </a:lvl2pPr>
            <a:lvl3pPr marL="0" indent="0">
              <a:buNone/>
              <a:defRPr sz="1200"/>
            </a:lvl3pPr>
            <a:lvl4pPr marL="0" indent="0">
              <a:buNone/>
              <a:defRPr sz="1200"/>
            </a:lvl4pPr>
            <a:lvl5pPr marL="0" indent="0">
              <a:spcAft>
                <a:spcPts val="600"/>
              </a:spcAft>
              <a:buNone/>
              <a:defRPr sz="1200"/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/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/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/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0" lvl="1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en-US"/>
              <a:t>Second level</a:t>
            </a:r>
          </a:p>
        </p:txBody>
      </p:sp>
      <p:sp>
        <p:nvSpPr>
          <p:cNvPr id="27" name="Text Placeholder 29">
            <a:extLst>
              <a:ext uri="{FF2B5EF4-FFF2-40B4-BE49-F238E27FC236}">
                <a16:creationId xmlns:a16="http://schemas.microsoft.com/office/drawing/2014/main" id="{613BCAD7-B307-4911-A0EE-36EA63BBD24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827212" y="4663184"/>
            <a:ext cx="3593749" cy="1075874"/>
          </a:xfrm>
        </p:spPr>
        <p:txBody>
          <a:bodyPr/>
          <a:lstStyle>
            <a:lvl1pPr>
              <a:spcAft>
                <a:spcPts val="300"/>
              </a:spcAft>
              <a:defRPr lang="en-US" sz="1400" b="1" kern="1200" dirty="0">
                <a:solidFill>
                  <a:srgbClr val="F0B6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sz="1200"/>
            </a:lvl2pPr>
            <a:lvl3pPr marL="0" indent="0">
              <a:buNone/>
              <a:defRPr sz="1200"/>
            </a:lvl3pPr>
            <a:lvl4pPr marL="0" indent="0">
              <a:buNone/>
              <a:defRPr sz="1200"/>
            </a:lvl4pPr>
            <a:lvl5pPr marL="0" indent="0">
              <a:spcAft>
                <a:spcPts val="600"/>
              </a:spcAft>
              <a:buNone/>
              <a:defRPr sz="1200"/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/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/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/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8" name="Text Placeholder 29">
            <a:extLst>
              <a:ext uri="{FF2B5EF4-FFF2-40B4-BE49-F238E27FC236}">
                <a16:creationId xmlns:a16="http://schemas.microsoft.com/office/drawing/2014/main" id="{8377065A-D0C1-454E-B4AD-108BD300DF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867009" y="2001032"/>
            <a:ext cx="3593749" cy="1075874"/>
          </a:xfrm>
        </p:spPr>
        <p:txBody>
          <a:bodyPr/>
          <a:lstStyle>
            <a:lvl1pPr>
              <a:spcAft>
                <a:spcPts val="300"/>
              </a:spcAft>
              <a:defRPr lang="en-US" sz="1400" b="1" kern="1200" dirty="0">
                <a:solidFill>
                  <a:srgbClr val="F0B6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sz="1200"/>
            </a:lvl2pPr>
            <a:lvl3pPr marL="0" indent="0">
              <a:buNone/>
              <a:defRPr sz="1200"/>
            </a:lvl3pPr>
            <a:lvl4pPr marL="0" indent="0">
              <a:buNone/>
              <a:defRPr sz="1200"/>
            </a:lvl4pPr>
            <a:lvl5pPr marL="0" indent="0">
              <a:spcAft>
                <a:spcPts val="600"/>
              </a:spcAft>
              <a:buNone/>
              <a:defRPr sz="1200"/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/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/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/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9" name="Text Placeholder 29">
            <a:extLst>
              <a:ext uri="{FF2B5EF4-FFF2-40B4-BE49-F238E27FC236}">
                <a16:creationId xmlns:a16="http://schemas.microsoft.com/office/drawing/2014/main" id="{10EFC788-46B2-4FCD-AE70-1DE6BEA7BE1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867009" y="3332108"/>
            <a:ext cx="3593749" cy="1075874"/>
          </a:xfrm>
        </p:spPr>
        <p:txBody>
          <a:bodyPr/>
          <a:lstStyle>
            <a:lvl1pPr>
              <a:spcAft>
                <a:spcPts val="300"/>
              </a:spcAft>
              <a:defRPr lang="en-US" sz="1400" b="1" kern="1200" dirty="0">
                <a:solidFill>
                  <a:srgbClr val="F0B6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sz="1200"/>
            </a:lvl2pPr>
            <a:lvl3pPr marL="0" indent="0">
              <a:buNone/>
              <a:defRPr sz="1200"/>
            </a:lvl3pPr>
            <a:lvl4pPr marL="0" indent="0">
              <a:buNone/>
              <a:defRPr sz="1200"/>
            </a:lvl4pPr>
            <a:lvl5pPr marL="0" indent="0">
              <a:spcAft>
                <a:spcPts val="600"/>
              </a:spcAft>
              <a:buNone/>
              <a:defRPr sz="1200"/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/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/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/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7C417F3-D2E6-4EC7-8CD2-CAE4FCC0E9F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867009" y="4663184"/>
            <a:ext cx="3593749" cy="1075874"/>
          </a:xfrm>
        </p:spPr>
        <p:txBody>
          <a:bodyPr/>
          <a:lstStyle>
            <a:lvl1pPr>
              <a:spcAft>
                <a:spcPts val="300"/>
              </a:spcAft>
              <a:defRPr lang="en-US" sz="1400" b="1" kern="1200" dirty="0">
                <a:solidFill>
                  <a:srgbClr val="F0B6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sz="1200"/>
            </a:lvl2pPr>
            <a:lvl3pPr marL="0" indent="0">
              <a:buNone/>
              <a:defRPr sz="1200"/>
            </a:lvl3pPr>
            <a:lvl4pPr marL="0" indent="0">
              <a:buNone/>
              <a:defRPr sz="1200"/>
            </a:lvl4pPr>
            <a:lvl5pPr marL="0" indent="0">
              <a:spcAft>
                <a:spcPts val="600"/>
              </a:spcAft>
              <a:buNone/>
              <a:defRPr sz="1200"/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/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/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/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8834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26">
          <p15:clr>
            <a:srgbClr val="FBAE40"/>
          </p15:clr>
        </p15:guide>
        <p15:guide id="2" orient="horz" pos="890">
          <p15:clr>
            <a:srgbClr val="FBAE40"/>
          </p15:clr>
        </p15:guide>
        <p15:guide id="3" orient="horz" pos="3612">
          <p15:clr>
            <a:srgbClr val="FBAE40"/>
          </p15:clr>
        </p15:guide>
      </p15:sldGuideLst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Box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C235EC5-0A12-48DE-95DC-048DE72B9F34}"/>
              </a:ext>
            </a:extLst>
          </p:cNvPr>
          <p:cNvSpPr/>
          <p:nvPr userDrawn="1"/>
        </p:nvSpPr>
        <p:spPr>
          <a:xfrm>
            <a:off x="8855781" y="1"/>
            <a:ext cx="3336220" cy="6868095"/>
          </a:xfrm>
          <a:custGeom>
            <a:avLst/>
            <a:gdLst>
              <a:gd name="connsiteX0" fmla="*/ 0 w 3336220"/>
              <a:gd name="connsiteY0" fmla="*/ 0 h 6868095"/>
              <a:gd name="connsiteX1" fmla="*/ 3336220 w 3336220"/>
              <a:gd name="connsiteY1" fmla="*/ 0 h 6868095"/>
              <a:gd name="connsiteX2" fmla="*/ 3336220 w 3336220"/>
              <a:gd name="connsiteY2" fmla="*/ 6868095 h 6868095"/>
              <a:gd name="connsiteX3" fmla="*/ 741146 w 3336220"/>
              <a:gd name="connsiteY3" fmla="*/ 6868095 h 6868095"/>
              <a:gd name="connsiteX4" fmla="*/ 2391747 w 3336220"/>
              <a:gd name="connsiteY4" fmla="*/ 1749952 h 6868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6220" h="6868095">
                <a:moveTo>
                  <a:pt x="0" y="0"/>
                </a:moveTo>
                <a:lnTo>
                  <a:pt x="3336220" y="0"/>
                </a:lnTo>
                <a:lnTo>
                  <a:pt x="3336220" y="6868095"/>
                </a:lnTo>
                <a:lnTo>
                  <a:pt x="741146" y="6868095"/>
                </a:lnTo>
                <a:lnTo>
                  <a:pt x="2391747" y="1749952"/>
                </a:lnTo>
                <a:close/>
              </a:path>
            </a:pathLst>
          </a:custGeom>
          <a:solidFill>
            <a:srgbClr val="F0B600">
              <a:alpha val="9804"/>
            </a:srgbClr>
          </a:solidFill>
          <a:ln w="2146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FABAE6-89D6-4DA6-8E25-44CF070F4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95AE3B-1D47-4E08-889D-30889095D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8568" y="6237312"/>
            <a:ext cx="359544" cy="2936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2C8856E-EA09-4A2D-A32F-1FA6FBE19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7" y="1628801"/>
            <a:ext cx="10944225" cy="3029763"/>
          </a:xfrm>
        </p:spPr>
        <p:txBody>
          <a:bodyPr lIns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E53E131-7016-484E-B61A-2726368E8DD1}"/>
              </a:ext>
            </a:extLst>
          </p:cNvPr>
          <p:cNvSpPr/>
          <p:nvPr userDrawn="1"/>
        </p:nvSpPr>
        <p:spPr>
          <a:xfrm>
            <a:off x="630275" y="4883499"/>
            <a:ext cx="10944225" cy="851241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CB90612-AE08-4C27-B84D-8139A8A4ECDC}"/>
              </a:ext>
            </a:extLst>
          </p:cNvPr>
          <p:cNvSpPr/>
          <p:nvPr userDrawn="1"/>
        </p:nvSpPr>
        <p:spPr>
          <a:xfrm>
            <a:off x="767408" y="4995685"/>
            <a:ext cx="626870" cy="626868"/>
          </a:xfrm>
          <a:custGeom>
            <a:avLst/>
            <a:gdLst>
              <a:gd name="connsiteX0" fmla="*/ 836748 w 836747"/>
              <a:gd name="connsiteY0" fmla="*/ 418374 h 836747"/>
              <a:gd name="connsiteX1" fmla="*/ 418374 w 836747"/>
              <a:gd name="connsiteY1" fmla="*/ 836748 h 836747"/>
              <a:gd name="connsiteX2" fmla="*/ 0 w 836747"/>
              <a:gd name="connsiteY2" fmla="*/ 418374 h 836747"/>
              <a:gd name="connsiteX3" fmla="*/ 418374 w 836747"/>
              <a:gd name="connsiteY3" fmla="*/ 0 h 836747"/>
              <a:gd name="connsiteX4" fmla="*/ 836748 w 836747"/>
              <a:gd name="connsiteY4" fmla="*/ 418374 h 836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6747" h="836747">
                <a:moveTo>
                  <a:pt x="836748" y="418374"/>
                </a:moveTo>
                <a:cubicBezTo>
                  <a:pt x="836748" y="648571"/>
                  <a:pt x="650397" y="836748"/>
                  <a:pt x="418374" y="836748"/>
                </a:cubicBezTo>
                <a:cubicBezTo>
                  <a:pt x="188177" y="836748"/>
                  <a:pt x="0" y="650398"/>
                  <a:pt x="0" y="418374"/>
                </a:cubicBezTo>
                <a:cubicBezTo>
                  <a:pt x="0" y="188177"/>
                  <a:pt x="186350" y="0"/>
                  <a:pt x="418374" y="0"/>
                </a:cubicBezTo>
                <a:cubicBezTo>
                  <a:pt x="650397" y="0"/>
                  <a:pt x="836748" y="186350"/>
                  <a:pt x="836748" y="418374"/>
                </a:cubicBezTo>
              </a:path>
            </a:pathLst>
          </a:custGeom>
          <a:solidFill>
            <a:schemeClr val="tx1"/>
          </a:solidFill>
          <a:ln w="1825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555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FCD8BA-563A-428E-A3FE-0D8F01806B6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To edit the footer text go to Insert &gt; Header &amp; Footer</a:t>
            </a:r>
            <a:endParaRPr lang="en-US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8A84ED24-E576-4BCA-895C-A6820808B4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7203" y="5951184"/>
            <a:ext cx="1108252" cy="669822"/>
          </a:xfrm>
          <a:prstGeom prst="rect">
            <a:avLst/>
          </a:prstGeom>
        </p:spPr>
      </p:pic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6E2E5B69-712A-4AC8-A284-99ADAA859C2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73581" y="4995685"/>
            <a:ext cx="9325754" cy="626868"/>
          </a:xfrm>
        </p:spPr>
        <p:txBody>
          <a:bodyPr anchor="ctr"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 sz="1400" b="1">
                <a:solidFill>
                  <a:schemeClr val="tx1"/>
                </a:solidFill>
              </a:defRPr>
            </a:lvl2pPr>
            <a:lvl3pPr marL="0" indent="0">
              <a:buNone/>
              <a:defRPr sz="1400" b="1">
                <a:solidFill>
                  <a:schemeClr val="tx1"/>
                </a:solidFill>
              </a:defRPr>
            </a:lvl3pPr>
            <a:lvl4pPr marL="0" indent="0">
              <a:buNone/>
              <a:defRPr sz="1400" b="1">
                <a:solidFill>
                  <a:schemeClr val="tx1"/>
                </a:solidFill>
              </a:defRPr>
            </a:lvl4pPr>
            <a:lvl5pPr marL="0" indent="0">
              <a:spcAft>
                <a:spcPts val="0"/>
              </a:spcAft>
              <a:buNone/>
              <a:defRPr b="1">
                <a:solidFill>
                  <a:schemeClr val="tx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1400" b="1"/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9pPr>
          </a:lstStyle>
          <a:p>
            <a:pPr lvl="0"/>
            <a:r>
              <a:rPr lang="en-GB"/>
              <a:t>Add icon or number to the left circle</a:t>
            </a:r>
            <a:r>
              <a:rPr lang="en-US"/>
              <a:t> and add statement here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5281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26">
          <p15:clr>
            <a:srgbClr val="FBAE40"/>
          </p15:clr>
        </p15:guide>
        <p15:guide id="2" orient="horz" pos="890">
          <p15:clr>
            <a:srgbClr val="FBAE40"/>
          </p15:clr>
        </p15:guide>
        <p15:guide id="3" orient="horz" pos="3612">
          <p15:clr>
            <a:srgbClr val="FBAE40"/>
          </p15:clr>
        </p15:guide>
      </p15:sldGuideLst>
    </p:ext>
  </p:extLs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85CE56C-00D9-47EF-B3FD-8DB9B663A0BE}"/>
              </a:ext>
            </a:extLst>
          </p:cNvPr>
          <p:cNvSpPr/>
          <p:nvPr userDrawn="1"/>
        </p:nvSpPr>
        <p:spPr>
          <a:xfrm>
            <a:off x="8855781" y="1"/>
            <a:ext cx="3336220" cy="6868095"/>
          </a:xfrm>
          <a:custGeom>
            <a:avLst/>
            <a:gdLst>
              <a:gd name="connsiteX0" fmla="*/ 0 w 3336220"/>
              <a:gd name="connsiteY0" fmla="*/ 0 h 6868095"/>
              <a:gd name="connsiteX1" fmla="*/ 3336220 w 3336220"/>
              <a:gd name="connsiteY1" fmla="*/ 0 h 6868095"/>
              <a:gd name="connsiteX2" fmla="*/ 3336220 w 3336220"/>
              <a:gd name="connsiteY2" fmla="*/ 6868095 h 6868095"/>
              <a:gd name="connsiteX3" fmla="*/ 741146 w 3336220"/>
              <a:gd name="connsiteY3" fmla="*/ 6868095 h 6868095"/>
              <a:gd name="connsiteX4" fmla="*/ 2391747 w 3336220"/>
              <a:gd name="connsiteY4" fmla="*/ 1749952 h 6868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6220" h="6868095">
                <a:moveTo>
                  <a:pt x="0" y="0"/>
                </a:moveTo>
                <a:lnTo>
                  <a:pt x="3336220" y="0"/>
                </a:lnTo>
                <a:lnTo>
                  <a:pt x="3336220" y="6868095"/>
                </a:lnTo>
                <a:lnTo>
                  <a:pt x="741146" y="6868095"/>
                </a:lnTo>
                <a:lnTo>
                  <a:pt x="2391747" y="1749952"/>
                </a:lnTo>
                <a:close/>
              </a:path>
            </a:pathLst>
          </a:custGeom>
          <a:solidFill>
            <a:srgbClr val="F0B600">
              <a:alpha val="9804"/>
            </a:srgbClr>
          </a:solidFill>
          <a:ln w="2146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FABAE6-89D6-4DA6-8E25-44CF070F4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95AE3B-1D47-4E08-889D-30889095D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8568" y="6237312"/>
            <a:ext cx="359544" cy="2936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2C8856E-EA09-4A2D-A32F-1FA6FBE19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8" y="1628801"/>
            <a:ext cx="5400676" cy="4105249"/>
          </a:xfrm>
        </p:spPr>
        <p:txBody>
          <a:bodyPr lIns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50FF247-5B15-467E-84CD-BE16DE800A0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67438" y="1628801"/>
            <a:ext cx="5400676" cy="4105249"/>
          </a:xfrm>
        </p:spPr>
        <p:txBody>
          <a:bodyPr lIns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1C84B2-9DE5-4044-9390-CFC1AD52E93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To edit the footer text go to Insert &gt; Header &amp; Footer</a:t>
            </a:r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05DA0EB-E930-4C1F-A5DE-DDDC0528EA2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7203" y="5951184"/>
            <a:ext cx="1108252" cy="6698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888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26">
          <p15:clr>
            <a:srgbClr val="FBAE40"/>
          </p15:clr>
        </p15:guide>
        <p15:guide id="2" orient="horz" pos="890">
          <p15:clr>
            <a:srgbClr val="FBAE40"/>
          </p15:clr>
        </p15:guide>
        <p15:guide id="3" orient="horz" pos="3612">
          <p15:clr>
            <a:srgbClr val="FBAE40"/>
          </p15:clr>
        </p15:guide>
        <p15:guide id="5" pos="3795">
          <p15:clr>
            <a:srgbClr val="FBAE40"/>
          </p15:clr>
        </p15:guide>
        <p15:guide id="6" pos="3885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Focus Slide (Ad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65A8F828-EA8C-44F9-8CE3-BF6A6E5A9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4C3AD5-426C-4560-96DE-5AE54EE6BDD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00E68D09-D625-42E0-B07B-D1E9CC398FA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7203" y="5951184"/>
            <a:ext cx="1108252" cy="669822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ED984F6-9651-4A2E-A441-A678FE5471C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855781" y="1"/>
            <a:ext cx="3336220" cy="6868095"/>
          </a:xfrm>
          <a:custGeom>
            <a:avLst/>
            <a:gdLst>
              <a:gd name="connsiteX0" fmla="*/ 0 w 3336220"/>
              <a:gd name="connsiteY0" fmla="*/ 0 h 6868095"/>
              <a:gd name="connsiteX1" fmla="*/ 3336220 w 3336220"/>
              <a:gd name="connsiteY1" fmla="*/ 0 h 6868095"/>
              <a:gd name="connsiteX2" fmla="*/ 3336220 w 3336220"/>
              <a:gd name="connsiteY2" fmla="*/ 6868095 h 6868095"/>
              <a:gd name="connsiteX3" fmla="*/ 741146 w 3336220"/>
              <a:gd name="connsiteY3" fmla="*/ 6868095 h 6868095"/>
              <a:gd name="connsiteX4" fmla="*/ 2391747 w 3336220"/>
              <a:gd name="connsiteY4" fmla="*/ 1749952 h 6868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6220" h="6868095">
                <a:moveTo>
                  <a:pt x="0" y="0"/>
                </a:moveTo>
                <a:lnTo>
                  <a:pt x="3336220" y="0"/>
                </a:lnTo>
                <a:lnTo>
                  <a:pt x="3336220" y="6868095"/>
                </a:lnTo>
                <a:lnTo>
                  <a:pt x="741146" y="6868095"/>
                </a:lnTo>
                <a:lnTo>
                  <a:pt x="2391747" y="1749952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CF89D1-5F6C-4FE0-93BA-66FADB691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3397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890">
          <p15:clr>
            <a:srgbClr val="FBAE40"/>
          </p15:clr>
        </p15:guide>
        <p15:guide id="3" orient="horz" pos="3612">
          <p15:clr>
            <a:srgbClr val="FBAE40"/>
          </p15:clr>
        </p15:guide>
        <p15:guide id="4" orient="horz" pos="1026">
          <p15:clr>
            <a:srgbClr val="FBAE40"/>
          </p15:clr>
        </p15:guide>
      </p15:sldGuideLst>
    </p:ext>
  </p:extLs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2F6F13B-E0B1-46CA-8852-8EBD582D32D7}"/>
              </a:ext>
            </a:extLst>
          </p:cNvPr>
          <p:cNvSpPr/>
          <p:nvPr userDrawn="1"/>
        </p:nvSpPr>
        <p:spPr>
          <a:xfrm>
            <a:off x="8855781" y="1"/>
            <a:ext cx="3336220" cy="6868095"/>
          </a:xfrm>
          <a:custGeom>
            <a:avLst/>
            <a:gdLst>
              <a:gd name="connsiteX0" fmla="*/ 0 w 3336220"/>
              <a:gd name="connsiteY0" fmla="*/ 0 h 6868095"/>
              <a:gd name="connsiteX1" fmla="*/ 3336220 w 3336220"/>
              <a:gd name="connsiteY1" fmla="*/ 0 h 6868095"/>
              <a:gd name="connsiteX2" fmla="*/ 3336220 w 3336220"/>
              <a:gd name="connsiteY2" fmla="*/ 6868095 h 6868095"/>
              <a:gd name="connsiteX3" fmla="*/ 741146 w 3336220"/>
              <a:gd name="connsiteY3" fmla="*/ 6868095 h 6868095"/>
              <a:gd name="connsiteX4" fmla="*/ 2391747 w 3336220"/>
              <a:gd name="connsiteY4" fmla="*/ 1749952 h 6868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6220" h="6868095">
                <a:moveTo>
                  <a:pt x="0" y="0"/>
                </a:moveTo>
                <a:lnTo>
                  <a:pt x="3336220" y="0"/>
                </a:lnTo>
                <a:lnTo>
                  <a:pt x="3336220" y="6868095"/>
                </a:lnTo>
                <a:lnTo>
                  <a:pt x="741146" y="6868095"/>
                </a:lnTo>
                <a:lnTo>
                  <a:pt x="2391747" y="1749952"/>
                </a:lnTo>
                <a:close/>
              </a:path>
            </a:pathLst>
          </a:custGeom>
          <a:solidFill>
            <a:srgbClr val="F0B600">
              <a:alpha val="9804"/>
            </a:srgbClr>
          </a:solidFill>
          <a:ln w="2146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FABAE6-89D6-4DA6-8E25-44CF070F4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95AE3B-1D47-4E08-889D-30889095D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8568" y="6237312"/>
            <a:ext cx="359544" cy="2936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2C8856E-EA09-4A2D-A32F-1FA6FBE19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002" y="1628801"/>
            <a:ext cx="3336219" cy="4105249"/>
          </a:xfrm>
        </p:spPr>
        <p:txBody>
          <a:bodyPr lIns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18300B8-1805-47A9-B6FF-C74D067CBC4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21449" y="1628801"/>
            <a:ext cx="3336219" cy="4105249"/>
          </a:xfrm>
        </p:spPr>
        <p:txBody>
          <a:bodyPr lIns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4D80E0C-0C18-4529-8C60-D916E2E312D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231894" y="1628801"/>
            <a:ext cx="3336219" cy="4105249"/>
          </a:xfrm>
        </p:spPr>
        <p:txBody>
          <a:bodyPr lIns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586BEC2-815C-442A-9E7F-0825D3859E2B}"/>
              </a:ext>
            </a:extLst>
          </p:cNvPr>
          <p:cNvCxnSpPr/>
          <p:nvPr userDrawn="1"/>
        </p:nvCxnSpPr>
        <p:spPr>
          <a:xfrm>
            <a:off x="4334335" y="1628775"/>
            <a:ext cx="0" cy="4105275"/>
          </a:xfrm>
          <a:prstGeom prst="line">
            <a:avLst/>
          </a:prstGeom>
          <a:ln>
            <a:solidFill>
              <a:srgbClr val="F07E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78A9719-DF31-41FA-B663-8D8176348BE1}"/>
              </a:ext>
            </a:extLst>
          </p:cNvPr>
          <p:cNvCxnSpPr/>
          <p:nvPr userDrawn="1"/>
        </p:nvCxnSpPr>
        <p:spPr>
          <a:xfrm>
            <a:off x="8044782" y="1628775"/>
            <a:ext cx="0" cy="4105275"/>
          </a:xfrm>
          <a:prstGeom prst="line">
            <a:avLst/>
          </a:prstGeom>
          <a:ln>
            <a:solidFill>
              <a:srgbClr val="F07E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94B0AB1-E438-4795-9B06-494B822E65BE}"/>
              </a:ext>
            </a:extLst>
          </p:cNvPr>
          <p:cNvCxnSpPr/>
          <p:nvPr userDrawn="1"/>
        </p:nvCxnSpPr>
        <p:spPr>
          <a:xfrm>
            <a:off x="623888" y="1628775"/>
            <a:ext cx="0" cy="4105275"/>
          </a:xfrm>
          <a:prstGeom prst="line">
            <a:avLst/>
          </a:prstGeom>
          <a:ln>
            <a:solidFill>
              <a:srgbClr val="F07E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EF1C81-939D-4849-AC51-A050FF6CDC1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To edit the footer text go to Insert &gt; Header &amp; Footer</a:t>
            </a:r>
            <a:endParaRPr lang="en-US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2B81136A-689A-4EBA-8444-FCE2F05819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7203" y="5951184"/>
            <a:ext cx="1108252" cy="6698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13290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26">
          <p15:clr>
            <a:srgbClr val="FBAE40"/>
          </p15:clr>
        </p15:guide>
        <p15:guide id="2" orient="horz" pos="890">
          <p15:clr>
            <a:srgbClr val="FBAE40"/>
          </p15:clr>
        </p15:guide>
        <p15:guide id="3" orient="horz" pos="3612">
          <p15:clr>
            <a:srgbClr val="FBAE40"/>
          </p15:clr>
        </p15:guide>
        <p15:guide id="5" pos="3795">
          <p15:clr>
            <a:srgbClr val="FBAE40"/>
          </p15:clr>
        </p15:guide>
        <p15:guide id="6" pos="3885">
          <p15:clr>
            <a:srgbClr val="FBAE40"/>
          </p15:clr>
        </p15:guide>
      </p15:sldGuideLst>
    </p:ext>
  </p:extLs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EAE8AC7-8CD0-4A0B-9888-07408909BC0B}"/>
              </a:ext>
            </a:extLst>
          </p:cNvPr>
          <p:cNvSpPr/>
          <p:nvPr userDrawn="1"/>
        </p:nvSpPr>
        <p:spPr>
          <a:xfrm>
            <a:off x="8855781" y="1"/>
            <a:ext cx="3336220" cy="6868095"/>
          </a:xfrm>
          <a:custGeom>
            <a:avLst/>
            <a:gdLst>
              <a:gd name="connsiteX0" fmla="*/ 0 w 3336220"/>
              <a:gd name="connsiteY0" fmla="*/ 0 h 6868095"/>
              <a:gd name="connsiteX1" fmla="*/ 3336220 w 3336220"/>
              <a:gd name="connsiteY1" fmla="*/ 0 h 6868095"/>
              <a:gd name="connsiteX2" fmla="*/ 3336220 w 3336220"/>
              <a:gd name="connsiteY2" fmla="*/ 6868095 h 6868095"/>
              <a:gd name="connsiteX3" fmla="*/ 741146 w 3336220"/>
              <a:gd name="connsiteY3" fmla="*/ 6868095 h 6868095"/>
              <a:gd name="connsiteX4" fmla="*/ 2391747 w 3336220"/>
              <a:gd name="connsiteY4" fmla="*/ 1749952 h 6868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6220" h="6868095">
                <a:moveTo>
                  <a:pt x="0" y="0"/>
                </a:moveTo>
                <a:lnTo>
                  <a:pt x="3336220" y="0"/>
                </a:lnTo>
                <a:lnTo>
                  <a:pt x="3336220" y="6868095"/>
                </a:lnTo>
                <a:lnTo>
                  <a:pt x="741146" y="6868095"/>
                </a:lnTo>
                <a:lnTo>
                  <a:pt x="2391747" y="1749952"/>
                </a:lnTo>
                <a:close/>
              </a:path>
            </a:pathLst>
          </a:custGeom>
          <a:solidFill>
            <a:srgbClr val="F0B600">
              <a:alpha val="9804"/>
            </a:srgbClr>
          </a:solidFill>
          <a:ln w="2146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FABAE6-89D6-4DA6-8E25-44CF070F4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457" y="332657"/>
            <a:ext cx="10944225" cy="10801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95AE3B-1D47-4E08-889D-30889095D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8568" y="6237312"/>
            <a:ext cx="359544" cy="2936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2C8856E-EA09-4A2D-A32F-1FA6FBE19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9" y="1628801"/>
            <a:ext cx="5400674" cy="4105249"/>
          </a:xfrm>
        </p:spPr>
        <p:txBody>
          <a:bodyPr lIns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67152610-A1FF-468A-9428-103D288A506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86048" y="1628800"/>
            <a:ext cx="5382065" cy="4105249"/>
          </a:xfrm>
          <a:solidFill>
            <a:schemeClr val="bg2"/>
          </a:solidFill>
        </p:spPr>
        <p:txBody>
          <a:bodyPr anchor="ctr"/>
          <a:lstStyle>
            <a:lvl1pPr algn="ct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48A5A7-DF8A-49E0-A6A8-667B5485989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To edit the footer text go to Insert &gt; Header &amp; Footer</a:t>
            </a:r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76438CE-6082-4300-8BA6-05DA73B9F9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7203" y="5951184"/>
            <a:ext cx="1108252" cy="6698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35725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26">
          <p15:clr>
            <a:srgbClr val="FBAE40"/>
          </p15:clr>
        </p15:guide>
        <p15:guide id="2" orient="horz" pos="890">
          <p15:clr>
            <a:srgbClr val="FBAE40"/>
          </p15:clr>
        </p15:guide>
        <p15:guide id="3" orient="horz" pos="3612">
          <p15:clr>
            <a:srgbClr val="FBAE40"/>
          </p15:clr>
        </p15:guide>
        <p15:guide id="5" pos="3795">
          <p15:clr>
            <a:srgbClr val="FBAE40"/>
          </p15:clr>
        </p15:guide>
        <p15:guide id="6" pos="3885">
          <p15:clr>
            <a:srgbClr val="FBAE40"/>
          </p15:clr>
        </p15:guide>
      </p15:sldGuideLst>
    </p:ext>
  </p:extLs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2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EAE8AC7-8CD0-4A0B-9888-07408909BC0B}"/>
              </a:ext>
            </a:extLst>
          </p:cNvPr>
          <p:cNvSpPr/>
          <p:nvPr userDrawn="1"/>
        </p:nvSpPr>
        <p:spPr>
          <a:xfrm>
            <a:off x="8855781" y="1"/>
            <a:ext cx="3336220" cy="6868095"/>
          </a:xfrm>
          <a:custGeom>
            <a:avLst/>
            <a:gdLst>
              <a:gd name="connsiteX0" fmla="*/ 0 w 3336220"/>
              <a:gd name="connsiteY0" fmla="*/ 0 h 6868095"/>
              <a:gd name="connsiteX1" fmla="*/ 3336220 w 3336220"/>
              <a:gd name="connsiteY1" fmla="*/ 0 h 6868095"/>
              <a:gd name="connsiteX2" fmla="*/ 3336220 w 3336220"/>
              <a:gd name="connsiteY2" fmla="*/ 6868095 h 6868095"/>
              <a:gd name="connsiteX3" fmla="*/ 741146 w 3336220"/>
              <a:gd name="connsiteY3" fmla="*/ 6868095 h 6868095"/>
              <a:gd name="connsiteX4" fmla="*/ 2391747 w 3336220"/>
              <a:gd name="connsiteY4" fmla="*/ 1749952 h 6868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6220" h="6868095">
                <a:moveTo>
                  <a:pt x="0" y="0"/>
                </a:moveTo>
                <a:lnTo>
                  <a:pt x="3336220" y="0"/>
                </a:lnTo>
                <a:lnTo>
                  <a:pt x="3336220" y="6868095"/>
                </a:lnTo>
                <a:lnTo>
                  <a:pt x="741146" y="6868095"/>
                </a:lnTo>
                <a:lnTo>
                  <a:pt x="2391747" y="1749952"/>
                </a:lnTo>
                <a:close/>
              </a:path>
            </a:pathLst>
          </a:custGeom>
          <a:solidFill>
            <a:srgbClr val="F0B600">
              <a:alpha val="9804"/>
            </a:srgbClr>
          </a:solidFill>
          <a:ln w="2146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FABAE6-89D6-4DA6-8E25-44CF070F4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457" y="332657"/>
            <a:ext cx="10944225" cy="10801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95AE3B-1D47-4E08-889D-30889095D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8568" y="6237312"/>
            <a:ext cx="359544" cy="2936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2C8856E-EA09-4A2D-A32F-1FA6FBE19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7" y="1628801"/>
            <a:ext cx="5400675" cy="4105249"/>
          </a:xfrm>
        </p:spPr>
        <p:txBody>
          <a:bodyPr lIns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48A5A7-DF8A-49E0-A6A8-667B5485989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To edit the footer text go to Insert &gt; Header &amp; Footer</a:t>
            </a:r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76438CE-6082-4300-8BA6-05DA73B9F9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7203" y="5951184"/>
            <a:ext cx="1108252" cy="669822"/>
          </a:xfrm>
          <a:prstGeom prst="rect">
            <a:avLst/>
          </a:prstGeom>
        </p:spPr>
      </p:pic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634E1DA6-DF3A-4CD3-B309-14D56DC973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86048" y="1628801"/>
            <a:ext cx="5382065" cy="1983080"/>
          </a:xfrm>
          <a:solidFill>
            <a:schemeClr val="bg2"/>
          </a:solidFill>
        </p:spPr>
        <p:txBody>
          <a:bodyPr anchor="ctr"/>
          <a:lstStyle>
            <a:lvl1pPr algn="ct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D74C32A7-D4FF-43DC-9059-621DB273E36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186048" y="3750970"/>
            <a:ext cx="5382065" cy="1983080"/>
          </a:xfrm>
          <a:solidFill>
            <a:schemeClr val="bg2"/>
          </a:solidFill>
        </p:spPr>
        <p:txBody>
          <a:bodyPr anchor="ctr"/>
          <a:lstStyle>
            <a:lvl1pPr algn="ct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6141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26">
          <p15:clr>
            <a:srgbClr val="FBAE40"/>
          </p15:clr>
        </p15:guide>
        <p15:guide id="2" orient="horz" pos="890">
          <p15:clr>
            <a:srgbClr val="FBAE40"/>
          </p15:clr>
        </p15:guide>
        <p15:guide id="3" orient="horz" pos="3612">
          <p15:clr>
            <a:srgbClr val="FBAE40"/>
          </p15:clr>
        </p15:guide>
        <p15:guide id="5" pos="3795">
          <p15:clr>
            <a:srgbClr val="FBAE40"/>
          </p15:clr>
        </p15:guide>
        <p15:guide id="6" pos="3885">
          <p15:clr>
            <a:srgbClr val="FBAE40"/>
          </p15:clr>
        </p15:guide>
      </p15:sldGuideLst>
    </p:ext>
  </p:extLs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8568241-49FC-4F77-B41A-08A6A133A4A7}"/>
              </a:ext>
            </a:extLst>
          </p:cNvPr>
          <p:cNvSpPr/>
          <p:nvPr userDrawn="1"/>
        </p:nvSpPr>
        <p:spPr>
          <a:xfrm>
            <a:off x="8855781" y="1"/>
            <a:ext cx="3336220" cy="6868095"/>
          </a:xfrm>
          <a:custGeom>
            <a:avLst/>
            <a:gdLst>
              <a:gd name="connsiteX0" fmla="*/ 0 w 3336220"/>
              <a:gd name="connsiteY0" fmla="*/ 0 h 6868095"/>
              <a:gd name="connsiteX1" fmla="*/ 3336220 w 3336220"/>
              <a:gd name="connsiteY1" fmla="*/ 0 h 6868095"/>
              <a:gd name="connsiteX2" fmla="*/ 3336220 w 3336220"/>
              <a:gd name="connsiteY2" fmla="*/ 6868095 h 6868095"/>
              <a:gd name="connsiteX3" fmla="*/ 741146 w 3336220"/>
              <a:gd name="connsiteY3" fmla="*/ 6868095 h 6868095"/>
              <a:gd name="connsiteX4" fmla="*/ 2391747 w 3336220"/>
              <a:gd name="connsiteY4" fmla="*/ 1749952 h 6868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6220" h="6868095">
                <a:moveTo>
                  <a:pt x="0" y="0"/>
                </a:moveTo>
                <a:lnTo>
                  <a:pt x="3336220" y="0"/>
                </a:lnTo>
                <a:lnTo>
                  <a:pt x="3336220" y="6868095"/>
                </a:lnTo>
                <a:lnTo>
                  <a:pt x="741146" y="6868095"/>
                </a:lnTo>
                <a:lnTo>
                  <a:pt x="2391747" y="1749952"/>
                </a:lnTo>
                <a:close/>
              </a:path>
            </a:pathLst>
          </a:custGeom>
          <a:solidFill>
            <a:srgbClr val="F0B600">
              <a:alpha val="9804"/>
            </a:srgbClr>
          </a:solidFill>
          <a:ln w="2146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FABAE6-89D6-4DA6-8E25-44CF070F4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457" y="332657"/>
            <a:ext cx="10944225" cy="10801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95AE3B-1D47-4E08-889D-30889095D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8568" y="6237312"/>
            <a:ext cx="359544" cy="2936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67152610-A1FF-468A-9428-103D288A506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3888" y="1628800"/>
            <a:ext cx="10944225" cy="4105249"/>
          </a:xfrm>
          <a:solidFill>
            <a:schemeClr val="bg2"/>
          </a:solidFill>
        </p:spPr>
        <p:txBody>
          <a:bodyPr anchor="ctr"/>
          <a:lstStyle>
            <a:lvl1pPr algn="ct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8D2720-2BAA-462D-9C1F-48EF371A65D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To edit the footer text go to Insert &gt; Header &amp; Footer</a:t>
            </a:r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9F33050F-2AD5-4734-911A-080457830C9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7203" y="5951184"/>
            <a:ext cx="1108252" cy="6698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19127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26">
          <p15:clr>
            <a:srgbClr val="FBAE40"/>
          </p15:clr>
        </p15:guide>
        <p15:guide id="2" orient="horz" pos="890">
          <p15:clr>
            <a:srgbClr val="FBAE40"/>
          </p15:clr>
        </p15:guide>
        <p15:guide id="3" orient="horz" pos="3612">
          <p15:clr>
            <a:srgbClr val="FBAE40"/>
          </p15:clr>
        </p15:guide>
        <p15:guide id="5" pos="3795">
          <p15:clr>
            <a:srgbClr val="FBAE40"/>
          </p15:clr>
        </p15:guide>
        <p15:guide id="6" pos="3885">
          <p15:clr>
            <a:srgbClr val="FBAE40"/>
          </p15:clr>
        </p15:guide>
      </p15:sldGuideLst>
    </p:ext>
  </p:extLs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Box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1DCF91F-4C85-417C-8452-838D09000BF3}"/>
              </a:ext>
            </a:extLst>
          </p:cNvPr>
          <p:cNvSpPr/>
          <p:nvPr userDrawn="1"/>
        </p:nvSpPr>
        <p:spPr>
          <a:xfrm>
            <a:off x="8855781" y="1"/>
            <a:ext cx="3336220" cy="6868095"/>
          </a:xfrm>
          <a:custGeom>
            <a:avLst/>
            <a:gdLst>
              <a:gd name="connsiteX0" fmla="*/ 0 w 3336220"/>
              <a:gd name="connsiteY0" fmla="*/ 0 h 6868095"/>
              <a:gd name="connsiteX1" fmla="*/ 3336220 w 3336220"/>
              <a:gd name="connsiteY1" fmla="*/ 0 h 6868095"/>
              <a:gd name="connsiteX2" fmla="*/ 3336220 w 3336220"/>
              <a:gd name="connsiteY2" fmla="*/ 6868095 h 6868095"/>
              <a:gd name="connsiteX3" fmla="*/ 741146 w 3336220"/>
              <a:gd name="connsiteY3" fmla="*/ 6868095 h 6868095"/>
              <a:gd name="connsiteX4" fmla="*/ 2391747 w 3336220"/>
              <a:gd name="connsiteY4" fmla="*/ 1749952 h 6868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6220" h="6868095">
                <a:moveTo>
                  <a:pt x="0" y="0"/>
                </a:moveTo>
                <a:lnTo>
                  <a:pt x="3336220" y="0"/>
                </a:lnTo>
                <a:lnTo>
                  <a:pt x="3336220" y="6868095"/>
                </a:lnTo>
                <a:lnTo>
                  <a:pt x="741146" y="6868095"/>
                </a:lnTo>
                <a:lnTo>
                  <a:pt x="2391747" y="1749952"/>
                </a:lnTo>
                <a:close/>
              </a:path>
            </a:pathLst>
          </a:custGeom>
          <a:solidFill>
            <a:srgbClr val="F0B600">
              <a:alpha val="9804"/>
            </a:srgbClr>
          </a:solidFill>
          <a:ln w="2146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FABAE6-89D6-4DA6-8E25-44CF070F4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457" y="332657"/>
            <a:ext cx="10944225" cy="10801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95AE3B-1D47-4E08-889D-30889095D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8568" y="6237312"/>
            <a:ext cx="359544" cy="2936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A6D4E22-2AD5-44BC-9810-314367E9F2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7" y="1628801"/>
            <a:ext cx="5400675" cy="4105249"/>
          </a:xfrm>
        </p:spPr>
        <p:txBody>
          <a:bodyPr lIns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0081787-D484-47D1-A3A7-78815A935B5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68008" y="1628801"/>
            <a:ext cx="5400674" cy="4105249"/>
          </a:xfrm>
          <a:prstGeom prst="roundRect">
            <a:avLst>
              <a:gd name="adj" fmla="val 7952"/>
            </a:avLst>
          </a:prstGeom>
          <a:gradFill>
            <a:gsLst>
              <a:gs pos="0">
                <a:schemeClr val="accent4"/>
              </a:gs>
              <a:gs pos="52000">
                <a:srgbClr val="F0B600"/>
              </a:gs>
              <a:gs pos="100000">
                <a:srgbClr val="F07E26"/>
              </a:gs>
            </a:gsLst>
            <a:lin ang="5400000" scaled="0"/>
          </a:gradFill>
        </p:spPr>
        <p:txBody>
          <a:bodyPr lIns="216000" tIns="144000" rIns="216000" bIns="21600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D79F81-E27E-410C-B0BD-EFDC6442B55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To edit the footer text go to Insert &gt; Header &amp; Footer</a:t>
            </a:r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77AE53DE-7BDD-4E0E-8B4D-A00664D4FD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7203" y="5951184"/>
            <a:ext cx="1108252" cy="6698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26922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26">
          <p15:clr>
            <a:srgbClr val="FBAE40"/>
          </p15:clr>
        </p15:guide>
        <p15:guide id="2" orient="horz" pos="890">
          <p15:clr>
            <a:srgbClr val="FBAE40"/>
          </p15:clr>
        </p15:guide>
        <p15:guide id="3" orient="horz" pos="3612">
          <p15:clr>
            <a:srgbClr val="FBAE40"/>
          </p15:clr>
        </p15:guide>
        <p15:guide id="5" pos="3795">
          <p15:clr>
            <a:srgbClr val="FBAE40"/>
          </p15:clr>
        </p15:guide>
        <p15:guide id="6" pos="3885">
          <p15:clr>
            <a:srgbClr val="FBAE40"/>
          </p15:clr>
        </p15:guide>
      </p15:sldGuideLst>
    </p:ext>
  </p:extLs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Highlight Box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D5094F0-BA9F-4E55-8AE8-33A2A1FE5453}"/>
              </a:ext>
            </a:extLst>
          </p:cNvPr>
          <p:cNvSpPr/>
          <p:nvPr userDrawn="1"/>
        </p:nvSpPr>
        <p:spPr>
          <a:xfrm>
            <a:off x="8855781" y="1"/>
            <a:ext cx="3336220" cy="6868095"/>
          </a:xfrm>
          <a:custGeom>
            <a:avLst/>
            <a:gdLst>
              <a:gd name="connsiteX0" fmla="*/ 0 w 3336220"/>
              <a:gd name="connsiteY0" fmla="*/ 0 h 6868095"/>
              <a:gd name="connsiteX1" fmla="*/ 3336220 w 3336220"/>
              <a:gd name="connsiteY1" fmla="*/ 0 h 6868095"/>
              <a:gd name="connsiteX2" fmla="*/ 3336220 w 3336220"/>
              <a:gd name="connsiteY2" fmla="*/ 6868095 h 6868095"/>
              <a:gd name="connsiteX3" fmla="*/ 741146 w 3336220"/>
              <a:gd name="connsiteY3" fmla="*/ 6868095 h 6868095"/>
              <a:gd name="connsiteX4" fmla="*/ 2391747 w 3336220"/>
              <a:gd name="connsiteY4" fmla="*/ 1749952 h 6868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6220" h="6868095">
                <a:moveTo>
                  <a:pt x="0" y="0"/>
                </a:moveTo>
                <a:lnTo>
                  <a:pt x="3336220" y="0"/>
                </a:lnTo>
                <a:lnTo>
                  <a:pt x="3336220" y="6868095"/>
                </a:lnTo>
                <a:lnTo>
                  <a:pt x="741146" y="6868095"/>
                </a:lnTo>
                <a:lnTo>
                  <a:pt x="2391747" y="1749952"/>
                </a:lnTo>
                <a:close/>
              </a:path>
            </a:pathLst>
          </a:custGeom>
          <a:solidFill>
            <a:srgbClr val="F0B600">
              <a:alpha val="9804"/>
            </a:srgbClr>
          </a:solidFill>
          <a:ln w="2146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FABAE6-89D6-4DA6-8E25-44CF070F4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457" y="332657"/>
            <a:ext cx="10944225" cy="10801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95AE3B-1D47-4E08-889D-30889095D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8568" y="6237312"/>
            <a:ext cx="359544" cy="2936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A6D4E22-2AD5-44BC-9810-314367E9F2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8" y="1628801"/>
            <a:ext cx="7776367" cy="4105249"/>
          </a:xfrm>
        </p:spPr>
        <p:txBody>
          <a:bodyPr lIns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1D048F-ED32-42F9-ACCB-1CD354D6044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>
                <a:solidFill>
                  <a:srgbClr val="1D1C1D"/>
                </a:solidFill>
              </a:rPr>
              <a:t>To edit the footer text go to Insert &gt; Header &amp; Footer</a:t>
            </a:r>
            <a:endParaRPr lang="en-US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5AD51AEF-1535-453E-B692-1E9D5412465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7203" y="5951184"/>
            <a:ext cx="1108252" cy="669822"/>
          </a:xfrm>
          <a:prstGeom prst="rect">
            <a:avLst/>
          </a:prstGeom>
        </p:spPr>
      </p:pic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2C678649-88CC-4AC7-939B-A614210EC45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700580" y="1628775"/>
            <a:ext cx="2868612" cy="4105275"/>
          </a:xfrm>
          <a:prstGeom prst="roundRect">
            <a:avLst>
              <a:gd name="adj" fmla="val 11492"/>
            </a:avLst>
          </a:prstGeom>
          <a:gradFill>
            <a:gsLst>
              <a:gs pos="0">
                <a:schemeClr val="accent4"/>
              </a:gs>
              <a:gs pos="52000">
                <a:srgbClr val="F0B600"/>
              </a:gs>
              <a:gs pos="100000">
                <a:srgbClr val="F07E26"/>
              </a:gs>
            </a:gsLst>
            <a:lin ang="5400000" scaled="0"/>
          </a:gradFill>
        </p:spPr>
        <p:txBody>
          <a:bodyPr lIns="216000" tIns="216000" rIns="216000" bIns="216000" anchor="ctr">
            <a:normAutofit/>
          </a:bodyPr>
          <a:lstStyle>
            <a:lvl1pPr algn="ctr">
              <a:defRPr sz="1800">
                <a:solidFill>
                  <a:schemeClr val="tx1"/>
                </a:solidFill>
              </a:defRPr>
            </a:lvl1pPr>
            <a:lvl2pPr algn="ctr">
              <a:defRPr sz="1800">
                <a:solidFill>
                  <a:schemeClr val="tx1"/>
                </a:solidFill>
                <a:latin typeface="+mj-lt"/>
              </a:defRPr>
            </a:lvl2pPr>
            <a:lvl3pPr marL="0" indent="0" algn="ctr">
              <a:buNone/>
              <a:defRPr b="0">
                <a:solidFill>
                  <a:schemeClr val="tx1"/>
                </a:solidFill>
                <a:latin typeface="+mj-lt"/>
              </a:defRPr>
            </a:lvl3pPr>
            <a:lvl4pPr marL="0" indent="0" algn="ctr">
              <a:buNone/>
              <a:defRPr sz="1800">
                <a:solidFill>
                  <a:schemeClr val="tx1"/>
                </a:solidFill>
                <a:latin typeface="+mj-lt"/>
              </a:defRPr>
            </a:lvl4pPr>
            <a:lvl5pPr marL="0" indent="0" algn="ctr"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  <a:latin typeface="+mj-lt"/>
              </a:defRPr>
            </a:lvl5pPr>
            <a:lvl6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1"/>
                </a:solidFill>
                <a:latin typeface="+mj-lt"/>
              </a:defRPr>
            </a:lvl6pPr>
            <a:lvl7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>
                <a:solidFill>
                  <a:schemeClr val="tx1"/>
                </a:solidFill>
                <a:latin typeface="+mj-lt"/>
              </a:defRPr>
            </a:lvl7pPr>
            <a:lvl8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>
                <a:solidFill>
                  <a:schemeClr val="tx1"/>
                </a:solidFill>
                <a:latin typeface="+mj-lt"/>
              </a:defRPr>
            </a:lvl8pPr>
            <a:lvl9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>
                <a:solidFill>
                  <a:schemeClr val="tx1"/>
                </a:solidFill>
                <a:latin typeface="+mj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911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26">
          <p15:clr>
            <a:srgbClr val="FBAE40"/>
          </p15:clr>
        </p15:guide>
        <p15:guide id="2" orient="horz" pos="890">
          <p15:clr>
            <a:srgbClr val="FBAE40"/>
          </p15:clr>
        </p15:guide>
        <p15:guide id="3" orient="horz" pos="3612">
          <p15:clr>
            <a:srgbClr val="FBAE40"/>
          </p15:clr>
        </p15:guide>
        <p15:guide id="5" pos="3795">
          <p15:clr>
            <a:srgbClr val="FBAE40"/>
          </p15:clr>
        </p15:guide>
        <p15:guide id="6" pos="3885">
          <p15:clr>
            <a:srgbClr val="FBAE40"/>
          </p15:clr>
        </p15:guide>
      </p15:sldGuideLst>
    </p:ext>
  </p:extLs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Highlight Box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D5094F0-BA9F-4E55-8AE8-33A2A1FE5453}"/>
              </a:ext>
            </a:extLst>
          </p:cNvPr>
          <p:cNvSpPr/>
          <p:nvPr userDrawn="1"/>
        </p:nvSpPr>
        <p:spPr>
          <a:xfrm>
            <a:off x="8855781" y="1"/>
            <a:ext cx="3336220" cy="6868095"/>
          </a:xfrm>
          <a:custGeom>
            <a:avLst/>
            <a:gdLst>
              <a:gd name="connsiteX0" fmla="*/ 0 w 3336220"/>
              <a:gd name="connsiteY0" fmla="*/ 0 h 6868095"/>
              <a:gd name="connsiteX1" fmla="*/ 3336220 w 3336220"/>
              <a:gd name="connsiteY1" fmla="*/ 0 h 6868095"/>
              <a:gd name="connsiteX2" fmla="*/ 3336220 w 3336220"/>
              <a:gd name="connsiteY2" fmla="*/ 6868095 h 6868095"/>
              <a:gd name="connsiteX3" fmla="*/ 741146 w 3336220"/>
              <a:gd name="connsiteY3" fmla="*/ 6868095 h 6868095"/>
              <a:gd name="connsiteX4" fmla="*/ 2391747 w 3336220"/>
              <a:gd name="connsiteY4" fmla="*/ 1749952 h 6868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6220" h="6868095">
                <a:moveTo>
                  <a:pt x="0" y="0"/>
                </a:moveTo>
                <a:lnTo>
                  <a:pt x="3336220" y="0"/>
                </a:lnTo>
                <a:lnTo>
                  <a:pt x="3336220" y="6868095"/>
                </a:lnTo>
                <a:lnTo>
                  <a:pt x="741146" y="6868095"/>
                </a:lnTo>
                <a:lnTo>
                  <a:pt x="2391747" y="1749952"/>
                </a:lnTo>
                <a:close/>
              </a:path>
            </a:pathLst>
          </a:custGeom>
          <a:solidFill>
            <a:srgbClr val="F0B600">
              <a:alpha val="9804"/>
            </a:srgbClr>
          </a:solidFill>
          <a:ln w="2146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FABAE6-89D6-4DA6-8E25-44CF070F4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457" y="332657"/>
            <a:ext cx="10944225" cy="10801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95AE3B-1D47-4E08-889D-30889095D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8568" y="6237312"/>
            <a:ext cx="359544" cy="2936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78C547C-6545-48DF-AA78-2BFB1D6F6E7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3888" y="1628775"/>
            <a:ext cx="3467100" cy="4105249"/>
          </a:xfrm>
          <a:prstGeom prst="roundRect">
            <a:avLst>
              <a:gd name="adj" fmla="val 9341"/>
            </a:avLst>
          </a:prstGeom>
          <a:gradFill>
            <a:gsLst>
              <a:gs pos="54000">
                <a:srgbClr val="F0B600"/>
              </a:gs>
              <a:gs pos="0">
                <a:schemeClr val="accent4"/>
              </a:gs>
              <a:gs pos="100000">
                <a:srgbClr val="F07E26"/>
              </a:gs>
            </a:gsLst>
            <a:lin ang="5400000" scaled="1"/>
          </a:gradFill>
        </p:spPr>
        <p:txBody>
          <a:bodyPr vert="horz" lIns="216000" tIns="144000" rIns="216000" bIns="216000" rtlCol="0">
            <a:normAutofit/>
          </a:bodyPr>
          <a:lstStyle>
            <a:lvl1pPr>
              <a:defRPr lang="en-US" dirty="0">
                <a:solidFill>
                  <a:schemeClr val="tx1"/>
                </a:solidFill>
              </a:defRPr>
            </a:lvl1pPr>
            <a:lvl2pPr>
              <a:defRPr lang="en-US" dirty="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lang="en-US" dirty="0">
                <a:solidFill>
                  <a:schemeClr val="tx1"/>
                </a:solidFill>
              </a:defRPr>
            </a:lvl3pPr>
            <a:lvl4pPr>
              <a:defRPr lang="en-US" dirty="0">
                <a:solidFill>
                  <a:schemeClr val="tx1"/>
                </a:solidFill>
              </a:defRPr>
            </a:lvl4pPr>
            <a:lvl5pPr>
              <a:defRPr lang="en-US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938D6E56-4239-49B2-B676-D0F8FC30245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04822" y="1628775"/>
            <a:ext cx="3467100" cy="4105249"/>
          </a:xfrm>
          <a:prstGeom prst="roundRect">
            <a:avLst>
              <a:gd name="adj" fmla="val 9341"/>
            </a:avLst>
          </a:prstGeom>
          <a:gradFill>
            <a:gsLst>
              <a:gs pos="54000">
                <a:srgbClr val="F0B600"/>
              </a:gs>
              <a:gs pos="0">
                <a:schemeClr val="accent4"/>
              </a:gs>
              <a:gs pos="100000">
                <a:srgbClr val="F07E26"/>
              </a:gs>
            </a:gsLst>
            <a:lin ang="5400000" scaled="1"/>
          </a:gradFill>
        </p:spPr>
        <p:txBody>
          <a:bodyPr vert="horz" lIns="216000" tIns="144000" rIns="216000" bIns="216000" rtlCol="0">
            <a:normAutofit/>
          </a:bodyPr>
          <a:lstStyle>
            <a:lvl1pPr>
              <a:defRPr lang="en-US" dirty="0">
                <a:solidFill>
                  <a:schemeClr val="tx1"/>
                </a:solidFill>
              </a:defRPr>
            </a:lvl1pPr>
            <a:lvl2pPr>
              <a:defRPr lang="en-US" dirty="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lang="en-US" dirty="0">
                <a:solidFill>
                  <a:schemeClr val="tx1"/>
                </a:solidFill>
              </a:defRPr>
            </a:lvl3pPr>
            <a:lvl4pPr>
              <a:defRPr lang="en-US" dirty="0">
                <a:solidFill>
                  <a:schemeClr val="tx1"/>
                </a:solidFill>
              </a:defRPr>
            </a:lvl4pPr>
            <a:lvl5pPr>
              <a:defRPr lang="en-US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FF2367A8-0FAB-4405-9DBF-EEAFF117B15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364355" y="1628775"/>
            <a:ext cx="3467100" cy="4105249"/>
          </a:xfrm>
          <a:prstGeom prst="roundRect">
            <a:avLst>
              <a:gd name="adj" fmla="val 9341"/>
            </a:avLst>
          </a:prstGeom>
          <a:gradFill>
            <a:gsLst>
              <a:gs pos="54000">
                <a:srgbClr val="F0B600"/>
              </a:gs>
              <a:gs pos="0">
                <a:schemeClr val="accent4"/>
              </a:gs>
              <a:gs pos="100000">
                <a:srgbClr val="F07E26"/>
              </a:gs>
            </a:gsLst>
            <a:lin ang="5400000" scaled="1"/>
          </a:gradFill>
        </p:spPr>
        <p:txBody>
          <a:bodyPr vert="horz" lIns="216000" tIns="144000" rIns="216000" bIns="216000" rtlCol="0">
            <a:normAutofit/>
          </a:bodyPr>
          <a:lstStyle>
            <a:lvl1pPr>
              <a:defRPr lang="en-US" dirty="0">
                <a:solidFill>
                  <a:schemeClr val="tx1"/>
                </a:solidFill>
              </a:defRPr>
            </a:lvl1pPr>
            <a:lvl2pPr>
              <a:defRPr lang="en-US" dirty="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lang="en-US" dirty="0">
                <a:solidFill>
                  <a:schemeClr val="tx1"/>
                </a:solidFill>
              </a:defRPr>
            </a:lvl3pPr>
            <a:lvl4pPr>
              <a:defRPr lang="en-US" dirty="0">
                <a:solidFill>
                  <a:schemeClr val="tx1"/>
                </a:solidFill>
              </a:defRPr>
            </a:lvl4pPr>
            <a:lvl5pPr>
              <a:defRPr lang="en-US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0A728E-B60F-4EC0-B4D6-A0309E21B5EA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To edit the footer text go to Insert &gt; Header &amp; Footer</a:t>
            </a:r>
            <a:endParaRPr lang="en-US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699DE6C-AB27-486F-8921-23308F97F9E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7203" y="5951184"/>
            <a:ext cx="1108252" cy="6698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4629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26">
          <p15:clr>
            <a:srgbClr val="FBAE40"/>
          </p15:clr>
        </p15:guide>
        <p15:guide id="2" orient="horz" pos="890">
          <p15:clr>
            <a:srgbClr val="FBAE40"/>
          </p15:clr>
        </p15:guide>
        <p15:guide id="3" orient="horz" pos="3612">
          <p15:clr>
            <a:srgbClr val="FBAE40"/>
          </p15:clr>
        </p15:guide>
        <p15:guide id="5" pos="3795">
          <p15:clr>
            <a:srgbClr val="FBAE40"/>
          </p15:clr>
        </p15:guide>
        <p15:guide id="6" pos="3885">
          <p15:clr>
            <a:srgbClr val="FBAE40"/>
          </p15:clr>
        </p15:guide>
      </p15:sldGuideLst>
    </p:ext>
  </p:extLs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Slide (Colour)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5CE1139D-C1C9-4405-8E61-F2315B7B9A6A}"/>
              </a:ext>
            </a:extLst>
          </p:cNvPr>
          <p:cNvSpPr/>
          <p:nvPr userDrawn="1"/>
        </p:nvSpPr>
        <p:spPr>
          <a:xfrm>
            <a:off x="8855781" y="1"/>
            <a:ext cx="3336220" cy="6868095"/>
          </a:xfrm>
          <a:custGeom>
            <a:avLst/>
            <a:gdLst>
              <a:gd name="connsiteX0" fmla="*/ 0 w 3336220"/>
              <a:gd name="connsiteY0" fmla="*/ 0 h 6868095"/>
              <a:gd name="connsiteX1" fmla="*/ 3336220 w 3336220"/>
              <a:gd name="connsiteY1" fmla="*/ 0 h 6868095"/>
              <a:gd name="connsiteX2" fmla="*/ 3336220 w 3336220"/>
              <a:gd name="connsiteY2" fmla="*/ 6868095 h 6868095"/>
              <a:gd name="connsiteX3" fmla="*/ 741146 w 3336220"/>
              <a:gd name="connsiteY3" fmla="*/ 6868095 h 6868095"/>
              <a:gd name="connsiteX4" fmla="*/ 2391747 w 3336220"/>
              <a:gd name="connsiteY4" fmla="*/ 1749952 h 6868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6220" h="6868095">
                <a:moveTo>
                  <a:pt x="0" y="0"/>
                </a:moveTo>
                <a:lnTo>
                  <a:pt x="3336220" y="0"/>
                </a:lnTo>
                <a:lnTo>
                  <a:pt x="3336220" y="6868095"/>
                </a:lnTo>
                <a:lnTo>
                  <a:pt x="741146" y="6868095"/>
                </a:lnTo>
                <a:lnTo>
                  <a:pt x="2391747" y="1749952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 w="2146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65A8F828-EA8C-44F9-8CE3-BF6A6E5A9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9C25EDD-8CFE-4379-B166-A5491EDA4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8568" y="6237312"/>
            <a:ext cx="359544" cy="2936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F232280-5E10-47BB-BBD3-9CFA71FA221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To edit the footer text go to Insert &gt; Header &amp; Footer</a:t>
            </a:r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A8B8C70F-F9FF-433E-ABE9-16FADFF284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7203" y="5951184"/>
            <a:ext cx="1108252" cy="6698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96900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890">
          <p15:clr>
            <a:srgbClr val="FBAE40"/>
          </p15:clr>
        </p15:guide>
        <p15:guide id="3" orient="horz" pos="3612">
          <p15:clr>
            <a:srgbClr val="FBAE40"/>
          </p15:clr>
        </p15:guide>
        <p15:guide id="4" orient="horz" pos="1026">
          <p15:clr>
            <a:srgbClr val="FBAE40"/>
          </p15:clr>
        </p15:guide>
      </p15:sldGuideLst>
    </p:ext>
  </p:extLs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(Colour)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D5094F0-BA9F-4E55-8AE8-33A2A1FE5453}"/>
              </a:ext>
            </a:extLst>
          </p:cNvPr>
          <p:cNvSpPr/>
          <p:nvPr userDrawn="1"/>
        </p:nvSpPr>
        <p:spPr>
          <a:xfrm>
            <a:off x="8855781" y="1"/>
            <a:ext cx="3336220" cy="6868095"/>
          </a:xfrm>
          <a:custGeom>
            <a:avLst/>
            <a:gdLst>
              <a:gd name="connsiteX0" fmla="*/ 0 w 3336220"/>
              <a:gd name="connsiteY0" fmla="*/ 0 h 6868095"/>
              <a:gd name="connsiteX1" fmla="*/ 3336220 w 3336220"/>
              <a:gd name="connsiteY1" fmla="*/ 0 h 6868095"/>
              <a:gd name="connsiteX2" fmla="*/ 3336220 w 3336220"/>
              <a:gd name="connsiteY2" fmla="*/ 6868095 h 6868095"/>
              <a:gd name="connsiteX3" fmla="*/ 741146 w 3336220"/>
              <a:gd name="connsiteY3" fmla="*/ 6868095 h 6868095"/>
              <a:gd name="connsiteX4" fmla="*/ 2391747 w 3336220"/>
              <a:gd name="connsiteY4" fmla="*/ 1749952 h 6868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6220" h="6868095">
                <a:moveTo>
                  <a:pt x="0" y="0"/>
                </a:moveTo>
                <a:lnTo>
                  <a:pt x="3336220" y="0"/>
                </a:lnTo>
                <a:lnTo>
                  <a:pt x="3336220" y="6868095"/>
                </a:lnTo>
                <a:lnTo>
                  <a:pt x="741146" y="6868095"/>
                </a:lnTo>
                <a:lnTo>
                  <a:pt x="2391747" y="1749952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 w="2146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FABAE6-89D6-4DA6-8E25-44CF070F4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2C8856E-EA09-4A2D-A32F-1FA6FBE19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7" y="1628801"/>
            <a:ext cx="10944225" cy="4105249"/>
          </a:xfrm>
        </p:spPr>
        <p:txBody>
          <a:bodyPr lIns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592D9963-3A40-45A6-92E6-FEFCC1999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8568" y="6237312"/>
            <a:ext cx="359544" cy="2936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33633A-6525-4C4C-BE15-55C62C6FFB5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To edit the footer text go to Insert &gt; Header &amp; Footer</a:t>
            </a:r>
            <a:endParaRPr lang="en-US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D243176F-D735-4B05-87E0-6673C8C9A9A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7203" y="5951184"/>
            <a:ext cx="1108252" cy="6698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07807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26">
          <p15:clr>
            <a:srgbClr val="FBAE40"/>
          </p15:clr>
        </p15:guide>
        <p15:guide id="2" orient="horz" pos="890">
          <p15:clr>
            <a:srgbClr val="FBAE40"/>
          </p15:clr>
        </p15:guide>
        <p15:guide id="3" orient="horz" pos="3612">
          <p15:clr>
            <a:srgbClr val="FBAE40"/>
          </p15:clr>
        </p15:guide>
      </p15:sldGuideLst>
    </p:ext>
  </p:extLs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Box Slide (Colour)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D5094F0-BA9F-4E55-8AE8-33A2A1FE5453}"/>
              </a:ext>
            </a:extLst>
          </p:cNvPr>
          <p:cNvSpPr/>
          <p:nvPr userDrawn="1"/>
        </p:nvSpPr>
        <p:spPr>
          <a:xfrm>
            <a:off x="8855781" y="1"/>
            <a:ext cx="3336220" cy="6868095"/>
          </a:xfrm>
          <a:custGeom>
            <a:avLst/>
            <a:gdLst>
              <a:gd name="connsiteX0" fmla="*/ 0 w 3336220"/>
              <a:gd name="connsiteY0" fmla="*/ 0 h 6868095"/>
              <a:gd name="connsiteX1" fmla="*/ 3336220 w 3336220"/>
              <a:gd name="connsiteY1" fmla="*/ 0 h 6868095"/>
              <a:gd name="connsiteX2" fmla="*/ 3336220 w 3336220"/>
              <a:gd name="connsiteY2" fmla="*/ 6868095 h 6868095"/>
              <a:gd name="connsiteX3" fmla="*/ 741146 w 3336220"/>
              <a:gd name="connsiteY3" fmla="*/ 6868095 h 6868095"/>
              <a:gd name="connsiteX4" fmla="*/ 2391747 w 3336220"/>
              <a:gd name="connsiteY4" fmla="*/ 1749952 h 6868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6220" h="6868095">
                <a:moveTo>
                  <a:pt x="0" y="0"/>
                </a:moveTo>
                <a:lnTo>
                  <a:pt x="3336220" y="0"/>
                </a:lnTo>
                <a:lnTo>
                  <a:pt x="3336220" y="6868095"/>
                </a:lnTo>
                <a:lnTo>
                  <a:pt x="741146" y="6868095"/>
                </a:lnTo>
                <a:lnTo>
                  <a:pt x="2391747" y="1749952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 w="2146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FABAE6-89D6-4DA6-8E25-44CF070F4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2C8856E-EA09-4A2D-A32F-1FA6FBE19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7" y="1628801"/>
            <a:ext cx="10944225" cy="3029763"/>
          </a:xfrm>
        </p:spPr>
        <p:txBody>
          <a:bodyPr lIns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E53E131-7016-484E-B61A-2726368E8DD1}"/>
              </a:ext>
            </a:extLst>
          </p:cNvPr>
          <p:cNvSpPr/>
          <p:nvPr userDrawn="1"/>
        </p:nvSpPr>
        <p:spPr>
          <a:xfrm>
            <a:off x="630275" y="4883499"/>
            <a:ext cx="10944225" cy="851241"/>
          </a:xfrm>
          <a:prstGeom prst="roundRect">
            <a:avLst>
              <a:gd name="adj" fmla="val 50000"/>
            </a:avLst>
          </a:prstGeom>
          <a:solidFill>
            <a:srgbClr val="F0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CB90612-AE08-4C27-B84D-8139A8A4ECDC}"/>
              </a:ext>
            </a:extLst>
          </p:cNvPr>
          <p:cNvSpPr/>
          <p:nvPr userDrawn="1"/>
        </p:nvSpPr>
        <p:spPr>
          <a:xfrm>
            <a:off x="767408" y="4995685"/>
            <a:ext cx="626870" cy="626868"/>
          </a:xfrm>
          <a:custGeom>
            <a:avLst/>
            <a:gdLst>
              <a:gd name="connsiteX0" fmla="*/ 836748 w 836747"/>
              <a:gd name="connsiteY0" fmla="*/ 418374 h 836747"/>
              <a:gd name="connsiteX1" fmla="*/ 418374 w 836747"/>
              <a:gd name="connsiteY1" fmla="*/ 836748 h 836747"/>
              <a:gd name="connsiteX2" fmla="*/ 0 w 836747"/>
              <a:gd name="connsiteY2" fmla="*/ 418374 h 836747"/>
              <a:gd name="connsiteX3" fmla="*/ 418374 w 836747"/>
              <a:gd name="connsiteY3" fmla="*/ 0 h 836747"/>
              <a:gd name="connsiteX4" fmla="*/ 836748 w 836747"/>
              <a:gd name="connsiteY4" fmla="*/ 418374 h 836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6747" h="836747">
                <a:moveTo>
                  <a:pt x="836748" y="418374"/>
                </a:moveTo>
                <a:cubicBezTo>
                  <a:pt x="836748" y="648571"/>
                  <a:pt x="650397" y="836748"/>
                  <a:pt x="418374" y="836748"/>
                </a:cubicBezTo>
                <a:cubicBezTo>
                  <a:pt x="188177" y="836748"/>
                  <a:pt x="0" y="650398"/>
                  <a:pt x="0" y="418374"/>
                </a:cubicBezTo>
                <a:cubicBezTo>
                  <a:pt x="0" y="188177"/>
                  <a:pt x="186350" y="0"/>
                  <a:pt x="418374" y="0"/>
                </a:cubicBezTo>
                <a:cubicBezTo>
                  <a:pt x="650397" y="0"/>
                  <a:pt x="836748" y="186350"/>
                  <a:pt x="836748" y="418374"/>
                </a:cubicBezTo>
              </a:path>
            </a:pathLst>
          </a:custGeom>
          <a:solidFill>
            <a:schemeClr val="accent4"/>
          </a:solidFill>
          <a:ln w="1825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555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55235176-798F-46C5-9BCC-F383FB098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8568" y="6237312"/>
            <a:ext cx="359544" cy="2936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3C1943-D4A6-4FFE-BFD2-BD2EAC30CBE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To edit the footer text go to Insert &gt; Header &amp; Footer</a:t>
            </a:r>
            <a:endParaRPr lang="en-US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8D2F820D-705E-434A-BFA3-5ADFCAA645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7203" y="5951184"/>
            <a:ext cx="1108252" cy="669822"/>
          </a:xfrm>
          <a:prstGeom prst="rect">
            <a:avLst/>
          </a:prstGeom>
        </p:spPr>
      </p:pic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239193A9-BCCC-4F6E-B0B5-31484A14428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73581" y="4995685"/>
            <a:ext cx="9325754" cy="626868"/>
          </a:xfrm>
        </p:spPr>
        <p:txBody>
          <a:bodyPr anchor="ctr"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 sz="1400" b="1">
                <a:solidFill>
                  <a:schemeClr val="tx1"/>
                </a:solidFill>
              </a:defRPr>
            </a:lvl2pPr>
            <a:lvl3pPr marL="0" indent="0">
              <a:buNone/>
              <a:defRPr sz="1400" b="1">
                <a:solidFill>
                  <a:schemeClr val="tx1"/>
                </a:solidFill>
              </a:defRPr>
            </a:lvl3pPr>
            <a:lvl4pPr marL="0" indent="0">
              <a:buNone/>
              <a:defRPr sz="1400" b="1">
                <a:solidFill>
                  <a:schemeClr val="tx1"/>
                </a:solidFill>
              </a:defRPr>
            </a:lvl4pPr>
            <a:lvl5pPr marL="0" indent="0">
              <a:spcAft>
                <a:spcPts val="0"/>
              </a:spcAft>
              <a:buNone/>
              <a:defRPr b="1">
                <a:solidFill>
                  <a:schemeClr val="tx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1400" b="1"/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9pPr>
          </a:lstStyle>
          <a:p>
            <a:pPr lvl="0"/>
            <a:r>
              <a:rPr lang="en-GB"/>
              <a:t>Add icon or number to the left circle</a:t>
            </a:r>
            <a:r>
              <a:rPr lang="en-US"/>
              <a:t> and add statement here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51712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26">
          <p15:clr>
            <a:srgbClr val="FBAE40"/>
          </p15:clr>
        </p15:guide>
        <p15:guide id="2" orient="horz" pos="890">
          <p15:clr>
            <a:srgbClr val="FBAE40"/>
          </p15:clr>
        </p15:guide>
        <p15:guide id="3" orient="horz" pos="3612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Focu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E9389CA-9038-40D5-A1DC-8AA3D27BABE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55782" y="2"/>
            <a:ext cx="3336219" cy="6857999"/>
          </a:xfrm>
          <a:custGeom>
            <a:avLst/>
            <a:gdLst>
              <a:gd name="connsiteX0" fmla="*/ 0 w 3336219"/>
              <a:gd name="connsiteY0" fmla="*/ 0 h 6857999"/>
              <a:gd name="connsiteX1" fmla="*/ 3336219 w 3336219"/>
              <a:gd name="connsiteY1" fmla="*/ 0 h 6857999"/>
              <a:gd name="connsiteX2" fmla="*/ 3336219 w 3336219"/>
              <a:gd name="connsiteY2" fmla="*/ 6857999 h 6857999"/>
              <a:gd name="connsiteX3" fmla="*/ 744402 w 3336219"/>
              <a:gd name="connsiteY3" fmla="*/ 6857999 h 6857999"/>
              <a:gd name="connsiteX4" fmla="*/ 2391747 w 3336219"/>
              <a:gd name="connsiteY4" fmla="*/ 1749952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6219" h="6857999">
                <a:moveTo>
                  <a:pt x="0" y="0"/>
                </a:moveTo>
                <a:lnTo>
                  <a:pt x="3336219" y="0"/>
                </a:lnTo>
                <a:lnTo>
                  <a:pt x="3336219" y="6857999"/>
                </a:lnTo>
                <a:lnTo>
                  <a:pt x="744402" y="6857999"/>
                </a:lnTo>
                <a:lnTo>
                  <a:pt x="2391747" y="1749952"/>
                </a:lnTo>
                <a:close/>
              </a:path>
            </a:pathLst>
          </a:cu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65A8F828-EA8C-44F9-8CE3-BF6A6E5A9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CF89D1-5F6C-4FE0-93BA-66FADB691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B583A-6971-4A7D-BA1E-B9AB27EBB1A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C85E591E-1588-4B82-857E-EABCA5A6332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7203" y="5951184"/>
            <a:ext cx="1108252" cy="6698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22210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890">
          <p15:clr>
            <a:srgbClr val="FBAE40"/>
          </p15:clr>
        </p15:guide>
        <p15:guide id="3" orient="horz" pos="3612">
          <p15:clr>
            <a:srgbClr val="FBAE40"/>
          </p15:clr>
        </p15:guide>
        <p15:guide id="4" orient="horz" pos="1026">
          <p15:clr>
            <a:srgbClr val="FBAE40"/>
          </p15:clr>
        </p15:guide>
      </p15:sldGuideLst>
    </p:ext>
  </p:extLs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Image Slide 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C1BC739-A750-4455-A32B-8CA8A5BB21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grayscl/>
            <a:alphaModFix am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</p:spPr>
      </p:pic>
      <p:sp>
        <p:nvSpPr>
          <p:cNvPr id="6" name="Freeform: Shape 5">
            <a:extLst>
              <a:ext uri="{FF2B5EF4-FFF2-40B4-BE49-F238E27FC236}">
                <a16:creationId xmlns:a16="http://schemas.microsoft.com/office/drawing/2014/main" id="{5CE1139D-C1C9-4405-8E61-F2315B7B9A6A}"/>
              </a:ext>
            </a:extLst>
          </p:cNvPr>
          <p:cNvSpPr/>
          <p:nvPr userDrawn="1"/>
        </p:nvSpPr>
        <p:spPr>
          <a:xfrm>
            <a:off x="8855781" y="1"/>
            <a:ext cx="3336220" cy="6868095"/>
          </a:xfrm>
          <a:custGeom>
            <a:avLst/>
            <a:gdLst>
              <a:gd name="connsiteX0" fmla="*/ 0 w 3336220"/>
              <a:gd name="connsiteY0" fmla="*/ 0 h 6868095"/>
              <a:gd name="connsiteX1" fmla="*/ 3336220 w 3336220"/>
              <a:gd name="connsiteY1" fmla="*/ 0 h 6868095"/>
              <a:gd name="connsiteX2" fmla="*/ 3336220 w 3336220"/>
              <a:gd name="connsiteY2" fmla="*/ 6868095 h 6868095"/>
              <a:gd name="connsiteX3" fmla="*/ 741146 w 3336220"/>
              <a:gd name="connsiteY3" fmla="*/ 6868095 h 6868095"/>
              <a:gd name="connsiteX4" fmla="*/ 2391747 w 3336220"/>
              <a:gd name="connsiteY4" fmla="*/ 1749952 h 6868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6220" h="6868095">
                <a:moveTo>
                  <a:pt x="0" y="0"/>
                </a:moveTo>
                <a:lnTo>
                  <a:pt x="3336220" y="0"/>
                </a:lnTo>
                <a:lnTo>
                  <a:pt x="3336220" y="6868095"/>
                </a:lnTo>
                <a:lnTo>
                  <a:pt x="741146" y="6868095"/>
                </a:lnTo>
                <a:lnTo>
                  <a:pt x="2391747" y="1749952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 w="2146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65A8F828-EA8C-44F9-8CE3-BF6A6E5A9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842C502A-94D8-4751-A20C-02510D31E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8568" y="6237312"/>
            <a:ext cx="359544" cy="2936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9A72A74-BC02-4592-B0F3-0B69B6D1861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To edit the footer text go to Insert &gt; Header &amp; Footer</a:t>
            </a:r>
            <a:endParaRPr lang="en-US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DE1B659C-3524-423C-A885-CCACD3EFF4A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7203" y="5951184"/>
            <a:ext cx="1108252" cy="669822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B8D4911-2D08-47C1-B683-BE3D5EBE48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7" y="1628801"/>
            <a:ext cx="10944225" cy="4105249"/>
          </a:xfrm>
        </p:spPr>
        <p:txBody>
          <a:bodyPr lIns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2381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890">
          <p15:clr>
            <a:srgbClr val="FBAE40"/>
          </p15:clr>
        </p15:guide>
        <p15:guide id="3" orient="horz" pos="3612">
          <p15:clr>
            <a:srgbClr val="FBAE40"/>
          </p15:clr>
        </p15:guide>
        <p15:guide id="4" orient="horz" pos="1026">
          <p15:clr>
            <a:srgbClr val="FBAE40"/>
          </p15:clr>
        </p15:guide>
      </p15:sldGuideLst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Image Slide 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C1BC739-A750-4455-A32B-8CA8A5BB21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15000"/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68095"/>
          </a:xfrm>
          <a:prstGeom prst="rect">
            <a:avLst/>
          </a:prstGeom>
        </p:spPr>
      </p:pic>
      <p:sp>
        <p:nvSpPr>
          <p:cNvPr id="6" name="Freeform: Shape 5">
            <a:extLst>
              <a:ext uri="{FF2B5EF4-FFF2-40B4-BE49-F238E27FC236}">
                <a16:creationId xmlns:a16="http://schemas.microsoft.com/office/drawing/2014/main" id="{5CE1139D-C1C9-4405-8E61-F2315B7B9A6A}"/>
              </a:ext>
            </a:extLst>
          </p:cNvPr>
          <p:cNvSpPr/>
          <p:nvPr userDrawn="1"/>
        </p:nvSpPr>
        <p:spPr>
          <a:xfrm>
            <a:off x="8855781" y="1"/>
            <a:ext cx="3336220" cy="6868095"/>
          </a:xfrm>
          <a:custGeom>
            <a:avLst/>
            <a:gdLst>
              <a:gd name="connsiteX0" fmla="*/ 0 w 3336220"/>
              <a:gd name="connsiteY0" fmla="*/ 0 h 6868095"/>
              <a:gd name="connsiteX1" fmla="*/ 3336220 w 3336220"/>
              <a:gd name="connsiteY1" fmla="*/ 0 h 6868095"/>
              <a:gd name="connsiteX2" fmla="*/ 3336220 w 3336220"/>
              <a:gd name="connsiteY2" fmla="*/ 6868095 h 6868095"/>
              <a:gd name="connsiteX3" fmla="*/ 741146 w 3336220"/>
              <a:gd name="connsiteY3" fmla="*/ 6868095 h 6868095"/>
              <a:gd name="connsiteX4" fmla="*/ 2391747 w 3336220"/>
              <a:gd name="connsiteY4" fmla="*/ 1749952 h 6868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6220" h="6868095">
                <a:moveTo>
                  <a:pt x="0" y="0"/>
                </a:moveTo>
                <a:lnTo>
                  <a:pt x="3336220" y="0"/>
                </a:lnTo>
                <a:lnTo>
                  <a:pt x="3336220" y="6868095"/>
                </a:lnTo>
                <a:lnTo>
                  <a:pt x="741146" y="6868095"/>
                </a:lnTo>
                <a:lnTo>
                  <a:pt x="2391747" y="1749952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 w="2146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65A8F828-EA8C-44F9-8CE3-BF6A6E5A9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B71A03A-069C-4476-BB0F-02DAF99C8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8568" y="6237312"/>
            <a:ext cx="359544" cy="2936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7A42B14-AA88-4077-A2E6-C08B0455E81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To edit the footer text go to Insert &gt; Header &amp; Footer</a:t>
            </a:r>
            <a:endParaRPr lang="en-US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91A91685-B753-4ABA-AD61-059F269A146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7203" y="5951184"/>
            <a:ext cx="1108252" cy="669822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7E7E5DA-2719-49F6-9FBC-99A47D5458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7" y="1628801"/>
            <a:ext cx="10944225" cy="4105249"/>
          </a:xfrm>
        </p:spPr>
        <p:txBody>
          <a:bodyPr lIns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1314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890">
          <p15:clr>
            <a:srgbClr val="FBAE40"/>
          </p15:clr>
        </p15:guide>
        <p15:guide id="3" orient="horz" pos="3612">
          <p15:clr>
            <a:srgbClr val="FBAE40"/>
          </p15:clr>
        </p15:guide>
        <p15:guide id="4" orient="horz" pos="1026">
          <p15:clr>
            <a:srgbClr val="FBAE40"/>
          </p15:clr>
        </p15:guide>
      </p15:sldGuideLst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Image Slide 3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C9EE477-2488-4D64-ADCC-6751017C59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grayscl/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68094"/>
          </a:xfrm>
          <a:prstGeom prst="rect">
            <a:avLst/>
          </a:prstGeom>
        </p:spPr>
      </p:pic>
      <p:sp>
        <p:nvSpPr>
          <p:cNvPr id="6" name="Freeform: Shape 5">
            <a:extLst>
              <a:ext uri="{FF2B5EF4-FFF2-40B4-BE49-F238E27FC236}">
                <a16:creationId xmlns:a16="http://schemas.microsoft.com/office/drawing/2014/main" id="{5CE1139D-C1C9-4405-8E61-F2315B7B9A6A}"/>
              </a:ext>
            </a:extLst>
          </p:cNvPr>
          <p:cNvSpPr/>
          <p:nvPr userDrawn="1"/>
        </p:nvSpPr>
        <p:spPr>
          <a:xfrm>
            <a:off x="8855781" y="1"/>
            <a:ext cx="3336220" cy="6868095"/>
          </a:xfrm>
          <a:custGeom>
            <a:avLst/>
            <a:gdLst>
              <a:gd name="connsiteX0" fmla="*/ 0 w 3336220"/>
              <a:gd name="connsiteY0" fmla="*/ 0 h 6868095"/>
              <a:gd name="connsiteX1" fmla="*/ 3336220 w 3336220"/>
              <a:gd name="connsiteY1" fmla="*/ 0 h 6868095"/>
              <a:gd name="connsiteX2" fmla="*/ 3336220 w 3336220"/>
              <a:gd name="connsiteY2" fmla="*/ 6868095 h 6868095"/>
              <a:gd name="connsiteX3" fmla="*/ 741146 w 3336220"/>
              <a:gd name="connsiteY3" fmla="*/ 6868095 h 6868095"/>
              <a:gd name="connsiteX4" fmla="*/ 2391747 w 3336220"/>
              <a:gd name="connsiteY4" fmla="*/ 1749952 h 6868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6220" h="6868095">
                <a:moveTo>
                  <a:pt x="0" y="0"/>
                </a:moveTo>
                <a:lnTo>
                  <a:pt x="3336220" y="0"/>
                </a:lnTo>
                <a:lnTo>
                  <a:pt x="3336220" y="6868095"/>
                </a:lnTo>
                <a:lnTo>
                  <a:pt x="741146" y="6868095"/>
                </a:lnTo>
                <a:lnTo>
                  <a:pt x="2391747" y="1749952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 w="2146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65A8F828-EA8C-44F9-8CE3-BF6A6E5A9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A4E985B-9608-4358-8A0F-EEDF4211A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8568" y="6237312"/>
            <a:ext cx="359544" cy="2936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640870C-28CE-464C-A8DC-85A44AEFB34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To edit the footer text go to Insert &gt; Header &amp; Footer</a:t>
            </a:r>
            <a:endParaRPr lang="en-US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0535F54E-7C38-4655-99EF-88396BF0324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7203" y="5951184"/>
            <a:ext cx="1108252" cy="669822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EF2788E-E7FD-4E30-9CA9-727F80BFCE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7" y="1628801"/>
            <a:ext cx="10944225" cy="4105249"/>
          </a:xfrm>
        </p:spPr>
        <p:txBody>
          <a:bodyPr lIns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822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890">
          <p15:clr>
            <a:srgbClr val="FBAE40"/>
          </p15:clr>
        </p15:guide>
        <p15:guide id="3" orient="horz" pos="3612">
          <p15:clr>
            <a:srgbClr val="FBAE40"/>
          </p15:clr>
        </p15:guide>
        <p15:guide id="4" orient="horz" pos="1026">
          <p15:clr>
            <a:srgbClr val="FBAE40"/>
          </p15:clr>
        </p15:guide>
      </p15:sldGuideLst>
    </p:ext>
  </p:extLs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[TOC Sourc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F349DC71-095A-427C-86AE-AB2BF62FF11A}"/>
              </a:ext>
            </a:extLst>
          </p:cNvPr>
          <p:cNvSpPr/>
          <p:nvPr userDrawn="1"/>
        </p:nvSpPr>
        <p:spPr>
          <a:xfrm>
            <a:off x="0" y="-1864"/>
            <a:ext cx="12192000" cy="6859864"/>
          </a:xfrm>
          <a:custGeom>
            <a:avLst/>
            <a:gdLst>
              <a:gd name="connsiteX0" fmla="*/ 0 w 12192000"/>
              <a:gd name="connsiteY0" fmla="*/ 0 h 6859864"/>
              <a:gd name="connsiteX1" fmla="*/ 3803006 w 12192000"/>
              <a:gd name="connsiteY1" fmla="*/ 0 h 6859864"/>
              <a:gd name="connsiteX2" fmla="*/ 4304834 w 12192000"/>
              <a:gd name="connsiteY2" fmla="*/ 1529209 h 6859864"/>
              <a:gd name="connsiteX3" fmla="*/ 12192000 w 12192000"/>
              <a:gd name="connsiteY3" fmla="*/ 1547431 h 6859864"/>
              <a:gd name="connsiteX4" fmla="*/ 12192000 w 12192000"/>
              <a:gd name="connsiteY4" fmla="*/ 1555990 h 6859864"/>
              <a:gd name="connsiteX5" fmla="*/ 5826926 w 12192000"/>
              <a:gd name="connsiteY5" fmla="*/ 6215744 h 6859864"/>
              <a:gd name="connsiteX6" fmla="*/ 6034029 w 12192000"/>
              <a:gd name="connsiteY6" fmla="*/ 6859864 h 6859864"/>
              <a:gd name="connsiteX7" fmla="*/ 0 w 12192000"/>
              <a:gd name="connsiteY7" fmla="*/ 6859864 h 6859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9864">
                <a:moveTo>
                  <a:pt x="0" y="0"/>
                </a:moveTo>
                <a:lnTo>
                  <a:pt x="3803006" y="0"/>
                </a:lnTo>
                <a:lnTo>
                  <a:pt x="4304834" y="1529209"/>
                </a:lnTo>
                <a:lnTo>
                  <a:pt x="12192000" y="1547431"/>
                </a:lnTo>
                <a:lnTo>
                  <a:pt x="12192000" y="1555990"/>
                </a:lnTo>
                <a:lnTo>
                  <a:pt x="5826926" y="6215744"/>
                </a:lnTo>
                <a:lnTo>
                  <a:pt x="6034029" y="6859864"/>
                </a:lnTo>
                <a:lnTo>
                  <a:pt x="0" y="6859864"/>
                </a:lnTo>
                <a:close/>
              </a:path>
            </a:pathLst>
          </a:custGeom>
          <a:gradFill>
            <a:gsLst>
              <a:gs pos="0">
                <a:srgbClr val="E9473D"/>
              </a:gs>
              <a:gs pos="57000">
                <a:srgbClr val="E00715"/>
              </a:gs>
              <a:gs pos="100000">
                <a:srgbClr val="7A201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lt1"/>
              </a:solidFill>
              <a:latin typeface="Arial" panose="020B0604020202020204" pitchFamily="34" charset="0"/>
            </a:endParaRPr>
          </a:p>
        </p:txBody>
      </p:sp>
      <p:sp>
        <p:nvSpPr>
          <p:cNvPr id="2" name="plcSectionTitle">
            <a:extLst>
              <a:ext uri="{FF2B5EF4-FFF2-40B4-BE49-F238E27FC236}">
                <a16:creationId xmlns:a16="http://schemas.microsoft.com/office/drawing/2014/main" id="{2C127A54-07D0-4F3C-93FC-B5CDD638ECE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1962" y="2430707"/>
            <a:ext cx="7428254" cy="1942147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4000" cap="all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DIVIDER SLIDE TITLE GOES HERE CAN SPAN OVER 3 LINES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DF29E4-BED1-47C6-BDC1-43AF2F4D28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1962" y="4725144"/>
            <a:ext cx="4043878" cy="1440706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B32980CB-7B3D-47C5-8141-AE9BD943229E}"/>
              </a:ext>
            </a:extLst>
          </p:cNvPr>
          <p:cNvSpPr txBox="1">
            <a:spLocks/>
          </p:cNvSpPr>
          <p:nvPr userDrawn="1"/>
        </p:nvSpPr>
        <p:spPr>
          <a:xfrm>
            <a:off x="7602523" y="338842"/>
            <a:ext cx="3967822" cy="864096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5113" indent="-2651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1338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06450" indent="-2651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SECTION </a:t>
            </a: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00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plcSectionNumber">
            <a:extLst>
              <a:ext uri="{FF2B5EF4-FFF2-40B4-BE49-F238E27FC236}">
                <a16:creationId xmlns:a16="http://schemas.microsoft.com/office/drawing/2014/main" id="{AB32E4A1-7F3B-48E3-8A96-1476E35FF1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894695" y="489903"/>
            <a:ext cx="647700" cy="504825"/>
          </a:xfrm>
        </p:spPr>
        <p:txBody>
          <a:bodyPr rIns="0" anchor="ctr">
            <a:noAutofit/>
          </a:bodyPr>
          <a:lstStyle>
            <a:lvl1pPr algn="ctr">
              <a:defRPr sz="3200">
                <a:solidFill>
                  <a:schemeClr val="accent5"/>
                </a:solidFill>
              </a:defRPr>
            </a:lvl1pPr>
            <a:lvl5pPr marL="541337" indent="0" algn="ctr">
              <a:buNone/>
              <a:defRPr/>
            </a:lvl5pPr>
          </a:lstStyle>
          <a:p>
            <a:pPr lvl="0"/>
            <a:r>
              <a:rPr lang="en-GB"/>
              <a:t>00</a:t>
            </a:r>
            <a:endParaRPr lang="en-US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C6F4FC4E-D524-4CAD-8206-BE738B3149B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7202" y="334561"/>
            <a:ext cx="1667613" cy="10078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6947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977">
          <p15:clr>
            <a:srgbClr val="FBAE40"/>
          </p15:clr>
        </p15:guide>
      </p15:sldGuideLst>
    </p:ext>
  </p:extLs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5CE1139D-C1C9-4405-8E61-F2315B7B9A6A}"/>
              </a:ext>
            </a:extLst>
          </p:cNvPr>
          <p:cNvSpPr/>
          <p:nvPr userDrawn="1"/>
        </p:nvSpPr>
        <p:spPr>
          <a:xfrm>
            <a:off x="8855781" y="1"/>
            <a:ext cx="3336220" cy="6868095"/>
          </a:xfrm>
          <a:custGeom>
            <a:avLst/>
            <a:gdLst>
              <a:gd name="connsiteX0" fmla="*/ 0 w 3336220"/>
              <a:gd name="connsiteY0" fmla="*/ 0 h 6868095"/>
              <a:gd name="connsiteX1" fmla="*/ 3336220 w 3336220"/>
              <a:gd name="connsiteY1" fmla="*/ 0 h 6868095"/>
              <a:gd name="connsiteX2" fmla="*/ 3336220 w 3336220"/>
              <a:gd name="connsiteY2" fmla="*/ 6868095 h 6868095"/>
              <a:gd name="connsiteX3" fmla="*/ 741146 w 3336220"/>
              <a:gd name="connsiteY3" fmla="*/ 6868095 h 6868095"/>
              <a:gd name="connsiteX4" fmla="*/ 2391747 w 3336220"/>
              <a:gd name="connsiteY4" fmla="*/ 1749952 h 6868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6220" h="6868095">
                <a:moveTo>
                  <a:pt x="0" y="0"/>
                </a:moveTo>
                <a:lnTo>
                  <a:pt x="3336220" y="0"/>
                </a:lnTo>
                <a:lnTo>
                  <a:pt x="3336220" y="6868095"/>
                </a:lnTo>
                <a:lnTo>
                  <a:pt x="741146" y="6868095"/>
                </a:lnTo>
                <a:lnTo>
                  <a:pt x="2391747" y="1749952"/>
                </a:lnTo>
                <a:close/>
              </a:path>
            </a:pathLst>
          </a:custGeom>
          <a:solidFill>
            <a:schemeClr val="accent5">
              <a:alpha val="10000"/>
            </a:schemeClr>
          </a:solidFill>
          <a:ln w="2146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65A8F828-EA8C-44F9-8CE3-BF6A6E5A9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C26FFD-1EDE-451A-88B7-1971526ADBF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21B5D4-531E-4FBF-A188-2ACC734683C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To edit the footer text go to Insert &gt; Header &amp; Footer</a:t>
            </a:r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715170F-D5E8-4583-B853-8AF0E62660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7203" y="5951184"/>
            <a:ext cx="1108252" cy="6698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4837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890">
          <p15:clr>
            <a:srgbClr val="FBAE40"/>
          </p15:clr>
        </p15:guide>
        <p15:guide id="3" orient="horz" pos="3612">
          <p15:clr>
            <a:srgbClr val="FBAE40"/>
          </p15:clr>
        </p15:guide>
        <p15:guide id="4" orient="horz" pos="1026">
          <p15:clr>
            <a:srgbClr val="FBAE40"/>
          </p15:clr>
        </p15:guide>
      </p15:sldGuideLst>
    </p:ext>
  </p:extLs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 Focu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5CE1139D-C1C9-4405-8E61-F2315B7B9A6A}"/>
              </a:ext>
            </a:extLst>
          </p:cNvPr>
          <p:cNvSpPr/>
          <p:nvPr userDrawn="1"/>
        </p:nvSpPr>
        <p:spPr>
          <a:xfrm>
            <a:off x="8855781" y="1"/>
            <a:ext cx="3336220" cy="6868095"/>
          </a:xfrm>
          <a:custGeom>
            <a:avLst/>
            <a:gdLst>
              <a:gd name="connsiteX0" fmla="*/ 0 w 3336220"/>
              <a:gd name="connsiteY0" fmla="*/ 0 h 6868095"/>
              <a:gd name="connsiteX1" fmla="*/ 3336220 w 3336220"/>
              <a:gd name="connsiteY1" fmla="*/ 0 h 6868095"/>
              <a:gd name="connsiteX2" fmla="*/ 3336220 w 3336220"/>
              <a:gd name="connsiteY2" fmla="*/ 6868095 h 6868095"/>
              <a:gd name="connsiteX3" fmla="*/ 741146 w 3336220"/>
              <a:gd name="connsiteY3" fmla="*/ 6868095 h 6868095"/>
              <a:gd name="connsiteX4" fmla="*/ 2391747 w 3336220"/>
              <a:gd name="connsiteY4" fmla="*/ 1749952 h 6868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6220" h="6868095">
                <a:moveTo>
                  <a:pt x="0" y="0"/>
                </a:moveTo>
                <a:lnTo>
                  <a:pt x="3336220" y="0"/>
                </a:lnTo>
                <a:lnTo>
                  <a:pt x="3336220" y="6868095"/>
                </a:lnTo>
                <a:lnTo>
                  <a:pt x="741146" y="6868095"/>
                </a:lnTo>
                <a:lnTo>
                  <a:pt x="2391747" y="1749952"/>
                </a:lnTo>
                <a:close/>
              </a:path>
            </a:pathLst>
          </a:custGeom>
          <a:solidFill>
            <a:schemeClr val="accent5"/>
          </a:solidFill>
          <a:ln w="2146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65A8F828-EA8C-44F9-8CE3-BF6A6E5A9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638162-193C-48AF-B5F5-E0F61F2D39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E2734C-919B-4D6F-9BBC-7F87F7C5411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To edit the footer text go to Insert &gt; Header &amp; Footer</a:t>
            </a:r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C450ACE-3E69-49D0-89A5-8F182C89105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7203" y="5951184"/>
            <a:ext cx="1108252" cy="6698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8054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890">
          <p15:clr>
            <a:srgbClr val="FBAE40"/>
          </p15:clr>
        </p15:guide>
        <p15:guide id="3" orient="horz" pos="3612">
          <p15:clr>
            <a:srgbClr val="FBAE40"/>
          </p15:clr>
        </p15:guide>
        <p15:guide id="4" orient="horz" pos="1026">
          <p15:clr>
            <a:srgbClr val="FBAE40"/>
          </p15:clr>
        </p15:guide>
      </p15:sldGuideLst>
    </p:ext>
  </p:extLs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ocus Slide (Ad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65A8F828-EA8C-44F9-8CE3-BF6A6E5A9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4C3AD5-426C-4560-96DE-5AE54EE6BDD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To edit the footer text go to Insert &gt; Header &amp; Footer</a:t>
            </a:r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00E68D09-D625-42E0-B07B-D1E9CC398F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7203" y="5951184"/>
            <a:ext cx="1108252" cy="669822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ED984F6-9651-4A2E-A441-A678FE5471C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855781" y="1"/>
            <a:ext cx="3336220" cy="6868095"/>
          </a:xfrm>
          <a:custGeom>
            <a:avLst/>
            <a:gdLst>
              <a:gd name="connsiteX0" fmla="*/ 0 w 3336220"/>
              <a:gd name="connsiteY0" fmla="*/ 0 h 6868095"/>
              <a:gd name="connsiteX1" fmla="*/ 3336220 w 3336220"/>
              <a:gd name="connsiteY1" fmla="*/ 0 h 6868095"/>
              <a:gd name="connsiteX2" fmla="*/ 3336220 w 3336220"/>
              <a:gd name="connsiteY2" fmla="*/ 6868095 h 6868095"/>
              <a:gd name="connsiteX3" fmla="*/ 741146 w 3336220"/>
              <a:gd name="connsiteY3" fmla="*/ 6868095 h 6868095"/>
              <a:gd name="connsiteX4" fmla="*/ 2391747 w 3336220"/>
              <a:gd name="connsiteY4" fmla="*/ 1749952 h 6868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6220" h="6868095">
                <a:moveTo>
                  <a:pt x="0" y="0"/>
                </a:moveTo>
                <a:lnTo>
                  <a:pt x="3336220" y="0"/>
                </a:lnTo>
                <a:lnTo>
                  <a:pt x="3336220" y="6868095"/>
                </a:lnTo>
                <a:lnTo>
                  <a:pt x="741146" y="6868095"/>
                </a:lnTo>
                <a:lnTo>
                  <a:pt x="2391747" y="1749952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CF89D1-5F6C-4FE0-93BA-66FADB691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6504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890">
          <p15:clr>
            <a:srgbClr val="FBAE40"/>
          </p15:clr>
        </p15:guide>
        <p15:guide id="3" orient="horz" pos="3612">
          <p15:clr>
            <a:srgbClr val="FBAE40"/>
          </p15:clr>
        </p15:guide>
        <p15:guide id="4" orient="horz" pos="1026">
          <p15:clr>
            <a:srgbClr val="FBAE40"/>
          </p15:clr>
        </p15:guide>
      </p15:sldGuideLst>
    </p:ext>
  </p:extLs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ocu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E9389CA-9038-40D5-A1DC-8AA3D27BAB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grayscl/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55782" y="2"/>
            <a:ext cx="3336219" cy="6857999"/>
          </a:xfrm>
          <a:custGeom>
            <a:avLst/>
            <a:gdLst>
              <a:gd name="connsiteX0" fmla="*/ 0 w 3336219"/>
              <a:gd name="connsiteY0" fmla="*/ 0 h 6857999"/>
              <a:gd name="connsiteX1" fmla="*/ 3336219 w 3336219"/>
              <a:gd name="connsiteY1" fmla="*/ 0 h 6857999"/>
              <a:gd name="connsiteX2" fmla="*/ 3336219 w 3336219"/>
              <a:gd name="connsiteY2" fmla="*/ 6857999 h 6857999"/>
              <a:gd name="connsiteX3" fmla="*/ 744402 w 3336219"/>
              <a:gd name="connsiteY3" fmla="*/ 6857999 h 6857999"/>
              <a:gd name="connsiteX4" fmla="*/ 2391747 w 3336219"/>
              <a:gd name="connsiteY4" fmla="*/ 1749952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6219" h="6857999">
                <a:moveTo>
                  <a:pt x="0" y="0"/>
                </a:moveTo>
                <a:lnTo>
                  <a:pt x="3336219" y="0"/>
                </a:lnTo>
                <a:lnTo>
                  <a:pt x="3336219" y="6857999"/>
                </a:lnTo>
                <a:lnTo>
                  <a:pt x="744402" y="6857999"/>
                </a:lnTo>
                <a:lnTo>
                  <a:pt x="2391747" y="1749952"/>
                </a:lnTo>
                <a:close/>
              </a:path>
            </a:pathLst>
          </a:custGeom>
          <a:solidFill>
            <a:schemeClr val="accent5"/>
          </a:solidFill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65A8F828-EA8C-44F9-8CE3-BF6A6E5A9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52C933-A14C-4857-B7BA-58A9295771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E0669F-3463-4074-BA65-9C7F72EA3FC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To edit the footer text go to Insert &gt; Header &amp; Footer</a:t>
            </a:r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634A271D-BABB-448B-9B98-5349E8401C1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7203" y="5951184"/>
            <a:ext cx="1108252" cy="6698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71469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890">
          <p15:clr>
            <a:srgbClr val="FBAE40"/>
          </p15:clr>
        </p15:guide>
        <p15:guide id="3" orient="horz" pos="3612">
          <p15:clr>
            <a:srgbClr val="FBAE40"/>
          </p15:clr>
        </p15:guide>
        <p15:guide id="4" orient="horz" pos="1026">
          <p15:clr>
            <a:srgbClr val="FBAE40"/>
          </p15:clr>
        </p15:guide>
      </p15:sldGuideLst>
    </p:ext>
  </p:extLs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D5094F0-BA9F-4E55-8AE8-33A2A1FE5453}"/>
              </a:ext>
            </a:extLst>
          </p:cNvPr>
          <p:cNvSpPr/>
          <p:nvPr userDrawn="1"/>
        </p:nvSpPr>
        <p:spPr>
          <a:xfrm>
            <a:off x="8855781" y="1"/>
            <a:ext cx="3336220" cy="6868095"/>
          </a:xfrm>
          <a:custGeom>
            <a:avLst/>
            <a:gdLst>
              <a:gd name="connsiteX0" fmla="*/ 0 w 3336220"/>
              <a:gd name="connsiteY0" fmla="*/ 0 h 6868095"/>
              <a:gd name="connsiteX1" fmla="*/ 3336220 w 3336220"/>
              <a:gd name="connsiteY1" fmla="*/ 0 h 6868095"/>
              <a:gd name="connsiteX2" fmla="*/ 3336220 w 3336220"/>
              <a:gd name="connsiteY2" fmla="*/ 6868095 h 6868095"/>
              <a:gd name="connsiteX3" fmla="*/ 741146 w 3336220"/>
              <a:gd name="connsiteY3" fmla="*/ 6868095 h 6868095"/>
              <a:gd name="connsiteX4" fmla="*/ 2391747 w 3336220"/>
              <a:gd name="connsiteY4" fmla="*/ 1749952 h 6868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6220" h="6868095">
                <a:moveTo>
                  <a:pt x="0" y="0"/>
                </a:moveTo>
                <a:lnTo>
                  <a:pt x="3336220" y="0"/>
                </a:lnTo>
                <a:lnTo>
                  <a:pt x="3336220" y="6868095"/>
                </a:lnTo>
                <a:lnTo>
                  <a:pt x="741146" y="6868095"/>
                </a:lnTo>
                <a:lnTo>
                  <a:pt x="2391747" y="1749952"/>
                </a:lnTo>
                <a:close/>
              </a:path>
            </a:pathLst>
          </a:custGeom>
          <a:solidFill>
            <a:schemeClr val="accent5">
              <a:alpha val="10000"/>
            </a:schemeClr>
          </a:solidFill>
          <a:ln w="2146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FABAE6-89D6-4DA6-8E25-44CF070F4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2C8856E-EA09-4A2D-A32F-1FA6FBE19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7" y="1628801"/>
            <a:ext cx="10944225" cy="4105249"/>
          </a:xfrm>
        </p:spPr>
        <p:txBody>
          <a:bodyPr lIns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604695-D553-4948-8B12-3A07CE0061A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E346DF-69EC-4A41-92A5-AB4DDF29EEC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To edit the footer text go to Insert &gt; Header &amp; Footer</a:t>
            </a:r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D9455BD4-BF9C-40DB-B66E-7798FECDBA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7203" y="5951184"/>
            <a:ext cx="1108252" cy="6698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30082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26">
          <p15:clr>
            <a:srgbClr val="FBAE40"/>
          </p15:clr>
        </p15:guide>
        <p15:guide id="2" orient="horz" pos="890">
          <p15:clr>
            <a:srgbClr val="FBAE40"/>
          </p15:clr>
        </p15:guide>
        <p15:guide id="3" orient="horz" pos="3612">
          <p15:clr>
            <a:srgbClr val="FBAE40"/>
          </p15:clr>
        </p15:guide>
      </p15:sldGuideLst>
    </p:ext>
  </p:extLs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oi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D5094F0-BA9F-4E55-8AE8-33A2A1FE5453}"/>
              </a:ext>
            </a:extLst>
          </p:cNvPr>
          <p:cNvSpPr/>
          <p:nvPr userDrawn="1"/>
        </p:nvSpPr>
        <p:spPr>
          <a:xfrm>
            <a:off x="8855781" y="1"/>
            <a:ext cx="3336220" cy="6868095"/>
          </a:xfrm>
          <a:custGeom>
            <a:avLst/>
            <a:gdLst>
              <a:gd name="connsiteX0" fmla="*/ 0 w 3336220"/>
              <a:gd name="connsiteY0" fmla="*/ 0 h 6868095"/>
              <a:gd name="connsiteX1" fmla="*/ 3336220 w 3336220"/>
              <a:gd name="connsiteY1" fmla="*/ 0 h 6868095"/>
              <a:gd name="connsiteX2" fmla="*/ 3336220 w 3336220"/>
              <a:gd name="connsiteY2" fmla="*/ 6868095 h 6868095"/>
              <a:gd name="connsiteX3" fmla="*/ 741146 w 3336220"/>
              <a:gd name="connsiteY3" fmla="*/ 6868095 h 6868095"/>
              <a:gd name="connsiteX4" fmla="*/ 2391747 w 3336220"/>
              <a:gd name="connsiteY4" fmla="*/ 1749952 h 6868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6220" h="6868095">
                <a:moveTo>
                  <a:pt x="0" y="0"/>
                </a:moveTo>
                <a:lnTo>
                  <a:pt x="3336220" y="0"/>
                </a:lnTo>
                <a:lnTo>
                  <a:pt x="3336220" y="6868095"/>
                </a:lnTo>
                <a:lnTo>
                  <a:pt x="741146" y="6868095"/>
                </a:lnTo>
                <a:lnTo>
                  <a:pt x="2391747" y="1749952"/>
                </a:lnTo>
                <a:close/>
              </a:path>
            </a:pathLst>
          </a:custGeom>
          <a:solidFill>
            <a:schemeClr val="accent5">
              <a:alpha val="10000"/>
            </a:schemeClr>
          </a:solidFill>
          <a:ln w="2146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FABAE6-89D6-4DA6-8E25-44CF070F4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604695-D553-4948-8B12-3A07CE0061A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E346DF-69EC-4A41-92A5-AB4DDF29EEC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To edit the footer text go to Insert &gt; Header &amp; Footer</a:t>
            </a:r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D9455BD4-BF9C-40DB-B66E-7798FECDBA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7203" y="5951184"/>
            <a:ext cx="1108252" cy="669822"/>
          </a:xfrm>
          <a:prstGeom prst="rect">
            <a:avLst/>
          </a:prstGeom>
        </p:spPr>
      </p:pic>
      <p:sp>
        <p:nvSpPr>
          <p:cNvPr id="8" name="Text Placeholder 24">
            <a:extLst>
              <a:ext uri="{FF2B5EF4-FFF2-40B4-BE49-F238E27FC236}">
                <a16:creationId xmlns:a16="http://schemas.microsoft.com/office/drawing/2014/main" id="{B553576A-F44B-485E-B557-FC591E947CB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706234" y="2056721"/>
            <a:ext cx="1384461" cy="1378238"/>
          </a:xfrm>
          <a:custGeom>
            <a:avLst/>
            <a:gdLst>
              <a:gd name="connsiteX0" fmla="*/ 480300 w 960600"/>
              <a:gd name="connsiteY0" fmla="*/ 0 h 956282"/>
              <a:gd name="connsiteX1" fmla="*/ 960600 w 960600"/>
              <a:gd name="connsiteY1" fmla="*/ 480299 h 956282"/>
              <a:gd name="connsiteX2" fmla="*/ 577097 w 960600"/>
              <a:gd name="connsiteY2" fmla="*/ 950840 h 956282"/>
              <a:gd name="connsiteX3" fmla="*/ 523114 w 960600"/>
              <a:gd name="connsiteY3" fmla="*/ 956282 h 956282"/>
              <a:gd name="connsiteX4" fmla="*/ 437486 w 960600"/>
              <a:gd name="connsiteY4" fmla="*/ 956282 h 956282"/>
              <a:gd name="connsiteX5" fmla="*/ 383503 w 960600"/>
              <a:gd name="connsiteY5" fmla="*/ 950840 h 956282"/>
              <a:gd name="connsiteX6" fmla="*/ 0 w 960600"/>
              <a:gd name="connsiteY6" fmla="*/ 480299 h 956282"/>
              <a:gd name="connsiteX7" fmla="*/ 480300 w 960600"/>
              <a:gd name="connsiteY7" fmla="*/ 0 h 956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0600" h="956282">
                <a:moveTo>
                  <a:pt x="480300" y="0"/>
                </a:moveTo>
                <a:cubicBezTo>
                  <a:pt x="745562" y="0"/>
                  <a:pt x="960600" y="215037"/>
                  <a:pt x="960600" y="480299"/>
                </a:cubicBezTo>
                <a:cubicBezTo>
                  <a:pt x="960600" y="712403"/>
                  <a:pt x="795962" y="906054"/>
                  <a:pt x="577097" y="950840"/>
                </a:cubicBezTo>
                <a:lnTo>
                  <a:pt x="523114" y="956282"/>
                </a:lnTo>
                <a:lnTo>
                  <a:pt x="437486" y="956282"/>
                </a:lnTo>
                <a:lnTo>
                  <a:pt x="383503" y="950840"/>
                </a:lnTo>
                <a:cubicBezTo>
                  <a:pt x="164639" y="906054"/>
                  <a:pt x="0" y="712403"/>
                  <a:pt x="0" y="480299"/>
                </a:cubicBezTo>
                <a:cubicBezTo>
                  <a:pt x="0" y="215037"/>
                  <a:pt x="215038" y="0"/>
                  <a:pt x="480300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 lIns="0" tIns="0" rIns="0" bIns="0" anchor="ctr">
            <a:no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  <a:lvl2pPr algn="ctr">
              <a:defRPr sz="2800">
                <a:solidFill>
                  <a:schemeClr val="bg1"/>
                </a:solidFill>
                <a:latin typeface="+mj-lt"/>
              </a:defRPr>
            </a:lvl2pPr>
            <a:lvl3pPr marL="0" indent="0" algn="ctr">
              <a:buNone/>
              <a:defRPr sz="2800">
                <a:solidFill>
                  <a:schemeClr val="bg1"/>
                </a:solidFill>
                <a:latin typeface="+mj-lt"/>
              </a:defRPr>
            </a:lvl3pPr>
            <a:lvl4pPr marL="0" indent="0" algn="ctr">
              <a:buNone/>
              <a:defRPr sz="2800">
                <a:solidFill>
                  <a:schemeClr val="bg1"/>
                </a:solidFill>
                <a:latin typeface="+mj-lt"/>
              </a:defRPr>
            </a:lvl4pPr>
            <a:lvl5pPr marL="0" indent="0" algn="ctr">
              <a:buNone/>
              <a:defRPr sz="2800">
                <a:solidFill>
                  <a:schemeClr val="bg1"/>
                </a:solidFill>
                <a:latin typeface="+mj-lt"/>
              </a:defRPr>
            </a:lvl5pPr>
            <a:lvl6pPr marL="0" indent="0" algn="ctr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chemeClr val="bg1"/>
                </a:solidFill>
                <a:latin typeface="+mj-lt"/>
              </a:defRPr>
            </a:lvl6pPr>
            <a:lvl7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800">
                <a:solidFill>
                  <a:schemeClr val="bg1"/>
                </a:solidFill>
                <a:latin typeface="+mj-lt"/>
              </a:defRPr>
            </a:lvl7pPr>
            <a:lvl8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800">
                <a:solidFill>
                  <a:schemeClr val="bg1"/>
                </a:solidFill>
                <a:latin typeface="+mj-lt"/>
              </a:defRPr>
            </a:lvl8pPr>
            <a:lvl9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80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GB"/>
              <a:t>01</a:t>
            </a:r>
            <a:endParaRPr lang="en-US"/>
          </a:p>
        </p:txBody>
      </p:sp>
      <p:sp>
        <p:nvSpPr>
          <p:cNvPr id="12" name="Text Placeholder 24">
            <a:extLst>
              <a:ext uri="{FF2B5EF4-FFF2-40B4-BE49-F238E27FC236}">
                <a16:creationId xmlns:a16="http://schemas.microsoft.com/office/drawing/2014/main" id="{0A6E9888-45CB-4572-A026-DA533E8B865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414400" y="2056721"/>
            <a:ext cx="1384461" cy="1378238"/>
          </a:xfrm>
          <a:custGeom>
            <a:avLst/>
            <a:gdLst>
              <a:gd name="connsiteX0" fmla="*/ 480300 w 960600"/>
              <a:gd name="connsiteY0" fmla="*/ 0 h 956282"/>
              <a:gd name="connsiteX1" fmla="*/ 960600 w 960600"/>
              <a:gd name="connsiteY1" fmla="*/ 480299 h 956282"/>
              <a:gd name="connsiteX2" fmla="*/ 577097 w 960600"/>
              <a:gd name="connsiteY2" fmla="*/ 950840 h 956282"/>
              <a:gd name="connsiteX3" fmla="*/ 523114 w 960600"/>
              <a:gd name="connsiteY3" fmla="*/ 956282 h 956282"/>
              <a:gd name="connsiteX4" fmla="*/ 437486 w 960600"/>
              <a:gd name="connsiteY4" fmla="*/ 956282 h 956282"/>
              <a:gd name="connsiteX5" fmla="*/ 383503 w 960600"/>
              <a:gd name="connsiteY5" fmla="*/ 950840 h 956282"/>
              <a:gd name="connsiteX6" fmla="*/ 0 w 960600"/>
              <a:gd name="connsiteY6" fmla="*/ 480299 h 956282"/>
              <a:gd name="connsiteX7" fmla="*/ 480300 w 960600"/>
              <a:gd name="connsiteY7" fmla="*/ 0 h 956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0600" h="956282">
                <a:moveTo>
                  <a:pt x="480300" y="0"/>
                </a:moveTo>
                <a:cubicBezTo>
                  <a:pt x="745562" y="0"/>
                  <a:pt x="960600" y="215037"/>
                  <a:pt x="960600" y="480299"/>
                </a:cubicBezTo>
                <a:cubicBezTo>
                  <a:pt x="960600" y="712403"/>
                  <a:pt x="795962" y="906054"/>
                  <a:pt x="577097" y="950840"/>
                </a:cubicBezTo>
                <a:lnTo>
                  <a:pt x="523114" y="956282"/>
                </a:lnTo>
                <a:lnTo>
                  <a:pt x="437486" y="956282"/>
                </a:lnTo>
                <a:lnTo>
                  <a:pt x="383503" y="950840"/>
                </a:lnTo>
                <a:cubicBezTo>
                  <a:pt x="164639" y="906054"/>
                  <a:pt x="0" y="712403"/>
                  <a:pt x="0" y="480299"/>
                </a:cubicBezTo>
                <a:cubicBezTo>
                  <a:pt x="0" y="215037"/>
                  <a:pt x="215038" y="0"/>
                  <a:pt x="480300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 lIns="0" tIns="0" rIns="0" bIns="0" anchor="ctr">
            <a:no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  <a:lvl2pPr algn="ctr">
              <a:defRPr sz="2800">
                <a:solidFill>
                  <a:schemeClr val="bg1"/>
                </a:solidFill>
                <a:latin typeface="+mj-lt"/>
              </a:defRPr>
            </a:lvl2pPr>
            <a:lvl3pPr marL="0" indent="0" algn="ctr">
              <a:buNone/>
              <a:defRPr sz="2800">
                <a:solidFill>
                  <a:schemeClr val="bg1"/>
                </a:solidFill>
                <a:latin typeface="+mj-lt"/>
              </a:defRPr>
            </a:lvl3pPr>
            <a:lvl4pPr marL="0" indent="0" algn="ctr">
              <a:buNone/>
              <a:defRPr sz="2800">
                <a:solidFill>
                  <a:schemeClr val="bg1"/>
                </a:solidFill>
                <a:latin typeface="+mj-lt"/>
              </a:defRPr>
            </a:lvl4pPr>
            <a:lvl5pPr marL="0" indent="0" algn="ctr">
              <a:buNone/>
              <a:defRPr sz="2800">
                <a:solidFill>
                  <a:schemeClr val="bg1"/>
                </a:solidFill>
                <a:latin typeface="+mj-lt"/>
              </a:defRPr>
            </a:lvl5pPr>
            <a:lvl6pPr marL="0" indent="0" algn="ctr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chemeClr val="bg1"/>
                </a:solidFill>
                <a:latin typeface="+mj-lt"/>
              </a:defRPr>
            </a:lvl6pPr>
            <a:lvl7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800">
                <a:solidFill>
                  <a:schemeClr val="bg1"/>
                </a:solidFill>
                <a:latin typeface="+mj-lt"/>
              </a:defRPr>
            </a:lvl7pPr>
            <a:lvl8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800">
                <a:solidFill>
                  <a:schemeClr val="bg1"/>
                </a:solidFill>
                <a:latin typeface="+mj-lt"/>
              </a:defRPr>
            </a:lvl8pPr>
            <a:lvl9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80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GB"/>
              <a:t>02</a:t>
            </a:r>
            <a:endParaRPr lang="en-US"/>
          </a:p>
        </p:txBody>
      </p:sp>
      <p:sp>
        <p:nvSpPr>
          <p:cNvPr id="13" name="Text Placeholder 24">
            <a:extLst>
              <a:ext uri="{FF2B5EF4-FFF2-40B4-BE49-F238E27FC236}">
                <a16:creationId xmlns:a16="http://schemas.microsoft.com/office/drawing/2014/main" id="{DD91755C-83D6-4D8C-80C9-1338B479A81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22564" y="2056721"/>
            <a:ext cx="1384461" cy="1378238"/>
          </a:xfrm>
          <a:custGeom>
            <a:avLst/>
            <a:gdLst>
              <a:gd name="connsiteX0" fmla="*/ 480300 w 960600"/>
              <a:gd name="connsiteY0" fmla="*/ 0 h 956282"/>
              <a:gd name="connsiteX1" fmla="*/ 960600 w 960600"/>
              <a:gd name="connsiteY1" fmla="*/ 480299 h 956282"/>
              <a:gd name="connsiteX2" fmla="*/ 577097 w 960600"/>
              <a:gd name="connsiteY2" fmla="*/ 950840 h 956282"/>
              <a:gd name="connsiteX3" fmla="*/ 523114 w 960600"/>
              <a:gd name="connsiteY3" fmla="*/ 956282 h 956282"/>
              <a:gd name="connsiteX4" fmla="*/ 437486 w 960600"/>
              <a:gd name="connsiteY4" fmla="*/ 956282 h 956282"/>
              <a:gd name="connsiteX5" fmla="*/ 383503 w 960600"/>
              <a:gd name="connsiteY5" fmla="*/ 950840 h 956282"/>
              <a:gd name="connsiteX6" fmla="*/ 0 w 960600"/>
              <a:gd name="connsiteY6" fmla="*/ 480299 h 956282"/>
              <a:gd name="connsiteX7" fmla="*/ 480300 w 960600"/>
              <a:gd name="connsiteY7" fmla="*/ 0 h 956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0600" h="956282">
                <a:moveTo>
                  <a:pt x="480300" y="0"/>
                </a:moveTo>
                <a:cubicBezTo>
                  <a:pt x="745562" y="0"/>
                  <a:pt x="960600" y="215037"/>
                  <a:pt x="960600" y="480299"/>
                </a:cubicBezTo>
                <a:cubicBezTo>
                  <a:pt x="960600" y="712403"/>
                  <a:pt x="795962" y="906054"/>
                  <a:pt x="577097" y="950840"/>
                </a:cubicBezTo>
                <a:lnTo>
                  <a:pt x="523114" y="956282"/>
                </a:lnTo>
                <a:lnTo>
                  <a:pt x="437486" y="956282"/>
                </a:lnTo>
                <a:lnTo>
                  <a:pt x="383503" y="950840"/>
                </a:lnTo>
                <a:cubicBezTo>
                  <a:pt x="164639" y="906054"/>
                  <a:pt x="0" y="712403"/>
                  <a:pt x="0" y="480299"/>
                </a:cubicBezTo>
                <a:cubicBezTo>
                  <a:pt x="0" y="215037"/>
                  <a:pt x="215038" y="0"/>
                  <a:pt x="480300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 lIns="0" tIns="0" rIns="0" bIns="0" anchor="ctr">
            <a:no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  <a:lvl2pPr algn="ctr">
              <a:defRPr sz="2800">
                <a:solidFill>
                  <a:schemeClr val="bg1"/>
                </a:solidFill>
                <a:latin typeface="+mj-lt"/>
              </a:defRPr>
            </a:lvl2pPr>
            <a:lvl3pPr marL="0" indent="0" algn="ctr">
              <a:buNone/>
              <a:defRPr sz="2800">
                <a:solidFill>
                  <a:schemeClr val="bg1"/>
                </a:solidFill>
                <a:latin typeface="+mj-lt"/>
              </a:defRPr>
            </a:lvl3pPr>
            <a:lvl4pPr marL="0" indent="0" algn="ctr">
              <a:buNone/>
              <a:defRPr sz="2800">
                <a:solidFill>
                  <a:schemeClr val="bg1"/>
                </a:solidFill>
                <a:latin typeface="+mj-lt"/>
              </a:defRPr>
            </a:lvl4pPr>
            <a:lvl5pPr marL="0" indent="0" algn="ctr">
              <a:buNone/>
              <a:defRPr sz="2800">
                <a:solidFill>
                  <a:schemeClr val="bg1"/>
                </a:solidFill>
                <a:latin typeface="+mj-lt"/>
              </a:defRPr>
            </a:lvl5pPr>
            <a:lvl6pPr marL="0" indent="0" algn="ctr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chemeClr val="bg1"/>
                </a:solidFill>
                <a:latin typeface="+mj-lt"/>
              </a:defRPr>
            </a:lvl6pPr>
            <a:lvl7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800">
                <a:solidFill>
                  <a:schemeClr val="bg1"/>
                </a:solidFill>
                <a:latin typeface="+mj-lt"/>
              </a:defRPr>
            </a:lvl7pPr>
            <a:lvl8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800">
                <a:solidFill>
                  <a:schemeClr val="bg1"/>
                </a:solidFill>
                <a:latin typeface="+mj-lt"/>
              </a:defRPr>
            </a:lvl8pPr>
            <a:lvl9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80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GB"/>
              <a:t>03</a:t>
            </a:r>
            <a:endParaRPr lang="en-US"/>
          </a:p>
        </p:txBody>
      </p:sp>
      <p:sp>
        <p:nvSpPr>
          <p:cNvPr id="19" name="Text Placeholder 29">
            <a:extLst>
              <a:ext uri="{FF2B5EF4-FFF2-40B4-BE49-F238E27FC236}">
                <a16:creationId xmlns:a16="http://schemas.microsoft.com/office/drawing/2014/main" id="{8A6FED36-902D-41B1-A8FC-6FCF95AED85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9907" y="3832018"/>
            <a:ext cx="3506637" cy="1902032"/>
          </a:xfrm>
        </p:spPr>
        <p:txBody>
          <a:bodyPr lIns="108000" rIns="108000" bIns="108000">
            <a:normAutofit/>
          </a:bodyPr>
          <a:lstStyle>
            <a:lvl1pPr algn="ctr">
              <a:spcAft>
                <a:spcPts val="600"/>
              </a:spcAft>
              <a:defRPr sz="1600">
                <a:solidFill>
                  <a:schemeClr val="accent5"/>
                </a:solidFill>
              </a:defRPr>
            </a:lvl1pPr>
            <a:lvl2pPr algn="ctr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0" indent="0" algn="ctr">
              <a:buNone/>
              <a:defRPr sz="1400">
                <a:latin typeface="+mn-lt"/>
              </a:defRPr>
            </a:lvl3pPr>
            <a:lvl4pPr marL="0" indent="0" algn="ctr">
              <a:buNone/>
              <a:defRPr sz="1400">
                <a:latin typeface="+mn-lt"/>
              </a:defRPr>
            </a:lvl4pPr>
            <a:lvl5pPr marL="0" indent="0" algn="ctr">
              <a:spcAft>
                <a:spcPts val="600"/>
              </a:spcAft>
              <a:buNone/>
              <a:defRPr sz="1400">
                <a:latin typeface="+mn-lt"/>
              </a:defRPr>
            </a:lvl5pPr>
            <a:lvl6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7pPr>
            <a:lvl8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8pPr>
            <a:lvl9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0" name="Text Placeholder 29">
            <a:extLst>
              <a:ext uri="{FF2B5EF4-FFF2-40B4-BE49-F238E27FC236}">
                <a16:creationId xmlns:a16="http://schemas.microsoft.com/office/drawing/2014/main" id="{3D272D6C-B01F-45CC-9E33-B9776772C4C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061475" y="3832018"/>
            <a:ext cx="3506637" cy="1902032"/>
          </a:xfrm>
        </p:spPr>
        <p:txBody>
          <a:bodyPr lIns="108000" rIns="108000" bIns="108000">
            <a:normAutofit/>
          </a:bodyPr>
          <a:lstStyle>
            <a:lvl1pPr algn="ctr">
              <a:spcAft>
                <a:spcPts val="600"/>
              </a:spcAft>
              <a:defRPr sz="1600">
                <a:solidFill>
                  <a:schemeClr val="accent5"/>
                </a:solidFill>
              </a:defRPr>
            </a:lvl1pPr>
            <a:lvl2pPr algn="ctr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0" indent="0" algn="ctr">
              <a:buNone/>
              <a:defRPr sz="1400">
                <a:latin typeface="+mn-lt"/>
              </a:defRPr>
            </a:lvl3pPr>
            <a:lvl4pPr marL="0" indent="0" algn="ctr">
              <a:buNone/>
              <a:defRPr sz="1400">
                <a:latin typeface="+mn-lt"/>
              </a:defRPr>
            </a:lvl4pPr>
            <a:lvl5pPr marL="0" indent="0" algn="ctr">
              <a:spcAft>
                <a:spcPts val="600"/>
              </a:spcAft>
              <a:buNone/>
              <a:defRPr sz="1400">
                <a:latin typeface="+mn-lt"/>
              </a:defRPr>
            </a:lvl5pPr>
            <a:lvl6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7pPr>
            <a:lvl8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8pPr>
            <a:lvl9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1" name="Text Placeholder 29">
            <a:extLst>
              <a:ext uri="{FF2B5EF4-FFF2-40B4-BE49-F238E27FC236}">
                <a16:creationId xmlns:a16="http://schemas.microsoft.com/office/drawing/2014/main" id="{E2851087-F39D-416A-9ACD-EADCBABA945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345691" y="3832018"/>
            <a:ext cx="3506637" cy="1902032"/>
          </a:xfrm>
        </p:spPr>
        <p:txBody>
          <a:bodyPr lIns="108000" rIns="108000" bIns="108000">
            <a:normAutofit/>
          </a:bodyPr>
          <a:lstStyle>
            <a:lvl1pPr algn="ctr">
              <a:spcAft>
                <a:spcPts val="600"/>
              </a:spcAft>
              <a:defRPr sz="1600">
                <a:solidFill>
                  <a:schemeClr val="accent5"/>
                </a:solidFill>
              </a:defRPr>
            </a:lvl1pPr>
            <a:lvl2pPr algn="ctr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0" indent="0" algn="ctr">
              <a:buNone/>
              <a:defRPr sz="1400">
                <a:latin typeface="+mn-lt"/>
              </a:defRPr>
            </a:lvl3pPr>
            <a:lvl4pPr marL="0" indent="0" algn="ctr">
              <a:buNone/>
              <a:defRPr sz="1400">
                <a:latin typeface="+mn-lt"/>
              </a:defRPr>
            </a:lvl4pPr>
            <a:lvl5pPr marL="0" indent="0" algn="ctr">
              <a:spcAft>
                <a:spcPts val="600"/>
              </a:spcAft>
              <a:buNone/>
              <a:defRPr sz="1400">
                <a:latin typeface="+mn-lt"/>
              </a:defRPr>
            </a:lvl5pPr>
            <a:lvl6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7pPr>
            <a:lvl8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8pPr>
            <a:lvl9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94769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26">
          <p15:clr>
            <a:srgbClr val="FBAE40"/>
          </p15:clr>
        </p15:guide>
        <p15:guide id="2" orient="horz" pos="890">
          <p15:clr>
            <a:srgbClr val="FBAE40"/>
          </p15:clr>
        </p15:guide>
        <p15:guide id="3" orient="horz" pos="3612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D5094F0-BA9F-4E55-8AE8-33A2A1FE5453}"/>
              </a:ext>
            </a:extLst>
          </p:cNvPr>
          <p:cNvSpPr/>
          <p:nvPr/>
        </p:nvSpPr>
        <p:spPr>
          <a:xfrm>
            <a:off x="8855781" y="1"/>
            <a:ext cx="3336220" cy="6868095"/>
          </a:xfrm>
          <a:custGeom>
            <a:avLst/>
            <a:gdLst>
              <a:gd name="connsiteX0" fmla="*/ 0 w 3336220"/>
              <a:gd name="connsiteY0" fmla="*/ 0 h 6868095"/>
              <a:gd name="connsiteX1" fmla="*/ 3336220 w 3336220"/>
              <a:gd name="connsiteY1" fmla="*/ 0 h 6868095"/>
              <a:gd name="connsiteX2" fmla="*/ 3336220 w 3336220"/>
              <a:gd name="connsiteY2" fmla="*/ 6868095 h 6868095"/>
              <a:gd name="connsiteX3" fmla="*/ 741146 w 3336220"/>
              <a:gd name="connsiteY3" fmla="*/ 6868095 h 6868095"/>
              <a:gd name="connsiteX4" fmla="*/ 2391747 w 3336220"/>
              <a:gd name="connsiteY4" fmla="*/ 1749952 h 6868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6220" h="6868095">
                <a:moveTo>
                  <a:pt x="0" y="0"/>
                </a:moveTo>
                <a:lnTo>
                  <a:pt x="3336220" y="0"/>
                </a:lnTo>
                <a:lnTo>
                  <a:pt x="3336220" y="6868095"/>
                </a:lnTo>
                <a:lnTo>
                  <a:pt x="741146" y="6868095"/>
                </a:lnTo>
                <a:lnTo>
                  <a:pt x="2391747" y="1749952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  <a:ln w="2146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FABAE6-89D6-4DA6-8E25-44CF070F4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95AE3B-1D47-4E08-889D-30889095D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2C8856E-EA09-4A2D-A32F-1FA6FBE19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7" y="1628801"/>
            <a:ext cx="10944225" cy="4105249"/>
          </a:xfrm>
        </p:spPr>
        <p:txBody>
          <a:bodyPr lIns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5DB8E0-5088-4D8A-A9E1-76F85B6A9F1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DA057819-8EF3-49B4-B0CE-BCF1A222A3B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7203" y="5951184"/>
            <a:ext cx="1108252" cy="6698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3302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26">
          <p15:clr>
            <a:srgbClr val="FBAE40"/>
          </p15:clr>
        </p15:guide>
        <p15:guide id="2" orient="horz" pos="890">
          <p15:clr>
            <a:srgbClr val="FBAE40"/>
          </p15:clr>
        </p15:guide>
        <p15:guide id="3" orient="horz" pos="3612">
          <p15:clr>
            <a:srgbClr val="FBAE40"/>
          </p15:clr>
        </p15:guide>
      </p15:sldGuideLst>
    </p:ext>
  </p:extLs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oi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D5094F0-BA9F-4E55-8AE8-33A2A1FE5453}"/>
              </a:ext>
            </a:extLst>
          </p:cNvPr>
          <p:cNvSpPr/>
          <p:nvPr userDrawn="1"/>
        </p:nvSpPr>
        <p:spPr>
          <a:xfrm>
            <a:off x="8855781" y="1"/>
            <a:ext cx="3336220" cy="6868095"/>
          </a:xfrm>
          <a:custGeom>
            <a:avLst/>
            <a:gdLst>
              <a:gd name="connsiteX0" fmla="*/ 0 w 3336220"/>
              <a:gd name="connsiteY0" fmla="*/ 0 h 6868095"/>
              <a:gd name="connsiteX1" fmla="*/ 3336220 w 3336220"/>
              <a:gd name="connsiteY1" fmla="*/ 0 h 6868095"/>
              <a:gd name="connsiteX2" fmla="*/ 3336220 w 3336220"/>
              <a:gd name="connsiteY2" fmla="*/ 6868095 h 6868095"/>
              <a:gd name="connsiteX3" fmla="*/ 741146 w 3336220"/>
              <a:gd name="connsiteY3" fmla="*/ 6868095 h 6868095"/>
              <a:gd name="connsiteX4" fmla="*/ 2391747 w 3336220"/>
              <a:gd name="connsiteY4" fmla="*/ 1749952 h 6868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6220" h="6868095">
                <a:moveTo>
                  <a:pt x="0" y="0"/>
                </a:moveTo>
                <a:lnTo>
                  <a:pt x="3336220" y="0"/>
                </a:lnTo>
                <a:lnTo>
                  <a:pt x="3336220" y="6868095"/>
                </a:lnTo>
                <a:lnTo>
                  <a:pt x="741146" y="6868095"/>
                </a:lnTo>
                <a:lnTo>
                  <a:pt x="2391747" y="1749952"/>
                </a:lnTo>
                <a:close/>
              </a:path>
            </a:pathLst>
          </a:custGeom>
          <a:solidFill>
            <a:schemeClr val="accent5">
              <a:alpha val="10000"/>
            </a:schemeClr>
          </a:solidFill>
          <a:ln w="2146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FABAE6-89D6-4DA6-8E25-44CF070F4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604695-D553-4948-8B12-3A07CE0061A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E346DF-69EC-4A41-92A5-AB4DDF29EEC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To edit the footer text go to Insert &gt; Header &amp; Footer</a:t>
            </a:r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D9455BD4-BF9C-40DB-B66E-7798FECDBA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7203" y="5951184"/>
            <a:ext cx="1108252" cy="669822"/>
          </a:xfrm>
          <a:prstGeom prst="rect">
            <a:avLst/>
          </a:prstGeom>
        </p:spPr>
      </p:pic>
      <p:sp>
        <p:nvSpPr>
          <p:cNvPr id="16" name="Text Placeholder 22">
            <a:extLst>
              <a:ext uri="{FF2B5EF4-FFF2-40B4-BE49-F238E27FC236}">
                <a16:creationId xmlns:a16="http://schemas.microsoft.com/office/drawing/2014/main" id="{13548B91-3840-4CD4-8959-B1D45C37661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3888" y="1632931"/>
            <a:ext cx="960600" cy="956282"/>
          </a:xfrm>
          <a:custGeom>
            <a:avLst/>
            <a:gdLst>
              <a:gd name="connsiteX0" fmla="*/ 480300 w 960600"/>
              <a:gd name="connsiteY0" fmla="*/ 0 h 956282"/>
              <a:gd name="connsiteX1" fmla="*/ 960600 w 960600"/>
              <a:gd name="connsiteY1" fmla="*/ 480299 h 956282"/>
              <a:gd name="connsiteX2" fmla="*/ 577097 w 960600"/>
              <a:gd name="connsiteY2" fmla="*/ 950840 h 956282"/>
              <a:gd name="connsiteX3" fmla="*/ 523114 w 960600"/>
              <a:gd name="connsiteY3" fmla="*/ 956282 h 956282"/>
              <a:gd name="connsiteX4" fmla="*/ 437486 w 960600"/>
              <a:gd name="connsiteY4" fmla="*/ 956282 h 956282"/>
              <a:gd name="connsiteX5" fmla="*/ 383503 w 960600"/>
              <a:gd name="connsiteY5" fmla="*/ 950840 h 956282"/>
              <a:gd name="connsiteX6" fmla="*/ 0 w 960600"/>
              <a:gd name="connsiteY6" fmla="*/ 480299 h 956282"/>
              <a:gd name="connsiteX7" fmla="*/ 480300 w 960600"/>
              <a:gd name="connsiteY7" fmla="*/ 0 h 956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0600" h="956282">
                <a:moveTo>
                  <a:pt x="480300" y="0"/>
                </a:moveTo>
                <a:cubicBezTo>
                  <a:pt x="745562" y="0"/>
                  <a:pt x="960600" y="215037"/>
                  <a:pt x="960600" y="480299"/>
                </a:cubicBezTo>
                <a:cubicBezTo>
                  <a:pt x="960600" y="712403"/>
                  <a:pt x="795962" y="906054"/>
                  <a:pt x="577097" y="950840"/>
                </a:cubicBezTo>
                <a:lnTo>
                  <a:pt x="523114" y="956282"/>
                </a:lnTo>
                <a:lnTo>
                  <a:pt x="437486" y="956282"/>
                </a:lnTo>
                <a:lnTo>
                  <a:pt x="383503" y="950840"/>
                </a:lnTo>
                <a:cubicBezTo>
                  <a:pt x="164639" y="906054"/>
                  <a:pt x="0" y="712403"/>
                  <a:pt x="0" y="480299"/>
                </a:cubicBezTo>
                <a:cubicBezTo>
                  <a:pt x="0" y="215037"/>
                  <a:pt x="215038" y="0"/>
                  <a:pt x="480300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 lIns="0" tIns="0" rIns="0" bIns="0" anchor="ctr">
            <a:no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  <a:latin typeface="+mj-lt"/>
              </a:defRPr>
            </a:lvl2pPr>
            <a:lvl3pPr marL="0" indent="0" algn="ctr">
              <a:buNone/>
              <a:defRPr sz="2000">
                <a:solidFill>
                  <a:schemeClr val="bg1"/>
                </a:solidFill>
                <a:latin typeface="+mj-lt"/>
              </a:defRPr>
            </a:lvl3pPr>
            <a:lvl4pPr marL="0" indent="0" algn="ctr">
              <a:buNone/>
              <a:defRPr sz="2000">
                <a:solidFill>
                  <a:schemeClr val="bg1"/>
                </a:solidFill>
                <a:latin typeface="+mj-lt"/>
              </a:defRPr>
            </a:lvl4pPr>
            <a:lvl5pPr marL="0" indent="0" algn="ctr">
              <a:buNone/>
              <a:defRPr sz="2000">
                <a:solidFill>
                  <a:schemeClr val="bg1"/>
                </a:solidFill>
                <a:latin typeface="+mj-lt"/>
              </a:defRPr>
            </a:lvl5pPr>
            <a:lvl6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  <a:latin typeface="+mj-lt"/>
              </a:defRPr>
            </a:lvl6pPr>
            <a:lvl7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bg1"/>
                </a:solidFill>
                <a:latin typeface="+mj-lt"/>
              </a:defRPr>
            </a:lvl7pPr>
            <a:lvl8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bg1"/>
                </a:solidFill>
                <a:latin typeface="+mj-lt"/>
              </a:defRPr>
            </a:lvl8pPr>
            <a:lvl9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GB"/>
              <a:t>01</a:t>
            </a:r>
            <a:endParaRPr lang="en-US"/>
          </a:p>
        </p:txBody>
      </p:sp>
      <p:sp>
        <p:nvSpPr>
          <p:cNvPr id="17" name="Text Placeholder 23">
            <a:extLst>
              <a:ext uri="{FF2B5EF4-FFF2-40B4-BE49-F238E27FC236}">
                <a16:creationId xmlns:a16="http://schemas.microsoft.com/office/drawing/2014/main" id="{9E784EF0-73F1-4886-9CB7-B5ED64AC832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2964769"/>
            <a:ext cx="960600" cy="956282"/>
          </a:xfrm>
          <a:custGeom>
            <a:avLst/>
            <a:gdLst>
              <a:gd name="connsiteX0" fmla="*/ 480300 w 960600"/>
              <a:gd name="connsiteY0" fmla="*/ 0 h 956282"/>
              <a:gd name="connsiteX1" fmla="*/ 960600 w 960600"/>
              <a:gd name="connsiteY1" fmla="*/ 480299 h 956282"/>
              <a:gd name="connsiteX2" fmla="*/ 577097 w 960600"/>
              <a:gd name="connsiteY2" fmla="*/ 950840 h 956282"/>
              <a:gd name="connsiteX3" fmla="*/ 523114 w 960600"/>
              <a:gd name="connsiteY3" fmla="*/ 956282 h 956282"/>
              <a:gd name="connsiteX4" fmla="*/ 437486 w 960600"/>
              <a:gd name="connsiteY4" fmla="*/ 956282 h 956282"/>
              <a:gd name="connsiteX5" fmla="*/ 383503 w 960600"/>
              <a:gd name="connsiteY5" fmla="*/ 950840 h 956282"/>
              <a:gd name="connsiteX6" fmla="*/ 0 w 960600"/>
              <a:gd name="connsiteY6" fmla="*/ 480299 h 956282"/>
              <a:gd name="connsiteX7" fmla="*/ 480300 w 960600"/>
              <a:gd name="connsiteY7" fmla="*/ 0 h 956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0600" h="956282">
                <a:moveTo>
                  <a:pt x="480300" y="0"/>
                </a:moveTo>
                <a:cubicBezTo>
                  <a:pt x="745562" y="0"/>
                  <a:pt x="960600" y="215037"/>
                  <a:pt x="960600" y="480299"/>
                </a:cubicBezTo>
                <a:cubicBezTo>
                  <a:pt x="960600" y="712403"/>
                  <a:pt x="795962" y="906054"/>
                  <a:pt x="577097" y="950840"/>
                </a:cubicBezTo>
                <a:lnTo>
                  <a:pt x="523114" y="956282"/>
                </a:lnTo>
                <a:lnTo>
                  <a:pt x="437486" y="956282"/>
                </a:lnTo>
                <a:lnTo>
                  <a:pt x="383503" y="950840"/>
                </a:lnTo>
                <a:cubicBezTo>
                  <a:pt x="164639" y="906054"/>
                  <a:pt x="0" y="712403"/>
                  <a:pt x="0" y="480299"/>
                </a:cubicBezTo>
                <a:cubicBezTo>
                  <a:pt x="0" y="215037"/>
                  <a:pt x="215038" y="0"/>
                  <a:pt x="480300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 lIns="0" tIns="0" rIns="0" bIns="0" anchor="ctr">
            <a:no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  <a:latin typeface="+mj-lt"/>
              </a:defRPr>
            </a:lvl2pPr>
            <a:lvl3pPr marL="0" indent="0" algn="ctr">
              <a:buNone/>
              <a:defRPr sz="2000">
                <a:solidFill>
                  <a:schemeClr val="bg1"/>
                </a:solidFill>
                <a:latin typeface="+mj-lt"/>
              </a:defRPr>
            </a:lvl3pPr>
            <a:lvl4pPr marL="0" indent="0" algn="ctr">
              <a:buNone/>
              <a:defRPr sz="2000">
                <a:solidFill>
                  <a:schemeClr val="bg1"/>
                </a:solidFill>
                <a:latin typeface="+mj-lt"/>
              </a:defRPr>
            </a:lvl4pPr>
            <a:lvl5pPr marL="0" indent="0" algn="ctr">
              <a:buNone/>
              <a:defRPr sz="2000">
                <a:solidFill>
                  <a:schemeClr val="bg1"/>
                </a:solidFill>
                <a:latin typeface="+mj-lt"/>
              </a:defRPr>
            </a:lvl5pPr>
            <a:lvl6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  <a:latin typeface="+mj-lt"/>
              </a:defRPr>
            </a:lvl6pPr>
            <a:lvl7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bg1"/>
                </a:solidFill>
                <a:latin typeface="+mj-lt"/>
              </a:defRPr>
            </a:lvl7pPr>
            <a:lvl8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bg1"/>
                </a:solidFill>
                <a:latin typeface="+mj-lt"/>
              </a:defRPr>
            </a:lvl8pPr>
            <a:lvl9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GB"/>
              <a:t>02</a:t>
            </a:r>
            <a:endParaRPr lang="en-US"/>
          </a:p>
        </p:txBody>
      </p:sp>
      <p:sp>
        <p:nvSpPr>
          <p:cNvPr id="18" name="Text Placeholder 24">
            <a:extLst>
              <a:ext uri="{FF2B5EF4-FFF2-40B4-BE49-F238E27FC236}">
                <a16:creationId xmlns:a16="http://schemas.microsoft.com/office/drawing/2014/main" id="{E842B65E-88C8-4547-8364-68E6ADCBBC5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3888" y="4296607"/>
            <a:ext cx="960600" cy="956282"/>
          </a:xfrm>
          <a:custGeom>
            <a:avLst/>
            <a:gdLst>
              <a:gd name="connsiteX0" fmla="*/ 480300 w 960600"/>
              <a:gd name="connsiteY0" fmla="*/ 0 h 956282"/>
              <a:gd name="connsiteX1" fmla="*/ 960600 w 960600"/>
              <a:gd name="connsiteY1" fmla="*/ 480299 h 956282"/>
              <a:gd name="connsiteX2" fmla="*/ 577097 w 960600"/>
              <a:gd name="connsiteY2" fmla="*/ 950840 h 956282"/>
              <a:gd name="connsiteX3" fmla="*/ 523114 w 960600"/>
              <a:gd name="connsiteY3" fmla="*/ 956282 h 956282"/>
              <a:gd name="connsiteX4" fmla="*/ 437486 w 960600"/>
              <a:gd name="connsiteY4" fmla="*/ 956282 h 956282"/>
              <a:gd name="connsiteX5" fmla="*/ 383503 w 960600"/>
              <a:gd name="connsiteY5" fmla="*/ 950840 h 956282"/>
              <a:gd name="connsiteX6" fmla="*/ 0 w 960600"/>
              <a:gd name="connsiteY6" fmla="*/ 480299 h 956282"/>
              <a:gd name="connsiteX7" fmla="*/ 480300 w 960600"/>
              <a:gd name="connsiteY7" fmla="*/ 0 h 956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0600" h="956282">
                <a:moveTo>
                  <a:pt x="480300" y="0"/>
                </a:moveTo>
                <a:cubicBezTo>
                  <a:pt x="745562" y="0"/>
                  <a:pt x="960600" y="215037"/>
                  <a:pt x="960600" y="480299"/>
                </a:cubicBezTo>
                <a:cubicBezTo>
                  <a:pt x="960600" y="712403"/>
                  <a:pt x="795962" y="906054"/>
                  <a:pt x="577097" y="950840"/>
                </a:cubicBezTo>
                <a:lnTo>
                  <a:pt x="523114" y="956282"/>
                </a:lnTo>
                <a:lnTo>
                  <a:pt x="437486" y="956282"/>
                </a:lnTo>
                <a:lnTo>
                  <a:pt x="383503" y="950840"/>
                </a:lnTo>
                <a:cubicBezTo>
                  <a:pt x="164639" y="906054"/>
                  <a:pt x="0" y="712403"/>
                  <a:pt x="0" y="480299"/>
                </a:cubicBezTo>
                <a:cubicBezTo>
                  <a:pt x="0" y="215037"/>
                  <a:pt x="215038" y="0"/>
                  <a:pt x="480300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 lIns="0" tIns="0" rIns="0" bIns="0" anchor="ctr">
            <a:no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  <a:latin typeface="+mj-lt"/>
              </a:defRPr>
            </a:lvl2pPr>
            <a:lvl3pPr marL="0" indent="0" algn="ctr">
              <a:buNone/>
              <a:defRPr sz="2000">
                <a:solidFill>
                  <a:schemeClr val="bg1"/>
                </a:solidFill>
                <a:latin typeface="+mj-lt"/>
              </a:defRPr>
            </a:lvl3pPr>
            <a:lvl4pPr marL="0" indent="0" algn="ctr">
              <a:buNone/>
              <a:defRPr sz="2000">
                <a:solidFill>
                  <a:schemeClr val="bg1"/>
                </a:solidFill>
                <a:latin typeface="+mj-lt"/>
              </a:defRPr>
            </a:lvl4pPr>
            <a:lvl5pPr marL="0" indent="0" algn="ctr">
              <a:buNone/>
              <a:defRPr sz="2000">
                <a:solidFill>
                  <a:schemeClr val="bg1"/>
                </a:solidFill>
                <a:latin typeface="+mj-lt"/>
              </a:defRPr>
            </a:lvl5pPr>
            <a:lvl6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  <a:latin typeface="+mj-lt"/>
              </a:defRPr>
            </a:lvl6pPr>
            <a:lvl7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bg1"/>
                </a:solidFill>
                <a:latin typeface="+mj-lt"/>
              </a:defRPr>
            </a:lvl7pPr>
            <a:lvl8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bg1"/>
                </a:solidFill>
                <a:latin typeface="+mj-lt"/>
              </a:defRPr>
            </a:lvl8pPr>
            <a:lvl9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GB"/>
              <a:t>03</a:t>
            </a:r>
            <a:endParaRPr lang="en-US"/>
          </a:p>
        </p:txBody>
      </p:sp>
      <p:sp>
        <p:nvSpPr>
          <p:cNvPr id="22" name="Text Placeholder 34">
            <a:extLst>
              <a:ext uri="{FF2B5EF4-FFF2-40B4-BE49-F238E27FC236}">
                <a16:creationId xmlns:a16="http://schemas.microsoft.com/office/drawing/2014/main" id="{DBE629F2-7A72-4AFA-A71D-19C681A0D84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663685" y="1632931"/>
            <a:ext cx="960600" cy="956282"/>
          </a:xfrm>
          <a:custGeom>
            <a:avLst/>
            <a:gdLst>
              <a:gd name="connsiteX0" fmla="*/ 480300 w 960600"/>
              <a:gd name="connsiteY0" fmla="*/ 0 h 956282"/>
              <a:gd name="connsiteX1" fmla="*/ 960600 w 960600"/>
              <a:gd name="connsiteY1" fmla="*/ 480299 h 956282"/>
              <a:gd name="connsiteX2" fmla="*/ 577097 w 960600"/>
              <a:gd name="connsiteY2" fmla="*/ 950840 h 956282"/>
              <a:gd name="connsiteX3" fmla="*/ 523114 w 960600"/>
              <a:gd name="connsiteY3" fmla="*/ 956282 h 956282"/>
              <a:gd name="connsiteX4" fmla="*/ 437486 w 960600"/>
              <a:gd name="connsiteY4" fmla="*/ 956282 h 956282"/>
              <a:gd name="connsiteX5" fmla="*/ 383503 w 960600"/>
              <a:gd name="connsiteY5" fmla="*/ 950840 h 956282"/>
              <a:gd name="connsiteX6" fmla="*/ 0 w 960600"/>
              <a:gd name="connsiteY6" fmla="*/ 480299 h 956282"/>
              <a:gd name="connsiteX7" fmla="*/ 480300 w 960600"/>
              <a:gd name="connsiteY7" fmla="*/ 0 h 956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0600" h="956282">
                <a:moveTo>
                  <a:pt x="480300" y="0"/>
                </a:moveTo>
                <a:cubicBezTo>
                  <a:pt x="745562" y="0"/>
                  <a:pt x="960600" y="215037"/>
                  <a:pt x="960600" y="480299"/>
                </a:cubicBezTo>
                <a:cubicBezTo>
                  <a:pt x="960600" y="712403"/>
                  <a:pt x="795962" y="906054"/>
                  <a:pt x="577097" y="950840"/>
                </a:cubicBezTo>
                <a:lnTo>
                  <a:pt x="523114" y="956282"/>
                </a:lnTo>
                <a:lnTo>
                  <a:pt x="437486" y="956282"/>
                </a:lnTo>
                <a:lnTo>
                  <a:pt x="383503" y="950840"/>
                </a:lnTo>
                <a:cubicBezTo>
                  <a:pt x="164639" y="906054"/>
                  <a:pt x="0" y="712403"/>
                  <a:pt x="0" y="480299"/>
                </a:cubicBezTo>
                <a:cubicBezTo>
                  <a:pt x="0" y="215037"/>
                  <a:pt x="215038" y="0"/>
                  <a:pt x="480300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 lIns="0" tIns="0" rIns="0" bIns="0" anchor="ctr">
            <a:no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  <a:latin typeface="+mj-lt"/>
              </a:defRPr>
            </a:lvl2pPr>
            <a:lvl3pPr marL="0" indent="0" algn="ctr">
              <a:buNone/>
              <a:defRPr sz="2000">
                <a:solidFill>
                  <a:schemeClr val="bg1"/>
                </a:solidFill>
                <a:latin typeface="+mj-lt"/>
              </a:defRPr>
            </a:lvl3pPr>
            <a:lvl4pPr marL="0" indent="0" algn="ctr">
              <a:buNone/>
              <a:defRPr sz="2000">
                <a:solidFill>
                  <a:schemeClr val="bg1"/>
                </a:solidFill>
                <a:latin typeface="+mj-lt"/>
              </a:defRPr>
            </a:lvl4pPr>
            <a:lvl5pPr marL="0" indent="0" algn="ctr">
              <a:buNone/>
              <a:defRPr sz="2000">
                <a:solidFill>
                  <a:schemeClr val="bg1"/>
                </a:solidFill>
                <a:latin typeface="+mj-lt"/>
              </a:defRPr>
            </a:lvl5pPr>
            <a:lvl6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  <a:latin typeface="+mj-lt"/>
              </a:defRPr>
            </a:lvl6pPr>
            <a:lvl7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bg1"/>
                </a:solidFill>
                <a:latin typeface="+mj-lt"/>
              </a:defRPr>
            </a:lvl7pPr>
            <a:lvl8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bg1"/>
                </a:solidFill>
                <a:latin typeface="+mj-lt"/>
              </a:defRPr>
            </a:lvl8pPr>
            <a:lvl9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GB"/>
              <a:t>04</a:t>
            </a:r>
            <a:endParaRPr lang="en-US"/>
          </a:p>
        </p:txBody>
      </p:sp>
      <p:sp>
        <p:nvSpPr>
          <p:cNvPr id="23" name="Text Placeholder 35">
            <a:extLst>
              <a:ext uri="{FF2B5EF4-FFF2-40B4-BE49-F238E27FC236}">
                <a16:creationId xmlns:a16="http://schemas.microsoft.com/office/drawing/2014/main" id="{32A13DEA-4566-4324-825B-E3C0C6AAFFB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663685" y="2964769"/>
            <a:ext cx="960600" cy="956282"/>
          </a:xfrm>
          <a:custGeom>
            <a:avLst/>
            <a:gdLst>
              <a:gd name="connsiteX0" fmla="*/ 480300 w 960600"/>
              <a:gd name="connsiteY0" fmla="*/ 0 h 956282"/>
              <a:gd name="connsiteX1" fmla="*/ 960600 w 960600"/>
              <a:gd name="connsiteY1" fmla="*/ 480299 h 956282"/>
              <a:gd name="connsiteX2" fmla="*/ 577097 w 960600"/>
              <a:gd name="connsiteY2" fmla="*/ 950840 h 956282"/>
              <a:gd name="connsiteX3" fmla="*/ 523114 w 960600"/>
              <a:gd name="connsiteY3" fmla="*/ 956282 h 956282"/>
              <a:gd name="connsiteX4" fmla="*/ 437486 w 960600"/>
              <a:gd name="connsiteY4" fmla="*/ 956282 h 956282"/>
              <a:gd name="connsiteX5" fmla="*/ 383503 w 960600"/>
              <a:gd name="connsiteY5" fmla="*/ 950840 h 956282"/>
              <a:gd name="connsiteX6" fmla="*/ 0 w 960600"/>
              <a:gd name="connsiteY6" fmla="*/ 480299 h 956282"/>
              <a:gd name="connsiteX7" fmla="*/ 480300 w 960600"/>
              <a:gd name="connsiteY7" fmla="*/ 0 h 956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0600" h="956282">
                <a:moveTo>
                  <a:pt x="480300" y="0"/>
                </a:moveTo>
                <a:cubicBezTo>
                  <a:pt x="745562" y="0"/>
                  <a:pt x="960600" y="215037"/>
                  <a:pt x="960600" y="480299"/>
                </a:cubicBezTo>
                <a:cubicBezTo>
                  <a:pt x="960600" y="712403"/>
                  <a:pt x="795962" y="906054"/>
                  <a:pt x="577097" y="950840"/>
                </a:cubicBezTo>
                <a:lnTo>
                  <a:pt x="523114" y="956282"/>
                </a:lnTo>
                <a:lnTo>
                  <a:pt x="437486" y="956282"/>
                </a:lnTo>
                <a:lnTo>
                  <a:pt x="383503" y="950840"/>
                </a:lnTo>
                <a:cubicBezTo>
                  <a:pt x="164639" y="906054"/>
                  <a:pt x="0" y="712403"/>
                  <a:pt x="0" y="480299"/>
                </a:cubicBezTo>
                <a:cubicBezTo>
                  <a:pt x="0" y="215037"/>
                  <a:pt x="215038" y="0"/>
                  <a:pt x="480300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 lIns="0" tIns="0" rIns="0" bIns="0" anchor="ctr">
            <a:no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  <a:latin typeface="+mj-lt"/>
              </a:defRPr>
            </a:lvl2pPr>
            <a:lvl3pPr marL="0" indent="0" algn="ctr">
              <a:buNone/>
              <a:defRPr sz="2000">
                <a:solidFill>
                  <a:schemeClr val="bg1"/>
                </a:solidFill>
                <a:latin typeface="+mj-lt"/>
              </a:defRPr>
            </a:lvl3pPr>
            <a:lvl4pPr marL="0" indent="0" algn="ctr">
              <a:buNone/>
              <a:defRPr sz="2000">
                <a:solidFill>
                  <a:schemeClr val="bg1"/>
                </a:solidFill>
                <a:latin typeface="+mj-lt"/>
              </a:defRPr>
            </a:lvl4pPr>
            <a:lvl5pPr marL="0" indent="0" algn="ctr">
              <a:buNone/>
              <a:defRPr sz="2000">
                <a:solidFill>
                  <a:schemeClr val="bg1"/>
                </a:solidFill>
                <a:latin typeface="+mj-lt"/>
              </a:defRPr>
            </a:lvl5pPr>
            <a:lvl6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  <a:latin typeface="+mj-lt"/>
              </a:defRPr>
            </a:lvl6pPr>
            <a:lvl7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bg1"/>
                </a:solidFill>
                <a:latin typeface="+mj-lt"/>
              </a:defRPr>
            </a:lvl7pPr>
            <a:lvl8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bg1"/>
                </a:solidFill>
                <a:latin typeface="+mj-lt"/>
              </a:defRPr>
            </a:lvl8pPr>
            <a:lvl9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GB"/>
              <a:t>05</a:t>
            </a:r>
            <a:endParaRPr lang="en-US"/>
          </a:p>
        </p:txBody>
      </p:sp>
      <p:sp>
        <p:nvSpPr>
          <p:cNvPr id="24" name="Text Placeholder 36">
            <a:extLst>
              <a:ext uri="{FF2B5EF4-FFF2-40B4-BE49-F238E27FC236}">
                <a16:creationId xmlns:a16="http://schemas.microsoft.com/office/drawing/2014/main" id="{4A2AFE26-A73F-43C6-A193-3AB753BA332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663685" y="4296607"/>
            <a:ext cx="960600" cy="956282"/>
          </a:xfrm>
          <a:custGeom>
            <a:avLst/>
            <a:gdLst>
              <a:gd name="connsiteX0" fmla="*/ 480300 w 960600"/>
              <a:gd name="connsiteY0" fmla="*/ 0 h 956282"/>
              <a:gd name="connsiteX1" fmla="*/ 960600 w 960600"/>
              <a:gd name="connsiteY1" fmla="*/ 480299 h 956282"/>
              <a:gd name="connsiteX2" fmla="*/ 577097 w 960600"/>
              <a:gd name="connsiteY2" fmla="*/ 950840 h 956282"/>
              <a:gd name="connsiteX3" fmla="*/ 523114 w 960600"/>
              <a:gd name="connsiteY3" fmla="*/ 956282 h 956282"/>
              <a:gd name="connsiteX4" fmla="*/ 437486 w 960600"/>
              <a:gd name="connsiteY4" fmla="*/ 956282 h 956282"/>
              <a:gd name="connsiteX5" fmla="*/ 383503 w 960600"/>
              <a:gd name="connsiteY5" fmla="*/ 950840 h 956282"/>
              <a:gd name="connsiteX6" fmla="*/ 0 w 960600"/>
              <a:gd name="connsiteY6" fmla="*/ 480299 h 956282"/>
              <a:gd name="connsiteX7" fmla="*/ 480300 w 960600"/>
              <a:gd name="connsiteY7" fmla="*/ 0 h 956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0600" h="956282">
                <a:moveTo>
                  <a:pt x="480300" y="0"/>
                </a:moveTo>
                <a:cubicBezTo>
                  <a:pt x="745562" y="0"/>
                  <a:pt x="960600" y="215037"/>
                  <a:pt x="960600" y="480299"/>
                </a:cubicBezTo>
                <a:cubicBezTo>
                  <a:pt x="960600" y="712403"/>
                  <a:pt x="795962" y="906054"/>
                  <a:pt x="577097" y="950840"/>
                </a:cubicBezTo>
                <a:lnTo>
                  <a:pt x="523114" y="956282"/>
                </a:lnTo>
                <a:lnTo>
                  <a:pt x="437486" y="956282"/>
                </a:lnTo>
                <a:lnTo>
                  <a:pt x="383503" y="950840"/>
                </a:lnTo>
                <a:cubicBezTo>
                  <a:pt x="164639" y="906054"/>
                  <a:pt x="0" y="712403"/>
                  <a:pt x="0" y="480299"/>
                </a:cubicBezTo>
                <a:cubicBezTo>
                  <a:pt x="0" y="215037"/>
                  <a:pt x="215038" y="0"/>
                  <a:pt x="480300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 lIns="0" tIns="0" rIns="0" bIns="0" anchor="ctr">
            <a:no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  <a:latin typeface="+mj-lt"/>
              </a:defRPr>
            </a:lvl2pPr>
            <a:lvl3pPr marL="0" indent="0" algn="ctr">
              <a:buNone/>
              <a:defRPr sz="2000">
                <a:solidFill>
                  <a:schemeClr val="bg1"/>
                </a:solidFill>
                <a:latin typeface="+mj-lt"/>
              </a:defRPr>
            </a:lvl3pPr>
            <a:lvl4pPr marL="0" indent="0" algn="ctr">
              <a:buNone/>
              <a:defRPr sz="2000">
                <a:solidFill>
                  <a:schemeClr val="bg1"/>
                </a:solidFill>
                <a:latin typeface="+mj-lt"/>
              </a:defRPr>
            </a:lvl4pPr>
            <a:lvl5pPr marL="0" indent="0" algn="ctr">
              <a:buNone/>
              <a:defRPr sz="2000">
                <a:solidFill>
                  <a:schemeClr val="bg1"/>
                </a:solidFill>
                <a:latin typeface="+mj-lt"/>
              </a:defRPr>
            </a:lvl5pPr>
            <a:lvl6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  <a:latin typeface="+mj-lt"/>
              </a:defRPr>
            </a:lvl6pPr>
            <a:lvl7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bg1"/>
                </a:solidFill>
                <a:latin typeface="+mj-lt"/>
              </a:defRPr>
            </a:lvl7pPr>
            <a:lvl8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bg1"/>
                </a:solidFill>
                <a:latin typeface="+mj-lt"/>
              </a:defRPr>
            </a:lvl8pPr>
            <a:lvl9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GB"/>
              <a:t>06</a:t>
            </a:r>
            <a:endParaRPr lang="en-US"/>
          </a:p>
        </p:txBody>
      </p:sp>
      <p:sp>
        <p:nvSpPr>
          <p:cNvPr id="19" name="Text Placeholder 29">
            <a:extLst>
              <a:ext uri="{FF2B5EF4-FFF2-40B4-BE49-F238E27FC236}">
                <a16:creationId xmlns:a16="http://schemas.microsoft.com/office/drawing/2014/main" id="{3382F9D7-99E6-4FDC-8BA3-43B2404EE75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827212" y="2001032"/>
            <a:ext cx="3593749" cy="1075874"/>
          </a:xfrm>
        </p:spPr>
        <p:txBody>
          <a:bodyPr/>
          <a:lstStyle>
            <a:lvl1pPr>
              <a:spcAft>
                <a:spcPts val="300"/>
              </a:spcAft>
              <a:defRPr sz="1400">
                <a:solidFill>
                  <a:schemeClr val="accent5"/>
                </a:solidFill>
              </a:defRPr>
            </a:lvl1pPr>
            <a:lvl2pPr>
              <a:defRPr sz="1200"/>
            </a:lvl2pPr>
            <a:lvl3pPr marL="0" indent="0">
              <a:buNone/>
              <a:defRPr sz="1200"/>
            </a:lvl3pPr>
            <a:lvl4pPr marL="0" indent="0">
              <a:buNone/>
              <a:defRPr sz="1200"/>
            </a:lvl4pPr>
            <a:lvl5pPr marL="0" indent="0">
              <a:spcAft>
                <a:spcPts val="600"/>
              </a:spcAft>
              <a:buNone/>
              <a:defRPr sz="1200"/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/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/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/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0" name="Text Placeholder 29">
            <a:extLst>
              <a:ext uri="{FF2B5EF4-FFF2-40B4-BE49-F238E27FC236}">
                <a16:creationId xmlns:a16="http://schemas.microsoft.com/office/drawing/2014/main" id="{BCBA74B1-00A6-4AD0-AB36-7411EC33E62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827212" y="3332108"/>
            <a:ext cx="3593749" cy="1075874"/>
          </a:xfrm>
        </p:spPr>
        <p:txBody>
          <a:bodyPr/>
          <a:lstStyle>
            <a:lvl1pPr>
              <a:spcAft>
                <a:spcPts val="300"/>
              </a:spcAft>
              <a:defRPr lang="en-US" sz="1400" b="1" kern="1200" dirty="0" smtClean="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sz="1200"/>
            </a:lvl2pPr>
            <a:lvl3pPr marL="0" indent="0">
              <a:buNone/>
              <a:defRPr sz="1200"/>
            </a:lvl3pPr>
            <a:lvl4pPr marL="0" indent="0">
              <a:buNone/>
              <a:defRPr sz="1200"/>
            </a:lvl4pPr>
            <a:lvl5pPr marL="0" indent="0">
              <a:spcAft>
                <a:spcPts val="600"/>
              </a:spcAft>
              <a:buNone/>
              <a:defRPr sz="1200"/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/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/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/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0" lvl="1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en-US"/>
              <a:t>Second level</a:t>
            </a:r>
          </a:p>
        </p:txBody>
      </p:sp>
      <p:sp>
        <p:nvSpPr>
          <p:cNvPr id="21" name="Text Placeholder 29">
            <a:extLst>
              <a:ext uri="{FF2B5EF4-FFF2-40B4-BE49-F238E27FC236}">
                <a16:creationId xmlns:a16="http://schemas.microsoft.com/office/drawing/2014/main" id="{CCF373FE-1125-4CCC-AD8C-1D868449FE3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827212" y="4663184"/>
            <a:ext cx="3593749" cy="1075874"/>
          </a:xfrm>
        </p:spPr>
        <p:txBody>
          <a:bodyPr/>
          <a:lstStyle>
            <a:lvl1pPr>
              <a:spcAft>
                <a:spcPts val="300"/>
              </a:spcAft>
              <a:defRPr lang="en-US" sz="1400" b="1" kern="1200" dirty="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sz="1200"/>
            </a:lvl2pPr>
            <a:lvl3pPr marL="0" indent="0">
              <a:buNone/>
              <a:defRPr sz="1200"/>
            </a:lvl3pPr>
            <a:lvl4pPr marL="0" indent="0">
              <a:buNone/>
              <a:defRPr sz="1200"/>
            </a:lvl4pPr>
            <a:lvl5pPr marL="0" indent="0">
              <a:spcAft>
                <a:spcPts val="600"/>
              </a:spcAft>
              <a:buNone/>
              <a:defRPr sz="1200"/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/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/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/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5" name="Text Placeholder 29">
            <a:extLst>
              <a:ext uri="{FF2B5EF4-FFF2-40B4-BE49-F238E27FC236}">
                <a16:creationId xmlns:a16="http://schemas.microsoft.com/office/drawing/2014/main" id="{9289C7A9-4EA3-499A-9E49-F818F7F8D9A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867009" y="2001032"/>
            <a:ext cx="3593749" cy="1075874"/>
          </a:xfrm>
        </p:spPr>
        <p:txBody>
          <a:bodyPr/>
          <a:lstStyle>
            <a:lvl1pPr>
              <a:spcAft>
                <a:spcPts val="300"/>
              </a:spcAft>
              <a:defRPr lang="en-US" sz="1400" b="1" kern="1200" dirty="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sz="1200"/>
            </a:lvl2pPr>
            <a:lvl3pPr marL="0" indent="0">
              <a:buNone/>
              <a:defRPr sz="1200"/>
            </a:lvl3pPr>
            <a:lvl4pPr marL="0" indent="0">
              <a:buNone/>
              <a:defRPr sz="1200"/>
            </a:lvl4pPr>
            <a:lvl5pPr marL="0" indent="0">
              <a:spcAft>
                <a:spcPts val="600"/>
              </a:spcAft>
              <a:buNone/>
              <a:defRPr sz="1200"/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/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/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/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6" name="Text Placeholder 29">
            <a:extLst>
              <a:ext uri="{FF2B5EF4-FFF2-40B4-BE49-F238E27FC236}">
                <a16:creationId xmlns:a16="http://schemas.microsoft.com/office/drawing/2014/main" id="{DD77C262-9B34-4D2F-83C4-B7F4169BEE5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867009" y="3332108"/>
            <a:ext cx="3593749" cy="1075874"/>
          </a:xfrm>
        </p:spPr>
        <p:txBody>
          <a:bodyPr/>
          <a:lstStyle>
            <a:lvl1pPr>
              <a:spcAft>
                <a:spcPts val="300"/>
              </a:spcAft>
              <a:defRPr lang="en-US" sz="1400" b="1" kern="1200" dirty="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sz="1200"/>
            </a:lvl2pPr>
            <a:lvl3pPr marL="0" indent="0">
              <a:buNone/>
              <a:defRPr sz="1200"/>
            </a:lvl3pPr>
            <a:lvl4pPr marL="0" indent="0">
              <a:buNone/>
              <a:defRPr sz="1200"/>
            </a:lvl4pPr>
            <a:lvl5pPr marL="0" indent="0">
              <a:spcAft>
                <a:spcPts val="600"/>
              </a:spcAft>
              <a:buNone/>
              <a:defRPr sz="1200"/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/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/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/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7" name="Text Placeholder 29">
            <a:extLst>
              <a:ext uri="{FF2B5EF4-FFF2-40B4-BE49-F238E27FC236}">
                <a16:creationId xmlns:a16="http://schemas.microsoft.com/office/drawing/2014/main" id="{2E15C523-F1A0-4F23-8132-C13A51FC2B81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867009" y="4663184"/>
            <a:ext cx="3593749" cy="1075874"/>
          </a:xfrm>
        </p:spPr>
        <p:txBody>
          <a:bodyPr/>
          <a:lstStyle>
            <a:lvl1pPr>
              <a:spcAft>
                <a:spcPts val="300"/>
              </a:spcAft>
              <a:defRPr lang="en-US" sz="1400" b="1" kern="1200" dirty="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sz="1200"/>
            </a:lvl2pPr>
            <a:lvl3pPr marL="0" indent="0">
              <a:buNone/>
              <a:defRPr sz="1200"/>
            </a:lvl3pPr>
            <a:lvl4pPr marL="0" indent="0">
              <a:buNone/>
              <a:defRPr sz="1200"/>
            </a:lvl4pPr>
            <a:lvl5pPr marL="0" indent="0">
              <a:spcAft>
                <a:spcPts val="600"/>
              </a:spcAft>
              <a:buNone/>
              <a:defRPr sz="1200"/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/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/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/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84689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26">
          <p15:clr>
            <a:srgbClr val="FBAE40"/>
          </p15:clr>
        </p15:guide>
        <p15:guide id="2" orient="horz" pos="890">
          <p15:clr>
            <a:srgbClr val="FBAE40"/>
          </p15:clr>
        </p15:guide>
        <p15:guide id="3" orient="horz" pos="3612">
          <p15:clr>
            <a:srgbClr val="FBAE40"/>
          </p15:clr>
        </p15:guide>
      </p15:sldGuideLst>
    </p:ext>
  </p:extLs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Box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D5094F0-BA9F-4E55-8AE8-33A2A1FE5453}"/>
              </a:ext>
            </a:extLst>
          </p:cNvPr>
          <p:cNvSpPr/>
          <p:nvPr userDrawn="1"/>
        </p:nvSpPr>
        <p:spPr>
          <a:xfrm>
            <a:off x="8855781" y="1"/>
            <a:ext cx="3336220" cy="6868095"/>
          </a:xfrm>
          <a:custGeom>
            <a:avLst/>
            <a:gdLst>
              <a:gd name="connsiteX0" fmla="*/ 0 w 3336220"/>
              <a:gd name="connsiteY0" fmla="*/ 0 h 6868095"/>
              <a:gd name="connsiteX1" fmla="*/ 3336220 w 3336220"/>
              <a:gd name="connsiteY1" fmla="*/ 0 h 6868095"/>
              <a:gd name="connsiteX2" fmla="*/ 3336220 w 3336220"/>
              <a:gd name="connsiteY2" fmla="*/ 6868095 h 6868095"/>
              <a:gd name="connsiteX3" fmla="*/ 741146 w 3336220"/>
              <a:gd name="connsiteY3" fmla="*/ 6868095 h 6868095"/>
              <a:gd name="connsiteX4" fmla="*/ 2391747 w 3336220"/>
              <a:gd name="connsiteY4" fmla="*/ 1749952 h 6868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6220" h="6868095">
                <a:moveTo>
                  <a:pt x="0" y="0"/>
                </a:moveTo>
                <a:lnTo>
                  <a:pt x="3336220" y="0"/>
                </a:lnTo>
                <a:lnTo>
                  <a:pt x="3336220" y="6868095"/>
                </a:lnTo>
                <a:lnTo>
                  <a:pt x="741146" y="6868095"/>
                </a:lnTo>
                <a:lnTo>
                  <a:pt x="2391747" y="1749952"/>
                </a:lnTo>
                <a:close/>
              </a:path>
            </a:pathLst>
          </a:custGeom>
          <a:solidFill>
            <a:schemeClr val="accent5">
              <a:alpha val="10000"/>
            </a:schemeClr>
          </a:solidFill>
          <a:ln w="2146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FABAE6-89D6-4DA6-8E25-44CF070F4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2C8856E-EA09-4A2D-A32F-1FA6FBE19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7" y="1628801"/>
            <a:ext cx="10944225" cy="3029763"/>
          </a:xfrm>
        </p:spPr>
        <p:txBody>
          <a:bodyPr lIns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E53E131-7016-484E-B61A-2726368E8DD1}"/>
              </a:ext>
            </a:extLst>
          </p:cNvPr>
          <p:cNvSpPr/>
          <p:nvPr userDrawn="1"/>
        </p:nvSpPr>
        <p:spPr>
          <a:xfrm>
            <a:off x="630275" y="4883499"/>
            <a:ext cx="10944225" cy="851241"/>
          </a:xfrm>
          <a:prstGeom prst="roundRect">
            <a:avLst>
              <a:gd name="adj" fmla="val 50000"/>
            </a:avLst>
          </a:prstGeom>
          <a:solidFill>
            <a:srgbClr val="E007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CB90612-AE08-4C27-B84D-8139A8A4ECDC}"/>
              </a:ext>
            </a:extLst>
          </p:cNvPr>
          <p:cNvSpPr/>
          <p:nvPr userDrawn="1"/>
        </p:nvSpPr>
        <p:spPr>
          <a:xfrm>
            <a:off x="767408" y="4995685"/>
            <a:ext cx="626870" cy="626868"/>
          </a:xfrm>
          <a:custGeom>
            <a:avLst/>
            <a:gdLst>
              <a:gd name="connsiteX0" fmla="*/ 836748 w 836747"/>
              <a:gd name="connsiteY0" fmla="*/ 418374 h 836747"/>
              <a:gd name="connsiteX1" fmla="*/ 418374 w 836747"/>
              <a:gd name="connsiteY1" fmla="*/ 836748 h 836747"/>
              <a:gd name="connsiteX2" fmla="*/ 0 w 836747"/>
              <a:gd name="connsiteY2" fmla="*/ 418374 h 836747"/>
              <a:gd name="connsiteX3" fmla="*/ 418374 w 836747"/>
              <a:gd name="connsiteY3" fmla="*/ 0 h 836747"/>
              <a:gd name="connsiteX4" fmla="*/ 836748 w 836747"/>
              <a:gd name="connsiteY4" fmla="*/ 418374 h 836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6747" h="836747">
                <a:moveTo>
                  <a:pt x="836748" y="418374"/>
                </a:moveTo>
                <a:cubicBezTo>
                  <a:pt x="836748" y="648571"/>
                  <a:pt x="650397" y="836748"/>
                  <a:pt x="418374" y="836748"/>
                </a:cubicBezTo>
                <a:cubicBezTo>
                  <a:pt x="188177" y="836748"/>
                  <a:pt x="0" y="650398"/>
                  <a:pt x="0" y="418374"/>
                </a:cubicBezTo>
                <a:cubicBezTo>
                  <a:pt x="0" y="188177"/>
                  <a:pt x="186350" y="0"/>
                  <a:pt x="418374" y="0"/>
                </a:cubicBezTo>
                <a:cubicBezTo>
                  <a:pt x="650397" y="0"/>
                  <a:pt x="836748" y="186350"/>
                  <a:pt x="836748" y="418374"/>
                </a:cubicBezTo>
              </a:path>
            </a:pathLst>
          </a:custGeom>
          <a:solidFill>
            <a:schemeClr val="bg1"/>
          </a:solidFill>
          <a:ln w="1825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555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A61273-EB8C-41ED-91F2-A25CE472C07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93A6A5-DD75-4103-B7C8-31D692E2A21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To edit the footer text go to Insert &gt; Header &amp; Footer</a:t>
            </a:r>
            <a:endParaRPr lang="en-US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055D18AF-1F69-420D-83CE-B49E1ED9988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7203" y="5951184"/>
            <a:ext cx="1108252" cy="669822"/>
          </a:xfrm>
          <a:prstGeom prst="rect">
            <a:avLst/>
          </a:prstGeom>
        </p:spPr>
      </p:pic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3E2684C0-1F01-468F-9AA9-5084DB8A3C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73581" y="4995685"/>
            <a:ext cx="9325754" cy="626868"/>
          </a:xfrm>
        </p:spPr>
        <p:txBody>
          <a:bodyPr anchor="ctr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 b="1">
                <a:solidFill>
                  <a:schemeClr val="bg1"/>
                </a:solidFill>
              </a:defRPr>
            </a:lvl2pPr>
            <a:lvl3pPr marL="0" indent="0">
              <a:buNone/>
              <a:defRPr sz="1400" b="1">
                <a:solidFill>
                  <a:schemeClr val="bg1"/>
                </a:solidFill>
              </a:defRPr>
            </a:lvl3pPr>
            <a:lvl4pPr marL="0" indent="0">
              <a:buNone/>
              <a:defRPr sz="1400" b="1">
                <a:solidFill>
                  <a:schemeClr val="bg1"/>
                </a:solidFill>
              </a:defRPr>
            </a:lvl4pPr>
            <a:lvl5pPr marL="0" indent="0">
              <a:spcAft>
                <a:spcPts val="0"/>
              </a:spcAft>
              <a:buNone/>
              <a:defRPr b="1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GB"/>
              <a:t>Add icon or number to the left circle</a:t>
            </a:r>
            <a:r>
              <a:rPr lang="en-US"/>
              <a:t> and add statement here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601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26">
          <p15:clr>
            <a:srgbClr val="FBAE40"/>
          </p15:clr>
        </p15:guide>
        <p15:guide id="2" orient="horz" pos="890">
          <p15:clr>
            <a:srgbClr val="FBAE40"/>
          </p15:clr>
        </p15:guide>
        <p15:guide id="3" orient="horz" pos="3612">
          <p15:clr>
            <a:srgbClr val="FBAE40"/>
          </p15:clr>
        </p15:guide>
      </p15:sldGuideLst>
    </p:ext>
  </p:extLs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D5094F0-BA9F-4E55-8AE8-33A2A1FE5453}"/>
              </a:ext>
            </a:extLst>
          </p:cNvPr>
          <p:cNvSpPr/>
          <p:nvPr userDrawn="1"/>
        </p:nvSpPr>
        <p:spPr>
          <a:xfrm>
            <a:off x="8855781" y="1"/>
            <a:ext cx="3336220" cy="6868095"/>
          </a:xfrm>
          <a:custGeom>
            <a:avLst/>
            <a:gdLst>
              <a:gd name="connsiteX0" fmla="*/ 0 w 3336220"/>
              <a:gd name="connsiteY0" fmla="*/ 0 h 6868095"/>
              <a:gd name="connsiteX1" fmla="*/ 3336220 w 3336220"/>
              <a:gd name="connsiteY1" fmla="*/ 0 h 6868095"/>
              <a:gd name="connsiteX2" fmla="*/ 3336220 w 3336220"/>
              <a:gd name="connsiteY2" fmla="*/ 6868095 h 6868095"/>
              <a:gd name="connsiteX3" fmla="*/ 741146 w 3336220"/>
              <a:gd name="connsiteY3" fmla="*/ 6868095 h 6868095"/>
              <a:gd name="connsiteX4" fmla="*/ 2391747 w 3336220"/>
              <a:gd name="connsiteY4" fmla="*/ 1749952 h 6868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6220" h="6868095">
                <a:moveTo>
                  <a:pt x="0" y="0"/>
                </a:moveTo>
                <a:lnTo>
                  <a:pt x="3336220" y="0"/>
                </a:lnTo>
                <a:lnTo>
                  <a:pt x="3336220" y="6868095"/>
                </a:lnTo>
                <a:lnTo>
                  <a:pt x="741146" y="6868095"/>
                </a:lnTo>
                <a:lnTo>
                  <a:pt x="2391747" y="1749952"/>
                </a:lnTo>
                <a:close/>
              </a:path>
            </a:pathLst>
          </a:custGeom>
          <a:solidFill>
            <a:schemeClr val="accent5">
              <a:alpha val="10000"/>
            </a:schemeClr>
          </a:solidFill>
          <a:ln w="2146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FABAE6-89D6-4DA6-8E25-44CF070F4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2C8856E-EA09-4A2D-A32F-1FA6FBE19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8" y="1628801"/>
            <a:ext cx="5400676" cy="4105249"/>
          </a:xfrm>
        </p:spPr>
        <p:txBody>
          <a:bodyPr lIns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50FF247-5B15-467E-84CD-BE16DE800A0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67438" y="1628801"/>
            <a:ext cx="5400676" cy="4105249"/>
          </a:xfrm>
        </p:spPr>
        <p:txBody>
          <a:bodyPr lIns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F6F545-8A14-4A2C-B2A0-1522CB0797D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FA9291-E35D-4B03-AC67-50336585124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To edit the footer text go to Insert &gt; Header &amp; Footer</a:t>
            </a:r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1F61CAF8-76AE-440A-BAA1-C85E5B10B9D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7203" y="5951184"/>
            <a:ext cx="1108252" cy="6698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39895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26">
          <p15:clr>
            <a:srgbClr val="FBAE40"/>
          </p15:clr>
        </p15:guide>
        <p15:guide id="2" orient="horz" pos="890">
          <p15:clr>
            <a:srgbClr val="FBAE40"/>
          </p15:clr>
        </p15:guide>
        <p15:guide id="3" orient="horz" pos="3612">
          <p15:clr>
            <a:srgbClr val="FBAE40"/>
          </p15:clr>
        </p15:guide>
        <p15:guide id="5" pos="3795">
          <p15:clr>
            <a:srgbClr val="FBAE40"/>
          </p15:clr>
        </p15:guide>
        <p15:guide id="6" pos="3885">
          <p15:clr>
            <a:srgbClr val="FBAE40"/>
          </p15:clr>
        </p15:guide>
      </p15:sldGuideLst>
    </p:ext>
  </p:extLs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D5094F0-BA9F-4E55-8AE8-33A2A1FE5453}"/>
              </a:ext>
            </a:extLst>
          </p:cNvPr>
          <p:cNvSpPr/>
          <p:nvPr userDrawn="1"/>
        </p:nvSpPr>
        <p:spPr>
          <a:xfrm>
            <a:off x="8855781" y="1"/>
            <a:ext cx="3336220" cy="6868095"/>
          </a:xfrm>
          <a:custGeom>
            <a:avLst/>
            <a:gdLst>
              <a:gd name="connsiteX0" fmla="*/ 0 w 3336220"/>
              <a:gd name="connsiteY0" fmla="*/ 0 h 6868095"/>
              <a:gd name="connsiteX1" fmla="*/ 3336220 w 3336220"/>
              <a:gd name="connsiteY1" fmla="*/ 0 h 6868095"/>
              <a:gd name="connsiteX2" fmla="*/ 3336220 w 3336220"/>
              <a:gd name="connsiteY2" fmla="*/ 6868095 h 6868095"/>
              <a:gd name="connsiteX3" fmla="*/ 741146 w 3336220"/>
              <a:gd name="connsiteY3" fmla="*/ 6868095 h 6868095"/>
              <a:gd name="connsiteX4" fmla="*/ 2391747 w 3336220"/>
              <a:gd name="connsiteY4" fmla="*/ 1749952 h 6868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6220" h="6868095">
                <a:moveTo>
                  <a:pt x="0" y="0"/>
                </a:moveTo>
                <a:lnTo>
                  <a:pt x="3336220" y="0"/>
                </a:lnTo>
                <a:lnTo>
                  <a:pt x="3336220" y="6868095"/>
                </a:lnTo>
                <a:lnTo>
                  <a:pt x="741146" y="6868095"/>
                </a:lnTo>
                <a:lnTo>
                  <a:pt x="2391747" y="1749952"/>
                </a:lnTo>
                <a:close/>
              </a:path>
            </a:pathLst>
          </a:custGeom>
          <a:solidFill>
            <a:schemeClr val="accent5">
              <a:alpha val="10000"/>
            </a:schemeClr>
          </a:solidFill>
          <a:ln w="2146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FABAE6-89D6-4DA6-8E25-44CF070F4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2C8856E-EA09-4A2D-A32F-1FA6FBE19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002" y="1628801"/>
            <a:ext cx="3336219" cy="4105249"/>
          </a:xfrm>
        </p:spPr>
        <p:txBody>
          <a:bodyPr lIns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18300B8-1805-47A9-B6FF-C74D067CBC4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21449" y="1628801"/>
            <a:ext cx="3336219" cy="4105249"/>
          </a:xfrm>
        </p:spPr>
        <p:txBody>
          <a:bodyPr lIns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4D80E0C-0C18-4529-8C60-D916E2E312D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231894" y="1628801"/>
            <a:ext cx="3336219" cy="4105249"/>
          </a:xfrm>
        </p:spPr>
        <p:txBody>
          <a:bodyPr lIns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586BEC2-815C-442A-9E7F-0825D3859E2B}"/>
              </a:ext>
            </a:extLst>
          </p:cNvPr>
          <p:cNvCxnSpPr/>
          <p:nvPr userDrawn="1"/>
        </p:nvCxnSpPr>
        <p:spPr>
          <a:xfrm>
            <a:off x="4334335" y="1628775"/>
            <a:ext cx="0" cy="4105275"/>
          </a:xfrm>
          <a:prstGeom prst="line">
            <a:avLst/>
          </a:prstGeom>
          <a:ln>
            <a:solidFill>
              <a:srgbClr val="7A20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78A9719-DF31-41FA-B663-8D8176348BE1}"/>
              </a:ext>
            </a:extLst>
          </p:cNvPr>
          <p:cNvCxnSpPr/>
          <p:nvPr userDrawn="1"/>
        </p:nvCxnSpPr>
        <p:spPr>
          <a:xfrm>
            <a:off x="8044782" y="1628775"/>
            <a:ext cx="0" cy="4105275"/>
          </a:xfrm>
          <a:prstGeom prst="line">
            <a:avLst/>
          </a:prstGeom>
          <a:ln>
            <a:solidFill>
              <a:srgbClr val="7A20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94B0AB1-E438-4795-9B06-494B822E65BE}"/>
              </a:ext>
            </a:extLst>
          </p:cNvPr>
          <p:cNvCxnSpPr/>
          <p:nvPr userDrawn="1"/>
        </p:nvCxnSpPr>
        <p:spPr>
          <a:xfrm>
            <a:off x="623888" y="1628775"/>
            <a:ext cx="0" cy="4105275"/>
          </a:xfrm>
          <a:prstGeom prst="line">
            <a:avLst/>
          </a:prstGeom>
          <a:ln>
            <a:solidFill>
              <a:srgbClr val="7A20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A38F9C-43C9-4FC2-891A-54D30593D92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A89B58-C4BA-4A6F-B7BF-853095E3429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To edit the footer text go to Insert &gt; Header &amp; Footer</a:t>
            </a:r>
            <a:endParaRPr lang="en-US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E20D3A18-F574-47F8-8CB2-32D58B3D4D8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7203" y="5951184"/>
            <a:ext cx="1108252" cy="6698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31493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26">
          <p15:clr>
            <a:srgbClr val="FBAE40"/>
          </p15:clr>
        </p15:guide>
        <p15:guide id="2" orient="horz" pos="890">
          <p15:clr>
            <a:srgbClr val="FBAE40"/>
          </p15:clr>
        </p15:guide>
        <p15:guide id="3" orient="horz" pos="3612">
          <p15:clr>
            <a:srgbClr val="FBAE40"/>
          </p15:clr>
        </p15:guide>
        <p15:guide id="5" pos="3795">
          <p15:clr>
            <a:srgbClr val="FBAE40"/>
          </p15:clr>
        </p15:guide>
        <p15:guide id="6" pos="3885">
          <p15:clr>
            <a:srgbClr val="FBAE40"/>
          </p15:clr>
        </p15:guide>
      </p15:sldGuideLst>
    </p:ext>
  </p:extLs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D5094F0-BA9F-4E55-8AE8-33A2A1FE5453}"/>
              </a:ext>
            </a:extLst>
          </p:cNvPr>
          <p:cNvSpPr/>
          <p:nvPr userDrawn="1"/>
        </p:nvSpPr>
        <p:spPr>
          <a:xfrm>
            <a:off x="8855781" y="1"/>
            <a:ext cx="3336220" cy="6868095"/>
          </a:xfrm>
          <a:custGeom>
            <a:avLst/>
            <a:gdLst>
              <a:gd name="connsiteX0" fmla="*/ 0 w 3336220"/>
              <a:gd name="connsiteY0" fmla="*/ 0 h 6868095"/>
              <a:gd name="connsiteX1" fmla="*/ 3336220 w 3336220"/>
              <a:gd name="connsiteY1" fmla="*/ 0 h 6868095"/>
              <a:gd name="connsiteX2" fmla="*/ 3336220 w 3336220"/>
              <a:gd name="connsiteY2" fmla="*/ 6868095 h 6868095"/>
              <a:gd name="connsiteX3" fmla="*/ 741146 w 3336220"/>
              <a:gd name="connsiteY3" fmla="*/ 6868095 h 6868095"/>
              <a:gd name="connsiteX4" fmla="*/ 2391747 w 3336220"/>
              <a:gd name="connsiteY4" fmla="*/ 1749952 h 6868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6220" h="6868095">
                <a:moveTo>
                  <a:pt x="0" y="0"/>
                </a:moveTo>
                <a:lnTo>
                  <a:pt x="3336220" y="0"/>
                </a:lnTo>
                <a:lnTo>
                  <a:pt x="3336220" y="6868095"/>
                </a:lnTo>
                <a:lnTo>
                  <a:pt x="741146" y="6868095"/>
                </a:lnTo>
                <a:lnTo>
                  <a:pt x="2391747" y="1749952"/>
                </a:lnTo>
                <a:close/>
              </a:path>
            </a:pathLst>
          </a:custGeom>
          <a:solidFill>
            <a:schemeClr val="accent5">
              <a:alpha val="10000"/>
            </a:schemeClr>
          </a:solidFill>
          <a:ln w="2146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FABAE6-89D6-4DA6-8E25-44CF070F4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457" y="332657"/>
            <a:ext cx="10944225" cy="10801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2C8856E-EA09-4A2D-A32F-1FA6FBE19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8" y="1628801"/>
            <a:ext cx="5400675" cy="4105249"/>
          </a:xfrm>
        </p:spPr>
        <p:txBody>
          <a:bodyPr lIns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67152610-A1FF-468A-9428-103D288A506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86048" y="1628800"/>
            <a:ext cx="5382065" cy="4105249"/>
          </a:xfrm>
          <a:solidFill>
            <a:schemeClr val="bg2"/>
          </a:solidFill>
        </p:spPr>
        <p:txBody>
          <a:bodyPr anchor="ctr"/>
          <a:lstStyle>
            <a:lvl1pPr algn="ct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E7B9BC-94E0-43A1-A059-93E92DF775E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A83A63-37A4-429F-8F55-36164DAF3B4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To edit the footer text go to Insert &gt; Header &amp; Footer</a:t>
            </a:r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096A0C65-3112-48E4-BB51-1E663865091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7203" y="5951184"/>
            <a:ext cx="1108252" cy="6698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6961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26">
          <p15:clr>
            <a:srgbClr val="FBAE40"/>
          </p15:clr>
        </p15:guide>
        <p15:guide id="2" orient="horz" pos="890">
          <p15:clr>
            <a:srgbClr val="FBAE40"/>
          </p15:clr>
        </p15:guide>
        <p15:guide id="3" orient="horz" pos="3612">
          <p15:clr>
            <a:srgbClr val="FBAE40"/>
          </p15:clr>
        </p15:guide>
        <p15:guide id="5" pos="3795">
          <p15:clr>
            <a:srgbClr val="FBAE40"/>
          </p15:clr>
        </p15:guide>
        <p15:guide id="6" pos="3885">
          <p15:clr>
            <a:srgbClr val="FBAE40"/>
          </p15:clr>
        </p15:guide>
      </p15:sldGuideLst>
    </p:ext>
  </p:extLs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2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D5094F0-BA9F-4E55-8AE8-33A2A1FE5453}"/>
              </a:ext>
            </a:extLst>
          </p:cNvPr>
          <p:cNvSpPr/>
          <p:nvPr userDrawn="1"/>
        </p:nvSpPr>
        <p:spPr>
          <a:xfrm>
            <a:off x="8855781" y="1"/>
            <a:ext cx="3336220" cy="6868095"/>
          </a:xfrm>
          <a:custGeom>
            <a:avLst/>
            <a:gdLst>
              <a:gd name="connsiteX0" fmla="*/ 0 w 3336220"/>
              <a:gd name="connsiteY0" fmla="*/ 0 h 6868095"/>
              <a:gd name="connsiteX1" fmla="*/ 3336220 w 3336220"/>
              <a:gd name="connsiteY1" fmla="*/ 0 h 6868095"/>
              <a:gd name="connsiteX2" fmla="*/ 3336220 w 3336220"/>
              <a:gd name="connsiteY2" fmla="*/ 6868095 h 6868095"/>
              <a:gd name="connsiteX3" fmla="*/ 741146 w 3336220"/>
              <a:gd name="connsiteY3" fmla="*/ 6868095 h 6868095"/>
              <a:gd name="connsiteX4" fmla="*/ 2391747 w 3336220"/>
              <a:gd name="connsiteY4" fmla="*/ 1749952 h 6868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6220" h="6868095">
                <a:moveTo>
                  <a:pt x="0" y="0"/>
                </a:moveTo>
                <a:lnTo>
                  <a:pt x="3336220" y="0"/>
                </a:lnTo>
                <a:lnTo>
                  <a:pt x="3336220" y="6868095"/>
                </a:lnTo>
                <a:lnTo>
                  <a:pt x="741146" y="6868095"/>
                </a:lnTo>
                <a:lnTo>
                  <a:pt x="2391747" y="1749952"/>
                </a:lnTo>
                <a:close/>
              </a:path>
            </a:pathLst>
          </a:custGeom>
          <a:solidFill>
            <a:schemeClr val="accent5">
              <a:alpha val="10000"/>
            </a:schemeClr>
          </a:solidFill>
          <a:ln w="2146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FABAE6-89D6-4DA6-8E25-44CF070F4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457" y="332657"/>
            <a:ext cx="10944225" cy="10801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2C8856E-EA09-4A2D-A32F-1FA6FBE19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7" y="1628801"/>
            <a:ext cx="5400675" cy="4105249"/>
          </a:xfrm>
        </p:spPr>
        <p:txBody>
          <a:bodyPr lIns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E7B9BC-94E0-43A1-A059-93E92DF775E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A83A63-37A4-429F-8F55-36164DAF3B4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To edit the footer text go to Insert &gt; Header &amp; Footer</a:t>
            </a:r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096A0C65-3112-48E4-BB51-1E663865091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7203" y="5951184"/>
            <a:ext cx="1108252" cy="669822"/>
          </a:xfrm>
          <a:prstGeom prst="rect">
            <a:avLst/>
          </a:prstGeom>
        </p:spPr>
      </p:pic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3CCDC855-E7D7-4BE9-8BEB-6FEB5BDB92D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86048" y="1628801"/>
            <a:ext cx="5382065" cy="1983080"/>
          </a:xfrm>
          <a:solidFill>
            <a:schemeClr val="bg2"/>
          </a:solidFill>
        </p:spPr>
        <p:txBody>
          <a:bodyPr anchor="ctr"/>
          <a:lstStyle>
            <a:lvl1pPr algn="ct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C7E564B7-C457-4FBA-B7CA-60C3A24A36C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186048" y="3750970"/>
            <a:ext cx="5382065" cy="1983080"/>
          </a:xfrm>
          <a:solidFill>
            <a:schemeClr val="bg2"/>
          </a:solidFill>
        </p:spPr>
        <p:txBody>
          <a:bodyPr anchor="ctr"/>
          <a:lstStyle>
            <a:lvl1pPr algn="ct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49863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26">
          <p15:clr>
            <a:srgbClr val="FBAE40"/>
          </p15:clr>
        </p15:guide>
        <p15:guide id="2" orient="horz" pos="890">
          <p15:clr>
            <a:srgbClr val="FBAE40"/>
          </p15:clr>
        </p15:guide>
        <p15:guide id="3" orient="horz" pos="3612">
          <p15:clr>
            <a:srgbClr val="FBAE40"/>
          </p15:clr>
        </p15:guide>
        <p15:guide id="5" pos="3795">
          <p15:clr>
            <a:srgbClr val="FBAE40"/>
          </p15:clr>
        </p15:guide>
        <p15:guide id="6" pos="3885">
          <p15:clr>
            <a:srgbClr val="FBAE40"/>
          </p15:clr>
        </p15:guide>
      </p15:sldGuideLst>
    </p:ext>
  </p:extLs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D5094F0-BA9F-4E55-8AE8-33A2A1FE5453}"/>
              </a:ext>
            </a:extLst>
          </p:cNvPr>
          <p:cNvSpPr/>
          <p:nvPr userDrawn="1"/>
        </p:nvSpPr>
        <p:spPr>
          <a:xfrm>
            <a:off x="8855781" y="1"/>
            <a:ext cx="3336220" cy="6868095"/>
          </a:xfrm>
          <a:custGeom>
            <a:avLst/>
            <a:gdLst>
              <a:gd name="connsiteX0" fmla="*/ 0 w 3336220"/>
              <a:gd name="connsiteY0" fmla="*/ 0 h 6868095"/>
              <a:gd name="connsiteX1" fmla="*/ 3336220 w 3336220"/>
              <a:gd name="connsiteY1" fmla="*/ 0 h 6868095"/>
              <a:gd name="connsiteX2" fmla="*/ 3336220 w 3336220"/>
              <a:gd name="connsiteY2" fmla="*/ 6868095 h 6868095"/>
              <a:gd name="connsiteX3" fmla="*/ 741146 w 3336220"/>
              <a:gd name="connsiteY3" fmla="*/ 6868095 h 6868095"/>
              <a:gd name="connsiteX4" fmla="*/ 2391747 w 3336220"/>
              <a:gd name="connsiteY4" fmla="*/ 1749952 h 6868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6220" h="6868095">
                <a:moveTo>
                  <a:pt x="0" y="0"/>
                </a:moveTo>
                <a:lnTo>
                  <a:pt x="3336220" y="0"/>
                </a:lnTo>
                <a:lnTo>
                  <a:pt x="3336220" y="6868095"/>
                </a:lnTo>
                <a:lnTo>
                  <a:pt x="741146" y="6868095"/>
                </a:lnTo>
                <a:lnTo>
                  <a:pt x="2391747" y="1749952"/>
                </a:lnTo>
                <a:close/>
              </a:path>
            </a:pathLst>
          </a:custGeom>
          <a:solidFill>
            <a:schemeClr val="accent5">
              <a:alpha val="10000"/>
            </a:schemeClr>
          </a:solidFill>
          <a:ln w="2146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FABAE6-89D6-4DA6-8E25-44CF070F4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457" y="332657"/>
            <a:ext cx="10944225" cy="10801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67152610-A1FF-468A-9428-103D288A506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3888" y="1628800"/>
            <a:ext cx="10944225" cy="4105249"/>
          </a:xfrm>
          <a:solidFill>
            <a:schemeClr val="bg2"/>
          </a:solidFill>
        </p:spPr>
        <p:txBody>
          <a:bodyPr anchor="ctr"/>
          <a:lstStyle>
            <a:lvl1pPr algn="ct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BE55E9-36DB-44A0-83F8-C8CAD79F753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260131-AA2A-45A8-A427-2852B7EEF2D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To edit the footer text go to Insert &gt; Header &amp; Footer</a:t>
            </a:r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DE7C4999-8A28-476A-998F-C70DC68A392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7203" y="5951184"/>
            <a:ext cx="1108252" cy="6698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04135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26">
          <p15:clr>
            <a:srgbClr val="FBAE40"/>
          </p15:clr>
        </p15:guide>
        <p15:guide id="2" orient="horz" pos="890">
          <p15:clr>
            <a:srgbClr val="FBAE40"/>
          </p15:clr>
        </p15:guide>
        <p15:guide id="3" orient="horz" pos="3612">
          <p15:clr>
            <a:srgbClr val="FBAE40"/>
          </p15:clr>
        </p15:guide>
        <p15:guide id="5" pos="3795">
          <p15:clr>
            <a:srgbClr val="FBAE40"/>
          </p15:clr>
        </p15:guide>
        <p15:guide id="6" pos="3885">
          <p15:clr>
            <a:srgbClr val="FBAE40"/>
          </p15:clr>
        </p15:guide>
      </p15:sldGuideLst>
    </p:ext>
  </p:extLs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Box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D5094F0-BA9F-4E55-8AE8-33A2A1FE5453}"/>
              </a:ext>
            </a:extLst>
          </p:cNvPr>
          <p:cNvSpPr/>
          <p:nvPr userDrawn="1"/>
        </p:nvSpPr>
        <p:spPr>
          <a:xfrm>
            <a:off x="8855781" y="1"/>
            <a:ext cx="3336220" cy="6868095"/>
          </a:xfrm>
          <a:custGeom>
            <a:avLst/>
            <a:gdLst>
              <a:gd name="connsiteX0" fmla="*/ 0 w 3336220"/>
              <a:gd name="connsiteY0" fmla="*/ 0 h 6868095"/>
              <a:gd name="connsiteX1" fmla="*/ 3336220 w 3336220"/>
              <a:gd name="connsiteY1" fmla="*/ 0 h 6868095"/>
              <a:gd name="connsiteX2" fmla="*/ 3336220 w 3336220"/>
              <a:gd name="connsiteY2" fmla="*/ 6868095 h 6868095"/>
              <a:gd name="connsiteX3" fmla="*/ 741146 w 3336220"/>
              <a:gd name="connsiteY3" fmla="*/ 6868095 h 6868095"/>
              <a:gd name="connsiteX4" fmla="*/ 2391747 w 3336220"/>
              <a:gd name="connsiteY4" fmla="*/ 1749952 h 6868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6220" h="6868095">
                <a:moveTo>
                  <a:pt x="0" y="0"/>
                </a:moveTo>
                <a:lnTo>
                  <a:pt x="3336220" y="0"/>
                </a:lnTo>
                <a:lnTo>
                  <a:pt x="3336220" y="6868095"/>
                </a:lnTo>
                <a:lnTo>
                  <a:pt x="741146" y="6868095"/>
                </a:lnTo>
                <a:lnTo>
                  <a:pt x="2391747" y="1749952"/>
                </a:lnTo>
                <a:close/>
              </a:path>
            </a:pathLst>
          </a:custGeom>
          <a:solidFill>
            <a:schemeClr val="accent5">
              <a:alpha val="10000"/>
            </a:schemeClr>
          </a:solidFill>
          <a:ln w="2146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FABAE6-89D6-4DA6-8E25-44CF070F4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457" y="332657"/>
            <a:ext cx="10944225" cy="10801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A6D4E22-2AD5-44BC-9810-314367E9F2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7" y="1628801"/>
            <a:ext cx="5400675" cy="4105249"/>
          </a:xfrm>
        </p:spPr>
        <p:txBody>
          <a:bodyPr lIns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0081787-D484-47D1-A3A7-78815A935B5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68008" y="1628801"/>
            <a:ext cx="5400674" cy="4105249"/>
          </a:xfrm>
          <a:prstGeom prst="roundRect">
            <a:avLst>
              <a:gd name="adj" fmla="val 7952"/>
            </a:avLst>
          </a:prstGeom>
          <a:gradFill>
            <a:gsLst>
              <a:gs pos="0">
                <a:schemeClr val="accent5"/>
              </a:gs>
              <a:gs pos="52000">
                <a:srgbClr val="E00715"/>
              </a:gs>
              <a:gs pos="100000">
                <a:srgbClr val="7A2016"/>
              </a:gs>
            </a:gsLst>
            <a:lin ang="5400000" scaled="0"/>
          </a:gradFill>
        </p:spPr>
        <p:txBody>
          <a:bodyPr lIns="216000" tIns="144000" rIns="216000" bIns="216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80BBB-6AE4-4E10-8FD4-C9E6DD66A33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64FF39-DFFD-4CE5-A031-BFA56CD0BA5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To edit the footer text go to Insert &gt; Header &amp; Footer</a:t>
            </a:r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A4738262-1C5A-479B-AB42-E01A6CC6297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7203" y="5951184"/>
            <a:ext cx="1108252" cy="6698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78371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26">
          <p15:clr>
            <a:srgbClr val="FBAE40"/>
          </p15:clr>
        </p15:guide>
        <p15:guide id="2" orient="horz" pos="890">
          <p15:clr>
            <a:srgbClr val="FBAE40"/>
          </p15:clr>
        </p15:guide>
        <p15:guide id="3" orient="horz" pos="3612">
          <p15:clr>
            <a:srgbClr val="FBAE40"/>
          </p15:clr>
        </p15:guide>
        <p15:guide id="5" pos="3795">
          <p15:clr>
            <a:srgbClr val="FBAE40"/>
          </p15:clr>
        </p15:guide>
        <p15:guide id="6" pos="3885">
          <p15:clr>
            <a:srgbClr val="FBAE40"/>
          </p15:clr>
        </p15:guide>
      </p15:sldGuideLst>
    </p:ext>
  </p:extLs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Highlight Box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D5094F0-BA9F-4E55-8AE8-33A2A1FE5453}"/>
              </a:ext>
            </a:extLst>
          </p:cNvPr>
          <p:cNvSpPr/>
          <p:nvPr userDrawn="1"/>
        </p:nvSpPr>
        <p:spPr>
          <a:xfrm>
            <a:off x="8855781" y="1"/>
            <a:ext cx="3336220" cy="6868095"/>
          </a:xfrm>
          <a:custGeom>
            <a:avLst/>
            <a:gdLst>
              <a:gd name="connsiteX0" fmla="*/ 0 w 3336220"/>
              <a:gd name="connsiteY0" fmla="*/ 0 h 6868095"/>
              <a:gd name="connsiteX1" fmla="*/ 3336220 w 3336220"/>
              <a:gd name="connsiteY1" fmla="*/ 0 h 6868095"/>
              <a:gd name="connsiteX2" fmla="*/ 3336220 w 3336220"/>
              <a:gd name="connsiteY2" fmla="*/ 6868095 h 6868095"/>
              <a:gd name="connsiteX3" fmla="*/ 741146 w 3336220"/>
              <a:gd name="connsiteY3" fmla="*/ 6868095 h 6868095"/>
              <a:gd name="connsiteX4" fmla="*/ 2391747 w 3336220"/>
              <a:gd name="connsiteY4" fmla="*/ 1749952 h 6868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6220" h="6868095">
                <a:moveTo>
                  <a:pt x="0" y="0"/>
                </a:moveTo>
                <a:lnTo>
                  <a:pt x="3336220" y="0"/>
                </a:lnTo>
                <a:lnTo>
                  <a:pt x="3336220" y="6868095"/>
                </a:lnTo>
                <a:lnTo>
                  <a:pt x="741146" y="6868095"/>
                </a:lnTo>
                <a:lnTo>
                  <a:pt x="2391747" y="1749952"/>
                </a:lnTo>
                <a:close/>
              </a:path>
            </a:pathLst>
          </a:custGeom>
          <a:solidFill>
            <a:schemeClr val="accent5">
              <a:alpha val="10000"/>
            </a:schemeClr>
          </a:solidFill>
          <a:ln w="2146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FABAE6-89D6-4DA6-8E25-44CF070F4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457" y="332657"/>
            <a:ext cx="10944225" cy="10801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A6D4E22-2AD5-44BC-9810-314367E9F2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8" y="1628801"/>
            <a:ext cx="7776367" cy="4105249"/>
          </a:xfrm>
        </p:spPr>
        <p:txBody>
          <a:bodyPr lIns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C632B-9201-4E26-B776-F0601D9A089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28F86F-E79F-4E04-AF77-C0FC375BDA45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To edit the footer text go to Insert &gt; Header &amp; Footer</a:t>
            </a:r>
            <a:endParaRPr lang="en-US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E13CD406-A105-4525-B109-C56B7D68562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7203" y="5951184"/>
            <a:ext cx="1108252" cy="669822"/>
          </a:xfrm>
          <a:prstGeom prst="rect">
            <a:avLst/>
          </a:prstGeom>
        </p:spPr>
      </p:pic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C0718418-B2E4-42A9-9D5E-4B28C4CB4C0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700580" y="1628775"/>
            <a:ext cx="2868612" cy="4105275"/>
          </a:xfrm>
          <a:prstGeom prst="roundRect">
            <a:avLst>
              <a:gd name="adj" fmla="val 11492"/>
            </a:avLst>
          </a:prstGeom>
          <a:gradFill>
            <a:gsLst>
              <a:gs pos="0">
                <a:schemeClr val="accent5"/>
              </a:gs>
              <a:gs pos="52000">
                <a:srgbClr val="E00715"/>
              </a:gs>
              <a:gs pos="100000">
                <a:srgbClr val="7A2016"/>
              </a:gs>
            </a:gsLst>
            <a:lin ang="5400000" scaled="0"/>
          </a:gradFill>
        </p:spPr>
        <p:txBody>
          <a:bodyPr lIns="216000" tIns="216000" rIns="216000" bIns="216000" anchor="ctr">
            <a:normAutofit/>
          </a:bodyPr>
          <a:lstStyle>
            <a:lvl1pPr algn="ctr">
              <a:defRPr sz="1800">
                <a:solidFill>
                  <a:schemeClr val="bg1"/>
                </a:solidFill>
              </a:defRPr>
            </a:lvl1pPr>
            <a:lvl2pPr algn="ctr">
              <a:defRPr sz="1800">
                <a:solidFill>
                  <a:schemeClr val="bg1"/>
                </a:solidFill>
                <a:latin typeface="+mj-lt"/>
              </a:defRPr>
            </a:lvl2pPr>
            <a:lvl3pPr marL="0" indent="0" algn="ctr">
              <a:buNone/>
              <a:defRPr b="0">
                <a:solidFill>
                  <a:schemeClr val="bg1"/>
                </a:solidFill>
                <a:latin typeface="+mj-lt"/>
              </a:defRPr>
            </a:lvl3pPr>
            <a:lvl4pPr marL="0" indent="0" algn="ctr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0" indent="0" algn="ctr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+mj-lt"/>
              </a:defRPr>
            </a:lvl5pPr>
            <a:lvl6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bg1"/>
                </a:solidFill>
                <a:latin typeface="+mj-lt"/>
              </a:defRPr>
            </a:lvl6pPr>
            <a:lvl7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>
                <a:solidFill>
                  <a:schemeClr val="bg1"/>
                </a:solidFill>
                <a:latin typeface="+mj-lt"/>
              </a:defRPr>
            </a:lvl7pPr>
            <a:lvl8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>
                <a:solidFill>
                  <a:schemeClr val="bg1"/>
                </a:solidFill>
                <a:latin typeface="+mj-lt"/>
              </a:defRPr>
            </a:lvl8pPr>
            <a:lvl9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3884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26">
          <p15:clr>
            <a:srgbClr val="FBAE40"/>
          </p15:clr>
        </p15:guide>
        <p15:guide id="2" orient="horz" pos="890">
          <p15:clr>
            <a:srgbClr val="FBAE40"/>
          </p15:clr>
        </p15:guide>
        <p15:guide id="3" orient="horz" pos="3612">
          <p15:clr>
            <a:srgbClr val="FBAE40"/>
          </p15:clr>
        </p15:guide>
        <p15:guide id="5" pos="3795">
          <p15:clr>
            <a:srgbClr val="FBAE40"/>
          </p15:clr>
        </p15:guide>
        <p15:guide id="6" pos="3885">
          <p15:clr>
            <a:srgbClr val="FBAE40"/>
          </p15:clr>
        </p15:guide>
      </p15:sldGuideLst>
    </p:ext>
  </p:extLs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Highlight Box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D5094F0-BA9F-4E55-8AE8-33A2A1FE5453}"/>
              </a:ext>
            </a:extLst>
          </p:cNvPr>
          <p:cNvSpPr/>
          <p:nvPr userDrawn="1"/>
        </p:nvSpPr>
        <p:spPr>
          <a:xfrm>
            <a:off x="8855781" y="1"/>
            <a:ext cx="3336220" cy="6868095"/>
          </a:xfrm>
          <a:custGeom>
            <a:avLst/>
            <a:gdLst>
              <a:gd name="connsiteX0" fmla="*/ 0 w 3336220"/>
              <a:gd name="connsiteY0" fmla="*/ 0 h 6868095"/>
              <a:gd name="connsiteX1" fmla="*/ 3336220 w 3336220"/>
              <a:gd name="connsiteY1" fmla="*/ 0 h 6868095"/>
              <a:gd name="connsiteX2" fmla="*/ 3336220 w 3336220"/>
              <a:gd name="connsiteY2" fmla="*/ 6868095 h 6868095"/>
              <a:gd name="connsiteX3" fmla="*/ 741146 w 3336220"/>
              <a:gd name="connsiteY3" fmla="*/ 6868095 h 6868095"/>
              <a:gd name="connsiteX4" fmla="*/ 2391747 w 3336220"/>
              <a:gd name="connsiteY4" fmla="*/ 1749952 h 6868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6220" h="6868095">
                <a:moveTo>
                  <a:pt x="0" y="0"/>
                </a:moveTo>
                <a:lnTo>
                  <a:pt x="3336220" y="0"/>
                </a:lnTo>
                <a:lnTo>
                  <a:pt x="3336220" y="6868095"/>
                </a:lnTo>
                <a:lnTo>
                  <a:pt x="741146" y="6868095"/>
                </a:lnTo>
                <a:lnTo>
                  <a:pt x="2391747" y="1749952"/>
                </a:lnTo>
                <a:close/>
              </a:path>
            </a:pathLst>
          </a:custGeom>
          <a:solidFill>
            <a:schemeClr val="accent5">
              <a:alpha val="10000"/>
            </a:schemeClr>
          </a:solidFill>
          <a:ln w="2146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FABAE6-89D6-4DA6-8E25-44CF070F4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457" y="332657"/>
            <a:ext cx="10944225" cy="10801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47905557-FC1E-4AAA-983F-A55596E81A7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3888" y="1628775"/>
            <a:ext cx="3467100" cy="4105249"/>
          </a:xfrm>
          <a:prstGeom prst="roundRect">
            <a:avLst>
              <a:gd name="adj" fmla="val 9341"/>
            </a:avLst>
          </a:prstGeom>
          <a:gradFill>
            <a:gsLst>
              <a:gs pos="54000">
                <a:srgbClr val="E00715"/>
              </a:gs>
              <a:gs pos="0">
                <a:schemeClr val="accent5"/>
              </a:gs>
              <a:gs pos="100000">
                <a:srgbClr val="7A2016"/>
              </a:gs>
            </a:gsLst>
            <a:lin ang="5400000" scaled="1"/>
          </a:gradFill>
        </p:spPr>
        <p:txBody>
          <a:bodyPr vert="horz" lIns="216000" tIns="144000" rIns="216000" bIns="216000" rtlCol="0">
            <a:norm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  <a:lvl2pPr>
              <a:defRPr lang="en-US" dirty="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lang="en-US" dirty="0">
                <a:solidFill>
                  <a:schemeClr val="bg1"/>
                </a:solidFill>
              </a:defRPr>
            </a:lvl3pPr>
            <a:lvl4pPr>
              <a:defRPr lang="en-US" dirty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46229B3-C1BC-43FC-BA80-9B97AF9B7C1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04822" y="1628775"/>
            <a:ext cx="3467100" cy="4105249"/>
          </a:xfrm>
          <a:prstGeom prst="roundRect">
            <a:avLst>
              <a:gd name="adj" fmla="val 9341"/>
            </a:avLst>
          </a:prstGeom>
          <a:gradFill>
            <a:gsLst>
              <a:gs pos="54000">
                <a:srgbClr val="E00715"/>
              </a:gs>
              <a:gs pos="0">
                <a:schemeClr val="accent5"/>
              </a:gs>
              <a:gs pos="100000">
                <a:srgbClr val="7A2016"/>
              </a:gs>
            </a:gsLst>
            <a:lin ang="5400000" scaled="1"/>
          </a:gradFill>
        </p:spPr>
        <p:txBody>
          <a:bodyPr vert="horz" lIns="216000" tIns="144000" rIns="216000" bIns="216000" rtlCol="0">
            <a:norm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  <a:lvl2pPr>
              <a:defRPr lang="en-US" dirty="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lang="en-US" dirty="0">
                <a:solidFill>
                  <a:schemeClr val="bg1"/>
                </a:solidFill>
              </a:defRPr>
            </a:lvl3pPr>
            <a:lvl4pPr>
              <a:defRPr lang="en-US" dirty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7210D028-A48A-49DD-A259-6E3BC93904B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364355" y="1628775"/>
            <a:ext cx="3467100" cy="4105249"/>
          </a:xfrm>
          <a:prstGeom prst="roundRect">
            <a:avLst>
              <a:gd name="adj" fmla="val 9341"/>
            </a:avLst>
          </a:prstGeom>
          <a:gradFill>
            <a:gsLst>
              <a:gs pos="54000">
                <a:srgbClr val="E00715"/>
              </a:gs>
              <a:gs pos="0">
                <a:schemeClr val="accent5"/>
              </a:gs>
              <a:gs pos="100000">
                <a:srgbClr val="7A2016"/>
              </a:gs>
            </a:gsLst>
            <a:lin ang="5400000" scaled="1"/>
          </a:gradFill>
        </p:spPr>
        <p:txBody>
          <a:bodyPr vert="horz" lIns="216000" tIns="144000" rIns="216000" bIns="216000" rtlCol="0">
            <a:norm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  <a:lvl2pPr>
              <a:defRPr lang="en-US" dirty="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lang="en-US" dirty="0">
                <a:solidFill>
                  <a:schemeClr val="bg1"/>
                </a:solidFill>
              </a:defRPr>
            </a:lvl3pPr>
            <a:lvl4pPr>
              <a:defRPr lang="en-US" dirty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363264-CFB5-4B81-9358-3D754440F33C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9A70B3-5F55-4701-9C0F-F8F2EC5FB564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To edit the footer text go to Insert &gt; Header &amp; Footer</a:t>
            </a:r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0669C7F7-F25C-4E31-98C6-8AD3FEE72CB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7203" y="5951184"/>
            <a:ext cx="1108252" cy="6698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2492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26">
          <p15:clr>
            <a:srgbClr val="FBAE40"/>
          </p15:clr>
        </p15:guide>
        <p15:guide id="2" orient="horz" pos="890">
          <p15:clr>
            <a:srgbClr val="FBAE40"/>
          </p15:clr>
        </p15:guide>
        <p15:guide id="3" orient="horz" pos="3612">
          <p15:clr>
            <a:srgbClr val="FBAE40"/>
          </p15:clr>
        </p15:guide>
        <p15:guide id="5" pos="3795">
          <p15:clr>
            <a:srgbClr val="FBAE40"/>
          </p15:clr>
        </p15:guide>
        <p15:guide id="6" pos="3885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oi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D5094F0-BA9F-4E55-8AE8-33A2A1FE5453}"/>
              </a:ext>
            </a:extLst>
          </p:cNvPr>
          <p:cNvSpPr/>
          <p:nvPr/>
        </p:nvSpPr>
        <p:spPr>
          <a:xfrm>
            <a:off x="8855781" y="1"/>
            <a:ext cx="3336220" cy="6868095"/>
          </a:xfrm>
          <a:custGeom>
            <a:avLst/>
            <a:gdLst>
              <a:gd name="connsiteX0" fmla="*/ 0 w 3336220"/>
              <a:gd name="connsiteY0" fmla="*/ 0 h 6868095"/>
              <a:gd name="connsiteX1" fmla="*/ 3336220 w 3336220"/>
              <a:gd name="connsiteY1" fmla="*/ 0 h 6868095"/>
              <a:gd name="connsiteX2" fmla="*/ 3336220 w 3336220"/>
              <a:gd name="connsiteY2" fmla="*/ 6868095 h 6868095"/>
              <a:gd name="connsiteX3" fmla="*/ 741146 w 3336220"/>
              <a:gd name="connsiteY3" fmla="*/ 6868095 h 6868095"/>
              <a:gd name="connsiteX4" fmla="*/ 2391747 w 3336220"/>
              <a:gd name="connsiteY4" fmla="*/ 1749952 h 6868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6220" h="6868095">
                <a:moveTo>
                  <a:pt x="0" y="0"/>
                </a:moveTo>
                <a:lnTo>
                  <a:pt x="3336220" y="0"/>
                </a:lnTo>
                <a:lnTo>
                  <a:pt x="3336220" y="6868095"/>
                </a:lnTo>
                <a:lnTo>
                  <a:pt x="741146" y="6868095"/>
                </a:lnTo>
                <a:lnTo>
                  <a:pt x="2391747" y="1749952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  <a:ln w="2146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FABAE6-89D6-4DA6-8E25-44CF070F4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95AE3B-1D47-4E08-889D-30889095D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5DB8E0-5088-4D8A-A9E1-76F85B6A9F1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DA057819-8EF3-49B4-B0CE-BCF1A222A3B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7203" y="5951184"/>
            <a:ext cx="1108252" cy="669822"/>
          </a:xfrm>
          <a:prstGeom prst="rect">
            <a:avLst/>
          </a:prstGeom>
        </p:spPr>
      </p:pic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B8D28514-A798-490B-B7C3-7307034B19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706234" y="2056721"/>
            <a:ext cx="1384461" cy="1378238"/>
          </a:xfrm>
          <a:custGeom>
            <a:avLst/>
            <a:gdLst>
              <a:gd name="connsiteX0" fmla="*/ 480300 w 960600"/>
              <a:gd name="connsiteY0" fmla="*/ 0 h 956282"/>
              <a:gd name="connsiteX1" fmla="*/ 960600 w 960600"/>
              <a:gd name="connsiteY1" fmla="*/ 480299 h 956282"/>
              <a:gd name="connsiteX2" fmla="*/ 577097 w 960600"/>
              <a:gd name="connsiteY2" fmla="*/ 950840 h 956282"/>
              <a:gd name="connsiteX3" fmla="*/ 523114 w 960600"/>
              <a:gd name="connsiteY3" fmla="*/ 956282 h 956282"/>
              <a:gd name="connsiteX4" fmla="*/ 437486 w 960600"/>
              <a:gd name="connsiteY4" fmla="*/ 956282 h 956282"/>
              <a:gd name="connsiteX5" fmla="*/ 383503 w 960600"/>
              <a:gd name="connsiteY5" fmla="*/ 950840 h 956282"/>
              <a:gd name="connsiteX6" fmla="*/ 0 w 960600"/>
              <a:gd name="connsiteY6" fmla="*/ 480299 h 956282"/>
              <a:gd name="connsiteX7" fmla="*/ 480300 w 960600"/>
              <a:gd name="connsiteY7" fmla="*/ 0 h 956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0600" h="956282">
                <a:moveTo>
                  <a:pt x="480300" y="0"/>
                </a:moveTo>
                <a:cubicBezTo>
                  <a:pt x="745562" y="0"/>
                  <a:pt x="960600" y="215037"/>
                  <a:pt x="960600" y="480299"/>
                </a:cubicBezTo>
                <a:cubicBezTo>
                  <a:pt x="960600" y="712403"/>
                  <a:pt x="795962" y="906054"/>
                  <a:pt x="577097" y="950840"/>
                </a:cubicBezTo>
                <a:lnTo>
                  <a:pt x="523114" y="956282"/>
                </a:lnTo>
                <a:lnTo>
                  <a:pt x="437486" y="956282"/>
                </a:lnTo>
                <a:lnTo>
                  <a:pt x="383503" y="950840"/>
                </a:lnTo>
                <a:cubicBezTo>
                  <a:pt x="164639" y="906054"/>
                  <a:pt x="0" y="712403"/>
                  <a:pt x="0" y="480299"/>
                </a:cubicBezTo>
                <a:cubicBezTo>
                  <a:pt x="0" y="215037"/>
                  <a:pt x="215038" y="0"/>
                  <a:pt x="480300" y="0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anchor="ctr">
            <a:no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  <a:lvl2pPr algn="ctr">
              <a:defRPr sz="2800">
                <a:solidFill>
                  <a:schemeClr val="bg1"/>
                </a:solidFill>
                <a:latin typeface="+mj-lt"/>
              </a:defRPr>
            </a:lvl2pPr>
            <a:lvl3pPr marL="0" indent="0" algn="ctr">
              <a:buNone/>
              <a:defRPr sz="2800">
                <a:solidFill>
                  <a:schemeClr val="bg1"/>
                </a:solidFill>
                <a:latin typeface="+mj-lt"/>
              </a:defRPr>
            </a:lvl3pPr>
            <a:lvl4pPr marL="0" indent="0" algn="ctr">
              <a:buNone/>
              <a:defRPr sz="2800">
                <a:solidFill>
                  <a:schemeClr val="bg1"/>
                </a:solidFill>
                <a:latin typeface="+mj-lt"/>
              </a:defRPr>
            </a:lvl4pPr>
            <a:lvl5pPr marL="0" indent="0" algn="ctr">
              <a:buNone/>
              <a:defRPr sz="2800">
                <a:solidFill>
                  <a:schemeClr val="bg1"/>
                </a:solidFill>
                <a:latin typeface="+mj-lt"/>
              </a:defRPr>
            </a:lvl5pPr>
            <a:lvl6pPr marL="0" indent="0" algn="ctr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chemeClr val="bg1"/>
                </a:solidFill>
                <a:latin typeface="+mj-lt"/>
              </a:defRPr>
            </a:lvl6pPr>
            <a:lvl7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800">
                <a:solidFill>
                  <a:schemeClr val="bg1"/>
                </a:solidFill>
                <a:latin typeface="+mj-lt"/>
              </a:defRPr>
            </a:lvl7pPr>
            <a:lvl8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800">
                <a:solidFill>
                  <a:schemeClr val="bg1"/>
                </a:solidFill>
                <a:latin typeface="+mj-lt"/>
              </a:defRPr>
            </a:lvl8pPr>
            <a:lvl9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80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GB"/>
              <a:t>01</a:t>
            </a:r>
            <a:endParaRPr lang="en-US"/>
          </a:p>
        </p:txBody>
      </p:sp>
      <p:sp>
        <p:nvSpPr>
          <p:cNvPr id="27" name="Text Placeholder 24">
            <a:extLst>
              <a:ext uri="{FF2B5EF4-FFF2-40B4-BE49-F238E27FC236}">
                <a16:creationId xmlns:a16="http://schemas.microsoft.com/office/drawing/2014/main" id="{9EE20F27-6321-4BB6-A88A-4C879CB82B4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414400" y="2056721"/>
            <a:ext cx="1384461" cy="1378238"/>
          </a:xfrm>
          <a:custGeom>
            <a:avLst/>
            <a:gdLst>
              <a:gd name="connsiteX0" fmla="*/ 480300 w 960600"/>
              <a:gd name="connsiteY0" fmla="*/ 0 h 956282"/>
              <a:gd name="connsiteX1" fmla="*/ 960600 w 960600"/>
              <a:gd name="connsiteY1" fmla="*/ 480299 h 956282"/>
              <a:gd name="connsiteX2" fmla="*/ 577097 w 960600"/>
              <a:gd name="connsiteY2" fmla="*/ 950840 h 956282"/>
              <a:gd name="connsiteX3" fmla="*/ 523114 w 960600"/>
              <a:gd name="connsiteY3" fmla="*/ 956282 h 956282"/>
              <a:gd name="connsiteX4" fmla="*/ 437486 w 960600"/>
              <a:gd name="connsiteY4" fmla="*/ 956282 h 956282"/>
              <a:gd name="connsiteX5" fmla="*/ 383503 w 960600"/>
              <a:gd name="connsiteY5" fmla="*/ 950840 h 956282"/>
              <a:gd name="connsiteX6" fmla="*/ 0 w 960600"/>
              <a:gd name="connsiteY6" fmla="*/ 480299 h 956282"/>
              <a:gd name="connsiteX7" fmla="*/ 480300 w 960600"/>
              <a:gd name="connsiteY7" fmla="*/ 0 h 956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0600" h="956282">
                <a:moveTo>
                  <a:pt x="480300" y="0"/>
                </a:moveTo>
                <a:cubicBezTo>
                  <a:pt x="745562" y="0"/>
                  <a:pt x="960600" y="215037"/>
                  <a:pt x="960600" y="480299"/>
                </a:cubicBezTo>
                <a:cubicBezTo>
                  <a:pt x="960600" y="712403"/>
                  <a:pt x="795962" y="906054"/>
                  <a:pt x="577097" y="950840"/>
                </a:cubicBezTo>
                <a:lnTo>
                  <a:pt x="523114" y="956282"/>
                </a:lnTo>
                <a:lnTo>
                  <a:pt x="437486" y="956282"/>
                </a:lnTo>
                <a:lnTo>
                  <a:pt x="383503" y="950840"/>
                </a:lnTo>
                <a:cubicBezTo>
                  <a:pt x="164639" y="906054"/>
                  <a:pt x="0" y="712403"/>
                  <a:pt x="0" y="480299"/>
                </a:cubicBezTo>
                <a:cubicBezTo>
                  <a:pt x="0" y="215037"/>
                  <a:pt x="215038" y="0"/>
                  <a:pt x="480300" y="0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anchor="ctr">
            <a:no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  <a:lvl2pPr algn="ctr">
              <a:defRPr sz="2800">
                <a:solidFill>
                  <a:schemeClr val="bg1"/>
                </a:solidFill>
                <a:latin typeface="+mj-lt"/>
              </a:defRPr>
            </a:lvl2pPr>
            <a:lvl3pPr marL="0" indent="0" algn="ctr">
              <a:buNone/>
              <a:defRPr sz="2800">
                <a:solidFill>
                  <a:schemeClr val="bg1"/>
                </a:solidFill>
                <a:latin typeface="+mj-lt"/>
              </a:defRPr>
            </a:lvl3pPr>
            <a:lvl4pPr marL="0" indent="0" algn="ctr">
              <a:buNone/>
              <a:defRPr sz="2800">
                <a:solidFill>
                  <a:schemeClr val="bg1"/>
                </a:solidFill>
                <a:latin typeface="+mj-lt"/>
              </a:defRPr>
            </a:lvl4pPr>
            <a:lvl5pPr marL="0" indent="0" algn="ctr">
              <a:buNone/>
              <a:defRPr sz="2800">
                <a:solidFill>
                  <a:schemeClr val="bg1"/>
                </a:solidFill>
                <a:latin typeface="+mj-lt"/>
              </a:defRPr>
            </a:lvl5pPr>
            <a:lvl6pPr marL="0" indent="0" algn="ctr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chemeClr val="bg1"/>
                </a:solidFill>
                <a:latin typeface="+mj-lt"/>
              </a:defRPr>
            </a:lvl6pPr>
            <a:lvl7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800">
                <a:solidFill>
                  <a:schemeClr val="bg1"/>
                </a:solidFill>
                <a:latin typeface="+mj-lt"/>
              </a:defRPr>
            </a:lvl7pPr>
            <a:lvl8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800">
                <a:solidFill>
                  <a:schemeClr val="bg1"/>
                </a:solidFill>
                <a:latin typeface="+mj-lt"/>
              </a:defRPr>
            </a:lvl8pPr>
            <a:lvl9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80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GB"/>
              <a:t>02</a:t>
            </a:r>
            <a:endParaRPr lang="en-US"/>
          </a:p>
        </p:txBody>
      </p:sp>
      <p:sp>
        <p:nvSpPr>
          <p:cNvPr id="28" name="Text Placeholder 24">
            <a:extLst>
              <a:ext uri="{FF2B5EF4-FFF2-40B4-BE49-F238E27FC236}">
                <a16:creationId xmlns:a16="http://schemas.microsoft.com/office/drawing/2014/main" id="{CF11C1BD-D9A3-4686-B9DF-62619CD6A5A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22564" y="2056721"/>
            <a:ext cx="1384461" cy="1378238"/>
          </a:xfrm>
          <a:custGeom>
            <a:avLst/>
            <a:gdLst>
              <a:gd name="connsiteX0" fmla="*/ 480300 w 960600"/>
              <a:gd name="connsiteY0" fmla="*/ 0 h 956282"/>
              <a:gd name="connsiteX1" fmla="*/ 960600 w 960600"/>
              <a:gd name="connsiteY1" fmla="*/ 480299 h 956282"/>
              <a:gd name="connsiteX2" fmla="*/ 577097 w 960600"/>
              <a:gd name="connsiteY2" fmla="*/ 950840 h 956282"/>
              <a:gd name="connsiteX3" fmla="*/ 523114 w 960600"/>
              <a:gd name="connsiteY3" fmla="*/ 956282 h 956282"/>
              <a:gd name="connsiteX4" fmla="*/ 437486 w 960600"/>
              <a:gd name="connsiteY4" fmla="*/ 956282 h 956282"/>
              <a:gd name="connsiteX5" fmla="*/ 383503 w 960600"/>
              <a:gd name="connsiteY5" fmla="*/ 950840 h 956282"/>
              <a:gd name="connsiteX6" fmla="*/ 0 w 960600"/>
              <a:gd name="connsiteY6" fmla="*/ 480299 h 956282"/>
              <a:gd name="connsiteX7" fmla="*/ 480300 w 960600"/>
              <a:gd name="connsiteY7" fmla="*/ 0 h 956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0600" h="956282">
                <a:moveTo>
                  <a:pt x="480300" y="0"/>
                </a:moveTo>
                <a:cubicBezTo>
                  <a:pt x="745562" y="0"/>
                  <a:pt x="960600" y="215037"/>
                  <a:pt x="960600" y="480299"/>
                </a:cubicBezTo>
                <a:cubicBezTo>
                  <a:pt x="960600" y="712403"/>
                  <a:pt x="795962" y="906054"/>
                  <a:pt x="577097" y="950840"/>
                </a:cubicBezTo>
                <a:lnTo>
                  <a:pt x="523114" y="956282"/>
                </a:lnTo>
                <a:lnTo>
                  <a:pt x="437486" y="956282"/>
                </a:lnTo>
                <a:lnTo>
                  <a:pt x="383503" y="950840"/>
                </a:lnTo>
                <a:cubicBezTo>
                  <a:pt x="164639" y="906054"/>
                  <a:pt x="0" y="712403"/>
                  <a:pt x="0" y="480299"/>
                </a:cubicBezTo>
                <a:cubicBezTo>
                  <a:pt x="0" y="215037"/>
                  <a:pt x="215038" y="0"/>
                  <a:pt x="480300" y="0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anchor="ctr">
            <a:no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  <a:lvl2pPr algn="ctr">
              <a:defRPr sz="2800">
                <a:solidFill>
                  <a:schemeClr val="bg1"/>
                </a:solidFill>
                <a:latin typeface="+mj-lt"/>
              </a:defRPr>
            </a:lvl2pPr>
            <a:lvl3pPr marL="0" indent="0" algn="ctr">
              <a:buNone/>
              <a:defRPr sz="2800">
                <a:solidFill>
                  <a:schemeClr val="bg1"/>
                </a:solidFill>
                <a:latin typeface="+mj-lt"/>
              </a:defRPr>
            </a:lvl3pPr>
            <a:lvl4pPr marL="0" indent="0" algn="ctr">
              <a:buNone/>
              <a:defRPr sz="2800">
                <a:solidFill>
                  <a:schemeClr val="bg1"/>
                </a:solidFill>
                <a:latin typeface="+mj-lt"/>
              </a:defRPr>
            </a:lvl4pPr>
            <a:lvl5pPr marL="0" indent="0" algn="ctr">
              <a:buNone/>
              <a:defRPr sz="2800">
                <a:solidFill>
                  <a:schemeClr val="bg1"/>
                </a:solidFill>
                <a:latin typeface="+mj-lt"/>
              </a:defRPr>
            </a:lvl5pPr>
            <a:lvl6pPr marL="0" indent="0" algn="ctr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chemeClr val="bg1"/>
                </a:solidFill>
                <a:latin typeface="+mj-lt"/>
              </a:defRPr>
            </a:lvl6pPr>
            <a:lvl7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800">
                <a:solidFill>
                  <a:schemeClr val="bg1"/>
                </a:solidFill>
                <a:latin typeface="+mj-lt"/>
              </a:defRPr>
            </a:lvl7pPr>
            <a:lvl8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800">
                <a:solidFill>
                  <a:schemeClr val="bg1"/>
                </a:solidFill>
                <a:latin typeface="+mj-lt"/>
              </a:defRPr>
            </a:lvl8pPr>
            <a:lvl9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80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GB"/>
              <a:t>03</a:t>
            </a:r>
            <a:endParaRPr lang="en-US"/>
          </a:p>
        </p:txBody>
      </p:sp>
      <p:sp>
        <p:nvSpPr>
          <p:cNvPr id="13" name="Text Placeholder 29">
            <a:extLst>
              <a:ext uri="{FF2B5EF4-FFF2-40B4-BE49-F238E27FC236}">
                <a16:creationId xmlns:a16="http://schemas.microsoft.com/office/drawing/2014/main" id="{45EC56D3-F5CA-40AF-9114-74A32072F49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9907" y="3832018"/>
            <a:ext cx="3506637" cy="1902032"/>
          </a:xfrm>
        </p:spPr>
        <p:txBody>
          <a:bodyPr lIns="108000" rIns="108000" bIns="108000">
            <a:normAutofit/>
          </a:bodyPr>
          <a:lstStyle>
            <a:lvl1pPr algn="ctr">
              <a:spcAft>
                <a:spcPts val="600"/>
              </a:spcAft>
              <a:defRPr sz="1600">
                <a:solidFill>
                  <a:schemeClr val="tx1"/>
                </a:solidFill>
              </a:defRPr>
            </a:lvl1pPr>
            <a:lvl2pPr algn="ctr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0" indent="0" algn="ctr">
              <a:buNone/>
              <a:defRPr sz="1400"/>
            </a:lvl3pPr>
            <a:lvl4pPr marL="0" indent="0" algn="ctr">
              <a:buNone/>
              <a:defRPr sz="1400"/>
            </a:lvl4pPr>
            <a:lvl5pPr marL="0" indent="0" algn="ctr">
              <a:spcAft>
                <a:spcPts val="600"/>
              </a:spcAft>
              <a:buNone/>
              <a:defRPr sz="1400"/>
            </a:lvl5pPr>
            <a:lvl6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7pPr>
            <a:lvl8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8pPr>
            <a:lvl9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Text Placeholder 29">
            <a:extLst>
              <a:ext uri="{FF2B5EF4-FFF2-40B4-BE49-F238E27FC236}">
                <a16:creationId xmlns:a16="http://schemas.microsoft.com/office/drawing/2014/main" id="{00B6CC50-1C0F-4752-A9C7-31950B61301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345691" y="3832018"/>
            <a:ext cx="3506637" cy="1902032"/>
          </a:xfrm>
        </p:spPr>
        <p:txBody>
          <a:bodyPr lIns="108000" rIns="108000" bIns="108000">
            <a:normAutofit/>
          </a:bodyPr>
          <a:lstStyle>
            <a:lvl1pPr algn="ctr">
              <a:spcAft>
                <a:spcPts val="600"/>
              </a:spcAft>
              <a:defRPr sz="1600">
                <a:solidFill>
                  <a:schemeClr val="tx1"/>
                </a:solidFill>
              </a:defRPr>
            </a:lvl1pPr>
            <a:lvl2pPr algn="ctr">
              <a:defRPr sz="1400">
                <a:solidFill>
                  <a:schemeClr val="tx1"/>
                </a:solidFill>
                <a:latin typeface="+mn-lt"/>
              </a:defRPr>
            </a:lvl2pPr>
            <a:lvl3pPr marL="0" indent="0" algn="ctr">
              <a:buNone/>
              <a:defRPr sz="1400"/>
            </a:lvl3pPr>
            <a:lvl4pPr marL="0" indent="0" algn="ctr">
              <a:buNone/>
              <a:defRPr sz="1400"/>
            </a:lvl4pPr>
            <a:lvl5pPr marL="0" indent="0" algn="ctr">
              <a:spcAft>
                <a:spcPts val="600"/>
              </a:spcAft>
              <a:buNone/>
              <a:defRPr sz="1400"/>
            </a:lvl5pPr>
            <a:lvl6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6pPr>
            <a:lvl7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7pPr>
            <a:lvl8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8pPr>
            <a:lvl9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29">
            <a:extLst>
              <a:ext uri="{FF2B5EF4-FFF2-40B4-BE49-F238E27FC236}">
                <a16:creationId xmlns:a16="http://schemas.microsoft.com/office/drawing/2014/main" id="{D84EF7D4-8441-4A12-90C2-D47F03A91024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061476" y="3832018"/>
            <a:ext cx="3506637" cy="1902032"/>
          </a:xfrm>
        </p:spPr>
        <p:txBody>
          <a:bodyPr lIns="108000" rIns="108000" bIns="108000">
            <a:normAutofit/>
          </a:bodyPr>
          <a:lstStyle>
            <a:lvl1pPr algn="ctr">
              <a:spcAft>
                <a:spcPts val="600"/>
              </a:spcAft>
              <a:defRPr sz="1600">
                <a:solidFill>
                  <a:schemeClr val="tx1"/>
                </a:solidFill>
              </a:defRPr>
            </a:lvl1pPr>
            <a:lvl2pPr algn="ctr">
              <a:defRPr sz="1400">
                <a:solidFill>
                  <a:schemeClr val="tx1"/>
                </a:solidFill>
              </a:defRPr>
            </a:lvl2pPr>
            <a:lvl3pPr marL="0" indent="0" algn="ctr">
              <a:buNone/>
              <a:defRPr sz="1400"/>
            </a:lvl3pPr>
            <a:lvl4pPr marL="0" indent="0" algn="ctr">
              <a:buNone/>
              <a:defRPr sz="1400"/>
            </a:lvl4pPr>
            <a:lvl5pPr marL="0" indent="0" algn="ctr">
              <a:spcAft>
                <a:spcPts val="600"/>
              </a:spcAft>
              <a:buNone/>
              <a:defRPr sz="1400"/>
            </a:lvl5pPr>
            <a:lvl6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6pPr>
            <a:lvl7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7pPr>
            <a:lvl8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8pPr>
            <a:lvl9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latin typeface="+mn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925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26">
          <p15:clr>
            <a:srgbClr val="FBAE40"/>
          </p15:clr>
        </p15:guide>
        <p15:guide id="2" orient="horz" pos="890">
          <p15:clr>
            <a:srgbClr val="FBAE40"/>
          </p15:clr>
        </p15:guide>
        <p15:guide id="3" orient="horz" pos="3612">
          <p15:clr>
            <a:srgbClr val="FBAE40"/>
          </p15:clr>
        </p15:guide>
      </p15:sldGuideLst>
    </p:ext>
  </p:extLs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(Colour)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5CE1139D-C1C9-4405-8E61-F2315B7B9A6A}"/>
              </a:ext>
            </a:extLst>
          </p:cNvPr>
          <p:cNvSpPr/>
          <p:nvPr userDrawn="1"/>
        </p:nvSpPr>
        <p:spPr>
          <a:xfrm>
            <a:off x="8855781" y="1"/>
            <a:ext cx="3336220" cy="6868095"/>
          </a:xfrm>
          <a:custGeom>
            <a:avLst/>
            <a:gdLst>
              <a:gd name="connsiteX0" fmla="*/ 0 w 3336220"/>
              <a:gd name="connsiteY0" fmla="*/ 0 h 6868095"/>
              <a:gd name="connsiteX1" fmla="*/ 3336220 w 3336220"/>
              <a:gd name="connsiteY1" fmla="*/ 0 h 6868095"/>
              <a:gd name="connsiteX2" fmla="*/ 3336220 w 3336220"/>
              <a:gd name="connsiteY2" fmla="*/ 6868095 h 6868095"/>
              <a:gd name="connsiteX3" fmla="*/ 741146 w 3336220"/>
              <a:gd name="connsiteY3" fmla="*/ 6868095 h 6868095"/>
              <a:gd name="connsiteX4" fmla="*/ 2391747 w 3336220"/>
              <a:gd name="connsiteY4" fmla="*/ 1749952 h 6868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6220" h="6868095">
                <a:moveTo>
                  <a:pt x="0" y="0"/>
                </a:moveTo>
                <a:lnTo>
                  <a:pt x="3336220" y="0"/>
                </a:lnTo>
                <a:lnTo>
                  <a:pt x="3336220" y="6868095"/>
                </a:lnTo>
                <a:lnTo>
                  <a:pt x="741146" y="6868095"/>
                </a:lnTo>
                <a:lnTo>
                  <a:pt x="2391747" y="1749952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 w="2146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65A8F828-EA8C-44F9-8CE3-BF6A6E5A9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FEFA85-B8D0-4AAB-B332-242D8665FCF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B0E251-57F5-490A-B9BB-57DB8707CE8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To edit the footer text go to Insert &gt; Header &amp; Footer</a:t>
            </a:r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C279EBB-DF42-4B3C-AAA7-55A5AF1ACB5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7203" y="5951184"/>
            <a:ext cx="1108252" cy="6698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56261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890">
          <p15:clr>
            <a:srgbClr val="FBAE40"/>
          </p15:clr>
        </p15:guide>
        <p15:guide id="3" orient="horz" pos="3612">
          <p15:clr>
            <a:srgbClr val="FBAE40"/>
          </p15:clr>
        </p15:guide>
        <p15:guide id="4" orient="horz" pos="1026">
          <p15:clr>
            <a:srgbClr val="FBAE40"/>
          </p15:clr>
        </p15:guide>
      </p15:sldGuideLst>
    </p:ext>
  </p:extLs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(Colour)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D5094F0-BA9F-4E55-8AE8-33A2A1FE5453}"/>
              </a:ext>
            </a:extLst>
          </p:cNvPr>
          <p:cNvSpPr/>
          <p:nvPr userDrawn="1"/>
        </p:nvSpPr>
        <p:spPr>
          <a:xfrm>
            <a:off x="8855781" y="1"/>
            <a:ext cx="3336220" cy="6868095"/>
          </a:xfrm>
          <a:custGeom>
            <a:avLst/>
            <a:gdLst>
              <a:gd name="connsiteX0" fmla="*/ 0 w 3336220"/>
              <a:gd name="connsiteY0" fmla="*/ 0 h 6868095"/>
              <a:gd name="connsiteX1" fmla="*/ 3336220 w 3336220"/>
              <a:gd name="connsiteY1" fmla="*/ 0 h 6868095"/>
              <a:gd name="connsiteX2" fmla="*/ 3336220 w 3336220"/>
              <a:gd name="connsiteY2" fmla="*/ 6868095 h 6868095"/>
              <a:gd name="connsiteX3" fmla="*/ 741146 w 3336220"/>
              <a:gd name="connsiteY3" fmla="*/ 6868095 h 6868095"/>
              <a:gd name="connsiteX4" fmla="*/ 2391747 w 3336220"/>
              <a:gd name="connsiteY4" fmla="*/ 1749952 h 6868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6220" h="6868095">
                <a:moveTo>
                  <a:pt x="0" y="0"/>
                </a:moveTo>
                <a:lnTo>
                  <a:pt x="3336220" y="0"/>
                </a:lnTo>
                <a:lnTo>
                  <a:pt x="3336220" y="6868095"/>
                </a:lnTo>
                <a:lnTo>
                  <a:pt x="741146" y="6868095"/>
                </a:lnTo>
                <a:lnTo>
                  <a:pt x="2391747" y="1749952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 w="2146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FABAE6-89D6-4DA6-8E25-44CF070F4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2C8856E-EA09-4A2D-A32F-1FA6FBE19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7" y="1628801"/>
            <a:ext cx="10944225" cy="4105249"/>
          </a:xfrm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C80BF4-A9A2-4575-8E25-0B485791E8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32994E-7B01-4947-8014-A7501FECFDA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To edit the footer text go to Insert &gt; Header &amp; Footer</a:t>
            </a:r>
            <a:endParaRPr lang="en-U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4B610B23-9E20-4145-9381-3D0D8A50CA1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7203" y="5951184"/>
            <a:ext cx="1108252" cy="6698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94927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26">
          <p15:clr>
            <a:srgbClr val="FBAE40"/>
          </p15:clr>
        </p15:guide>
        <p15:guide id="2" orient="horz" pos="890">
          <p15:clr>
            <a:srgbClr val="FBAE40"/>
          </p15:clr>
        </p15:guide>
        <p15:guide id="3" orient="horz" pos="3612">
          <p15:clr>
            <a:srgbClr val="FBAE40"/>
          </p15:clr>
        </p15:guide>
      </p15:sldGuideLst>
    </p:ext>
  </p:extLs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Box Slide (Colour)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D5094F0-BA9F-4E55-8AE8-33A2A1FE5453}"/>
              </a:ext>
            </a:extLst>
          </p:cNvPr>
          <p:cNvSpPr/>
          <p:nvPr userDrawn="1"/>
        </p:nvSpPr>
        <p:spPr>
          <a:xfrm>
            <a:off x="8855781" y="1"/>
            <a:ext cx="3336220" cy="6868095"/>
          </a:xfrm>
          <a:custGeom>
            <a:avLst/>
            <a:gdLst>
              <a:gd name="connsiteX0" fmla="*/ 0 w 3336220"/>
              <a:gd name="connsiteY0" fmla="*/ 0 h 6868095"/>
              <a:gd name="connsiteX1" fmla="*/ 3336220 w 3336220"/>
              <a:gd name="connsiteY1" fmla="*/ 0 h 6868095"/>
              <a:gd name="connsiteX2" fmla="*/ 3336220 w 3336220"/>
              <a:gd name="connsiteY2" fmla="*/ 6868095 h 6868095"/>
              <a:gd name="connsiteX3" fmla="*/ 741146 w 3336220"/>
              <a:gd name="connsiteY3" fmla="*/ 6868095 h 6868095"/>
              <a:gd name="connsiteX4" fmla="*/ 2391747 w 3336220"/>
              <a:gd name="connsiteY4" fmla="*/ 1749952 h 6868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6220" h="6868095">
                <a:moveTo>
                  <a:pt x="0" y="0"/>
                </a:moveTo>
                <a:lnTo>
                  <a:pt x="3336220" y="0"/>
                </a:lnTo>
                <a:lnTo>
                  <a:pt x="3336220" y="6868095"/>
                </a:lnTo>
                <a:lnTo>
                  <a:pt x="741146" y="6868095"/>
                </a:lnTo>
                <a:lnTo>
                  <a:pt x="2391747" y="1749952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 w="2146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FABAE6-89D6-4DA6-8E25-44CF070F4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2C8856E-EA09-4A2D-A32F-1FA6FBE19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7" y="1628801"/>
            <a:ext cx="10944225" cy="3029763"/>
          </a:xfrm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E53E131-7016-484E-B61A-2726368E8DD1}"/>
              </a:ext>
            </a:extLst>
          </p:cNvPr>
          <p:cNvSpPr/>
          <p:nvPr userDrawn="1"/>
        </p:nvSpPr>
        <p:spPr>
          <a:xfrm>
            <a:off x="630275" y="4883499"/>
            <a:ext cx="10944225" cy="851241"/>
          </a:xfrm>
          <a:prstGeom prst="roundRect">
            <a:avLst>
              <a:gd name="adj" fmla="val 50000"/>
            </a:avLst>
          </a:prstGeom>
          <a:solidFill>
            <a:srgbClr val="7A20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CB90612-AE08-4C27-B84D-8139A8A4ECDC}"/>
              </a:ext>
            </a:extLst>
          </p:cNvPr>
          <p:cNvSpPr/>
          <p:nvPr userDrawn="1"/>
        </p:nvSpPr>
        <p:spPr>
          <a:xfrm>
            <a:off x="767408" y="4995685"/>
            <a:ext cx="626870" cy="626868"/>
          </a:xfrm>
          <a:custGeom>
            <a:avLst/>
            <a:gdLst>
              <a:gd name="connsiteX0" fmla="*/ 836748 w 836747"/>
              <a:gd name="connsiteY0" fmla="*/ 418374 h 836747"/>
              <a:gd name="connsiteX1" fmla="*/ 418374 w 836747"/>
              <a:gd name="connsiteY1" fmla="*/ 836748 h 836747"/>
              <a:gd name="connsiteX2" fmla="*/ 0 w 836747"/>
              <a:gd name="connsiteY2" fmla="*/ 418374 h 836747"/>
              <a:gd name="connsiteX3" fmla="*/ 418374 w 836747"/>
              <a:gd name="connsiteY3" fmla="*/ 0 h 836747"/>
              <a:gd name="connsiteX4" fmla="*/ 836748 w 836747"/>
              <a:gd name="connsiteY4" fmla="*/ 418374 h 836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6747" h="836747">
                <a:moveTo>
                  <a:pt x="836748" y="418374"/>
                </a:moveTo>
                <a:cubicBezTo>
                  <a:pt x="836748" y="648571"/>
                  <a:pt x="650397" y="836748"/>
                  <a:pt x="418374" y="836748"/>
                </a:cubicBezTo>
                <a:cubicBezTo>
                  <a:pt x="188177" y="836748"/>
                  <a:pt x="0" y="650398"/>
                  <a:pt x="0" y="418374"/>
                </a:cubicBezTo>
                <a:cubicBezTo>
                  <a:pt x="0" y="188177"/>
                  <a:pt x="186350" y="0"/>
                  <a:pt x="418374" y="0"/>
                </a:cubicBezTo>
                <a:cubicBezTo>
                  <a:pt x="650397" y="0"/>
                  <a:pt x="836748" y="186350"/>
                  <a:pt x="836748" y="418374"/>
                </a:cubicBezTo>
              </a:path>
            </a:pathLst>
          </a:custGeom>
          <a:solidFill>
            <a:schemeClr val="accent5"/>
          </a:solidFill>
          <a:ln w="1825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555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ED7C97-FFC7-4133-8D57-88B25EDE4E7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22437-F760-46C2-A652-4C920828E3B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To edit the footer text go to Insert &gt; Header &amp; Footer</a:t>
            </a:r>
            <a:endParaRPr lang="en-US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1834B6D3-5438-4932-9FAF-BAB139926C1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7203" y="5951184"/>
            <a:ext cx="1108252" cy="669822"/>
          </a:xfrm>
          <a:prstGeom prst="rect">
            <a:avLst/>
          </a:prstGeom>
        </p:spPr>
      </p:pic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E468751F-F2E7-4769-BA77-E7D03A8457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73581" y="4995685"/>
            <a:ext cx="9325754" cy="626868"/>
          </a:xfrm>
        </p:spPr>
        <p:txBody>
          <a:bodyPr anchor="ctr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 b="1">
                <a:solidFill>
                  <a:schemeClr val="bg1"/>
                </a:solidFill>
              </a:defRPr>
            </a:lvl2pPr>
            <a:lvl3pPr marL="0" indent="0">
              <a:buNone/>
              <a:defRPr sz="1400" b="1">
                <a:solidFill>
                  <a:schemeClr val="bg1"/>
                </a:solidFill>
              </a:defRPr>
            </a:lvl3pPr>
            <a:lvl4pPr marL="0" indent="0">
              <a:buNone/>
              <a:defRPr sz="1400" b="1">
                <a:solidFill>
                  <a:schemeClr val="bg1"/>
                </a:solidFill>
              </a:defRPr>
            </a:lvl4pPr>
            <a:lvl5pPr marL="0" indent="0">
              <a:spcAft>
                <a:spcPts val="0"/>
              </a:spcAft>
              <a:buNone/>
              <a:defRPr b="1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GB"/>
              <a:t>Add icon or number to the left circle</a:t>
            </a:r>
            <a:r>
              <a:rPr lang="en-US"/>
              <a:t> and add statement here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4411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26">
          <p15:clr>
            <a:srgbClr val="FBAE40"/>
          </p15:clr>
        </p15:guide>
        <p15:guide id="2" orient="horz" pos="890">
          <p15:clr>
            <a:srgbClr val="FBAE40"/>
          </p15:clr>
        </p15:guide>
        <p15:guide id="3" orient="horz" pos="3612">
          <p15:clr>
            <a:srgbClr val="FBAE40"/>
          </p15:clr>
        </p15:guide>
      </p15:sldGuideLst>
    </p:ext>
  </p:extLs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Image 1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C1BC739-A750-4455-A32B-8CA8A5BB21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grayscl/>
            <a:alphaModFix am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</p:spPr>
      </p:pic>
      <p:sp>
        <p:nvSpPr>
          <p:cNvPr id="6" name="Freeform: Shape 5">
            <a:extLst>
              <a:ext uri="{FF2B5EF4-FFF2-40B4-BE49-F238E27FC236}">
                <a16:creationId xmlns:a16="http://schemas.microsoft.com/office/drawing/2014/main" id="{5CE1139D-C1C9-4405-8E61-F2315B7B9A6A}"/>
              </a:ext>
            </a:extLst>
          </p:cNvPr>
          <p:cNvSpPr/>
          <p:nvPr userDrawn="1"/>
        </p:nvSpPr>
        <p:spPr>
          <a:xfrm>
            <a:off x="8855781" y="1"/>
            <a:ext cx="3336220" cy="6868095"/>
          </a:xfrm>
          <a:custGeom>
            <a:avLst/>
            <a:gdLst>
              <a:gd name="connsiteX0" fmla="*/ 0 w 3336220"/>
              <a:gd name="connsiteY0" fmla="*/ 0 h 6868095"/>
              <a:gd name="connsiteX1" fmla="*/ 3336220 w 3336220"/>
              <a:gd name="connsiteY1" fmla="*/ 0 h 6868095"/>
              <a:gd name="connsiteX2" fmla="*/ 3336220 w 3336220"/>
              <a:gd name="connsiteY2" fmla="*/ 6868095 h 6868095"/>
              <a:gd name="connsiteX3" fmla="*/ 741146 w 3336220"/>
              <a:gd name="connsiteY3" fmla="*/ 6868095 h 6868095"/>
              <a:gd name="connsiteX4" fmla="*/ 2391747 w 3336220"/>
              <a:gd name="connsiteY4" fmla="*/ 1749952 h 6868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6220" h="6868095">
                <a:moveTo>
                  <a:pt x="0" y="0"/>
                </a:moveTo>
                <a:lnTo>
                  <a:pt x="3336220" y="0"/>
                </a:lnTo>
                <a:lnTo>
                  <a:pt x="3336220" y="6868095"/>
                </a:lnTo>
                <a:lnTo>
                  <a:pt x="741146" y="6868095"/>
                </a:lnTo>
                <a:lnTo>
                  <a:pt x="2391747" y="1749952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 w="2146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65A8F828-EA8C-44F9-8CE3-BF6A6E5A9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D55161-1742-40E6-AF13-1BDD25E386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7A8062-8B36-4987-B9EA-D657C17A44F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To edit the footer text go to Insert &gt; Header &amp; Footer</a:t>
            </a:r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A6D55B52-B987-47B2-9D6A-5AAA2CE7097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7203" y="5951184"/>
            <a:ext cx="1108252" cy="669822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E350041-4568-4280-AFBE-21737A887C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7" y="1628801"/>
            <a:ext cx="10944225" cy="4105249"/>
          </a:xfrm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825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890">
          <p15:clr>
            <a:srgbClr val="FBAE40"/>
          </p15:clr>
        </p15:guide>
        <p15:guide id="3" orient="horz" pos="3612">
          <p15:clr>
            <a:srgbClr val="FBAE40"/>
          </p15:clr>
        </p15:guide>
        <p15:guide id="4" orient="horz" pos="1026">
          <p15:clr>
            <a:srgbClr val="FBAE40"/>
          </p15:clr>
        </p15:guide>
      </p15:sldGuideLst>
    </p:ext>
  </p:extLst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Image 2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C1BC739-A750-4455-A32B-8CA8A5BB21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15000"/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68095"/>
          </a:xfrm>
          <a:prstGeom prst="rect">
            <a:avLst/>
          </a:prstGeom>
        </p:spPr>
      </p:pic>
      <p:sp>
        <p:nvSpPr>
          <p:cNvPr id="6" name="Freeform: Shape 5">
            <a:extLst>
              <a:ext uri="{FF2B5EF4-FFF2-40B4-BE49-F238E27FC236}">
                <a16:creationId xmlns:a16="http://schemas.microsoft.com/office/drawing/2014/main" id="{5CE1139D-C1C9-4405-8E61-F2315B7B9A6A}"/>
              </a:ext>
            </a:extLst>
          </p:cNvPr>
          <p:cNvSpPr/>
          <p:nvPr userDrawn="1"/>
        </p:nvSpPr>
        <p:spPr>
          <a:xfrm>
            <a:off x="8855781" y="1"/>
            <a:ext cx="3336220" cy="6868095"/>
          </a:xfrm>
          <a:custGeom>
            <a:avLst/>
            <a:gdLst>
              <a:gd name="connsiteX0" fmla="*/ 0 w 3336220"/>
              <a:gd name="connsiteY0" fmla="*/ 0 h 6868095"/>
              <a:gd name="connsiteX1" fmla="*/ 3336220 w 3336220"/>
              <a:gd name="connsiteY1" fmla="*/ 0 h 6868095"/>
              <a:gd name="connsiteX2" fmla="*/ 3336220 w 3336220"/>
              <a:gd name="connsiteY2" fmla="*/ 6868095 h 6868095"/>
              <a:gd name="connsiteX3" fmla="*/ 741146 w 3336220"/>
              <a:gd name="connsiteY3" fmla="*/ 6868095 h 6868095"/>
              <a:gd name="connsiteX4" fmla="*/ 2391747 w 3336220"/>
              <a:gd name="connsiteY4" fmla="*/ 1749952 h 6868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6220" h="6868095">
                <a:moveTo>
                  <a:pt x="0" y="0"/>
                </a:moveTo>
                <a:lnTo>
                  <a:pt x="3336220" y="0"/>
                </a:lnTo>
                <a:lnTo>
                  <a:pt x="3336220" y="6868095"/>
                </a:lnTo>
                <a:lnTo>
                  <a:pt x="741146" y="6868095"/>
                </a:lnTo>
                <a:lnTo>
                  <a:pt x="2391747" y="1749952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 w="2146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65A8F828-EA8C-44F9-8CE3-BF6A6E5A9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651854-F69A-49DA-9F42-17B0E7CF6D5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60E1EB-C71A-49E7-B9DF-4D44A6CEABA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To edit the footer text go to Insert &gt; Header &amp; Footer</a:t>
            </a:r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9FD8DC1-D71E-4D13-9423-FBAD3CCA3B4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7203" y="5951184"/>
            <a:ext cx="1108252" cy="669822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87EFCCE-0FA8-4913-8995-E4B2A40FF1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7" y="1628801"/>
            <a:ext cx="10944225" cy="4105249"/>
          </a:xfrm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9248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890">
          <p15:clr>
            <a:srgbClr val="FBAE40"/>
          </p15:clr>
        </p15:guide>
        <p15:guide id="3" orient="horz" pos="3612">
          <p15:clr>
            <a:srgbClr val="FBAE40"/>
          </p15:clr>
        </p15:guide>
        <p15:guide id="4" orient="horz" pos="1026">
          <p15:clr>
            <a:srgbClr val="FBAE40"/>
          </p15:clr>
        </p15:guide>
      </p15:sldGuideLst>
    </p:ext>
  </p:extLst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Image 3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C9EE477-2488-4D64-ADCC-6751017C59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grayscl/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68094"/>
          </a:xfrm>
          <a:prstGeom prst="rect">
            <a:avLst/>
          </a:prstGeom>
        </p:spPr>
      </p:pic>
      <p:sp>
        <p:nvSpPr>
          <p:cNvPr id="6" name="Freeform: Shape 5">
            <a:extLst>
              <a:ext uri="{FF2B5EF4-FFF2-40B4-BE49-F238E27FC236}">
                <a16:creationId xmlns:a16="http://schemas.microsoft.com/office/drawing/2014/main" id="{5CE1139D-C1C9-4405-8E61-F2315B7B9A6A}"/>
              </a:ext>
            </a:extLst>
          </p:cNvPr>
          <p:cNvSpPr/>
          <p:nvPr userDrawn="1"/>
        </p:nvSpPr>
        <p:spPr>
          <a:xfrm>
            <a:off x="8855781" y="1"/>
            <a:ext cx="3336220" cy="6868095"/>
          </a:xfrm>
          <a:custGeom>
            <a:avLst/>
            <a:gdLst>
              <a:gd name="connsiteX0" fmla="*/ 0 w 3336220"/>
              <a:gd name="connsiteY0" fmla="*/ 0 h 6868095"/>
              <a:gd name="connsiteX1" fmla="*/ 3336220 w 3336220"/>
              <a:gd name="connsiteY1" fmla="*/ 0 h 6868095"/>
              <a:gd name="connsiteX2" fmla="*/ 3336220 w 3336220"/>
              <a:gd name="connsiteY2" fmla="*/ 6868095 h 6868095"/>
              <a:gd name="connsiteX3" fmla="*/ 741146 w 3336220"/>
              <a:gd name="connsiteY3" fmla="*/ 6868095 h 6868095"/>
              <a:gd name="connsiteX4" fmla="*/ 2391747 w 3336220"/>
              <a:gd name="connsiteY4" fmla="*/ 1749952 h 6868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6220" h="6868095">
                <a:moveTo>
                  <a:pt x="0" y="0"/>
                </a:moveTo>
                <a:lnTo>
                  <a:pt x="3336220" y="0"/>
                </a:lnTo>
                <a:lnTo>
                  <a:pt x="3336220" y="6868095"/>
                </a:lnTo>
                <a:lnTo>
                  <a:pt x="741146" y="6868095"/>
                </a:lnTo>
                <a:lnTo>
                  <a:pt x="2391747" y="1749952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 w="2146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65A8F828-EA8C-44F9-8CE3-BF6A6E5A9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761B3F-D3AE-4E8C-8824-3CA2BDA218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D92AB1-BF60-4960-8C9E-C0AE7E9DFC9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To edit the footer text go to Insert &gt; Header &amp; Footer</a:t>
            </a:r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F96866F-3A29-4F11-AE95-6F809358395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7203" y="5951184"/>
            <a:ext cx="1108252" cy="669822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102D572-4499-47E5-B407-3BB9B9AD1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7" y="1628801"/>
            <a:ext cx="10944225" cy="4105249"/>
          </a:xfrm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3040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890">
          <p15:clr>
            <a:srgbClr val="FBAE40"/>
          </p15:clr>
        </p15:guide>
        <p15:guide id="3" orient="horz" pos="3612">
          <p15:clr>
            <a:srgbClr val="FBAE40"/>
          </p15:clr>
        </p15:guide>
        <p15:guide id="4" orient="horz" pos="1026">
          <p15:clr>
            <a:srgbClr val="FBAE40"/>
          </p15:clr>
        </p15:guide>
      </p15:sldGuideLst>
    </p:ext>
  </p:extLst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[TOC Sourc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F349DC71-095A-427C-86AE-AB2BF62FF11A}"/>
              </a:ext>
            </a:extLst>
          </p:cNvPr>
          <p:cNvSpPr/>
          <p:nvPr userDrawn="1"/>
        </p:nvSpPr>
        <p:spPr>
          <a:xfrm>
            <a:off x="0" y="-1864"/>
            <a:ext cx="12192000" cy="6859864"/>
          </a:xfrm>
          <a:custGeom>
            <a:avLst/>
            <a:gdLst>
              <a:gd name="connsiteX0" fmla="*/ 0 w 12192000"/>
              <a:gd name="connsiteY0" fmla="*/ 0 h 6859864"/>
              <a:gd name="connsiteX1" fmla="*/ 3803006 w 12192000"/>
              <a:gd name="connsiteY1" fmla="*/ 0 h 6859864"/>
              <a:gd name="connsiteX2" fmla="*/ 4304834 w 12192000"/>
              <a:gd name="connsiteY2" fmla="*/ 1529209 h 6859864"/>
              <a:gd name="connsiteX3" fmla="*/ 12192000 w 12192000"/>
              <a:gd name="connsiteY3" fmla="*/ 1547431 h 6859864"/>
              <a:gd name="connsiteX4" fmla="*/ 12192000 w 12192000"/>
              <a:gd name="connsiteY4" fmla="*/ 1555990 h 6859864"/>
              <a:gd name="connsiteX5" fmla="*/ 5826926 w 12192000"/>
              <a:gd name="connsiteY5" fmla="*/ 6215744 h 6859864"/>
              <a:gd name="connsiteX6" fmla="*/ 6034029 w 12192000"/>
              <a:gd name="connsiteY6" fmla="*/ 6859864 h 6859864"/>
              <a:gd name="connsiteX7" fmla="*/ 0 w 12192000"/>
              <a:gd name="connsiteY7" fmla="*/ 6859864 h 6859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9864">
                <a:moveTo>
                  <a:pt x="0" y="0"/>
                </a:moveTo>
                <a:lnTo>
                  <a:pt x="3803006" y="0"/>
                </a:lnTo>
                <a:lnTo>
                  <a:pt x="4304834" y="1529209"/>
                </a:lnTo>
                <a:lnTo>
                  <a:pt x="12192000" y="1547431"/>
                </a:lnTo>
                <a:lnTo>
                  <a:pt x="12192000" y="1555990"/>
                </a:lnTo>
                <a:lnTo>
                  <a:pt x="5826926" y="6215744"/>
                </a:lnTo>
                <a:lnTo>
                  <a:pt x="6034029" y="6859864"/>
                </a:lnTo>
                <a:lnTo>
                  <a:pt x="0" y="6859864"/>
                </a:lnTo>
                <a:close/>
              </a:path>
            </a:pathLst>
          </a:custGeom>
          <a:gradFill>
            <a:gsLst>
              <a:gs pos="0">
                <a:srgbClr val="DC006B"/>
              </a:gs>
              <a:gs pos="60000">
                <a:srgbClr val="7E003F"/>
              </a:gs>
              <a:gs pos="100000">
                <a:srgbClr val="750D68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lt1"/>
              </a:solidFill>
              <a:latin typeface="Arial" panose="020B0604020202020204" pitchFamily="34" charset="0"/>
            </a:endParaRPr>
          </a:p>
        </p:txBody>
      </p:sp>
      <p:sp>
        <p:nvSpPr>
          <p:cNvPr id="2" name="plcSectionTitle">
            <a:extLst>
              <a:ext uri="{FF2B5EF4-FFF2-40B4-BE49-F238E27FC236}">
                <a16:creationId xmlns:a16="http://schemas.microsoft.com/office/drawing/2014/main" id="{2C127A54-07D0-4F3C-93FC-B5CDD638ECE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1962" y="2430707"/>
            <a:ext cx="7428254" cy="1942147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4000" cap="all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DIVIDER SLIDE TITLE GOES HERE CAN SPAN OVER 3 LINES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DF29E4-BED1-47C6-BDC1-43AF2F4D28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1962" y="4725144"/>
            <a:ext cx="4043878" cy="1440706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72DFD2CD-36CA-4F81-AFCF-3ED1AB9AB1C2}"/>
              </a:ext>
            </a:extLst>
          </p:cNvPr>
          <p:cNvSpPr txBox="1">
            <a:spLocks/>
          </p:cNvSpPr>
          <p:nvPr userDrawn="1"/>
        </p:nvSpPr>
        <p:spPr>
          <a:xfrm>
            <a:off x="7602523" y="338842"/>
            <a:ext cx="3967822" cy="864096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5113" indent="-2651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1338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06450" indent="-2651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SECTION</a:t>
            </a:r>
            <a:r>
              <a:rPr kumimoji="0" lang="en-GB" sz="320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GB" sz="32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</a:rPr>
              <a:t>00</a:t>
            </a:r>
            <a:endParaRPr kumimoji="0" lang="en-US" sz="400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9" name="plcSectionNumber">
            <a:extLst>
              <a:ext uri="{FF2B5EF4-FFF2-40B4-BE49-F238E27FC236}">
                <a16:creationId xmlns:a16="http://schemas.microsoft.com/office/drawing/2014/main" id="{088C987A-02D7-4C6A-B5AE-43411730170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894695" y="489903"/>
            <a:ext cx="647700" cy="504825"/>
          </a:xfrm>
        </p:spPr>
        <p:txBody>
          <a:bodyPr rIns="0" anchor="ctr">
            <a:noAutofit/>
          </a:bodyPr>
          <a:lstStyle>
            <a:lvl1pPr algn="ctr">
              <a:defRPr sz="3200">
                <a:solidFill>
                  <a:schemeClr val="accent6"/>
                </a:solidFill>
              </a:defRPr>
            </a:lvl1pPr>
            <a:lvl5pPr marL="541337" indent="0" algn="ctr">
              <a:buNone/>
              <a:defRPr/>
            </a:lvl5pPr>
          </a:lstStyle>
          <a:p>
            <a:pPr lvl="0"/>
            <a:r>
              <a:rPr lang="en-GB"/>
              <a:t>00</a:t>
            </a:r>
            <a:endParaRPr lang="en-US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141F806C-C880-4BF8-B9F1-1FDA61CDFF1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7202" y="334561"/>
            <a:ext cx="1667613" cy="10078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46099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977">
          <p15:clr>
            <a:srgbClr val="FBAE40"/>
          </p15:clr>
        </p15:guide>
      </p15:sldGuideLst>
    </p:ext>
  </p:extLs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5CE1139D-C1C9-4405-8E61-F2315B7B9A6A}"/>
              </a:ext>
            </a:extLst>
          </p:cNvPr>
          <p:cNvSpPr/>
          <p:nvPr userDrawn="1"/>
        </p:nvSpPr>
        <p:spPr>
          <a:xfrm>
            <a:off x="8855781" y="1"/>
            <a:ext cx="3336220" cy="6868095"/>
          </a:xfrm>
          <a:custGeom>
            <a:avLst/>
            <a:gdLst>
              <a:gd name="connsiteX0" fmla="*/ 0 w 3336220"/>
              <a:gd name="connsiteY0" fmla="*/ 0 h 6868095"/>
              <a:gd name="connsiteX1" fmla="*/ 3336220 w 3336220"/>
              <a:gd name="connsiteY1" fmla="*/ 0 h 6868095"/>
              <a:gd name="connsiteX2" fmla="*/ 3336220 w 3336220"/>
              <a:gd name="connsiteY2" fmla="*/ 6868095 h 6868095"/>
              <a:gd name="connsiteX3" fmla="*/ 741146 w 3336220"/>
              <a:gd name="connsiteY3" fmla="*/ 6868095 h 6868095"/>
              <a:gd name="connsiteX4" fmla="*/ 2391747 w 3336220"/>
              <a:gd name="connsiteY4" fmla="*/ 1749952 h 6868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6220" h="6868095">
                <a:moveTo>
                  <a:pt x="0" y="0"/>
                </a:moveTo>
                <a:lnTo>
                  <a:pt x="3336220" y="0"/>
                </a:lnTo>
                <a:lnTo>
                  <a:pt x="3336220" y="6868095"/>
                </a:lnTo>
                <a:lnTo>
                  <a:pt x="741146" y="6868095"/>
                </a:lnTo>
                <a:lnTo>
                  <a:pt x="2391747" y="1749952"/>
                </a:lnTo>
                <a:close/>
              </a:path>
            </a:pathLst>
          </a:custGeom>
          <a:solidFill>
            <a:schemeClr val="accent6">
              <a:alpha val="10000"/>
            </a:schemeClr>
          </a:solidFill>
          <a:ln w="2146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65A8F828-EA8C-44F9-8CE3-BF6A6E5A9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6AF8D0-CD2A-4664-AEC7-08E2422DAE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65EA87-AB13-4ECB-98C2-DEE861D0847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To edit the footer text go to Insert &gt; Header &amp; Footer</a:t>
            </a:r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134F71D5-2ACF-4FBA-98C4-FC9E041B237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7203" y="5951184"/>
            <a:ext cx="1108252" cy="6698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5005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890">
          <p15:clr>
            <a:srgbClr val="FBAE40"/>
          </p15:clr>
        </p15:guide>
        <p15:guide id="3" orient="horz" pos="3612">
          <p15:clr>
            <a:srgbClr val="FBAE40"/>
          </p15:clr>
        </p15:guide>
        <p15:guide id="4" orient="horz" pos="1026">
          <p15:clr>
            <a:srgbClr val="FBAE40"/>
          </p15:clr>
        </p15:guide>
      </p15:sldGuideLst>
    </p:ext>
  </p:extLst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 Focu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5CE1139D-C1C9-4405-8E61-F2315B7B9A6A}"/>
              </a:ext>
            </a:extLst>
          </p:cNvPr>
          <p:cNvSpPr/>
          <p:nvPr userDrawn="1"/>
        </p:nvSpPr>
        <p:spPr>
          <a:xfrm>
            <a:off x="8855781" y="1"/>
            <a:ext cx="3336220" cy="6868095"/>
          </a:xfrm>
          <a:custGeom>
            <a:avLst/>
            <a:gdLst>
              <a:gd name="connsiteX0" fmla="*/ 0 w 3336220"/>
              <a:gd name="connsiteY0" fmla="*/ 0 h 6868095"/>
              <a:gd name="connsiteX1" fmla="*/ 3336220 w 3336220"/>
              <a:gd name="connsiteY1" fmla="*/ 0 h 6868095"/>
              <a:gd name="connsiteX2" fmla="*/ 3336220 w 3336220"/>
              <a:gd name="connsiteY2" fmla="*/ 6868095 h 6868095"/>
              <a:gd name="connsiteX3" fmla="*/ 741146 w 3336220"/>
              <a:gd name="connsiteY3" fmla="*/ 6868095 h 6868095"/>
              <a:gd name="connsiteX4" fmla="*/ 2391747 w 3336220"/>
              <a:gd name="connsiteY4" fmla="*/ 1749952 h 6868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6220" h="6868095">
                <a:moveTo>
                  <a:pt x="0" y="0"/>
                </a:moveTo>
                <a:lnTo>
                  <a:pt x="3336220" y="0"/>
                </a:lnTo>
                <a:lnTo>
                  <a:pt x="3336220" y="6868095"/>
                </a:lnTo>
                <a:lnTo>
                  <a:pt x="741146" y="6868095"/>
                </a:lnTo>
                <a:lnTo>
                  <a:pt x="2391747" y="1749952"/>
                </a:lnTo>
                <a:close/>
              </a:path>
            </a:pathLst>
          </a:custGeom>
          <a:solidFill>
            <a:schemeClr val="accent6"/>
          </a:solidFill>
          <a:ln w="2146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65A8F828-EA8C-44F9-8CE3-BF6A6E5A9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07B39F-2A17-4159-A8D8-7DF8D07736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D279C1-23AD-4803-9A68-58E39F3CB4D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To edit the footer text go to Insert &gt; Header &amp; Footer</a:t>
            </a:r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6CE456E3-03D1-46E9-A14A-984D15009A6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7203" y="5951184"/>
            <a:ext cx="1108252" cy="6698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0181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890">
          <p15:clr>
            <a:srgbClr val="FBAE40"/>
          </p15:clr>
        </p15:guide>
        <p15:guide id="3" orient="horz" pos="3612">
          <p15:clr>
            <a:srgbClr val="FBAE40"/>
          </p15:clr>
        </p15:guide>
        <p15:guide id="4" orient="horz" pos="1026">
          <p15:clr>
            <a:srgbClr val="FBAE40"/>
          </p15:clr>
        </p15:guide>
      </p15:sldGuideLst>
    </p:ext>
  </p:extLst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ocus Slide (Ad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65A8F828-EA8C-44F9-8CE3-BF6A6E5A9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4C3AD5-426C-4560-96DE-5AE54EE6BDD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To edit the footer text go to Insert &gt; Header &amp; Footer</a:t>
            </a:r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00E68D09-D625-42E0-B07B-D1E9CC398F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7203" y="5951184"/>
            <a:ext cx="1108252" cy="669822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ED984F6-9651-4A2E-A441-A678FE5471C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855781" y="1"/>
            <a:ext cx="3336220" cy="6868095"/>
          </a:xfrm>
          <a:custGeom>
            <a:avLst/>
            <a:gdLst>
              <a:gd name="connsiteX0" fmla="*/ 0 w 3336220"/>
              <a:gd name="connsiteY0" fmla="*/ 0 h 6868095"/>
              <a:gd name="connsiteX1" fmla="*/ 3336220 w 3336220"/>
              <a:gd name="connsiteY1" fmla="*/ 0 h 6868095"/>
              <a:gd name="connsiteX2" fmla="*/ 3336220 w 3336220"/>
              <a:gd name="connsiteY2" fmla="*/ 6868095 h 6868095"/>
              <a:gd name="connsiteX3" fmla="*/ 741146 w 3336220"/>
              <a:gd name="connsiteY3" fmla="*/ 6868095 h 6868095"/>
              <a:gd name="connsiteX4" fmla="*/ 2391747 w 3336220"/>
              <a:gd name="connsiteY4" fmla="*/ 1749952 h 6868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6220" h="6868095">
                <a:moveTo>
                  <a:pt x="0" y="0"/>
                </a:moveTo>
                <a:lnTo>
                  <a:pt x="3336220" y="0"/>
                </a:lnTo>
                <a:lnTo>
                  <a:pt x="3336220" y="6868095"/>
                </a:lnTo>
                <a:lnTo>
                  <a:pt x="741146" y="6868095"/>
                </a:lnTo>
                <a:lnTo>
                  <a:pt x="2391747" y="1749952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CF89D1-5F6C-4FE0-93BA-66FADB691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1813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890">
          <p15:clr>
            <a:srgbClr val="FBAE40"/>
          </p15:clr>
        </p15:guide>
        <p15:guide id="3" orient="horz" pos="3612">
          <p15:clr>
            <a:srgbClr val="FBAE40"/>
          </p15:clr>
        </p15:guide>
        <p15:guide id="4" orient="horz" pos="1026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 Poi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D5094F0-BA9F-4E55-8AE8-33A2A1FE5453}"/>
              </a:ext>
            </a:extLst>
          </p:cNvPr>
          <p:cNvSpPr/>
          <p:nvPr/>
        </p:nvSpPr>
        <p:spPr>
          <a:xfrm>
            <a:off x="8855781" y="1"/>
            <a:ext cx="3336220" cy="6868095"/>
          </a:xfrm>
          <a:custGeom>
            <a:avLst/>
            <a:gdLst>
              <a:gd name="connsiteX0" fmla="*/ 0 w 3336220"/>
              <a:gd name="connsiteY0" fmla="*/ 0 h 6868095"/>
              <a:gd name="connsiteX1" fmla="*/ 3336220 w 3336220"/>
              <a:gd name="connsiteY1" fmla="*/ 0 h 6868095"/>
              <a:gd name="connsiteX2" fmla="*/ 3336220 w 3336220"/>
              <a:gd name="connsiteY2" fmla="*/ 6868095 h 6868095"/>
              <a:gd name="connsiteX3" fmla="*/ 741146 w 3336220"/>
              <a:gd name="connsiteY3" fmla="*/ 6868095 h 6868095"/>
              <a:gd name="connsiteX4" fmla="*/ 2391747 w 3336220"/>
              <a:gd name="connsiteY4" fmla="*/ 1749952 h 6868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6220" h="6868095">
                <a:moveTo>
                  <a:pt x="0" y="0"/>
                </a:moveTo>
                <a:lnTo>
                  <a:pt x="3336220" y="0"/>
                </a:lnTo>
                <a:lnTo>
                  <a:pt x="3336220" y="6868095"/>
                </a:lnTo>
                <a:lnTo>
                  <a:pt x="741146" y="6868095"/>
                </a:lnTo>
                <a:lnTo>
                  <a:pt x="2391747" y="1749952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  <a:ln w="2146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FABAE6-89D6-4DA6-8E25-44CF070F4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95AE3B-1D47-4E08-889D-30889095D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5DB8E0-5088-4D8A-A9E1-76F85B6A9F1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DA057819-8EF3-49B4-B0CE-BCF1A222A3B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7203" y="5951184"/>
            <a:ext cx="1108252" cy="669822"/>
          </a:xfrm>
          <a:prstGeom prst="rect">
            <a:avLst/>
          </a:prstGeom>
        </p:spPr>
      </p:pic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F58D8FDD-F056-456F-A9F8-DF4DBE4537F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3888" y="1632931"/>
            <a:ext cx="960600" cy="956282"/>
          </a:xfrm>
          <a:custGeom>
            <a:avLst/>
            <a:gdLst>
              <a:gd name="connsiteX0" fmla="*/ 480300 w 960600"/>
              <a:gd name="connsiteY0" fmla="*/ 0 h 956282"/>
              <a:gd name="connsiteX1" fmla="*/ 960600 w 960600"/>
              <a:gd name="connsiteY1" fmla="*/ 480299 h 956282"/>
              <a:gd name="connsiteX2" fmla="*/ 577097 w 960600"/>
              <a:gd name="connsiteY2" fmla="*/ 950840 h 956282"/>
              <a:gd name="connsiteX3" fmla="*/ 523114 w 960600"/>
              <a:gd name="connsiteY3" fmla="*/ 956282 h 956282"/>
              <a:gd name="connsiteX4" fmla="*/ 437486 w 960600"/>
              <a:gd name="connsiteY4" fmla="*/ 956282 h 956282"/>
              <a:gd name="connsiteX5" fmla="*/ 383503 w 960600"/>
              <a:gd name="connsiteY5" fmla="*/ 950840 h 956282"/>
              <a:gd name="connsiteX6" fmla="*/ 0 w 960600"/>
              <a:gd name="connsiteY6" fmla="*/ 480299 h 956282"/>
              <a:gd name="connsiteX7" fmla="*/ 480300 w 960600"/>
              <a:gd name="connsiteY7" fmla="*/ 0 h 956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0600" h="956282">
                <a:moveTo>
                  <a:pt x="480300" y="0"/>
                </a:moveTo>
                <a:cubicBezTo>
                  <a:pt x="745562" y="0"/>
                  <a:pt x="960600" y="215037"/>
                  <a:pt x="960600" y="480299"/>
                </a:cubicBezTo>
                <a:cubicBezTo>
                  <a:pt x="960600" y="712403"/>
                  <a:pt x="795962" y="906054"/>
                  <a:pt x="577097" y="950840"/>
                </a:cubicBezTo>
                <a:lnTo>
                  <a:pt x="523114" y="956282"/>
                </a:lnTo>
                <a:lnTo>
                  <a:pt x="437486" y="956282"/>
                </a:lnTo>
                <a:lnTo>
                  <a:pt x="383503" y="950840"/>
                </a:lnTo>
                <a:cubicBezTo>
                  <a:pt x="164639" y="906054"/>
                  <a:pt x="0" y="712403"/>
                  <a:pt x="0" y="480299"/>
                </a:cubicBezTo>
                <a:cubicBezTo>
                  <a:pt x="0" y="215037"/>
                  <a:pt x="215038" y="0"/>
                  <a:pt x="480300" y="0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anchor="ctr">
            <a:no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  <a:latin typeface="+mj-lt"/>
              </a:defRPr>
            </a:lvl2pPr>
            <a:lvl3pPr marL="0" indent="0" algn="ctr">
              <a:buNone/>
              <a:defRPr sz="2000">
                <a:solidFill>
                  <a:schemeClr val="bg1"/>
                </a:solidFill>
                <a:latin typeface="+mj-lt"/>
              </a:defRPr>
            </a:lvl3pPr>
            <a:lvl4pPr marL="0" indent="0" algn="ctr">
              <a:buNone/>
              <a:defRPr sz="2000">
                <a:solidFill>
                  <a:schemeClr val="bg1"/>
                </a:solidFill>
                <a:latin typeface="+mj-lt"/>
              </a:defRPr>
            </a:lvl4pPr>
            <a:lvl5pPr marL="0" indent="0" algn="ctr">
              <a:buNone/>
              <a:defRPr sz="2000">
                <a:solidFill>
                  <a:schemeClr val="bg1"/>
                </a:solidFill>
                <a:latin typeface="+mj-lt"/>
              </a:defRPr>
            </a:lvl5pPr>
            <a:lvl6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  <a:latin typeface="+mj-lt"/>
              </a:defRPr>
            </a:lvl6pPr>
            <a:lvl7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bg1"/>
                </a:solidFill>
                <a:latin typeface="+mj-lt"/>
              </a:defRPr>
            </a:lvl7pPr>
            <a:lvl8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bg1"/>
                </a:solidFill>
                <a:latin typeface="+mj-lt"/>
              </a:defRPr>
            </a:lvl8pPr>
            <a:lvl9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GB"/>
              <a:t>01</a:t>
            </a:r>
            <a:endParaRPr lang="en-US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5021FF61-AA0F-4686-A88B-4C7F505ABF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2964769"/>
            <a:ext cx="960600" cy="956282"/>
          </a:xfrm>
          <a:custGeom>
            <a:avLst/>
            <a:gdLst>
              <a:gd name="connsiteX0" fmla="*/ 480300 w 960600"/>
              <a:gd name="connsiteY0" fmla="*/ 0 h 956282"/>
              <a:gd name="connsiteX1" fmla="*/ 960600 w 960600"/>
              <a:gd name="connsiteY1" fmla="*/ 480299 h 956282"/>
              <a:gd name="connsiteX2" fmla="*/ 577097 w 960600"/>
              <a:gd name="connsiteY2" fmla="*/ 950840 h 956282"/>
              <a:gd name="connsiteX3" fmla="*/ 523114 w 960600"/>
              <a:gd name="connsiteY3" fmla="*/ 956282 h 956282"/>
              <a:gd name="connsiteX4" fmla="*/ 437486 w 960600"/>
              <a:gd name="connsiteY4" fmla="*/ 956282 h 956282"/>
              <a:gd name="connsiteX5" fmla="*/ 383503 w 960600"/>
              <a:gd name="connsiteY5" fmla="*/ 950840 h 956282"/>
              <a:gd name="connsiteX6" fmla="*/ 0 w 960600"/>
              <a:gd name="connsiteY6" fmla="*/ 480299 h 956282"/>
              <a:gd name="connsiteX7" fmla="*/ 480300 w 960600"/>
              <a:gd name="connsiteY7" fmla="*/ 0 h 956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0600" h="956282">
                <a:moveTo>
                  <a:pt x="480300" y="0"/>
                </a:moveTo>
                <a:cubicBezTo>
                  <a:pt x="745562" y="0"/>
                  <a:pt x="960600" y="215037"/>
                  <a:pt x="960600" y="480299"/>
                </a:cubicBezTo>
                <a:cubicBezTo>
                  <a:pt x="960600" y="712403"/>
                  <a:pt x="795962" y="906054"/>
                  <a:pt x="577097" y="950840"/>
                </a:cubicBezTo>
                <a:lnTo>
                  <a:pt x="523114" y="956282"/>
                </a:lnTo>
                <a:lnTo>
                  <a:pt x="437486" y="956282"/>
                </a:lnTo>
                <a:lnTo>
                  <a:pt x="383503" y="950840"/>
                </a:lnTo>
                <a:cubicBezTo>
                  <a:pt x="164639" y="906054"/>
                  <a:pt x="0" y="712403"/>
                  <a:pt x="0" y="480299"/>
                </a:cubicBezTo>
                <a:cubicBezTo>
                  <a:pt x="0" y="215037"/>
                  <a:pt x="215038" y="0"/>
                  <a:pt x="480300" y="0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anchor="ctr">
            <a:no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  <a:latin typeface="+mj-lt"/>
              </a:defRPr>
            </a:lvl2pPr>
            <a:lvl3pPr marL="0" indent="0" algn="ctr">
              <a:buNone/>
              <a:defRPr sz="2000">
                <a:solidFill>
                  <a:schemeClr val="bg1"/>
                </a:solidFill>
                <a:latin typeface="+mj-lt"/>
              </a:defRPr>
            </a:lvl3pPr>
            <a:lvl4pPr marL="0" indent="0" algn="ctr">
              <a:buNone/>
              <a:defRPr sz="2000">
                <a:solidFill>
                  <a:schemeClr val="bg1"/>
                </a:solidFill>
                <a:latin typeface="+mj-lt"/>
              </a:defRPr>
            </a:lvl4pPr>
            <a:lvl5pPr marL="0" indent="0" algn="ctr">
              <a:buNone/>
              <a:defRPr sz="2000">
                <a:solidFill>
                  <a:schemeClr val="bg1"/>
                </a:solidFill>
                <a:latin typeface="+mj-lt"/>
              </a:defRPr>
            </a:lvl5pPr>
            <a:lvl6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  <a:latin typeface="+mj-lt"/>
              </a:defRPr>
            </a:lvl6pPr>
            <a:lvl7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bg1"/>
                </a:solidFill>
                <a:latin typeface="+mj-lt"/>
              </a:defRPr>
            </a:lvl7pPr>
            <a:lvl8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bg1"/>
                </a:solidFill>
                <a:latin typeface="+mj-lt"/>
              </a:defRPr>
            </a:lvl8pPr>
            <a:lvl9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GB"/>
              <a:t>02</a:t>
            </a:r>
            <a:endParaRPr lang="en-US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B8D28514-A798-490B-B7C3-7307034B19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3888" y="4296607"/>
            <a:ext cx="960600" cy="956282"/>
          </a:xfrm>
          <a:custGeom>
            <a:avLst/>
            <a:gdLst>
              <a:gd name="connsiteX0" fmla="*/ 480300 w 960600"/>
              <a:gd name="connsiteY0" fmla="*/ 0 h 956282"/>
              <a:gd name="connsiteX1" fmla="*/ 960600 w 960600"/>
              <a:gd name="connsiteY1" fmla="*/ 480299 h 956282"/>
              <a:gd name="connsiteX2" fmla="*/ 577097 w 960600"/>
              <a:gd name="connsiteY2" fmla="*/ 950840 h 956282"/>
              <a:gd name="connsiteX3" fmla="*/ 523114 w 960600"/>
              <a:gd name="connsiteY3" fmla="*/ 956282 h 956282"/>
              <a:gd name="connsiteX4" fmla="*/ 437486 w 960600"/>
              <a:gd name="connsiteY4" fmla="*/ 956282 h 956282"/>
              <a:gd name="connsiteX5" fmla="*/ 383503 w 960600"/>
              <a:gd name="connsiteY5" fmla="*/ 950840 h 956282"/>
              <a:gd name="connsiteX6" fmla="*/ 0 w 960600"/>
              <a:gd name="connsiteY6" fmla="*/ 480299 h 956282"/>
              <a:gd name="connsiteX7" fmla="*/ 480300 w 960600"/>
              <a:gd name="connsiteY7" fmla="*/ 0 h 956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0600" h="956282">
                <a:moveTo>
                  <a:pt x="480300" y="0"/>
                </a:moveTo>
                <a:cubicBezTo>
                  <a:pt x="745562" y="0"/>
                  <a:pt x="960600" y="215037"/>
                  <a:pt x="960600" y="480299"/>
                </a:cubicBezTo>
                <a:cubicBezTo>
                  <a:pt x="960600" y="712403"/>
                  <a:pt x="795962" y="906054"/>
                  <a:pt x="577097" y="950840"/>
                </a:cubicBezTo>
                <a:lnTo>
                  <a:pt x="523114" y="956282"/>
                </a:lnTo>
                <a:lnTo>
                  <a:pt x="437486" y="956282"/>
                </a:lnTo>
                <a:lnTo>
                  <a:pt x="383503" y="950840"/>
                </a:lnTo>
                <a:cubicBezTo>
                  <a:pt x="164639" y="906054"/>
                  <a:pt x="0" y="712403"/>
                  <a:pt x="0" y="480299"/>
                </a:cubicBezTo>
                <a:cubicBezTo>
                  <a:pt x="0" y="215037"/>
                  <a:pt x="215038" y="0"/>
                  <a:pt x="480300" y="0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anchor="ctr">
            <a:no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  <a:latin typeface="+mj-lt"/>
              </a:defRPr>
            </a:lvl2pPr>
            <a:lvl3pPr marL="0" indent="0" algn="ctr">
              <a:buNone/>
              <a:defRPr sz="2000">
                <a:solidFill>
                  <a:schemeClr val="bg1"/>
                </a:solidFill>
                <a:latin typeface="+mj-lt"/>
              </a:defRPr>
            </a:lvl3pPr>
            <a:lvl4pPr marL="0" indent="0" algn="ctr">
              <a:buNone/>
              <a:defRPr sz="2000">
                <a:solidFill>
                  <a:schemeClr val="bg1"/>
                </a:solidFill>
                <a:latin typeface="+mj-lt"/>
              </a:defRPr>
            </a:lvl4pPr>
            <a:lvl5pPr marL="0" indent="0" algn="ctr">
              <a:buNone/>
              <a:defRPr sz="2000">
                <a:solidFill>
                  <a:schemeClr val="bg1"/>
                </a:solidFill>
                <a:latin typeface="+mj-lt"/>
              </a:defRPr>
            </a:lvl5pPr>
            <a:lvl6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  <a:latin typeface="+mj-lt"/>
              </a:defRPr>
            </a:lvl6pPr>
            <a:lvl7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bg1"/>
                </a:solidFill>
                <a:latin typeface="+mj-lt"/>
              </a:defRPr>
            </a:lvl7pPr>
            <a:lvl8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bg1"/>
                </a:solidFill>
                <a:latin typeface="+mj-lt"/>
              </a:defRPr>
            </a:lvl8pPr>
            <a:lvl9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GB"/>
              <a:t>03</a:t>
            </a:r>
            <a:endParaRPr lang="en-US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630F89A8-02DE-4001-B2C3-C3182BC7575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827212" y="2001032"/>
            <a:ext cx="3593749" cy="1075874"/>
          </a:xfrm>
        </p:spPr>
        <p:txBody>
          <a:bodyPr/>
          <a:lstStyle>
            <a:lvl1pPr>
              <a:spcAft>
                <a:spcPts val="300"/>
              </a:spcAft>
              <a:defRPr sz="1400"/>
            </a:lvl1pPr>
            <a:lvl2pPr>
              <a:defRPr sz="1200"/>
            </a:lvl2pPr>
            <a:lvl3pPr marL="0" indent="0">
              <a:buNone/>
              <a:defRPr sz="1200"/>
            </a:lvl3pPr>
            <a:lvl4pPr marL="0" indent="0">
              <a:buNone/>
              <a:defRPr sz="1200"/>
            </a:lvl4pPr>
            <a:lvl5pPr marL="0" indent="0">
              <a:spcAft>
                <a:spcPts val="600"/>
              </a:spcAft>
              <a:buNone/>
              <a:defRPr sz="1200"/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/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/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/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3" name="Text Placeholder 29">
            <a:extLst>
              <a:ext uri="{FF2B5EF4-FFF2-40B4-BE49-F238E27FC236}">
                <a16:creationId xmlns:a16="http://schemas.microsoft.com/office/drawing/2014/main" id="{72ED07E0-7466-4BCE-9D21-4583E51B3E2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827212" y="3332108"/>
            <a:ext cx="3593749" cy="1075874"/>
          </a:xfrm>
        </p:spPr>
        <p:txBody>
          <a:bodyPr/>
          <a:lstStyle>
            <a:lvl1pPr>
              <a:spcAft>
                <a:spcPts val="300"/>
              </a:spcAft>
              <a:defRPr sz="1400"/>
            </a:lvl1pPr>
            <a:lvl2pPr>
              <a:defRPr sz="1200"/>
            </a:lvl2pPr>
            <a:lvl3pPr marL="0" indent="0">
              <a:buNone/>
              <a:defRPr sz="1200"/>
            </a:lvl3pPr>
            <a:lvl4pPr marL="0" indent="0">
              <a:buNone/>
              <a:defRPr sz="1200"/>
            </a:lvl4pPr>
            <a:lvl5pPr marL="0" indent="0">
              <a:spcAft>
                <a:spcPts val="600"/>
              </a:spcAft>
              <a:buNone/>
              <a:defRPr sz="1200"/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/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/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/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4" name="Text Placeholder 29">
            <a:extLst>
              <a:ext uri="{FF2B5EF4-FFF2-40B4-BE49-F238E27FC236}">
                <a16:creationId xmlns:a16="http://schemas.microsoft.com/office/drawing/2014/main" id="{4880E6C2-0903-450A-9D04-DC7AB96F012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827212" y="4663184"/>
            <a:ext cx="3593749" cy="1075874"/>
          </a:xfrm>
        </p:spPr>
        <p:txBody>
          <a:bodyPr/>
          <a:lstStyle>
            <a:lvl1pPr>
              <a:spcAft>
                <a:spcPts val="300"/>
              </a:spcAft>
              <a:defRPr sz="1400"/>
            </a:lvl1pPr>
            <a:lvl2pPr>
              <a:defRPr sz="1200"/>
            </a:lvl2pPr>
            <a:lvl3pPr marL="0" indent="0">
              <a:buNone/>
              <a:defRPr sz="1200"/>
            </a:lvl3pPr>
            <a:lvl4pPr marL="0" indent="0">
              <a:buNone/>
              <a:defRPr sz="1200"/>
            </a:lvl4pPr>
            <a:lvl5pPr marL="0" indent="0">
              <a:spcAft>
                <a:spcPts val="600"/>
              </a:spcAft>
              <a:buNone/>
              <a:defRPr sz="1200"/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/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/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/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8327C2C4-153D-4D70-AF2B-4B38E79B945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663685" y="1632931"/>
            <a:ext cx="960600" cy="956282"/>
          </a:xfrm>
          <a:custGeom>
            <a:avLst/>
            <a:gdLst>
              <a:gd name="connsiteX0" fmla="*/ 480300 w 960600"/>
              <a:gd name="connsiteY0" fmla="*/ 0 h 956282"/>
              <a:gd name="connsiteX1" fmla="*/ 960600 w 960600"/>
              <a:gd name="connsiteY1" fmla="*/ 480299 h 956282"/>
              <a:gd name="connsiteX2" fmla="*/ 577097 w 960600"/>
              <a:gd name="connsiteY2" fmla="*/ 950840 h 956282"/>
              <a:gd name="connsiteX3" fmla="*/ 523114 w 960600"/>
              <a:gd name="connsiteY3" fmla="*/ 956282 h 956282"/>
              <a:gd name="connsiteX4" fmla="*/ 437486 w 960600"/>
              <a:gd name="connsiteY4" fmla="*/ 956282 h 956282"/>
              <a:gd name="connsiteX5" fmla="*/ 383503 w 960600"/>
              <a:gd name="connsiteY5" fmla="*/ 950840 h 956282"/>
              <a:gd name="connsiteX6" fmla="*/ 0 w 960600"/>
              <a:gd name="connsiteY6" fmla="*/ 480299 h 956282"/>
              <a:gd name="connsiteX7" fmla="*/ 480300 w 960600"/>
              <a:gd name="connsiteY7" fmla="*/ 0 h 956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0600" h="956282">
                <a:moveTo>
                  <a:pt x="480300" y="0"/>
                </a:moveTo>
                <a:cubicBezTo>
                  <a:pt x="745562" y="0"/>
                  <a:pt x="960600" y="215037"/>
                  <a:pt x="960600" y="480299"/>
                </a:cubicBezTo>
                <a:cubicBezTo>
                  <a:pt x="960600" y="712403"/>
                  <a:pt x="795962" y="906054"/>
                  <a:pt x="577097" y="950840"/>
                </a:cubicBezTo>
                <a:lnTo>
                  <a:pt x="523114" y="956282"/>
                </a:lnTo>
                <a:lnTo>
                  <a:pt x="437486" y="956282"/>
                </a:lnTo>
                <a:lnTo>
                  <a:pt x="383503" y="950840"/>
                </a:lnTo>
                <a:cubicBezTo>
                  <a:pt x="164639" y="906054"/>
                  <a:pt x="0" y="712403"/>
                  <a:pt x="0" y="480299"/>
                </a:cubicBezTo>
                <a:cubicBezTo>
                  <a:pt x="0" y="215037"/>
                  <a:pt x="215038" y="0"/>
                  <a:pt x="480300" y="0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anchor="ctr">
            <a:no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  <a:latin typeface="+mj-lt"/>
              </a:defRPr>
            </a:lvl2pPr>
            <a:lvl3pPr marL="0" indent="0" algn="ctr">
              <a:buNone/>
              <a:defRPr sz="2000">
                <a:solidFill>
                  <a:schemeClr val="bg1"/>
                </a:solidFill>
                <a:latin typeface="+mj-lt"/>
              </a:defRPr>
            </a:lvl3pPr>
            <a:lvl4pPr marL="0" indent="0" algn="ctr">
              <a:buNone/>
              <a:defRPr sz="2000">
                <a:solidFill>
                  <a:schemeClr val="bg1"/>
                </a:solidFill>
                <a:latin typeface="+mj-lt"/>
              </a:defRPr>
            </a:lvl4pPr>
            <a:lvl5pPr marL="0" indent="0" algn="ctr">
              <a:buNone/>
              <a:defRPr sz="2000">
                <a:solidFill>
                  <a:schemeClr val="bg1"/>
                </a:solidFill>
                <a:latin typeface="+mj-lt"/>
              </a:defRPr>
            </a:lvl5pPr>
            <a:lvl6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  <a:latin typeface="+mj-lt"/>
              </a:defRPr>
            </a:lvl6pPr>
            <a:lvl7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bg1"/>
                </a:solidFill>
                <a:latin typeface="+mj-lt"/>
              </a:defRPr>
            </a:lvl7pPr>
            <a:lvl8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bg1"/>
                </a:solidFill>
                <a:latin typeface="+mj-lt"/>
              </a:defRPr>
            </a:lvl8pPr>
            <a:lvl9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GB"/>
              <a:t>04</a:t>
            </a:r>
            <a:endParaRPr lang="en-US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A8ACE020-7EC9-4DD3-A575-7F33CE6A1BC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663685" y="2964769"/>
            <a:ext cx="960600" cy="956282"/>
          </a:xfrm>
          <a:custGeom>
            <a:avLst/>
            <a:gdLst>
              <a:gd name="connsiteX0" fmla="*/ 480300 w 960600"/>
              <a:gd name="connsiteY0" fmla="*/ 0 h 956282"/>
              <a:gd name="connsiteX1" fmla="*/ 960600 w 960600"/>
              <a:gd name="connsiteY1" fmla="*/ 480299 h 956282"/>
              <a:gd name="connsiteX2" fmla="*/ 577097 w 960600"/>
              <a:gd name="connsiteY2" fmla="*/ 950840 h 956282"/>
              <a:gd name="connsiteX3" fmla="*/ 523114 w 960600"/>
              <a:gd name="connsiteY3" fmla="*/ 956282 h 956282"/>
              <a:gd name="connsiteX4" fmla="*/ 437486 w 960600"/>
              <a:gd name="connsiteY4" fmla="*/ 956282 h 956282"/>
              <a:gd name="connsiteX5" fmla="*/ 383503 w 960600"/>
              <a:gd name="connsiteY5" fmla="*/ 950840 h 956282"/>
              <a:gd name="connsiteX6" fmla="*/ 0 w 960600"/>
              <a:gd name="connsiteY6" fmla="*/ 480299 h 956282"/>
              <a:gd name="connsiteX7" fmla="*/ 480300 w 960600"/>
              <a:gd name="connsiteY7" fmla="*/ 0 h 956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0600" h="956282">
                <a:moveTo>
                  <a:pt x="480300" y="0"/>
                </a:moveTo>
                <a:cubicBezTo>
                  <a:pt x="745562" y="0"/>
                  <a:pt x="960600" y="215037"/>
                  <a:pt x="960600" y="480299"/>
                </a:cubicBezTo>
                <a:cubicBezTo>
                  <a:pt x="960600" y="712403"/>
                  <a:pt x="795962" y="906054"/>
                  <a:pt x="577097" y="950840"/>
                </a:cubicBezTo>
                <a:lnTo>
                  <a:pt x="523114" y="956282"/>
                </a:lnTo>
                <a:lnTo>
                  <a:pt x="437486" y="956282"/>
                </a:lnTo>
                <a:lnTo>
                  <a:pt x="383503" y="950840"/>
                </a:lnTo>
                <a:cubicBezTo>
                  <a:pt x="164639" y="906054"/>
                  <a:pt x="0" y="712403"/>
                  <a:pt x="0" y="480299"/>
                </a:cubicBezTo>
                <a:cubicBezTo>
                  <a:pt x="0" y="215037"/>
                  <a:pt x="215038" y="0"/>
                  <a:pt x="480300" y="0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anchor="ctr">
            <a:no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  <a:latin typeface="+mj-lt"/>
              </a:defRPr>
            </a:lvl2pPr>
            <a:lvl3pPr marL="0" indent="0" algn="ctr">
              <a:buNone/>
              <a:defRPr sz="2000">
                <a:solidFill>
                  <a:schemeClr val="bg1"/>
                </a:solidFill>
                <a:latin typeface="+mj-lt"/>
              </a:defRPr>
            </a:lvl3pPr>
            <a:lvl4pPr marL="0" indent="0" algn="ctr">
              <a:buNone/>
              <a:defRPr sz="2000">
                <a:solidFill>
                  <a:schemeClr val="bg1"/>
                </a:solidFill>
                <a:latin typeface="+mj-lt"/>
              </a:defRPr>
            </a:lvl4pPr>
            <a:lvl5pPr marL="0" indent="0" algn="ctr">
              <a:buNone/>
              <a:defRPr sz="2000">
                <a:solidFill>
                  <a:schemeClr val="bg1"/>
                </a:solidFill>
                <a:latin typeface="+mj-lt"/>
              </a:defRPr>
            </a:lvl5pPr>
            <a:lvl6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  <a:latin typeface="+mj-lt"/>
              </a:defRPr>
            </a:lvl6pPr>
            <a:lvl7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bg1"/>
                </a:solidFill>
                <a:latin typeface="+mj-lt"/>
              </a:defRPr>
            </a:lvl7pPr>
            <a:lvl8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bg1"/>
                </a:solidFill>
                <a:latin typeface="+mj-lt"/>
              </a:defRPr>
            </a:lvl8pPr>
            <a:lvl9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GB"/>
              <a:t>05</a:t>
            </a:r>
            <a:endParaRPr lang="en-US"/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6F17AE3E-E610-4F1E-9713-770680B0C0E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663685" y="4296607"/>
            <a:ext cx="960600" cy="956282"/>
          </a:xfrm>
          <a:custGeom>
            <a:avLst/>
            <a:gdLst>
              <a:gd name="connsiteX0" fmla="*/ 480300 w 960600"/>
              <a:gd name="connsiteY0" fmla="*/ 0 h 956282"/>
              <a:gd name="connsiteX1" fmla="*/ 960600 w 960600"/>
              <a:gd name="connsiteY1" fmla="*/ 480299 h 956282"/>
              <a:gd name="connsiteX2" fmla="*/ 577097 w 960600"/>
              <a:gd name="connsiteY2" fmla="*/ 950840 h 956282"/>
              <a:gd name="connsiteX3" fmla="*/ 523114 w 960600"/>
              <a:gd name="connsiteY3" fmla="*/ 956282 h 956282"/>
              <a:gd name="connsiteX4" fmla="*/ 437486 w 960600"/>
              <a:gd name="connsiteY4" fmla="*/ 956282 h 956282"/>
              <a:gd name="connsiteX5" fmla="*/ 383503 w 960600"/>
              <a:gd name="connsiteY5" fmla="*/ 950840 h 956282"/>
              <a:gd name="connsiteX6" fmla="*/ 0 w 960600"/>
              <a:gd name="connsiteY6" fmla="*/ 480299 h 956282"/>
              <a:gd name="connsiteX7" fmla="*/ 480300 w 960600"/>
              <a:gd name="connsiteY7" fmla="*/ 0 h 956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0600" h="956282">
                <a:moveTo>
                  <a:pt x="480300" y="0"/>
                </a:moveTo>
                <a:cubicBezTo>
                  <a:pt x="745562" y="0"/>
                  <a:pt x="960600" y="215037"/>
                  <a:pt x="960600" y="480299"/>
                </a:cubicBezTo>
                <a:cubicBezTo>
                  <a:pt x="960600" y="712403"/>
                  <a:pt x="795962" y="906054"/>
                  <a:pt x="577097" y="950840"/>
                </a:cubicBezTo>
                <a:lnTo>
                  <a:pt x="523114" y="956282"/>
                </a:lnTo>
                <a:lnTo>
                  <a:pt x="437486" y="956282"/>
                </a:lnTo>
                <a:lnTo>
                  <a:pt x="383503" y="950840"/>
                </a:lnTo>
                <a:cubicBezTo>
                  <a:pt x="164639" y="906054"/>
                  <a:pt x="0" y="712403"/>
                  <a:pt x="0" y="480299"/>
                </a:cubicBezTo>
                <a:cubicBezTo>
                  <a:pt x="0" y="215037"/>
                  <a:pt x="215038" y="0"/>
                  <a:pt x="480300" y="0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anchor="ctr">
            <a:no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  <a:latin typeface="+mj-lt"/>
              </a:defRPr>
            </a:lvl2pPr>
            <a:lvl3pPr marL="0" indent="0" algn="ctr">
              <a:buNone/>
              <a:defRPr sz="2000">
                <a:solidFill>
                  <a:schemeClr val="bg1"/>
                </a:solidFill>
                <a:latin typeface="+mj-lt"/>
              </a:defRPr>
            </a:lvl3pPr>
            <a:lvl4pPr marL="0" indent="0" algn="ctr">
              <a:buNone/>
              <a:defRPr sz="2000">
                <a:solidFill>
                  <a:schemeClr val="bg1"/>
                </a:solidFill>
                <a:latin typeface="+mj-lt"/>
              </a:defRPr>
            </a:lvl4pPr>
            <a:lvl5pPr marL="0" indent="0" algn="ctr">
              <a:buNone/>
              <a:defRPr sz="2000">
                <a:solidFill>
                  <a:schemeClr val="bg1"/>
                </a:solidFill>
                <a:latin typeface="+mj-lt"/>
              </a:defRPr>
            </a:lvl5pPr>
            <a:lvl6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  <a:latin typeface="+mj-lt"/>
              </a:defRPr>
            </a:lvl6pPr>
            <a:lvl7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bg1"/>
                </a:solidFill>
                <a:latin typeface="+mj-lt"/>
              </a:defRPr>
            </a:lvl7pPr>
            <a:lvl8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bg1"/>
                </a:solidFill>
                <a:latin typeface="+mj-lt"/>
              </a:defRPr>
            </a:lvl8pPr>
            <a:lvl9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GB"/>
              <a:t>06</a:t>
            </a:r>
            <a:endParaRPr lang="en-US"/>
          </a:p>
        </p:txBody>
      </p:sp>
      <p:sp>
        <p:nvSpPr>
          <p:cNvPr id="38" name="Text Placeholder 29">
            <a:extLst>
              <a:ext uri="{FF2B5EF4-FFF2-40B4-BE49-F238E27FC236}">
                <a16:creationId xmlns:a16="http://schemas.microsoft.com/office/drawing/2014/main" id="{188D044C-ADC8-409F-8101-5DE116338B4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867009" y="2001032"/>
            <a:ext cx="3593749" cy="1075874"/>
          </a:xfrm>
        </p:spPr>
        <p:txBody>
          <a:bodyPr/>
          <a:lstStyle>
            <a:lvl1pPr>
              <a:spcAft>
                <a:spcPts val="300"/>
              </a:spcAft>
              <a:defRPr sz="1400"/>
            </a:lvl1pPr>
            <a:lvl2pPr>
              <a:defRPr sz="1200"/>
            </a:lvl2pPr>
            <a:lvl3pPr marL="0" indent="0">
              <a:buNone/>
              <a:defRPr sz="1200"/>
            </a:lvl3pPr>
            <a:lvl4pPr marL="0" indent="0">
              <a:buNone/>
              <a:defRPr sz="1200"/>
            </a:lvl4pPr>
            <a:lvl5pPr marL="0" indent="0">
              <a:spcAft>
                <a:spcPts val="600"/>
              </a:spcAft>
              <a:buNone/>
              <a:defRPr sz="1200"/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/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/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/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9" name="Text Placeholder 29">
            <a:extLst>
              <a:ext uri="{FF2B5EF4-FFF2-40B4-BE49-F238E27FC236}">
                <a16:creationId xmlns:a16="http://schemas.microsoft.com/office/drawing/2014/main" id="{8C66E7CA-A6BF-41D1-83D7-1F21D21A85C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867009" y="3332108"/>
            <a:ext cx="3593749" cy="1075874"/>
          </a:xfrm>
        </p:spPr>
        <p:txBody>
          <a:bodyPr/>
          <a:lstStyle>
            <a:lvl1pPr>
              <a:spcAft>
                <a:spcPts val="300"/>
              </a:spcAft>
              <a:defRPr sz="1400"/>
            </a:lvl1pPr>
            <a:lvl2pPr>
              <a:defRPr sz="1200"/>
            </a:lvl2pPr>
            <a:lvl3pPr marL="0" indent="0">
              <a:buNone/>
              <a:defRPr sz="1200"/>
            </a:lvl3pPr>
            <a:lvl4pPr marL="0" indent="0">
              <a:buNone/>
              <a:defRPr sz="1200"/>
            </a:lvl4pPr>
            <a:lvl5pPr marL="0" indent="0">
              <a:spcAft>
                <a:spcPts val="600"/>
              </a:spcAft>
              <a:buNone/>
              <a:defRPr sz="1200"/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/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/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/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0" name="Text Placeholder 29">
            <a:extLst>
              <a:ext uri="{FF2B5EF4-FFF2-40B4-BE49-F238E27FC236}">
                <a16:creationId xmlns:a16="http://schemas.microsoft.com/office/drawing/2014/main" id="{3CDA8577-E301-4BAE-81D4-5E82BA764BC4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867009" y="4663184"/>
            <a:ext cx="3593749" cy="1075874"/>
          </a:xfrm>
        </p:spPr>
        <p:txBody>
          <a:bodyPr/>
          <a:lstStyle>
            <a:lvl1pPr>
              <a:spcAft>
                <a:spcPts val="300"/>
              </a:spcAft>
              <a:defRPr sz="1400"/>
            </a:lvl1pPr>
            <a:lvl2pPr>
              <a:defRPr sz="1200"/>
            </a:lvl2pPr>
            <a:lvl3pPr marL="0" indent="0">
              <a:buNone/>
              <a:defRPr sz="1200"/>
            </a:lvl3pPr>
            <a:lvl4pPr marL="0" indent="0">
              <a:buNone/>
              <a:defRPr sz="1200"/>
            </a:lvl4pPr>
            <a:lvl5pPr marL="0" indent="0">
              <a:spcAft>
                <a:spcPts val="600"/>
              </a:spcAft>
              <a:buNone/>
              <a:defRPr sz="1200"/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/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/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/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8908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26">
          <p15:clr>
            <a:srgbClr val="FBAE40"/>
          </p15:clr>
        </p15:guide>
        <p15:guide id="2" orient="horz" pos="890">
          <p15:clr>
            <a:srgbClr val="FBAE40"/>
          </p15:clr>
        </p15:guide>
        <p15:guide id="3" orient="horz" pos="3612">
          <p15:clr>
            <a:srgbClr val="FBAE40"/>
          </p15:clr>
        </p15:guide>
      </p15:sldGuideLst>
    </p:ext>
  </p:extLs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ocu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4D8C5CD-85EC-4774-A66D-DF92279A5E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grayscl/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55782" y="2"/>
            <a:ext cx="3336219" cy="6857999"/>
          </a:xfrm>
          <a:custGeom>
            <a:avLst/>
            <a:gdLst>
              <a:gd name="connsiteX0" fmla="*/ 0 w 3336219"/>
              <a:gd name="connsiteY0" fmla="*/ 0 h 6857999"/>
              <a:gd name="connsiteX1" fmla="*/ 3336219 w 3336219"/>
              <a:gd name="connsiteY1" fmla="*/ 0 h 6857999"/>
              <a:gd name="connsiteX2" fmla="*/ 3336219 w 3336219"/>
              <a:gd name="connsiteY2" fmla="*/ 6857999 h 6857999"/>
              <a:gd name="connsiteX3" fmla="*/ 744402 w 3336219"/>
              <a:gd name="connsiteY3" fmla="*/ 6857999 h 6857999"/>
              <a:gd name="connsiteX4" fmla="*/ 2391747 w 3336219"/>
              <a:gd name="connsiteY4" fmla="*/ 1749952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6219" h="6857999">
                <a:moveTo>
                  <a:pt x="0" y="0"/>
                </a:moveTo>
                <a:lnTo>
                  <a:pt x="3336219" y="0"/>
                </a:lnTo>
                <a:lnTo>
                  <a:pt x="3336219" y="6857999"/>
                </a:lnTo>
                <a:lnTo>
                  <a:pt x="744402" y="6857999"/>
                </a:lnTo>
                <a:lnTo>
                  <a:pt x="2391747" y="1749952"/>
                </a:lnTo>
                <a:close/>
              </a:path>
            </a:pathLst>
          </a:custGeom>
          <a:solidFill>
            <a:schemeClr val="accent6"/>
          </a:solidFill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65A8F828-EA8C-44F9-8CE3-BF6A6E5A9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B0CBCC57-27A5-41CD-8BD6-C2D07B4CBD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280576" y="6237312"/>
            <a:ext cx="287536" cy="2936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E4664BE-8363-404A-A557-738F058F6B4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To edit the footer text go to Insert &gt; Header &amp; Footer</a:t>
            </a:r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1909B8F-A253-4CE8-B54E-E60CE5FD3D7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7203" y="5951184"/>
            <a:ext cx="1108252" cy="6698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62339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890">
          <p15:clr>
            <a:srgbClr val="FBAE40"/>
          </p15:clr>
        </p15:guide>
        <p15:guide id="3" orient="horz" pos="3612">
          <p15:clr>
            <a:srgbClr val="FBAE40"/>
          </p15:clr>
        </p15:guide>
        <p15:guide id="4" orient="horz" pos="1026">
          <p15:clr>
            <a:srgbClr val="FBAE40"/>
          </p15:clr>
        </p15:guide>
      </p15:sldGuideLst>
    </p:ext>
  </p:extLst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D5094F0-BA9F-4E55-8AE8-33A2A1FE5453}"/>
              </a:ext>
            </a:extLst>
          </p:cNvPr>
          <p:cNvSpPr/>
          <p:nvPr userDrawn="1"/>
        </p:nvSpPr>
        <p:spPr>
          <a:xfrm>
            <a:off x="8855781" y="1"/>
            <a:ext cx="3336220" cy="6868095"/>
          </a:xfrm>
          <a:custGeom>
            <a:avLst/>
            <a:gdLst>
              <a:gd name="connsiteX0" fmla="*/ 0 w 3336220"/>
              <a:gd name="connsiteY0" fmla="*/ 0 h 6868095"/>
              <a:gd name="connsiteX1" fmla="*/ 3336220 w 3336220"/>
              <a:gd name="connsiteY1" fmla="*/ 0 h 6868095"/>
              <a:gd name="connsiteX2" fmla="*/ 3336220 w 3336220"/>
              <a:gd name="connsiteY2" fmla="*/ 6868095 h 6868095"/>
              <a:gd name="connsiteX3" fmla="*/ 741146 w 3336220"/>
              <a:gd name="connsiteY3" fmla="*/ 6868095 h 6868095"/>
              <a:gd name="connsiteX4" fmla="*/ 2391747 w 3336220"/>
              <a:gd name="connsiteY4" fmla="*/ 1749952 h 6868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6220" h="6868095">
                <a:moveTo>
                  <a:pt x="0" y="0"/>
                </a:moveTo>
                <a:lnTo>
                  <a:pt x="3336220" y="0"/>
                </a:lnTo>
                <a:lnTo>
                  <a:pt x="3336220" y="6868095"/>
                </a:lnTo>
                <a:lnTo>
                  <a:pt x="741146" y="6868095"/>
                </a:lnTo>
                <a:lnTo>
                  <a:pt x="2391747" y="1749952"/>
                </a:lnTo>
                <a:close/>
              </a:path>
            </a:pathLst>
          </a:custGeom>
          <a:solidFill>
            <a:schemeClr val="accent6">
              <a:alpha val="10000"/>
            </a:schemeClr>
          </a:solidFill>
          <a:ln w="2146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FABAE6-89D6-4DA6-8E25-44CF070F4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2C8856E-EA09-4A2D-A32F-1FA6FBE19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7" y="1628801"/>
            <a:ext cx="10944225" cy="4105249"/>
          </a:xfrm>
        </p:spPr>
        <p:txBody>
          <a:bodyPr lIns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B9E68E-F017-42CD-B76C-63F6900439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D55D20-3235-4F21-98BA-3D395351C7F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To edit the footer text go to Insert &gt; Header &amp; Footer</a:t>
            </a:r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F8C1E03F-1504-456D-9F32-E390ABCB4E5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7203" y="5951184"/>
            <a:ext cx="1108252" cy="6698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73968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26">
          <p15:clr>
            <a:srgbClr val="FBAE40"/>
          </p15:clr>
        </p15:guide>
        <p15:guide id="2" orient="horz" pos="890">
          <p15:clr>
            <a:srgbClr val="FBAE40"/>
          </p15:clr>
        </p15:guide>
        <p15:guide id="3" orient="horz" pos="3612">
          <p15:clr>
            <a:srgbClr val="FBAE40"/>
          </p15:clr>
        </p15:guide>
      </p15:sldGuideLst>
    </p:ext>
  </p:extLst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oi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D5094F0-BA9F-4E55-8AE8-33A2A1FE5453}"/>
              </a:ext>
            </a:extLst>
          </p:cNvPr>
          <p:cNvSpPr/>
          <p:nvPr userDrawn="1"/>
        </p:nvSpPr>
        <p:spPr>
          <a:xfrm>
            <a:off x="8855781" y="1"/>
            <a:ext cx="3336220" cy="6868095"/>
          </a:xfrm>
          <a:custGeom>
            <a:avLst/>
            <a:gdLst>
              <a:gd name="connsiteX0" fmla="*/ 0 w 3336220"/>
              <a:gd name="connsiteY0" fmla="*/ 0 h 6868095"/>
              <a:gd name="connsiteX1" fmla="*/ 3336220 w 3336220"/>
              <a:gd name="connsiteY1" fmla="*/ 0 h 6868095"/>
              <a:gd name="connsiteX2" fmla="*/ 3336220 w 3336220"/>
              <a:gd name="connsiteY2" fmla="*/ 6868095 h 6868095"/>
              <a:gd name="connsiteX3" fmla="*/ 741146 w 3336220"/>
              <a:gd name="connsiteY3" fmla="*/ 6868095 h 6868095"/>
              <a:gd name="connsiteX4" fmla="*/ 2391747 w 3336220"/>
              <a:gd name="connsiteY4" fmla="*/ 1749952 h 6868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6220" h="6868095">
                <a:moveTo>
                  <a:pt x="0" y="0"/>
                </a:moveTo>
                <a:lnTo>
                  <a:pt x="3336220" y="0"/>
                </a:lnTo>
                <a:lnTo>
                  <a:pt x="3336220" y="6868095"/>
                </a:lnTo>
                <a:lnTo>
                  <a:pt x="741146" y="6868095"/>
                </a:lnTo>
                <a:lnTo>
                  <a:pt x="2391747" y="1749952"/>
                </a:lnTo>
                <a:close/>
              </a:path>
            </a:pathLst>
          </a:custGeom>
          <a:solidFill>
            <a:schemeClr val="accent6">
              <a:alpha val="10000"/>
            </a:schemeClr>
          </a:solidFill>
          <a:ln w="2146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FABAE6-89D6-4DA6-8E25-44CF070F4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B9E68E-F017-42CD-B76C-63F6900439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D55D20-3235-4F21-98BA-3D395351C7F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To edit the footer text go to Insert &gt; Header &amp; Footer</a:t>
            </a:r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F8C1E03F-1504-456D-9F32-E390ABCB4E5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7203" y="5951184"/>
            <a:ext cx="1108252" cy="669822"/>
          </a:xfrm>
          <a:prstGeom prst="rect">
            <a:avLst/>
          </a:prstGeom>
        </p:spPr>
      </p:pic>
      <p:sp>
        <p:nvSpPr>
          <p:cNvPr id="8" name="Text Placeholder 24">
            <a:extLst>
              <a:ext uri="{FF2B5EF4-FFF2-40B4-BE49-F238E27FC236}">
                <a16:creationId xmlns:a16="http://schemas.microsoft.com/office/drawing/2014/main" id="{866B7FE8-8996-4104-A401-2DC5BF0953C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706234" y="2056721"/>
            <a:ext cx="1384461" cy="1378238"/>
          </a:xfrm>
          <a:custGeom>
            <a:avLst/>
            <a:gdLst>
              <a:gd name="connsiteX0" fmla="*/ 480300 w 960600"/>
              <a:gd name="connsiteY0" fmla="*/ 0 h 956282"/>
              <a:gd name="connsiteX1" fmla="*/ 960600 w 960600"/>
              <a:gd name="connsiteY1" fmla="*/ 480299 h 956282"/>
              <a:gd name="connsiteX2" fmla="*/ 577097 w 960600"/>
              <a:gd name="connsiteY2" fmla="*/ 950840 h 956282"/>
              <a:gd name="connsiteX3" fmla="*/ 523114 w 960600"/>
              <a:gd name="connsiteY3" fmla="*/ 956282 h 956282"/>
              <a:gd name="connsiteX4" fmla="*/ 437486 w 960600"/>
              <a:gd name="connsiteY4" fmla="*/ 956282 h 956282"/>
              <a:gd name="connsiteX5" fmla="*/ 383503 w 960600"/>
              <a:gd name="connsiteY5" fmla="*/ 950840 h 956282"/>
              <a:gd name="connsiteX6" fmla="*/ 0 w 960600"/>
              <a:gd name="connsiteY6" fmla="*/ 480299 h 956282"/>
              <a:gd name="connsiteX7" fmla="*/ 480300 w 960600"/>
              <a:gd name="connsiteY7" fmla="*/ 0 h 956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0600" h="956282">
                <a:moveTo>
                  <a:pt x="480300" y="0"/>
                </a:moveTo>
                <a:cubicBezTo>
                  <a:pt x="745562" y="0"/>
                  <a:pt x="960600" y="215037"/>
                  <a:pt x="960600" y="480299"/>
                </a:cubicBezTo>
                <a:cubicBezTo>
                  <a:pt x="960600" y="712403"/>
                  <a:pt x="795962" y="906054"/>
                  <a:pt x="577097" y="950840"/>
                </a:cubicBezTo>
                <a:lnTo>
                  <a:pt x="523114" y="956282"/>
                </a:lnTo>
                <a:lnTo>
                  <a:pt x="437486" y="956282"/>
                </a:lnTo>
                <a:lnTo>
                  <a:pt x="383503" y="950840"/>
                </a:lnTo>
                <a:cubicBezTo>
                  <a:pt x="164639" y="906054"/>
                  <a:pt x="0" y="712403"/>
                  <a:pt x="0" y="480299"/>
                </a:cubicBezTo>
                <a:cubicBezTo>
                  <a:pt x="0" y="215037"/>
                  <a:pt x="215038" y="0"/>
                  <a:pt x="480300" y="0"/>
                </a:cubicBezTo>
                <a:close/>
              </a:path>
            </a:pathLst>
          </a:custGeom>
          <a:solidFill>
            <a:schemeClr val="accent6"/>
          </a:solidFill>
        </p:spPr>
        <p:txBody>
          <a:bodyPr wrap="square" lIns="0" tIns="0" rIns="0" bIns="0" anchor="ctr">
            <a:no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  <a:lvl2pPr algn="ctr">
              <a:defRPr sz="2800">
                <a:solidFill>
                  <a:schemeClr val="bg1"/>
                </a:solidFill>
                <a:latin typeface="+mj-lt"/>
              </a:defRPr>
            </a:lvl2pPr>
            <a:lvl3pPr marL="0" indent="0" algn="ctr">
              <a:buNone/>
              <a:defRPr sz="2800">
                <a:solidFill>
                  <a:schemeClr val="bg1"/>
                </a:solidFill>
                <a:latin typeface="+mj-lt"/>
              </a:defRPr>
            </a:lvl3pPr>
            <a:lvl4pPr marL="0" indent="0" algn="ctr">
              <a:buNone/>
              <a:defRPr sz="2800">
                <a:solidFill>
                  <a:schemeClr val="bg1"/>
                </a:solidFill>
                <a:latin typeface="+mj-lt"/>
              </a:defRPr>
            </a:lvl4pPr>
            <a:lvl5pPr marL="0" indent="0" algn="ctr">
              <a:buNone/>
              <a:defRPr sz="2800">
                <a:solidFill>
                  <a:schemeClr val="bg1"/>
                </a:solidFill>
                <a:latin typeface="+mj-lt"/>
              </a:defRPr>
            </a:lvl5pPr>
            <a:lvl6pPr marL="0" indent="0" algn="ctr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chemeClr val="bg1"/>
                </a:solidFill>
                <a:latin typeface="+mj-lt"/>
              </a:defRPr>
            </a:lvl6pPr>
            <a:lvl7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800">
                <a:solidFill>
                  <a:schemeClr val="bg1"/>
                </a:solidFill>
                <a:latin typeface="+mj-lt"/>
              </a:defRPr>
            </a:lvl7pPr>
            <a:lvl8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800">
                <a:solidFill>
                  <a:schemeClr val="bg1"/>
                </a:solidFill>
                <a:latin typeface="+mj-lt"/>
              </a:defRPr>
            </a:lvl8pPr>
            <a:lvl9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80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GB"/>
              <a:t>01</a:t>
            </a:r>
            <a:endParaRPr lang="en-US"/>
          </a:p>
        </p:txBody>
      </p:sp>
      <p:sp>
        <p:nvSpPr>
          <p:cNvPr id="12" name="Text Placeholder 24">
            <a:extLst>
              <a:ext uri="{FF2B5EF4-FFF2-40B4-BE49-F238E27FC236}">
                <a16:creationId xmlns:a16="http://schemas.microsoft.com/office/drawing/2014/main" id="{5A7F7533-F285-4629-8FAF-42DE2F9123E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414400" y="2056721"/>
            <a:ext cx="1384461" cy="1378238"/>
          </a:xfrm>
          <a:custGeom>
            <a:avLst/>
            <a:gdLst>
              <a:gd name="connsiteX0" fmla="*/ 480300 w 960600"/>
              <a:gd name="connsiteY0" fmla="*/ 0 h 956282"/>
              <a:gd name="connsiteX1" fmla="*/ 960600 w 960600"/>
              <a:gd name="connsiteY1" fmla="*/ 480299 h 956282"/>
              <a:gd name="connsiteX2" fmla="*/ 577097 w 960600"/>
              <a:gd name="connsiteY2" fmla="*/ 950840 h 956282"/>
              <a:gd name="connsiteX3" fmla="*/ 523114 w 960600"/>
              <a:gd name="connsiteY3" fmla="*/ 956282 h 956282"/>
              <a:gd name="connsiteX4" fmla="*/ 437486 w 960600"/>
              <a:gd name="connsiteY4" fmla="*/ 956282 h 956282"/>
              <a:gd name="connsiteX5" fmla="*/ 383503 w 960600"/>
              <a:gd name="connsiteY5" fmla="*/ 950840 h 956282"/>
              <a:gd name="connsiteX6" fmla="*/ 0 w 960600"/>
              <a:gd name="connsiteY6" fmla="*/ 480299 h 956282"/>
              <a:gd name="connsiteX7" fmla="*/ 480300 w 960600"/>
              <a:gd name="connsiteY7" fmla="*/ 0 h 956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0600" h="956282">
                <a:moveTo>
                  <a:pt x="480300" y="0"/>
                </a:moveTo>
                <a:cubicBezTo>
                  <a:pt x="745562" y="0"/>
                  <a:pt x="960600" y="215037"/>
                  <a:pt x="960600" y="480299"/>
                </a:cubicBezTo>
                <a:cubicBezTo>
                  <a:pt x="960600" y="712403"/>
                  <a:pt x="795962" y="906054"/>
                  <a:pt x="577097" y="950840"/>
                </a:cubicBezTo>
                <a:lnTo>
                  <a:pt x="523114" y="956282"/>
                </a:lnTo>
                <a:lnTo>
                  <a:pt x="437486" y="956282"/>
                </a:lnTo>
                <a:lnTo>
                  <a:pt x="383503" y="950840"/>
                </a:lnTo>
                <a:cubicBezTo>
                  <a:pt x="164639" y="906054"/>
                  <a:pt x="0" y="712403"/>
                  <a:pt x="0" y="480299"/>
                </a:cubicBezTo>
                <a:cubicBezTo>
                  <a:pt x="0" y="215037"/>
                  <a:pt x="215038" y="0"/>
                  <a:pt x="480300" y="0"/>
                </a:cubicBezTo>
                <a:close/>
              </a:path>
            </a:pathLst>
          </a:custGeom>
          <a:solidFill>
            <a:schemeClr val="accent6"/>
          </a:solidFill>
        </p:spPr>
        <p:txBody>
          <a:bodyPr wrap="square" lIns="0" tIns="0" rIns="0" bIns="0" anchor="ctr">
            <a:no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  <a:lvl2pPr algn="ctr">
              <a:defRPr sz="2800">
                <a:solidFill>
                  <a:schemeClr val="bg1"/>
                </a:solidFill>
                <a:latin typeface="+mj-lt"/>
              </a:defRPr>
            </a:lvl2pPr>
            <a:lvl3pPr marL="0" indent="0" algn="ctr">
              <a:buNone/>
              <a:defRPr sz="2800">
                <a:solidFill>
                  <a:schemeClr val="bg1"/>
                </a:solidFill>
                <a:latin typeface="+mj-lt"/>
              </a:defRPr>
            </a:lvl3pPr>
            <a:lvl4pPr marL="0" indent="0" algn="ctr">
              <a:buNone/>
              <a:defRPr sz="2800">
                <a:solidFill>
                  <a:schemeClr val="bg1"/>
                </a:solidFill>
                <a:latin typeface="+mj-lt"/>
              </a:defRPr>
            </a:lvl4pPr>
            <a:lvl5pPr marL="0" indent="0" algn="ctr">
              <a:buNone/>
              <a:defRPr sz="2800">
                <a:solidFill>
                  <a:schemeClr val="bg1"/>
                </a:solidFill>
                <a:latin typeface="+mj-lt"/>
              </a:defRPr>
            </a:lvl5pPr>
            <a:lvl6pPr marL="0" indent="0" algn="ctr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chemeClr val="bg1"/>
                </a:solidFill>
                <a:latin typeface="+mj-lt"/>
              </a:defRPr>
            </a:lvl6pPr>
            <a:lvl7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800">
                <a:solidFill>
                  <a:schemeClr val="bg1"/>
                </a:solidFill>
                <a:latin typeface="+mj-lt"/>
              </a:defRPr>
            </a:lvl7pPr>
            <a:lvl8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800">
                <a:solidFill>
                  <a:schemeClr val="bg1"/>
                </a:solidFill>
                <a:latin typeface="+mj-lt"/>
              </a:defRPr>
            </a:lvl8pPr>
            <a:lvl9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80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GB"/>
              <a:t>02</a:t>
            </a:r>
            <a:endParaRPr lang="en-US"/>
          </a:p>
        </p:txBody>
      </p:sp>
      <p:sp>
        <p:nvSpPr>
          <p:cNvPr id="13" name="Text Placeholder 24">
            <a:extLst>
              <a:ext uri="{FF2B5EF4-FFF2-40B4-BE49-F238E27FC236}">
                <a16:creationId xmlns:a16="http://schemas.microsoft.com/office/drawing/2014/main" id="{CE922722-C917-4593-BBDA-C019F79A7F2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22564" y="2056721"/>
            <a:ext cx="1384461" cy="1378238"/>
          </a:xfrm>
          <a:custGeom>
            <a:avLst/>
            <a:gdLst>
              <a:gd name="connsiteX0" fmla="*/ 480300 w 960600"/>
              <a:gd name="connsiteY0" fmla="*/ 0 h 956282"/>
              <a:gd name="connsiteX1" fmla="*/ 960600 w 960600"/>
              <a:gd name="connsiteY1" fmla="*/ 480299 h 956282"/>
              <a:gd name="connsiteX2" fmla="*/ 577097 w 960600"/>
              <a:gd name="connsiteY2" fmla="*/ 950840 h 956282"/>
              <a:gd name="connsiteX3" fmla="*/ 523114 w 960600"/>
              <a:gd name="connsiteY3" fmla="*/ 956282 h 956282"/>
              <a:gd name="connsiteX4" fmla="*/ 437486 w 960600"/>
              <a:gd name="connsiteY4" fmla="*/ 956282 h 956282"/>
              <a:gd name="connsiteX5" fmla="*/ 383503 w 960600"/>
              <a:gd name="connsiteY5" fmla="*/ 950840 h 956282"/>
              <a:gd name="connsiteX6" fmla="*/ 0 w 960600"/>
              <a:gd name="connsiteY6" fmla="*/ 480299 h 956282"/>
              <a:gd name="connsiteX7" fmla="*/ 480300 w 960600"/>
              <a:gd name="connsiteY7" fmla="*/ 0 h 956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0600" h="956282">
                <a:moveTo>
                  <a:pt x="480300" y="0"/>
                </a:moveTo>
                <a:cubicBezTo>
                  <a:pt x="745562" y="0"/>
                  <a:pt x="960600" y="215037"/>
                  <a:pt x="960600" y="480299"/>
                </a:cubicBezTo>
                <a:cubicBezTo>
                  <a:pt x="960600" y="712403"/>
                  <a:pt x="795962" y="906054"/>
                  <a:pt x="577097" y="950840"/>
                </a:cubicBezTo>
                <a:lnTo>
                  <a:pt x="523114" y="956282"/>
                </a:lnTo>
                <a:lnTo>
                  <a:pt x="437486" y="956282"/>
                </a:lnTo>
                <a:lnTo>
                  <a:pt x="383503" y="950840"/>
                </a:lnTo>
                <a:cubicBezTo>
                  <a:pt x="164639" y="906054"/>
                  <a:pt x="0" y="712403"/>
                  <a:pt x="0" y="480299"/>
                </a:cubicBezTo>
                <a:cubicBezTo>
                  <a:pt x="0" y="215037"/>
                  <a:pt x="215038" y="0"/>
                  <a:pt x="480300" y="0"/>
                </a:cubicBezTo>
                <a:close/>
              </a:path>
            </a:pathLst>
          </a:custGeom>
          <a:solidFill>
            <a:schemeClr val="accent6"/>
          </a:solidFill>
        </p:spPr>
        <p:txBody>
          <a:bodyPr wrap="square" lIns="0" tIns="0" rIns="0" bIns="0" anchor="ctr">
            <a:no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  <a:lvl2pPr algn="ctr">
              <a:defRPr sz="2800">
                <a:solidFill>
                  <a:schemeClr val="bg1"/>
                </a:solidFill>
                <a:latin typeface="+mj-lt"/>
              </a:defRPr>
            </a:lvl2pPr>
            <a:lvl3pPr marL="0" indent="0" algn="ctr">
              <a:buNone/>
              <a:defRPr sz="2800">
                <a:solidFill>
                  <a:schemeClr val="bg1"/>
                </a:solidFill>
                <a:latin typeface="+mj-lt"/>
              </a:defRPr>
            </a:lvl3pPr>
            <a:lvl4pPr marL="0" indent="0" algn="ctr">
              <a:buNone/>
              <a:defRPr sz="2800">
                <a:solidFill>
                  <a:schemeClr val="bg1"/>
                </a:solidFill>
                <a:latin typeface="+mj-lt"/>
              </a:defRPr>
            </a:lvl4pPr>
            <a:lvl5pPr marL="0" indent="0" algn="ctr">
              <a:buNone/>
              <a:defRPr sz="2800">
                <a:solidFill>
                  <a:schemeClr val="bg1"/>
                </a:solidFill>
                <a:latin typeface="+mj-lt"/>
              </a:defRPr>
            </a:lvl5pPr>
            <a:lvl6pPr marL="0" indent="0" algn="ctr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chemeClr val="bg1"/>
                </a:solidFill>
                <a:latin typeface="+mj-lt"/>
              </a:defRPr>
            </a:lvl6pPr>
            <a:lvl7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800">
                <a:solidFill>
                  <a:schemeClr val="bg1"/>
                </a:solidFill>
                <a:latin typeface="+mj-lt"/>
              </a:defRPr>
            </a:lvl7pPr>
            <a:lvl8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800">
                <a:solidFill>
                  <a:schemeClr val="bg1"/>
                </a:solidFill>
                <a:latin typeface="+mj-lt"/>
              </a:defRPr>
            </a:lvl8pPr>
            <a:lvl9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80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GB"/>
              <a:t>03</a:t>
            </a:r>
            <a:endParaRPr lang="en-US"/>
          </a:p>
        </p:txBody>
      </p:sp>
      <p:sp>
        <p:nvSpPr>
          <p:cNvPr id="19" name="Text Placeholder 29">
            <a:extLst>
              <a:ext uri="{FF2B5EF4-FFF2-40B4-BE49-F238E27FC236}">
                <a16:creationId xmlns:a16="http://schemas.microsoft.com/office/drawing/2014/main" id="{D27CB011-608B-43E7-B05C-FBE76919F4C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9907" y="3832018"/>
            <a:ext cx="3506637" cy="1902032"/>
          </a:xfrm>
        </p:spPr>
        <p:txBody>
          <a:bodyPr lIns="108000" rIns="108000" bIns="108000">
            <a:normAutofit/>
          </a:bodyPr>
          <a:lstStyle>
            <a:lvl1pPr algn="ctr">
              <a:spcAft>
                <a:spcPts val="600"/>
              </a:spcAft>
              <a:defRPr sz="1600">
                <a:solidFill>
                  <a:schemeClr val="accent6"/>
                </a:solidFill>
              </a:defRPr>
            </a:lvl1pPr>
            <a:lvl2pPr algn="ctr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0" indent="0" algn="ctr">
              <a:buNone/>
              <a:defRPr sz="1400">
                <a:latin typeface="+mn-lt"/>
              </a:defRPr>
            </a:lvl3pPr>
            <a:lvl4pPr marL="0" indent="0" algn="ctr">
              <a:buNone/>
              <a:defRPr sz="1400">
                <a:latin typeface="+mn-lt"/>
              </a:defRPr>
            </a:lvl4pPr>
            <a:lvl5pPr marL="0" indent="0" algn="ctr">
              <a:spcAft>
                <a:spcPts val="600"/>
              </a:spcAft>
              <a:buNone/>
              <a:defRPr sz="1400">
                <a:latin typeface="+mn-lt"/>
              </a:defRPr>
            </a:lvl5pPr>
            <a:lvl6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7pPr>
            <a:lvl8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8pPr>
            <a:lvl9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0" name="Text Placeholder 29">
            <a:extLst>
              <a:ext uri="{FF2B5EF4-FFF2-40B4-BE49-F238E27FC236}">
                <a16:creationId xmlns:a16="http://schemas.microsoft.com/office/drawing/2014/main" id="{9A3B7DD9-9B5B-40D3-9E6C-9A5047708CCD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061475" y="3832018"/>
            <a:ext cx="3506637" cy="1902032"/>
          </a:xfrm>
        </p:spPr>
        <p:txBody>
          <a:bodyPr lIns="108000" rIns="108000" bIns="108000">
            <a:normAutofit/>
          </a:bodyPr>
          <a:lstStyle>
            <a:lvl1pPr algn="ctr">
              <a:spcAft>
                <a:spcPts val="600"/>
              </a:spcAft>
              <a:defRPr sz="1600">
                <a:solidFill>
                  <a:schemeClr val="accent6"/>
                </a:solidFill>
              </a:defRPr>
            </a:lvl1pPr>
            <a:lvl2pPr algn="ctr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0" indent="0" algn="ctr">
              <a:buNone/>
              <a:defRPr sz="1400">
                <a:latin typeface="+mn-lt"/>
              </a:defRPr>
            </a:lvl3pPr>
            <a:lvl4pPr marL="0" indent="0" algn="ctr">
              <a:buNone/>
              <a:defRPr sz="1400">
                <a:latin typeface="+mn-lt"/>
              </a:defRPr>
            </a:lvl4pPr>
            <a:lvl5pPr marL="0" indent="0" algn="ctr">
              <a:spcAft>
                <a:spcPts val="600"/>
              </a:spcAft>
              <a:buNone/>
              <a:defRPr sz="1400">
                <a:latin typeface="+mn-lt"/>
              </a:defRPr>
            </a:lvl5pPr>
            <a:lvl6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7pPr>
            <a:lvl8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8pPr>
            <a:lvl9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1" name="Text Placeholder 29">
            <a:extLst>
              <a:ext uri="{FF2B5EF4-FFF2-40B4-BE49-F238E27FC236}">
                <a16:creationId xmlns:a16="http://schemas.microsoft.com/office/drawing/2014/main" id="{58EF5DCE-FFBC-41F8-B1E5-967BB637D807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345691" y="3832018"/>
            <a:ext cx="3506637" cy="1902032"/>
          </a:xfrm>
        </p:spPr>
        <p:txBody>
          <a:bodyPr lIns="108000" rIns="108000" bIns="108000">
            <a:normAutofit/>
          </a:bodyPr>
          <a:lstStyle>
            <a:lvl1pPr algn="ctr">
              <a:spcAft>
                <a:spcPts val="600"/>
              </a:spcAft>
              <a:defRPr sz="1600">
                <a:solidFill>
                  <a:schemeClr val="accent6"/>
                </a:solidFill>
              </a:defRPr>
            </a:lvl1pPr>
            <a:lvl2pPr algn="ctr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0" indent="0" algn="ctr">
              <a:buNone/>
              <a:defRPr sz="1400">
                <a:latin typeface="+mn-lt"/>
              </a:defRPr>
            </a:lvl3pPr>
            <a:lvl4pPr marL="0" indent="0" algn="ctr">
              <a:buNone/>
              <a:defRPr sz="1400">
                <a:latin typeface="+mn-lt"/>
              </a:defRPr>
            </a:lvl4pPr>
            <a:lvl5pPr marL="0" indent="0" algn="ctr">
              <a:spcAft>
                <a:spcPts val="600"/>
              </a:spcAft>
              <a:buNone/>
              <a:defRPr sz="1400">
                <a:latin typeface="+mn-lt"/>
              </a:defRPr>
            </a:lvl5pPr>
            <a:lvl6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7pPr>
            <a:lvl8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8pPr>
            <a:lvl9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551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26">
          <p15:clr>
            <a:srgbClr val="FBAE40"/>
          </p15:clr>
        </p15:guide>
        <p15:guide id="2" orient="horz" pos="890">
          <p15:clr>
            <a:srgbClr val="FBAE40"/>
          </p15:clr>
        </p15:guide>
        <p15:guide id="3" orient="horz" pos="3612">
          <p15:clr>
            <a:srgbClr val="FBAE40"/>
          </p15:clr>
        </p15:guide>
      </p15:sldGuideLst>
    </p:ext>
  </p:extLst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oi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D5094F0-BA9F-4E55-8AE8-33A2A1FE5453}"/>
              </a:ext>
            </a:extLst>
          </p:cNvPr>
          <p:cNvSpPr/>
          <p:nvPr userDrawn="1"/>
        </p:nvSpPr>
        <p:spPr>
          <a:xfrm>
            <a:off x="8855781" y="1"/>
            <a:ext cx="3336220" cy="6868095"/>
          </a:xfrm>
          <a:custGeom>
            <a:avLst/>
            <a:gdLst>
              <a:gd name="connsiteX0" fmla="*/ 0 w 3336220"/>
              <a:gd name="connsiteY0" fmla="*/ 0 h 6868095"/>
              <a:gd name="connsiteX1" fmla="*/ 3336220 w 3336220"/>
              <a:gd name="connsiteY1" fmla="*/ 0 h 6868095"/>
              <a:gd name="connsiteX2" fmla="*/ 3336220 w 3336220"/>
              <a:gd name="connsiteY2" fmla="*/ 6868095 h 6868095"/>
              <a:gd name="connsiteX3" fmla="*/ 741146 w 3336220"/>
              <a:gd name="connsiteY3" fmla="*/ 6868095 h 6868095"/>
              <a:gd name="connsiteX4" fmla="*/ 2391747 w 3336220"/>
              <a:gd name="connsiteY4" fmla="*/ 1749952 h 6868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6220" h="6868095">
                <a:moveTo>
                  <a:pt x="0" y="0"/>
                </a:moveTo>
                <a:lnTo>
                  <a:pt x="3336220" y="0"/>
                </a:lnTo>
                <a:lnTo>
                  <a:pt x="3336220" y="6868095"/>
                </a:lnTo>
                <a:lnTo>
                  <a:pt x="741146" y="6868095"/>
                </a:lnTo>
                <a:lnTo>
                  <a:pt x="2391747" y="1749952"/>
                </a:lnTo>
                <a:close/>
              </a:path>
            </a:pathLst>
          </a:custGeom>
          <a:solidFill>
            <a:schemeClr val="accent6">
              <a:alpha val="10000"/>
            </a:schemeClr>
          </a:solidFill>
          <a:ln w="2146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FABAE6-89D6-4DA6-8E25-44CF070F4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B9E68E-F017-42CD-B76C-63F6900439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D55D20-3235-4F21-98BA-3D395351C7F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To edit the footer text go to Insert &gt; Header &amp; Footer</a:t>
            </a:r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F8C1E03F-1504-456D-9F32-E390ABCB4E5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7203" y="5951184"/>
            <a:ext cx="1108252" cy="669822"/>
          </a:xfrm>
          <a:prstGeom prst="rect">
            <a:avLst/>
          </a:prstGeom>
        </p:spPr>
      </p:pic>
      <p:sp>
        <p:nvSpPr>
          <p:cNvPr id="8" name="Text Placeholder 22">
            <a:extLst>
              <a:ext uri="{FF2B5EF4-FFF2-40B4-BE49-F238E27FC236}">
                <a16:creationId xmlns:a16="http://schemas.microsoft.com/office/drawing/2014/main" id="{3DE06285-C9CF-4EB6-A499-9ADA3CE8B52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3888" y="1632931"/>
            <a:ext cx="960600" cy="956282"/>
          </a:xfrm>
          <a:custGeom>
            <a:avLst/>
            <a:gdLst>
              <a:gd name="connsiteX0" fmla="*/ 480300 w 960600"/>
              <a:gd name="connsiteY0" fmla="*/ 0 h 956282"/>
              <a:gd name="connsiteX1" fmla="*/ 960600 w 960600"/>
              <a:gd name="connsiteY1" fmla="*/ 480299 h 956282"/>
              <a:gd name="connsiteX2" fmla="*/ 577097 w 960600"/>
              <a:gd name="connsiteY2" fmla="*/ 950840 h 956282"/>
              <a:gd name="connsiteX3" fmla="*/ 523114 w 960600"/>
              <a:gd name="connsiteY3" fmla="*/ 956282 h 956282"/>
              <a:gd name="connsiteX4" fmla="*/ 437486 w 960600"/>
              <a:gd name="connsiteY4" fmla="*/ 956282 h 956282"/>
              <a:gd name="connsiteX5" fmla="*/ 383503 w 960600"/>
              <a:gd name="connsiteY5" fmla="*/ 950840 h 956282"/>
              <a:gd name="connsiteX6" fmla="*/ 0 w 960600"/>
              <a:gd name="connsiteY6" fmla="*/ 480299 h 956282"/>
              <a:gd name="connsiteX7" fmla="*/ 480300 w 960600"/>
              <a:gd name="connsiteY7" fmla="*/ 0 h 956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0600" h="956282">
                <a:moveTo>
                  <a:pt x="480300" y="0"/>
                </a:moveTo>
                <a:cubicBezTo>
                  <a:pt x="745562" y="0"/>
                  <a:pt x="960600" y="215037"/>
                  <a:pt x="960600" y="480299"/>
                </a:cubicBezTo>
                <a:cubicBezTo>
                  <a:pt x="960600" y="712403"/>
                  <a:pt x="795962" y="906054"/>
                  <a:pt x="577097" y="950840"/>
                </a:cubicBezTo>
                <a:lnTo>
                  <a:pt x="523114" y="956282"/>
                </a:lnTo>
                <a:lnTo>
                  <a:pt x="437486" y="956282"/>
                </a:lnTo>
                <a:lnTo>
                  <a:pt x="383503" y="950840"/>
                </a:lnTo>
                <a:cubicBezTo>
                  <a:pt x="164639" y="906054"/>
                  <a:pt x="0" y="712403"/>
                  <a:pt x="0" y="480299"/>
                </a:cubicBezTo>
                <a:cubicBezTo>
                  <a:pt x="0" y="215037"/>
                  <a:pt x="215038" y="0"/>
                  <a:pt x="480300" y="0"/>
                </a:cubicBezTo>
                <a:close/>
              </a:path>
            </a:pathLst>
          </a:custGeom>
          <a:solidFill>
            <a:schemeClr val="accent6"/>
          </a:solidFill>
        </p:spPr>
        <p:txBody>
          <a:bodyPr wrap="square" lIns="0" tIns="0" rIns="0" bIns="0" anchor="ctr">
            <a:no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  <a:latin typeface="+mj-lt"/>
              </a:defRPr>
            </a:lvl2pPr>
            <a:lvl3pPr marL="0" indent="0" algn="ctr">
              <a:buNone/>
              <a:defRPr sz="2000">
                <a:solidFill>
                  <a:schemeClr val="bg1"/>
                </a:solidFill>
                <a:latin typeface="+mj-lt"/>
              </a:defRPr>
            </a:lvl3pPr>
            <a:lvl4pPr marL="0" indent="0" algn="ctr">
              <a:buNone/>
              <a:defRPr sz="2000">
                <a:solidFill>
                  <a:schemeClr val="bg1"/>
                </a:solidFill>
                <a:latin typeface="+mj-lt"/>
              </a:defRPr>
            </a:lvl4pPr>
            <a:lvl5pPr marL="0" indent="0" algn="ctr">
              <a:buNone/>
              <a:defRPr sz="2000">
                <a:solidFill>
                  <a:schemeClr val="bg1"/>
                </a:solidFill>
                <a:latin typeface="+mj-lt"/>
              </a:defRPr>
            </a:lvl5pPr>
            <a:lvl6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  <a:latin typeface="+mj-lt"/>
              </a:defRPr>
            </a:lvl6pPr>
            <a:lvl7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bg1"/>
                </a:solidFill>
                <a:latin typeface="+mj-lt"/>
              </a:defRPr>
            </a:lvl7pPr>
            <a:lvl8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bg1"/>
                </a:solidFill>
                <a:latin typeface="+mj-lt"/>
              </a:defRPr>
            </a:lvl8pPr>
            <a:lvl9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GB"/>
              <a:t>01</a:t>
            </a:r>
            <a:endParaRPr lang="en-US"/>
          </a:p>
        </p:txBody>
      </p:sp>
      <p:sp>
        <p:nvSpPr>
          <p:cNvPr id="11" name="Text Placeholder 23">
            <a:extLst>
              <a:ext uri="{FF2B5EF4-FFF2-40B4-BE49-F238E27FC236}">
                <a16:creationId xmlns:a16="http://schemas.microsoft.com/office/drawing/2014/main" id="{711813E0-FC1D-4CC7-9311-9AD67C10106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2964769"/>
            <a:ext cx="960600" cy="956282"/>
          </a:xfrm>
          <a:custGeom>
            <a:avLst/>
            <a:gdLst>
              <a:gd name="connsiteX0" fmla="*/ 480300 w 960600"/>
              <a:gd name="connsiteY0" fmla="*/ 0 h 956282"/>
              <a:gd name="connsiteX1" fmla="*/ 960600 w 960600"/>
              <a:gd name="connsiteY1" fmla="*/ 480299 h 956282"/>
              <a:gd name="connsiteX2" fmla="*/ 577097 w 960600"/>
              <a:gd name="connsiteY2" fmla="*/ 950840 h 956282"/>
              <a:gd name="connsiteX3" fmla="*/ 523114 w 960600"/>
              <a:gd name="connsiteY3" fmla="*/ 956282 h 956282"/>
              <a:gd name="connsiteX4" fmla="*/ 437486 w 960600"/>
              <a:gd name="connsiteY4" fmla="*/ 956282 h 956282"/>
              <a:gd name="connsiteX5" fmla="*/ 383503 w 960600"/>
              <a:gd name="connsiteY5" fmla="*/ 950840 h 956282"/>
              <a:gd name="connsiteX6" fmla="*/ 0 w 960600"/>
              <a:gd name="connsiteY6" fmla="*/ 480299 h 956282"/>
              <a:gd name="connsiteX7" fmla="*/ 480300 w 960600"/>
              <a:gd name="connsiteY7" fmla="*/ 0 h 956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0600" h="956282">
                <a:moveTo>
                  <a:pt x="480300" y="0"/>
                </a:moveTo>
                <a:cubicBezTo>
                  <a:pt x="745562" y="0"/>
                  <a:pt x="960600" y="215037"/>
                  <a:pt x="960600" y="480299"/>
                </a:cubicBezTo>
                <a:cubicBezTo>
                  <a:pt x="960600" y="712403"/>
                  <a:pt x="795962" y="906054"/>
                  <a:pt x="577097" y="950840"/>
                </a:cubicBezTo>
                <a:lnTo>
                  <a:pt x="523114" y="956282"/>
                </a:lnTo>
                <a:lnTo>
                  <a:pt x="437486" y="956282"/>
                </a:lnTo>
                <a:lnTo>
                  <a:pt x="383503" y="950840"/>
                </a:lnTo>
                <a:cubicBezTo>
                  <a:pt x="164639" y="906054"/>
                  <a:pt x="0" y="712403"/>
                  <a:pt x="0" y="480299"/>
                </a:cubicBezTo>
                <a:cubicBezTo>
                  <a:pt x="0" y="215037"/>
                  <a:pt x="215038" y="0"/>
                  <a:pt x="480300" y="0"/>
                </a:cubicBezTo>
                <a:close/>
              </a:path>
            </a:pathLst>
          </a:custGeom>
          <a:solidFill>
            <a:schemeClr val="accent6"/>
          </a:solidFill>
        </p:spPr>
        <p:txBody>
          <a:bodyPr wrap="square" lIns="0" tIns="0" rIns="0" bIns="0" anchor="ctr">
            <a:no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  <a:latin typeface="+mj-lt"/>
              </a:defRPr>
            </a:lvl2pPr>
            <a:lvl3pPr marL="0" indent="0" algn="ctr">
              <a:buNone/>
              <a:defRPr sz="2000">
                <a:solidFill>
                  <a:schemeClr val="bg1"/>
                </a:solidFill>
                <a:latin typeface="+mj-lt"/>
              </a:defRPr>
            </a:lvl3pPr>
            <a:lvl4pPr marL="0" indent="0" algn="ctr">
              <a:buNone/>
              <a:defRPr sz="2000">
                <a:solidFill>
                  <a:schemeClr val="bg1"/>
                </a:solidFill>
                <a:latin typeface="+mj-lt"/>
              </a:defRPr>
            </a:lvl4pPr>
            <a:lvl5pPr marL="0" indent="0" algn="ctr">
              <a:buNone/>
              <a:defRPr sz="2000">
                <a:solidFill>
                  <a:schemeClr val="bg1"/>
                </a:solidFill>
                <a:latin typeface="+mj-lt"/>
              </a:defRPr>
            </a:lvl5pPr>
            <a:lvl6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  <a:latin typeface="+mj-lt"/>
              </a:defRPr>
            </a:lvl6pPr>
            <a:lvl7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bg1"/>
                </a:solidFill>
                <a:latin typeface="+mj-lt"/>
              </a:defRPr>
            </a:lvl7pPr>
            <a:lvl8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bg1"/>
                </a:solidFill>
                <a:latin typeface="+mj-lt"/>
              </a:defRPr>
            </a:lvl8pPr>
            <a:lvl9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GB"/>
              <a:t>02</a:t>
            </a:r>
            <a:endParaRPr lang="en-US"/>
          </a:p>
        </p:txBody>
      </p:sp>
      <p:sp>
        <p:nvSpPr>
          <p:cNvPr id="12" name="Text Placeholder 24">
            <a:extLst>
              <a:ext uri="{FF2B5EF4-FFF2-40B4-BE49-F238E27FC236}">
                <a16:creationId xmlns:a16="http://schemas.microsoft.com/office/drawing/2014/main" id="{6263D2E3-8FC0-4D84-B62A-0805365246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3888" y="4296607"/>
            <a:ext cx="960600" cy="956282"/>
          </a:xfrm>
          <a:custGeom>
            <a:avLst/>
            <a:gdLst>
              <a:gd name="connsiteX0" fmla="*/ 480300 w 960600"/>
              <a:gd name="connsiteY0" fmla="*/ 0 h 956282"/>
              <a:gd name="connsiteX1" fmla="*/ 960600 w 960600"/>
              <a:gd name="connsiteY1" fmla="*/ 480299 h 956282"/>
              <a:gd name="connsiteX2" fmla="*/ 577097 w 960600"/>
              <a:gd name="connsiteY2" fmla="*/ 950840 h 956282"/>
              <a:gd name="connsiteX3" fmla="*/ 523114 w 960600"/>
              <a:gd name="connsiteY3" fmla="*/ 956282 h 956282"/>
              <a:gd name="connsiteX4" fmla="*/ 437486 w 960600"/>
              <a:gd name="connsiteY4" fmla="*/ 956282 h 956282"/>
              <a:gd name="connsiteX5" fmla="*/ 383503 w 960600"/>
              <a:gd name="connsiteY5" fmla="*/ 950840 h 956282"/>
              <a:gd name="connsiteX6" fmla="*/ 0 w 960600"/>
              <a:gd name="connsiteY6" fmla="*/ 480299 h 956282"/>
              <a:gd name="connsiteX7" fmla="*/ 480300 w 960600"/>
              <a:gd name="connsiteY7" fmla="*/ 0 h 956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0600" h="956282">
                <a:moveTo>
                  <a:pt x="480300" y="0"/>
                </a:moveTo>
                <a:cubicBezTo>
                  <a:pt x="745562" y="0"/>
                  <a:pt x="960600" y="215037"/>
                  <a:pt x="960600" y="480299"/>
                </a:cubicBezTo>
                <a:cubicBezTo>
                  <a:pt x="960600" y="712403"/>
                  <a:pt x="795962" y="906054"/>
                  <a:pt x="577097" y="950840"/>
                </a:cubicBezTo>
                <a:lnTo>
                  <a:pt x="523114" y="956282"/>
                </a:lnTo>
                <a:lnTo>
                  <a:pt x="437486" y="956282"/>
                </a:lnTo>
                <a:lnTo>
                  <a:pt x="383503" y="950840"/>
                </a:lnTo>
                <a:cubicBezTo>
                  <a:pt x="164639" y="906054"/>
                  <a:pt x="0" y="712403"/>
                  <a:pt x="0" y="480299"/>
                </a:cubicBezTo>
                <a:cubicBezTo>
                  <a:pt x="0" y="215037"/>
                  <a:pt x="215038" y="0"/>
                  <a:pt x="480300" y="0"/>
                </a:cubicBezTo>
                <a:close/>
              </a:path>
            </a:pathLst>
          </a:custGeom>
          <a:solidFill>
            <a:schemeClr val="accent6"/>
          </a:solidFill>
        </p:spPr>
        <p:txBody>
          <a:bodyPr wrap="square" lIns="0" tIns="0" rIns="0" bIns="0" anchor="ctr">
            <a:no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  <a:latin typeface="+mj-lt"/>
              </a:defRPr>
            </a:lvl2pPr>
            <a:lvl3pPr marL="0" indent="0" algn="ctr">
              <a:buNone/>
              <a:defRPr sz="2000">
                <a:solidFill>
                  <a:schemeClr val="bg1"/>
                </a:solidFill>
                <a:latin typeface="+mj-lt"/>
              </a:defRPr>
            </a:lvl3pPr>
            <a:lvl4pPr marL="0" indent="0" algn="ctr">
              <a:buNone/>
              <a:defRPr sz="2000">
                <a:solidFill>
                  <a:schemeClr val="bg1"/>
                </a:solidFill>
                <a:latin typeface="+mj-lt"/>
              </a:defRPr>
            </a:lvl4pPr>
            <a:lvl5pPr marL="0" indent="0" algn="ctr">
              <a:buNone/>
              <a:defRPr sz="2000">
                <a:solidFill>
                  <a:schemeClr val="bg1"/>
                </a:solidFill>
                <a:latin typeface="+mj-lt"/>
              </a:defRPr>
            </a:lvl5pPr>
            <a:lvl6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  <a:latin typeface="+mj-lt"/>
              </a:defRPr>
            </a:lvl6pPr>
            <a:lvl7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bg1"/>
                </a:solidFill>
                <a:latin typeface="+mj-lt"/>
              </a:defRPr>
            </a:lvl7pPr>
            <a:lvl8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bg1"/>
                </a:solidFill>
                <a:latin typeface="+mj-lt"/>
              </a:defRPr>
            </a:lvl8pPr>
            <a:lvl9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GB"/>
              <a:t>03</a:t>
            </a:r>
            <a:endParaRPr lang="en-US"/>
          </a:p>
        </p:txBody>
      </p:sp>
      <p:sp>
        <p:nvSpPr>
          <p:cNvPr id="16" name="Text Placeholder 34">
            <a:extLst>
              <a:ext uri="{FF2B5EF4-FFF2-40B4-BE49-F238E27FC236}">
                <a16:creationId xmlns:a16="http://schemas.microsoft.com/office/drawing/2014/main" id="{F340D0C4-A72D-4AE6-A8FB-61B535AA2CA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663685" y="1632931"/>
            <a:ext cx="960600" cy="956282"/>
          </a:xfrm>
          <a:custGeom>
            <a:avLst/>
            <a:gdLst>
              <a:gd name="connsiteX0" fmla="*/ 480300 w 960600"/>
              <a:gd name="connsiteY0" fmla="*/ 0 h 956282"/>
              <a:gd name="connsiteX1" fmla="*/ 960600 w 960600"/>
              <a:gd name="connsiteY1" fmla="*/ 480299 h 956282"/>
              <a:gd name="connsiteX2" fmla="*/ 577097 w 960600"/>
              <a:gd name="connsiteY2" fmla="*/ 950840 h 956282"/>
              <a:gd name="connsiteX3" fmla="*/ 523114 w 960600"/>
              <a:gd name="connsiteY3" fmla="*/ 956282 h 956282"/>
              <a:gd name="connsiteX4" fmla="*/ 437486 w 960600"/>
              <a:gd name="connsiteY4" fmla="*/ 956282 h 956282"/>
              <a:gd name="connsiteX5" fmla="*/ 383503 w 960600"/>
              <a:gd name="connsiteY5" fmla="*/ 950840 h 956282"/>
              <a:gd name="connsiteX6" fmla="*/ 0 w 960600"/>
              <a:gd name="connsiteY6" fmla="*/ 480299 h 956282"/>
              <a:gd name="connsiteX7" fmla="*/ 480300 w 960600"/>
              <a:gd name="connsiteY7" fmla="*/ 0 h 956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0600" h="956282">
                <a:moveTo>
                  <a:pt x="480300" y="0"/>
                </a:moveTo>
                <a:cubicBezTo>
                  <a:pt x="745562" y="0"/>
                  <a:pt x="960600" y="215037"/>
                  <a:pt x="960600" y="480299"/>
                </a:cubicBezTo>
                <a:cubicBezTo>
                  <a:pt x="960600" y="712403"/>
                  <a:pt x="795962" y="906054"/>
                  <a:pt x="577097" y="950840"/>
                </a:cubicBezTo>
                <a:lnTo>
                  <a:pt x="523114" y="956282"/>
                </a:lnTo>
                <a:lnTo>
                  <a:pt x="437486" y="956282"/>
                </a:lnTo>
                <a:lnTo>
                  <a:pt x="383503" y="950840"/>
                </a:lnTo>
                <a:cubicBezTo>
                  <a:pt x="164639" y="906054"/>
                  <a:pt x="0" y="712403"/>
                  <a:pt x="0" y="480299"/>
                </a:cubicBezTo>
                <a:cubicBezTo>
                  <a:pt x="0" y="215037"/>
                  <a:pt x="215038" y="0"/>
                  <a:pt x="480300" y="0"/>
                </a:cubicBezTo>
                <a:close/>
              </a:path>
            </a:pathLst>
          </a:custGeom>
          <a:solidFill>
            <a:schemeClr val="accent6"/>
          </a:solidFill>
        </p:spPr>
        <p:txBody>
          <a:bodyPr wrap="square" lIns="0" tIns="0" rIns="0" bIns="0" anchor="ctr">
            <a:noAutofit/>
          </a:bodyPr>
          <a:lstStyle>
            <a:lvl1pPr algn="ctr">
              <a:defRPr sz="20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  <a:latin typeface="+mj-lt"/>
              </a:defRPr>
            </a:lvl2pPr>
            <a:lvl3pPr marL="0" indent="0" algn="ctr">
              <a:buNone/>
              <a:defRPr sz="2000">
                <a:solidFill>
                  <a:schemeClr val="bg1"/>
                </a:solidFill>
                <a:latin typeface="+mj-lt"/>
              </a:defRPr>
            </a:lvl3pPr>
            <a:lvl4pPr marL="0" indent="0" algn="ctr">
              <a:buNone/>
              <a:defRPr sz="2000">
                <a:solidFill>
                  <a:schemeClr val="bg1"/>
                </a:solidFill>
                <a:latin typeface="+mj-lt"/>
              </a:defRPr>
            </a:lvl4pPr>
            <a:lvl5pPr marL="0" indent="0" algn="ctr">
              <a:buNone/>
              <a:defRPr sz="2000">
                <a:solidFill>
                  <a:schemeClr val="bg1"/>
                </a:solidFill>
                <a:latin typeface="+mj-lt"/>
              </a:defRPr>
            </a:lvl5pPr>
            <a:lvl6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  <a:latin typeface="+mj-lt"/>
              </a:defRPr>
            </a:lvl6pPr>
            <a:lvl7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bg1"/>
                </a:solidFill>
                <a:latin typeface="+mj-lt"/>
              </a:defRPr>
            </a:lvl7pPr>
            <a:lvl8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bg1"/>
                </a:solidFill>
                <a:latin typeface="+mj-lt"/>
              </a:defRPr>
            </a:lvl8pPr>
            <a:lvl9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GB"/>
              <a:t>04</a:t>
            </a:r>
            <a:endParaRPr lang="en-US"/>
          </a:p>
        </p:txBody>
      </p:sp>
      <p:sp>
        <p:nvSpPr>
          <p:cNvPr id="17" name="Text Placeholder 35">
            <a:extLst>
              <a:ext uri="{FF2B5EF4-FFF2-40B4-BE49-F238E27FC236}">
                <a16:creationId xmlns:a16="http://schemas.microsoft.com/office/drawing/2014/main" id="{B34268E5-EFF3-44F5-B93D-BBE272C269A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663685" y="2964769"/>
            <a:ext cx="960600" cy="956282"/>
          </a:xfrm>
          <a:custGeom>
            <a:avLst/>
            <a:gdLst>
              <a:gd name="connsiteX0" fmla="*/ 480300 w 960600"/>
              <a:gd name="connsiteY0" fmla="*/ 0 h 956282"/>
              <a:gd name="connsiteX1" fmla="*/ 960600 w 960600"/>
              <a:gd name="connsiteY1" fmla="*/ 480299 h 956282"/>
              <a:gd name="connsiteX2" fmla="*/ 577097 w 960600"/>
              <a:gd name="connsiteY2" fmla="*/ 950840 h 956282"/>
              <a:gd name="connsiteX3" fmla="*/ 523114 w 960600"/>
              <a:gd name="connsiteY3" fmla="*/ 956282 h 956282"/>
              <a:gd name="connsiteX4" fmla="*/ 437486 w 960600"/>
              <a:gd name="connsiteY4" fmla="*/ 956282 h 956282"/>
              <a:gd name="connsiteX5" fmla="*/ 383503 w 960600"/>
              <a:gd name="connsiteY5" fmla="*/ 950840 h 956282"/>
              <a:gd name="connsiteX6" fmla="*/ 0 w 960600"/>
              <a:gd name="connsiteY6" fmla="*/ 480299 h 956282"/>
              <a:gd name="connsiteX7" fmla="*/ 480300 w 960600"/>
              <a:gd name="connsiteY7" fmla="*/ 0 h 956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0600" h="956282">
                <a:moveTo>
                  <a:pt x="480300" y="0"/>
                </a:moveTo>
                <a:cubicBezTo>
                  <a:pt x="745562" y="0"/>
                  <a:pt x="960600" y="215037"/>
                  <a:pt x="960600" y="480299"/>
                </a:cubicBezTo>
                <a:cubicBezTo>
                  <a:pt x="960600" y="712403"/>
                  <a:pt x="795962" y="906054"/>
                  <a:pt x="577097" y="950840"/>
                </a:cubicBezTo>
                <a:lnTo>
                  <a:pt x="523114" y="956282"/>
                </a:lnTo>
                <a:lnTo>
                  <a:pt x="437486" y="956282"/>
                </a:lnTo>
                <a:lnTo>
                  <a:pt x="383503" y="950840"/>
                </a:lnTo>
                <a:cubicBezTo>
                  <a:pt x="164639" y="906054"/>
                  <a:pt x="0" y="712403"/>
                  <a:pt x="0" y="480299"/>
                </a:cubicBezTo>
                <a:cubicBezTo>
                  <a:pt x="0" y="215037"/>
                  <a:pt x="215038" y="0"/>
                  <a:pt x="480300" y="0"/>
                </a:cubicBezTo>
                <a:close/>
              </a:path>
            </a:pathLst>
          </a:custGeom>
          <a:solidFill>
            <a:schemeClr val="accent6"/>
          </a:solidFill>
        </p:spPr>
        <p:txBody>
          <a:bodyPr wrap="square" lIns="0" tIns="0" rIns="0" bIns="0" anchor="ctr">
            <a:noAutofit/>
          </a:bodyPr>
          <a:lstStyle>
            <a:lvl1pPr algn="ctr">
              <a:defRPr sz="20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  <a:latin typeface="+mj-lt"/>
              </a:defRPr>
            </a:lvl2pPr>
            <a:lvl3pPr marL="0" indent="0" algn="ctr">
              <a:buNone/>
              <a:defRPr sz="2000">
                <a:solidFill>
                  <a:schemeClr val="bg1"/>
                </a:solidFill>
                <a:latin typeface="+mj-lt"/>
              </a:defRPr>
            </a:lvl3pPr>
            <a:lvl4pPr marL="0" indent="0" algn="ctr">
              <a:buNone/>
              <a:defRPr sz="2000">
                <a:solidFill>
                  <a:schemeClr val="bg1"/>
                </a:solidFill>
                <a:latin typeface="+mj-lt"/>
              </a:defRPr>
            </a:lvl4pPr>
            <a:lvl5pPr marL="0" indent="0" algn="ctr">
              <a:buNone/>
              <a:defRPr sz="2000">
                <a:solidFill>
                  <a:schemeClr val="bg1"/>
                </a:solidFill>
                <a:latin typeface="+mj-lt"/>
              </a:defRPr>
            </a:lvl5pPr>
            <a:lvl6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  <a:latin typeface="+mj-lt"/>
              </a:defRPr>
            </a:lvl6pPr>
            <a:lvl7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bg1"/>
                </a:solidFill>
                <a:latin typeface="+mj-lt"/>
              </a:defRPr>
            </a:lvl7pPr>
            <a:lvl8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bg1"/>
                </a:solidFill>
                <a:latin typeface="+mj-lt"/>
              </a:defRPr>
            </a:lvl8pPr>
            <a:lvl9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GB"/>
              <a:t>05</a:t>
            </a:r>
            <a:endParaRPr lang="en-US"/>
          </a:p>
        </p:txBody>
      </p:sp>
      <p:sp>
        <p:nvSpPr>
          <p:cNvPr id="18" name="Text Placeholder 36">
            <a:extLst>
              <a:ext uri="{FF2B5EF4-FFF2-40B4-BE49-F238E27FC236}">
                <a16:creationId xmlns:a16="http://schemas.microsoft.com/office/drawing/2014/main" id="{61137FA7-2018-4FE6-81EF-44B7785AD6F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663685" y="4296607"/>
            <a:ext cx="960600" cy="956282"/>
          </a:xfrm>
          <a:custGeom>
            <a:avLst/>
            <a:gdLst>
              <a:gd name="connsiteX0" fmla="*/ 480300 w 960600"/>
              <a:gd name="connsiteY0" fmla="*/ 0 h 956282"/>
              <a:gd name="connsiteX1" fmla="*/ 960600 w 960600"/>
              <a:gd name="connsiteY1" fmla="*/ 480299 h 956282"/>
              <a:gd name="connsiteX2" fmla="*/ 577097 w 960600"/>
              <a:gd name="connsiteY2" fmla="*/ 950840 h 956282"/>
              <a:gd name="connsiteX3" fmla="*/ 523114 w 960600"/>
              <a:gd name="connsiteY3" fmla="*/ 956282 h 956282"/>
              <a:gd name="connsiteX4" fmla="*/ 437486 w 960600"/>
              <a:gd name="connsiteY4" fmla="*/ 956282 h 956282"/>
              <a:gd name="connsiteX5" fmla="*/ 383503 w 960600"/>
              <a:gd name="connsiteY5" fmla="*/ 950840 h 956282"/>
              <a:gd name="connsiteX6" fmla="*/ 0 w 960600"/>
              <a:gd name="connsiteY6" fmla="*/ 480299 h 956282"/>
              <a:gd name="connsiteX7" fmla="*/ 480300 w 960600"/>
              <a:gd name="connsiteY7" fmla="*/ 0 h 956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0600" h="956282">
                <a:moveTo>
                  <a:pt x="480300" y="0"/>
                </a:moveTo>
                <a:cubicBezTo>
                  <a:pt x="745562" y="0"/>
                  <a:pt x="960600" y="215037"/>
                  <a:pt x="960600" y="480299"/>
                </a:cubicBezTo>
                <a:cubicBezTo>
                  <a:pt x="960600" y="712403"/>
                  <a:pt x="795962" y="906054"/>
                  <a:pt x="577097" y="950840"/>
                </a:cubicBezTo>
                <a:lnTo>
                  <a:pt x="523114" y="956282"/>
                </a:lnTo>
                <a:lnTo>
                  <a:pt x="437486" y="956282"/>
                </a:lnTo>
                <a:lnTo>
                  <a:pt x="383503" y="950840"/>
                </a:lnTo>
                <a:cubicBezTo>
                  <a:pt x="164639" y="906054"/>
                  <a:pt x="0" y="712403"/>
                  <a:pt x="0" y="480299"/>
                </a:cubicBezTo>
                <a:cubicBezTo>
                  <a:pt x="0" y="215037"/>
                  <a:pt x="215038" y="0"/>
                  <a:pt x="480300" y="0"/>
                </a:cubicBezTo>
                <a:close/>
              </a:path>
            </a:pathLst>
          </a:custGeom>
          <a:solidFill>
            <a:schemeClr val="accent6"/>
          </a:solidFill>
        </p:spPr>
        <p:txBody>
          <a:bodyPr wrap="square" lIns="0" tIns="0" rIns="0" bIns="0" anchor="ctr">
            <a:noAutofit/>
          </a:bodyPr>
          <a:lstStyle>
            <a:lvl1pPr algn="ctr">
              <a:defRPr sz="20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  <a:latin typeface="+mj-lt"/>
              </a:defRPr>
            </a:lvl2pPr>
            <a:lvl3pPr marL="0" indent="0" algn="ctr">
              <a:buNone/>
              <a:defRPr sz="2000">
                <a:solidFill>
                  <a:schemeClr val="bg1"/>
                </a:solidFill>
                <a:latin typeface="+mj-lt"/>
              </a:defRPr>
            </a:lvl3pPr>
            <a:lvl4pPr marL="0" indent="0" algn="ctr">
              <a:buNone/>
              <a:defRPr sz="2000">
                <a:solidFill>
                  <a:schemeClr val="bg1"/>
                </a:solidFill>
                <a:latin typeface="+mj-lt"/>
              </a:defRPr>
            </a:lvl4pPr>
            <a:lvl5pPr marL="0" indent="0" algn="ctr">
              <a:buNone/>
              <a:defRPr sz="2000">
                <a:solidFill>
                  <a:schemeClr val="bg1"/>
                </a:solidFill>
                <a:latin typeface="+mj-lt"/>
              </a:defRPr>
            </a:lvl5pPr>
            <a:lvl6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  <a:latin typeface="+mj-lt"/>
              </a:defRPr>
            </a:lvl6pPr>
            <a:lvl7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bg1"/>
                </a:solidFill>
                <a:latin typeface="+mj-lt"/>
              </a:defRPr>
            </a:lvl7pPr>
            <a:lvl8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bg1"/>
                </a:solidFill>
                <a:latin typeface="+mj-lt"/>
              </a:defRPr>
            </a:lvl8pPr>
            <a:lvl9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GB"/>
              <a:t>06</a:t>
            </a:r>
            <a:endParaRPr lang="en-US"/>
          </a:p>
        </p:txBody>
      </p:sp>
      <p:sp>
        <p:nvSpPr>
          <p:cNvPr id="19" name="Text Placeholder 29">
            <a:extLst>
              <a:ext uri="{FF2B5EF4-FFF2-40B4-BE49-F238E27FC236}">
                <a16:creationId xmlns:a16="http://schemas.microsoft.com/office/drawing/2014/main" id="{FDAFEB07-A6C6-4734-A12A-85F22FBD828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827212" y="2001032"/>
            <a:ext cx="3593749" cy="1075874"/>
          </a:xfrm>
        </p:spPr>
        <p:txBody>
          <a:bodyPr/>
          <a:lstStyle>
            <a:lvl1pPr>
              <a:spcAft>
                <a:spcPts val="300"/>
              </a:spcAft>
              <a:defRPr lang="en-US" sz="1400" b="1" kern="120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sz="1200"/>
            </a:lvl2pPr>
            <a:lvl3pPr marL="0" indent="0">
              <a:buNone/>
              <a:defRPr sz="1200"/>
            </a:lvl3pPr>
            <a:lvl4pPr marL="0" indent="0">
              <a:buNone/>
              <a:defRPr sz="1200"/>
            </a:lvl4pPr>
            <a:lvl5pPr marL="0" indent="0">
              <a:spcAft>
                <a:spcPts val="600"/>
              </a:spcAft>
              <a:buNone/>
              <a:defRPr sz="1200"/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/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/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/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0" lvl="1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en-US"/>
              <a:t>Second level</a:t>
            </a:r>
          </a:p>
        </p:txBody>
      </p:sp>
      <p:sp>
        <p:nvSpPr>
          <p:cNvPr id="20" name="Text Placeholder 29">
            <a:extLst>
              <a:ext uri="{FF2B5EF4-FFF2-40B4-BE49-F238E27FC236}">
                <a16:creationId xmlns:a16="http://schemas.microsoft.com/office/drawing/2014/main" id="{E1B0BE82-F5BE-4FD5-B073-3C6411E411D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827212" y="3332108"/>
            <a:ext cx="3593749" cy="1075874"/>
          </a:xfrm>
        </p:spPr>
        <p:txBody>
          <a:bodyPr/>
          <a:lstStyle>
            <a:lvl1pPr>
              <a:spcAft>
                <a:spcPts val="300"/>
              </a:spcAft>
              <a:defRPr lang="en-US" sz="1400" b="1" kern="1200" dirty="0" smtClean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sz="1200"/>
            </a:lvl2pPr>
            <a:lvl3pPr marL="0" indent="0">
              <a:buNone/>
              <a:defRPr sz="1200"/>
            </a:lvl3pPr>
            <a:lvl4pPr marL="0" indent="0">
              <a:buNone/>
              <a:defRPr sz="1200"/>
            </a:lvl4pPr>
            <a:lvl5pPr marL="0" indent="0">
              <a:spcAft>
                <a:spcPts val="600"/>
              </a:spcAft>
              <a:buNone/>
              <a:defRPr sz="1200"/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/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/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/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0" lvl="1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en-US"/>
              <a:t>Second level</a:t>
            </a:r>
          </a:p>
        </p:txBody>
      </p:sp>
      <p:sp>
        <p:nvSpPr>
          <p:cNvPr id="21" name="Text Placeholder 29">
            <a:extLst>
              <a:ext uri="{FF2B5EF4-FFF2-40B4-BE49-F238E27FC236}">
                <a16:creationId xmlns:a16="http://schemas.microsoft.com/office/drawing/2014/main" id="{CC0AAF80-EDC8-4E33-A0A1-DC3C2D4ECEC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827212" y="4663184"/>
            <a:ext cx="3593749" cy="1075874"/>
          </a:xfrm>
        </p:spPr>
        <p:txBody>
          <a:bodyPr/>
          <a:lstStyle>
            <a:lvl1pPr>
              <a:spcAft>
                <a:spcPts val="300"/>
              </a:spcAft>
              <a:defRPr sz="1400">
                <a:solidFill>
                  <a:schemeClr val="accent6"/>
                </a:solidFill>
              </a:defRPr>
            </a:lvl1pPr>
            <a:lvl2pPr>
              <a:defRPr sz="1200"/>
            </a:lvl2pPr>
            <a:lvl3pPr marL="0" indent="0">
              <a:buNone/>
              <a:defRPr sz="1200"/>
            </a:lvl3pPr>
            <a:lvl4pPr marL="0" indent="0">
              <a:buNone/>
              <a:defRPr sz="1200"/>
            </a:lvl4pPr>
            <a:lvl5pPr marL="0" indent="0">
              <a:spcAft>
                <a:spcPts val="600"/>
              </a:spcAft>
              <a:buNone/>
              <a:defRPr sz="1200"/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/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/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/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8" name="Text Placeholder 29">
            <a:extLst>
              <a:ext uri="{FF2B5EF4-FFF2-40B4-BE49-F238E27FC236}">
                <a16:creationId xmlns:a16="http://schemas.microsoft.com/office/drawing/2014/main" id="{1106CC5B-2F07-45B4-B7F4-EFA840B356F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867009" y="2001032"/>
            <a:ext cx="3593749" cy="1075874"/>
          </a:xfrm>
        </p:spPr>
        <p:txBody>
          <a:bodyPr/>
          <a:lstStyle>
            <a:lvl1pPr>
              <a:spcAft>
                <a:spcPts val="300"/>
              </a:spcAft>
              <a:defRPr lang="en-US" sz="1400" b="1" kern="120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sz="1200"/>
            </a:lvl2pPr>
            <a:lvl3pPr marL="0" indent="0">
              <a:buNone/>
              <a:defRPr sz="1200"/>
            </a:lvl3pPr>
            <a:lvl4pPr marL="0" indent="0">
              <a:buNone/>
              <a:defRPr sz="1200"/>
            </a:lvl4pPr>
            <a:lvl5pPr marL="0" indent="0">
              <a:spcAft>
                <a:spcPts val="600"/>
              </a:spcAft>
              <a:buNone/>
              <a:defRPr sz="1200"/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/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/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/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0" lvl="1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en-US"/>
              <a:t>Second level</a:t>
            </a:r>
          </a:p>
        </p:txBody>
      </p:sp>
      <p:sp>
        <p:nvSpPr>
          <p:cNvPr id="29" name="Text Placeholder 29">
            <a:extLst>
              <a:ext uri="{FF2B5EF4-FFF2-40B4-BE49-F238E27FC236}">
                <a16:creationId xmlns:a16="http://schemas.microsoft.com/office/drawing/2014/main" id="{AF7169C3-97D1-4CBC-ADE3-F71FCEC9436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867009" y="3332108"/>
            <a:ext cx="3593749" cy="1075874"/>
          </a:xfrm>
        </p:spPr>
        <p:txBody>
          <a:bodyPr/>
          <a:lstStyle>
            <a:lvl1pPr>
              <a:spcAft>
                <a:spcPts val="300"/>
              </a:spcAft>
              <a:defRPr lang="en-US" sz="1400" b="1" kern="120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sz="1200"/>
            </a:lvl2pPr>
            <a:lvl3pPr marL="0" indent="0">
              <a:buNone/>
              <a:defRPr sz="1200"/>
            </a:lvl3pPr>
            <a:lvl4pPr marL="0" indent="0">
              <a:buNone/>
              <a:defRPr sz="1200"/>
            </a:lvl4pPr>
            <a:lvl5pPr marL="0" indent="0">
              <a:spcAft>
                <a:spcPts val="600"/>
              </a:spcAft>
              <a:buNone/>
              <a:defRPr sz="1200"/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/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/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/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0" lvl="1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en-US"/>
              <a:t>Second level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EAE85C5B-F1FC-42B4-BE5F-377DB7060DE3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867009" y="4663184"/>
            <a:ext cx="3593749" cy="1075874"/>
          </a:xfrm>
        </p:spPr>
        <p:txBody>
          <a:bodyPr/>
          <a:lstStyle>
            <a:lvl1pPr>
              <a:spcAft>
                <a:spcPts val="300"/>
              </a:spcAft>
              <a:defRPr lang="en-US" sz="1400" b="1" kern="120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sz="1200"/>
            </a:lvl2pPr>
            <a:lvl3pPr marL="0" indent="0">
              <a:buNone/>
              <a:defRPr sz="1200"/>
            </a:lvl3pPr>
            <a:lvl4pPr marL="0" indent="0">
              <a:buNone/>
              <a:defRPr sz="1200"/>
            </a:lvl4pPr>
            <a:lvl5pPr marL="0" indent="0">
              <a:spcAft>
                <a:spcPts val="600"/>
              </a:spcAft>
              <a:buNone/>
              <a:defRPr sz="1200"/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/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/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/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0" lvl="1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en-US"/>
              <a:t>Second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4047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26">
          <p15:clr>
            <a:srgbClr val="FBAE40"/>
          </p15:clr>
        </p15:guide>
        <p15:guide id="2" orient="horz" pos="890">
          <p15:clr>
            <a:srgbClr val="FBAE40"/>
          </p15:clr>
        </p15:guide>
        <p15:guide id="3" orient="horz" pos="3612">
          <p15:clr>
            <a:srgbClr val="FBAE40"/>
          </p15:clr>
        </p15:guide>
      </p15:sldGuideLst>
    </p:ext>
  </p:extLst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Box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D5094F0-BA9F-4E55-8AE8-33A2A1FE5453}"/>
              </a:ext>
            </a:extLst>
          </p:cNvPr>
          <p:cNvSpPr/>
          <p:nvPr userDrawn="1"/>
        </p:nvSpPr>
        <p:spPr>
          <a:xfrm>
            <a:off x="8855781" y="1"/>
            <a:ext cx="3336220" cy="6868095"/>
          </a:xfrm>
          <a:custGeom>
            <a:avLst/>
            <a:gdLst>
              <a:gd name="connsiteX0" fmla="*/ 0 w 3336220"/>
              <a:gd name="connsiteY0" fmla="*/ 0 h 6868095"/>
              <a:gd name="connsiteX1" fmla="*/ 3336220 w 3336220"/>
              <a:gd name="connsiteY1" fmla="*/ 0 h 6868095"/>
              <a:gd name="connsiteX2" fmla="*/ 3336220 w 3336220"/>
              <a:gd name="connsiteY2" fmla="*/ 6868095 h 6868095"/>
              <a:gd name="connsiteX3" fmla="*/ 741146 w 3336220"/>
              <a:gd name="connsiteY3" fmla="*/ 6868095 h 6868095"/>
              <a:gd name="connsiteX4" fmla="*/ 2391747 w 3336220"/>
              <a:gd name="connsiteY4" fmla="*/ 1749952 h 6868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6220" h="6868095">
                <a:moveTo>
                  <a:pt x="0" y="0"/>
                </a:moveTo>
                <a:lnTo>
                  <a:pt x="3336220" y="0"/>
                </a:lnTo>
                <a:lnTo>
                  <a:pt x="3336220" y="6868095"/>
                </a:lnTo>
                <a:lnTo>
                  <a:pt x="741146" y="6868095"/>
                </a:lnTo>
                <a:lnTo>
                  <a:pt x="2391747" y="1749952"/>
                </a:lnTo>
                <a:close/>
              </a:path>
            </a:pathLst>
          </a:custGeom>
          <a:solidFill>
            <a:schemeClr val="accent6">
              <a:alpha val="10000"/>
            </a:schemeClr>
          </a:solidFill>
          <a:ln w="2146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FABAE6-89D6-4DA6-8E25-44CF070F4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2C8856E-EA09-4A2D-A32F-1FA6FBE19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7" y="1628801"/>
            <a:ext cx="10944225" cy="3029763"/>
          </a:xfrm>
        </p:spPr>
        <p:txBody>
          <a:bodyPr lIns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E53E131-7016-484E-B61A-2726368E8DD1}"/>
              </a:ext>
            </a:extLst>
          </p:cNvPr>
          <p:cNvSpPr/>
          <p:nvPr userDrawn="1"/>
        </p:nvSpPr>
        <p:spPr>
          <a:xfrm>
            <a:off x="630275" y="4883499"/>
            <a:ext cx="10944225" cy="851241"/>
          </a:xfrm>
          <a:prstGeom prst="roundRect">
            <a:avLst>
              <a:gd name="adj" fmla="val 50000"/>
            </a:avLst>
          </a:prstGeom>
          <a:solidFill>
            <a:srgbClr val="750D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CB90612-AE08-4C27-B84D-8139A8A4ECDC}"/>
              </a:ext>
            </a:extLst>
          </p:cNvPr>
          <p:cNvSpPr/>
          <p:nvPr userDrawn="1"/>
        </p:nvSpPr>
        <p:spPr>
          <a:xfrm>
            <a:off x="767408" y="4995685"/>
            <a:ext cx="626870" cy="626868"/>
          </a:xfrm>
          <a:custGeom>
            <a:avLst/>
            <a:gdLst>
              <a:gd name="connsiteX0" fmla="*/ 836748 w 836747"/>
              <a:gd name="connsiteY0" fmla="*/ 418374 h 836747"/>
              <a:gd name="connsiteX1" fmla="*/ 418374 w 836747"/>
              <a:gd name="connsiteY1" fmla="*/ 836748 h 836747"/>
              <a:gd name="connsiteX2" fmla="*/ 0 w 836747"/>
              <a:gd name="connsiteY2" fmla="*/ 418374 h 836747"/>
              <a:gd name="connsiteX3" fmla="*/ 418374 w 836747"/>
              <a:gd name="connsiteY3" fmla="*/ 0 h 836747"/>
              <a:gd name="connsiteX4" fmla="*/ 836748 w 836747"/>
              <a:gd name="connsiteY4" fmla="*/ 418374 h 836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6747" h="836747">
                <a:moveTo>
                  <a:pt x="836748" y="418374"/>
                </a:moveTo>
                <a:cubicBezTo>
                  <a:pt x="836748" y="648571"/>
                  <a:pt x="650397" y="836748"/>
                  <a:pt x="418374" y="836748"/>
                </a:cubicBezTo>
                <a:cubicBezTo>
                  <a:pt x="188177" y="836748"/>
                  <a:pt x="0" y="650398"/>
                  <a:pt x="0" y="418374"/>
                </a:cubicBezTo>
                <a:cubicBezTo>
                  <a:pt x="0" y="188177"/>
                  <a:pt x="186350" y="0"/>
                  <a:pt x="418374" y="0"/>
                </a:cubicBezTo>
                <a:cubicBezTo>
                  <a:pt x="650397" y="0"/>
                  <a:pt x="836748" y="186350"/>
                  <a:pt x="836748" y="418374"/>
                </a:cubicBezTo>
              </a:path>
            </a:pathLst>
          </a:custGeom>
          <a:solidFill>
            <a:schemeClr val="bg1"/>
          </a:solidFill>
          <a:ln w="1825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555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2165D1-3692-46C0-B605-7A0990F476E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E6F91A-79E8-40EF-94EB-4E72CE8C207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To edit the footer text go to Insert &gt; Header &amp; Footer</a:t>
            </a:r>
            <a:endParaRPr lang="en-US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3CCD17EB-4930-4356-A3D2-D2F79B894F3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7203" y="5951184"/>
            <a:ext cx="1108252" cy="669822"/>
          </a:xfrm>
          <a:prstGeom prst="rect">
            <a:avLst/>
          </a:prstGeom>
        </p:spPr>
      </p:pic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00EF679E-174E-4550-B2B5-7E51641F44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73581" y="4995685"/>
            <a:ext cx="9325754" cy="626868"/>
          </a:xfrm>
        </p:spPr>
        <p:txBody>
          <a:bodyPr anchor="ctr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 b="1">
                <a:solidFill>
                  <a:schemeClr val="bg1"/>
                </a:solidFill>
              </a:defRPr>
            </a:lvl2pPr>
            <a:lvl3pPr marL="0" indent="0">
              <a:buNone/>
              <a:defRPr sz="1400" b="1">
                <a:solidFill>
                  <a:schemeClr val="bg1"/>
                </a:solidFill>
              </a:defRPr>
            </a:lvl3pPr>
            <a:lvl4pPr marL="0" indent="0">
              <a:buNone/>
              <a:defRPr sz="1400" b="1">
                <a:solidFill>
                  <a:schemeClr val="bg1"/>
                </a:solidFill>
              </a:defRPr>
            </a:lvl4pPr>
            <a:lvl5pPr marL="0" indent="0">
              <a:spcAft>
                <a:spcPts val="0"/>
              </a:spcAft>
              <a:buNone/>
              <a:defRPr b="1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GB"/>
              <a:t>Add icon or number to the left circle</a:t>
            </a:r>
            <a:r>
              <a:rPr lang="en-US"/>
              <a:t> and add statement here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9197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26">
          <p15:clr>
            <a:srgbClr val="FBAE40"/>
          </p15:clr>
        </p15:guide>
        <p15:guide id="2" orient="horz" pos="890">
          <p15:clr>
            <a:srgbClr val="FBAE40"/>
          </p15:clr>
        </p15:guide>
        <p15:guide id="3" orient="horz" pos="3612">
          <p15:clr>
            <a:srgbClr val="FBAE40"/>
          </p15:clr>
        </p15:guide>
      </p15:sldGuideLst>
    </p:ext>
  </p:extLst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D5094F0-BA9F-4E55-8AE8-33A2A1FE5453}"/>
              </a:ext>
            </a:extLst>
          </p:cNvPr>
          <p:cNvSpPr/>
          <p:nvPr userDrawn="1"/>
        </p:nvSpPr>
        <p:spPr>
          <a:xfrm>
            <a:off x="8855781" y="1"/>
            <a:ext cx="3336220" cy="6868095"/>
          </a:xfrm>
          <a:custGeom>
            <a:avLst/>
            <a:gdLst>
              <a:gd name="connsiteX0" fmla="*/ 0 w 3336220"/>
              <a:gd name="connsiteY0" fmla="*/ 0 h 6868095"/>
              <a:gd name="connsiteX1" fmla="*/ 3336220 w 3336220"/>
              <a:gd name="connsiteY1" fmla="*/ 0 h 6868095"/>
              <a:gd name="connsiteX2" fmla="*/ 3336220 w 3336220"/>
              <a:gd name="connsiteY2" fmla="*/ 6868095 h 6868095"/>
              <a:gd name="connsiteX3" fmla="*/ 741146 w 3336220"/>
              <a:gd name="connsiteY3" fmla="*/ 6868095 h 6868095"/>
              <a:gd name="connsiteX4" fmla="*/ 2391747 w 3336220"/>
              <a:gd name="connsiteY4" fmla="*/ 1749952 h 6868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6220" h="6868095">
                <a:moveTo>
                  <a:pt x="0" y="0"/>
                </a:moveTo>
                <a:lnTo>
                  <a:pt x="3336220" y="0"/>
                </a:lnTo>
                <a:lnTo>
                  <a:pt x="3336220" y="6868095"/>
                </a:lnTo>
                <a:lnTo>
                  <a:pt x="741146" y="6868095"/>
                </a:lnTo>
                <a:lnTo>
                  <a:pt x="2391747" y="1749952"/>
                </a:lnTo>
                <a:close/>
              </a:path>
            </a:pathLst>
          </a:custGeom>
          <a:solidFill>
            <a:schemeClr val="accent6">
              <a:alpha val="10000"/>
            </a:schemeClr>
          </a:solidFill>
          <a:ln w="2146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FABAE6-89D6-4DA6-8E25-44CF070F4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2C8856E-EA09-4A2D-A32F-1FA6FBE19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8" y="1628801"/>
            <a:ext cx="5400676" cy="4105249"/>
          </a:xfrm>
        </p:spPr>
        <p:txBody>
          <a:bodyPr lIns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50FF247-5B15-467E-84CD-BE16DE800A0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67438" y="1628801"/>
            <a:ext cx="5400676" cy="4105249"/>
          </a:xfrm>
        </p:spPr>
        <p:txBody>
          <a:bodyPr lIns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DA7C3C-41EB-4E93-BC83-53B0522E6D0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FEBBBD-9DD3-4E97-81F9-A0DDBAC0148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To edit the footer text go to Insert &gt; Header &amp; Footer</a:t>
            </a:r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44B7057-6D43-4ECB-AD57-709F812A8F9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7203" y="5951184"/>
            <a:ext cx="1108252" cy="6698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5920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26">
          <p15:clr>
            <a:srgbClr val="FBAE40"/>
          </p15:clr>
        </p15:guide>
        <p15:guide id="2" orient="horz" pos="890">
          <p15:clr>
            <a:srgbClr val="FBAE40"/>
          </p15:clr>
        </p15:guide>
        <p15:guide id="3" orient="horz" pos="3612">
          <p15:clr>
            <a:srgbClr val="FBAE40"/>
          </p15:clr>
        </p15:guide>
        <p15:guide id="5" pos="3795">
          <p15:clr>
            <a:srgbClr val="FBAE40"/>
          </p15:clr>
        </p15:guide>
        <p15:guide id="6" pos="3885">
          <p15:clr>
            <a:srgbClr val="FBAE40"/>
          </p15:clr>
        </p15:guide>
      </p15:sldGuideLst>
    </p:ext>
  </p:extLst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D5094F0-BA9F-4E55-8AE8-33A2A1FE5453}"/>
              </a:ext>
            </a:extLst>
          </p:cNvPr>
          <p:cNvSpPr/>
          <p:nvPr userDrawn="1"/>
        </p:nvSpPr>
        <p:spPr>
          <a:xfrm>
            <a:off x="8855781" y="1"/>
            <a:ext cx="3336220" cy="6868095"/>
          </a:xfrm>
          <a:custGeom>
            <a:avLst/>
            <a:gdLst>
              <a:gd name="connsiteX0" fmla="*/ 0 w 3336220"/>
              <a:gd name="connsiteY0" fmla="*/ 0 h 6868095"/>
              <a:gd name="connsiteX1" fmla="*/ 3336220 w 3336220"/>
              <a:gd name="connsiteY1" fmla="*/ 0 h 6868095"/>
              <a:gd name="connsiteX2" fmla="*/ 3336220 w 3336220"/>
              <a:gd name="connsiteY2" fmla="*/ 6868095 h 6868095"/>
              <a:gd name="connsiteX3" fmla="*/ 741146 w 3336220"/>
              <a:gd name="connsiteY3" fmla="*/ 6868095 h 6868095"/>
              <a:gd name="connsiteX4" fmla="*/ 2391747 w 3336220"/>
              <a:gd name="connsiteY4" fmla="*/ 1749952 h 6868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6220" h="6868095">
                <a:moveTo>
                  <a:pt x="0" y="0"/>
                </a:moveTo>
                <a:lnTo>
                  <a:pt x="3336220" y="0"/>
                </a:lnTo>
                <a:lnTo>
                  <a:pt x="3336220" y="6868095"/>
                </a:lnTo>
                <a:lnTo>
                  <a:pt x="741146" y="6868095"/>
                </a:lnTo>
                <a:lnTo>
                  <a:pt x="2391747" y="1749952"/>
                </a:lnTo>
                <a:close/>
              </a:path>
            </a:pathLst>
          </a:custGeom>
          <a:solidFill>
            <a:schemeClr val="accent6">
              <a:alpha val="10000"/>
            </a:schemeClr>
          </a:solidFill>
          <a:ln w="2146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FABAE6-89D6-4DA6-8E25-44CF070F4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2C8856E-EA09-4A2D-A32F-1FA6FBE19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002" y="1628801"/>
            <a:ext cx="3336219" cy="4105249"/>
          </a:xfrm>
        </p:spPr>
        <p:txBody>
          <a:bodyPr lIns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18300B8-1805-47A9-B6FF-C74D067CBC4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21449" y="1628801"/>
            <a:ext cx="3336219" cy="4105249"/>
          </a:xfrm>
        </p:spPr>
        <p:txBody>
          <a:bodyPr lIns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4D80E0C-0C18-4529-8C60-D916E2E312D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231894" y="1628801"/>
            <a:ext cx="3336219" cy="4105249"/>
          </a:xfrm>
        </p:spPr>
        <p:txBody>
          <a:bodyPr lIns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586BEC2-815C-442A-9E7F-0825D3859E2B}"/>
              </a:ext>
            </a:extLst>
          </p:cNvPr>
          <p:cNvCxnSpPr/>
          <p:nvPr userDrawn="1"/>
        </p:nvCxnSpPr>
        <p:spPr>
          <a:xfrm>
            <a:off x="4334335" y="1628775"/>
            <a:ext cx="0" cy="4105275"/>
          </a:xfrm>
          <a:prstGeom prst="line">
            <a:avLst/>
          </a:prstGeom>
          <a:ln>
            <a:solidFill>
              <a:srgbClr val="750D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78A9719-DF31-41FA-B663-8D8176348BE1}"/>
              </a:ext>
            </a:extLst>
          </p:cNvPr>
          <p:cNvCxnSpPr/>
          <p:nvPr userDrawn="1"/>
        </p:nvCxnSpPr>
        <p:spPr>
          <a:xfrm>
            <a:off x="8044782" y="1628775"/>
            <a:ext cx="0" cy="4105275"/>
          </a:xfrm>
          <a:prstGeom prst="line">
            <a:avLst/>
          </a:prstGeom>
          <a:ln>
            <a:solidFill>
              <a:srgbClr val="750D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94B0AB1-E438-4795-9B06-494B822E65BE}"/>
              </a:ext>
            </a:extLst>
          </p:cNvPr>
          <p:cNvCxnSpPr/>
          <p:nvPr userDrawn="1"/>
        </p:nvCxnSpPr>
        <p:spPr>
          <a:xfrm>
            <a:off x="623888" y="1628775"/>
            <a:ext cx="0" cy="4105275"/>
          </a:xfrm>
          <a:prstGeom prst="line">
            <a:avLst/>
          </a:prstGeom>
          <a:ln>
            <a:solidFill>
              <a:srgbClr val="750D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36D6E3-88CE-47E5-8D72-67231AB998A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987E28-0EF1-4093-8228-B154E0A0B58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To edit the footer text go to Insert &gt; Header &amp; Footer</a:t>
            </a:r>
            <a:endParaRPr lang="en-US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027C1E2-5CC4-4879-95D4-6B4CB6513E8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7203" y="5951184"/>
            <a:ext cx="1108252" cy="6698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48685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26">
          <p15:clr>
            <a:srgbClr val="FBAE40"/>
          </p15:clr>
        </p15:guide>
        <p15:guide id="2" orient="horz" pos="890">
          <p15:clr>
            <a:srgbClr val="FBAE40"/>
          </p15:clr>
        </p15:guide>
        <p15:guide id="3" orient="horz" pos="3612">
          <p15:clr>
            <a:srgbClr val="FBAE40"/>
          </p15:clr>
        </p15:guide>
        <p15:guide id="5" pos="3795">
          <p15:clr>
            <a:srgbClr val="FBAE40"/>
          </p15:clr>
        </p15:guide>
        <p15:guide id="6" pos="3885">
          <p15:clr>
            <a:srgbClr val="FBAE40"/>
          </p15:clr>
        </p15:guide>
      </p15:sldGuideLst>
    </p:ext>
  </p:extLst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D5094F0-BA9F-4E55-8AE8-33A2A1FE5453}"/>
              </a:ext>
            </a:extLst>
          </p:cNvPr>
          <p:cNvSpPr/>
          <p:nvPr userDrawn="1"/>
        </p:nvSpPr>
        <p:spPr>
          <a:xfrm>
            <a:off x="8855781" y="1"/>
            <a:ext cx="3336220" cy="6868095"/>
          </a:xfrm>
          <a:custGeom>
            <a:avLst/>
            <a:gdLst>
              <a:gd name="connsiteX0" fmla="*/ 0 w 3336220"/>
              <a:gd name="connsiteY0" fmla="*/ 0 h 6868095"/>
              <a:gd name="connsiteX1" fmla="*/ 3336220 w 3336220"/>
              <a:gd name="connsiteY1" fmla="*/ 0 h 6868095"/>
              <a:gd name="connsiteX2" fmla="*/ 3336220 w 3336220"/>
              <a:gd name="connsiteY2" fmla="*/ 6868095 h 6868095"/>
              <a:gd name="connsiteX3" fmla="*/ 741146 w 3336220"/>
              <a:gd name="connsiteY3" fmla="*/ 6868095 h 6868095"/>
              <a:gd name="connsiteX4" fmla="*/ 2391747 w 3336220"/>
              <a:gd name="connsiteY4" fmla="*/ 1749952 h 6868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6220" h="6868095">
                <a:moveTo>
                  <a:pt x="0" y="0"/>
                </a:moveTo>
                <a:lnTo>
                  <a:pt x="3336220" y="0"/>
                </a:lnTo>
                <a:lnTo>
                  <a:pt x="3336220" y="6868095"/>
                </a:lnTo>
                <a:lnTo>
                  <a:pt x="741146" y="6868095"/>
                </a:lnTo>
                <a:lnTo>
                  <a:pt x="2391747" y="1749952"/>
                </a:lnTo>
                <a:close/>
              </a:path>
            </a:pathLst>
          </a:custGeom>
          <a:solidFill>
            <a:schemeClr val="accent6">
              <a:alpha val="10000"/>
            </a:schemeClr>
          </a:solidFill>
          <a:ln w="2146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FABAE6-89D6-4DA6-8E25-44CF070F4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457" y="332657"/>
            <a:ext cx="10944225" cy="10801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2C8856E-EA09-4A2D-A32F-1FA6FBE19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7" y="1628801"/>
            <a:ext cx="5400675" cy="4105249"/>
          </a:xfrm>
        </p:spPr>
        <p:txBody>
          <a:bodyPr lIns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67152610-A1FF-468A-9428-103D288A506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86048" y="1628800"/>
            <a:ext cx="5382065" cy="4105249"/>
          </a:xfrm>
          <a:solidFill>
            <a:schemeClr val="bg2"/>
          </a:solidFill>
        </p:spPr>
        <p:txBody>
          <a:bodyPr anchor="ctr"/>
          <a:lstStyle>
            <a:lvl1pPr algn="ct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901AD2-897F-46C6-9B1F-E4C093E1A1D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BB530D-7F3B-4515-BE6D-65EBEC01B5D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To edit the footer text go to Insert &gt; Header &amp; Footer</a:t>
            </a:r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AC057179-2200-459D-AB81-A57EA68C329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7203" y="5951184"/>
            <a:ext cx="1108252" cy="6698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14371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26">
          <p15:clr>
            <a:srgbClr val="FBAE40"/>
          </p15:clr>
        </p15:guide>
        <p15:guide id="2" orient="horz" pos="890">
          <p15:clr>
            <a:srgbClr val="FBAE40"/>
          </p15:clr>
        </p15:guide>
        <p15:guide id="3" orient="horz" pos="3612">
          <p15:clr>
            <a:srgbClr val="FBAE40"/>
          </p15:clr>
        </p15:guide>
        <p15:guide id="5" pos="3795">
          <p15:clr>
            <a:srgbClr val="FBAE40"/>
          </p15:clr>
        </p15:guide>
        <p15:guide id="6" pos="3885">
          <p15:clr>
            <a:srgbClr val="FBAE40"/>
          </p15:clr>
        </p15:guide>
      </p15:sldGuideLst>
    </p:ext>
  </p:extLst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2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D5094F0-BA9F-4E55-8AE8-33A2A1FE5453}"/>
              </a:ext>
            </a:extLst>
          </p:cNvPr>
          <p:cNvSpPr/>
          <p:nvPr userDrawn="1"/>
        </p:nvSpPr>
        <p:spPr>
          <a:xfrm>
            <a:off x="8855781" y="1"/>
            <a:ext cx="3336220" cy="6868095"/>
          </a:xfrm>
          <a:custGeom>
            <a:avLst/>
            <a:gdLst>
              <a:gd name="connsiteX0" fmla="*/ 0 w 3336220"/>
              <a:gd name="connsiteY0" fmla="*/ 0 h 6868095"/>
              <a:gd name="connsiteX1" fmla="*/ 3336220 w 3336220"/>
              <a:gd name="connsiteY1" fmla="*/ 0 h 6868095"/>
              <a:gd name="connsiteX2" fmla="*/ 3336220 w 3336220"/>
              <a:gd name="connsiteY2" fmla="*/ 6868095 h 6868095"/>
              <a:gd name="connsiteX3" fmla="*/ 741146 w 3336220"/>
              <a:gd name="connsiteY3" fmla="*/ 6868095 h 6868095"/>
              <a:gd name="connsiteX4" fmla="*/ 2391747 w 3336220"/>
              <a:gd name="connsiteY4" fmla="*/ 1749952 h 6868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6220" h="6868095">
                <a:moveTo>
                  <a:pt x="0" y="0"/>
                </a:moveTo>
                <a:lnTo>
                  <a:pt x="3336220" y="0"/>
                </a:lnTo>
                <a:lnTo>
                  <a:pt x="3336220" y="6868095"/>
                </a:lnTo>
                <a:lnTo>
                  <a:pt x="741146" y="6868095"/>
                </a:lnTo>
                <a:lnTo>
                  <a:pt x="2391747" y="1749952"/>
                </a:lnTo>
                <a:close/>
              </a:path>
            </a:pathLst>
          </a:custGeom>
          <a:solidFill>
            <a:schemeClr val="accent6">
              <a:alpha val="10000"/>
            </a:schemeClr>
          </a:solidFill>
          <a:ln w="2146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FABAE6-89D6-4DA6-8E25-44CF070F4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457" y="332657"/>
            <a:ext cx="10944225" cy="10801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2C8856E-EA09-4A2D-A32F-1FA6FBE19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7" y="1628801"/>
            <a:ext cx="5400675" cy="4105249"/>
          </a:xfrm>
        </p:spPr>
        <p:txBody>
          <a:bodyPr lIns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901AD2-897F-46C6-9B1F-E4C093E1A1D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BB530D-7F3B-4515-BE6D-65EBEC01B5D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To edit the footer text go to Insert &gt; Header &amp; Footer</a:t>
            </a:r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AC057179-2200-459D-AB81-A57EA68C329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7203" y="5951184"/>
            <a:ext cx="1108252" cy="669822"/>
          </a:xfrm>
          <a:prstGeom prst="rect">
            <a:avLst/>
          </a:prstGeom>
        </p:spPr>
      </p:pic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0CFA3ADE-0184-4554-914F-F1F78B9F1FF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86048" y="1628801"/>
            <a:ext cx="5382065" cy="1983080"/>
          </a:xfrm>
          <a:solidFill>
            <a:schemeClr val="bg2"/>
          </a:solidFill>
        </p:spPr>
        <p:txBody>
          <a:bodyPr anchor="ctr"/>
          <a:lstStyle>
            <a:lvl1pPr algn="ct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ABB688EC-8EE7-44FA-9E7D-5774B25FD9F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186048" y="3750970"/>
            <a:ext cx="5382065" cy="1983080"/>
          </a:xfrm>
          <a:solidFill>
            <a:schemeClr val="bg2"/>
          </a:solidFill>
        </p:spPr>
        <p:txBody>
          <a:bodyPr anchor="ctr"/>
          <a:lstStyle>
            <a:lvl1pPr algn="ct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99823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26">
          <p15:clr>
            <a:srgbClr val="FBAE40"/>
          </p15:clr>
        </p15:guide>
        <p15:guide id="2" orient="horz" pos="890">
          <p15:clr>
            <a:srgbClr val="FBAE40"/>
          </p15:clr>
        </p15:guide>
        <p15:guide id="3" orient="horz" pos="3612">
          <p15:clr>
            <a:srgbClr val="FBAE40"/>
          </p15:clr>
        </p15:guide>
        <p15:guide id="5" pos="3795">
          <p15:clr>
            <a:srgbClr val="FBAE40"/>
          </p15:clr>
        </p15:guide>
        <p15:guide id="6" pos="3885">
          <p15:clr>
            <a:srgbClr val="FBAE40"/>
          </p15:clr>
        </p15:guide>
      </p15:sldGuideLst>
    </p:ext>
  </p:extLst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D5094F0-BA9F-4E55-8AE8-33A2A1FE5453}"/>
              </a:ext>
            </a:extLst>
          </p:cNvPr>
          <p:cNvSpPr/>
          <p:nvPr userDrawn="1"/>
        </p:nvSpPr>
        <p:spPr>
          <a:xfrm>
            <a:off x="8855781" y="1"/>
            <a:ext cx="3336220" cy="6868095"/>
          </a:xfrm>
          <a:custGeom>
            <a:avLst/>
            <a:gdLst>
              <a:gd name="connsiteX0" fmla="*/ 0 w 3336220"/>
              <a:gd name="connsiteY0" fmla="*/ 0 h 6868095"/>
              <a:gd name="connsiteX1" fmla="*/ 3336220 w 3336220"/>
              <a:gd name="connsiteY1" fmla="*/ 0 h 6868095"/>
              <a:gd name="connsiteX2" fmla="*/ 3336220 w 3336220"/>
              <a:gd name="connsiteY2" fmla="*/ 6868095 h 6868095"/>
              <a:gd name="connsiteX3" fmla="*/ 741146 w 3336220"/>
              <a:gd name="connsiteY3" fmla="*/ 6868095 h 6868095"/>
              <a:gd name="connsiteX4" fmla="*/ 2391747 w 3336220"/>
              <a:gd name="connsiteY4" fmla="*/ 1749952 h 6868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6220" h="6868095">
                <a:moveTo>
                  <a:pt x="0" y="0"/>
                </a:moveTo>
                <a:lnTo>
                  <a:pt x="3336220" y="0"/>
                </a:lnTo>
                <a:lnTo>
                  <a:pt x="3336220" y="6868095"/>
                </a:lnTo>
                <a:lnTo>
                  <a:pt x="741146" y="6868095"/>
                </a:lnTo>
                <a:lnTo>
                  <a:pt x="2391747" y="1749952"/>
                </a:lnTo>
                <a:close/>
              </a:path>
            </a:pathLst>
          </a:custGeom>
          <a:solidFill>
            <a:schemeClr val="accent6">
              <a:alpha val="10000"/>
            </a:schemeClr>
          </a:solidFill>
          <a:ln w="2146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FABAE6-89D6-4DA6-8E25-44CF070F4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457" y="332657"/>
            <a:ext cx="10944225" cy="10801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67152610-A1FF-468A-9428-103D288A506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3888" y="1628800"/>
            <a:ext cx="10944225" cy="4105249"/>
          </a:xfrm>
          <a:solidFill>
            <a:schemeClr val="bg2"/>
          </a:solidFill>
        </p:spPr>
        <p:txBody>
          <a:bodyPr anchor="ctr"/>
          <a:lstStyle>
            <a:lvl1pPr algn="ct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D18F19-B362-4EB4-B2C8-63E5EDE498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A0FE2-7105-4AD0-8A94-572D948D018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To edit the footer text go to Insert &gt; Header &amp; Footer</a:t>
            </a:r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6E6DF0B0-0073-4085-9AE0-99C3263C4EC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7203" y="5951184"/>
            <a:ext cx="1108252" cy="6698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92379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26">
          <p15:clr>
            <a:srgbClr val="FBAE40"/>
          </p15:clr>
        </p15:guide>
        <p15:guide id="2" orient="horz" pos="890">
          <p15:clr>
            <a:srgbClr val="FBAE40"/>
          </p15:clr>
        </p15:guide>
        <p15:guide id="3" orient="horz" pos="3612">
          <p15:clr>
            <a:srgbClr val="FBAE40"/>
          </p15:clr>
        </p15:guide>
        <p15:guide id="5" pos="3795">
          <p15:clr>
            <a:srgbClr val="FBAE40"/>
          </p15:clr>
        </p15:guide>
        <p15:guide id="6" pos="3885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oter Box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D5094F0-BA9F-4E55-8AE8-33A2A1FE5453}"/>
              </a:ext>
            </a:extLst>
          </p:cNvPr>
          <p:cNvSpPr/>
          <p:nvPr/>
        </p:nvSpPr>
        <p:spPr>
          <a:xfrm>
            <a:off x="8855781" y="1"/>
            <a:ext cx="3336220" cy="6868095"/>
          </a:xfrm>
          <a:custGeom>
            <a:avLst/>
            <a:gdLst>
              <a:gd name="connsiteX0" fmla="*/ 0 w 3336220"/>
              <a:gd name="connsiteY0" fmla="*/ 0 h 6868095"/>
              <a:gd name="connsiteX1" fmla="*/ 3336220 w 3336220"/>
              <a:gd name="connsiteY1" fmla="*/ 0 h 6868095"/>
              <a:gd name="connsiteX2" fmla="*/ 3336220 w 3336220"/>
              <a:gd name="connsiteY2" fmla="*/ 6868095 h 6868095"/>
              <a:gd name="connsiteX3" fmla="*/ 741146 w 3336220"/>
              <a:gd name="connsiteY3" fmla="*/ 6868095 h 6868095"/>
              <a:gd name="connsiteX4" fmla="*/ 2391747 w 3336220"/>
              <a:gd name="connsiteY4" fmla="*/ 1749952 h 6868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6220" h="6868095">
                <a:moveTo>
                  <a:pt x="0" y="0"/>
                </a:moveTo>
                <a:lnTo>
                  <a:pt x="3336220" y="0"/>
                </a:lnTo>
                <a:lnTo>
                  <a:pt x="3336220" y="6868095"/>
                </a:lnTo>
                <a:lnTo>
                  <a:pt x="741146" y="6868095"/>
                </a:lnTo>
                <a:lnTo>
                  <a:pt x="2391747" y="1749952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  <a:ln w="2146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FABAE6-89D6-4DA6-8E25-44CF070F4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95AE3B-1D47-4E08-889D-30889095D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2C8856E-EA09-4A2D-A32F-1FA6FBE19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7" y="1628801"/>
            <a:ext cx="10944225" cy="3029763"/>
          </a:xfrm>
        </p:spPr>
        <p:txBody>
          <a:bodyPr lIns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E53E131-7016-484E-B61A-2726368E8DD1}"/>
              </a:ext>
            </a:extLst>
          </p:cNvPr>
          <p:cNvSpPr/>
          <p:nvPr/>
        </p:nvSpPr>
        <p:spPr>
          <a:xfrm>
            <a:off x="630275" y="4883499"/>
            <a:ext cx="10944225" cy="851241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CB90612-AE08-4C27-B84D-8139A8A4ECDC}"/>
              </a:ext>
            </a:extLst>
          </p:cNvPr>
          <p:cNvSpPr/>
          <p:nvPr/>
        </p:nvSpPr>
        <p:spPr>
          <a:xfrm>
            <a:off x="767408" y="4995685"/>
            <a:ext cx="626870" cy="626868"/>
          </a:xfrm>
          <a:custGeom>
            <a:avLst/>
            <a:gdLst>
              <a:gd name="connsiteX0" fmla="*/ 836748 w 836747"/>
              <a:gd name="connsiteY0" fmla="*/ 418374 h 836747"/>
              <a:gd name="connsiteX1" fmla="*/ 418374 w 836747"/>
              <a:gd name="connsiteY1" fmla="*/ 836748 h 836747"/>
              <a:gd name="connsiteX2" fmla="*/ 0 w 836747"/>
              <a:gd name="connsiteY2" fmla="*/ 418374 h 836747"/>
              <a:gd name="connsiteX3" fmla="*/ 418374 w 836747"/>
              <a:gd name="connsiteY3" fmla="*/ 0 h 836747"/>
              <a:gd name="connsiteX4" fmla="*/ 836748 w 836747"/>
              <a:gd name="connsiteY4" fmla="*/ 418374 h 836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6747" h="836747">
                <a:moveTo>
                  <a:pt x="836748" y="418374"/>
                </a:moveTo>
                <a:cubicBezTo>
                  <a:pt x="836748" y="648571"/>
                  <a:pt x="650397" y="836748"/>
                  <a:pt x="418374" y="836748"/>
                </a:cubicBezTo>
                <a:cubicBezTo>
                  <a:pt x="188177" y="836748"/>
                  <a:pt x="0" y="650398"/>
                  <a:pt x="0" y="418374"/>
                </a:cubicBezTo>
                <a:cubicBezTo>
                  <a:pt x="0" y="188177"/>
                  <a:pt x="186350" y="0"/>
                  <a:pt x="418374" y="0"/>
                </a:cubicBezTo>
                <a:cubicBezTo>
                  <a:pt x="650397" y="0"/>
                  <a:pt x="836748" y="186350"/>
                  <a:pt x="836748" y="418374"/>
                </a:cubicBezTo>
              </a:path>
            </a:pathLst>
          </a:custGeom>
          <a:solidFill>
            <a:schemeClr val="bg2"/>
          </a:solidFill>
          <a:ln w="1825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555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B2E3C3-470B-4002-8FD2-5EFA5221520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96724A23-91DB-419D-9AAC-AF079DBDC1C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7203" y="5951184"/>
            <a:ext cx="1108252" cy="669822"/>
          </a:xfrm>
          <a:prstGeom prst="rect">
            <a:avLst/>
          </a:prstGeom>
        </p:spPr>
      </p:pic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D80C2985-18BD-40F9-B8A0-EDA42750C66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73581" y="4995685"/>
            <a:ext cx="9325754" cy="626868"/>
          </a:xfrm>
        </p:spPr>
        <p:txBody>
          <a:bodyPr anchor="ctr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 b="1">
                <a:solidFill>
                  <a:schemeClr val="bg1"/>
                </a:solidFill>
              </a:defRPr>
            </a:lvl2pPr>
            <a:lvl3pPr marL="0" indent="0">
              <a:buNone/>
              <a:defRPr sz="1400" b="1">
                <a:solidFill>
                  <a:schemeClr val="bg1"/>
                </a:solidFill>
              </a:defRPr>
            </a:lvl3pPr>
            <a:lvl4pPr marL="0" indent="0">
              <a:buNone/>
              <a:defRPr sz="1400" b="1">
                <a:solidFill>
                  <a:schemeClr val="bg1"/>
                </a:solidFill>
              </a:defRPr>
            </a:lvl4pPr>
            <a:lvl5pPr marL="0" indent="0">
              <a:spcAft>
                <a:spcPts val="0"/>
              </a:spcAft>
              <a:buNone/>
              <a:defRPr b="1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GB"/>
              <a:t>Add icon or number to the left circle</a:t>
            </a:r>
            <a:r>
              <a:rPr lang="en-US"/>
              <a:t> and add statement here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075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26">
          <p15:clr>
            <a:srgbClr val="FBAE40"/>
          </p15:clr>
        </p15:guide>
        <p15:guide id="2" orient="horz" pos="890">
          <p15:clr>
            <a:srgbClr val="FBAE40"/>
          </p15:clr>
        </p15:guide>
        <p15:guide id="3" orient="horz" pos="3612">
          <p15:clr>
            <a:srgbClr val="FBAE40"/>
          </p15:clr>
        </p15:guide>
      </p15:sldGuideLst>
    </p:ext>
  </p:extLst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Box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D5094F0-BA9F-4E55-8AE8-33A2A1FE5453}"/>
              </a:ext>
            </a:extLst>
          </p:cNvPr>
          <p:cNvSpPr/>
          <p:nvPr userDrawn="1"/>
        </p:nvSpPr>
        <p:spPr>
          <a:xfrm>
            <a:off x="8855781" y="1"/>
            <a:ext cx="3336220" cy="6868095"/>
          </a:xfrm>
          <a:custGeom>
            <a:avLst/>
            <a:gdLst>
              <a:gd name="connsiteX0" fmla="*/ 0 w 3336220"/>
              <a:gd name="connsiteY0" fmla="*/ 0 h 6868095"/>
              <a:gd name="connsiteX1" fmla="*/ 3336220 w 3336220"/>
              <a:gd name="connsiteY1" fmla="*/ 0 h 6868095"/>
              <a:gd name="connsiteX2" fmla="*/ 3336220 w 3336220"/>
              <a:gd name="connsiteY2" fmla="*/ 6868095 h 6868095"/>
              <a:gd name="connsiteX3" fmla="*/ 741146 w 3336220"/>
              <a:gd name="connsiteY3" fmla="*/ 6868095 h 6868095"/>
              <a:gd name="connsiteX4" fmla="*/ 2391747 w 3336220"/>
              <a:gd name="connsiteY4" fmla="*/ 1749952 h 6868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6220" h="6868095">
                <a:moveTo>
                  <a:pt x="0" y="0"/>
                </a:moveTo>
                <a:lnTo>
                  <a:pt x="3336220" y="0"/>
                </a:lnTo>
                <a:lnTo>
                  <a:pt x="3336220" y="6868095"/>
                </a:lnTo>
                <a:lnTo>
                  <a:pt x="741146" y="6868095"/>
                </a:lnTo>
                <a:lnTo>
                  <a:pt x="2391747" y="1749952"/>
                </a:lnTo>
                <a:close/>
              </a:path>
            </a:pathLst>
          </a:custGeom>
          <a:solidFill>
            <a:schemeClr val="accent6">
              <a:alpha val="10000"/>
            </a:schemeClr>
          </a:solidFill>
          <a:ln w="2146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FABAE6-89D6-4DA6-8E25-44CF070F4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457" y="332657"/>
            <a:ext cx="10944225" cy="10801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A6D4E22-2AD5-44BC-9810-314367E9F2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7" y="1628801"/>
            <a:ext cx="5400675" cy="4105249"/>
          </a:xfrm>
        </p:spPr>
        <p:txBody>
          <a:bodyPr lIns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0081787-D484-47D1-A3A7-78815A935B5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68008" y="1628801"/>
            <a:ext cx="5400674" cy="4105249"/>
          </a:xfrm>
          <a:prstGeom prst="roundRect">
            <a:avLst>
              <a:gd name="adj" fmla="val 7952"/>
            </a:avLst>
          </a:prstGeom>
          <a:gradFill>
            <a:gsLst>
              <a:gs pos="0">
                <a:schemeClr val="accent6"/>
              </a:gs>
              <a:gs pos="100000">
                <a:srgbClr val="750D68"/>
              </a:gs>
            </a:gsLst>
            <a:lin ang="5400000" scaled="0"/>
          </a:gradFill>
        </p:spPr>
        <p:txBody>
          <a:bodyPr lIns="216000" tIns="144000" rIns="216000" bIns="216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E576E1-BF38-468F-9002-3D97983D240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87AD7C-C7E0-4B71-81E6-1070EE41134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To edit the footer text go to Insert &gt; Header &amp; Footer</a:t>
            </a:r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4B4DC57C-3CB5-474B-8FA4-8F0CCA446E1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7203" y="5951184"/>
            <a:ext cx="1108252" cy="6698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84278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26">
          <p15:clr>
            <a:srgbClr val="FBAE40"/>
          </p15:clr>
        </p15:guide>
        <p15:guide id="2" orient="horz" pos="890">
          <p15:clr>
            <a:srgbClr val="FBAE40"/>
          </p15:clr>
        </p15:guide>
        <p15:guide id="3" orient="horz" pos="3612">
          <p15:clr>
            <a:srgbClr val="FBAE40"/>
          </p15:clr>
        </p15:guide>
        <p15:guide id="5" pos="3795">
          <p15:clr>
            <a:srgbClr val="FBAE40"/>
          </p15:clr>
        </p15:guide>
        <p15:guide id="6" pos="3885">
          <p15:clr>
            <a:srgbClr val="FBAE40"/>
          </p15:clr>
        </p15:guide>
      </p15:sldGuideLst>
    </p:ext>
  </p:extLst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Highlight Box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D5094F0-BA9F-4E55-8AE8-33A2A1FE5453}"/>
              </a:ext>
            </a:extLst>
          </p:cNvPr>
          <p:cNvSpPr/>
          <p:nvPr userDrawn="1"/>
        </p:nvSpPr>
        <p:spPr>
          <a:xfrm>
            <a:off x="8855781" y="1"/>
            <a:ext cx="3336220" cy="6868095"/>
          </a:xfrm>
          <a:custGeom>
            <a:avLst/>
            <a:gdLst>
              <a:gd name="connsiteX0" fmla="*/ 0 w 3336220"/>
              <a:gd name="connsiteY0" fmla="*/ 0 h 6868095"/>
              <a:gd name="connsiteX1" fmla="*/ 3336220 w 3336220"/>
              <a:gd name="connsiteY1" fmla="*/ 0 h 6868095"/>
              <a:gd name="connsiteX2" fmla="*/ 3336220 w 3336220"/>
              <a:gd name="connsiteY2" fmla="*/ 6868095 h 6868095"/>
              <a:gd name="connsiteX3" fmla="*/ 741146 w 3336220"/>
              <a:gd name="connsiteY3" fmla="*/ 6868095 h 6868095"/>
              <a:gd name="connsiteX4" fmla="*/ 2391747 w 3336220"/>
              <a:gd name="connsiteY4" fmla="*/ 1749952 h 6868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6220" h="6868095">
                <a:moveTo>
                  <a:pt x="0" y="0"/>
                </a:moveTo>
                <a:lnTo>
                  <a:pt x="3336220" y="0"/>
                </a:lnTo>
                <a:lnTo>
                  <a:pt x="3336220" y="6868095"/>
                </a:lnTo>
                <a:lnTo>
                  <a:pt x="741146" y="6868095"/>
                </a:lnTo>
                <a:lnTo>
                  <a:pt x="2391747" y="1749952"/>
                </a:lnTo>
                <a:close/>
              </a:path>
            </a:pathLst>
          </a:custGeom>
          <a:solidFill>
            <a:schemeClr val="accent6">
              <a:alpha val="10000"/>
            </a:schemeClr>
          </a:solidFill>
          <a:ln w="2146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FABAE6-89D6-4DA6-8E25-44CF070F4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457" y="332657"/>
            <a:ext cx="10944225" cy="10801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A6D4E22-2AD5-44BC-9810-314367E9F2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8" y="1628801"/>
            <a:ext cx="7776367" cy="4105249"/>
          </a:xfrm>
        </p:spPr>
        <p:txBody>
          <a:bodyPr lIns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E2B7F4-39D2-4D3A-B80F-D9A4A256CBB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467CF3-FE4F-43B9-A29E-DCC7FD76AEC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To edit the footer text go to Insert &gt; Header &amp; Footer</a:t>
            </a:r>
            <a:endParaRPr lang="en-US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E307FDDA-4CF5-4C8C-93E6-6CFAE50E6B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7203" y="5951184"/>
            <a:ext cx="1108252" cy="669822"/>
          </a:xfrm>
          <a:prstGeom prst="rect">
            <a:avLst/>
          </a:prstGeom>
        </p:spPr>
      </p:pic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1E2A7CC2-AC80-4F0C-8355-D07DBD0C1E6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700580" y="1628775"/>
            <a:ext cx="2868612" cy="4105275"/>
          </a:xfrm>
          <a:prstGeom prst="roundRect">
            <a:avLst>
              <a:gd name="adj" fmla="val 11492"/>
            </a:avLst>
          </a:prstGeom>
          <a:gradFill>
            <a:gsLst>
              <a:gs pos="0">
                <a:schemeClr val="accent6"/>
              </a:gs>
              <a:gs pos="100000">
                <a:srgbClr val="750D68"/>
              </a:gs>
            </a:gsLst>
            <a:lin ang="5400000" scaled="0"/>
          </a:gradFill>
        </p:spPr>
        <p:txBody>
          <a:bodyPr lIns="216000" tIns="216000" rIns="216000" bIns="216000" anchor="ctr">
            <a:normAutofit/>
          </a:bodyPr>
          <a:lstStyle>
            <a:lvl1pPr algn="ctr">
              <a:defRPr sz="1800">
                <a:solidFill>
                  <a:schemeClr val="bg1"/>
                </a:solidFill>
              </a:defRPr>
            </a:lvl1pPr>
            <a:lvl2pPr algn="ctr">
              <a:defRPr sz="1800">
                <a:solidFill>
                  <a:schemeClr val="bg1"/>
                </a:solidFill>
                <a:latin typeface="+mj-lt"/>
              </a:defRPr>
            </a:lvl2pPr>
            <a:lvl3pPr marL="0" indent="0" algn="ctr">
              <a:buNone/>
              <a:defRPr b="0">
                <a:solidFill>
                  <a:schemeClr val="bg1"/>
                </a:solidFill>
                <a:latin typeface="+mj-lt"/>
              </a:defRPr>
            </a:lvl3pPr>
            <a:lvl4pPr marL="0" indent="0" algn="ctr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0" indent="0" algn="ctr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+mj-lt"/>
              </a:defRPr>
            </a:lvl5pPr>
            <a:lvl6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bg1"/>
                </a:solidFill>
                <a:latin typeface="+mj-lt"/>
              </a:defRPr>
            </a:lvl6pPr>
            <a:lvl7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>
                <a:solidFill>
                  <a:schemeClr val="bg1"/>
                </a:solidFill>
                <a:latin typeface="+mj-lt"/>
              </a:defRPr>
            </a:lvl7pPr>
            <a:lvl8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>
                <a:solidFill>
                  <a:schemeClr val="bg1"/>
                </a:solidFill>
                <a:latin typeface="+mj-lt"/>
              </a:defRPr>
            </a:lvl8pPr>
            <a:lvl9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2473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26">
          <p15:clr>
            <a:srgbClr val="FBAE40"/>
          </p15:clr>
        </p15:guide>
        <p15:guide id="2" orient="horz" pos="890">
          <p15:clr>
            <a:srgbClr val="FBAE40"/>
          </p15:clr>
        </p15:guide>
        <p15:guide id="3" orient="horz" pos="3612">
          <p15:clr>
            <a:srgbClr val="FBAE40"/>
          </p15:clr>
        </p15:guide>
        <p15:guide id="5" pos="3795">
          <p15:clr>
            <a:srgbClr val="FBAE40"/>
          </p15:clr>
        </p15:guide>
        <p15:guide id="6" pos="3885">
          <p15:clr>
            <a:srgbClr val="FBAE40"/>
          </p15:clr>
        </p15:guide>
      </p15:sldGuideLst>
    </p:ext>
  </p:extLst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Highlight Box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D5094F0-BA9F-4E55-8AE8-33A2A1FE5453}"/>
              </a:ext>
            </a:extLst>
          </p:cNvPr>
          <p:cNvSpPr/>
          <p:nvPr userDrawn="1"/>
        </p:nvSpPr>
        <p:spPr>
          <a:xfrm>
            <a:off x="8855781" y="1"/>
            <a:ext cx="3336220" cy="6868095"/>
          </a:xfrm>
          <a:custGeom>
            <a:avLst/>
            <a:gdLst>
              <a:gd name="connsiteX0" fmla="*/ 0 w 3336220"/>
              <a:gd name="connsiteY0" fmla="*/ 0 h 6868095"/>
              <a:gd name="connsiteX1" fmla="*/ 3336220 w 3336220"/>
              <a:gd name="connsiteY1" fmla="*/ 0 h 6868095"/>
              <a:gd name="connsiteX2" fmla="*/ 3336220 w 3336220"/>
              <a:gd name="connsiteY2" fmla="*/ 6868095 h 6868095"/>
              <a:gd name="connsiteX3" fmla="*/ 741146 w 3336220"/>
              <a:gd name="connsiteY3" fmla="*/ 6868095 h 6868095"/>
              <a:gd name="connsiteX4" fmla="*/ 2391747 w 3336220"/>
              <a:gd name="connsiteY4" fmla="*/ 1749952 h 6868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6220" h="6868095">
                <a:moveTo>
                  <a:pt x="0" y="0"/>
                </a:moveTo>
                <a:lnTo>
                  <a:pt x="3336220" y="0"/>
                </a:lnTo>
                <a:lnTo>
                  <a:pt x="3336220" y="6868095"/>
                </a:lnTo>
                <a:lnTo>
                  <a:pt x="741146" y="6868095"/>
                </a:lnTo>
                <a:lnTo>
                  <a:pt x="2391747" y="1749952"/>
                </a:lnTo>
                <a:close/>
              </a:path>
            </a:pathLst>
          </a:custGeom>
          <a:solidFill>
            <a:schemeClr val="accent6">
              <a:alpha val="10000"/>
            </a:schemeClr>
          </a:solidFill>
          <a:ln w="2146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FABAE6-89D6-4DA6-8E25-44CF070F4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457" y="332657"/>
            <a:ext cx="10944225" cy="10801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B1E0A03-BF1D-44B8-90F4-357CF315E47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3888" y="1628775"/>
            <a:ext cx="3467100" cy="4105249"/>
          </a:xfrm>
          <a:prstGeom prst="roundRect">
            <a:avLst>
              <a:gd name="adj" fmla="val 9341"/>
            </a:avLst>
          </a:prstGeom>
          <a:gradFill>
            <a:gsLst>
              <a:gs pos="100000">
                <a:srgbClr val="750D68"/>
              </a:gs>
              <a:gs pos="0">
                <a:schemeClr val="accent6"/>
              </a:gs>
            </a:gsLst>
            <a:lin ang="5400000" scaled="1"/>
          </a:gradFill>
        </p:spPr>
        <p:txBody>
          <a:bodyPr vert="horz" lIns="216000" tIns="144000" rIns="216000" bIns="216000" rtlCol="0">
            <a:norm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  <a:lvl2pPr>
              <a:defRPr lang="en-US" dirty="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lang="en-US" dirty="0">
                <a:solidFill>
                  <a:schemeClr val="bg1"/>
                </a:solidFill>
              </a:defRPr>
            </a:lvl3pPr>
            <a:lvl4pPr>
              <a:defRPr lang="en-US" dirty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81CD1BD6-2C28-44CF-98FD-BF2FC9B953E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04822" y="1628775"/>
            <a:ext cx="3467100" cy="4105249"/>
          </a:xfrm>
          <a:prstGeom prst="roundRect">
            <a:avLst>
              <a:gd name="adj" fmla="val 9341"/>
            </a:avLst>
          </a:prstGeom>
          <a:gradFill>
            <a:gsLst>
              <a:gs pos="100000">
                <a:srgbClr val="750D68"/>
              </a:gs>
              <a:gs pos="0">
                <a:schemeClr val="accent6"/>
              </a:gs>
            </a:gsLst>
            <a:lin ang="5400000" scaled="1"/>
          </a:gradFill>
        </p:spPr>
        <p:txBody>
          <a:bodyPr vert="horz" lIns="216000" tIns="144000" rIns="216000" bIns="216000" rtlCol="0">
            <a:norm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  <a:lvl2pPr>
              <a:defRPr lang="en-US" dirty="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lang="en-US" dirty="0">
                <a:solidFill>
                  <a:schemeClr val="bg1"/>
                </a:solidFill>
              </a:defRPr>
            </a:lvl3pPr>
            <a:lvl4pPr>
              <a:defRPr lang="en-US" dirty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B1C8B1A7-6E88-4F5A-85A4-AA8762B526F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364355" y="1628775"/>
            <a:ext cx="3467100" cy="4105249"/>
          </a:xfrm>
          <a:prstGeom prst="roundRect">
            <a:avLst>
              <a:gd name="adj" fmla="val 9341"/>
            </a:avLst>
          </a:prstGeom>
          <a:gradFill>
            <a:gsLst>
              <a:gs pos="100000">
                <a:srgbClr val="750D68"/>
              </a:gs>
              <a:gs pos="0">
                <a:schemeClr val="accent6"/>
              </a:gs>
            </a:gsLst>
            <a:lin ang="5400000" scaled="1"/>
          </a:gradFill>
        </p:spPr>
        <p:txBody>
          <a:bodyPr vert="horz" lIns="216000" tIns="144000" rIns="216000" bIns="216000" rtlCol="0">
            <a:norm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  <a:lvl2pPr>
              <a:defRPr lang="en-US" dirty="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lang="en-US" dirty="0">
                <a:solidFill>
                  <a:schemeClr val="bg1"/>
                </a:solidFill>
              </a:defRPr>
            </a:lvl3pPr>
            <a:lvl4pPr>
              <a:defRPr lang="en-US" dirty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7E952E-5EE4-42A3-933E-11DB31485C27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05B309-92BB-4B4D-BCA7-1A18BFB88327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To edit the footer text go to Insert &gt; Header &amp; Footer</a:t>
            </a:r>
            <a:endParaRPr lang="en-US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21D719A8-AD24-48C0-A7CF-4849218698E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7203" y="5951184"/>
            <a:ext cx="1108252" cy="6698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0851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26">
          <p15:clr>
            <a:srgbClr val="FBAE40"/>
          </p15:clr>
        </p15:guide>
        <p15:guide id="2" orient="horz" pos="890">
          <p15:clr>
            <a:srgbClr val="FBAE40"/>
          </p15:clr>
        </p15:guide>
        <p15:guide id="3" orient="horz" pos="3612">
          <p15:clr>
            <a:srgbClr val="FBAE40"/>
          </p15:clr>
        </p15:guide>
        <p15:guide id="5" pos="3795">
          <p15:clr>
            <a:srgbClr val="FBAE40"/>
          </p15:clr>
        </p15:guide>
        <p15:guide id="6" pos="3885">
          <p15:clr>
            <a:srgbClr val="FBAE40"/>
          </p15:clr>
        </p15:guide>
      </p15:sldGuideLst>
    </p:ext>
  </p:extLst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Slide (Colour)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5CE1139D-C1C9-4405-8E61-F2315B7B9A6A}"/>
              </a:ext>
            </a:extLst>
          </p:cNvPr>
          <p:cNvSpPr/>
          <p:nvPr userDrawn="1"/>
        </p:nvSpPr>
        <p:spPr>
          <a:xfrm>
            <a:off x="8855781" y="1"/>
            <a:ext cx="3336220" cy="6868095"/>
          </a:xfrm>
          <a:custGeom>
            <a:avLst/>
            <a:gdLst>
              <a:gd name="connsiteX0" fmla="*/ 0 w 3336220"/>
              <a:gd name="connsiteY0" fmla="*/ 0 h 6868095"/>
              <a:gd name="connsiteX1" fmla="*/ 3336220 w 3336220"/>
              <a:gd name="connsiteY1" fmla="*/ 0 h 6868095"/>
              <a:gd name="connsiteX2" fmla="*/ 3336220 w 3336220"/>
              <a:gd name="connsiteY2" fmla="*/ 6868095 h 6868095"/>
              <a:gd name="connsiteX3" fmla="*/ 741146 w 3336220"/>
              <a:gd name="connsiteY3" fmla="*/ 6868095 h 6868095"/>
              <a:gd name="connsiteX4" fmla="*/ 2391747 w 3336220"/>
              <a:gd name="connsiteY4" fmla="*/ 1749952 h 6868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6220" h="6868095">
                <a:moveTo>
                  <a:pt x="0" y="0"/>
                </a:moveTo>
                <a:lnTo>
                  <a:pt x="3336220" y="0"/>
                </a:lnTo>
                <a:lnTo>
                  <a:pt x="3336220" y="6868095"/>
                </a:lnTo>
                <a:lnTo>
                  <a:pt x="741146" y="6868095"/>
                </a:lnTo>
                <a:lnTo>
                  <a:pt x="2391747" y="1749952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 w="2146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65A8F828-EA8C-44F9-8CE3-BF6A6E5A9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3055BEF-FFEC-4DE2-801C-19EB2CAD9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0576" y="6237312"/>
            <a:ext cx="287536" cy="2936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97198C4-4248-4D35-A64A-A25862ECE65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To edit the footer text go to Insert &gt; Header &amp; Footer</a:t>
            </a:r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9A421194-C45C-43E2-A3A9-E5B4F087344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7203" y="5951184"/>
            <a:ext cx="1108252" cy="6698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57462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890">
          <p15:clr>
            <a:srgbClr val="FBAE40"/>
          </p15:clr>
        </p15:guide>
        <p15:guide id="3" orient="horz" pos="3612">
          <p15:clr>
            <a:srgbClr val="FBAE40"/>
          </p15:clr>
        </p15:guide>
        <p15:guide id="4" orient="horz" pos="1026">
          <p15:clr>
            <a:srgbClr val="FBAE40"/>
          </p15:clr>
        </p15:guide>
      </p15:sldGuideLst>
    </p:ext>
  </p:extLst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(Colour)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D5094F0-BA9F-4E55-8AE8-33A2A1FE5453}"/>
              </a:ext>
            </a:extLst>
          </p:cNvPr>
          <p:cNvSpPr/>
          <p:nvPr userDrawn="1"/>
        </p:nvSpPr>
        <p:spPr>
          <a:xfrm>
            <a:off x="8855781" y="1"/>
            <a:ext cx="3336220" cy="6868095"/>
          </a:xfrm>
          <a:custGeom>
            <a:avLst/>
            <a:gdLst>
              <a:gd name="connsiteX0" fmla="*/ 0 w 3336220"/>
              <a:gd name="connsiteY0" fmla="*/ 0 h 6868095"/>
              <a:gd name="connsiteX1" fmla="*/ 3336220 w 3336220"/>
              <a:gd name="connsiteY1" fmla="*/ 0 h 6868095"/>
              <a:gd name="connsiteX2" fmla="*/ 3336220 w 3336220"/>
              <a:gd name="connsiteY2" fmla="*/ 6868095 h 6868095"/>
              <a:gd name="connsiteX3" fmla="*/ 741146 w 3336220"/>
              <a:gd name="connsiteY3" fmla="*/ 6868095 h 6868095"/>
              <a:gd name="connsiteX4" fmla="*/ 2391747 w 3336220"/>
              <a:gd name="connsiteY4" fmla="*/ 1749952 h 6868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6220" h="6868095">
                <a:moveTo>
                  <a:pt x="0" y="0"/>
                </a:moveTo>
                <a:lnTo>
                  <a:pt x="3336220" y="0"/>
                </a:lnTo>
                <a:lnTo>
                  <a:pt x="3336220" y="6868095"/>
                </a:lnTo>
                <a:lnTo>
                  <a:pt x="741146" y="6868095"/>
                </a:lnTo>
                <a:lnTo>
                  <a:pt x="2391747" y="1749952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 w="2146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FABAE6-89D6-4DA6-8E25-44CF070F4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2C8856E-EA09-4A2D-A32F-1FA6FBE19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7" y="1628801"/>
            <a:ext cx="10944225" cy="4105249"/>
          </a:xfrm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7">
            <a:extLst>
              <a:ext uri="{FF2B5EF4-FFF2-40B4-BE49-F238E27FC236}">
                <a16:creationId xmlns:a16="http://schemas.microsoft.com/office/drawing/2014/main" id="{78CD3439-4CE8-451E-AE13-F5C35C6C5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0576" y="6237312"/>
            <a:ext cx="287536" cy="2936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97DE2B-8EFC-48AC-BC92-0632985AC43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To edit the footer text go to Insert &gt; Header &amp; Footer</a:t>
            </a:r>
            <a:endParaRPr lang="en-US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E50DD275-9600-41EA-8058-CD6F0BA802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7203" y="5951184"/>
            <a:ext cx="1108252" cy="6698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94655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26">
          <p15:clr>
            <a:srgbClr val="FBAE40"/>
          </p15:clr>
        </p15:guide>
        <p15:guide id="2" orient="horz" pos="890">
          <p15:clr>
            <a:srgbClr val="FBAE40"/>
          </p15:clr>
        </p15:guide>
        <p15:guide id="3" orient="horz" pos="3612">
          <p15:clr>
            <a:srgbClr val="FBAE40"/>
          </p15:clr>
        </p15:guide>
      </p15:sldGuideLst>
    </p:ext>
  </p:extLst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Box Slide (Colour)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D5094F0-BA9F-4E55-8AE8-33A2A1FE5453}"/>
              </a:ext>
            </a:extLst>
          </p:cNvPr>
          <p:cNvSpPr/>
          <p:nvPr userDrawn="1"/>
        </p:nvSpPr>
        <p:spPr>
          <a:xfrm>
            <a:off x="8855781" y="1"/>
            <a:ext cx="3336220" cy="6868095"/>
          </a:xfrm>
          <a:custGeom>
            <a:avLst/>
            <a:gdLst>
              <a:gd name="connsiteX0" fmla="*/ 0 w 3336220"/>
              <a:gd name="connsiteY0" fmla="*/ 0 h 6868095"/>
              <a:gd name="connsiteX1" fmla="*/ 3336220 w 3336220"/>
              <a:gd name="connsiteY1" fmla="*/ 0 h 6868095"/>
              <a:gd name="connsiteX2" fmla="*/ 3336220 w 3336220"/>
              <a:gd name="connsiteY2" fmla="*/ 6868095 h 6868095"/>
              <a:gd name="connsiteX3" fmla="*/ 741146 w 3336220"/>
              <a:gd name="connsiteY3" fmla="*/ 6868095 h 6868095"/>
              <a:gd name="connsiteX4" fmla="*/ 2391747 w 3336220"/>
              <a:gd name="connsiteY4" fmla="*/ 1749952 h 6868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6220" h="6868095">
                <a:moveTo>
                  <a:pt x="0" y="0"/>
                </a:moveTo>
                <a:lnTo>
                  <a:pt x="3336220" y="0"/>
                </a:lnTo>
                <a:lnTo>
                  <a:pt x="3336220" y="6868095"/>
                </a:lnTo>
                <a:lnTo>
                  <a:pt x="741146" y="6868095"/>
                </a:lnTo>
                <a:lnTo>
                  <a:pt x="2391747" y="1749952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 w="2146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FABAE6-89D6-4DA6-8E25-44CF070F4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2C8856E-EA09-4A2D-A32F-1FA6FBE19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7" y="1628801"/>
            <a:ext cx="10944225" cy="3029763"/>
          </a:xfrm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E53E131-7016-484E-B61A-2726368E8DD1}"/>
              </a:ext>
            </a:extLst>
          </p:cNvPr>
          <p:cNvSpPr/>
          <p:nvPr userDrawn="1"/>
        </p:nvSpPr>
        <p:spPr>
          <a:xfrm>
            <a:off x="630275" y="4883499"/>
            <a:ext cx="10944225" cy="851241"/>
          </a:xfrm>
          <a:prstGeom prst="roundRect">
            <a:avLst>
              <a:gd name="adj" fmla="val 50000"/>
            </a:avLst>
          </a:prstGeom>
          <a:solidFill>
            <a:srgbClr val="7E00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Slide Number Placeholder 7">
            <a:extLst>
              <a:ext uri="{FF2B5EF4-FFF2-40B4-BE49-F238E27FC236}">
                <a16:creationId xmlns:a16="http://schemas.microsoft.com/office/drawing/2014/main" id="{ACDC9BF5-DA30-4C71-97E2-0990CF70E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0576" y="6237312"/>
            <a:ext cx="287536" cy="2936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9C0290-99B6-4498-AD8C-776D9478C71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To edit the footer text go to Insert &gt; Header &amp; Footer</a:t>
            </a:r>
            <a:endParaRPr lang="en-US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BAFA6E0F-718B-4642-BDA1-E5548608E9E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7203" y="5951184"/>
            <a:ext cx="1108252" cy="669822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BA249AC-B7EA-4253-9665-5F5BAE26255A}"/>
              </a:ext>
            </a:extLst>
          </p:cNvPr>
          <p:cNvSpPr/>
          <p:nvPr userDrawn="1"/>
        </p:nvSpPr>
        <p:spPr>
          <a:xfrm>
            <a:off x="767408" y="4995685"/>
            <a:ext cx="626870" cy="626868"/>
          </a:xfrm>
          <a:custGeom>
            <a:avLst/>
            <a:gdLst>
              <a:gd name="connsiteX0" fmla="*/ 836748 w 836747"/>
              <a:gd name="connsiteY0" fmla="*/ 418374 h 836747"/>
              <a:gd name="connsiteX1" fmla="*/ 418374 w 836747"/>
              <a:gd name="connsiteY1" fmla="*/ 836748 h 836747"/>
              <a:gd name="connsiteX2" fmla="*/ 0 w 836747"/>
              <a:gd name="connsiteY2" fmla="*/ 418374 h 836747"/>
              <a:gd name="connsiteX3" fmla="*/ 418374 w 836747"/>
              <a:gd name="connsiteY3" fmla="*/ 0 h 836747"/>
              <a:gd name="connsiteX4" fmla="*/ 836748 w 836747"/>
              <a:gd name="connsiteY4" fmla="*/ 418374 h 836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6747" h="836747">
                <a:moveTo>
                  <a:pt x="836748" y="418374"/>
                </a:moveTo>
                <a:cubicBezTo>
                  <a:pt x="836748" y="648571"/>
                  <a:pt x="650397" y="836748"/>
                  <a:pt x="418374" y="836748"/>
                </a:cubicBezTo>
                <a:cubicBezTo>
                  <a:pt x="188177" y="836748"/>
                  <a:pt x="0" y="650398"/>
                  <a:pt x="0" y="418374"/>
                </a:cubicBezTo>
                <a:cubicBezTo>
                  <a:pt x="0" y="188177"/>
                  <a:pt x="186350" y="0"/>
                  <a:pt x="418374" y="0"/>
                </a:cubicBezTo>
                <a:cubicBezTo>
                  <a:pt x="650397" y="0"/>
                  <a:pt x="836748" y="186350"/>
                  <a:pt x="836748" y="418374"/>
                </a:cubicBezTo>
              </a:path>
            </a:pathLst>
          </a:custGeom>
          <a:solidFill>
            <a:schemeClr val="accent6"/>
          </a:solidFill>
          <a:ln w="1825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555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29850A8D-C960-4D55-BF87-2EF254CD4A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73581" y="4995685"/>
            <a:ext cx="9325754" cy="626868"/>
          </a:xfrm>
        </p:spPr>
        <p:txBody>
          <a:bodyPr anchor="ctr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 b="1">
                <a:solidFill>
                  <a:schemeClr val="bg1"/>
                </a:solidFill>
              </a:defRPr>
            </a:lvl2pPr>
            <a:lvl3pPr marL="0" indent="0">
              <a:buNone/>
              <a:defRPr sz="1400" b="1">
                <a:solidFill>
                  <a:schemeClr val="bg1"/>
                </a:solidFill>
              </a:defRPr>
            </a:lvl3pPr>
            <a:lvl4pPr marL="0" indent="0">
              <a:buNone/>
              <a:defRPr sz="1400" b="1">
                <a:solidFill>
                  <a:schemeClr val="bg1"/>
                </a:solidFill>
              </a:defRPr>
            </a:lvl4pPr>
            <a:lvl5pPr marL="0" indent="0">
              <a:spcAft>
                <a:spcPts val="0"/>
              </a:spcAft>
              <a:buNone/>
              <a:defRPr b="1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GB"/>
              <a:t>Add icon or number to the left circle</a:t>
            </a:r>
            <a:r>
              <a:rPr lang="en-US"/>
              <a:t> and add statement here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5494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26">
          <p15:clr>
            <a:srgbClr val="FBAE40"/>
          </p15:clr>
        </p15:guide>
        <p15:guide id="2" orient="horz" pos="890">
          <p15:clr>
            <a:srgbClr val="FBAE40"/>
          </p15:clr>
        </p15:guide>
        <p15:guide id="3" orient="horz" pos="3612">
          <p15:clr>
            <a:srgbClr val="FBAE40"/>
          </p15:clr>
        </p15:guide>
      </p15:sldGuideLst>
    </p:ext>
  </p:extLst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Image 1 Slid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C1BC739-A750-4455-A32B-8CA8A5BB21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grayscl/>
            <a:alphaModFix am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Freeform: Shape 5">
            <a:extLst>
              <a:ext uri="{FF2B5EF4-FFF2-40B4-BE49-F238E27FC236}">
                <a16:creationId xmlns:a16="http://schemas.microsoft.com/office/drawing/2014/main" id="{5CE1139D-C1C9-4405-8E61-F2315B7B9A6A}"/>
              </a:ext>
            </a:extLst>
          </p:cNvPr>
          <p:cNvSpPr/>
          <p:nvPr userDrawn="1"/>
        </p:nvSpPr>
        <p:spPr>
          <a:xfrm>
            <a:off x="8855781" y="1"/>
            <a:ext cx="3336220" cy="6868095"/>
          </a:xfrm>
          <a:custGeom>
            <a:avLst/>
            <a:gdLst>
              <a:gd name="connsiteX0" fmla="*/ 0 w 3336220"/>
              <a:gd name="connsiteY0" fmla="*/ 0 h 6868095"/>
              <a:gd name="connsiteX1" fmla="*/ 3336220 w 3336220"/>
              <a:gd name="connsiteY1" fmla="*/ 0 h 6868095"/>
              <a:gd name="connsiteX2" fmla="*/ 3336220 w 3336220"/>
              <a:gd name="connsiteY2" fmla="*/ 6868095 h 6868095"/>
              <a:gd name="connsiteX3" fmla="*/ 741146 w 3336220"/>
              <a:gd name="connsiteY3" fmla="*/ 6868095 h 6868095"/>
              <a:gd name="connsiteX4" fmla="*/ 2391747 w 3336220"/>
              <a:gd name="connsiteY4" fmla="*/ 1749952 h 6868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6220" h="6868095">
                <a:moveTo>
                  <a:pt x="0" y="0"/>
                </a:moveTo>
                <a:lnTo>
                  <a:pt x="3336220" y="0"/>
                </a:lnTo>
                <a:lnTo>
                  <a:pt x="3336220" y="6868095"/>
                </a:lnTo>
                <a:lnTo>
                  <a:pt x="741146" y="6868095"/>
                </a:lnTo>
                <a:lnTo>
                  <a:pt x="2391747" y="1749952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 w="2146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65A8F828-EA8C-44F9-8CE3-BF6A6E5A9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3431141D-CB93-49AF-BF17-3FD6416F4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0576" y="6237312"/>
            <a:ext cx="287536" cy="2936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849684A-81D4-4650-8B7D-032D7813285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2963900" y="6237312"/>
            <a:ext cx="6264200" cy="2936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To edit the footer text go to Insert &gt; Header &amp; Footer</a:t>
            </a:r>
            <a:endParaRPr lang="en-US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AA85C057-76F0-4E58-B734-6BD24F94C6A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7203" y="5951184"/>
            <a:ext cx="1108252" cy="669822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74AFD13-7C20-4F16-BBA3-B57506362F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7" y="1628801"/>
            <a:ext cx="10944225" cy="4105249"/>
          </a:xfrm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13076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890">
          <p15:clr>
            <a:srgbClr val="FBAE40"/>
          </p15:clr>
        </p15:guide>
        <p15:guide id="3" orient="horz" pos="3612">
          <p15:clr>
            <a:srgbClr val="FBAE40"/>
          </p15:clr>
        </p15:guide>
        <p15:guide id="4" orient="horz" pos="1026">
          <p15:clr>
            <a:srgbClr val="FBAE40"/>
          </p15:clr>
        </p15:guide>
      </p15:sldGuideLst>
    </p:ext>
  </p:extLst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Image 2 Slid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C1BC739-A750-4455-A32B-8CA8A5BB21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15000"/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68095"/>
          </a:xfrm>
          <a:prstGeom prst="rect">
            <a:avLst/>
          </a:prstGeom>
        </p:spPr>
      </p:pic>
      <p:sp>
        <p:nvSpPr>
          <p:cNvPr id="6" name="Freeform: Shape 5">
            <a:extLst>
              <a:ext uri="{FF2B5EF4-FFF2-40B4-BE49-F238E27FC236}">
                <a16:creationId xmlns:a16="http://schemas.microsoft.com/office/drawing/2014/main" id="{5CE1139D-C1C9-4405-8E61-F2315B7B9A6A}"/>
              </a:ext>
            </a:extLst>
          </p:cNvPr>
          <p:cNvSpPr/>
          <p:nvPr userDrawn="1"/>
        </p:nvSpPr>
        <p:spPr>
          <a:xfrm>
            <a:off x="8855781" y="1"/>
            <a:ext cx="3336220" cy="6868095"/>
          </a:xfrm>
          <a:custGeom>
            <a:avLst/>
            <a:gdLst>
              <a:gd name="connsiteX0" fmla="*/ 0 w 3336220"/>
              <a:gd name="connsiteY0" fmla="*/ 0 h 6868095"/>
              <a:gd name="connsiteX1" fmla="*/ 3336220 w 3336220"/>
              <a:gd name="connsiteY1" fmla="*/ 0 h 6868095"/>
              <a:gd name="connsiteX2" fmla="*/ 3336220 w 3336220"/>
              <a:gd name="connsiteY2" fmla="*/ 6868095 h 6868095"/>
              <a:gd name="connsiteX3" fmla="*/ 741146 w 3336220"/>
              <a:gd name="connsiteY3" fmla="*/ 6868095 h 6868095"/>
              <a:gd name="connsiteX4" fmla="*/ 2391747 w 3336220"/>
              <a:gd name="connsiteY4" fmla="*/ 1749952 h 6868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6220" h="6868095">
                <a:moveTo>
                  <a:pt x="0" y="0"/>
                </a:moveTo>
                <a:lnTo>
                  <a:pt x="3336220" y="0"/>
                </a:lnTo>
                <a:lnTo>
                  <a:pt x="3336220" y="6868095"/>
                </a:lnTo>
                <a:lnTo>
                  <a:pt x="741146" y="6868095"/>
                </a:lnTo>
                <a:lnTo>
                  <a:pt x="2391747" y="1749952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 w="2146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65A8F828-EA8C-44F9-8CE3-BF6A6E5A9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DB993A03-DAEE-4897-A1BF-5DCBF69C8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0576" y="6237312"/>
            <a:ext cx="287536" cy="2936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FA87C8F-129E-437A-9191-A4D07DFFE16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To edit the footer text go to Insert &gt; Header &amp; Footer</a:t>
            </a:r>
            <a:endParaRPr lang="en-US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AFB697A3-53D1-420D-BAF4-DFD3BD2C856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7203" y="5951184"/>
            <a:ext cx="1108252" cy="669822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33B6214-E026-49A1-95F1-56EB84CBE8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7" y="1628801"/>
            <a:ext cx="10944225" cy="4105249"/>
          </a:xfrm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3491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890">
          <p15:clr>
            <a:srgbClr val="FBAE40"/>
          </p15:clr>
        </p15:guide>
        <p15:guide id="3" orient="horz" pos="3612">
          <p15:clr>
            <a:srgbClr val="FBAE40"/>
          </p15:clr>
        </p15:guide>
        <p15:guide id="4" orient="horz" pos="1026">
          <p15:clr>
            <a:srgbClr val="FBAE40"/>
          </p15:clr>
        </p15:guide>
      </p15:sldGuideLst>
    </p:ext>
  </p:extLst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Image 3 Slid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C9EE477-2488-4D64-ADCC-6751017C59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grayscl/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68094"/>
          </a:xfrm>
          <a:prstGeom prst="rect">
            <a:avLst/>
          </a:prstGeom>
        </p:spPr>
      </p:pic>
      <p:sp>
        <p:nvSpPr>
          <p:cNvPr id="6" name="Freeform: Shape 5">
            <a:extLst>
              <a:ext uri="{FF2B5EF4-FFF2-40B4-BE49-F238E27FC236}">
                <a16:creationId xmlns:a16="http://schemas.microsoft.com/office/drawing/2014/main" id="{5CE1139D-C1C9-4405-8E61-F2315B7B9A6A}"/>
              </a:ext>
            </a:extLst>
          </p:cNvPr>
          <p:cNvSpPr/>
          <p:nvPr userDrawn="1"/>
        </p:nvSpPr>
        <p:spPr>
          <a:xfrm>
            <a:off x="8855781" y="1"/>
            <a:ext cx="3336220" cy="6868095"/>
          </a:xfrm>
          <a:custGeom>
            <a:avLst/>
            <a:gdLst>
              <a:gd name="connsiteX0" fmla="*/ 0 w 3336220"/>
              <a:gd name="connsiteY0" fmla="*/ 0 h 6868095"/>
              <a:gd name="connsiteX1" fmla="*/ 3336220 w 3336220"/>
              <a:gd name="connsiteY1" fmla="*/ 0 h 6868095"/>
              <a:gd name="connsiteX2" fmla="*/ 3336220 w 3336220"/>
              <a:gd name="connsiteY2" fmla="*/ 6868095 h 6868095"/>
              <a:gd name="connsiteX3" fmla="*/ 741146 w 3336220"/>
              <a:gd name="connsiteY3" fmla="*/ 6868095 h 6868095"/>
              <a:gd name="connsiteX4" fmla="*/ 2391747 w 3336220"/>
              <a:gd name="connsiteY4" fmla="*/ 1749952 h 6868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6220" h="6868095">
                <a:moveTo>
                  <a:pt x="0" y="0"/>
                </a:moveTo>
                <a:lnTo>
                  <a:pt x="3336220" y="0"/>
                </a:lnTo>
                <a:lnTo>
                  <a:pt x="3336220" y="6868095"/>
                </a:lnTo>
                <a:lnTo>
                  <a:pt x="741146" y="6868095"/>
                </a:lnTo>
                <a:lnTo>
                  <a:pt x="2391747" y="1749952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 w="2146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65A8F828-EA8C-44F9-8CE3-BF6A6E5A9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BE067E7-95BB-4361-999F-F07DEFA8E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42DAFF-33CA-4729-AA25-5AE1E279071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To edit the footer text go to Insert &gt; Header &amp; Footer</a:t>
            </a:r>
            <a:endParaRPr lang="en-US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DA7915CE-39F0-44DB-994E-0C9DB032E97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7203" y="5951184"/>
            <a:ext cx="1108252" cy="669822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8FCDA80-9709-4282-8A81-E9002D2F72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7" y="1628801"/>
            <a:ext cx="10944225" cy="4105249"/>
          </a:xfrm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2333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890">
          <p15:clr>
            <a:srgbClr val="FBAE40"/>
          </p15:clr>
        </p15:guide>
        <p15:guide id="3" orient="horz" pos="3612">
          <p15:clr>
            <a:srgbClr val="FBAE40"/>
          </p15:clr>
        </p15:guide>
        <p15:guide id="4" orient="horz" pos="1026">
          <p15:clr>
            <a:srgbClr val="FBAE40"/>
          </p15:clr>
        </p15:guide>
      </p15:sldGuideLst>
    </p:ext>
  </p:extLst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5CE1139D-C1C9-4405-8E61-F2315B7B9A6A}"/>
              </a:ext>
            </a:extLst>
          </p:cNvPr>
          <p:cNvSpPr/>
          <p:nvPr userDrawn="1"/>
        </p:nvSpPr>
        <p:spPr>
          <a:xfrm>
            <a:off x="8855781" y="1"/>
            <a:ext cx="3336220" cy="6868095"/>
          </a:xfrm>
          <a:custGeom>
            <a:avLst/>
            <a:gdLst>
              <a:gd name="connsiteX0" fmla="*/ 0 w 3336220"/>
              <a:gd name="connsiteY0" fmla="*/ 0 h 6868095"/>
              <a:gd name="connsiteX1" fmla="*/ 3336220 w 3336220"/>
              <a:gd name="connsiteY1" fmla="*/ 0 h 6868095"/>
              <a:gd name="connsiteX2" fmla="*/ 3336220 w 3336220"/>
              <a:gd name="connsiteY2" fmla="*/ 6868095 h 6868095"/>
              <a:gd name="connsiteX3" fmla="*/ 741146 w 3336220"/>
              <a:gd name="connsiteY3" fmla="*/ 6868095 h 6868095"/>
              <a:gd name="connsiteX4" fmla="*/ 2391747 w 3336220"/>
              <a:gd name="connsiteY4" fmla="*/ 1749952 h 6868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6220" h="6868095">
                <a:moveTo>
                  <a:pt x="0" y="0"/>
                </a:moveTo>
                <a:lnTo>
                  <a:pt x="3336220" y="0"/>
                </a:lnTo>
                <a:lnTo>
                  <a:pt x="3336220" y="6868095"/>
                </a:lnTo>
                <a:lnTo>
                  <a:pt x="741146" y="6868095"/>
                </a:lnTo>
                <a:lnTo>
                  <a:pt x="2391747" y="1749952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  <a:ln w="2146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2" name="txtTitle">
            <a:extLst>
              <a:ext uri="{FF2B5EF4-FFF2-40B4-BE49-F238E27FC236}">
                <a16:creationId xmlns:a16="http://schemas.microsoft.com/office/drawing/2014/main" id="{65A8F828-EA8C-44F9-8CE3-BF6A6E5A9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CF89D1-5F6C-4FE0-93BA-66FADB691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1D888C-FA49-479B-99FF-971EFA45E91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To edit the footer text go to Insert &gt; Header &amp; Footer</a:t>
            </a:r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67CBE2A0-AF23-46C3-B417-BFDD726B06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7203" y="5951184"/>
            <a:ext cx="1108252" cy="6698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70939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890">
          <p15:clr>
            <a:srgbClr val="FBAE40"/>
          </p15:clr>
        </p15:guide>
        <p15:guide id="3" orient="horz" pos="3612">
          <p15:clr>
            <a:srgbClr val="FBAE40"/>
          </p15:clr>
        </p15:guide>
        <p15:guide id="4" orient="horz" pos="1026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D5094F0-BA9F-4E55-8AE8-33A2A1FE5453}"/>
              </a:ext>
            </a:extLst>
          </p:cNvPr>
          <p:cNvSpPr/>
          <p:nvPr/>
        </p:nvSpPr>
        <p:spPr>
          <a:xfrm>
            <a:off x="8855781" y="1"/>
            <a:ext cx="3336220" cy="6868095"/>
          </a:xfrm>
          <a:custGeom>
            <a:avLst/>
            <a:gdLst>
              <a:gd name="connsiteX0" fmla="*/ 0 w 3336220"/>
              <a:gd name="connsiteY0" fmla="*/ 0 h 6868095"/>
              <a:gd name="connsiteX1" fmla="*/ 3336220 w 3336220"/>
              <a:gd name="connsiteY1" fmla="*/ 0 h 6868095"/>
              <a:gd name="connsiteX2" fmla="*/ 3336220 w 3336220"/>
              <a:gd name="connsiteY2" fmla="*/ 6868095 h 6868095"/>
              <a:gd name="connsiteX3" fmla="*/ 741146 w 3336220"/>
              <a:gd name="connsiteY3" fmla="*/ 6868095 h 6868095"/>
              <a:gd name="connsiteX4" fmla="*/ 2391747 w 3336220"/>
              <a:gd name="connsiteY4" fmla="*/ 1749952 h 6868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6220" h="6868095">
                <a:moveTo>
                  <a:pt x="0" y="0"/>
                </a:moveTo>
                <a:lnTo>
                  <a:pt x="3336220" y="0"/>
                </a:lnTo>
                <a:lnTo>
                  <a:pt x="3336220" y="6868095"/>
                </a:lnTo>
                <a:lnTo>
                  <a:pt x="741146" y="6868095"/>
                </a:lnTo>
                <a:lnTo>
                  <a:pt x="2391747" y="1749952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  <a:ln w="2146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FABAE6-89D6-4DA6-8E25-44CF070F4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95AE3B-1D47-4E08-889D-30889095D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2C8856E-EA09-4A2D-A32F-1FA6FBE19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8" y="1628801"/>
            <a:ext cx="5400676" cy="4105249"/>
          </a:xfrm>
        </p:spPr>
        <p:txBody>
          <a:bodyPr lIns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50FF247-5B15-467E-84CD-BE16DE800A0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67438" y="1628801"/>
            <a:ext cx="5400676" cy="4105249"/>
          </a:xfrm>
        </p:spPr>
        <p:txBody>
          <a:bodyPr lIns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4F5B05-8584-480A-B910-73ADCE2529A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3CF0B6A7-25A8-4B89-8BA3-D6CC0246B52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7203" y="5951184"/>
            <a:ext cx="1108252" cy="6698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55863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26">
          <p15:clr>
            <a:srgbClr val="FBAE40"/>
          </p15:clr>
        </p15:guide>
        <p15:guide id="2" orient="horz" pos="890">
          <p15:clr>
            <a:srgbClr val="FBAE40"/>
          </p15:clr>
        </p15:guide>
        <p15:guide id="3" orient="horz" pos="3612">
          <p15:clr>
            <a:srgbClr val="FBAE40"/>
          </p15:clr>
        </p15:guide>
        <p15:guide id="5" pos="3795">
          <p15:clr>
            <a:srgbClr val="FBAE40"/>
          </p15:clr>
        </p15:guide>
        <p15:guide id="6" pos="3885">
          <p15:clr>
            <a:srgbClr val="FBAE40"/>
          </p15:clr>
        </p15:guide>
      </p15:sldGuideLst>
    </p:ext>
  </p:extLst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C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xtInfo"/>
          <p:cNvSpPr txBox="1"/>
          <p:nvPr userDrawn="1"/>
        </p:nvSpPr>
        <p:spPr>
          <a:xfrm>
            <a:off x="335360" y="260648"/>
            <a:ext cx="11251008" cy="1097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33"/>
              <a:t>TOC Design Slide – do </a:t>
            </a:r>
            <a:r>
              <a:rPr lang="en-GB" sz="2133">
                <a:solidFill>
                  <a:srgbClr val="FF0000"/>
                </a:solidFill>
              </a:rPr>
              <a:t>NOT</a:t>
            </a:r>
            <a:r>
              <a:rPr lang="en-GB" sz="2133"/>
              <a:t> use this layout.</a:t>
            </a:r>
          </a:p>
          <a:p>
            <a:r>
              <a:rPr lang="en-GB" sz="1467"/>
              <a:t>The</a:t>
            </a:r>
            <a:r>
              <a:rPr lang="en-GB" sz="1467" baseline="0"/>
              <a:t> TOC “Object(s)” shown below will be repeated on as many TOC Slides as needed</a:t>
            </a:r>
          </a:p>
          <a:p>
            <a:r>
              <a:rPr lang="en-GB" sz="1467"/>
              <a:t>The initial position of any</a:t>
            </a:r>
            <a:r>
              <a:rPr lang="en-GB" sz="1467" baseline="0"/>
              <a:t> “</a:t>
            </a:r>
            <a:r>
              <a:rPr lang="en-GB" sz="1467" baseline="0" err="1"/>
              <a:t>xxx</a:t>
            </a:r>
            <a:r>
              <a:rPr lang="en-GB" sz="1467" err="1"/>
              <a:t>TOC</a:t>
            </a:r>
            <a:r>
              <a:rPr lang="en-GB" sz="1467"/>
              <a:t>” named Object(s) will be repeated on the actual slide</a:t>
            </a:r>
          </a:p>
          <a:p>
            <a:r>
              <a:rPr lang="en-GB" sz="1467"/>
              <a:t>The “tags” govern how</a:t>
            </a:r>
            <a:r>
              <a:rPr lang="en-GB" sz="1467" baseline="0"/>
              <a:t> the TOC slide is built. The “table” design has two rows to set the borders for “top”, “between” and “bottom”</a:t>
            </a:r>
          </a:p>
        </p:txBody>
      </p:sp>
      <p:sp>
        <p:nvSpPr>
          <p:cNvPr id="6" name="txtTags"/>
          <p:cNvSpPr txBox="1"/>
          <p:nvPr userDrawn="1"/>
        </p:nvSpPr>
        <p:spPr>
          <a:xfrm>
            <a:off x="372943" y="4101075"/>
            <a:ext cx="409087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/>
              <a:t>&lt;</a:t>
            </a:r>
            <a:r>
              <a:rPr lang="en-GB" sz="1400">
                <a:latin typeface="+mn-lt"/>
              </a:rPr>
              <a:t>tags&gt;</a:t>
            </a:r>
          </a:p>
          <a:p>
            <a:r>
              <a:rPr lang="en-GB" sz="1400">
                <a:latin typeface="+mn-lt"/>
              </a:rPr>
              <a:t>Title=Contents</a:t>
            </a:r>
          </a:p>
          <a:p>
            <a:r>
              <a:rPr lang="en-GB" sz="1400">
                <a:latin typeface="+mn-lt"/>
              </a:rPr>
              <a:t>Layout=TOC Slide</a:t>
            </a:r>
          </a:p>
          <a:p>
            <a:r>
              <a:rPr lang="en-GB" sz="1400" err="1">
                <a:latin typeface="+mn-lt"/>
              </a:rPr>
              <a:t>SlideNumber</a:t>
            </a:r>
            <a:r>
              <a:rPr lang="en-GB" sz="1400">
                <a:latin typeface="+mn-lt"/>
              </a:rPr>
              <a:t>=2</a:t>
            </a:r>
          </a:p>
          <a:p>
            <a:r>
              <a:rPr lang="en-GB" sz="1400">
                <a:latin typeface="+mn-lt"/>
              </a:rPr>
              <a:t>Type=Table</a:t>
            </a:r>
          </a:p>
          <a:p>
            <a:r>
              <a:rPr lang="en-GB" sz="1400">
                <a:latin typeface="+mn-lt"/>
              </a:rPr>
              <a:t>Table=</a:t>
            </a:r>
            <a:r>
              <a:rPr lang="en-GB" sz="1400" err="1">
                <a:latin typeface="+mn-lt"/>
              </a:rPr>
              <a:t>tblTOC</a:t>
            </a:r>
            <a:endParaRPr lang="en-GB" sz="1400">
              <a:latin typeface="+mn-lt"/>
            </a:endParaRPr>
          </a:p>
          <a:p>
            <a:r>
              <a:rPr lang="en-GB" sz="1400">
                <a:latin typeface="+mn-lt"/>
              </a:rPr>
              <a:t>Limit=6</a:t>
            </a:r>
          </a:p>
          <a:p>
            <a:r>
              <a:rPr lang="en-GB" sz="1400">
                <a:latin typeface="+mn-lt"/>
              </a:rPr>
              <a:t>Entry1=&lt;title&gt; | </a:t>
            </a:r>
            <a:r>
              <a:rPr lang="en-GB" sz="1400" err="1">
                <a:latin typeface="+mn-lt"/>
              </a:rPr>
              <a:t>plcSectionTitle</a:t>
            </a:r>
            <a:endParaRPr lang="en-GB" sz="1400">
              <a:latin typeface="+mn-lt"/>
            </a:endParaRPr>
          </a:p>
          <a:p>
            <a:r>
              <a:rPr lang="en-GB" sz="1400">
                <a:latin typeface="+mn-lt"/>
              </a:rPr>
              <a:t>Entry2=&lt;no&gt; | {</a:t>
            </a:r>
            <a:r>
              <a:rPr lang="en-GB" sz="1400" err="1">
                <a:latin typeface="+mn-lt"/>
              </a:rPr>
              <a:t>slidenumber</a:t>
            </a:r>
            <a:r>
              <a:rPr lang="en-GB" sz="1400">
                <a:latin typeface="+mn-lt"/>
              </a:rPr>
              <a:t>}</a:t>
            </a:r>
          </a:p>
          <a:p>
            <a:r>
              <a:rPr lang="en-GB" sz="1400">
                <a:latin typeface="+mn-lt"/>
              </a:rPr>
              <a:t>&lt;/tags&gt;</a:t>
            </a:r>
          </a:p>
        </p:txBody>
      </p:sp>
      <p:graphicFrame>
        <p:nvGraphicFramePr>
          <p:cNvPr id="7" name="tblTOC">
            <a:extLst>
              <a:ext uri="{FF2B5EF4-FFF2-40B4-BE49-F238E27FC236}">
                <a16:creationId xmlns:a16="http://schemas.microsoft.com/office/drawing/2014/main" id="{3E73165C-8440-40F3-B530-F882EC857511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401613232"/>
              </p:ext>
            </p:extLst>
          </p:nvPr>
        </p:nvGraphicFramePr>
        <p:xfrm>
          <a:off x="839416" y="1604433"/>
          <a:ext cx="10537200" cy="13440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326759">
                  <a:extLst>
                    <a:ext uri="{9D8B030D-6E8A-4147-A177-3AD203B41FA5}">
                      <a16:colId xmlns:a16="http://schemas.microsoft.com/office/drawing/2014/main" val="4268181363"/>
                    </a:ext>
                  </a:extLst>
                </a:gridCol>
                <a:gridCol w="1210441">
                  <a:extLst>
                    <a:ext uri="{9D8B030D-6E8A-4147-A177-3AD203B41FA5}">
                      <a16:colId xmlns:a16="http://schemas.microsoft.com/office/drawing/2014/main" val="1499760850"/>
                    </a:ext>
                  </a:extLst>
                </a:gridCol>
              </a:tblGrid>
              <a:tr h="6720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&lt;title&gt;</a:t>
                      </a:r>
                    </a:p>
                  </a:txBody>
                  <a:tcPr marL="0" marR="121920" marT="60960" marB="6096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900"/>
                        <a:t>&lt;no&gt;</a:t>
                      </a:r>
                      <a:endParaRPr lang="en-US" sz="1900"/>
                    </a:p>
                  </a:txBody>
                  <a:tcPr marL="121920" marR="121920" marT="60960" marB="6096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84799857"/>
                  </a:ext>
                </a:extLst>
              </a:tr>
              <a:tr h="6720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9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121920" marT="60960" marB="6096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900"/>
                    </a:p>
                  </a:txBody>
                  <a:tcPr marL="121920" marR="121920" marT="60960" marB="6096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6433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0978028-AA99-4A85-B7AA-A175E9E949B2}"/>
              </a:ext>
            </a:extLst>
          </p:cNvPr>
          <p:cNvSpPr/>
          <p:nvPr/>
        </p:nvSpPr>
        <p:spPr>
          <a:xfrm>
            <a:off x="5719331" y="1546860"/>
            <a:ext cx="6472669" cy="53111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234EC4B-5083-47E8-9A10-590BE94F78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 amt="35000"/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69475" y="0"/>
            <a:ext cx="8622525" cy="1566949"/>
          </a:xfrm>
          <a:prstGeom prst="rect">
            <a:avLst/>
          </a:prstGeom>
          <a:solidFill>
            <a:srgbClr val="009CDE"/>
          </a:solidFill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F1640AA-5F9D-43D4-89E5-DE9C986A8B5E}"/>
              </a:ext>
            </a:extLst>
          </p:cNvPr>
          <p:cNvSpPr/>
          <p:nvPr/>
        </p:nvSpPr>
        <p:spPr>
          <a:xfrm>
            <a:off x="4943872" y="0"/>
            <a:ext cx="7248128" cy="1555111"/>
          </a:xfrm>
          <a:prstGeom prst="rect">
            <a:avLst/>
          </a:prstGeom>
          <a:gradFill>
            <a:gsLst>
              <a:gs pos="100000">
                <a:srgbClr val="009CDE"/>
              </a:gs>
              <a:gs pos="0">
                <a:srgbClr val="009CDE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E24FD7D-ACF7-4122-9D25-FA6BA999A65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95870" y="251460"/>
            <a:ext cx="1283570" cy="103886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B103A89-FD39-4081-AB84-31798299E84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grayscl/>
            <a:alphaModFix amt="3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8651" y="1549400"/>
            <a:ext cx="7053349" cy="5308600"/>
          </a:xfrm>
          <a:prstGeom prst="rect">
            <a:avLst/>
          </a:prstGeom>
          <a:solidFill>
            <a:schemeClr val="accent2">
              <a:alpha val="59000"/>
            </a:schemeClr>
          </a:solidFill>
        </p:spPr>
      </p:pic>
      <p:sp>
        <p:nvSpPr>
          <p:cNvPr id="5" name="Freeform: Shape 4">
            <a:extLst>
              <a:ext uri="{FF2B5EF4-FFF2-40B4-BE49-F238E27FC236}">
                <a16:creationId xmlns:a16="http://schemas.microsoft.com/office/drawing/2014/main" id="{F349DC71-095A-427C-86AE-AB2BF62FF11A}"/>
              </a:ext>
            </a:extLst>
          </p:cNvPr>
          <p:cNvSpPr/>
          <p:nvPr/>
        </p:nvSpPr>
        <p:spPr>
          <a:xfrm>
            <a:off x="0" y="-1864"/>
            <a:ext cx="12192000" cy="6859864"/>
          </a:xfrm>
          <a:custGeom>
            <a:avLst/>
            <a:gdLst>
              <a:gd name="connsiteX0" fmla="*/ 0 w 12192000"/>
              <a:gd name="connsiteY0" fmla="*/ 0 h 6859864"/>
              <a:gd name="connsiteX1" fmla="*/ 3803006 w 12192000"/>
              <a:gd name="connsiteY1" fmla="*/ 0 h 6859864"/>
              <a:gd name="connsiteX2" fmla="*/ 4304834 w 12192000"/>
              <a:gd name="connsiteY2" fmla="*/ 1529209 h 6859864"/>
              <a:gd name="connsiteX3" fmla="*/ 12192000 w 12192000"/>
              <a:gd name="connsiteY3" fmla="*/ 1547431 h 6859864"/>
              <a:gd name="connsiteX4" fmla="*/ 12192000 w 12192000"/>
              <a:gd name="connsiteY4" fmla="*/ 1555990 h 6859864"/>
              <a:gd name="connsiteX5" fmla="*/ 5826926 w 12192000"/>
              <a:gd name="connsiteY5" fmla="*/ 6215744 h 6859864"/>
              <a:gd name="connsiteX6" fmla="*/ 6034029 w 12192000"/>
              <a:gd name="connsiteY6" fmla="*/ 6859864 h 6859864"/>
              <a:gd name="connsiteX7" fmla="*/ 0 w 12192000"/>
              <a:gd name="connsiteY7" fmla="*/ 6859864 h 6859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9864">
                <a:moveTo>
                  <a:pt x="0" y="0"/>
                </a:moveTo>
                <a:lnTo>
                  <a:pt x="3803006" y="0"/>
                </a:lnTo>
                <a:lnTo>
                  <a:pt x="4304834" y="1529209"/>
                </a:lnTo>
                <a:lnTo>
                  <a:pt x="12192000" y="1547431"/>
                </a:lnTo>
                <a:lnTo>
                  <a:pt x="12192000" y="1555990"/>
                </a:lnTo>
                <a:lnTo>
                  <a:pt x="5826926" y="6215744"/>
                </a:lnTo>
                <a:lnTo>
                  <a:pt x="6034029" y="6859864"/>
                </a:lnTo>
                <a:lnTo>
                  <a:pt x="0" y="6859864"/>
                </a:lnTo>
                <a:close/>
              </a:path>
            </a:pathLst>
          </a:custGeom>
          <a:solidFill>
            <a:srgbClr val="FFFFFF"/>
          </a:solidFill>
          <a:ln w="2146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127A54-07D0-4F3C-93FC-B5CDD638ECE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1962" y="2430707"/>
            <a:ext cx="7428254" cy="1942147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600" cap="all" baseline="0">
                <a:latin typeface="+mj-lt"/>
              </a:defRPr>
            </a:lvl1pPr>
          </a:lstStyle>
          <a:p>
            <a:r>
              <a:rPr lang="en-GB"/>
              <a:t>PRESENTATION TITLE GOES HERE CAN SPAN OVER 3 LINES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DF29E4-BED1-47C6-BDC1-43AF2F4D28B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1962" y="4725144"/>
            <a:ext cx="4475926" cy="1440706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Presentation subtitle goes here can span over 4 lines </a:t>
            </a:r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A3D891ED-D48D-4E77-BFAF-1780E743F0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1962" y="1886477"/>
            <a:ext cx="2957513" cy="293663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800" b="1">
                <a:solidFill>
                  <a:schemeClr val="accent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5BCAD085-E8A6-8845-BD4E-CB4CCA059FC4}" type="datetimeFigureOut">
              <a:rPr lang="en-US" smtClean="0"/>
              <a:t>2/11/26</a:t>
            </a:fld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F83C1381-D328-45DF-AC1E-A59BF5335C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30815" y="333375"/>
            <a:ext cx="5509550" cy="881063"/>
          </a:xfrm>
        </p:spPr>
        <p:txBody>
          <a:bodyPr anchor="ctr">
            <a:noAutofit/>
          </a:bodyPr>
          <a:lstStyle>
            <a:lvl1pPr algn="r">
              <a:defRPr sz="18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algn="r">
              <a:defRPr sz="1200">
                <a:solidFill>
                  <a:schemeClr val="bg1"/>
                </a:solidFill>
                <a:latin typeface="+mj-lt"/>
              </a:defRPr>
            </a:lvl2pPr>
            <a:lvl3pPr algn="r">
              <a:defRPr sz="1200">
                <a:solidFill>
                  <a:schemeClr val="bg1"/>
                </a:solidFill>
                <a:latin typeface="+mj-lt"/>
              </a:defRPr>
            </a:lvl3pPr>
            <a:lvl4pPr algn="r">
              <a:defRPr sz="1200">
                <a:solidFill>
                  <a:schemeClr val="bg1"/>
                </a:solidFill>
                <a:latin typeface="+mj-lt"/>
              </a:defRPr>
            </a:lvl4pPr>
            <a:lvl5pPr algn="r">
              <a:defRPr sz="12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F199723E-8ACD-4BE5-B089-C01EC1223FA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7202" y="334561"/>
            <a:ext cx="1667613" cy="10078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8506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977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D5094F0-BA9F-4E55-8AE8-33A2A1FE5453}"/>
              </a:ext>
            </a:extLst>
          </p:cNvPr>
          <p:cNvSpPr/>
          <p:nvPr/>
        </p:nvSpPr>
        <p:spPr>
          <a:xfrm>
            <a:off x="8855781" y="1"/>
            <a:ext cx="3336220" cy="6868095"/>
          </a:xfrm>
          <a:custGeom>
            <a:avLst/>
            <a:gdLst>
              <a:gd name="connsiteX0" fmla="*/ 0 w 3336220"/>
              <a:gd name="connsiteY0" fmla="*/ 0 h 6868095"/>
              <a:gd name="connsiteX1" fmla="*/ 3336220 w 3336220"/>
              <a:gd name="connsiteY1" fmla="*/ 0 h 6868095"/>
              <a:gd name="connsiteX2" fmla="*/ 3336220 w 3336220"/>
              <a:gd name="connsiteY2" fmla="*/ 6868095 h 6868095"/>
              <a:gd name="connsiteX3" fmla="*/ 741146 w 3336220"/>
              <a:gd name="connsiteY3" fmla="*/ 6868095 h 6868095"/>
              <a:gd name="connsiteX4" fmla="*/ 2391747 w 3336220"/>
              <a:gd name="connsiteY4" fmla="*/ 1749952 h 6868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6220" h="6868095">
                <a:moveTo>
                  <a:pt x="0" y="0"/>
                </a:moveTo>
                <a:lnTo>
                  <a:pt x="3336220" y="0"/>
                </a:lnTo>
                <a:lnTo>
                  <a:pt x="3336220" y="6868095"/>
                </a:lnTo>
                <a:lnTo>
                  <a:pt x="741146" y="6868095"/>
                </a:lnTo>
                <a:lnTo>
                  <a:pt x="2391747" y="1749952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  <a:ln w="2146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FABAE6-89D6-4DA6-8E25-44CF070F4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95AE3B-1D47-4E08-889D-30889095D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2C8856E-EA09-4A2D-A32F-1FA6FBE19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002" y="1628801"/>
            <a:ext cx="3336219" cy="4105249"/>
          </a:xfrm>
        </p:spPr>
        <p:txBody>
          <a:bodyPr lIns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18300B8-1805-47A9-B6FF-C74D067CBC4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21449" y="1628801"/>
            <a:ext cx="3336219" cy="4105249"/>
          </a:xfrm>
        </p:spPr>
        <p:txBody>
          <a:bodyPr lIns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4D80E0C-0C18-4529-8C60-D916E2E312D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231894" y="1628801"/>
            <a:ext cx="3336219" cy="4105249"/>
          </a:xfrm>
        </p:spPr>
        <p:txBody>
          <a:bodyPr lIns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586BEC2-815C-442A-9E7F-0825D3859E2B}"/>
              </a:ext>
            </a:extLst>
          </p:cNvPr>
          <p:cNvCxnSpPr/>
          <p:nvPr/>
        </p:nvCxnSpPr>
        <p:spPr>
          <a:xfrm>
            <a:off x="4334335" y="1628775"/>
            <a:ext cx="0" cy="41052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78A9719-DF31-41FA-B663-8D8176348BE1}"/>
              </a:ext>
            </a:extLst>
          </p:cNvPr>
          <p:cNvCxnSpPr/>
          <p:nvPr/>
        </p:nvCxnSpPr>
        <p:spPr>
          <a:xfrm>
            <a:off x="8044782" y="1628775"/>
            <a:ext cx="0" cy="41052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94B0AB1-E438-4795-9B06-494B822E65BE}"/>
              </a:ext>
            </a:extLst>
          </p:cNvPr>
          <p:cNvCxnSpPr/>
          <p:nvPr/>
        </p:nvCxnSpPr>
        <p:spPr>
          <a:xfrm>
            <a:off x="623888" y="1628775"/>
            <a:ext cx="0" cy="41052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B5197F7-1705-4D86-8E43-2DD984185C2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0C764F4-1618-431C-ABAA-453A813141A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7203" y="5951184"/>
            <a:ext cx="1108252" cy="6698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4544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26">
          <p15:clr>
            <a:srgbClr val="FBAE40"/>
          </p15:clr>
        </p15:guide>
        <p15:guide id="2" orient="horz" pos="890">
          <p15:clr>
            <a:srgbClr val="FBAE40"/>
          </p15:clr>
        </p15:guide>
        <p15:guide id="3" orient="horz" pos="3612">
          <p15:clr>
            <a:srgbClr val="FBAE40"/>
          </p15:clr>
        </p15:guide>
        <p15:guide id="5" pos="3795">
          <p15:clr>
            <a:srgbClr val="FBAE40"/>
          </p15:clr>
        </p15:guide>
        <p15:guide id="6" pos="3885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&amp;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D5094F0-BA9F-4E55-8AE8-33A2A1FE5453}"/>
              </a:ext>
            </a:extLst>
          </p:cNvPr>
          <p:cNvSpPr/>
          <p:nvPr/>
        </p:nvSpPr>
        <p:spPr>
          <a:xfrm>
            <a:off x="8855781" y="1"/>
            <a:ext cx="3336220" cy="6868095"/>
          </a:xfrm>
          <a:custGeom>
            <a:avLst/>
            <a:gdLst>
              <a:gd name="connsiteX0" fmla="*/ 0 w 3336220"/>
              <a:gd name="connsiteY0" fmla="*/ 0 h 6868095"/>
              <a:gd name="connsiteX1" fmla="*/ 3336220 w 3336220"/>
              <a:gd name="connsiteY1" fmla="*/ 0 h 6868095"/>
              <a:gd name="connsiteX2" fmla="*/ 3336220 w 3336220"/>
              <a:gd name="connsiteY2" fmla="*/ 6868095 h 6868095"/>
              <a:gd name="connsiteX3" fmla="*/ 741146 w 3336220"/>
              <a:gd name="connsiteY3" fmla="*/ 6868095 h 6868095"/>
              <a:gd name="connsiteX4" fmla="*/ 2391747 w 3336220"/>
              <a:gd name="connsiteY4" fmla="*/ 1749952 h 6868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6220" h="6868095">
                <a:moveTo>
                  <a:pt x="0" y="0"/>
                </a:moveTo>
                <a:lnTo>
                  <a:pt x="3336220" y="0"/>
                </a:lnTo>
                <a:lnTo>
                  <a:pt x="3336220" y="6868095"/>
                </a:lnTo>
                <a:lnTo>
                  <a:pt x="741146" y="6868095"/>
                </a:lnTo>
                <a:lnTo>
                  <a:pt x="2391747" y="1749952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  <a:ln w="2146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FABAE6-89D6-4DA6-8E25-44CF070F4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457" y="332657"/>
            <a:ext cx="10944225" cy="10801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95AE3B-1D47-4E08-889D-30889095D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2C8856E-EA09-4A2D-A32F-1FA6FBE19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7" y="1628801"/>
            <a:ext cx="5400675" cy="4105249"/>
          </a:xfrm>
        </p:spPr>
        <p:txBody>
          <a:bodyPr lIns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67152610-A1FF-468A-9428-103D288A506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86048" y="1628800"/>
            <a:ext cx="5382065" cy="4105249"/>
          </a:xfrm>
          <a:solidFill>
            <a:schemeClr val="bg2"/>
          </a:solidFill>
        </p:spPr>
        <p:txBody>
          <a:bodyPr anchor="ctr"/>
          <a:lstStyle>
            <a:lvl1pPr algn="ct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B4DB13-DDD8-441B-A0ED-439764E25F4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72AD9BCF-24BB-480C-BF81-0FD363EE555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7203" y="5951184"/>
            <a:ext cx="1108252" cy="6698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52727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26">
          <p15:clr>
            <a:srgbClr val="FBAE40"/>
          </p15:clr>
        </p15:guide>
        <p15:guide id="2" orient="horz" pos="890">
          <p15:clr>
            <a:srgbClr val="FBAE40"/>
          </p15:clr>
        </p15:guide>
        <p15:guide id="3" orient="horz" pos="3612">
          <p15:clr>
            <a:srgbClr val="FBAE40"/>
          </p15:clr>
        </p15:guide>
        <p15:guide id="5" pos="3795">
          <p15:clr>
            <a:srgbClr val="FBAE40"/>
          </p15:clr>
        </p15:guide>
        <p15:guide id="6" pos="3885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&amp; 2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D5094F0-BA9F-4E55-8AE8-33A2A1FE5453}"/>
              </a:ext>
            </a:extLst>
          </p:cNvPr>
          <p:cNvSpPr/>
          <p:nvPr/>
        </p:nvSpPr>
        <p:spPr>
          <a:xfrm>
            <a:off x="8855781" y="1"/>
            <a:ext cx="3336220" cy="6868095"/>
          </a:xfrm>
          <a:custGeom>
            <a:avLst/>
            <a:gdLst>
              <a:gd name="connsiteX0" fmla="*/ 0 w 3336220"/>
              <a:gd name="connsiteY0" fmla="*/ 0 h 6868095"/>
              <a:gd name="connsiteX1" fmla="*/ 3336220 w 3336220"/>
              <a:gd name="connsiteY1" fmla="*/ 0 h 6868095"/>
              <a:gd name="connsiteX2" fmla="*/ 3336220 w 3336220"/>
              <a:gd name="connsiteY2" fmla="*/ 6868095 h 6868095"/>
              <a:gd name="connsiteX3" fmla="*/ 741146 w 3336220"/>
              <a:gd name="connsiteY3" fmla="*/ 6868095 h 6868095"/>
              <a:gd name="connsiteX4" fmla="*/ 2391747 w 3336220"/>
              <a:gd name="connsiteY4" fmla="*/ 1749952 h 6868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6220" h="6868095">
                <a:moveTo>
                  <a:pt x="0" y="0"/>
                </a:moveTo>
                <a:lnTo>
                  <a:pt x="3336220" y="0"/>
                </a:lnTo>
                <a:lnTo>
                  <a:pt x="3336220" y="6868095"/>
                </a:lnTo>
                <a:lnTo>
                  <a:pt x="741146" y="6868095"/>
                </a:lnTo>
                <a:lnTo>
                  <a:pt x="2391747" y="1749952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  <a:ln w="2146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FABAE6-89D6-4DA6-8E25-44CF070F4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457" y="332657"/>
            <a:ext cx="10944225" cy="10801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95AE3B-1D47-4E08-889D-30889095D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2C8856E-EA09-4A2D-A32F-1FA6FBE19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7" y="1628801"/>
            <a:ext cx="5400675" cy="4105249"/>
          </a:xfrm>
        </p:spPr>
        <p:txBody>
          <a:bodyPr lIns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67152610-A1FF-468A-9428-103D288A506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86048" y="1628801"/>
            <a:ext cx="5382065" cy="1983080"/>
          </a:xfrm>
          <a:solidFill>
            <a:schemeClr val="bg2"/>
          </a:solidFill>
        </p:spPr>
        <p:txBody>
          <a:bodyPr anchor="ctr"/>
          <a:lstStyle>
            <a:lvl1pPr algn="ct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B4DB13-DDD8-441B-A0ED-439764E25F4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72AD9BCF-24BB-480C-BF81-0FD363EE555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7203" y="5951184"/>
            <a:ext cx="1108252" cy="669822"/>
          </a:xfrm>
          <a:prstGeom prst="rect">
            <a:avLst/>
          </a:prstGeom>
        </p:spPr>
      </p:pic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3E032D16-B731-4A55-A59B-22436AB8C4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86048" y="3750970"/>
            <a:ext cx="5382065" cy="1983080"/>
          </a:xfrm>
          <a:solidFill>
            <a:schemeClr val="bg2"/>
          </a:solidFill>
        </p:spPr>
        <p:txBody>
          <a:bodyPr anchor="ctr"/>
          <a:lstStyle>
            <a:lvl1pPr algn="ct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7378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26">
          <p15:clr>
            <a:srgbClr val="FBAE40"/>
          </p15:clr>
        </p15:guide>
        <p15:guide id="2" orient="horz" pos="890">
          <p15:clr>
            <a:srgbClr val="FBAE40"/>
          </p15:clr>
        </p15:guide>
        <p15:guide id="3" orient="horz" pos="3612">
          <p15:clr>
            <a:srgbClr val="FBAE40"/>
          </p15:clr>
        </p15:guide>
        <p15:guide id="5" pos="3795">
          <p15:clr>
            <a:srgbClr val="FBAE40"/>
          </p15:clr>
        </p15:guide>
        <p15:guide id="6" pos="3885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D5094F0-BA9F-4E55-8AE8-33A2A1FE5453}"/>
              </a:ext>
            </a:extLst>
          </p:cNvPr>
          <p:cNvSpPr/>
          <p:nvPr/>
        </p:nvSpPr>
        <p:spPr>
          <a:xfrm>
            <a:off x="8855781" y="1"/>
            <a:ext cx="3336220" cy="6868095"/>
          </a:xfrm>
          <a:custGeom>
            <a:avLst/>
            <a:gdLst>
              <a:gd name="connsiteX0" fmla="*/ 0 w 3336220"/>
              <a:gd name="connsiteY0" fmla="*/ 0 h 6868095"/>
              <a:gd name="connsiteX1" fmla="*/ 3336220 w 3336220"/>
              <a:gd name="connsiteY1" fmla="*/ 0 h 6868095"/>
              <a:gd name="connsiteX2" fmla="*/ 3336220 w 3336220"/>
              <a:gd name="connsiteY2" fmla="*/ 6868095 h 6868095"/>
              <a:gd name="connsiteX3" fmla="*/ 741146 w 3336220"/>
              <a:gd name="connsiteY3" fmla="*/ 6868095 h 6868095"/>
              <a:gd name="connsiteX4" fmla="*/ 2391747 w 3336220"/>
              <a:gd name="connsiteY4" fmla="*/ 1749952 h 6868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6220" h="6868095">
                <a:moveTo>
                  <a:pt x="0" y="0"/>
                </a:moveTo>
                <a:lnTo>
                  <a:pt x="3336220" y="0"/>
                </a:lnTo>
                <a:lnTo>
                  <a:pt x="3336220" y="6868095"/>
                </a:lnTo>
                <a:lnTo>
                  <a:pt x="741146" y="6868095"/>
                </a:lnTo>
                <a:lnTo>
                  <a:pt x="2391747" y="1749952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  <a:ln w="2146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FABAE6-89D6-4DA6-8E25-44CF070F4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457" y="332657"/>
            <a:ext cx="10944225" cy="10801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95AE3B-1D47-4E08-889D-30889095D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67152610-A1FF-468A-9428-103D288A506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3888" y="1628800"/>
            <a:ext cx="10944225" cy="4105249"/>
          </a:xfrm>
          <a:solidFill>
            <a:schemeClr val="bg2"/>
          </a:solidFill>
        </p:spPr>
        <p:txBody>
          <a:bodyPr anchor="ctr"/>
          <a:lstStyle>
            <a:lvl1pPr algn="ct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2915B5-C52A-419B-A90D-CF6C506BB57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11841AB8-A157-48EA-9A1C-0A02DD6C984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7203" y="5951184"/>
            <a:ext cx="1108252" cy="6698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8029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26">
          <p15:clr>
            <a:srgbClr val="FBAE40"/>
          </p15:clr>
        </p15:guide>
        <p15:guide id="2" orient="horz" pos="890">
          <p15:clr>
            <a:srgbClr val="FBAE40"/>
          </p15:clr>
        </p15:guide>
        <p15:guide id="3" orient="horz" pos="3612">
          <p15:clr>
            <a:srgbClr val="FBAE40"/>
          </p15:clr>
        </p15:guide>
        <p15:guide id="5" pos="3795">
          <p15:clr>
            <a:srgbClr val="FBAE40"/>
          </p15:clr>
        </p15:guide>
        <p15:guide id="6" pos="3885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ighlight Box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D5094F0-BA9F-4E55-8AE8-33A2A1FE5453}"/>
              </a:ext>
            </a:extLst>
          </p:cNvPr>
          <p:cNvSpPr/>
          <p:nvPr/>
        </p:nvSpPr>
        <p:spPr>
          <a:xfrm>
            <a:off x="8855781" y="1"/>
            <a:ext cx="3336220" cy="6868095"/>
          </a:xfrm>
          <a:custGeom>
            <a:avLst/>
            <a:gdLst>
              <a:gd name="connsiteX0" fmla="*/ 0 w 3336220"/>
              <a:gd name="connsiteY0" fmla="*/ 0 h 6868095"/>
              <a:gd name="connsiteX1" fmla="*/ 3336220 w 3336220"/>
              <a:gd name="connsiteY1" fmla="*/ 0 h 6868095"/>
              <a:gd name="connsiteX2" fmla="*/ 3336220 w 3336220"/>
              <a:gd name="connsiteY2" fmla="*/ 6868095 h 6868095"/>
              <a:gd name="connsiteX3" fmla="*/ 741146 w 3336220"/>
              <a:gd name="connsiteY3" fmla="*/ 6868095 h 6868095"/>
              <a:gd name="connsiteX4" fmla="*/ 2391747 w 3336220"/>
              <a:gd name="connsiteY4" fmla="*/ 1749952 h 6868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6220" h="6868095">
                <a:moveTo>
                  <a:pt x="0" y="0"/>
                </a:moveTo>
                <a:lnTo>
                  <a:pt x="3336220" y="0"/>
                </a:lnTo>
                <a:lnTo>
                  <a:pt x="3336220" y="6868095"/>
                </a:lnTo>
                <a:lnTo>
                  <a:pt x="741146" y="6868095"/>
                </a:lnTo>
                <a:lnTo>
                  <a:pt x="2391747" y="1749952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  <a:ln w="2146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FABAE6-89D6-4DA6-8E25-44CF070F4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457" y="332657"/>
            <a:ext cx="10944225" cy="10801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95AE3B-1D47-4E08-889D-30889095D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A6D4E22-2AD5-44BC-9810-314367E9F2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7" y="1628801"/>
            <a:ext cx="5400675" cy="4105249"/>
          </a:xfrm>
        </p:spPr>
        <p:txBody>
          <a:bodyPr lIns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0081787-D484-47D1-A3A7-78815A935B5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68008" y="1628801"/>
            <a:ext cx="5400674" cy="4105249"/>
          </a:xfrm>
          <a:prstGeom prst="roundRect">
            <a:avLst>
              <a:gd name="adj" fmla="val 7952"/>
            </a:avLst>
          </a:prstGeom>
          <a:solidFill>
            <a:schemeClr val="tx2"/>
          </a:solidFill>
        </p:spPr>
        <p:txBody>
          <a:bodyPr lIns="216000" tIns="144000" rIns="216000" bIns="216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AA94B3-94D4-4188-834B-4758D971326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9481EA90-6C10-4023-9CD9-CEE1BD80224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7203" y="5951184"/>
            <a:ext cx="1108252" cy="6698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21762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26">
          <p15:clr>
            <a:srgbClr val="FBAE40"/>
          </p15:clr>
        </p15:guide>
        <p15:guide id="2" orient="horz" pos="890">
          <p15:clr>
            <a:srgbClr val="FBAE40"/>
          </p15:clr>
        </p15:guide>
        <p15:guide id="3" orient="horz" pos="3612">
          <p15:clr>
            <a:srgbClr val="FBAE40"/>
          </p15:clr>
        </p15:guide>
        <p15:guide id="5" pos="3795">
          <p15:clr>
            <a:srgbClr val="FBAE40"/>
          </p15:clr>
        </p15:guide>
        <p15:guide id="6" pos="3885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Highlight Box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D5094F0-BA9F-4E55-8AE8-33A2A1FE5453}"/>
              </a:ext>
            </a:extLst>
          </p:cNvPr>
          <p:cNvSpPr/>
          <p:nvPr/>
        </p:nvSpPr>
        <p:spPr>
          <a:xfrm>
            <a:off x="8855781" y="1"/>
            <a:ext cx="3336220" cy="6868095"/>
          </a:xfrm>
          <a:custGeom>
            <a:avLst/>
            <a:gdLst>
              <a:gd name="connsiteX0" fmla="*/ 0 w 3336220"/>
              <a:gd name="connsiteY0" fmla="*/ 0 h 6868095"/>
              <a:gd name="connsiteX1" fmla="*/ 3336220 w 3336220"/>
              <a:gd name="connsiteY1" fmla="*/ 0 h 6868095"/>
              <a:gd name="connsiteX2" fmla="*/ 3336220 w 3336220"/>
              <a:gd name="connsiteY2" fmla="*/ 6868095 h 6868095"/>
              <a:gd name="connsiteX3" fmla="*/ 741146 w 3336220"/>
              <a:gd name="connsiteY3" fmla="*/ 6868095 h 6868095"/>
              <a:gd name="connsiteX4" fmla="*/ 2391747 w 3336220"/>
              <a:gd name="connsiteY4" fmla="*/ 1749952 h 6868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6220" h="6868095">
                <a:moveTo>
                  <a:pt x="0" y="0"/>
                </a:moveTo>
                <a:lnTo>
                  <a:pt x="3336220" y="0"/>
                </a:lnTo>
                <a:lnTo>
                  <a:pt x="3336220" y="6868095"/>
                </a:lnTo>
                <a:lnTo>
                  <a:pt x="741146" y="6868095"/>
                </a:lnTo>
                <a:lnTo>
                  <a:pt x="2391747" y="1749952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  <a:ln w="2146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FABAE6-89D6-4DA6-8E25-44CF070F4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457" y="332657"/>
            <a:ext cx="10944225" cy="10801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95AE3B-1D47-4E08-889D-30889095D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A6D4E22-2AD5-44BC-9810-314367E9F2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8" y="1628801"/>
            <a:ext cx="7776367" cy="4105249"/>
          </a:xfrm>
        </p:spPr>
        <p:txBody>
          <a:bodyPr lIns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4E57066-9F54-4B1B-94FA-F6A2648AB40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760295" y="1628801"/>
            <a:ext cx="2807817" cy="4105249"/>
          </a:xfrm>
          <a:prstGeom prst="roundRect">
            <a:avLst>
              <a:gd name="adj" fmla="val 14732"/>
            </a:avLst>
          </a:prstGeom>
          <a:solidFill>
            <a:schemeClr val="accent1"/>
          </a:solidFill>
        </p:spPr>
        <p:txBody>
          <a:bodyPr lIns="216000" tIns="144000" rIns="0" bIns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44ADF65F-C0A4-4626-8853-5BF1FBADD51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700580" y="1628775"/>
            <a:ext cx="2868612" cy="4105275"/>
          </a:xfrm>
          <a:prstGeom prst="roundRect">
            <a:avLst>
              <a:gd name="adj" fmla="val 11492"/>
            </a:avLst>
          </a:prstGeom>
          <a:solidFill>
            <a:schemeClr val="tx2"/>
          </a:solidFill>
        </p:spPr>
        <p:txBody>
          <a:bodyPr lIns="216000" tIns="216000" rIns="216000" bIns="216000" anchor="ctr">
            <a:normAutofit/>
          </a:bodyPr>
          <a:lstStyle>
            <a:lvl1pPr algn="ctr">
              <a:defRPr sz="1800">
                <a:solidFill>
                  <a:schemeClr val="bg1"/>
                </a:solidFill>
              </a:defRPr>
            </a:lvl1pPr>
            <a:lvl2pPr algn="ctr">
              <a:defRPr sz="1800">
                <a:solidFill>
                  <a:schemeClr val="bg1"/>
                </a:solidFill>
                <a:latin typeface="+mj-lt"/>
              </a:defRPr>
            </a:lvl2pPr>
            <a:lvl3pPr marL="0" indent="0" algn="ctr">
              <a:buNone/>
              <a:defRPr b="0">
                <a:solidFill>
                  <a:schemeClr val="bg1"/>
                </a:solidFill>
                <a:latin typeface="+mj-lt"/>
              </a:defRPr>
            </a:lvl3pPr>
            <a:lvl4pPr marL="0" indent="0" algn="ctr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0" indent="0" algn="ctr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+mj-lt"/>
              </a:defRPr>
            </a:lvl5pPr>
            <a:lvl6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bg1"/>
                </a:solidFill>
                <a:latin typeface="+mj-lt"/>
              </a:defRPr>
            </a:lvl6pPr>
            <a:lvl7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>
                <a:solidFill>
                  <a:schemeClr val="bg1"/>
                </a:solidFill>
                <a:latin typeface="+mj-lt"/>
              </a:defRPr>
            </a:lvl7pPr>
            <a:lvl8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>
                <a:solidFill>
                  <a:schemeClr val="bg1"/>
                </a:solidFill>
                <a:latin typeface="+mj-lt"/>
              </a:defRPr>
            </a:lvl8pPr>
            <a:lvl9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24F9E6-0931-4798-9B50-5B816782659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D65220BB-4B6E-40B2-B4D8-47650BB1BBE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7203" y="5951184"/>
            <a:ext cx="1108252" cy="6698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2307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26">
          <p15:clr>
            <a:srgbClr val="FBAE40"/>
          </p15:clr>
        </p15:guide>
        <p15:guide id="2" orient="horz" pos="890">
          <p15:clr>
            <a:srgbClr val="FBAE40"/>
          </p15:clr>
        </p15:guide>
        <p15:guide id="3" orient="horz" pos="3612">
          <p15:clr>
            <a:srgbClr val="FBAE40"/>
          </p15:clr>
        </p15:guide>
        <p15:guide id="5" pos="3795">
          <p15:clr>
            <a:srgbClr val="FBAE40"/>
          </p15:clr>
        </p15:guide>
        <p15:guide id="6" pos="3885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ighlight Box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D5094F0-BA9F-4E55-8AE8-33A2A1FE5453}"/>
              </a:ext>
            </a:extLst>
          </p:cNvPr>
          <p:cNvSpPr/>
          <p:nvPr/>
        </p:nvSpPr>
        <p:spPr>
          <a:xfrm>
            <a:off x="8855781" y="1"/>
            <a:ext cx="3336220" cy="6868095"/>
          </a:xfrm>
          <a:custGeom>
            <a:avLst/>
            <a:gdLst>
              <a:gd name="connsiteX0" fmla="*/ 0 w 3336220"/>
              <a:gd name="connsiteY0" fmla="*/ 0 h 6868095"/>
              <a:gd name="connsiteX1" fmla="*/ 3336220 w 3336220"/>
              <a:gd name="connsiteY1" fmla="*/ 0 h 6868095"/>
              <a:gd name="connsiteX2" fmla="*/ 3336220 w 3336220"/>
              <a:gd name="connsiteY2" fmla="*/ 6868095 h 6868095"/>
              <a:gd name="connsiteX3" fmla="*/ 741146 w 3336220"/>
              <a:gd name="connsiteY3" fmla="*/ 6868095 h 6868095"/>
              <a:gd name="connsiteX4" fmla="*/ 2391747 w 3336220"/>
              <a:gd name="connsiteY4" fmla="*/ 1749952 h 6868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6220" h="6868095">
                <a:moveTo>
                  <a:pt x="0" y="0"/>
                </a:moveTo>
                <a:lnTo>
                  <a:pt x="3336220" y="0"/>
                </a:lnTo>
                <a:lnTo>
                  <a:pt x="3336220" y="6868095"/>
                </a:lnTo>
                <a:lnTo>
                  <a:pt x="741146" y="6868095"/>
                </a:lnTo>
                <a:lnTo>
                  <a:pt x="2391747" y="1749952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  <a:ln w="2146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FABAE6-89D6-4DA6-8E25-44CF070F4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457" y="332657"/>
            <a:ext cx="10944225" cy="10801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95AE3B-1D47-4E08-889D-30889095D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1032C19B-77CD-4DE1-9550-A919B937176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104505" y="1628775"/>
            <a:ext cx="3467100" cy="4105249"/>
          </a:xfrm>
          <a:prstGeom prst="roundRect">
            <a:avLst>
              <a:gd name="adj" fmla="val 9341"/>
            </a:avLst>
          </a:prstGeom>
          <a:solidFill>
            <a:schemeClr val="tx2"/>
          </a:solidFill>
        </p:spPr>
        <p:txBody>
          <a:bodyPr lIns="216000" tIns="144000" rIns="216000" bIns="216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8A2E50F3-194E-448E-8A46-5A89E292EC5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51019" y="1628775"/>
            <a:ext cx="3467100" cy="4105249"/>
          </a:xfrm>
          <a:prstGeom prst="roundRect">
            <a:avLst>
              <a:gd name="adj" fmla="val 9341"/>
            </a:avLst>
          </a:prstGeom>
          <a:solidFill>
            <a:schemeClr val="tx2"/>
          </a:solidFill>
        </p:spPr>
        <p:txBody>
          <a:bodyPr lIns="216000" tIns="144000" rIns="216000" bIns="216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87695207-4A89-4E46-9B34-7FC270E7DDC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3888" y="1628775"/>
            <a:ext cx="3467100" cy="4105249"/>
          </a:xfrm>
          <a:prstGeom prst="roundRect">
            <a:avLst>
              <a:gd name="adj" fmla="val 9341"/>
            </a:avLst>
          </a:prstGeom>
          <a:solidFill>
            <a:schemeClr val="tx2"/>
          </a:solidFill>
        </p:spPr>
        <p:txBody>
          <a:bodyPr lIns="216000" tIns="144000" rIns="216000" bIns="216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EB0120-5D98-44EE-8A6B-2095165F0F4E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9B1B14AA-6111-474C-AA2F-1EA0086FF2B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7203" y="5951184"/>
            <a:ext cx="1108252" cy="6698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5138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26">
          <p15:clr>
            <a:srgbClr val="FBAE40"/>
          </p15:clr>
        </p15:guide>
        <p15:guide id="2" orient="horz" pos="890">
          <p15:clr>
            <a:srgbClr val="FBAE40"/>
          </p15:clr>
        </p15:guide>
        <p15:guide id="3" orient="horz" pos="3612">
          <p15:clr>
            <a:srgbClr val="FBAE40"/>
          </p15:clr>
        </p15:guide>
        <p15:guide id="5" pos="3795">
          <p15:clr>
            <a:srgbClr val="FBAE40"/>
          </p15:clr>
        </p15:guide>
        <p15:guide id="6" pos="3885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ckground Image 1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C1BC739-A750-4455-A32B-8CA8A5BB215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grayscl/>
            <a:alphaModFix am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</p:spPr>
      </p:pic>
      <p:sp>
        <p:nvSpPr>
          <p:cNvPr id="6" name="Freeform: Shape 5">
            <a:extLst>
              <a:ext uri="{FF2B5EF4-FFF2-40B4-BE49-F238E27FC236}">
                <a16:creationId xmlns:a16="http://schemas.microsoft.com/office/drawing/2014/main" id="{5CE1139D-C1C9-4405-8E61-F2315B7B9A6A}"/>
              </a:ext>
            </a:extLst>
          </p:cNvPr>
          <p:cNvSpPr/>
          <p:nvPr/>
        </p:nvSpPr>
        <p:spPr>
          <a:xfrm>
            <a:off x="8855781" y="1"/>
            <a:ext cx="3336220" cy="6868095"/>
          </a:xfrm>
          <a:custGeom>
            <a:avLst/>
            <a:gdLst>
              <a:gd name="connsiteX0" fmla="*/ 0 w 3336220"/>
              <a:gd name="connsiteY0" fmla="*/ 0 h 6868095"/>
              <a:gd name="connsiteX1" fmla="*/ 3336220 w 3336220"/>
              <a:gd name="connsiteY1" fmla="*/ 0 h 6868095"/>
              <a:gd name="connsiteX2" fmla="*/ 3336220 w 3336220"/>
              <a:gd name="connsiteY2" fmla="*/ 6868095 h 6868095"/>
              <a:gd name="connsiteX3" fmla="*/ 741146 w 3336220"/>
              <a:gd name="connsiteY3" fmla="*/ 6868095 h 6868095"/>
              <a:gd name="connsiteX4" fmla="*/ 2391747 w 3336220"/>
              <a:gd name="connsiteY4" fmla="*/ 1749952 h 6868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6220" h="6868095">
                <a:moveTo>
                  <a:pt x="0" y="0"/>
                </a:moveTo>
                <a:lnTo>
                  <a:pt x="3336220" y="0"/>
                </a:lnTo>
                <a:lnTo>
                  <a:pt x="3336220" y="6868095"/>
                </a:lnTo>
                <a:lnTo>
                  <a:pt x="741146" y="6868095"/>
                </a:lnTo>
                <a:lnTo>
                  <a:pt x="2391747" y="1749952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 w="2146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65A8F828-EA8C-44F9-8CE3-BF6A6E5A9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3F22EE-ED63-4445-B8B4-CA5EAC9A6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B85D187-2F3D-457E-8AEC-1685B26BB1C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57FDDD22-1D40-436E-A52C-96F33EEBEF4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7203" y="5951184"/>
            <a:ext cx="1108252" cy="669822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199A924-A446-4684-AFA1-AD3E142756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7" y="1628801"/>
            <a:ext cx="10944225" cy="4105249"/>
          </a:xfrm>
        </p:spPr>
        <p:txBody>
          <a:bodyPr lIns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18146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890">
          <p15:clr>
            <a:srgbClr val="FBAE40"/>
          </p15:clr>
        </p15:guide>
        <p15:guide id="3" orient="horz" pos="3612">
          <p15:clr>
            <a:srgbClr val="FBAE40"/>
          </p15:clr>
        </p15:guide>
        <p15:guide id="4" orient="horz" pos="1026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ckground Image 2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C1BC739-A750-4455-A32B-8CA8A5BB215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 amt="15000"/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68095"/>
          </a:xfrm>
          <a:prstGeom prst="rect">
            <a:avLst/>
          </a:prstGeom>
        </p:spPr>
      </p:pic>
      <p:sp>
        <p:nvSpPr>
          <p:cNvPr id="6" name="Freeform: Shape 5">
            <a:extLst>
              <a:ext uri="{FF2B5EF4-FFF2-40B4-BE49-F238E27FC236}">
                <a16:creationId xmlns:a16="http://schemas.microsoft.com/office/drawing/2014/main" id="{5CE1139D-C1C9-4405-8E61-F2315B7B9A6A}"/>
              </a:ext>
            </a:extLst>
          </p:cNvPr>
          <p:cNvSpPr/>
          <p:nvPr/>
        </p:nvSpPr>
        <p:spPr>
          <a:xfrm>
            <a:off x="8855781" y="1"/>
            <a:ext cx="3336220" cy="6868095"/>
          </a:xfrm>
          <a:custGeom>
            <a:avLst/>
            <a:gdLst>
              <a:gd name="connsiteX0" fmla="*/ 0 w 3336220"/>
              <a:gd name="connsiteY0" fmla="*/ 0 h 6868095"/>
              <a:gd name="connsiteX1" fmla="*/ 3336220 w 3336220"/>
              <a:gd name="connsiteY1" fmla="*/ 0 h 6868095"/>
              <a:gd name="connsiteX2" fmla="*/ 3336220 w 3336220"/>
              <a:gd name="connsiteY2" fmla="*/ 6868095 h 6868095"/>
              <a:gd name="connsiteX3" fmla="*/ 741146 w 3336220"/>
              <a:gd name="connsiteY3" fmla="*/ 6868095 h 6868095"/>
              <a:gd name="connsiteX4" fmla="*/ 2391747 w 3336220"/>
              <a:gd name="connsiteY4" fmla="*/ 1749952 h 6868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6220" h="6868095">
                <a:moveTo>
                  <a:pt x="0" y="0"/>
                </a:moveTo>
                <a:lnTo>
                  <a:pt x="3336220" y="0"/>
                </a:lnTo>
                <a:lnTo>
                  <a:pt x="3336220" y="6868095"/>
                </a:lnTo>
                <a:lnTo>
                  <a:pt x="741146" y="6868095"/>
                </a:lnTo>
                <a:lnTo>
                  <a:pt x="2391747" y="1749952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 w="2146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65A8F828-EA8C-44F9-8CE3-BF6A6E5A9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87E4602-67AD-4B8C-B723-9F67398342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A5FAF1-B888-42B2-A31B-8A4DEB4C41F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7D9CF046-AE5E-49FA-BE59-724C9452681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7203" y="5951184"/>
            <a:ext cx="1108252" cy="669822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2274F99-1039-4567-9E0D-E7068DA64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7" y="1628801"/>
            <a:ext cx="10944225" cy="4105249"/>
          </a:xfrm>
        </p:spPr>
        <p:txBody>
          <a:bodyPr lIns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1762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890">
          <p15:clr>
            <a:srgbClr val="FBAE40"/>
          </p15:clr>
        </p15:guide>
        <p15:guide id="3" orient="horz" pos="3612">
          <p15:clr>
            <a:srgbClr val="FBAE40"/>
          </p15:clr>
        </p15:guide>
        <p15:guide id="4" orient="horz" pos="1026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ckground Image 3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C9EE477-2488-4D64-ADCC-6751017C59C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grayscl/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68094"/>
          </a:xfrm>
          <a:prstGeom prst="rect">
            <a:avLst/>
          </a:prstGeom>
        </p:spPr>
      </p:pic>
      <p:sp>
        <p:nvSpPr>
          <p:cNvPr id="6" name="Freeform: Shape 5">
            <a:extLst>
              <a:ext uri="{FF2B5EF4-FFF2-40B4-BE49-F238E27FC236}">
                <a16:creationId xmlns:a16="http://schemas.microsoft.com/office/drawing/2014/main" id="{5CE1139D-C1C9-4405-8E61-F2315B7B9A6A}"/>
              </a:ext>
            </a:extLst>
          </p:cNvPr>
          <p:cNvSpPr/>
          <p:nvPr/>
        </p:nvSpPr>
        <p:spPr>
          <a:xfrm>
            <a:off x="8855781" y="1"/>
            <a:ext cx="3336220" cy="6868095"/>
          </a:xfrm>
          <a:custGeom>
            <a:avLst/>
            <a:gdLst>
              <a:gd name="connsiteX0" fmla="*/ 0 w 3336220"/>
              <a:gd name="connsiteY0" fmla="*/ 0 h 6868095"/>
              <a:gd name="connsiteX1" fmla="*/ 3336220 w 3336220"/>
              <a:gd name="connsiteY1" fmla="*/ 0 h 6868095"/>
              <a:gd name="connsiteX2" fmla="*/ 3336220 w 3336220"/>
              <a:gd name="connsiteY2" fmla="*/ 6868095 h 6868095"/>
              <a:gd name="connsiteX3" fmla="*/ 741146 w 3336220"/>
              <a:gd name="connsiteY3" fmla="*/ 6868095 h 6868095"/>
              <a:gd name="connsiteX4" fmla="*/ 2391747 w 3336220"/>
              <a:gd name="connsiteY4" fmla="*/ 1749952 h 6868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6220" h="6868095">
                <a:moveTo>
                  <a:pt x="0" y="0"/>
                </a:moveTo>
                <a:lnTo>
                  <a:pt x="3336220" y="0"/>
                </a:lnTo>
                <a:lnTo>
                  <a:pt x="3336220" y="6868095"/>
                </a:lnTo>
                <a:lnTo>
                  <a:pt x="741146" y="6868095"/>
                </a:lnTo>
                <a:lnTo>
                  <a:pt x="2391747" y="1749952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 w="2146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65A8F828-EA8C-44F9-8CE3-BF6A6E5A9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024AD8-AD6C-446E-BE7B-2F9024615E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9FB77B-960A-429A-926A-3AB20649705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7C3D0241-CF4B-4CA1-B830-3FCC0E53368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7203" y="5951184"/>
            <a:ext cx="1108252" cy="669822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E47CE3D-18AB-4630-BCE6-2B05E9476A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7" y="1628801"/>
            <a:ext cx="10944225" cy="4105249"/>
          </a:xfrm>
        </p:spPr>
        <p:txBody>
          <a:bodyPr lIns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94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890">
          <p15:clr>
            <a:srgbClr val="FBAE40"/>
          </p15:clr>
        </p15:guide>
        <p15:guide id="3" orient="horz" pos="3612">
          <p15:clr>
            <a:srgbClr val="FBAE40"/>
          </p15:clr>
        </p15:guide>
        <p15:guide id="4" orient="horz" pos="102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0978028-AA99-4A85-B7AA-A175E9E949B2}"/>
              </a:ext>
            </a:extLst>
          </p:cNvPr>
          <p:cNvSpPr/>
          <p:nvPr/>
        </p:nvSpPr>
        <p:spPr>
          <a:xfrm>
            <a:off x="5719331" y="1546860"/>
            <a:ext cx="6472669" cy="53111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B103A89-FD39-4081-AB84-31798299E84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grayscl/>
            <a:alphaModFix amt="3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47927" y="1541781"/>
            <a:ext cx="6744073" cy="5316219"/>
          </a:xfrm>
          <a:prstGeom prst="rect">
            <a:avLst/>
          </a:prstGeom>
          <a:solidFill>
            <a:schemeClr val="accent6"/>
          </a:solidFill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234EC4B-5083-47E8-9A10-590BE94F78F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alphaModFix amt="4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69475" y="0"/>
            <a:ext cx="8622525" cy="1566949"/>
          </a:xfrm>
          <a:prstGeom prst="rect">
            <a:avLst/>
          </a:prstGeom>
          <a:solidFill>
            <a:srgbClr val="F0B600"/>
          </a:solidFill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F1640AA-5F9D-43D4-89E5-DE9C986A8B5E}"/>
              </a:ext>
            </a:extLst>
          </p:cNvPr>
          <p:cNvSpPr/>
          <p:nvPr/>
        </p:nvSpPr>
        <p:spPr>
          <a:xfrm>
            <a:off x="3569475" y="0"/>
            <a:ext cx="8622525" cy="1555111"/>
          </a:xfrm>
          <a:prstGeom prst="rect">
            <a:avLst/>
          </a:prstGeom>
          <a:gradFill>
            <a:gsLst>
              <a:gs pos="100000">
                <a:srgbClr val="F0B600"/>
              </a:gs>
              <a:gs pos="0">
                <a:srgbClr val="F0B600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F83C1381-D328-45DF-AC1E-A59BF5335C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30815" y="333375"/>
            <a:ext cx="5509550" cy="881063"/>
          </a:xfrm>
        </p:spPr>
        <p:txBody>
          <a:bodyPr anchor="ctr">
            <a:noAutofit/>
          </a:bodyPr>
          <a:lstStyle>
            <a:lvl1pPr algn="r">
              <a:defRPr sz="1800" b="1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  <a:lvl2pPr algn="r">
              <a:defRPr sz="1200">
                <a:solidFill>
                  <a:schemeClr val="bg1"/>
                </a:solidFill>
                <a:latin typeface="+mj-lt"/>
              </a:defRPr>
            </a:lvl2pPr>
            <a:lvl3pPr algn="r">
              <a:defRPr sz="1200">
                <a:solidFill>
                  <a:schemeClr val="bg1"/>
                </a:solidFill>
                <a:latin typeface="+mj-lt"/>
              </a:defRPr>
            </a:lvl3pPr>
            <a:lvl4pPr algn="r">
              <a:defRPr sz="1200">
                <a:solidFill>
                  <a:schemeClr val="bg1"/>
                </a:solidFill>
                <a:latin typeface="+mj-lt"/>
              </a:defRPr>
            </a:lvl4pPr>
            <a:lvl5pPr algn="r">
              <a:defRPr sz="12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Picture 13" descr="A picture containing chart&#10;&#10;Description automatically generated">
            <a:extLst>
              <a:ext uri="{FF2B5EF4-FFF2-40B4-BE49-F238E27FC236}">
                <a16:creationId xmlns:a16="http://schemas.microsoft.com/office/drawing/2014/main" id="{83847B06-0296-4AE8-99AB-9681C04DB93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5870" y="251460"/>
            <a:ext cx="1283570" cy="1038861"/>
          </a:xfrm>
          <a:prstGeom prst="rect">
            <a:avLst/>
          </a:prstGeom>
        </p:spPr>
      </p:pic>
      <p:sp>
        <p:nvSpPr>
          <p:cNvPr id="5" name="Freeform: Shape 4">
            <a:extLst>
              <a:ext uri="{FF2B5EF4-FFF2-40B4-BE49-F238E27FC236}">
                <a16:creationId xmlns:a16="http://schemas.microsoft.com/office/drawing/2014/main" id="{F349DC71-095A-427C-86AE-AB2BF62FF11A}"/>
              </a:ext>
            </a:extLst>
          </p:cNvPr>
          <p:cNvSpPr/>
          <p:nvPr/>
        </p:nvSpPr>
        <p:spPr>
          <a:xfrm>
            <a:off x="0" y="-1864"/>
            <a:ext cx="12192000" cy="6859864"/>
          </a:xfrm>
          <a:custGeom>
            <a:avLst/>
            <a:gdLst>
              <a:gd name="connsiteX0" fmla="*/ 0 w 12192000"/>
              <a:gd name="connsiteY0" fmla="*/ 0 h 6859864"/>
              <a:gd name="connsiteX1" fmla="*/ 3803006 w 12192000"/>
              <a:gd name="connsiteY1" fmla="*/ 0 h 6859864"/>
              <a:gd name="connsiteX2" fmla="*/ 4304834 w 12192000"/>
              <a:gd name="connsiteY2" fmla="*/ 1529209 h 6859864"/>
              <a:gd name="connsiteX3" fmla="*/ 12192000 w 12192000"/>
              <a:gd name="connsiteY3" fmla="*/ 1547431 h 6859864"/>
              <a:gd name="connsiteX4" fmla="*/ 12192000 w 12192000"/>
              <a:gd name="connsiteY4" fmla="*/ 1555990 h 6859864"/>
              <a:gd name="connsiteX5" fmla="*/ 5826926 w 12192000"/>
              <a:gd name="connsiteY5" fmla="*/ 6215744 h 6859864"/>
              <a:gd name="connsiteX6" fmla="*/ 6034029 w 12192000"/>
              <a:gd name="connsiteY6" fmla="*/ 6859864 h 6859864"/>
              <a:gd name="connsiteX7" fmla="*/ 0 w 12192000"/>
              <a:gd name="connsiteY7" fmla="*/ 6859864 h 6859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9864">
                <a:moveTo>
                  <a:pt x="0" y="0"/>
                </a:moveTo>
                <a:lnTo>
                  <a:pt x="3803006" y="0"/>
                </a:lnTo>
                <a:lnTo>
                  <a:pt x="4304834" y="1529209"/>
                </a:lnTo>
                <a:lnTo>
                  <a:pt x="12192000" y="1547431"/>
                </a:lnTo>
                <a:lnTo>
                  <a:pt x="12192000" y="1555990"/>
                </a:lnTo>
                <a:lnTo>
                  <a:pt x="5826926" y="6215744"/>
                </a:lnTo>
                <a:lnTo>
                  <a:pt x="6034029" y="6859864"/>
                </a:lnTo>
                <a:lnTo>
                  <a:pt x="0" y="6859864"/>
                </a:lnTo>
                <a:close/>
              </a:path>
            </a:pathLst>
          </a:custGeom>
          <a:solidFill>
            <a:srgbClr val="FFFFFF"/>
          </a:solidFill>
          <a:ln w="2146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127A54-07D0-4F3C-93FC-B5CDD638ECE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1962" y="2430707"/>
            <a:ext cx="7428254" cy="1942147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600" cap="all" baseline="0">
                <a:latin typeface="+mj-lt"/>
              </a:defRPr>
            </a:lvl1pPr>
          </a:lstStyle>
          <a:p>
            <a:r>
              <a:rPr lang="en-GB"/>
              <a:t>PRESENTATION TITLE GOES HERE CAN SPAN OVER 3 LINES</a:t>
            </a:r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A3D891ED-D48D-4E77-BFAF-1780E743F0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1962" y="1886477"/>
            <a:ext cx="2957513" cy="293663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800" b="1">
                <a:solidFill>
                  <a:schemeClr val="accent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5BCAD085-E8A6-8845-BD4E-CB4CCA059FC4}" type="datetimeFigureOut">
              <a:rPr lang="en-US" smtClean="0"/>
              <a:t>2/11/26</a:t>
            </a:fld>
            <a:endParaRPr lang="en-US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CC823FE9-BE3C-49CE-9670-9E2BED14CAB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1962" y="4725144"/>
            <a:ext cx="4475926" cy="1440706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Presentation subtitle goes here can span over 4 lines </a:t>
            </a:r>
            <a:endParaRPr lang="en-US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AEE20BAC-442E-4D62-A7D6-C83A51AB755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7202" y="334561"/>
            <a:ext cx="1667613" cy="10078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59765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977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c Title Only Slide (Dark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65A8F828-EA8C-44F9-8CE3-BF6A6E5A9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31BA60-A147-4F9A-9E2A-2B53E5D676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46CEA3-24B6-43F7-848E-CFAB20EB1E4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D376AB3-EF06-41D2-AAC6-0BF1AB786B6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7203" y="5951184"/>
            <a:ext cx="1108252" cy="6698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4829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890">
          <p15:clr>
            <a:srgbClr val="FBAE40"/>
          </p15:clr>
        </p15:guide>
        <p15:guide id="3" orient="horz" pos="3612">
          <p15:clr>
            <a:srgbClr val="FBAE40"/>
          </p15:clr>
        </p15:guide>
        <p15:guide id="4" orient="horz" pos="1026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Slide (Dark)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5E6D0F3-D8DE-4C99-BD8E-68253580DA0F}"/>
              </a:ext>
            </a:extLst>
          </p:cNvPr>
          <p:cNvSpPr/>
          <p:nvPr/>
        </p:nvSpPr>
        <p:spPr>
          <a:xfrm>
            <a:off x="8855781" y="1"/>
            <a:ext cx="3336220" cy="6868095"/>
          </a:xfrm>
          <a:custGeom>
            <a:avLst/>
            <a:gdLst>
              <a:gd name="connsiteX0" fmla="*/ 0 w 3336220"/>
              <a:gd name="connsiteY0" fmla="*/ 0 h 6868095"/>
              <a:gd name="connsiteX1" fmla="*/ 3336220 w 3336220"/>
              <a:gd name="connsiteY1" fmla="*/ 0 h 6868095"/>
              <a:gd name="connsiteX2" fmla="*/ 3336220 w 3336220"/>
              <a:gd name="connsiteY2" fmla="*/ 6868095 h 6868095"/>
              <a:gd name="connsiteX3" fmla="*/ 741146 w 3336220"/>
              <a:gd name="connsiteY3" fmla="*/ 6868095 h 6868095"/>
              <a:gd name="connsiteX4" fmla="*/ 2391747 w 3336220"/>
              <a:gd name="connsiteY4" fmla="*/ 1749952 h 6868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6220" h="6868095">
                <a:moveTo>
                  <a:pt x="0" y="0"/>
                </a:moveTo>
                <a:lnTo>
                  <a:pt x="3336220" y="0"/>
                </a:lnTo>
                <a:lnTo>
                  <a:pt x="3336220" y="6868095"/>
                </a:lnTo>
                <a:lnTo>
                  <a:pt x="741146" y="6868095"/>
                </a:lnTo>
                <a:lnTo>
                  <a:pt x="2391747" y="1749952"/>
                </a:lnTo>
                <a:close/>
              </a:path>
            </a:pathLst>
          </a:custGeom>
          <a:solidFill>
            <a:schemeClr val="bg2">
              <a:alpha val="10000"/>
            </a:schemeClr>
          </a:solidFill>
          <a:ln w="2146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65A8F828-EA8C-44F9-8CE3-BF6A6E5A9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31BA60-A147-4F9A-9E2A-2B53E5D676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33D054-08FB-4CDC-A82D-E6CA60F37FD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1E546A5E-E20F-436A-8B35-1D0361BFC62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7203" y="5951184"/>
            <a:ext cx="1108252" cy="6698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9899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890">
          <p15:clr>
            <a:srgbClr val="FBAE40"/>
          </p15:clr>
        </p15:guide>
        <p15:guide id="3" orient="horz" pos="3612">
          <p15:clr>
            <a:srgbClr val="FBAE40"/>
          </p15:clr>
        </p15:guide>
        <p15:guide id="4" orient="horz" pos="1026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Focus Slide (Add) (Dark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65A8F828-EA8C-44F9-8CE3-BF6A6E5A9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457" y="332657"/>
            <a:ext cx="10955656" cy="108012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ED984F6-9651-4A2E-A441-A678FE5471C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855781" y="1"/>
            <a:ext cx="3336220" cy="6868095"/>
          </a:xfrm>
          <a:custGeom>
            <a:avLst/>
            <a:gdLst>
              <a:gd name="connsiteX0" fmla="*/ 0 w 3336220"/>
              <a:gd name="connsiteY0" fmla="*/ 0 h 6868095"/>
              <a:gd name="connsiteX1" fmla="*/ 3336220 w 3336220"/>
              <a:gd name="connsiteY1" fmla="*/ 0 h 6868095"/>
              <a:gd name="connsiteX2" fmla="*/ 3336220 w 3336220"/>
              <a:gd name="connsiteY2" fmla="*/ 6868095 h 6868095"/>
              <a:gd name="connsiteX3" fmla="*/ 741146 w 3336220"/>
              <a:gd name="connsiteY3" fmla="*/ 6868095 h 6868095"/>
              <a:gd name="connsiteX4" fmla="*/ 2391747 w 3336220"/>
              <a:gd name="connsiteY4" fmla="*/ 1749952 h 6868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6220" h="6868095">
                <a:moveTo>
                  <a:pt x="0" y="0"/>
                </a:moveTo>
                <a:lnTo>
                  <a:pt x="3336220" y="0"/>
                </a:lnTo>
                <a:lnTo>
                  <a:pt x="3336220" y="6868095"/>
                </a:lnTo>
                <a:lnTo>
                  <a:pt x="741146" y="6868095"/>
                </a:lnTo>
                <a:lnTo>
                  <a:pt x="2391747" y="1749952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CBA69EF1-D1AC-404E-9AD0-E15FF189BB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280576" y="6237312"/>
            <a:ext cx="287536" cy="2936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1402E2AA-9D44-4E77-B1DC-ADEAAD13CFA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963900" y="6237312"/>
            <a:ext cx="6264200" cy="2936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6EFBA14A-B8BB-45DE-AC14-83C39BCFE1D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7203" y="5951184"/>
            <a:ext cx="1108252" cy="6698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4811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890">
          <p15:clr>
            <a:srgbClr val="FBAE40"/>
          </p15:clr>
        </p15:guide>
        <p15:guide id="3" orient="horz" pos="3612">
          <p15:clr>
            <a:srgbClr val="FBAE40"/>
          </p15:clr>
        </p15:guide>
        <p15:guide id="4" orient="horz" pos="1026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ur Focus Slide (Dark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5CE1139D-C1C9-4405-8E61-F2315B7B9A6A}"/>
              </a:ext>
            </a:extLst>
          </p:cNvPr>
          <p:cNvSpPr/>
          <p:nvPr/>
        </p:nvSpPr>
        <p:spPr>
          <a:xfrm>
            <a:off x="8855781" y="1"/>
            <a:ext cx="3336220" cy="6868095"/>
          </a:xfrm>
          <a:custGeom>
            <a:avLst/>
            <a:gdLst>
              <a:gd name="connsiteX0" fmla="*/ 0 w 3336220"/>
              <a:gd name="connsiteY0" fmla="*/ 0 h 6868095"/>
              <a:gd name="connsiteX1" fmla="*/ 3336220 w 3336220"/>
              <a:gd name="connsiteY1" fmla="*/ 0 h 6868095"/>
              <a:gd name="connsiteX2" fmla="*/ 3336220 w 3336220"/>
              <a:gd name="connsiteY2" fmla="*/ 6868095 h 6868095"/>
              <a:gd name="connsiteX3" fmla="*/ 741146 w 3336220"/>
              <a:gd name="connsiteY3" fmla="*/ 6868095 h 6868095"/>
              <a:gd name="connsiteX4" fmla="*/ 2391747 w 3336220"/>
              <a:gd name="connsiteY4" fmla="*/ 1749952 h 6868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6220" h="6868095">
                <a:moveTo>
                  <a:pt x="0" y="0"/>
                </a:moveTo>
                <a:lnTo>
                  <a:pt x="3336220" y="0"/>
                </a:lnTo>
                <a:lnTo>
                  <a:pt x="3336220" y="6868095"/>
                </a:lnTo>
                <a:lnTo>
                  <a:pt x="741146" y="6868095"/>
                </a:lnTo>
                <a:lnTo>
                  <a:pt x="2391747" y="1749952"/>
                </a:lnTo>
                <a:close/>
              </a:path>
            </a:pathLst>
          </a:custGeom>
          <a:solidFill>
            <a:schemeClr val="bg2"/>
          </a:solidFill>
          <a:ln w="2146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65A8F828-EA8C-44F9-8CE3-BF6A6E5A9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813553-A112-4A28-9BD3-9DD7352C24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A9687E-6F97-400F-8F13-3AB8F230330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697B0FEA-4ED7-44B6-ABE9-0006706F139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7203" y="5951184"/>
            <a:ext cx="1108252" cy="6698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6760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890">
          <p15:clr>
            <a:srgbClr val="FBAE40"/>
          </p15:clr>
        </p15:guide>
        <p15:guide id="3" orient="horz" pos="3612">
          <p15:clr>
            <a:srgbClr val="FBAE40"/>
          </p15:clr>
        </p15:guide>
        <p15:guide id="4" orient="horz" pos="1026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Focus Slide (Dark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B48A804-F7FD-4F8C-A2E3-4DEA9CFEF52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55782" y="2"/>
            <a:ext cx="3336219" cy="6857999"/>
          </a:xfrm>
          <a:custGeom>
            <a:avLst/>
            <a:gdLst>
              <a:gd name="connsiteX0" fmla="*/ 0 w 3336219"/>
              <a:gd name="connsiteY0" fmla="*/ 0 h 6857999"/>
              <a:gd name="connsiteX1" fmla="*/ 3336219 w 3336219"/>
              <a:gd name="connsiteY1" fmla="*/ 0 h 6857999"/>
              <a:gd name="connsiteX2" fmla="*/ 3336219 w 3336219"/>
              <a:gd name="connsiteY2" fmla="*/ 6857999 h 6857999"/>
              <a:gd name="connsiteX3" fmla="*/ 744402 w 3336219"/>
              <a:gd name="connsiteY3" fmla="*/ 6857999 h 6857999"/>
              <a:gd name="connsiteX4" fmla="*/ 2391747 w 3336219"/>
              <a:gd name="connsiteY4" fmla="*/ 1749952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6219" h="6857999">
                <a:moveTo>
                  <a:pt x="0" y="0"/>
                </a:moveTo>
                <a:lnTo>
                  <a:pt x="3336219" y="0"/>
                </a:lnTo>
                <a:lnTo>
                  <a:pt x="3336219" y="6857999"/>
                </a:lnTo>
                <a:lnTo>
                  <a:pt x="744402" y="6857999"/>
                </a:lnTo>
                <a:lnTo>
                  <a:pt x="2391747" y="1749952"/>
                </a:lnTo>
                <a:close/>
              </a:path>
            </a:pathLst>
          </a:cu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65A8F828-EA8C-44F9-8CE3-BF6A6E5A9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CF89D1-5F6C-4FE0-93BA-66FADB691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381B1C2-0D72-445F-848E-82708DE8B2C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2FEA57CC-736D-42CB-A8B9-9962AA9A37B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7203" y="5951184"/>
            <a:ext cx="1108252" cy="6698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32468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890">
          <p15:clr>
            <a:srgbClr val="FBAE40"/>
          </p15:clr>
        </p15:guide>
        <p15:guide id="3" orient="horz" pos="3612">
          <p15:clr>
            <a:srgbClr val="FBAE40"/>
          </p15:clr>
        </p15:guide>
        <p15:guide id="4" orient="horz" pos="1026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(Dark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D5094F0-BA9F-4E55-8AE8-33A2A1FE5453}"/>
              </a:ext>
            </a:extLst>
          </p:cNvPr>
          <p:cNvSpPr/>
          <p:nvPr/>
        </p:nvSpPr>
        <p:spPr>
          <a:xfrm>
            <a:off x="8855781" y="1"/>
            <a:ext cx="3336220" cy="6868095"/>
          </a:xfrm>
          <a:custGeom>
            <a:avLst/>
            <a:gdLst>
              <a:gd name="connsiteX0" fmla="*/ 0 w 3336220"/>
              <a:gd name="connsiteY0" fmla="*/ 0 h 6868095"/>
              <a:gd name="connsiteX1" fmla="*/ 3336220 w 3336220"/>
              <a:gd name="connsiteY1" fmla="*/ 0 h 6868095"/>
              <a:gd name="connsiteX2" fmla="*/ 3336220 w 3336220"/>
              <a:gd name="connsiteY2" fmla="*/ 6868095 h 6868095"/>
              <a:gd name="connsiteX3" fmla="*/ 741146 w 3336220"/>
              <a:gd name="connsiteY3" fmla="*/ 6868095 h 6868095"/>
              <a:gd name="connsiteX4" fmla="*/ 2391747 w 3336220"/>
              <a:gd name="connsiteY4" fmla="*/ 1749952 h 6868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6220" h="6868095">
                <a:moveTo>
                  <a:pt x="0" y="0"/>
                </a:moveTo>
                <a:lnTo>
                  <a:pt x="3336220" y="0"/>
                </a:lnTo>
                <a:lnTo>
                  <a:pt x="3336220" y="6868095"/>
                </a:lnTo>
                <a:lnTo>
                  <a:pt x="741146" y="6868095"/>
                </a:lnTo>
                <a:lnTo>
                  <a:pt x="2391747" y="1749952"/>
                </a:lnTo>
                <a:close/>
              </a:path>
            </a:pathLst>
          </a:custGeom>
          <a:solidFill>
            <a:schemeClr val="bg2">
              <a:alpha val="10000"/>
            </a:schemeClr>
          </a:solidFill>
          <a:ln w="2146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FABAE6-89D6-4DA6-8E25-44CF070F4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95AE3B-1D47-4E08-889D-30889095D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2C8856E-EA09-4A2D-A32F-1FA6FBE19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7" y="1628801"/>
            <a:ext cx="10944225" cy="4105249"/>
          </a:xfrm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756775-DCD9-4E08-82AF-9081F7A176F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0D3336C0-9802-4D33-BE79-AEE7DD6E897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7203" y="5951184"/>
            <a:ext cx="1108252" cy="6698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2483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26">
          <p15:clr>
            <a:srgbClr val="FBAE40"/>
          </p15:clr>
        </p15:guide>
        <p15:guide id="2" orient="horz" pos="890">
          <p15:clr>
            <a:srgbClr val="FBAE40"/>
          </p15:clr>
        </p15:guide>
        <p15:guide id="3" orient="horz" pos="3612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oint Slide (Dark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D5094F0-BA9F-4E55-8AE8-33A2A1FE5453}"/>
              </a:ext>
            </a:extLst>
          </p:cNvPr>
          <p:cNvSpPr/>
          <p:nvPr/>
        </p:nvSpPr>
        <p:spPr>
          <a:xfrm>
            <a:off x="8855781" y="1"/>
            <a:ext cx="3336220" cy="6868095"/>
          </a:xfrm>
          <a:custGeom>
            <a:avLst/>
            <a:gdLst>
              <a:gd name="connsiteX0" fmla="*/ 0 w 3336220"/>
              <a:gd name="connsiteY0" fmla="*/ 0 h 6868095"/>
              <a:gd name="connsiteX1" fmla="*/ 3336220 w 3336220"/>
              <a:gd name="connsiteY1" fmla="*/ 0 h 6868095"/>
              <a:gd name="connsiteX2" fmla="*/ 3336220 w 3336220"/>
              <a:gd name="connsiteY2" fmla="*/ 6868095 h 6868095"/>
              <a:gd name="connsiteX3" fmla="*/ 741146 w 3336220"/>
              <a:gd name="connsiteY3" fmla="*/ 6868095 h 6868095"/>
              <a:gd name="connsiteX4" fmla="*/ 2391747 w 3336220"/>
              <a:gd name="connsiteY4" fmla="*/ 1749952 h 6868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6220" h="6868095">
                <a:moveTo>
                  <a:pt x="0" y="0"/>
                </a:moveTo>
                <a:lnTo>
                  <a:pt x="3336220" y="0"/>
                </a:lnTo>
                <a:lnTo>
                  <a:pt x="3336220" y="6868095"/>
                </a:lnTo>
                <a:lnTo>
                  <a:pt x="741146" y="6868095"/>
                </a:lnTo>
                <a:lnTo>
                  <a:pt x="2391747" y="1749952"/>
                </a:lnTo>
                <a:close/>
              </a:path>
            </a:pathLst>
          </a:custGeom>
          <a:solidFill>
            <a:schemeClr val="bg2">
              <a:alpha val="10000"/>
            </a:schemeClr>
          </a:solidFill>
          <a:ln w="2146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FABAE6-89D6-4DA6-8E25-44CF070F4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95AE3B-1D47-4E08-889D-30889095D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756775-DCD9-4E08-82AF-9081F7A176F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0D3336C0-9802-4D33-BE79-AEE7DD6E897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7203" y="5951184"/>
            <a:ext cx="1108252" cy="669822"/>
          </a:xfrm>
          <a:prstGeom prst="rect">
            <a:avLst/>
          </a:prstGeom>
        </p:spPr>
      </p:pic>
      <p:sp>
        <p:nvSpPr>
          <p:cNvPr id="22" name="Text Placeholder 24">
            <a:extLst>
              <a:ext uri="{FF2B5EF4-FFF2-40B4-BE49-F238E27FC236}">
                <a16:creationId xmlns:a16="http://schemas.microsoft.com/office/drawing/2014/main" id="{7EC06325-BAB2-4590-90E9-A617FBA89E9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706234" y="2056721"/>
            <a:ext cx="1384461" cy="1378238"/>
          </a:xfrm>
          <a:custGeom>
            <a:avLst/>
            <a:gdLst>
              <a:gd name="connsiteX0" fmla="*/ 480300 w 960600"/>
              <a:gd name="connsiteY0" fmla="*/ 0 h 956282"/>
              <a:gd name="connsiteX1" fmla="*/ 960600 w 960600"/>
              <a:gd name="connsiteY1" fmla="*/ 480299 h 956282"/>
              <a:gd name="connsiteX2" fmla="*/ 577097 w 960600"/>
              <a:gd name="connsiteY2" fmla="*/ 950840 h 956282"/>
              <a:gd name="connsiteX3" fmla="*/ 523114 w 960600"/>
              <a:gd name="connsiteY3" fmla="*/ 956282 h 956282"/>
              <a:gd name="connsiteX4" fmla="*/ 437486 w 960600"/>
              <a:gd name="connsiteY4" fmla="*/ 956282 h 956282"/>
              <a:gd name="connsiteX5" fmla="*/ 383503 w 960600"/>
              <a:gd name="connsiteY5" fmla="*/ 950840 h 956282"/>
              <a:gd name="connsiteX6" fmla="*/ 0 w 960600"/>
              <a:gd name="connsiteY6" fmla="*/ 480299 h 956282"/>
              <a:gd name="connsiteX7" fmla="*/ 480300 w 960600"/>
              <a:gd name="connsiteY7" fmla="*/ 0 h 956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0600" h="956282">
                <a:moveTo>
                  <a:pt x="480300" y="0"/>
                </a:moveTo>
                <a:cubicBezTo>
                  <a:pt x="745562" y="0"/>
                  <a:pt x="960600" y="215037"/>
                  <a:pt x="960600" y="480299"/>
                </a:cubicBezTo>
                <a:cubicBezTo>
                  <a:pt x="960600" y="712403"/>
                  <a:pt x="795962" y="906054"/>
                  <a:pt x="577097" y="950840"/>
                </a:cubicBezTo>
                <a:lnTo>
                  <a:pt x="523114" y="956282"/>
                </a:lnTo>
                <a:lnTo>
                  <a:pt x="437486" y="956282"/>
                </a:lnTo>
                <a:lnTo>
                  <a:pt x="383503" y="950840"/>
                </a:lnTo>
                <a:cubicBezTo>
                  <a:pt x="164639" y="906054"/>
                  <a:pt x="0" y="712403"/>
                  <a:pt x="0" y="480299"/>
                </a:cubicBezTo>
                <a:cubicBezTo>
                  <a:pt x="0" y="215037"/>
                  <a:pt x="215038" y="0"/>
                  <a:pt x="480300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anchor="ctr">
            <a:noAutofit/>
          </a:bodyPr>
          <a:lstStyle>
            <a:lvl1pPr algn="ctr">
              <a:defRPr sz="3600">
                <a:solidFill>
                  <a:schemeClr val="tx1"/>
                </a:solidFill>
              </a:defRPr>
            </a:lvl1pPr>
            <a:lvl2pPr algn="ctr">
              <a:defRPr sz="2800">
                <a:solidFill>
                  <a:schemeClr val="tx1"/>
                </a:solidFill>
                <a:latin typeface="+mj-lt"/>
              </a:defRPr>
            </a:lvl2pPr>
            <a:lvl3pPr marL="0" indent="0" algn="ctr">
              <a:buNone/>
              <a:defRPr sz="2800">
                <a:solidFill>
                  <a:schemeClr val="tx1"/>
                </a:solidFill>
                <a:latin typeface="+mj-lt"/>
              </a:defRPr>
            </a:lvl3pPr>
            <a:lvl4pPr marL="0" indent="0" algn="ctr">
              <a:buNone/>
              <a:defRPr sz="2800">
                <a:solidFill>
                  <a:schemeClr val="tx1"/>
                </a:solidFill>
                <a:latin typeface="+mj-lt"/>
              </a:defRPr>
            </a:lvl4pPr>
            <a:lvl5pPr marL="0" indent="0" algn="ctr">
              <a:buNone/>
              <a:defRPr sz="2800">
                <a:solidFill>
                  <a:schemeClr val="tx1"/>
                </a:solidFill>
                <a:latin typeface="+mj-lt"/>
              </a:defRPr>
            </a:lvl5pPr>
            <a:lvl6pPr marL="0" indent="0" algn="ctr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+mj-lt"/>
              </a:defRPr>
            </a:lvl6pPr>
            <a:lvl7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800">
                <a:solidFill>
                  <a:schemeClr val="tx1"/>
                </a:solidFill>
                <a:latin typeface="+mj-lt"/>
              </a:defRPr>
            </a:lvl7pPr>
            <a:lvl8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800">
                <a:solidFill>
                  <a:schemeClr val="tx1"/>
                </a:solidFill>
                <a:latin typeface="+mj-lt"/>
              </a:defRPr>
            </a:lvl8pPr>
            <a:lvl9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800">
                <a:solidFill>
                  <a:schemeClr val="tx1"/>
                </a:solidFill>
                <a:latin typeface="+mj-lt"/>
              </a:defRPr>
            </a:lvl9pPr>
          </a:lstStyle>
          <a:p>
            <a:pPr lvl="0"/>
            <a:r>
              <a:rPr lang="en-GB"/>
              <a:t>01</a:t>
            </a:r>
            <a:endParaRPr lang="en-US"/>
          </a:p>
        </p:txBody>
      </p:sp>
      <p:sp>
        <p:nvSpPr>
          <p:cNvPr id="24" name="Text Placeholder 24">
            <a:extLst>
              <a:ext uri="{FF2B5EF4-FFF2-40B4-BE49-F238E27FC236}">
                <a16:creationId xmlns:a16="http://schemas.microsoft.com/office/drawing/2014/main" id="{AB93BB75-9216-4C22-8429-F9B6B849B1E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414400" y="2056721"/>
            <a:ext cx="1384461" cy="1378238"/>
          </a:xfrm>
          <a:custGeom>
            <a:avLst/>
            <a:gdLst>
              <a:gd name="connsiteX0" fmla="*/ 480300 w 960600"/>
              <a:gd name="connsiteY0" fmla="*/ 0 h 956282"/>
              <a:gd name="connsiteX1" fmla="*/ 960600 w 960600"/>
              <a:gd name="connsiteY1" fmla="*/ 480299 h 956282"/>
              <a:gd name="connsiteX2" fmla="*/ 577097 w 960600"/>
              <a:gd name="connsiteY2" fmla="*/ 950840 h 956282"/>
              <a:gd name="connsiteX3" fmla="*/ 523114 w 960600"/>
              <a:gd name="connsiteY3" fmla="*/ 956282 h 956282"/>
              <a:gd name="connsiteX4" fmla="*/ 437486 w 960600"/>
              <a:gd name="connsiteY4" fmla="*/ 956282 h 956282"/>
              <a:gd name="connsiteX5" fmla="*/ 383503 w 960600"/>
              <a:gd name="connsiteY5" fmla="*/ 950840 h 956282"/>
              <a:gd name="connsiteX6" fmla="*/ 0 w 960600"/>
              <a:gd name="connsiteY6" fmla="*/ 480299 h 956282"/>
              <a:gd name="connsiteX7" fmla="*/ 480300 w 960600"/>
              <a:gd name="connsiteY7" fmla="*/ 0 h 956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0600" h="956282">
                <a:moveTo>
                  <a:pt x="480300" y="0"/>
                </a:moveTo>
                <a:cubicBezTo>
                  <a:pt x="745562" y="0"/>
                  <a:pt x="960600" y="215037"/>
                  <a:pt x="960600" y="480299"/>
                </a:cubicBezTo>
                <a:cubicBezTo>
                  <a:pt x="960600" y="712403"/>
                  <a:pt x="795962" y="906054"/>
                  <a:pt x="577097" y="950840"/>
                </a:cubicBezTo>
                <a:lnTo>
                  <a:pt x="523114" y="956282"/>
                </a:lnTo>
                <a:lnTo>
                  <a:pt x="437486" y="956282"/>
                </a:lnTo>
                <a:lnTo>
                  <a:pt x="383503" y="950840"/>
                </a:lnTo>
                <a:cubicBezTo>
                  <a:pt x="164639" y="906054"/>
                  <a:pt x="0" y="712403"/>
                  <a:pt x="0" y="480299"/>
                </a:cubicBezTo>
                <a:cubicBezTo>
                  <a:pt x="0" y="215037"/>
                  <a:pt x="215038" y="0"/>
                  <a:pt x="480300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anchor="ctr">
            <a:noAutofit/>
          </a:bodyPr>
          <a:lstStyle>
            <a:lvl1pPr algn="ctr">
              <a:defRPr sz="3600">
                <a:solidFill>
                  <a:schemeClr val="tx1"/>
                </a:solidFill>
              </a:defRPr>
            </a:lvl1pPr>
            <a:lvl2pPr algn="ctr">
              <a:defRPr sz="2800">
                <a:solidFill>
                  <a:schemeClr val="tx1"/>
                </a:solidFill>
                <a:latin typeface="+mj-lt"/>
              </a:defRPr>
            </a:lvl2pPr>
            <a:lvl3pPr marL="0" indent="0" algn="ctr">
              <a:buNone/>
              <a:defRPr sz="2800">
                <a:solidFill>
                  <a:schemeClr val="tx1"/>
                </a:solidFill>
                <a:latin typeface="+mj-lt"/>
              </a:defRPr>
            </a:lvl3pPr>
            <a:lvl4pPr marL="0" indent="0" algn="ctr">
              <a:buNone/>
              <a:defRPr sz="2800">
                <a:solidFill>
                  <a:schemeClr val="tx1"/>
                </a:solidFill>
                <a:latin typeface="+mj-lt"/>
              </a:defRPr>
            </a:lvl4pPr>
            <a:lvl5pPr marL="0" indent="0" algn="ctr">
              <a:buNone/>
              <a:defRPr sz="2800">
                <a:solidFill>
                  <a:schemeClr val="tx1"/>
                </a:solidFill>
                <a:latin typeface="+mj-lt"/>
              </a:defRPr>
            </a:lvl5pPr>
            <a:lvl6pPr marL="0" indent="0" algn="ctr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+mj-lt"/>
              </a:defRPr>
            </a:lvl6pPr>
            <a:lvl7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800">
                <a:solidFill>
                  <a:schemeClr val="tx1"/>
                </a:solidFill>
                <a:latin typeface="+mj-lt"/>
              </a:defRPr>
            </a:lvl7pPr>
            <a:lvl8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800">
                <a:solidFill>
                  <a:schemeClr val="tx1"/>
                </a:solidFill>
                <a:latin typeface="+mj-lt"/>
              </a:defRPr>
            </a:lvl8pPr>
            <a:lvl9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800">
                <a:solidFill>
                  <a:schemeClr val="tx1"/>
                </a:solidFill>
                <a:latin typeface="+mj-lt"/>
              </a:defRPr>
            </a:lvl9pPr>
          </a:lstStyle>
          <a:p>
            <a:pPr lvl="0"/>
            <a:r>
              <a:rPr lang="en-GB"/>
              <a:t>02</a:t>
            </a:r>
            <a:endParaRPr lang="en-US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995439F6-203C-4E6F-85E1-522D72087D7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22564" y="2056721"/>
            <a:ext cx="1384461" cy="1378238"/>
          </a:xfrm>
          <a:custGeom>
            <a:avLst/>
            <a:gdLst>
              <a:gd name="connsiteX0" fmla="*/ 480300 w 960600"/>
              <a:gd name="connsiteY0" fmla="*/ 0 h 956282"/>
              <a:gd name="connsiteX1" fmla="*/ 960600 w 960600"/>
              <a:gd name="connsiteY1" fmla="*/ 480299 h 956282"/>
              <a:gd name="connsiteX2" fmla="*/ 577097 w 960600"/>
              <a:gd name="connsiteY2" fmla="*/ 950840 h 956282"/>
              <a:gd name="connsiteX3" fmla="*/ 523114 w 960600"/>
              <a:gd name="connsiteY3" fmla="*/ 956282 h 956282"/>
              <a:gd name="connsiteX4" fmla="*/ 437486 w 960600"/>
              <a:gd name="connsiteY4" fmla="*/ 956282 h 956282"/>
              <a:gd name="connsiteX5" fmla="*/ 383503 w 960600"/>
              <a:gd name="connsiteY5" fmla="*/ 950840 h 956282"/>
              <a:gd name="connsiteX6" fmla="*/ 0 w 960600"/>
              <a:gd name="connsiteY6" fmla="*/ 480299 h 956282"/>
              <a:gd name="connsiteX7" fmla="*/ 480300 w 960600"/>
              <a:gd name="connsiteY7" fmla="*/ 0 h 956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0600" h="956282">
                <a:moveTo>
                  <a:pt x="480300" y="0"/>
                </a:moveTo>
                <a:cubicBezTo>
                  <a:pt x="745562" y="0"/>
                  <a:pt x="960600" y="215037"/>
                  <a:pt x="960600" y="480299"/>
                </a:cubicBezTo>
                <a:cubicBezTo>
                  <a:pt x="960600" y="712403"/>
                  <a:pt x="795962" y="906054"/>
                  <a:pt x="577097" y="950840"/>
                </a:cubicBezTo>
                <a:lnTo>
                  <a:pt x="523114" y="956282"/>
                </a:lnTo>
                <a:lnTo>
                  <a:pt x="437486" y="956282"/>
                </a:lnTo>
                <a:lnTo>
                  <a:pt x="383503" y="950840"/>
                </a:lnTo>
                <a:cubicBezTo>
                  <a:pt x="164639" y="906054"/>
                  <a:pt x="0" y="712403"/>
                  <a:pt x="0" y="480299"/>
                </a:cubicBezTo>
                <a:cubicBezTo>
                  <a:pt x="0" y="215037"/>
                  <a:pt x="215038" y="0"/>
                  <a:pt x="480300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anchor="ctr">
            <a:noAutofit/>
          </a:bodyPr>
          <a:lstStyle>
            <a:lvl1pPr algn="ctr">
              <a:defRPr sz="3600">
                <a:solidFill>
                  <a:schemeClr val="tx1"/>
                </a:solidFill>
              </a:defRPr>
            </a:lvl1pPr>
            <a:lvl2pPr algn="ctr">
              <a:defRPr sz="2800">
                <a:solidFill>
                  <a:schemeClr val="tx1"/>
                </a:solidFill>
                <a:latin typeface="+mj-lt"/>
              </a:defRPr>
            </a:lvl2pPr>
            <a:lvl3pPr marL="0" indent="0" algn="ctr">
              <a:buNone/>
              <a:defRPr sz="2800">
                <a:solidFill>
                  <a:schemeClr val="tx1"/>
                </a:solidFill>
                <a:latin typeface="+mj-lt"/>
              </a:defRPr>
            </a:lvl3pPr>
            <a:lvl4pPr marL="0" indent="0" algn="ctr">
              <a:buNone/>
              <a:defRPr sz="2800">
                <a:solidFill>
                  <a:schemeClr val="tx1"/>
                </a:solidFill>
                <a:latin typeface="+mj-lt"/>
              </a:defRPr>
            </a:lvl4pPr>
            <a:lvl5pPr marL="0" indent="0" algn="ctr">
              <a:buNone/>
              <a:defRPr sz="2800">
                <a:solidFill>
                  <a:schemeClr val="tx1"/>
                </a:solidFill>
                <a:latin typeface="+mj-lt"/>
              </a:defRPr>
            </a:lvl5pPr>
            <a:lvl6pPr marL="0" indent="0" algn="ctr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+mj-lt"/>
              </a:defRPr>
            </a:lvl6pPr>
            <a:lvl7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800">
                <a:solidFill>
                  <a:schemeClr val="tx1"/>
                </a:solidFill>
                <a:latin typeface="+mj-lt"/>
              </a:defRPr>
            </a:lvl7pPr>
            <a:lvl8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800">
                <a:solidFill>
                  <a:schemeClr val="tx1"/>
                </a:solidFill>
                <a:latin typeface="+mj-lt"/>
              </a:defRPr>
            </a:lvl8pPr>
            <a:lvl9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800">
                <a:solidFill>
                  <a:schemeClr val="tx1"/>
                </a:solidFill>
                <a:latin typeface="+mj-lt"/>
              </a:defRPr>
            </a:lvl9pPr>
          </a:lstStyle>
          <a:p>
            <a:pPr lvl="0"/>
            <a:r>
              <a:rPr lang="en-GB"/>
              <a:t>03</a:t>
            </a:r>
            <a:endParaRPr lang="en-US"/>
          </a:p>
        </p:txBody>
      </p:sp>
      <p:sp>
        <p:nvSpPr>
          <p:cNvPr id="16" name="Text Placeholder 29">
            <a:extLst>
              <a:ext uri="{FF2B5EF4-FFF2-40B4-BE49-F238E27FC236}">
                <a16:creationId xmlns:a16="http://schemas.microsoft.com/office/drawing/2014/main" id="{940F94CF-930D-4F0B-A3F2-30400DA278C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9907" y="3832018"/>
            <a:ext cx="3506637" cy="1902032"/>
          </a:xfrm>
        </p:spPr>
        <p:txBody>
          <a:bodyPr lIns="108000" rIns="108000" bIns="108000">
            <a:normAutofit/>
          </a:bodyPr>
          <a:lstStyle>
            <a:lvl1pPr algn="ctr"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 algn="ctr"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0" indent="0" algn="ctr">
              <a:buNone/>
              <a:defRPr sz="1400">
                <a:solidFill>
                  <a:schemeClr val="bg1"/>
                </a:solidFill>
              </a:defRPr>
            </a:lvl3pPr>
            <a:lvl4pPr marL="0" indent="0" algn="ctr">
              <a:buNone/>
              <a:defRPr sz="1400">
                <a:solidFill>
                  <a:schemeClr val="bg1"/>
                </a:solidFill>
              </a:defRPr>
            </a:lvl4pPr>
            <a:lvl5pPr marL="0" indent="0" algn="ctr">
              <a:spcAft>
                <a:spcPts val="600"/>
              </a:spcAft>
              <a:buNone/>
              <a:defRPr sz="1400">
                <a:solidFill>
                  <a:schemeClr val="bg1"/>
                </a:solidFill>
              </a:defRPr>
            </a:lvl5pPr>
            <a:lvl6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1"/>
                </a:solidFill>
              </a:defRPr>
            </a:lvl7pPr>
            <a:lvl8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1"/>
                </a:solidFill>
              </a:defRPr>
            </a:lvl8pPr>
            <a:lvl9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29">
            <a:extLst>
              <a:ext uri="{FF2B5EF4-FFF2-40B4-BE49-F238E27FC236}">
                <a16:creationId xmlns:a16="http://schemas.microsoft.com/office/drawing/2014/main" id="{59DDD904-9291-4F6F-8F48-26CEF20382B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345691" y="3832018"/>
            <a:ext cx="3506637" cy="1902032"/>
          </a:xfrm>
        </p:spPr>
        <p:txBody>
          <a:bodyPr lIns="108000" rIns="108000" bIns="108000">
            <a:normAutofit/>
          </a:bodyPr>
          <a:lstStyle>
            <a:lvl1pPr algn="ctr"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 algn="ctr">
              <a:defRPr sz="1400">
                <a:solidFill>
                  <a:schemeClr val="bg1"/>
                </a:solidFill>
                <a:latin typeface="+mn-lt"/>
              </a:defRPr>
            </a:lvl2pPr>
            <a:lvl3pPr marL="0" indent="0" algn="ctr">
              <a:buNone/>
              <a:defRPr sz="1400">
                <a:solidFill>
                  <a:schemeClr val="bg1"/>
                </a:solidFill>
              </a:defRPr>
            </a:lvl3pPr>
            <a:lvl4pPr marL="0" indent="0" algn="ctr">
              <a:buNone/>
              <a:defRPr sz="1400">
                <a:solidFill>
                  <a:schemeClr val="bg1"/>
                </a:solidFill>
              </a:defRPr>
            </a:lvl4pPr>
            <a:lvl5pPr marL="0" indent="0" algn="ctr">
              <a:spcAft>
                <a:spcPts val="600"/>
              </a:spcAft>
              <a:buNone/>
              <a:defRPr sz="1400">
                <a:solidFill>
                  <a:schemeClr val="bg1"/>
                </a:solidFill>
              </a:defRPr>
            </a:lvl5pPr>
            <a:lvl6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1"/>
                </a:solidFill>
              </a:defRPr>
            </a:lvl6pPr>
            <a:lvl7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1"/>
                </a:solidFill>
              </a:defRPr>
            </a:lvl7pPr>
            <a:lvl8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1"/>
                </a:solidFill>
              </a:defRPr>
            </a:lvl8pPr>
            <a:lvl9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1839A98F-E359-4352-8538-591ABBC3CAE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061476" y="3832018"/>
            <a:ext cx="3506637" cy="1902032"/>
          </a:xfrm>
        </p:spPr>
        <p:txBody>
          <a:bodyPr lIns="108000" rIns="108000" bIns="108000">
            <a:normAutofit/>
          </a:bodyPr>
          <a:lstStyle>
            <a:lvl1pPr algn="ctr"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 algn="ctr">
              <a:defRPr sz="1400">
                <a:solidFill>
                  <a:schemeClr val="bg1"/>
                </a:solidFill>
              </a:defRPr>
            </a:lvl2pPr>
            <a:lvl3pPr marL="0" indent="0" algn="ctr">
              <a:buNone/>
              <a:defRPr sz="1400">
                <a:solidFill>
                  <a:schemeClr val="bg1"/>
                </a:solidFill>
              </a:defRPr>
            </a:lvl3pPr>
            <a:lvl4pPr marL="0" indent="0" algn="ctr">
              <a:buNone/>
              <a:defRPr sz="1400">
                <a:solidFill>
                  <a:schemeClr val="bg1"/>
                </a:solidFill>
              </a:defRPr>
            </a:lvl4pPr>
            <a:lvl5pPr marL="0" indent="0" algn="ctr">
              <a:spcAft>
                <a:spcPts val="600"/>
              </a:spcAft>
              <a:buNone/>
              <a:defRPr sz="1400">
                <a:solidFill>
                  <a:schemeClr val="bg1"/>
                </a:solidFill>
              </a:defRPr>
            </a:lvl5pPr>
            <a:lvl6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1"/>
                </a:solidFill>
              </a:defRPr>
            </a:lvl6pPr>
            <a:lvl7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1"/>
                </a:solidFill>
              </a:defRPr>
            </a:lvl7pPr>
            <a:lvl8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1"/>
                </a:solidFill>
              </a:defRPr>
            </a:lvl8pPr>
            <a:lvl9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1381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26">
          <p15:clr>
            <a:srgbClr val="FBAE40"/>
          </p15:clr>
        </p15:guide>
        <p15:guide id="2" orient="horz" pos="890">
          <p15:clr>
            <a:srgbClr val="FBAE40"/>
          </p15:clr>
        </p15:guide>
        <p15:guide id="3" orient="horz" pos="3612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 Point Slide (Dark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D5094F0-BA9F-4E55-8AE8-33A2A1FE5453}"/>
              </a:ext>
            </a:extLst>
          </p:cNvPr>
          <p:cNvSpPr/>
          <p:nvPr/>
        </p:nvSpPr>
        <p:spPr>
          <a:xfrm>
            <a:off x="8855781" y="1"/>
            <a:ext cx="3336220" cy="6868095"/>
          </a:xfrm>
          <a:custGeom>
            <a:avLst/>
            <a:gdLst>
              <a:gd name="connsiteX0" fmla="*/ 0 w 3336220"/>
              <a:gd name="connsiteY0" fmla="*/ 0 h 6868095"/>
              <a:gd name="connsiteX1" fmla="*/ 3336220 w 3336220"/>
              <a:gd name="connsiteY1" fmla="*/ 0 h 6868095"/>
              <a:gd name="connsiteX2" fmla="*/ 3336220 w 3336220"/>
              <a:gd name="connsiteY2" fmla="*/ 6868095 h 6868095"/>
              <a:gd name="connsiteX3" fmla="*/ 741146 w 3336220"/>
              <a:gd name="connsiteY3" fmla="*/ 6868095 h 6868095"/>
              <a:gd name="connsiteX4" fmla="*/ 2391747 w 3336220"/>
              <a:gd name="connsiteY4" fmla="*/ 1749952 h 6868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6220" h="6868095">
                <a:moveTo>
                  <a:pt x="0" y="0"/>
                </a:moveTo>
                <a:lnTo>
                  <a:pt x="3336220" y="0"/>
                </a:lnTo>
                <a:lnTo>
                  <a:pt x="3336220" y="6868095"/>
                </a:lnTo>
                <a:lnTo>
                  <a:pt x="741146" y="6868095"/>
                </a:lnTo>
                <a:lnTo>
                  <a:pt x="2391747" y="1749952"/>
                </a:lnTo>
                <a:close/>
              </a:path>
            </a:pathLst>
          </a:custGeom>
          <a:solidFill>
            <a:schemeClr val="bg2">
              <a:alpha val="10000"/>
            </a:schemeClr>
          </a:solidFill>
          <a:ln w="2146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FABAE6-89D6-4DA6-8E25-44CF070F4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95AE3B-1D47-4E08-889D-30889095D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756775-DCD9-4E08-82AF-9081F7A176F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0D3336C0-9802-4D33-BE79-AEE7DD6E897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7203" y="5951184"/>
            <a:ext cx="1108252" cy="669822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5BE2C26-F6CF-42BC-A710-39C5BFEB798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3888" y="1632931"/>
            <a:ext cx="960600" cy="956282"/>
          </a:xfrm>
          <a:custGeom>
            <a:avLst/>
            <a:gdLst>
              <a:gd name="connsiteX0" fmla="*/ 480300 w 960600"/>
              <a:gd name="connsiteY0" fmla="*/ 0 h 956282"/>
              <a:gd name="connsiteX1" fmla="*/ 960600 w 960600"/>
              <a:gd name="connsiteY1" fmla="*/ 480299 h 956282"/>
              <a:gd name="connsiteX2" fmla="*/ 577097 w 960600"/>
              <a:gd name="connsiteY2" fmla="*/ 950840 h 956282"/>
              <a:gd name="connsiteX3" fmla="*/ 523114 w 960600"/>
              <a:gd name="connsiteY3" fmla="*/ 956282 h 956282"/>
              <a:gd name="connsiteX4" fmla="*/ 437486 w 960600"/>
              <a:gd name="connsiteY4" fmla="*/ 956282 h 956282"/>
              <a:gd name="connsiteX5" fmla="*/ 383503 w 960600"/>
              <a:gd name="connsiteY5" fmla="*/ 950840 h 956282"/>
              <a:gd name="connsiteX6" fmla="*/ 0 w 960600"/>
              <a:gd name="connsiteY6" fmla="*/ 480299 h 956282"/>
              <a:gd name="connsiteX7" fmla="*/ 480300 w 960600"/>
              <a:gd name="connsiteY7" fmla="*/ 0 h 956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0600" h="956282">
                <a:moveTo>
                  <a:pt x="480300" y="0"/>
                </a:moveTo>
                <a:cubicBezTo>
                  <a:pt x="745562" y="0"/>
                  <a:pt x="960600" y="215037"/>
                  <a:pt x="960600" y="480299"/>
                </a:cubicBezTo>
                <a:cubicBezTo>
                  <a:pt x="960600" y="712403"/>
                  <a:pt x="795962" y="906054"/>
                  <a:pt x="577097" y="950840"/>
                </a:cubicBezTo>
                <a:lnTo>
                  <a:pt x="523114" y="956282"/>
                </a:lnTo>
                <a:lnTo>
                  <a:pt x="437486" y="956282"/>
                </a:lnTo>
                <a:lnTo>
                  <a:pt x="383503" y="950840"/>
                </a:lnTo>
                <a:cubicBezTo>
                  <a:pt x="164639" y="906054"/>
                  <a:pt x="0" y="712403"/>
                  <a:pt x="0" y="480299"/>
                </a:cubicBezTo>
                <a:cubicBezTo>
                  <a:pt x="0" y="215037"/>
                  <a:pt x="215038" y="0"/>
                  <a:pt x="480300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anchor="ctr">
            <a:noAutofit/>
          </a:bodyPr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  <a:latin typeface="+mj-lt"/>
              </a:defRPr>
            </a:lvl2pPr>
            <a:lvl3pPr marL="0" indent="0" algn="ctr">
              <a:buNone/>
              <a:defRPr sz="2000">
                <a:solidFill>
                  <a:schemeClr val="tx1"/>
                </a:solidFill>
                <a:latin typeface="+mj-lt"/>
              </a:defRPr>
            </a:lvl3pPr>
            <a:lvl4pPr marL="0" indent="0" algn="ctr">
              <a:buNone/>
              <a:defRPr sz="2000">
                <a:solidFill>
                  <a:schemeClr val="tx1"/>
                </a:solidFill>
                <a:latin typeface="+mj-lt"/>
              </a:defRPr>
            </a:lvl4pPr>
            <a:lvl5pPr marL="0" indent="0" algn="ctr">
              <a:buNone/>
              <a:defRPr sz="2000">
                <a:solidFill>
                  <a:schemeClr val="tx1"/>
                </a:solidFill>
                <a:latin typeface="+mj-lt"/>
              </a:defRPr>
            </a:lvl5pPr>
            <a:lvl6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6pPr>
            <a:lvl7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tx1"/>
                </a:solidFill>
                <a:latin typeface="+mj-lt"/>
              </a:defRPr>
            </a:lvl7pPr>
            <a:lvl8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tx1"/>
                </a:solidFill>
                <a:latin typeface="+mj-lt"/>
              </a:defRPr>
            </a:lvl8pPr>
            <a:lvl9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tx1"/>
                </a:solidFill>
                <a:latin typeface="+mj-lt"/>
              </a:defRPr>
            </a:lvl9pPr>
          </a:lstStyle>
          <a:p>
            <a:pPr lvl="0"/>
            <a:r>
              <a:rPr lang="en-GB"/>
              <a:t>01</a:t>
            </a:r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C72C8ED-2A90-47EE-9382-01035517429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2964769"/>
            <a:ext cx="960600" cy="956282"/>
          </a:xfrm>
          <a:custGeom>
            <a:avLst/>
            <a:gdLst>
              <a:gd name="connsiteX0" fmla="*/ 480300 w 960600"/>
              <a:gd name="connsiteY0" fmla="*/ 0 h 956282"/>
              <a:gd name="connsiteX1" fmla="*/ 960600 w 960600"/>
              <a:gd name="connsiteY1" fmla="*/ 480299 h 956282"/>
              <a:gd name="connsiteX2" fmla="*/ 577097 w 960600"/>
              <a:gd name="connsiteY2" fmla="*/ 950840 h 956282"/>
              <a:gd name="connsiteX3" fmla="*/ 523114 w 960600"/>
              <a:gd name="connsiteY3" fmla="*/ 956282 h 956282"/>
              <a:gd name="connsiteX4" fmla="*/ 437486 w 960600"/>
              <a:gd name="connsiteY4" fmla="*/ 956282 h 956282"/>
              <a:gd name="connsiteX5" fmla="*/ 383503 w 960600"/>
              <a:gd name="connsiteY5" fmla="*/ 950840 h 956282"/>
              <a:gd name="connsiteX6" fmla="*/ 0 w 960600"/>
              <a:gd name="connsiteY6" fmla="*/ 480299 h 956282"/>
              <a:gd name="connsiteX7" fmla="*/ 480300 w 960600"/>
              <a:gd name="connsiteY7" fmla="*/ 0 h 956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0600" h="956282">
                <a:moveTo>
                  <a:pt x="480300" y="0"/>
                </a:moveTo>
                <a:cubicBezTo>
                  <a:pt x="745562" y="0"/>
                  <a:pt x="960600" y="215037"/>
                  <a:pt x="960600" y="480299"/>
                </a:cubicBezTo>
                <a:cubicBezTo>
                  <a:pt x="960600" y="712403"/>
                  <a:pt x="795962" y="906054"/>
                  <a:pt x="577097" y="950840"/>
                </a:cubicBezTo>
                <a:lnTo>
                  <a:pt x="523114" y="956282"/>
                </a:lnTo>
                <a:lnTo>
                  <a:pt x="437486" y="956282"/>
                </a:lnTo>
                <a:lnTo>
                  <a:pt x="383503" y="950840"/>
                </a:lnTo>
                <a:cubicBezTo>
                  <a:pt x="164639" y="906054"/>
                  <a:pt x="0" y="712403"/>
                  <a:pt x="0" y="480299"/>
                </a:cubicBezTo>
                <a:cubicBezTo>
                  <a:pt x="0" y="215037"/>
                  <a:pt x="215038" y="0"/>
                  <a:pt x="480300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anchor="ctr">
            <a:noAutofit/>
          </a:bodyPr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  <a:latin typeface="+mj-lt"/>
              </a:defRPr>
            </a:lvl2pPr>
            <a:lvl3pPr marL="0" indent="0" algn="ctr">
              <a:buNone/>
              <a:defRPr sz="2000">
                <a:solidFill>
                  <a:schemeClr val="tx1"/>
                </a:solidFill>
                <a:latin typeface="+mj-lt"/>
              </a:defRPr>
            </a:lvl3pPr>
            <a:lvl4pPr marL="0" indent="0" algn="ctr">
              <a:buNone/>
              <a:defRPr sz="2000">
                <a:solidFill>
                  <a:schemeClr val="tx1"/>
                </a:solidFill>
                <a:latin typeface="+mj-lt"/>
              </a:defRPr>
            </a:lvl4pPr>
            <a:lvl5pPr marL="0" indent="0" algn="ctr">
              <a:buNone/>
              <a:defRPr sz="2000">
                <a:solidFill>
                  <a:schemeClr val="tx1"/>
                </a:solidFill>
                <a:latin typeface="+mj-lt"/>
              </a:defRPr>
            </a:lvl5pPr>
            <a:lvl6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6pPr>
            <a:lvl7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tx1"/>
                </a:solidFill>
                <a:latin typeface="+mj-lt"/>
              </a:defRPr>
            </a:lvl7pPr>
            <a:lvl8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tx1"/>
                </a:solidFill>
                <a:latin typeface="+mj-lt"/>
              </a:defRPr>
            </a:lvl8pPr>
            <a:lvl9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tx1"/>
                </a:solidFill>
                <a:latin typeface="+mj-lt"/>
              </a:defRPr>
            </a:lvl9pPr>
          </a:lstStyle>
          <a:p>
            <a:pPr lvl="0"/>
            <a:r>
              <a:rPr lang="en-GB"/>
              <a:t>02</a:t>
            </a:r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144B237-183C-48DF-B5AB-DB124B19AC4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3888" y="4296607"/>
            <a:ext cx="960600" cy="956282"/>
          </a:xfrm>
          <a:custGeom>
            <a:avLst/>
            <a:gdLst>
              <a:gd name="connsiteX0" fmla="*/ 480300 w 960600"/>
              <a:gd name="connsiteY0" fmla="*/ 0 h 956282"/>
              <a:gd name="connsiteX1" fmla="*/ 960600 w 960600"/>
              <a:gd name="connsiteY1" fmla="*/ 480299 h 956282"/>
              <a:gd name="connsiteX2" fmla="*/ 577097 w 960600"/>
              <a:gd name="connsiteY2" fmla="*/ 950840 h 956282"/>
              <a:gd name="connsiteX3" fmla="*/ 523114 w 960600"/>
              <a:gd name="connsiteY3" fmla="*/ 956282 h 956282"/>
              <a:gd name="connsiteX4" fmla="*/ 437486 w 960600"/>
              <a:gd name="connsiteY4" fmla="*/ 956282 h 956282"/>
              <a:gd name="connsiteX5" fmla="*/ 383503 w 960600"/>
              <a:gd name="connsiteY5" fmla="*/ 950840 h 956282"/>
              <a:gd name="connsiteX6" fmla="*/ 0 w 960600"/>
              <a:gd name="connsiteY6" fmla="*/ 480299 h 956282"/>
              <a:gd name="connsiteX7" fmla="*/ 480300 w 960600"/>
              <a:gd name="connsiteY7" fmla="*/ 0 h 956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0600" h="956282">
                <a:moveTo>
                  <a:pt x="480300" y="0"/>
                </a:moveTo>
                <a:cubicBezTo>
                  <a:pt x="745562" y="0"/>
                  <a:pt x="960600" y="215037"/>
                  <a:pt x="960600" y="480299"/>
                </a:cubicBezTo>
                <a:cubicBezTo>
                  <a:pt x="960600" y="712403"/>
                  <a:pt x="795962" y="906054"/>
                  <a:pt x="577097" y="950840"/>
                </a:cubicBezTo>
                <a:lnTo>
                  <a:pt x="523114" y="956282"/>
                </a:lnTo>
                <a:lnTo>
                  <a:pt x="437486" y="956282"/>
                </a:lnTo>
                <a:lnTo>
                  <a:pt x="383503" y="950840"/>
                </a:lnTo>
                <a:cubicBezTo>
                  <a:pt x="164639" y="906054"/>
                  <a:pt x="0" y="712403"/>
                  <a:pt x="0" y="480299"/>
                </a:cubicBezTo>
                <a:cubicBezTo>
                  <a:pt x="0" y="215037"/>
                  <a:pt x="215038" y="0"/>
                  <a:pt x="480300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anchor="ctr">
            <a:noAutofit/>
          </a:bodyPr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  <a:latin typeface="+mj-lt"/>
              </a:defRPr>
            </a:lvl2pPr>
            <a:lvl3pPr marL="0" indent="0" algn="ctr">
              <a:buNone/>
              <a:defRPr sz="2000">
                <a:solidFill>
                  <a:schemeClr val="tx1"/>
                </a:solidFill>
                <a:latin typeface="+mj-lt"/>
              </a:defRPr>
            </a:lvl3pPr>
            <a:lvl4pPr marL="0" indent="0" algn="ctr">
              <a:buNone/>
              <a:defRPr sz="2000">
                <a:solidFill>
                  <a:schemeClr val="tx1"/>
                </a:solidFill>
                <a:latin typeface="+mj-lt"/>
              </a:defRPr>
            </a:lvl4pPr>
            <a:lvl5pPr marL="0" indent="0" algn="ctr">
              <a:buNone/>
              <a:defRPr sz="2000">
                <a:solidFill>
                  <a:schemeClr val="tx1"/>
                </a:solidFill>
                <a:latin typeface="+mj-lt"/>
              </a:defRPr>
            </a:lvl5pPr>
            <a:lvl6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6pPr>
            <a:lvl7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tx1"/>
                </a:solidFill>
                <a:latin typeface="+mj-lt"/>
              </a:defRPr>
            </a:lvl7pPr>
            <a:lvl8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tx1"/>
                </a:solidFill>
                <a:latin typeface="+mj-lt"/>
              </a:defRPr>
            </a:lvl8pPr>
            <a:lvl9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tx1"/>
                </a:solidFill>
                <a:latin typeface="+mj-lt"/>
              </a:defRPr>
            </a:lvl9pPr>
          </a:lstStyle>
          <a:p>
            <a:pPr lvl="0"/>
            <a:r>
              <a:rPr lang="en-GB"/>
              <a:t>03</a:t>
            </a:r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884E8C9-DB63-452D-882B-8480B87CA2A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663685" y="1632931"/>
            <a:ext cx="960600" cy="956282"/>
          </a:xfrm>
          <a:custGeom>
            <a:avLst/>
            <a:gdLst>
              <a:gd name="connsiteX0" fmla="*/ 480300 w 960600"/>
              <a:gd name="connsiteY0" fmla="*/ 0 h 956282"/>
              <a:gd name="connsiteX1" fmla="*/ 960600 w 960600"/>
              <a:gd name="connsiteY1" fmla="*/ 480299 h 956282"/>
              <a:gd name="connsiteX2" fmla="*/ 577097 w 960600"/>
              <a:gd name="connsiteY2" fmla="*/ 950840 h 956282"/>
              <a:gd name="connsiteX3" fmla="*/ 523114 w 960600"/>
              <a:gd name="connsiteY3" fmla="*/ 956282 h 956282"/>
              <a:gd name="connsiteX4" fmla="*/ 437486 w 960600"/>
              <a:gd name="connsiteY4" fmla="*/ 956282 h 956282"/>
              <a:gd name="connsiteX5" fmla="*/ 383503 w 960600"/>
              <a:gd name="connsiteY5" fmla="*/ 950840 h 956282"/>
              <a:gd name="connsiteX6" fmla="*/ 0 w 960600"/>
              <a:gd name="connsiteY6" fmla="*/ 480299 h 956282"/>
              <a:gd name="connsiteX7" fmla="*/ 480300 w 960600"/>
              <a:gd name="connsiteY7" fmla="*/ 0 h 956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0600" h="956282">
                <a:moveTo>
                  <a:pt x="480300" y="0"/>
                </a:moveTo>
                <a:cubicBezTo>
                  <a:pt x="745562" y="0"/>
                  <a:pt x="960600" y="215037"/>
                  <a:pt x="960600" y="480299"/>
                </a:cubicBezTo>
                <a:cubicBezTo>
                  <a:pt x="960600" y="712403"/>
                  <a:pt x="795962" y="906054"/>
                  <a:pt x="577097" y="950840"/>
                </a:cubicBezTo>
                <a:lnTo>
                  <a:pt x="523114" y="956282"/>
                </a:lnTo>
                <a:lnTo>
                  <a:pt x="437486" y="956282"/>
                </a:lnTo>
                <a:lnTo>
                  <a:pt x="383503" y="950840"/>
                </a:lnTo>
                <a:cubicBezTo>
                  <a:pt x="164639" y="906054"/>
                  <a:pt x="0" y="712403"/>
                  <a:pt x="0" y="480299"/>
                </a:cubicBezTo>
                <a:cubicBezTo>
                  <a:pt x="0" y="215037"/>
                  <a:pt x="215038" y="0"/>
                  <a:pt x="480300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anchor="ctr">
            <a:noAutofit/>
          </a:bodyPr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  <a:latin typeface="+mj-lt"/>
              </a:defRPr>
            </a:lvl2pPr>
            <a:lvl3pPr marL="0" indent="0" algn="ctr">
              <a:buNone/>
              <a:defRPr sz="2000">
                <a:solidFill>
                  <a:schemeClr val="tx1"/>
                </a:solidFill>
                <a:latin typeface="+mj-lt"/>
              </a:defRPr>
            </a:lvl3pPr>
            <a:lvl4pPr marL="0" indent="0" algn="ctr">
              <a:buNone/>
              <a:defRPr sz="2000">
                <a:solidFill>
                  <a:schemeClr val="tx1"/>
                </a:solidFill>
                <a:latin typeface="+mj-lt"/>
              </a:defRPr>
            </a:lvl4pPr>
            <a:lvl5pPr marL="0" indent="0" algn="ctr">
              <a:buNone/>
              <a:defRPr sz="2000">
                <a:solidFill>
                  <a:schemeClr val="tx1"/>
                </a:solidFill>
                <a:latin typeface="+mj-lt"/>
              </a:defRPr>
            </a:lvl5pPr>
            <a:lvl6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6pPr>
            <a:lvl7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tx1"/>
                </a:solidFill>
                <a:latin typeface="+mj-lt"/>
              </a:defRPr>
            </a:lvl7pPr>
            <a:lvl8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tx1"/>
                </a:solidFill>
                <a:latin typeface="+mj-lt"/>
              </a:defRPr>
            </a:lvl8pPr>
            <a:lvl9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tx1"/>
                </a:solidFill>
                <a:latin typeface="+mj-lt"/>
              </a:defRPr>
            </a:lvl9pPr>
          </a:lstStyle>
          <a:p>
            <a:pPr lvl="0"/>
            <a:r>
              <a:rPr lang="en-GB"/>
              <a:t>04</a:t>
            </a:r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29A8FCB5-785B-4150-9007-944AA34B3FF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663685" y="2964769"/>
            <a:ext cx="960600" cy="956282"/>
          </a:xfrm>
          <a:custGeom>
            <a:avLst/>
            <a:gdLst>
              <a:gd name="connsiteX0" fmla="*/ 480300 w 960600"/>
              <a:gd name="connsiteY0" fmla="*/ 0 h 956282"/>
              <a:gd name="connsiteX1" fmla="*/ 960600 w 960600"/>
              <a:gd name="connsiteY1" fmla="*/ 480299 h 956282"/>
              <a:gd name="connsiteX2" fmla="*/ 577097 w 960600"/>
              <a:gd name="connsiteY2" fmla="*/ 950840 h 956282"/>
              <a:gd name="connsiteX3" fmla="*/ 523114 w 960600"/>
              <a:gd name="connsiteY3" fmla="*/ 956282 h 956282"/>
              <a:gd name="connsiteX4" fmla="*/ 437486 w 960600"/>
              <a:gd name="connsiteY4" fmla="*/ 956282 h 956282"/>
              <a:gd name="connsiteX5" fmla="*/ 383503 w 960600"/>
              <a:gd name="connsiteY5" fmla="*/ 950840 h 956282"/>
              <a:gd name="connsiteX6" fmla="*/ 0 w 960600"/>
              <a:gd name="connsiteY6" fmla="*/ 480299 h 956282"/>
              <a:gd name="connsiteX7" fmla="*/ 480300 w 960600"/>
              <a:gd name="connsiteY7" fmla="*/ 0 h 956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0600" h="956282">
                <a:moveTo>
                  <a:pt x="480300" y="0"/>
                </a:moveTo>
                <a:cubicBezTo>
                  <a:pt x="745562" y="0"/>
                  <a:pt x="960600" y="215037"/>
                  <a:pt x="960600" y="480299"/>
                </a:cubicBezTo>
                <a:cubicBezTo>
                  <a:pt x="960600" y="712403"/>
                  <a:pt x="795962" y="906054"/>
                  <a:pt x="577097" y="950840"/>
                </a:cubicBezTo>
                <a:lnTo>
                  <a:pt x="523114" y="956282"/>
                </a:lnTo>
                <a:lnTo>
                  <a:pt x="437486" y="956282"/>
                </a:lnTo>
                <a:lnTo>
                  <a:pt x="383503" y="950840"/>
                </a:lnTo>
                <a:cubicBezTo>
                  <a:pt x="164639" y="906054"/>
                  <a:pt x="0" y="712403"/>
                  <a:pt x="0" y="480299"/>
                </a:cubicBezTo>
                <a:cubicBezTo>
                  <a:pt x="0" y="215037"/>
                  <a:pt x="215038" y="0"/>
                  <a:pt x="480300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anchor="ctr">
            <a:noAutofit/>
          </a:bodyPr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  <a:latin typeface="+mj-lt"/>
              </a:defRPr>
            </a:lvl2pPr>
            <a:lvl3pPr marL="0" indent="0" algn="ctr">
              <a:buNone/>
              <a:defRPr sz="2000">
                <a:solidFill>
                  <a:schemeClr val="tx1"/>
                </a:solidFill>
                <a:latin typeface="+mj-lt"/>
              </a:defRPr>
            </a:lvl3pPr>
            <a:lvl4pPr marL="0" indent="0" algn="ctr">
              <a:buNone/>
              <a:defRPr sz="2000">
                <a:solidFill>
                  <a:schemeClr val="tx1"/>
                </a:solidFill>
                <a:latin typeface="+mj-lt"/>
              </a:defRPr>
            </a:lvl4pPr>
            <a:lvl5pPr marL="0" indent="0" algn="ctr">
              <a:buNone/>
              <a:defRPr sz="2000">
                <a:solidFill>
                  <a:schemeClr val="tx1"/>
                </a:solidFill>
                <a:latin typeface="+mj-lt"/>
              </a:defRPr>
            </a:lvl5pPr>
            <a:lvl6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6pPr>
            <a:lvl7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tx1"/>
                </a:solidFill>
                <a:latin typeface="+mj-lt"/>
              </a:defRPr>
            </a:lvl7pPr>
            <a:lvl8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tx1"/>
                </a:solidFill>
                <a:latin typeface="+mj-lt"/>
              </a:defRPr>
            </a:lvl8pPr>
            <a:lvl9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tx1"/>
                </a:solidFill>
                <a:latin typeface="+mj-lt"/>
              </a:defRPr>
            </a:lvl9pPr>
          </a:lstStyle>
          <a:p>
            <a:pPr lvl="0"/>
            <a:r>
              <a:rPr lang="en-GB"/>
              <a:t>05</a:t>
            </a:r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02F0B779-A9EF-4632-8728-E6F8CBF6B01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663685" y="4296607"/>
            <a:ext cx="960600" cy="956282"/>
          </a:xfrm>
          <a:custGeom>
            <a:avLst/>
            <a:gdLst>
              <a:gd name="connsiteX0" fmla="*/ 480300 w 960600"/>
              <a:gd name="connsiteY0" fmla="*/ 0 h 956282"/>
              <a:gd name="connsiteX1" fmla="*/ 960600 w 960600"/>
              <a:gd name="connsiteY1" fmla="*/ 480299 h 956282"/>
              <a:gd name="connsiteX2" fmla="*/ 577097 w 960600"/>
              <a:gd name="connsiteY2" fmla="*/ 950840 h 956282"/>
              <a:gd name="connsiteX3" fmla="*/ 523114 w 960600"/>
              <a:gd name="connsiteY3" fmla="*/ 956282 h 956282"/>
              <a:gd name="connsiteX4" fmla="*/ 437486 w 960600"/>
              <a:gd name="connsiteY4" fmla="*/ 956282 h 956282"/>
              <a:gd name="connsiteX5" fmla="*/ 383503 w 960600"/>
              <a:gd name="connsiteY5" fmla="*/ 950840 h 956282"/>
              <a:gd name="connsiteX6" fmla="*/ 0 w 960600"/>
              <a:gd name="connsiteY6" fmla="*/ 480299 h 956282"/>
              <a:gd name="connsiteX7" fmla="*/ 480300 w 960600"/>
              <a:gd name="connsiteY7" fmla="*/ 0 h 956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0600" h="956282">
                <a:moveTo>
                  <a:pt x="480300" y="0"/>
                </a:moveTo>
                <a:cubicBezTo>
                  <a:pt x="745562" y="0"/>
                  <a:pt x="960600" y="215037"/>
                  <a:pt x="960600" y="480299"/>
                </a:cubicBezTo>
                <a:cubicBezTo>
                  <a:pt x="960600" y="712403"/>
                  <a:pt x="795962" y="906054"/>
                  <a:pt x="577097" y="950840"/>
                </a:cubicBezTo>
                <a:lnTo>
                  <a:pt x="523114" y="956282"/>
                </a:lnTo>
                <a:lnTo>
                  <a:pt x="437486" y="956282"/>
                </a:lnTo>
                <a:lnTo>
                  <a:pt x="383503" y="950840"/>
                </a:lnTo>
                <a:cubicBezTo>
                  <a:pt x="164639" y="906054"/>
                  <a:pt x="0" y="712403"/>
                  <a:pt x="0" y="480299"/>
                </a:cubicBezTo>
                <a:cubicBezTo>
                  <a:pt x="0" y="215037"/>
                  <a:pt x="215038" y="0"/>
                  <a:pt x="480300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anchor="ctr">
            <a:noAutofit/>
          </a:bodyPr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  <a:latin typeface="+mj-lt"/>
              </a:defRPr>
            </a:lvl2pPr>
            <a:lvl3pPr marL="0" indent="0" algn="ctr">
              <a:buNone/>
              <a:defRPr sz="2000">
                <a:solidFill>
                  <a:schemeClr val="tx1"/>
                </a:solidFill>
                <a:latin typeface="+mj-lt"/>
              </a:defRPr>
            </a:lvl3pPr>
            <a:lvl4pPr marL="0" indent="0" algn="ctr">
              <a:buNone/>
              <a:defRPr sz="2000">
                <a:solidFill>
                  <a:schemeClr val="tx1"/>
                </a:solidFill>
                <a:latin typeface="+mj-lt"/>
              </a:defRPr>
            </a:lvl4pPr>
            <a:lvl5pPr marL="0" indent="0" algn="ctr">
              <a:buNone/>
              <a:defRPr sz="2000">
                <a:solidFill>
                  <a:schemeClr val="tx1"/>
                </a:solidFill>
                <a:latin typeface="+mj-lt"/>
              </a:defRPr>
            </a:lvl5pPr>
            <a:lvl6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6pPr>
            <a:lvl7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tx1"/>
                </a:solidFill>
                <a:latin typeface="+mj-lt"/>
              </a:defRPr>
            </a:lvl7pPr>
            <a:lvl8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tx1"/>
                </a:solidFill>
                <a:latin typeface="+mj-lt"/>
              </a:defRPr>
            </a:lvl8pPr>
            <a:lvl9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tx1"/>
                </a:solidFill>
                <a:latin typeface="+mj-lt"/>
              </a:defRPr>
            </a:lvl9pPr>
          </a:lstStyle>
          <a:p>
            <a:pPr lvl="0"/>
            <a:r>
              <a:rPr lang="en-GB"/>
              <a:t>06</a:t>
            </a:r>
            <a:endParaRPr lang="en-US"/>
          </a:p>
        </p:txBody>
      </p:sp>
      <p:sp>
        <p:nvSpPr>
          <p:cNvPr id="22" name="Text Placeholder 29">
            <a:extLst>
              <a:ext uri="{FF2B5EF4-FFF2-40B4-BE49-F238E27FC236}">
                <a16:creationId xmlns:a16="http://schemas.microsoft.com/office/drawing/2014/main" id="{E590563F-019E-4EA2-A40D-89E603FA7FD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827212" y="2001032"/>
            <a:ext cx="3593749" cy="1075874"/>
          </a:xfrm>
        </p:spPr>
        <p:txBody>
          <a:bodyPr/>
          <a:lstStyle>
            <a:lvl1pPr>
              <a:spcAft>
                <a:spcPts val="300"/>
              </a:spcAft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 marL="0" indent="0">
              <a:buNone/>
              <a:defRPr sz="1200">
                <a:solidFill>
                  <a:schemeClr val="bg1"/>
                </a:solidFill>
              </a:defRPr>
            </a:lvl3pPr>
            <a:lvl4pPr marL="0" indent="0">
              <a:buNone/>
              <a:defRPr sz="1200">
                <a:solidFill>
                  <a:schemeClr val="bg1"/>
                </a:solidFill>
              </a:defRPr>
            </a:lvl4pPr>
            <a:lvl5pPr marL="0" indent="0">
              <a:spcAft>
                <a:spcPts val="600"/>
              </a:spcAft>
              <a:buNone/>
              <a:defRPr sz="12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3" name="Text Placeholder 29">
            <a:extLst>
              <a:ext uri="{FF2B5EF4-FFF2-40B4-BE49-F238E27FC236}">
                <a16:creationId xmlns:a16="http://schemas.microsoft.com/office/drawing/2014/main" id="{55ED4B46-0E57-464B-B147-C4B8287CFE2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827212" y="3332108"/>
            <a:ext cx="3593749" cy="1075874"/>
          </a:xfrm>
        </p:spPr>
        <p:txBody>
          <a:bodyPr/>
          <a:lstStyle>
            <a:lvl1pPr>
              <a:spcAft>
                <a:spcPts val="300"/>
              </a:spcAft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 marL="0" indent="0">
              <a:buNone/>
              <a:defRPr sz="1200">
                <a:solidFill>
                  <a:schemeClr val="bg1"/>
                </a:solidFill>
              </a:defRPr>
            </a:lvl3pPr>
            <a:lvl4pPr marL="0" indent="0">
              <a:buNone/>
              <a:defRPr sz="1200">
                <a:solidFill>
                  <a:schemeClr val="bg1"/>
                </a:solidFill>
              </a:defRPr>
            </a:lvl4pPr>
            <a:lvl5pPr marL="0" indent="0">
              <a:spcAft>
                <a:spcPts val="600"/>
              </a:spcAft>
              <a:buNone/>
              <a:defRPr sz="12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4" name="Text Placeholder 29">
            <a:extLst>
              <a:ext uri="{FF2B5EF4-FFF2-40B4-BE49-F238E27FC236}">
                <a16:creationId xmlns:a16="http://schemas.microsoft.com/office/drawing/2014/main" id="{9463759E-4764-419A-9480-D7D6295AC00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827212" y="4663184"/>
            <a:ext cx="3593749" cy="1075874"/>
          </a:xfrm>
        </p:spPr>
        <p:txBody>
          <a:bodyPr/>
          <a:lstStyle>
            <a:lvl1pPr>
              <a:spcAft>
                <a:spcPts val="300"/>
              </a:spcAft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 marL="0" indent="0">
              <a:buNone/>
              <a:defRPr sz="1200">
                <a:solidFill>
                  <a:schemeClr val="bg1"/>
                </a:solidFill>
              </a:defRPr>
            </a:lvl3pPr>
            <a:lvl4pPr marL="0" indent="0">
              <a:buNone/>
              <a:defRPr sz="1200">
                <a:solidFill>
                  <a:schemeClr val="bg1"/>
                </a:solidFill>
              </a:defRPr>
            </a:lvl4pPr>
            <a:lvl5pPr marL="0" indent="0">
              <a:spcAft>
                <a:spcPts val="600"/>
              </a:spcAft>
              <a:buNone/>
              <a:defRPr sz="12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5" name="Text Placeholder 29">
            <a:extLst>
              <a:ext uri="{FF2B5EF4-FFF2-40B4-BE49-F238E27FC236}">
                <a16:creationId xmlns:a16="http://schemas.microsoft.com/office/drawing/2014/main" id="{1C87C762-2DD4-416B-AC2B-CD4D0DBDE49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867009" y="2001032"/>
            <a:ext cx="3593749" cy="1075874"/>
          </a:xfrm>
        </p:spPr>
        <p:txBody>
          <a:bodyPr/>
          <a:lstStyle>
            <a:lvl1pPr>
              <a:spcAft>
                <a:spcPts val="300"/>
              </a:spcAft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 marL="0" indent="0">
              <a:buNone/>
              <a:defRPr sz="1200">
                <a:solidFill>
                  <a:schemeClr val="bg1"/>
                </a:solidFill>
              </a:defRPr>
            </a:lvl3pPr>
            <a:lvl4pPr marL="0" indent="0">
              <a:buNone/>
              <a:defRPr sz="1200">
                <a:solidFill>
                  <a:schemeClr val="bg1"/>
                </a:solidFill>
              </a:defRPr>
            </a:lvl4pPr>
            <a:lvl5pPr marL="0" indent="0">
              <a:spcAft>
                <a:spcPts val="600"/>
              </a:spcAft>
              <a:buNone/>
              <a:defRPr sz="12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6" name="Text Placeholder 29">
            <a:extLst>
              <a:ext uri="{FF2B5EF4-FFF2-40B4-BE49-F238E27FC236}">
                <a16:creationId xmlns:a16="http://schemas.microsoft.com/office/drawing/2014/main" id="{BE739E1B-201D-45F2-8714-21921B93805D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867009" y="3332108"/>
            <a:ext cx="3593749" cy="1075874"/>
          </a:xfrm>
        </p:spPr>
        <p:txBody>
          <a:bodyPr/>
          <a:lstStyle>
            <a:lvl1pPr>
              <a:spcAft>
                <a:spcPts val="300"/>
              </a:spcAft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 marL="0" indent="0">
              <a:buNone/>
              <a:defRPr sz="1200">
                <a:solidFill>
                  <a:schemeClr val="bg1"/>
                </a:solidFill>
              </a:defRPr>
            </a:lvl3pPr>
            <a:lvl4pPr marL="0" indent="0">
              <a:buNone/>
              <a:defRPr sz="1200">
                <a:solidFill>
                  <a:schemeClr val="bg1"/>
                </a:solidFill>
              </a:defRPr>
            </a:lvl4pPr>
            <a:lvl5pPr marL="0" indent="0">
              <a:spcAft>
                <a:spcPts val="600"/>
              </a:spcAft>
              <a:buNone/>
              <a:defRPr sz="12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9" name="Text Placeholder 29">
            <a:extLst>
              <a:ext uri="{FF2B5EF4-FFF2-40B4-BE49-F238E27FC236}">
                <a16:creationId xmlns:a16="http://schemas.microsoft.com/office/drawing/2014/main" id="{5A028C5E-D8B0-427B-9873-005A20AC16CA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867009" y="4663184"/>
            <a:ext cx="3593749" cy="1075874"/>
          </a:xfrm>
        </p:spPr>
        <p:txBody>
          <a:bodyPr/>
          <a:lstStyle>
            <a:lvl1pPr>
              <a:spcAft>
                <a:spcPts val="300"/>
              </a:spcAft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 marL="0" indent="0">
              <a:buNone/>
              <a:defRPr sz="1200">
                <a:solidFill>
                  <a:schemeClr val="bg1"/>
                </a:solidFill>
              </a:defRPr>
            </a:lvl3pPr>
            <a:lvl4pPr marL="0" indent="0">
              <a:buNone/>
              <a:defRPr sz="1200">
                <a:solidFill>
                  <a:schemeClr val="bg1"/>
                </a:solidFill>
              </a:defRPr>
            </a:lvl4pPr>
            <a:lvl5pPr marL="0" indent="0">
              <a:spcAft>
                <a:spcPts val="600"/>
              </a:spcAft>
              <a:buNone/>
              <a:defRPr sz="12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040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26">
          <p15:clr>
            <a:srgbClr val="FBAE40"/>
          </p15:clr>
        </p15:guide>
        <p15:guide id="2" orient="horz" pos="890">
          <p15:clr>
            <a:srgbClr val="FBAE40"/>
          </p15:clr>
        </p15:guide>
        <p15:guide id="3" orient="horz" pos="3612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oter Box Slide (Dark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D5094F0-BA9F-4E55-8AE8-33A2A1FE5453}"/>
              </a:ext>
            </a:extLst>
          </p:cNvPr>
          <p:cNvSpPr/>
          <p:nvPr/>
        </p:nvSpPr>
        <p:spPr>
          <a:xfrm>
            <a:off x="8855781" y="1"/>
            <a:ext cx="3336220" cy="6868095"/>
          </a:xfrm>
          <a:custGeom>
            <a:avLst/>
            <a:gdLst>
              <a:gd name="connsiteX0" fmla="*/ 0 w 3336220"/>
              <a:gd name="connsiteY0" fmla="*/ 0 h 6868095"/>
              <a:gd name="connsiteX1" fmla="*/ 3336220 w 3336220"/>
              <a:gd name="connsiteY1" fmla="*/ 0 h 6868095"/>
              <a:gd name="connsiteX2" fmla="*/ 3336220 w 3336220"/>
              <a:gd name="connsiteY2" fmla="*/ 6868095 h 6868095"/>
              <a:gd name="connsiteX3" fmla="*/ 741146 w 3336220"/>
              <a:gd name="connsiteY3" fmla="*/ 6868095 h 6868095"/>
              <a:gd name="connsiteX4" fmla="*/ 2391747 w 3336220"/>
              <a:gd name="connsiteY4" fmla="*/ 1749952 h 6868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6220" h="6868095">
                <a:moveTo>
                  <a:pt x="0" y="0"/>
                </a:moveTo>
                <a:lnTo>
                  <a:pt x="3336220" y="0"/>
                </a:lnTo>
                <a:lnTo>
                  <a:pt x="3336220" y="6868095"/>
                </a:lnTo>
                <a:lnTo>
                  <a:pt x="741146" y="6868095"/>
                </a:lnTo>
                <a:lnTo>
                  <a:pt x="2391747" y="1749952"/>
                </a:lnTo>
                <a:close/>
              </a:path>
            </a:pathLst>
          </a:custGeom>
          <a:solidFill>
            <a:schemeClr val="bg2">
              <a:alpha val="10000"/>
            </a:schemeClr>
          </a:solidFill>
          <a:ln w="2146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FABAE6-89D6-4DA6-8E25-44CF070F4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95AE3B-1D47-4E08-889D-30889095D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2C8856E-EA09-4A2D-A32F-1FA6FBE19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7" y="1628801"/>
            <a:ext cx="10944225" cy="3029763"/>
          </a:xfrm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E53E131-7016-484E-B61A-2726368E8DD1}"/>
              </a:ext>
            </a:extLst>
          </p:cNvPr>
          <p:cNvSpPr/>
          <p:nvPr/>
        </p:nvSpPr>
        <p:spPr>
          <a:xfrm>
            <a:off x="630275" y="4883499"/>
            <a:ext cx="10944225" cy="851241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CB90612-AE08-4C27-B84D-8139A8A4ECDC}"/>
              </a:ext>
            </a:extLst>
          </p:cNvPr>
          <p:cNvSpPr/>
          <p:nvPr/>
        </p:nvSpPr>
        <p:spPr>
          <a:xfrm>
            <a:off x="767408" y="4995685"/>
            <a:ext cx="626870" cy="626868"/>
          </a:xfrm>
          <a:custGeom>
            <a:avLst/>
            <a:gdLst>
              <a:gd name="connsiteX0" fmla="*/ 836748 w 836747"/>
              <a:gd name="connsiteY0" fmla="*/ 418374 h 836747"/>
              <a:gd name="connsiteX1" fmla="*/ 418374 w 836747"/>
              <a:gd name="connsiteY1" fmla="*/ 836748 h 836747"/>
              <a:gd name="connsiteX2" fmla="*/ 0 w 836747"/>
              <a:gd name="connsiteY2" fmla="*/ 418374 h 836747"/>
              <a:gd name="connsiteX3" fmla="*/ 418374 w 836747"/>
              <a:gd name="connsiteY3" fmla="*/ 0 h 836747"/>
              <a:gd name="connsiteX4" fmla="*/ 836748 w 836747"/>
              <a:gd name="connsiteY4" fmla="*/ 418374 h 836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6747" h="836747">
                <a:moveTo>
                  <a:pt x="836748" y="418374"/>
                </a:moveTo>
                <a:cubicBezTo>
                  <a:pt x="836748" y="648571"/>
                  <a:pt x="650397" y="836748"/>
                  <a:pt x="418374" y="836748"/>
                </a:cubicBezTo>
                <a:cubicBezTo>
                  <a:pt x="188177" y="836748"/>
                  <a:pt x="0" y="650398"/>
                  <a:pt x="0" y="418374"/>
                </a:cubicBezTo>
                <a:cubicBezTo>
                  <a:pt x="0" y="188177"/>
                  <a:pt x="186350" y="0"/>
                  <a:pt x="418374" y="0"/>
                </a:cubicBezTo>
                <a:cubicBezTo>
                  <a:pt x="650397" y="0"/>
                  <a:pt x="836748" y="186350"/>
                  <a:pt x="836748" y="418374"/>
                </a:cubicBezTo>
              </a:path>
            </a:pathLst>
          </a:custGeom>
          <a:solidFill>
            <a:schemeClr val="tx1"/>
          </a:solidFill>
          <a:ln w="1825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555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C6237D6B-6827-4F42-A5B3-793407F24F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73581" y="4995685"/>
            <a:ext cx="9325754" cy="626868"/>
          </a:xfrm>
        </p:spPr>
        <p:txBody>
          <a:bodyPr anchor="ctr"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 sz="1400" b="1">
                <a:solidFill>
                  <a:schemeClr val="tx1"/>
                </a:solidFill>
              </a:defRPr>
            </a:lvl2pPr>
            <a:lvl3pPr marL="0" indent="0">
              <a:buNone/>
              <a:defRPr sz="1400" b="1">
                <a:solidFill>
                  <a:schemeClr val="tx1"/>
                </a:solidFill>
              </a:defRPr>
            </a:lvl3pPr>
            <a:lvl4pPr marL="0" indent="0">
              <a:buNone/>
              <a:defRPr sz="1400" b="1">
                <a:solidFill>
                  <a:schemeClr val="tx1"/>
                </a:solidFill>
              </a:defRPr>
            </a:lvl4pPr>
            <a:lvl5pPr marL="0" indent="0">
              <a:spcAft>
                <a:spcPts val="0"/>
              </a:spcAft>
              <a:buNone/>
              <a:defRPr b="1">
                <a:solidFill>
                  <a:schemeClr val="tx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1400" b="1"/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9pPr>
          </a:lstStyle>
          <a:p>
            <a:pPr lvl="0"/>
            <a:r>
              <a:rPr lang="en-GB"/>
              <a:t>Add icon or number to the left circle</a:t>
            </a:r>
            <a:r>
              <a:rPr lang="en-US"/>
              <a:t> and add statement here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495F52-915D-43A0-9535-392656ADC8C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3E5BB5A0-183E-40E7-AE49-5FE70EFABA0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7203" y="5951184"/>
            <a:ext cx="1108252" cy="6698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01746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26">
          <p15:clr>
            <a:srgbClr val="FBAE40"/>
          </p15:clr>
        </p15:guide>
        <p15:guide id="2" orient="horz" pos="890">
          <p15:clr>
            <a:srgbClr val="FBAE40"/>
          </p15:clr>
        </p15:guide>
        <p15:guide id="3" orient="horz" pos="3612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 Slide (Dark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D5094F0-BA9F-4E55-8AE8-33A2A1FE5453}"/>
              </a:ext>
            </a:extLst>
          </p:cNvPr>
          <p:cNvSpPr/>
          <p:nvPr/>
        </p:nvSpPr>
        <p:spPr>
          <a:xfrm>
            <a:off x="8855781" y="1"/>
            <a:ext cx="3336220" cy="6868095"/>
          </a:xfrm>
          <a:custGeom>
            <a:avLst/>
            <a:gdLst>
              <a:gd name="connsiteX0" fmla="*/ 0 w 3336220"/>
              <a:gd name="connsiteY0" fmla="*/ 0 h 6868095"/>
              <a:gd name="connsiteX1" fmla="*/ 3336220 w 3336220"/>
              <a:gd name="connsiteY1" fmla="*/ 0 h 6868095"/>
              <a:gd name="connsiteX2" fmla="*/ 3336220 w 3336220"/>
              <a:gd name="connsiteY2" fmla="*/ 6868095 h 6868095"/>
              <a:gd name="connsiteX3" fmla="*/ 741146 w 3336220"/>
              <a:gd name="connsiteY3" fmla="*/ 6868095 h 6868095"/>
              <a:gd name="connsiteX4" fmla="*/ 2391747 w 3336220"/>
              <a:gd name="connsiteY4" fmla="*/ 1749952 h 6868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6220" h="6868095">
                <a:moveTo>
                  <a:pt x="0" y="0"/>
                </a:moveTo>
                <a:lnTo>
                  <a:pt x="3336220" y="0"/>
                </a:lnTo>
                <a:lnTo>
                  <a:pt x="3336220" y="6868095"/>
                </a:lnTo>
                <a:lnTo>
                  <a:pt x="741146" y="6868095"/>
                </a:lnTo>
                <a:lnTo>
                  <a:pt x="2391747" y="1749952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 w="2146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FABAE6-89D6-4DA6-8E25-44CF070F4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95AE3B-1D47-4E08-889D-30889095D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2C8856E-EA09-4A2D-A32F-1FA6FBE19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8" y="1628801"/>
            <a:ext cx="5400676" cy="4105249"/>
          </a:xfrm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50FF247-5B15-467E-84CD-BE16DE800A0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67438" y="1628801"/>
            <a:ext cx="5400676" cy="4105249"/>
          </a:xfrm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39A42D-EE92-4461-9AB5-FB72BA9F8C7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B59CAA1B-67A1-457C-A652-723CC4D4693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7203" y="5951184"/>
            <a:ext cx="1108252" cy="6698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86128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26">
          <p15:clr>
            <a:srgbClr val="FBAE40"/>
          </p15:clr>
        </p15:guide>
        <p15:guide id="2" orient="horz" pos="890">
          <p15:clr>
            <a:srgbClr val="FBAE40"/>
          </p15:clr>
        </p15:guide>
        <p15:guide id="3" orient="horz" pos="3612">
          <p15:clr>
            <a:srgbClr val="FBAE40"/>
          </p15:clr>
        </p15:guide>
        <p15:guide id="5" pos="3795">
          <p15:clr>
            <a:srgbClr val="FBAE40"/>
          </p15:clr>
        </p15:guide>
        <p15:guide id="6" pos="3885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3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0978028-AA99-4A85-B7AA-A175E9E949B2}"/>
              </a:ext>
            </a:extLst>
          </p:cNvPr>
          <p:cNvSpPr/>
          <p:nvPr/>
        </p:nvSpPr>
        <p:spPr>
          <a:xfrm>
            <a:off x="5719331" y="1546860"/>
            <a:ext cx="6472669" cy="53111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234EC4B-5083-47E8-9A10-590BE94F78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 amt="33000"/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69475" y="0"/>
            <a:ext cx="8622525" cy="1566949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F1640AA-5F9D-43D4-89E5-DE9C986A8B5E}"/>
              </a:ext>
            </a:extLst>
          </p:cNvPr>
          <p:cNvSpPr/>
          <p:nvPr/>
        </p:nvSpPr>
        <p:spPr>
          <a:xfrm>
            <a:off x="4943872" y="0"/>
            <a:ext cx="7248128" cy="1555111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2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E24FD7D-ACF7-4122-9D25-FA6BA999A65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95870" y="251460"/>
            <a:ext cx="1283570" cy="103886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B103A89-FD39-4081-AB84-31798299E84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alphaModFix amt="32000"/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8651" y="1549400"/>
            <a:ext cx="7053349" cy="5308600"/>
          </a:xfrm>
          <a:prstGeom prst="rect">
            <a:avLst/>
          </a:prstGeom>
          <a:solidFill>
            <a:schemeClr val="accent3">
              <a:alpha val="59000"/>
            </a:schemeClr>
          </a:solidFill>
        </p:spPr>
      </p:pic>
      <p:sp>
        <p:nvSpPr>
          <p:cNvPr id="5" name="Freeform: Shape 4">
            <a:extLst>
              <a:ext uri="{FF2B5EF4-FFF2-40B4-BE49-F238E27FC236}">
                <a16:creationId xmlns:a16="http://schemas.microsoft.com/office/drawing/2014/main" id="{F349DC71-095A-427C-86AE-AB2BF62FF11A}"/>
              </a:ext>
            </a:extLst>
          </p:cNvPr>
          <p:cNvSpPr/>
          <p:nvPr/>
        </p:nvSpPr>
        <p:spPr>
          <a:xfrm>
            <a:off x="0" y="-1864"/>
            <a:ext cx="12192000" cy="6859864"/>
          </a:xfrm>
          <a:custGeom>
            <a:avLst/>
            <a:gdLst>
              <a:gd name="connsiteX0" fmla="*/ 0 w 12192000"/>
              <a:gd name="connsiteY0" fmla="*/ 0 h 6859864"/>
              <a:gd name="connsiteX1" fmla="*/ 3803006 w 12192000"/>
              <a:gd name="connsiteY1" fmla="*/ 0 h 6859864"/>
              <a:gd name="connsiteX2" fmla="*/ 4304834 w 12192000"/>
              <a:gd name="connsiteY2" fmla="*/ 1529209 h 6859864"/>
              <a:gd name="connsiteX3" fmla="*/ 12192000 w 12192000"/>
              <a:gd name="connsiteY3" fmla="*/ 1547431 h 6859864"/>
              <a:gd name="connsiteX4" fmla="*/ 12192000 w 12192000"/>
              <a:gd name="connsiteY4" fmla="*/ 1555990 h 6859864"/>
              <a:gd name="connsiteX5" fmla="*/ 5826926 w 12192000"/>
              <a:gd name="connsiteY5" fmla="*/ 6215744 h 6859864"/>
              <a:gd name="connsiteX6" fmla="*/ 6034029 w 12192000"/>
              <a:gd name="connsiteY6" fmla="*/ 6859864 h 6859864"/>
              <a:gd name="connsiteX7" fmla="*/ 0 w 12192000"/>
              <a:gd name="connsiteY7" fmla="*/ 6859864 h 6859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9864">
                <a:moveTo>
                  <a:pt x="0" y="0"/>
                </a:moveTo>
                <a:lnTo>
                  <a:pt x="3803006" y="0"/>
                </a:lnTo>
                <a:lnTo>
                  <a:pt x="4304834" y="1529209"/>
                </a:lnTo>
                <a:lnTo>
                  <a:pt x="12192000" y="1547431"/>
                </a:lnTo>
                <a:lnTo>
                  <a:pt x="12192000" y="1555990"/>
                </a:lnTo>
                <a:lnTo>
                  <a:pt x="5826926" y="6215744"/>
                </a:lnTo>
                <a:lnTo>
                  <a:pt x="6034029" y="6859864"/>
                </a:lnTo>
                <a:lnTo>
                  <a:pt x="0" y="6859864"/>
                </a:lnTo>
                <a:close/>
              </a:path>
            </a:pathLst>
          </a:custGeom>
          <a:solidFill>
            <a:srgbClr val="FFFFFF"/>
          </a:solidFill>
          <a:ln w="2146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127A54-07D0-4F3C-93FC-B5CDD638ECE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1962" y="2430707"/>
            <a:ext cx="7428254" cy="1942147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600" cap="all" baseline="0">
                <a:latin typeface="+mj-lt"/>
              </a:defRPr>
            </a:lvl1pPr>
          </a:lstStyle>
          <a:p>
            <a:r>
              <a:rPr lang="en-GB"/>
              <a:t>PRESENTATION TITLE GOES HERE CAN SPAN OVER 3 LINES</a:t>
            </a:r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A3D891ED-D48D-4E77-BFAF-1780E743F0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1962" y="1886477"/>
            <a:ext cx="2957513" cy="293663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800" b="1">
                <a:solidFill>
                  <a:schemeClr val="accent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5BCAD085-E8A6-8845-BD4E-CB4CCA059FC4}" type="datetimeFigureOut">
              <a:rPr lang="en-US" smtClean="0"/>
              <a:t>2/11/26</a:t>
            </a:fld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F83C1381-D328-45DF-AC1E-A59BF5335C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30815" y="333375"/>
            <a:ext cx="5509550" cy="881063"/>
          </a:xfrm>
        </p:spPr>
        <p:txBody>
          <a:bodyPr anchor="ctr">
            <a:noAutofit/>
          </a:bodyPr>
          <a:lstStyle>
            <a:lvl1pPr algn="r">
              <a:defRPr sz="18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algn="r">
              <a:defRPr sz="1200">
                <a:solidFill>
                  <a:schemeClr val="bg1"/>
                </a:solidFill>
                <a:latin typeface="+mj-lt"/>
              </a:defRPr>
            </a:lvl2pPr>
            <a:lvl3pPr algn="r">
              <a:defRPr sz="1200">
                <a:solidFill>
                  <a:schemeClr val="bg1"/>
                </a:solidFill>
                <a:latin typeface="+mj-lt"/>
              </a:defRPr>
            </a:lvl3pPr>
            <a:lvl4pPr algn="r">
              <a:defRPr sz="1200">
                <a:solidFill>
                  <a:schemeClr val="bg1"/>
                </a:solidFill>
                <a:latin typeface="+mj-lt"/>
              </a:defRPr>
            </a:lvl4pPr>
            <a:lvl5pPr algn="r">
              <a:defRPr sz="12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A3F69C06-8B46-4223-BE03-ACE9251B77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1962" y="4725144"/>
            <a:ext cx="4475926" cy="1440706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Presentation subtitle goes here can span over 4 lines </a:t>
            </a:r>
            <a:endParaRPr lang="en-US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E9C5A2ED-9873-4558-9528-EE1E7141346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7202" y="334561"/>
            <a:ext cx="1667613" cy="10078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57525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968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 Slide (Dark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D5094F0-BA9F-4E55-8AE8-33A2A1FE5453}"/>
              </a:ext>
            </a:extLst>
          </p:cNvPr>
          <p:cNvSpPr/>
          <p:nvPr/>
        </p:nvSpPr>
        <p:spPr>
          <a:xfrm>
            <a:off x="8855781" y="1"/>
            <a:ext cx="3336220" cy="6868095"/>
          </a:xfrm>
          <a:custGeom>
            <a:avLst/>
            <a:gdLst>
              <a:gd name="connsiteX0" fmla="*/ 0 w 3336220"/>
              <a:gd name="connsiteY0" fmla="*/ 0 h 6868095"/>
              <a:gd name="connsiteX1" fmla="*/ 3336220 w 3336220"/>
              <a:gd name="connsiteY1" fmla="*/ 0 h 6868095"/>
              <a:gd name="connsiteX2" fmla="*/ 3336220 w 3336220"/>
              <a:gd name="connsiteY2" fmla="*/ 6868095 h 6868095"/>
              <a:gd name="connsiteX3" fmla="*/ 741146 w 3336220"/>
              <a:gd name="connsiteY3" fmla="*/ 6868095 h 6868095"/>
              <a:gd name="connsiteX4" fmla="*/ 2391747 w 3336220"/>
              <a:gd name="connsiteY4" fmla="*/ 1749952 h 6868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6220" h="6868095">
                <a:moveTo>
                  <a:pt x="0" y="0"/>
                </a:moveTo>
                <a:lnTo>
                  <a:pt x="3336220" y="0"/>
                </a:lnTo>
                <a:lnTo>
                  <a:pt x="3336220" y="6868095"/>
                </a:lnTo>
                <a:lnTo>
                  <a:pt x="741146" y="6868095"/>
                </a:lnTo>
                <a:lnTo>
                  <a:pt x="2391747" y="1749952"/>
                </a:lnTo>
                <a:close/>
              </a:path>
            </a:pathLst>
          </a:custGeom>
          <a:solidFill>
            <a:schemeClr val="bg2">
              <a:alpha val="10000"/>
            </a:schemeClr>
          </a:solidFill>
          <a:ln w="2146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FABAE6-89D6-4DA6-8E25-44CF070F4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95AE3B-1D47-4E08-889D-30889095D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2C8856E-EA09-4A2D-A32F-1FA6FBE19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002" y="1628801"/>
            <a:ext cx="3336219" cy="4105249"/>
          </a:xfrm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18300B8-1805-47A9-B6FF-C74D067CBC4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21449" y="1628801"/>
            <a:ext cx="3336219" cy="4105249"/>
          </a:xfrm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4D80E0C-0C18-4529-8C60-D916E2E312D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231894" y="1628801"/>
            <a:ext cx="3336219" cy="4105249"/>
          </a:xfrm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586BEC2-815C-442A-9E7F-0825D3859E2B}"/>
              </a:ext>
            </a:extLst>
          </p:cNvPr>
          <p:cNvCxnSpPr/>
          <p:nvPr/>
        </p:nvCxnSpPr>
        <p:spPr>
          <a:xfrm>
            <a:off x="4334335" y="1628775"/>
            <a:ext cx="0" cy="410527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78A9719-DF31-41FA-B663-8D8176348BE1}"/>
              </a:ext>
            </a:extLst>
          </p:cNvPr>
          <p:cNvCxnSpPr/>
          <p:nvPr/>
        </p:nvCxnSpPr>
        <p:spPr>
          <a:xfrm>
            <a:off x="8044782" y="1628775"/>
            <a:ext cx="0" cy="410527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94B0AB1-E438-4795-9B06-494B822E65BE}"/>
              </a:ext>
            </a:extLst>
          </p:cNvPr>
          <p:cNvCxnSpPr/>
          <p:nvPr/>
        </p:nvCxnSpPr>
        <p:spPr>
          <a:xfrm>
            <a:off x="623888" y="1628775"/>
            <a:ext cx="0" cy="410527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5DFA38-D5EC-4B78-B57E-2CB43AE69BE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66A6DB5C-BF12-4F47-8903-A284D6869BA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7203" y="5951184"/>
            <a:ext cx="1108252" cy="6698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00286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26">
          <p15:clr>
            <a:srgbClr val="FBAE40"/>
          </p15:clr>
        </p15:guide>
        <p15:guide id="2" orient="horz" pos="890">
          <p15:clr>
            <a:srgbClr val="FBAE40"/>
          </p15:clr>
        </p15:guide>
        <p15:guide id="3" orient="horz" pos="3612">
          <p15:clr>
            <a:srgbClr val="FBAE40"/>
          </p15:clr>
        </p15:guide>
        <p15:guide id="5" pos="3795">
          <p15:clr>
            <a:srgbClr val="FBAE40"/>
          </p15:clr>
        </p15:guide>
        <p15:guide id="6" pos="3885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&amp; Image Slide (Dark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D5094F0-BA9F-4E55-8AE8-33A2A1FE5453}"/>
              </a:ext>
            </a:extLst>
          </p:cNvPr>
          <p:cNvSpPr/>
          <p:nvPr/>
        </p:nvSpPr>
        <p:spPr>
          <a:xfrm>
            <a:off x="8855781" y="1"/>
            <a:ext cx="3336220" cy="6868095"/>
          </a:xfrm>
          <a:custGeom>
            <a:avLst/>
            <a:gdLst>
              <a:gd name="connsiteX0" fmla="*/ 0 w 3336220"/>
              <a:gd name="connsiteY0" fmla="*/ 0 h 6868095"/>
              <a:gd name="connsiteX1" fmla="*/ 3336220 w 3336220"/>
              <a:gd name="connsiteY1" fmla="*/ 0 h 6868095"/>
              <a:gd name="connsiteX2" fmla="*/ 3336220 w 3336220"/>
              <a:gd name="connsiteY2" fmla="*/ 6868095 h 6868095"/>
              <a:gd name="connsiteX3" fmla="*/ 741146 w 3336220"/>
              <a:gd name="connsiteY3" fmla="*/ 6868095 h 6868095"/>
              <a:gd name="connsiteX4" fmla="*/ 2391747 w 3336220"/>
              <a:gd name="connsiteY4" fmla="*/ 1749952 h 6868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6220" h="6868095">
                <a:moveTo>
                  <a:pt x="0" y="0"/>
                </a:moveTo>
                <a:lnTo>
                  <a:pt x="3336220" y="0"/>
                </a:lnTo>
                <a:lnTo>
                  <a:pt x="3336220" y="6868095"/>
                </a:lnTo>
                <a:lnTo>
                  <a:pt x="741146" y="6868095"/>
                </a:lnTo>
                <a:lnTo>
                  <a:pt x="2391747" y="1749952"/>
                </a:lnTo>
                <a:close/>
              </a:path>
            </a:pathLst>
          </a:custGeom>
          <a:solidFill>
            <a:schemeClr val="bg2">
              <a:alpha val="10000"/>
            </a:schemeClr>
          </a:solidFill>
          <a:ln w="2146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FABAE6-89D6-4DA6-8E25-44CF070F4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457" y="332657"/>
            <a:ext cx="10944225" cy="108012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95AE3B-1D47-4E08-889D-30889095D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2C8856E-EA09-4A2D-A32F-1FA6FBE19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7" y="1628801"/>
            <a:ext cx="5400675" cy="4105249"/>
          </a:xfrm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67152610-A1FF-468A-9428-103D288A506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86048" y="1628800"/>
            <a:ext cx="5382065" cy="4105249"/>
          </a:xfrm>
          <a:solidFill>
            <a:schemeClr val="bg2">
              <a:lumMod val="25000"/>
            </a:schemeClr>
          </a:solidFill>
        </p:spPr>
        <p:txBody>
          <a:bodyPr anchor="ctr"/>
          <a:lstStyle>
            <a:lvl1pPr algn="ctr"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ABF8A2-C88C-4AD5-8DDE-E4BB35813BF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BB474441-66C7-49D2-8687-02AC05EBCF6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7203" y="5951184"/>
            <a:ext cx="1108252" cy="6698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75174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26">
          <p15:clr>
            <a:srgbClr val="FBAE40"/>
          </p15:clr>
        </p15:guide>
        <p15:guide id="2" orient="horz" pos="890">
          <p15:clr>
            <a:srgbClr val="FBAE40"/>
          </p15:clr>
        </p15:guide>
        <p15:guide id="3" orient="horz" pos="3612">
          <p15:clr>
            <a:srgbClr val="FBAE40"/>
          </p15:clr>
        </p15:guide>
        <p15:guide id="5" pos="3795">
          <p15:clr>
            <a:srgbClr val="FBAE40"/>
          </p15:clr>
        </p15:guide>
        <p15:guide id="6" pos="3885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&amp; 2 Image Slide (Dark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D5094F0-BA9F-4E55-8AE8-33A2A1FE5453}"/>
              </a:ext>
            </a:extLst>
          </p:cNvPr>
          <p:cNvSpPr/>
          <p:nvPr/>
        </p:nvSpPr>
        <p:spPr>
          <a:xfrm>
            <a:off x="8855781" y="1"/>
            <a:ext cx="3336220" cy="6868095"/>
          </a:xfrm>
          <a:custGeom>
            <a:avLst/>
            <a:gdLst>
              <a:gd name="connsiteX0" fmla="*/ 0 w 3336220"/>
              <a:gd name="connsiteY0" fmla="*/ 0 h 6868095"/>
              <a:gd name="connsiteX1" fmla="*/ 3336220 w 3336220"/>
              <a:gd name="connsiteY1" fmla="*/ 0 h 6868095"/>
              <a:gd name="connsiteX2" fmla="*/ 3336220 w 3336220"/>
              <a:gd name="connsiteY2" fmla="*/ 6868095 h 6868095"/>
              <a:gd name="connsiteX3" fmla="*/ 741146 w 3336220"/>
              <a:gd name="connsiteY3" fmla="*/ 6868095 h 6868095"/>
              <a:gd name="connsiteX4" fmla="*/ 2391747 w 3336220"/>
              <a:gd name="connsiteY4" fmla="*/ 1749952 h 6868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6220" h="6868095">
                <a:moveTo>
                  <a:pt x="0" y="0"/>
                </a:moveTo>
                <a:lnTo>
                  <a:pt x="3336220" y="0"/>
                </a:lnTo>
                <a:lnTo>
                  <a:pt x="3336220" y="6868095"/>
                </a:lnTo>
                <a:lnTo>
                  <a:pt x="741146" y="6868095"/>
                </a:lnTo>
                <a:lnTo>
                  <a:pt x="2391747" y="1749952"/>
                </a:lnTo>
                <a:close/>
              </a:path>
            </a:pathLst>
          </a:custGeom>
          <a:solidFill>
            <a:schemeClr val="bg2">
              <a:alpha val="10000"/>
            </a:schemeClr>
          </a:solidFill>
          <a:ln w="2146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FABAE6-89D6-4DA6-8E25-44CF070F4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457" y="332657"/>
            <a:ext cx="10944225" cy="108012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95AE3B-1D47-4E08-889D-30889095D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2C8856E-EA09-4A2D-A32F-1FA6FBE19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9" y="1628801"/>
            <a:ext cx="5400674" cy="4105249"/>
          </a:xfrm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ABF8A2-C88C-4AD5-8DDE-E4BB35813BF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BB474441-66C7-49D2-8687-02AC05EBCF6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7203" y="5951184"/>
            <a:ext cx="1108252" cy="669822"/>
          </a:xfrm>
          <a:prstGeom prst="rect">
            <a:avLst/>
          </a:prstGeom>
        </p:spPr>
      </p:pic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43A33F6-6014-45D9-A562-DDD3BFF41CF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86048" y="1628801"/>
            <a:ext cx="5382065" cy="1983080"/>
          </a:xfrm>
          <a:solidFill>
            <a:schemeClr val="bg2">
              <a:lumMod val="25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50EA721-31D1-42DB-8D3C-3D44ADC08A3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86048" y="3750970"/>
            <a:ext cx="5382065" cy="1983080"/>
          </a:xfrm>
          <a:solidFill>
            <a:schemeClr val="bg2">
              <a:lumMod val="25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8740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26">
          <p15:clr>
            <a:srgbClr val="FBAE40"/>
          </p15:clr>
        </p15:guide>
        <p15:guide id="2" orient="horz" pos="890">
          <p15:clr>
            <a:srgbClr val="FBAE40"/>
          </p15:clr>
        </p15:guide>
        <p15:guide id="3" orient="horz" pos="3612">
          <p15:clr>
            <a:srgbClr val="FBAE40"/>
          </p15:clr>
        </p15:guide>
        <p15:guide id="5" pos="3795">
          <p15:clr>
            <a:srgbClr val="FBAE40"/>
          </p15:clr>
        </p15:guide>
        <p15:guide id="6" pos="3885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Image Slide (Dark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D5094F0-BA9F-4E55-8AE8-33A2A1FE5453}"/>
              </a:ext>
            </a:extLst>
          </p:cNvPr>
          <p:cNvSpPr/>
          <p:nvPr/>
        </p:nvSpPr>
        <p:spPr>
          <a:xfrm>
            <a:off x="8855781" y="1"/>
            <a:ext cx="3336220" cy="6868095"/>
          </a:xfrm>
          <a:custGeom>
            <a:avLst/>
            <a:gdLst>
              <a:gd name="connsiteX0" fmla="*/ 0 w 3336220"/>
              <a:gd name="connsiteY0" fmla="*/ 0 h 6868095"/>
              <a:gd name="connsiteX1" fmla="*/ 3336220 w 3336220"/>
              <a:gd name="connsiteY1" fmla="*/ 0 h 6868095"/>
              <a:gd name="connsiteX2" fmla="*/ 3336220 w 3336220"/>
              <a:gd name="connsiteY2" fmla="*/ 6868095 h 6868095"/>
              <a:gd name="connsiteX3" fmla="*/ 741146 w 3336220"/>
              <a:gd name="connsiteY3" fmla="*/ 6868095 h 6868095"/>
              <a:gd name="connsiteX4" fmla="*/ 2391747 w 3336220"/>
              <a:gd name="connsiteY4" fmla="*/ 1749952 h 6868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6220" h="6868095">
                <a:moveTo>
                  <a:pt x="0" y="0"/>
                </a:moveTo>
                <a:lnTo>
                  <a:pt x="3336220" y="0"/>
                </a:lnTo>
                <a:lnTo>
                  <a:pt x="3336220" y="6868095"/>
                </a:lnTo>
                <a:lnTo>
                  <a:pt x="741146" y="6868095"/>
                </a:lnTo>
                <a:lnTo>
                  <a:pt x="2391747" y="1749952"/>
                </a:lnTo>
                <a:close/>
              </a:path>
            </a:pathLst>
          </a:custGeom>
          <a:solidFill>
            <a:schemeClr val="bg2">
              <a:alpha val="10000"/>
            </a:schemeClr>
          </a:solidFill>
          <a:ln w="2146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FABAE6-89D6-4DA6-8E25-44CF070F4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457" y="332657"/>
            <a:ext cx="10944225" cy="108012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95AE3B-1D47-4E08-889D-30889095D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67152610-A1FF-468A-9428-103D288A506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3888" y="1628800"/>
            <a:ext cx="10944225" cy="4105249"/>
          </a:xfrm>
          <a:solidFill>
            <a:schemeClr val="bg2">
              <a:lumMod val="25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5B02D9-12FC-4D01-815C-AAD9F1F0B42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E6A5BBBE-3F82-482D-8177-0AD3E1E94A6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7203" y="5951184"/>
            <a:ext cx="1108252" cy="6698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89468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26">
          <p15:clr>
            <a:srgbClr val="FBAE40"/>
          </p15:clr>
        </p15:guide>
        <p15:guide id="2" orient="horz" pos="890">
          <p15:clr>
            <a:srgbClr val="FBAE40"/>
          </p15:clr>
        </p15:guide>
        <p15:guide id="3" orient="horz" pos="3612">
          <p15:clr>
            <a:srgbClr val="FBAE40"/>
          </p15:clr>
        </p15:guide>
        <p15:guide id="5" pos="3795">
          <p15:clr>
            <a:srgbClr val="FBAE40"/>
          </p15:clr>
        </p15:guide>
        <p15:guide id="6" pos="3885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ighlight Box (Dark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D5094F0-BA9F-4E55-8AE8-33A2A1FE5453}"/>
              </a:ext>
            </a:extLst>
          </p:cNvPr>
          <p:cNvSpPr/>
          <p:nvPr/>
        </p:nvSpPr>
        <p:spPr>
          <a:xfrm>
            <a:off x="8855781" y="1"/>
            <a:ext cx="3336220" cy="6868095"/>
          </a:xfrm>
          <a:custGeom>
            <a:avLst/>
            <a:gdLst>
              <a:gd name="connsiteX0" fmla="*/ 0 w 3336220"/>
              <a:gd name="connsiteY0" fmla="*/ 0 h 6868095"/>
              <a:gd name="connsiteX1" fmla="*/ 3336220 w 3336220"/>
              <a:gd name="connsiteY1" fmla="*/ 0 h 6868095"/>
              <a:gd name="connsiteX2" fmla="*/ 3336220 w 3336220"/>
              <a:gd name="connsiteY2" fmla="*/ 6868095 h 6868095"/>
              <a:gd name="connsiteX3" fmla="*/ 741146 w 3336220"/>
              <a:gd name="connsiteY3" fmla="*/ 6868095 h 6868095"/>
              <a:gd name="connsiteX4" fmla="*/ 2391747 w 3336220"/>
              <a:gd name="connsiteY4" fmla="*/ 1749952 h 6868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6220" h="6868095">
                <a:moveTo>
                  <a:pt x="0" y="0"/>
                </a:moveTo>
                <a:lnTo>
                  <a:pt x="3336220" y="0"/>
                </a:lnTo>
                <a:lnTo>
                  <a:pt x="3336220" y="6868095"/>
                </a:lnTo>
                <a:lnTo>
                  <a:pt x="741146" y="6868095"/>
                </a:lnTo>
                <a:lnTo>
                  <a:pt x="2391747" y="1749952"/>
                </a:lnTo>
                <a:close/>
              </a:path>
            </a:pathLst>
          </a:custGeom>
          <a:solidFill>
            <a:schemeClr val="bg2">
              <a:alpha val="10000"/>
            </a:schemeClr>
          </a:solidFill>
          <a:ln w="2146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FABAE6-89D6-4DA6-8E25-44CF070F4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457" y="332657"/>
            <a:ext cx="10944225" cy="108012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95AE3B-1D47-4E08-889D-30889095D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A6D4E22-2AD5-44BC-9810-314367E9F2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7" y="1628801"/>
            <a:ext cx="5400675" cy="4105249"/>
          </a:xfrm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02C74F4-28D4-40A9-B7F5-56DCF1D9A23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68008" y="1628801"/>
            <a:ext cx="5400674" cy="4105249"/>
          </a:xfrm>
          <a:prstGeom prst="roundRect">
            <a:avLst>
              <a:gd name="adj" fmla="val 7952"/>
            </a:avLst>
          </a:prstGeom>
          <a:solidFill>
            <a:schemeClr val="bg2"/>
          </a:solidFill>
        </p:spPr>
        <p:txBody>
          <a:bodyPr lIns="216000" tIns="144000" rIns="216000" bIns="21600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B961FB-8E86-48CA-BD32-3C0B81FD7AA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F5A2A773-D105-4B6C-9D14-6EE34DA03F8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7203" y="5951184"/>
            <a:ext cx="1108252" cy="6698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41705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26">
          <p15:clr>
            <a:srgbClr val="FBAE40"/>
          </p15:clr>
        </p15:guide>
        <p15:guide id="2" orient="horz" pos="890">
          <p15:clr>
            <a:srgbClr val="FBAE40"/>
          </p15:clr>
        </p15:guide>
        <p15:guide id="3" orient="horz" pos="3612">
          <p15:clr>
            <a:srgbClr val="FBAE40"/>
          </p15:clr>
        </p15:guide>
        <p15:guide id="5" pos="3795">
          <p15:clr>
            <a:srgbClr val="FBAE40"/>
          </p15:clr>
        </p15:guide>
        <p15:guide id="6" pos="3885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Highlight Box Slide (Dark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D5094F0-BA9F-4E55-8AE8-33A2A1FE5453}"/>
              </a:ext>
            </a:extLst>
          </p:cNvPr>
          <p:cNvSpPr/>
          <p:nvPr/>
        </p:nvSpPr>
        <p:spPr>
          <a:xfrm>
            <a:off x="8855781" y="1"/>
            <a:ext cx="3336220" cy="6868095"/>
          </a:xfrm>
          <a:custGeom>
            <a:avLst/>
            <a:gdLst>
              <a:gd name="connsiteX0" fmla="*/ 0 w 3336220"/>
              <a:gd name="connsiteY0" fmla="*/ 0 h 6868095"/>
              <a:gd name="connsiteX1" fmla="*/ 3336220 w 3336220"/>
              <a:gd name="connsiteY1" fmla="*/ 0 h 6868095"/>
              <a:gd name="connsiteX2" fmla="*/ 3336220 w 3336220"/>
              <a:gd name="connsiteY2" fmla="*/ 6868095 h 6868095"/>
              <a:gd name="connsiteX3" fmla="*/ 741146 w 3336220"/>
              <a:gd name="connsiteY3" fmla="*/ 6868095 h 6868095"/>
              <a:gd name="connsiteX4" fmla="*/ 2391747 w 3336220"/>
              <a:gd name="connsiteY4" fmla="*/ 1749952 h 6868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6220" h="6868095">
                <a:moveTo>
                  <a:pt x="0" y="0"/>
                </a:moveTo>
                <a:lnTo>
                  <a:pt x="3336220" y="0"/>
                </a:lnTo>
                <a:lnTo>
                  <a:pt x="3336220" y="6868095"/>
                </a:lnTo>
                <a:lnTo>
                  <a:pt x="741146" y="6868095"/>
                </a:lnTo>
                <a:lnTo>
                  <a:pt x="2391747" y="1749952"/>
                </a:lnTo>
                <a:close/>
              </a:path>
            </a:pathLst>
          </a:custGeom>
          <a:solidFill>
            <a:schemeClr val="bg2">
              <a:alpha val="10000"/>
            </a:schemeClr>
          </a:solidFill>
          <a:ln w="2146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FABAE6-89D6-4DA6-8E25-44CF070F4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457" y="332657"/>
            <a:ext cx="10944225" cy="108012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95AE3B-1D47-4E08-889D-30889095D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A6D4E22-2AD5-44BC-9810-314367E9F2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8" y="1628801"/>
            <a:ext cx="7776367" cy="4105249"/>
          </a:xfrm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EDD1CB-18D1-42F6-B7A3-F4CBB96E901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D947F088-E999-424A-9CAF-AC6CEB7C52A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7203" y="5951184"/>
            <a:ext cx="1108252" cy="669822"/>
          </a:xfrm>
          <a:prstGeom prst="rect">
            <a:avLst/>
          </a:prstGeom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162C8E36-0427-470B-A443-F20C146786B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700580" y="1628775"/>
            <a:ext cx="2868612" cy="4105275"/>
          </a:xfrm>
          <a:prstGeom prst="roundRect">
            <a:avLst>
              <a:gd name="adj" fmla="val 11492"/>
            </a:avLst>
          </a:prstGeom>
          <a:solidFill>
            <a:schemeClr val="bg2"/>
          </a:solidFill>
        </p:spPr>
        <p:txBody>
          <a:bodyPr lIns="216000" tIns="216000" rIns="216000" bIns="216000" anchor="ctr">
            <a:normAutofit/>
          </a:bodyPr>
          <a:lstStyle>
            <a:lvl1pPr algn="ctr">
              <a:defRPr sz="1800">
                <a:solidFill>
                  <a:schemeClr val="tx1"/>
                </a:solidFill>
              </a:defRPr>
            </a:lvl1pPr>
            <a:lvl2pPr algn="ctr">
              <a:defRPr sz="1800">
                <a:solidFill>
                  <a:schemeClr val="tx1"/>
                </a:solidFill>
                <a:latin typeface="+mj-lt"/>
              </a:defRPr>
            </a:lvl2pPr>
            <a:lvl3pPr marL="0" indent="0" algn="ctr">
              <a:buNone/>
              <a:defRPr b="0">
                <a:solidFill>
                  <a:schemeClr val="tx1"/>
                </a:solidFill>
                <a:latin typeface="+mj-lt"/>
              </a:defRPr>
            </a:lvl3pPr>
            <a:lvl4pPr marL="0" indent="0" algn="ctr">
              <a:buNone/>
              <a:defRPr sz="1800">
                <a:solidFill>
                  <a:schemeClr val="tx1"/>
                </a:solidFill>
                <a:latin typeface="+mj-lt"/>
              </a:defRPr>
            </a:lvl4pPr>
            <a:lvl5pPr marL="0" indent="0" algn="ctr"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  <a:latin typeface="+mj-lt"/>
              </a:defRPr>
            </a:lvl5pPr>
            <a:lvl6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1"/>
                </a:solidFill>
                <a:latin typeface="+mj-lt"/>
              </a:defRPr>
            </a:lvl6pPr>
            <a:lvl7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>
                <a:solidFill>
                  <a:schemeClr val="tx1"/>
                </a:solidFill>
                <a:latin typeface="+mj-lt"/>
              </a:defRPr>
            </a:lvl7pPr>
            <a:lvl8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>
                <a:solidFill>
                  <a:schemeClr val="tx1"/>
                </a:solidFill>
                <a:latin typeface="+mj-lt"/>
              </a:defRPr>
            </a:lvl8pPr>
            <a:lvl9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>
                <a:solidFill>
                  <a:schemeClr val="tx1"/>
                </a:solidFill>
                <a:latin typeface="+mj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4753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26">
          <p15:clr>
            <a:srgbClr val="FBAE40"/>
          </p15:clr>
        </p15:guide>
        <p15:guide id="2" orient="horz" pos="890">
          <p15:clr>
            <a:srgbClr val="FBAE40"/>
          </p15:clr>
        </p15:guide>
        <p15:guide id="3" orient="horz" pos="3612">
          <p15:clr>
            <a:srgbClr val="FBAE40"/>
          </p15:clr>
        </p15:guide>
        <p15:guide id="5" pos="3795">
          <p15:clr>
            <a:srgbClr val="FBAE40"/>
          </p15:clr>
        </p15:guide>
        <p15:guide id="6" pos="3885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ighlight Box Slide (Dark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D5094F0-BA9F-4E55-8AE8-33A2A1FE5453}"/>
              </a:ext>
            </a:extLst>
          </p:cNvPr>
          <p:cNvSpPr/>
          <p:nvPr/>
        </p:nvSpPr>
        <p:spPr>
          <a:xfrm>
            <a:off x="8855781" y="1"/>
            <a:ext cx="3336220" cy="6868095"/>
          </a:xfrm>
          <a:custGeom>
            <a:avLst/>
            <a:gdLst>
              <a:gd name="connsiteX0" fmla="*/ 0 w 3336220"/>
              <a:gd name="connsiteY0" fmla="*/ 0 h 6868095"/>
              <a:gd name="connsiteX1" fmla="*/ 3336220 w 3336220"/>
              <a:gd name="connsiteY1" fmla="*/ 0 h 6868095"/>
              <a:gd name="connsiteX2" fmla="*/ 3336220 w 3336220"/>
              <a:gd name="connsiteY2" fmla="*/ 6868095 h 6868095"/>
              <a:gd name="connsiteX3" fmla="*/ 741146 w 3336220"/>
              <a:gd name="connsiteY3" fmla="*/ 6868095 h 6868095"/>
              <a:gd name="connsiteX4" fmla="*/ 2391747 w 3336220"/>
              <a:gd name="connsiteY4" fmla="*/ 1749952 h 6868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6220" h="6868095">
                <a:moveTo>
                  <a:pt x="0" y="0"/>
                </a:moveTo>
                <a:lnTo>
                  <a:pt x="3336220" y="0"/>
                </a:lnTo>
                <a:lnTo>
                  <a:pt x="3336220" y="6868095"/>
                </a:lnTo>
                <a:lnTo>
                  <a:pt x="741146" y="6868095"/>
                </a:lnTo>
                <a:lnTo>
                  <a:pt x="2391747" y="1749952"/>
                </a:lnTo>
                <a:close/>
              </a:path>
            </a:pathLst>
          </a:custGeom>
          <a:solidFill>
            <a:schemeClr val="bg2">
              <a:alpha val="10000"/>
            </a:schemeClr>
          </a:solidFill>
          <a:ln w="2146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FABAE6-89D6-4DA6-8E25-44CF070F4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457" y="332657"/>
            <a:ext cx="10944225" cy="108012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95AE3B-1D47-4E08-889D-30889095D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C5A7DB9-FDF9-419D-810F-C38486D56B4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104505" y="1628775"/>
            <a:ext cx="3467100" cy="4105249"/>
          </a:xfrm>
          <a:prstGeom prst="roundRect">
            <a:avLst>
              <a:gd name="adj" fmla="val 9341"/>
            </a:avLst>
          </a:prstGeom>
          <a:solidFill>
            <a:schemeClr val="bg2"/>
          </a:solidFill>
        </p:spPr>
        <p:txBody>
          <a:bodyPr lIns="216000" tIns="144000" rIns="216000" bIns="216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F8D188F-E80B-40C1-877D-AFE8F0FD23D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51019" y="1628775"/>
            <a:ext cx="3467100" cy="4105249"/>
          </a:xfrm>
          <a:prstGeom prst="roundRect">
            <a:avLst>
              <a:gd name="adj" fmla="val 9341"/>
            </a:avLst>
          </a:prstGeom>
          <a:solidFill>
            <a:schemeClr val="bg2"/>
          </a:solidFill>
        </p:spPr>
        <p:txBody>
          <a:bodyPr lIns="216000" tIns="144000" rIns="216000" bIns="216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C62E0372-C81F-4737-8D02-56C4C4C9444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3888" y="1628775"/>
            <a:ext cx="3467100" cy="4105249"/>
          </a:xfrm>
          <a:prstGeom prst="roundRect">
            <a:avLst>
              <a:gd name="adj" fmla="val 9341"/>
            </a:avLst>
          </a:prstGeom>
          <a:solidFill>
            <a:schemeClr val="bg2"/>
          </a:solidFill>
        </p:spPr>
        <p:txBody>
          <a:bodyPr lIns="216000" tIns="144000" rIns="216000" bIns="216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5E0343-4DB7-4514-BBB6-2D96C5BE2ECB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EC062693-CA00-4272-9541-75D552D11CA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7203" y="5951184"/>
            <a:ext cx="1108252" cy="6698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63759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26">
          <p15:clr>
            <a:srgbClr val="FBAE40"/>
          </p15:clr>
        </p15:guide>
        <p15:guide id="2" orient="horz" pos="890">
          <p15:clr>
            <a:srgbClr val="FBAE40"/>
          </p15:clr>
        </p15:guide>
        <p15:guide id="3" orient="horz" pos="3612">
          <p15:clr>
            <a:srgbClr val="FBAE40"/>
          </p15:clr>
        </p15:guide>
        <p15:guide id="5" pos="3795">
          <p15:clr>
            <a:srgbClr val="FBAE40"/>
          </p15:clr>
        </p15:guide>
        <p15:guide id="6" pos="3885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ckground Image 1 Slide (Dark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C1BC739-A750-4455-A32B-8CA8A5BB215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grayscl/>
            <a:alphaModFix am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</p:spPr>
      </p:pic>
      <p:sp>
        <p:nvSpPr>
          <p:cNvPr id="6" name="Freeform: Shape 5">
            <a:extLst>
              <a:ext uri="{FF2B5EF4-FFF2-40B4-BE49-F238E27FC236}">
                <a16:creationId xmlns:a16="http://schemas.microsoft.com/office/drawing/2014/main" id="{5CE1139D-C1C9-4405-8E61-F2315B7B9A6A}"/>
              </a:ext>
            </a:extLst>
          </p:cNvPr>
          <p:cNvSpPr/>
          <p:nvPr/>
        </p:nvSpPr>
        <p:spPr>
          <a:xfrm>
            <a:off x="8855781" y="1"/>
            <a:ext cx="3336220" cy="6868095"/>
          </a:xfrm>
          <a:custGeom>
            <a:avLst/>
            <a:gdLst>
              <a:gd name="connsiteX0" fmla="*/ 0 w 3336220"/>
              <a:gd name="connsiteY0" fmla="*/ 0 h 6868095"/>
              <a:gd name="connsiteX1" fmla="*/ 3336220 w 3336220"/>
              <a:gd name="connsiteY1" fmla="*/ 0 h 6868095"/>
              <a:gd name="connsiteX2" fmla="*/ 3336220 w 3336220"/>
              <a:gd name="connsiteY2" fmla="*/ 6868095 h 6868095"/>
              <a:gd name="connsiteX3" fmla="*/ 741146 w 3336220"/>
              <a:gd name="connsiteY3" fmla="*/ 6868095 h 6868095"/>
              <a:gd name="connsiteX4" fmla="*/ 2391747 w 3336220"/>
              <a:gd name="connsiteY4" fmla="*/ 1749952 h 6868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6220" h="6868095">
                <a:moveTo>
                  <a:pt x="0" y="0"/>
                </a:moveTo>
                <a:lnTo>
                  <a:pt x="3336220" y="0"/>
                </a:lnTo>
                <a:lnTo>
                  <a:pt x="3336220" y="6868095"/>
                </a:lnTo>
                <a:lnTo>
                  <a:pt x="741146" y="6868095"/>
                </a:lnTo>
                <a:lnTo>
                  <a:pt x="2391747" y="1749952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 w="2146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65A8F828-EA8C-44F9-8CE3-BF6A6E5A9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97957C-A1E5-4273-B283-7D339D6ACDA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135FA7-FC3F-4CCC-A9E3-88732C30C84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8C187580-B7FC-4066-BE92-2579719BF5D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7203" y="5951184"/>
            <a:ext cx="1108252" cy="669822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91117B2-1382-4453-8909-579DEDC22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7" y="1628801"/>
            <a:ext cx="10944225" cy="4105249"/>
          </a:xfrm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85889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890">
          <p15:clr>
            <a:srgbClr val="FBAE40"/>
          </p15:clr>
        </p15:guide>
        <p15:guide id="3" orient="horz" pos="3612">
          <p15:clr>
            <a:srgbClr val="FBAE40"/>
          </p15:clr>
        </p15:guide>
        <p15:guide id="4" orient="horz" pos="1026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ckground Image 2 Slide (Dark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C1BC739-A750-4455-A32B-8CA8A5BB215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 amt="15000"/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68095"/>
          </a:xfrm>
          <a:prstGeom prst="rect">
            <a:avLst/>
          </a:prstGeom>
        </p:spPr>
      </p:pic>
      <p:sp>
        <p:nvSpPr>
          <p:cNvPr id="6" name="Freeform: Shape 5">
            <a:extLst>
              <a:ext uri="{FF2B5EF4-FFF2-40B4-BE49-F238E27FC236}">
                <a16:creationId xmlns:a16="http://schemas.microsoft.com/office/drawing/2014/main" id="{5CE1139D-C1C9-4405-8E61-F2315B7B9A6A}"/>
              </a:ext>
            </a:extLst>
          </p:cNvPr>
          <p:cNvSpPr/>
          <p:nvPr/>
        </p:nvSpPr>
        <p:spPr>
          <a:xfrm>
            <a:off x="8855781" y="1"/>
            <a:ext cx="3336220" cy="6868095"/>
          </a:xfrm>
          <a:custGeom>
            <a:avLst/>
            <a:gdLst>
              <a:gd name="connsiteX0" fmla="*/ 0 w 3336220"/>
              <a:gd name="connsiteY0" fmla="*/ 0 h 6868095"/>
              <a:gd name="connsiteX1" fmla="*/ 3336220 w 3336220"/>
              <a:gd name="connsiteY1" fmla="*/ 0 h 6868095"/>
              <a:gd name="connsiteX2" fmla="*/ 3336220 w 3336220"/>
              <a:gd name="connsiteY2" fmla="*/ 6868095 h 6868095"/>
              <a:gd name="connsiteX3" fmla="*/ 741146 w 3336220"/>
              <a:gd name="connsiteY3" fmla="*/ 6868095 h 6868095"/>
              <a:gd name="connsiteX4" fmla="*/ 2391747 w 3336220"/>
              <a:gd name="connsiteY4" fmla="*/ 1749952 h 6868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6220" h="6868095">
                <a:moveTo>
                  <a:pt x="0" y="0"/>
                </a:moveTo>
                <a:lnTo>
                  <a:pt x="3336220" y="0"/>
                </a:lnTo>
                <a:lnTo>
                  <a:pt x="3336220" y="6868095"/>
                </a:lnTo>
                <a:lnTo>
                  <a:pt x="741146" y="6868095"/>
                </a:lnTo>
                <a:lnTo>
                  <a:pt x="2391747" y="1749952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 w="2146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65A8F828-EA8C-44F9-8CE3-BF6A6E5A9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E6699D-DFD9-4B77-906F-4434813F5B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08C892-B2F6-4FE5-BE52-11D58484BF6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1854ABFB-08DD-495F-9DC0-45E244507D9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7203" y="5951184"/>
            <a:ext cx="1108252" cy="669822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D356FC0-3238-4CB9-834C-661F14863B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7" y="1628801"/>
            <a:ext cx="10944225" cy="4105249"/>
          </a:xfrm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5289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890">
          <p15:clr>
            <a:srgbClr val="FBAE40"/>
          </p15:clr>
        </p15:guide>
        <p15:guide id="3" orient="horz" pos="3612">
          <p15:clr>
            <a:srgbClr val="FBAE40"/>
          </p15:clr>
        </p15:guide>
        <p15:guide id="4" orient="horz" pos="1026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ckground Image 3 Slide (Dark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C9EE477-2488-4D64-ADCC-6751017C59C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grayscl/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68094"/>
          </a:xfrm>
          <a:prstGeom prst="rect">
            <a:avLst/>
          </a:prstGeom>
        </p:spPr>
      </p:pic>
      <p:sp>
        <p:nvSpPr>
          <p:cNvPr id="6" name="Freeform: Shape 5">
            <a:extLst>
              <a:ext uri="{FF2B5EF4-FFF2-40B4-BE49-F238E27FC236}">
                <a16:creationId xmlns:a16="http://schemas.microsoft.com/office/drawing/2014/main" id="{5CE1139D-C1C9-4405-8E61-F2315B7B9A6A}"/>
              </a:ext>
            </a:extLst>
          </p:cNvPr>
          <p:cNvSpPr/>
          <p:nvPr/>
        </p:nvSpPr>
        <p:spPr>
          <a:xfrm>
            <a:off x="8855781" y="1"/>
            <a:ext cx="3336220" cy="6868095"/>
          </a:xfrm>
          <a:custGeom>
            <a:avLst/>
            <a:gdLst>
              <a:gd name="connsiteX0" fmla="*/ 0 w 3336220"/>
              <a:gd name="connsiteY0" fmla="*/ 0 h 6868095"/>
              <a:gd name="connsiteX1" fmla="*/ 3336220 w 3336220"/>
              <a:gd name="connsiteY1" fmla="*/ 0 h 6868095"/>
              <a:gd name="connsiteX2" fmla="*/ 3336220 w 3336220"/>
              <a:gd name="connsiteY2" fmla="*/ 6868095 h 6868095"/>
              <a:gd name="connsiteX3" fmla="*/ 741146 w 3336220"/>
              <a:gd name="connsiteY3" fmla="*/ 6868095 h 6868095"/>
              <a:gd name="connsiteX4" fmla="*/ 2391747 w 3336220"/>
              <a:gd name="connsiteY4" fmla="*/ 1749952 h 6868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6220" h="6868095">
                <a:moveTo>
                  <a:pt x="0" y="0"/>
                </a:moveTo>
                <a:lnTo>
                  <a:pt x="3336220" y="0"/>
                </a:lnTo>
                <a:lnTo>
                  <a:pt x="3336220" y="6868095"/>
                </a:lnTo>
                <a:lnTo>
                  <a:pt x="741146" y="6868095"/>
                </a:lnTo>
                <a:lnTo>
                  <a:pt x="2391747" y="1749952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 w="2146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65A8F828-EA8C-44F9-8CE3-BF6A6E5A9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41A073-6BB8-451A-9899-2DC421093C9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224236-AEA0-4A72-85F4-B079508741A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860E4F70-EA34-47B8-8A09-0532B7EBD17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7203" y="5951184"/>
            <a:ext cx="1108252" cy="669822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A3BC29B-00E6-4BA3-9437-0D6A87788C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7" y="1628801"/>
            <a:ext cx="10944225" cy="4105249"/>
          </a:xfrm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84933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890">
          <p15:clr>
            <a:srgbClr val="FBAE40"/>
          </p15:clr>
        </p15:guide>
        <p15:guide id="3" orient="horz" pos="3612">
          <p15:clr>
            <a:srgbClr val="FBAE40"/>
          </p15:clr>
        </p15:guide>
        <p15:guide id="4" orient="horz" pos="102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4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0978028-AA99-4A85-B7AA-A175E9E949B2}"/>
              </a:ext>
            </a:extLst>
          </p:cNvPr>
          <p:cNvSpPr/>
          <p:nvPr/>
        </p:nvSpPr>
        <p:spPr>
          <a:xfrm>
            <a:off x="5719331" y="1546860"/>
            <a:ext cx="6472669" cy="53111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B103A89-FD39-4081-AB84-31798299E84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grayscl/>
            <a:alphaModFix am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47927" y="1524113"/>
            <a:ext cx="6744073" cy="5333887"/>
          </a:xfrm>
          <a:prstGeom prst="rect">
            <a:avLst/>
          </a:prstGeom>
          <a:solidFill>
            <a:schemeClr val="accent5"/>
          </a:solidFill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234EC4B-5083-47E8-9A10-590BE94F78F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alphaModFix amt="30000"/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69475" y="0"/>
            <a:ext cx="8622525" cy="1566949"/>
          </a:xfrm>
          <a:prstGeom prst="rect">
            <a:avLst/>
          </a:prstGeom>
          <a:solidFill>
            <a:srgbClr val="750D68"/>
          </a:solidFill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F1640AA-5F9D-43D4-89E5-DE9C986A8B5E}"/>
              </a:ext>
            </a:extLst>
          </p:cNvPr>
          <p:cNvSpPr/>
          <p:nvPr/>
        </p:nvSpPr>
        <p:spPr>
          <a:xfrm>
            <a:off x="5015880" y="0"/>
            <a:ext cx="7176120" cy="1555111"/>
          </a:xfrm>
          <a:prstGeom prst="rect">
            <a:avLst/>
          </a:prstGeom>
          <a:gradFill>
            <a:gsLst>
              <a:gs pos="100000">
                <a:srgbClr val="750D68"/>
              </a:gs>
              <a:gs pos="0">
                <a:srgbClr val="750D68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F349DC71-095A-427C-86AE-AB2BF62FF11A}"/>
              </a:ext>
            </a:extLst>
          </p:cNvPr>
          <p:cNvSpPr/>
          <p:nvPr/>
        </p:nvSpPr>
        <p:spPr>
          <a:xfrm>
            <a:off x="0" y="-1864"/>
            <a:ext cx="12192000" cy="6859864"/>
          </a:xfrm>
          <a:custGeom>
            <a:avLst/>
            <a:gdLst>
              <a:gd name="connsiteX0" fmla="*/ 0 w 12192000"/>
              <a:gd name="connsiteY0" fmla="*/ 0 h 6859864"/>
              <a:gd name="connsiteX1" fmla="*/ 3803006 w 12192000"/>
              <a:gd name="connsiteY1" fmla="*/ 0 h 6859864"/>
              <a:gd name="connsiteX2" fmla="*/ 4304834 w 12192000"/>
              <a:gd name="connsiteY2" fmla="*/ 1529209 h 6859864"/>
              <a:gd name="connsiteX3" fmla="*/ 12192000 w 12192000"/>
              <a:gd name="connsiteY3" fmla="*/ 1547431 h 6859864"/>
              <a:gd name="connsiteX4" fmla="*/ 12192000 w 12192000"/>
              <a:gd name="connsiteY4" fmla="*/ 1555990 h 6859864"/>
              <a:gd name="connsiteX5" fmla="*/ 5826926 w 12192000"/>
              <a:gd name="connsiteY5" fmla="*/ 6215744 h 6859864"/>
              <a:gd name="connsiteX6" fmla="*/ 6034029 w 12192000"/>
              <a:gd name="connsiteY6" fmla="*/ 6859864 h 6859864"/>
              <a:gd name="connsiteX7" fmla="*/ 0 w 12192000"/>
              <a:gd name="connsiteY7" fmla="*/ 6859864 h 6859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9864">
                <a:moveTo>
                  <a:pt x="0" y="0"/>
                </a:moveTo>
                <a:lnTo>
                  <a:pt x="3803006" y="0"/>
                </a:lnTo>
                <a:lnTo>
                  <a:pt x="4304834" y="1529209"/>
                </a:lnTo>
                <a:lnTo>
                  <a:pt x="12192000" y="1547431"/>
                </a:lnTo>
                <a:lnTo>
                  <a:pt x="12192000" y="1555990"/>
                </a:lnTo>
                <a:lnTo>
                  <a:pt x="5826926" y="6215744"/>
                </a:lnTo>
                <a:lnTo>
                  <a:pt x="6034029" y="6859864"/>
                </a:lnTo>
                <a:lnTo>
                  <a:pt x="0" y="6859864"/>
                </a:lnTo>
                <a:close/>
              </a:path>
            </a:pathLst>
          </a:custGeom>
          <a:solidFill>
            <a:srgbClr val="FFFFFF"/>
          </a:solidFill>
          <a:ln w="2146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127A54-07D0-4F3C-93FC-B5CDD638ECE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1962" y="2430707"/>
            <a:ext cx="7428254" cy="1942147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600" cap="all" baseline="0">
                <a:latin typeface="+mj-lt"/>
              </a:defRPr>
            </a:lvl1pPr>
          </a:lstStyle>
          <a:p>
            <a:r>
              <a:rPr lang="en-GB"/>
              <a:t>PRESENTATION TITLE GOES HERE CAN SPAN OVER 3 LINES</a:t>
            </a:r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A3D891ED-D48D-4E77-BFAF-1780E743F0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1962" y="1886477"/>
            <a:ext cx="2957513" cy="293663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800" b="1">
                <a:solidFill>
                  <a:schemeClr val="accent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5BCAD085-E8A6-8845-BD4E-CB4CCA059FC4}" type="datetimeFigureOut">
              <a:rPr lang="en-US" smtClean="0"/>
              <a:t>2/11/26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2B11854-0CD1-41D9-A5EE-99430E06B73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95870" y="251460"/>
            <a:ext cx="1283570" cy="1038860"/>
          </a:xfrm>
          <a:prstGeom prst="rect">
            <a:avLst/>
          </a:prstGeom>
        </p:spPr>
      </p:pic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C5D3B66C-3D08-4FDA-A482-B9B20ACB0B5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30815" y="333375"/>
            <a:ext cx="5509550" cy="881063"/>
          </a:xfrm>
        </p:spPr>
        <p:txBody>
          <a:bodyPr anchor="ctr">
            <a:noAutofit/>
          </a:bodyPr>
          <a:lstStyle>
            <a:lvl1pPr algn="r">
              <a:defRPr sz="18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algn="r">
              <a:defRPr sz="1200">
                <a:solidFill>
                  <a:schemeClr val="bg1"/>
                </a:solidFill>
                <a:latin typeface="+mj-lt"/>
              </a:defRPr>
            </a:lvl2pPr>
            <a:lvl3pPr algn="r">
              <a:defRPr sz="1200">
                <a:solidFill>
                  <a:schemeClr val="bg1"/>
                </a:solidFill>
                <a:latin typeface="+mj-lt"/>
              </a:defRPr>
            </a:lvl3pPr>
            <a:lvl4pPr algn="r">
              <a:defRPr sz="1200">
                <a:solidFill>
                  <a:schemeClr val="bg1"/>
                </a:solidFill>
                <a:latin typeface="+mj-lt"/>
              </a:defRPr>
            </a:lvl4pPr>
            <a:lvl5pPr algn="r">
              <a:defRPr sz="12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D856C5B4-C99A-49DA-8922-F8C00827DCD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1962" y="4725144"/>
            <a:ext cx="4475926" cy="1440706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Presentation subtitle goes here can span over 4 lines </a:t>
            </a:r>
            <a:endParaRPr lang="en-US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BAFC44AF-8F0F-43FA-B565-19C506DF0F1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7202" y="334561"/>
            <a:ext cx="1667613" cy="10078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69789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977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4972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[TOC Sourc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F349DC71-095A-427C-86AE-AB2BF62FF11A}"/>
              </a:ext>
            </a:extLst>
          </p:cNvPr>
          <p:cNvSpPr/>
          <p:nvPr userDrawn="1"/>
        </p:nvSpPr>
        <p:spPr>
          <a:xfrm>
            <a:off x="0" y="-1864"/>
            <a:ext cx="12192000" cy="6859864"/>
          </a:xfrm>
          <a:custGeom>
            <a:avLst/>
            <a:gdLst>
              <a:gd name="connsiteX0" fmla="*/ 0 w 12192000"/>
              <a:gd name="connsiteY0" fmla="*/ 0 h 6859864"/>
              <a:gd name="connsiteX1" fmla="*/ 3803006 w 12192000"/>
              <a:gd name="connsiteY1" fmla="*/ 0 h 6859864"/>
              <a:gd name="connsiteX2" fmla="*/ 4304834 w 12192000"/>
              <a:gd name="connsiteY2" fmla="*/ 1529209 h 6859864"/>
              <a:gd name="connsiteX3" fmla="*/ 12192000 w 12192000"/>
              <a:gd name="connsiteY3" fmla="*/ 1547431 h 6859864"/>
              <a:gd name="connsiteX4" fmla="*/ 12192000 w 12192000"/>
              <a:gd name="connsiteY4" fmla="*/ 1555990 h 6859864"/>
              <a:gd name="connsiteX5" fmla="*/ 5826926 w 12192000"/>
              <a:gd name="connsiteY5" fmla="*/ 6215744 h 6859864"/>
              <a:gd name="connsiteX6" fmla="*/ 6034029 w 12192000"/>
              <a:gd name="connsiteY6" fmla="*/ 6859864 h 6859864"/>
              <a:gd name="connsiteX7" fmla="*/ 0 w 12192000"/>
              <a:gd name="connsiteY7" fmla="*/ 6859864 h 6859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9864">
                <a:moveTo>
                  <a:pt x="0" y="0"/>
                </a:moveTo>
                <a:lnTo>
                  <a:pt x="3803006" y="0"/>
                </a:lnTo>
                <a:lnTo>
                  <a:pt x="4304834" y="1529209"/>
                </a:lnTo>
                <a:lnTo>
                  <a:pt x="12192000" y="1547431"/>
                </a:lnTo>
                <a:lnTo>
                  <a:pt x="12192000" y="1555990"/>
                </a:lnTo>
                <a:lnTo>
                  <a:pt x="5826926" y="6215744"/>
                </a:lnTo>
                <a:lnTo>
                  <a:pt x="6034029" y="6859864"/>
                </a:lnTo>
                <a:lnTo>
                  <a:pt x="0" y="6859864"/>
                </a:lnTo>
                <a:close/>
              </a:path>
            </a:pathLst>
          </a:custGeom>
          <a:gradFill>
            <a:gsLst>
              <a:gs pos="0">
                <a:srgbClr val="009CDE"/>
              </a:gs>
              <a:gs pos="77000">
                <a:srgbClr val="005191"/>
              </a:gs>
              <a:gs pos="100000">
                <a:srgbClr val="27257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lt1"/>
              </a:solidFill>
              <a:latin typeface="Arial" panose="020B0604020202020204" pitchFamily="34" charset="0"/>
            </a:endParaRPr>
          </a:p>
        </p:txBody>
      </p:sp>
      <p:sp>
        <p:nvSpPr>
          <p:cNvPr id="2" name="plcSectionTitle">
            <a:extLst>
              <a:ext uri="{FF2B5EF4-FFF2-40B4-BE49-F238E27FC236}">
                <a16:creationId xmlns:a16="http://schemas.microsoft.com/office/drawing/2014/main" id="{2C127A54-07D0-4F3C-93FC-B5CDD638ECE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1962" y="2430707"/>
            <a:ext cx="7428254" cy="1942147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4000" cap="all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DIVIDER SLIDE TITLE GOES HERE CAN SPAN OVER 3 LINES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DF29E4-BED1-47C6-BDC1-43AF2F4D28B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1962" y="4725144"/>
            <a:ext cx="4043878" cy="1440706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Divider subtitle goes here can span over 4 lines </a:t>
            </a:r>
            <a:endParaRPr lang="en-US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61807F68-BF1A-43FE-8415-095F68B97C82}"/>
              </a:ext>
            </a:extLst>
          </p:cNvPr>
          <p:cNvSpPr txBox="1">
            <a:spLocks/>
          </p:cNvSpPr>
          <p:nvPr userDrawn="1"/>
        </p:nvSpPr>
        <p:spPr>
          <a:xfrm>
            <a:off x="7602523" y="338842"/>
            <a:ext cx="3967822" cy="864096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5113" indent="-2651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1338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06450" indent="-2651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SECTION </a:t>
            </a: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00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plcSectionNumber">
            <a:extLst>
              <a:ext uri="{FF2B5EF4-FFF2-40B4-BE49-F238E27FC236}">
                <a16:creationId xmlns:a16="http://schemas.microsoft.com/office/drawing/2014/main" id="{A44ACE24-9E11-4EAC-984A-54C5E50297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894695" y="489903"/>
            <a:ext cx="647700" cy="504825"/>
          </a:xfrm>
        </p:spPr>
        <p:txBody>
          <a:bodyPr rIns="0" anchor="ctr">
            <a:noAutofit/>
          </a:bodyPr>
          <a:lstStyle>
            <a:lvl1pPr algn="ctr">
              <a:defRPr sz="3200">
                <a:solidFill>
                  <a:srgbClr val="009CDE"/>
                </a:solidFill>
              </a:defRPr>
            </a:lvl1pPr>
            <a:lvl5pPr marL="541337" indent="0" algn="ctr">
              <a:buNone/>
              <a:defRPr/>
            </a:lvl5pPr>
          </a:lstStyle>
          <a:p>
            <a:pPr lvl="0"/>
            <a:r>
              <a:rPr lang="en-GB"/>
              <a:t>00</a:t>
            </a:r>
            <a:endParaRPr lang="en-US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19BEC6A6-F3C1-4EAA-8FD7-E9ECA839F37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7202" y="334561"/>
            <a:ext cx="1667613" cy="10078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96815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977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5CE1139D-C1C9-4405-8E61-F2315B7B9A6A}"/>
              </a:ext>
            </a:extLst>
          </p:cNvPr>
          <p:cNvSpPr/>
          <p:nvPr userDrawn="1"/>
        </p:nvSpPr>
        <p:spPr>
          <a:xfrm>
            <a:off x="8855781" y="1"/>
            <a:ext cx="3336220" cy="6868095"/>
          </a:xfrm>
          <a:custGeom>
            <a:avLst/>
            <a:gdLst>
              <a:gd name="connsiteX0" fmla="*/ 0 w 3336220"/>
              <a:gd name="connsiteY0" fmla="*/ 0 h 6868095"/>
              <a:gd name="connsiteX1" fmla="*/ 3336220 w 3336220"/>
              <a:gd name="connsiteY1" fmla="*/ 0 h 6868095"/>
              <a:gd name="connsiteX2" fmla="*/ 3336220 w 3336220"/>
              <a:gd name="connsiteY2" fmla="*/ 6868095 h 6868095"/>
              <a:gd name="connsiteX3" fmla="*/ 741146 w 3336220"/>
              <a:gd name="connsiteY3" fmla="*/ 6868095 h 6868095"/>
              <a:gd name="connsiteX4" fmla="*/ 2391747 w 3336220"/>
              <a:gd name="connsiteY4" fmla="*/ 1749952 h 6868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6220" h="6868095">
                <a:moveTo>
                  <a:pt x="0" y="0"/>
                </a:moveTo>
                <a:lnTo>
                  <a:pt x="3336220" y="0"/>
                </a:lnTo>
                <a:lnTo>
                  <a:pt x="3336220" y="6868095"/>
                </a:lnTo>
                <a:lnTo>
                  <a:pt x="741146" y="6868095"/>
                </a:lnTo>
                <a:lnTo>
                  <a:pt x="2391747" y="1749952"/>
                </a:lnTo>
                <a:close/>
              </a:path>
            </a:pathLst>
          </a:custGeom>
          <a:solidFill>
            <a:srgbClr val="009CDE">
              <a:alpha val="9804"/>
            </a:srgbClr>
          </a:solidFill>
          <a:ln w="2146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65A8F828-EA8C-44F9-8CE3-BF6A6E5A9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C851E0-3455-4CE0-83C1-DEDB42C44B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99DF30-A63F-4A07-8EDA-BFD2C0BBC66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To edit the footer text go to Insert &gt; Header &amp; Footer</a:t>
            </a:r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A2B92208-C2D5-4859-8233-19A9861FCB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7203" y="5951184"/>
            <a:ext cx="1108252" cy="6698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91393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890">
          <p15:clr>
            <a:srgbClr val="FBAE40"/>
          </p15:clr>
        </p15:guide>
        <p15:guide id="3" orient="horz" pos="3612">
          <p15:clr>
            <a:srgbClr val="FBAE40"/>
          </p15:clr>
        </p15:guide>
        <p15:guide id="4" orient="horz" pos="1026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 Focu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5CE1139D-C1C9-4405-8E61-F2315B7B9A6A}"/>
              </a:ext>
            </a:extLst>
          </p:cNvPr>
          <p:cNvSpPr/>
          <p:nvPr userDrawn="1"/>
        </p:nvSpPr>
        <p:spPr>
          <a:xfrm>
            <a:off x="8855781" y="1"/>
            <a:ext cx="3336220" cy="6868095"/>
          </a:xfrm>
          <a:custGeom>
            <a:avLst/>
            <a:gdLst>
              <a:gd name="connsiteX0" fmla="*/ 0 w 3336220"/>
              <a:gd name="connsiteY0" fmla="*/ 0 h 6868095"/>
              <a:gd name="connsiteX1" fmla="*/ 3336220 w 3336220"/>
              <a:gd name="connsiteY1" fmla="*/ 0 h 6868095"/>
              <a:gd name="connsiteX2" fmla="*/ 3336220 w 3336220"/>
              <a:gd name="connsiteY2" fmla="*/ 6868095 h 6868095"/>
              <a:gd name="connsiteX3" fmla="*/ 741146 w 3336220"/>
              <a:gd name="connsiteY3" fmla="*/ 6868095 h 6868095"/>
              <a:gd name="connsiteX4" fmla="*/ 2391747 w 3336220"/>
              <a:gd name="connsiteY4" fmla="*/ 1749952 h 6868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6220" h="6868095">
                <a:moveTo>
                  <a:pt x="0" y="0"/>
                </a:moveTo>
                <a:lnTo>
                  <a:pt x="3336220" y="0"/>
                </a:lnTo>
                <a:lnTo>
                  <a:pt x="3336220" y="6868095"/>
                </a:lnTo>
                <a:lnTo>
                  <a:pt x="741146" y="6868095"/>
                </a:lnTo>
                <a:lnTo>
                  <a:pt x="2391747" y="1749952"/>
                </a:lnTo>
                <a:close/>
              </a:path>
            </a:pathLst>
          </a:custGeom>
          <a:solidFill>
            <a:srgbClr val="009CDE"/>
          </a:solidFill>
          <a:ln w="2146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65A8F828-EA8C-44F9-8CE3-BF6A6E5A9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7073E1-4FB0-456D-AD25-A95886A11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01D474-9AF1-4DD4-96D5-20196A48BB9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To edit the footer text go to Insert &gt; Header &amp; Footer</a:t>
            </a:r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1EE3500-F8C3-4732-BE73-EC185308E93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7203" y="5951184"/>
            <a:ext cx="1108252" cy="6698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6053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890">
          <p15:clr>
            <a:srgbClr val="FBAE40"/>
          </p15:clr>
        </p15:guide>
        <p15:guide id="3" orient="horz" pos="3612">
          <p15:clr>
            <a:srgbClr val="FBAE40"/>
          </p15:clr>
        </p15:guide>
        <p15:guide id="4" orient="horz" pos="1026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ocus Slide (Ad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65A8F828-EA8C-44F9-8CE3-BF6A6E5A9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4C3AD5-426C-4560-96DE-5AE54EE6BDD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To edit the footer text go to Insert &gt; Header &amp; Footer</a:t>
            </a:r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00E68D09-D625-42E0-B07B-D1E9CC398F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7203" y="5951184"/>
            <a:ext cx="1108252" cy="669822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ED984F6-9651-4A2E-A441-A678FE5471C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855781" y="1"/>
            <a:ext cx="3336220" cy="6868095"/>
          </a:xfrm>
          <a:custGeom>
            <a:avLst/>
            <a:gdLst>
              <a:gd name="connsiteX0" fmla="*/ 0 w 3336220"/>
              <a:gd name="connsiteY0" fmla="*/ 0 h 6868095"/>
              <a:gd name="connsiteX1" fmla="*/ 3336220 w 3336220"/>
              <a:gd name="connsiteY1" fmla="*/ 0 h 6868095"/>
              <a:gd name="connsiteX2" fmla="*/ 3336220 w 3336220"/>
              <a:gd name="connsiteY2" fmla="*/ 6868095 h 6868095"/>
              <a:gd name="connsiteX3" fmla="*/ 741146 w 3336220"/>
              <a:gd name="connsiteY3" fmla="*/ 6868095 h 6868095"/>
              <a:gd name="connsiteX4" fmla="*/ 2391747 w 3336220"/>
              <a:gd name="connsiteY4" fmla="*/ 1749952 h 6868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6220" h="6868095">
                <a:moveTo>
                  <a:pt x="0" y="0"/>
                </a:moveTo>
                <a:lnTo>
                  <a:pt x="3336220" y="0"/>
                </a:lnTo>
                <a:lnTo>
                  <a:pt x="3336220" y="6868095"/>
                </a:lnTo>
                <a:lnTo>
                  <a:pt x="741146" y="6868095"/>
                </a:lnTo>
                <a:lnTo>
                  <a:pt x="2391747" y="1749952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CF89D1-5F6C-4FE0-93BA-66FADB691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7698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890">
          <p15:clr>
            <a:srgbClr val="FBAE40"/>
          </p15:clr>
        </p15:guide>
        <p15:guide id="3" orient="horz" pos="3612">
          <p15:clr>
            <a:srgbClr val="FBAE40"/>
          </p15:clr>
        </p15:guide>
        <p15:guide id="4" orient="horz" pos="1026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ocu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CAB064B-EA5D-45D0-8603-6531F06CEE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grayscl/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55782" y="2"/>
            <a:ext cx="3336219" cy="6857999"/>
          </a:xfrm>
          <a:custGeom>
            <a:avLst/>
            <a:gdLst>
              <a:gd name="connsiteX0" fmla="*/ 0 w 3336219"/>
              <a:gd name="connsiteY0" fmla="*/ 0 h 6857999"/>
              <a:gd name="connsiteX1" fmla="*/ 3336219 w 3336219"/>
              <a:gd name="connsiteY1" fmla="*/ 0 h 6857999"/>
              <a:gd name="connsiteX2" fmla="*/ 3336219 w 3336219"/>
              <a:gd name="connsiteY2" fmla="*/ 6857999 h 6857999"/>
              <a:gd name="connsiteX3" fmla="*/ 744402 w 3336219"/>
              <a:gd name="connsiteY3" fmla="*/ 6857999 h 6857999"/>
              <a:gd name="connsiteX4" fmla="*/ 2391747 w 3336219"/>
              <a:gd name="connsiteY4" fmla="*/ 1749952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6219" h="6857999">
                <a:moveTo>
                  <a:pt x="0" y="0"/>
                </a:moveTo>
                <a:lnTo>
                  <a:pt x="3336219" y="0"/>
                </a:lnTo>
                <a:lnTo>
                  <a:pt x="3336219" y="6857999"/>
                </a:lnTo>
                <a:lnTo>
                  <a:pt x="744402" y="6857999"/>
                </a:lnTo>
                <a:lnTo>
                  <a:pt x="2391747" y="1749952"/>
                </a:lnTo>
                <a:close/>
              </a:path>
            </a:pathLst>
          </a:custGeom>
          <a:solidFill>
            <a:srgbClr val="009CDE"/>
          </a:solidFill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65A8F828-EA8C-44F9-8CE3-BF6A6E5A9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60EE01C-DA10-4191-8DA8-8C8246F6E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4148BA-6A70-4B85-819D-E271DD17EC9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To edit the footer text go to Insert &gt; Header &amp; Footer</a:t>
            </a:r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6F52268F-8259-4816-A3A3-50C6304BC01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7203" y="5951184"/>
            <a:ext cx="1108252" cy="6698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70315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890">
          <p15:clr>
            <a:srgbClr val="FBAE40"/>
          </p15:clr>
        </p15:guide>
        <p15:guide id="3" orient="horz" pos="3612">
          <p15:clr>
            <a:srgbClr val="FBAE40"/>
          </p15:clr>
        </p15:guide>
        <p15:guide id="4" orient="horz" pos="1026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AF6E826-535C-4AE8-A4CB-F25A8DDA0263}"/>
              </a:ext>
            </a:extLst>
          </p:cNvPr>
          <p:cNvSpPr/>
          <p:nvPr userDrawn="1"/>
        </p:nvSpPr>
        <p:spPr>
          <a:xfrm>
            <a:off x="8855781" y="1"/>
            <a:ext cx="3336220" cy="6868095"/>
          </a:xfrm>
          <a:custGeom>
            <a:avLst/>
            <a:gdLst>
              <a:gd name="connsiteX0" fmla="*/ 0 w 3336220"/>
              <a:gd name="connsiteY0" fmla="*/ 0 h 6868095"/>
              <a:gd name="connsiteX1" fmla="*/ 3336220 w 3336220"/>
              <a:gd name="connsiteY1" fmla="*/ 0 h 6868095"/>
              <a:gd name="connsiteX2" fmla="*/ 3336220 w 3336220"/>
              <a:gd name="connsiteY2" fmla="*/ 6868095 h 6868095"/>
              <a:gd name="connsiteX3" fmla="*/ 741146 w 3336220"/>
              <a:gd name="connsiteY3" fmla="*/ 6868095 h 6868095"/>
              <a:gd name="connsiteX4" fmla="*/ 2391747 w 3336220"/>
              <a:gd name="connsiteY4" fmla="*/ 1749952 h 6868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6220" h="6868095">
                <a:moveTo>
                  <a:pt x="0" y="0"/>
                </a:moveTo>
                <a:lnTo>
                  <a:pt x="3336220" y="0"/>
                </a:lnTo>
                <a:lnTo>
                  <a:pt x="3336220" y="6868095"/>
                </a:lnTo>
                <a:lnTo>
                  <a:pt x="741146" y="6868095"/>
                </a:lnTo>
                <a:lnTo>
                  <a:pt x="2391747" y="1749952"/>
                </a:lnTo>
                <a:close/>
              </a:path>
            </a:pathLst>
          </a:custGeom>
          <a:solidFill>
            <a:srgbClr val="009CDE">
              <a:alpha val="9804"/>
            </a:srgbClr>
          </a:solidFill>
          <a:ln w="2146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FABAE6-89D6-4DA6-8E25-44CF070F4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2C8856E-EA09-4A2D-A32F-1FA6FBE19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7" y="1628801"/>
            <a:ext cx="10944225" cy="4105249"/>
          </a:xfrm>
        </p:spPr>
        <p:txBody>
          <a:bodyPr lIns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ECD4A2-B6FE-4813-B78A-775988CB25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48A56F-8007-46B7-851B-EAD4B6AAC8E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To edit the footer text go to Insert &gt; Header &amp; Footer</a:t>
            </a:r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08BEA132-5AAB-48DD-B3BD-0DA804F85DA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7203" y="5951184"/>
            <a:ext cx="1108252" cy="6698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50686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26">
          <p15:clr>
            <a:srgbClr val="FBAE40"/>
          </p15:clr>
        </p15:guide>
        <p15:guide id="2" orient="horz" pos="890">
          <p15:clr>
            <a:srgbClr val="FBAE40"/>
          </p15:clr>
        </p15:guide>
        <p15:guide id="3" orient="horz" pos="3612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oi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AF6E826-535C-4AE8-A4CB-F25A8DDA0263}"/>
              </a:ext>
            </a:extLst>
          </p:cNvPr>
          <p:cNvSpPr/>
          <p:nvPr userDrawn="1"/>
        </p:nvSpPr>
        <p:spPr>
          <a:xfrm>
            <a:off x="8855781" y="1"/>
            <a:ext cx="3336220" cy="6868095"/>
          </a:xfrm>
          <a:custGeom>
            <a:avLst/>
            <a:gdLst>
              <a:gd name="connsiteX0" fmla="*/ 0 w 3336220"/>
              <a:gd name="connsiteY0" fmla="*/ 0 h 6868095"/>
              <a:gd name="connsiteX1" fmla="*/ 3336220 w 3336220"/>
              <a:gd name="connsiteY1" fmla="*/ 0 h 6868095"/>
              <a:gd name="connsiteX2" fmla="*/ 3336220 w 3336220"/>
              <a:gd name="connsiteY2" fmla="*/ 6868095 h 6868095"/>
              <a:gd name="connsiteX3" fmla="*/ 741146 w 3336220"/>
              <a:gd name="connsiteY3" fmla="*/ 6868095 h 6868095"/>
              <a:gd name="connsiteX4" fmla="*/ 2391747 w 3336220"/>
              <a:gd name="connsiteY4" fmla="*/ 1749952 h 6868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6220" h="6868095">
                <a:moveTo>
                  <a:pt x="0" y="0"/>
                </a:moveTo>
                <a:lnTo>
                  <a:pt x="3336220" y="0"/>
                </a:lnTo>
                <a:lnTo>
                  <a:pt x="3336220" y="6868095"/>
                </a:lnTo>
                <a:lnTo>
                  <a:pt x="741146" y="6868095"/>
                </a:lnTo>
                <a:lnTo>
                  <a:pt x="2391747" y="1749952"/>
                </a:lnTo>
                <a:close/>
              </a:path>
            </a:pathLst>
          </a:custGeom>
          <a:solidFill>
            <a:srgbClr val="009CDE">
              <a:alpha val="9804"/>
            </a:srgbClr>
          </a:solidFill>
          <a:ln w="2146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FABAE6-89D6-4DA6-8E25-44CF070F4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ECD4A2-B6FE-4813-B78A-775988CB25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48A56F-8007-46B7-851B-EAD4B6AAC8E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To edit the footer text go to Insert &gt; Header &amp; Footer</a:t>
            </a:r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08BEA132-5AAB-48DD-B3BD-0DA804F85DA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7203" y="5951184"/>
            <a:ext cx="1108252" cy="669822"/>
          </a:xfrm>
          <a:prstGeom prst="rect">
            <a:avLst/>
          </a:prstGeom>
        </p:spPr>
      </p:pic>
      <p:sp>
        <p:nvSpPr>
          <p:cNvPr id="8" name="Text Placeholder 24">
            <a:extLst>
              <a:ext uri="{FF2B5EF4-FFF2-40B4-BE49-F238E27FC236}">
                <a16:creationId xmlns:a16="http://schemas.microsoft.com/office/drawing/2014/main" id="{314C3C4B-B6E3-4406-8D55-976FA6FA4C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706234" y="2056721"/>
            <a:ext cx="1384461" cy="1378238"/>
          </a:xfrm>
          <a:custGeom>
            <a:avLst/>
            <a:gdLst>
              <a:gd name="connsiteX0" fmla="*/ 480300 w 960600"/>
              <a:gd name="connsiteY0" fmla="*/ 0 h 956282"/>
              <a:gd name="connsiteX1" fmla="*/ 960600 w 960600"/>
              <a:gd name="connsiteY1" fmla="*/ 480299 h 956282"/>
              <a:gd name="connsiteX2" fmla="*/ 577097 w 960600"/>
              <a:gd name="connsiteY2" fmla="*/ 950840 h 956282"/>
              <a:gd name="connsiteX3" fmla="*/ 523114 w 960600"/>
              <a:gd name="connsiteY3" fmla="*/ 956282 h 956282"/>
              <a:gd name="connsiteX4" fmla="*/ 437486 w 960600"/>
              <a:gd name="connsiteY4" fmla="*/ 956282 h 956282"/>
              <a:gd name="connsiteX5" fmla="*/ 383503 w 960600"/>
              <a:gd name="connsiteY5" fmla="*/ 950840 h 956282"/>
              <a:gd name="connsiteX6" fmla="*/ 0 w 960600"/>
              <a:gd name="connsiteY6" fmla="*/ 480299 h 956282"/>
              <a:gd name="connsiteX7" fmla="*/ 480300 w 960600"/>
              <a:gd name="connsiteY7" fmla="*/ 0 h 956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0600" h="956282">
                <a:moveTo>
                  <a:pt x="480300" y="0"/>
                </a:moveTo>
                <a:cubicBezTo>
                  <a:pt x="745562" y="0"/>
                  <a:pt x="960600" y="215037"/>
                  <a:pt x="960600" y="480299"/>
                </a:cubicBezTo>
                <a:cubicBezTo>
                  <a:pt x="960600" y="712403"/>
                  <a:pt x="795962" y="906054"/>
                  <a:pt x="577097" y="950840"/>
                </a:cubicBezTo>
                <a:lnTo>
                  <a:pt x="523114" y="956282"/>
                </a:lnTo>
                <a:lnTo>
                  <a:pt x="437486" y="956282"/>
                </a:lnTo>
                <a:lnTo>
                  <a:pt x="383503" y="950840"/>
                </a:lnTo>
                <a:cubicBezTo>
                  <a:pt x="164639" y="906054"/>
                  <a:pt x="0" y="712403"/>
                  <a:pt x="0" y="480299"/>
                </a:cubicBezTo>
                <a:cubicBezTo>
                  <a:pt x="0" y="215037"/>
                  <a:pt x="215038" y="0"/>
                  <a:pt x="480300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anchor="ctr">
            <a:no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  <a:lvl2pPr algn="ctr">
              <a:defRPr sz="2800">
                <a:solidFill>
                  <a:schemeClr val="bg1"/>
                </a:solidFill>
                <a:latin typeface="+mj-lt"/>
              </a:defRPr>
            </a:lvl2pPr>
            <a:lvl3pPr marL="0" indent="0" algn="ctr">
              <a:buNone/>
              <a:defRPr sz="2800">
                <a:solidFill>
                  <a:schemeClr val="bg1"/>
                </a:solidFill>
                <a:latin typeface="+mj-lt"/>
              </a:defRPr>
            </a:lvl3pPr>
            <a:lvl4pPr marL="0" indent="0" algn="ctr">
              <a:buNone/>
              <a:defRPr sz="2800">
                <a:solidFill>
                  <a:schemeClr val="bg1"/>
                </a:solidFill>
                <a:latin typeface="+mj-lt"/>
              </a:defRPr>
            </a:lvl4pPr>
            <a:lvl5pPr marL="0" indent="0" algn="ctr">
              <a:buNone/>
              <a:defRPr sz="2800">
                <a:solidFill>
                  <a:schemeClr val="bg1"/>
                </a:solidFill>
                <a:latin typeface="+mj-lt"/>
              </a:defRPr>
            </a:lvl5pPr>
            <a:lvl6pPr marL="0" indent="0" algn="ctr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chemeClr val="bg1"/>
                </a:solidFill>
                <a:latin typeface="+mj-lt"/>
              </a:defRPr>
            </a:lvl6pPr>
            <a:lvl7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800">
                <a:solidFill>
                  <a:schemeClr val="bg1"/>
                </a:solidFill>
                <a:latin typeface="+mj-lt"/>
              </a:defRPr>
            </a:lvl7pPr>
            <a:lvl8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800">
                <a:solidFill>
                  <a:schemeClr val="bg1"/>
                </a:solidFill>
                <a:latin typeface="+mj-lt"/>
              </a:defRPr>
            </a:lvl8pPr>
            <a:lvl9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80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GB"/>
              <a:t>01</a:t>
            </a:r>
            <a:endParaRPr lang="en-US"/>
          </a:p>
        </p:txBody>
      </p:sp>
      <p:sp>
        <p:nvSpPr>
          <p:cNvPr id="12" name="Text Placeholder 24">
            <a:extLst>
              <a:ext uri="{FF2B5EF4-FFF2-40B4-BE49-F238E27FC236}">
                <a16:creationId xmlns:a16="http://schemas.microsoft.com/office/drawing/2014/main" id="{B7387DFF-A401-4B5F-96A5-D695770106B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414400" y="2056721"/>
            <a:ext cx="1384461" cy="1378238"/>
          </a:xfrm>
          <a:custGeom>
            <a:avLst/>
            <a:gdLst>
              <a:gd name="connsiteX0" fmla="*/ 480300 w 960600"/>
              <a:gd name="connsiteY0" fmla="*/ 0 h 956282"/>
              <a:gd name="connsiteX1" fmla="*/ 960600 w 960600"/>
              <a:gd name="connsiteY1" fmla="*/ 480299 h 956282"/>
              <a:gd name="connsiteX2" fmla="*/ 577097 w 960600"/>
              <a:gd name="connsiteY2" fmla="*/ 950840 h 956282"/>
              <a:gd name="connsiteX3" fmla="*/ 523114 w 960600"/>
              <a:gd name="connsiteY3" fmla="*/ 956282 h 956282"/>
              <a:gd name="connsiteX4" fmla="*/ 437486 w 960600"/>
              <a:gd name="connsiteY4" fmla="*/ 956282 h 956282"/>
              <a:gd name="connsiteX5" fmla="*/ 383503 w 960600"/>
              <a:gd name="connsiteY5" fmla="*/ 950840 h 956282"/>
              <a:gd name="connsiteX6" fmla="*/ 0 w 960600"/>
              <a:gd name="connsiteY6" fmla="*/ 480299 h 956282"/>
              <a:gd name="connsiteX7" fmla="*/ 480300 w 960600"/>
              <a:gd name="connsiteY7" fmla="*/ 0 h 956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0600" h="956282">
                <a:moveTo>
                  <a:pt x="480300" y="0"/>
                </a:moveTo>
                <a:cubicBezTo>
                  <a:pt x="745562" y="0"/>
                  <a:pt x="960600" y="215037"/>
                  <a:pt x="960600" y="480299"/>
                </a:cubicBezTo>
                <a:cubicBezTo>
                  <a:pt x="960600" y="712403"/>
                  <a:pt x="795962" y="906054"/>
                  <a:pt x="577097" y="950840"/>
                </a:cubicBezTo>
                <a:lnTo>
                  <a:pt x="523114" y="956282"/>
                </a:lnTo>
                <a:lnTo>
                  <a:pt x="437486" y="956282"/>
                </a:lnTo>
                <a:lnTo>
                  <a:pt x="383503" y="950840"/>
                </a:lnTo>
                <a:cubicBezTo>
                  <a:pt x="164639" y="906054"/>
                  <a:pt x="0" y="712403"/>
                  <a:pt x="0" y="480299"/>
                </a:cubicBezTo>
                <a:cubicBezTo>
                  <a:pt x="0" y="215037"/>
                  <a:pt x="215038" y="0"/>
                  <a:pt x="480300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anchor="ctr">
            <a:no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  <a:lvl2pPr algn="ctr">
              <a:defRPr sz="2800">
                <a:solidFill>
                  <a:schemeClr val="bg1"/>
                </a:solidFill>
                <a:latin typeface="+mj-lt"/>
              </a:defRPr>
            </a:lvl2pPr>
            <a:lvl3pPr marL="0" indent="0" algn="ctr">
              <a:buNone/>
              <a:defRPr sz="2800">
                <a:solidFill>
                  <a:schemeClr val="bg1"/>
                </a:solidFill>
                <a:latin typeface="+mj-lt"/>
              </a:defRPr>
            </a:lvl3pPr>
            <a:lvl4pPr marL="0" indent="0" algn="ctr">
              <a:buNone/>
              <a:defRPr sz="2800">
                <a:solidFill>
                  <a:schemeClr val="bg1"/>
                </a:solidFill>
                <a:latin typeface="+mj-lt"/>
              </a:defRPr>
            </a:lvl4pPr>
            <a:lvl5pPr marL="0" indent="0" algn="ctr">
              <a:buNone/>
              <a:defRPr sz="2800">
                <a:solidFill>
                  <a:schemeClr val="bg1"/>
                </a:solidFill>
                <a:latin typeface="+mj-lt"/>
              </a:defRPr>
            </a:lvl5pPr>
            <a:lvl6pPr marL="0" indent="0" algn="ctr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chemeClr val="bg1"/>
                </a:solidFill>
                <a:latin typeface="+mj-lt"/>
              </a:defRPr>
            </a:lvl6pPr>
            <a:lvl7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800">
                <a:solidFill>
                  <a:schemeClr val="bg1"/>
                </a:solidFill>
                <a:latin typeface="+mj-lt"/>
              </a:defRPr>
            </a:lvl7pPr>
            <a:lvl8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800">
                <a:solidFill>
                  <a:schemeClr val="bg1"/>
                </a:solidFill>
                <a:latin typeface="+mj-lt"/>
              </a:defRPr>
            </a:lvl8pPr>
            <a:lvl9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80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GB"/>
              <a:t>02</a:t>
            </a:r>
            <a:endParaRPr lang="en-US"/>
          </a:p>
        </p:txBody>
      </p:sp>
      <p:sp>
        <p:nvSpPr>
          <p:cNvPr id="13" name="Text Placeholder 24">
            <a:extLst>
              <a:ext uri="{FF2B5EF4-FFF2-40B4-BE49-F238E27FC236}">
                <a16:creationId xmlns:a16="http://schemas.microsoft.com/office/drawing/2014/main" id="{352ADFDC-2634-47B9-9DB8-50CA205E3EB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22564" y="2056721"/>
            <a:ext cx="1384461" cy="1378238"/>
          </a:xfrm>
          <a:custGeom>
            <a:avLst/>
            <a:gdLst>
              <a:gd name="connsiteX0" fmla="*/ 480300 w 960600"/>
              <a:gd name="connsiteY0" fmla="*/ 0 h 956282"/>
              <a:gd name="connsiteX1" fmla="*/ 960600 w 960600"/>
              <a:gd name="connsiteY1" fmla="*/ 480299 h 956282"/>
              <a:gd name="connsiteX2" fmla="*/ 577097 w 960600"/>
              <a:gd name="connsiteY2" fmla="*/ 950840 h 956282"/>
              <a:gd name="connsiteX3" fmla="*/ 523114 w 960600"/>
              <a:gd name="connsiteY3" fmla="*/ 956282 h 956282"/>
              <a:gd name="connsiteX4" fmla="*/ 437486 w 960600"/>
              <a:gd name="connsiteY4" fmla="*/ 956282 h 956282"/>
              <a:gd name="connsiteX5" fmla="*/ 383503 w 960600"/>
              <a:gd name="connsiteY5" fmla="*/ 950840 h 956282"/>
              <a:gd name="connsiteX6" fmla="*/ 0 w 960600"/>
              <a:gd name="connsiteY6" fmla="*/ 480299 h 956282"/>
              <a:gd name="connsiteX7" fmla="*/ 480300 w 960600"/>
              <a:gd name="connsiteY7" fmla="*/ 0 h 956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0600" h="956282">
                <a:moveTo>
                  <a:pt x="480300" y="0"/>
                </a:moveTo>
                <a:cubicBezTo>
                  <a:pt x="745562" y="0"/>
                  <a:pt x="960600" y="215037"/>
                  <a:pt x="960600" y="480299"/>
                </a:cubicBezTo>
                <a:cubicBezTo>
                  <a:pt x="960600" y="712403"/>
                  <a:pt x="795962" y="906054"/>
                  <a:pt x="577097" y="950840"/>
                </a:cubicBezTo>
                <a:lnTo>
                  <a:pt x="523114" y="956282"/>
                </a:lnTo>
                <a:lnTo>
                  <a:pt x="437486" y="956282"/>
                </a:lnTo>
                <a:lnTo>
                  <a:pt x="383503" y="950840"/>
                </a:lnTo>
                <a:cubicBezTo>
                  <a:pt x="164639" y="906054"/>
                  <a:pt x="0" y="712403"/>
                  <a:pt x="0" y="480299"/>
                </a:cubicBezTo>
                <a:cubicBezTo>
                  <a:pt x="0" y="215037"/>
                  <a:pt x="215038" y="0"/>
                  <a:pt x="480300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anchor="ctr">
            <a:no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  <a:lvl2pPr algn="ctr">
              <a:defRPr sz="2800">
                <a:solidFill>
                  <a:schemeClr val="bg1"/>
                </a:solidFill>
                <a:latin typeface="+mj-lt"/>
              </a:defRPr>
            </a:lvl2pPr>
            <a:lvl3pPr marL="0" indent="0" algn="ctr">
              <a:buNone/>
              <a:defRPr sz="2800">
                <a:solidFill>
                  <a:schemeClr val="bg1"/>
                </a:solidFill>
                <a:latin typeface="+mj-lt"/>
              </a:defRPr>
            </a:lvl3pPr>
            <a:lvl4pPr marL="0" indent="0" algn="ctr">
              <a:buNone/>
              <a:defRPr sz="2800">
                <a:solidFill>
                  <a:schemeClr val="bg1"/>
                </a:solidFill>
                <a:latin typeface="+mj-lt"/>
              </a:defRPr>
            </a:lvl4pPr>
            <a:lvl5pPr marL="0" indent="0" algn="ctr">
              <a:buNone/>
              <a:defRPr sz="2800">
                <a:solidFill>
                  <a:schemeClr val="bg1"/>
                </a:solidFill>
                <a:latin typeface="+mj-lt"/>
              </a:defRPr>
            </a:lvl5pPr>
            <a:lvl6pPr marL="0" indent="0" algn="ctr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chemeClr val="bg1"/>
                </a:solidFill>
                <a:latin typeface="+mj-lt"/>
              </a:defRPr>
            </a:lvl6pPr>
            <a:lvl7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800">
                <a:solidFill>
                  <a:schemeClr val="bg1"/>
                </a:solidFill>
                <a:latin typeface="+mj-lt"/>
              </a:defRPr>
            </a:lvl7pPr>
            <a:lvl8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800">
                <a:solidFill>
                  <a:schemeClr val="bg1"/>
                </a:solidFill>
                <a:latin typeface="+mj-lt"/>
              </a:defRPr>
            </a:lvl8pPr>
            <a:lvl9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80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GB"/>
              <a:t>03</a:t>
            </a:r>
            <a:endParaRPr lang="en-US"/>
          </a:p>
        </p:txBody>
      </p:sp>
      <p:sp>
        <p:nvSpPr>
          <p:cNvPr id="19" name="Text Placeholder 29">
            <a:extLst>
              <a:ext uri="{FF2B5EF4-FFF2-40B4-BE49-F238E27FC236}">
                <a16:creationId xmlns:a16="http://schemas.microsoft.com/office/drawing/2014/main" id="{A4191558-B81E-4996-B7DD-D3AD585B2B2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9907" y="3832018"/>
            <a:ext cx="3506637" cy="1902032"/>
          </a:xfrm>
        </p:spPr>
        <p:txBody>
          <a:bodyPr lIns="108000" rIns="108000" bIns="108000">
            <a:normAutofit/>
          </a:bodyPr>
          <a:lstStyle>
            <a:lvl1pPr algn="ctr">
              <a:spcAft>
                <a:spcPts val="600"/>
              </a:spcAft>
              <a:defRPr sz="1600">
                <a:solidFill>
                  <a:schemeClr val="accent1"/>
                </a:solidFill>
              </a:defRPr>
            </a:lvl1pPr>
            <a:lvl2pPr algn="ctr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0" indent="0" algn="ctr">
              <a:buNone/>
              <a:defRPr sz="1400">
                <a:latin typeface="+mn-lt"/>
              </a:defRPr>
            </a:lvl3pPr>
            <a:lvl4pPr marL="0" indent="0" algn="ctr">
              <a:buNone/>
              <a:defRPr sz="1400">
                <a:latin typeface="+mn-lt"/>
              </a:defRPr>
            </a:lvl4pPr>
            <a:lvl5pPr marL="0" indent="0" algn="ctr">
              <a:spcAft>
                <a:spcPts val="600"/>
              </a:spcAft>
              <a:buNone/>
              <a:defRPr sz="1400">
                <a:latin typeface="+mn-lt"/>
              </a:defRPr>
            </a:lvl5pPr>
            <a:lvl6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7pPr>
            <a:lvl8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8pPr>
            <a:lvl9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2" name="Text Placeholder 29">
            <a:extLst>
              <a:ext uri="{FF2B5EF4-FFF2-40B4-BE49-F238E27FC236}">
                <a16:creationId xmlns:a16="http://schemas.microsoft.com/office/drawing/2014/main" id="{075EAB5C-51C9-4B71-A055-196816906F8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061475" y="3832018"/>
            <a:ext cx="3506637" cy="1902032"/>
          </a:xfrm>
        </p:spPr>
        <p:txBody>
          <a:bodyPr lIns="108000" rIns="108000" bIns="108000">
            <a:normAutofit/>
          </a:bodyPr>
          <a:lstStyle>
            <a:lvl1pPr algn="ctr">
              <a:spcAft>
                <a:spcPts val="600"/>
              </a:spcAft>
              <a:defRPr sz="1600">
                <a:solidFill>
                  <a:schemeClr val="accent1"/>
                </a:solidFill>
              </a:defRPr>
            </a:lvl1pPr>
            <a:lvl2pPr algn="ctr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0" indent="0" algn="ctr">
              <a:buNone/>
              <a:defRPr sz="1400">
                <a:latin typeface="+mn-lt"/>
              </a:defRPr>
            </a:lvl3pPr>
            <a:lvl4pPr marL="0" indent="0" algn="ctr">
              <a:buNone/>
              <a:defRPr sz="1400">
                <a:latin typeface="+mn-lt"/>
              </a:defRPr>
            </a:lvl4pPr>
            <a:lvl5pPr marL="0" indent="0" algn="ctr">
              <a:spcAft>
                <a:spcPts val="600"/>
              </a:spcAft>
              <a:buNone/>
              <a:defRPr sz="1400">
                <a:latin typeface="+mn-lt"/>
              </a:defRPr>
            </a:lvl5pPr>
            <a:lvl6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7pPr>
            <a:lvl8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8pPr>
            <a:lvl9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3" name="Text Placeholder 29">
            <a:extLst>
              <a:ext uri="{FF2B5EF4-FFF2-40B4-BE49-F238E27FC236}">
                <a16:creationId xmlns:a16="http://schemas.microsoft.com/office/drawing/2014/main" id="{03CFB9E8-6EE0-4FB3-AB1C-2BA92BC9820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345691" y="3832018"/>
            <a:ext cx="3506637" cy="1902032"/>
          </a:xfrm>
        </p:spPr>
        <p:txBody>
          <a:bodyPr lIns="108000" rIns="108000" bIns="108000">
            <a:normAutofit/>
          </a:bodyPr>
          <a:lstStyle>
            <a:lvl1pPr algn="ctr">
              <a:spcAft>
                <a:spcPts val="600"/>
              </a:spcAft>
              <a:defRPr sz="1600">
                <a:solidFill>
                  <a:schemeClr val="accent1"/>
                </a:solidFill>
              </a:defRPr>
            </a:lvl1pPr>
            <a:lvl2pPr algn="ctr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0" indent="0" algn="ctr">
              <a:buNone/>
              <a:defRPr sz="1400">
                <a:latin typeface="+mn-lt"/>
              </a:defRPr>
            </a:lvl3pPr>
            <a:lvl4pPr marL="0" indent="0" algn="ctr">
              <a:buNone/>
              <a:defRPr sz="1400">
                <a:latin typeface="+mn-lt"/>
              </a:defRPr>
            </a:lvl4pPr>
            <a:lvl5pPr marL="0" indent="0" algn="ctr">
              <a:spcAft>
                <a:spcPts val="600"/>
              </a:spcAft>
              <a:buNone/>
              <a:defRPr sz="1400">
                <a:latin typeface="+mn-lt"/>
              </a:defRPr>
            </a:lvl5pPr>
            <a:lvl6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7pPr>
            <a:lvl8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8pPr>
            <a:lvl9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7350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26">
          <p15:clr>
            <a:srgbClr val="FBAE40"/>
          </p15:clr>
        </p15:guide>
        <p15:guide id="2" orient="horz" pos="890">
          <p15:clr>
            <a:srgbClr val="FBAE40"/>
          </p15:clr>
        </p15:guide>
        <p15:guide id="3" orient="horz" pos="3612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oi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AF6E826-535C-4AE8-A4CB-F25A8DDA0263}"/>
              </a:ext>
            </a:extLst>
          </p:cNvPr>
          <p:cNvSpPr/>
          <p:nvPr userDrawn="1"/>
        </p:nvSpPr>
        <p:spPr>
          <a:xfrm>
            <a:off x="8855781" y="1"/>
            <a:ext cx="3336220" cy="6868095"/>
          </a:xfrm>
          <a:custGeom>
            <a:avLst/>
            <a:gdLst>
              <a:gd name="connsiteX0" fmla="*/ 0 w 3336220"/>
              <a:gd name="connsiteY0" fmla="*/ 0 h 6868095"/>
              <a:gd name="connsiteX1" fmla="*/ 3336220 w 3336220"/>
              <a:gd name="connsiteY1" fmla="*/ 0 h 6868095"/>
              <a:gd name="connsiteX2" fmla="*/ 3336220 w 3336220"/>
              <a:gd name="connsiteY2" fmla="*/ 6868095 h 6868095"/>
              <a:gd name="connsiteX3" fmla="*/ 741146 w 3336220"/>
              <a:gd name="connsiteY3" fmla="*/ 6868095 h 6868095"/>
              <a:gd name="connsiteX4" fmla="*/ 2391747 w 3336220"/>
              <a:gd name="connsiteY4" fmla="*/ 1749952 h 6868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6220" h="6868095">
                <a:moveTo>
                  <a:pt x="0" y="0"/>
                </a:moveTo>
                <a:lnTo>
                  <a:pt x="3336220" y="0"/>
                </a:lnTo>
                <a:lnTo>
                  <a:pt x="3336220" y="6868095"/>
                </a:lnTo>
                <a:lnTo>
                  <a:pt x="741146" y="6868095"/>
                </a:lnTo>
                <a:lnTo>
                  <a:pt x="2391747" y="1749952"/>
                </a:lnTo>
                <a:close/>
              </a:path>
            </a:pathLst>
          </a:custGeom>
          <a:solidFill>
            <a:srgbClr val="009CDE">
              <a:alpha val="9804"/>
            </a:srgbClr>
          </a:solidFill>
          <a:ln w="2146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FABAE6-89D6-4DA6-8E25-44CF070F4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ECD4A2-B6FE-4813-B78A-775988CB25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48A56F-8007-46B7-851B-EAD4B6AAC8E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To edit the footer text go to Insert &gt; Header &amp; Footer</a:t>
            </a:r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08BEA132-5AAB-48DD-B3BD-0DA804F85DA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7203" y="5951184"/>
            <a:ext cx="1108252" cy="669822"/>
          </a:xfrm>
          <a:prstGeom prst="rect">
            <a:avLst/>
          </a:prstGeom>
        </p:spPr>
      </p:pic>
      <p:sp>
        <p:nvSpPr>
          <p:cNvPr id="16" name="Text Placeholder 22">
            <a:extLst>
              <a:ext uri="{FF2B5EF4-FFF2-40B4-BE49-F238E27FC236}">
                <a16:creationId xmlns:a16="http://schemas.microsoft.com/office/drawing/2014/main" id="{E10ADAD4-63D8-4878-A49A-2D1ECDE34CF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3888" y="1632931"/>
            <a:ext cx="960600" cy="956282"/>
          </a:xfrm>
          <a:custGeom>
            <a:avLst/>
            <a:gdLst>
              <a:gd name="connsiteX0" fmla="*/ 480300 w 960600"/>
              <a:gd name="connsiteY0" fmla="*/ 0 h 956282"/>
              <a:gd name="connsiteX1" fmla="*/ 960600 w 960600"/>
              <a:gd name="connsiteY1" fmla="*/ 480299 h 956282"/>
              <a:gd name="connsiteX2" fmla="*/ 577097 w 960600"/>
              <a:gd name="connsiteY2" fmla="*/ 950840 h 956282"/>
              <a:gd name="connsiteX3" fmla="*/ 523114 w 960600"/>
              <a:gd name="connsiteY3" fmla="*/ 956282 h 956282"/>
              <a:gd name="connsiteX4" fmla="*/ 437486 w 960600"/>
              <a:gd name="connsiteY4" fmla="*/ 956282 h 956282"/>
              <a:gd name="connsiteX5" fmla="*/ 383503 w 960600"/>
              <a:gd name="connsiteY5" fmla="*/ 950840 h 956282"/>
              <a:gd name="connsiteX6" fmla="*/ 0 w 960600"/>
              <a:gd name="connsiteY6" fmla="*/ 480299 h 956282"/>
              <a:gd name="connsiteX7" fmla="*/ 480300 w 960600"/>
              <a:gd name="connsiteY7" fmla="*/ 0 h 956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0600" h="956282">
                <a:moveTo>
                  <a:pt x="480300" y="0"/>
                </a:moveTo>
                <a:cubicBezTo>
                  <a:pt x="745562" y="0"/>
                  <a:pt x="960600" y="215037"/>
                  <a:pt x="960600" y="480299"/>
                </a:cubicBezTo>
                <a:cubicBezTo>
                  <a:pt x="960600" y="712403"/>
                  <a:pt x="795962" y="906054"/>
                  <a:pt x="577097" y="950840"/>
                </a:cubicBezTo>
                <a:lnTo>
                  <a:pt x="523114" y="956282"/>
                </a:lnTo>
                <a:lnTo>
                  <a:pt x="437486" y="956282"/>
                </a:lnTo>
                <a:lnTo>
                  <a:pt x="383503" y="950840"/>
                </a:lnTo>
                <a:cubicBezTo>
                  <a:pt x="164639" y="906054"/>
                  <a:pt x="0" y="712403"/>
                  <a:pt x="0" y="480299"/>
                </a:cubicBezTo>
                <a:cubicBezTo>
                  <a:pt x="0" y="215037"/>
                  <a:pt x="215038" y="0"/>
                  <a:pt x="480300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anchor="ctr">
            <a:no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  <a:latin typeface="+mj-lt"/>
              </a:defRPr>
            </a:lvl2pPr>
            <a:lvl3pPr marL="0" indent="0" algn="ctr">
              <a:buNone/>
              <a:defRPr sz="2000">
                <a:solidFill>
                  <a:schemeClr val="bg1"/>
                </a:solidFill>
                <a:latin typeface="+mj-lt"/>
              </a:defRPr>
            </a:lvl3pPr>
            <a:lvl4pPr marL="0" indent="0" algn="ctr">
              <a:buNone/>
              <a:defRPr sz="2000">
                <a:solidFill>
                  <a:schemeClr val="bg1"/>
                </a:solidFill>
                <a:latin typeface="+mj-lt"/>
              </a:defRPr>
            </a:lvl4pPr>
            <a:lvl5pPr marL="0" indent="0" algn="ctr">
              <a:buNone/>
              <a:defRPr sz="2000">
                <a:solidFill>
                  <a:schemeClr val="bg1"/>
                </a:solidFill>
                <a:latin typeface="+mj-lt"/>
              </a:defRPr>
            </a:lvl5pPr>
            <a:lvl6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  <a:latin typeface="+mj-lt"/>
              </a:defRPr>
            </a:lvl6pPr>
            <a:lvl7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bg1"/>
                </a:solidFill>
                <a:latin typeface="+mj-lt"/>
              </a:defRPr>
            </a:lvl7pPr>
            <a:lvl8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bg1"/>
                </a:solidFill>
                <a:latin typeface="+mj-lt"/>
              </a:defRPr>
            </a:lvl8pPr>
            <a:lvl9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GB"/>
              <a:t>01</a:t>
            </a:r>
            <a:endParaRPr lang="en-US"/>
          </a:p>
        </p:txBody>
      </p:sp>
      <p:sp>
        <p:nvSpPr>
          <p:cNvPr id="17" name="Text Placeholder 23">
            <a:extLst>
              <a:ext uri="{FF2B5EF4-FFF2-40B4-BE49-F238E27FC236}">
                <a16:creationId xmlns:a16="http://schemas.microsoft.com/office/drawing/2014/main" id="{43F5E017-E26A-483C-AD0B-B74E77E809D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2964769"/>
            <a:ext cx="960600" cy="956282"/>
          </a:xfrm>
          <a:custGeom>
            <a:avLst/>
            <a:gdLst>
              <a:gd name="connsiteX0" fmla="*/ 480300 w 960600"/>
              <a:gd name="connsiteY0" fmla="*/ 0 h 956282"/>
              <a:gd name="connsiteX1" fmla="*/ 960600 w 960600"/>
              <a:gd name="connsiteY1" fmla="*/ 480299 h 956282"/>
              <a:gd name="connsiteX2" fmla="*/ 577097 w 960600"/>
              <a:gd name="connsiteY2" fmla="*/ 950840 h 956282"/>
              <a:gd name="connsiteX3" fmla="*/ 523114 w 960600"/>
              <a:gd name="connsiteY3" fmla="*/ 956282 h 956282"/>
              <a:gd name="connsiteX4" fmla="*/ 437486 w 960600"/>
              <a:gd name="connsiteY4" fmla="*/ 956282 h 956282"/>
              <a:gd name="connsiteX5" fmla="*/ 383503 w 960600"/>
              <a:gd name="connsiteY5" fmla="*/ 950840 h 956282"/>
              <a:gd name="connsiteX6" fmla="*/ 0 w 960600"/>
              <a:gd name="connsiteY6" fmla="*/ 480299 h 956282"/>
              <a:gd name="connsiteX7" fmla="*/ 480300 w 960600"/>
              <a:gd name="connsiteY7" fmla="*/ 0 h 956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0600" h="956282">
                <a:moveTo>
                  <a:pt x="480300" y="0"/>
                </a:moveTo>
                <a:cubicBezTo>
                  <a:pt x="745562" y="0"/>
                  <a:pt x="960600" y="215037"/>
                  <a:pt x="960600" y="480299"/>
                </a:cubicBezTo>
                <a:cubicBezTo>
                  <a:pt x="960600" y="712403"/>
                  <a:pt x="795962" y="906054"/>
                  <a:pt x="577097" y="950840"/>
                </a:cubicBezTo>
                <a:lnTo>
                  <a:pt x="523114" y="956282"/>
                </a:lnTo>
                <a:lnTo>
                  <a:pt x="437486" y="956282"/>
                </a:lnTo>
                <a:lnTo>
                  <a:pt x="383503" y="950840"/>
                </a:lnTo>
                <a:cubicBezTo>
                  <a:pt x="164639" y="906054"/>
                  <a:pt x="0" y="712403"/>
                  <a:pt x="0" y="480299"/>
                </a:cubicBezTo>
                <a:cubicBezTo>
                  <a:pt x="0" y="215037"/>
                  <a:pt x="215038" y="0"/>
                  <a:pt x="480300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anchor="ctr">
            <a:no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  <a:latin typeface="+mj-lt"/>
              </a:defRPr>
            </a:lvl2pPr>
            <a:lvl3pPr marL="0" indent="0" algn="ctr">
              <a:buNone/>
              <a:defRPr sz="2000">
                <a:solidFill>
                  <a:schemeClr val="bg1"/>
                </a:solidFill>
                <a:latin typeface="+mj-lt"/>
              </a:defRPr>
            </a:lvl3pPr>
            <a:lvl4pPr marL="0" indent="0" algn="ctr">
              <a:buNone/>
              <a:defRPr sz="2000">
                <a:solidFill>
                  <a:schemeClr val="bg1"/>
                </a:solidFill>
                <a:latin typeface="+mj-lt"/>
              </a:defRPr>
            </a:lvl4pPr>
            <a:lvl5pPr marL="0" indent="0" algn="ctr">
              <a:buNone/>
              <a:defRPr sz="2000">
                <a:solidFill>
                  <a:schemeClr val="bg1"/>
                </a:solidFill>
                <a:latin typeface="+mj-lt"/>
              </a:defRPr>
            </a:lvl5pPr>
            <a:lvl6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  <a:latin typeface="+mj-lt"/>
              </a:defRPr>
            </a:lvl6pPr>
            <a:lvl7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bg1"/>
                </a:solidFill>
                <a:latin typeface="+mj-lt"/>
              </a:defRPr>
            </a:lvl7pPr>
            <a:lvl8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bg1"/>
                </a:solidFill>
                <a:latin typeface="+mj-lt"/>
              </a:defRPr>
            </a:lvl8pPr>
            <a:lvl9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GB"/>
              <a:t>02</a:t>
            </a:r>
            <a:endParaRPr lang="en-US"/>
          </a:p>
        </p:txBody>
      </p:sp>
      <p:sp>
        <p:nvSpPr>
          <p:cNvPr id="18" name="Text Placeholder 24">
            <a:extLst>
              <a:ext uri="{FF2B5EF4-FFF2-40B4-BE49-F238E27FC236}">
                <a16:creationId xmlns:a16="http://schemas.microsoft.com/office/drawing/2014/main" id="{697C7FDE-B0AB-4680-8D5F-5F8EAE180F7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3888" y="4296607"/>
            <a:ext cx="960600" cy="956282"/>
          </a:xfrm>
          <a:custGeom>
            <a:avLst/>
            <a:gdLst>
              <a:gd name="connsiteX0" fmla="*/ 480300 w 960600"/>
              <a:gd name="connsiteY0" fmla="*/ 0 h 956282"/>
              <a:gd name="connsiteX1" fmla="*/ 960600 w 960600"/>
              <a:gd name="connsiteY1" fmla="*/ 480299 h 956282"/>
              <a:gd name="connsiteX2" fmla="*/ 577097 w 960600"/>
              <a:gd name="connsiteY2" fmla="*/ 950840 h 956282"/>
              <a:gd name="connsiteX3" fmla="*/ 523114 w 960600"/>
              <a:gd name="connsiteY3" fmla="*/ 956282 h 956282"/>
              <a:gd name="connsiteX4" fmla="*/ 437486 w 960600"/>
              <a:gd name="connsiteY4" fmla="*/ 956282 h 956282"/>
              <a:gd name="connsiteX5" fmla="*/ 383503 w 960600"/>
              <a:gd name="connsiteY5" fmla="*/ 950840 h 956282"/>
              <a:gd name="connsiteX6" fmla="*/ 0 w 960600"/>
              <a:gd name="connsiteY6" fmla="*/ 480299 h 956282"/>
              <a:gd name="connsiteX7" fmla="*/ 480300 w 960600"/>
              <a:gd name="connsiteY7" fmla="*/ 0 h 956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0600" h="956282">
                <a:moveTo>
                  <a:pt x="480300" y="0"/>
                </a:moveTo>
                <a:cubicBezTo>
                  <a:pt x="745562" y="0"/>
                  <a:pt x="960600" y="215037"/>
                  <a:pt x="960600" y="480299"/>
                </a:cubicBezTo>
                <a:cubicBezTo>
                  <a:pt x="960600" y="712403"/>
                  <a:pt x="795962" y="906054"/>
                  <a:pt x="577097" y="950840"/>
                </a:cubicBezTo>
                <a:lnTo>
                  <a:pt x="523114" y="956282"/>
                </a:lnTo>
                <a:lnTo>
                  <a:pt x="437486" y="956282"/>
                </a:lnTo>
                <a:lnTo>
                  <a:pt x="383503" y="950840"/>
                </a:lnTo>
                <a:cubicBezTo>
                  <a:pt x="164639" y="906054"/>
                  <a:pt x="0" y="712403"/>
                  <a:pt x="0" y="480299"/>
                </a:cubicBezTo>
                <a:cubicBezTo>
                  <a:pt x="0" y="215037"/>
                  <a:pt x="215038" y="0"/>
                  <a:pt x="480300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anchor="ctr">
            <a:no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  <a:latin typeface="+mj-lt"/>
              </a:defRPr>
            </a:lvl2pPr>
            <a:lvl3pPr marL="0" indent="0" algn="ctr">
              <a:buNone/>
              <a:defRPr sz="2000">
                <a:solidFill>
                  <a:schemeClr val="bg1"/>
                </a:solidFill>
                <a:latin typeface="+mj-lt"/>
              </a:defRPr>
            </a:lvl3pPr>
            <a:lvl4pPr marL="0" indent="0" algn="ctr">
              <a:buNone/>
              <a:defRPr sz="2000">
                <a:solidFill>
                  <a:schemeClr val="bg1"/>
                </a:solidFill>
                <a:latin typeface="+mj-lt"/>
              </a:defRPr>
            </a:lvl4pPr>
            <a:lvl5pPr marL="0" indent="0" algn="ctr">
              <a:buNone/>
              <a:defRPr sz="2000">
                <a:solidFill>
                  <a:schemeClr val="bg1"/>
                </a:solidFill>
                <a:latin typeface="+mj-lt"/>
              </a:defRPr>
            </a:lvl5pPr>
            <a:lvl6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  <a:latin typeface="+mj-lt"/>
              </a:defRPr>
            </a:lvl6pPr>
            <a:lvl7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bg1"/>
                </a:solidFill>
                <a:latin typeface="+mj-lt"/>
              </a:defRPr>
            </a:lvl7pPr>
            <a:lvl8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bg1"/>
                </a:solidFill>
                <a:latin typeface="+mj-lt"/>
              </a:defRPr>
            </a:lvl8pPr>
            <a:lvl9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GB"/>
              <a:t>03</a:t>
            </a:r>
            <a:endParaRPr lang="en-US"/>
          </a:p>
        </p:txBody>
      </p:sp>
      <p:sp>
        <p:nvSpPr>
          <p:cNvPr id="22" name="Text Placeholder 34">
            <a:extLst>
              <a:ext uri="{FF2B5EF4-FFF2-40B4-BE49-F238E27FC236}">
                <a16:creationId xmlns:a16="http://schemas.microsoft.com/office/drawing/2014/main" id="{6BE373E0-8F65-4EBC-A039-9C2B4924529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663685" y="1632931"/>
            <a:ext cx="960600" cy="956282"/>
          </a:xfrm>
          <a:custGeom>
            <a:avLst/>
            <a:gdLst>
              <a:gd name="connsiteX0" fmla="*/ 480300 w 960600"/>
              <a:gd name="connsiteY0" fmla="*/ 0 h 956282"/>
              <a:gd name="connsiteX1" fmla="*/ 960600 w 960600"/>
              <a:gd name="connsiteY1" fmla="*/ 480299 h 956282"/>
              <a:gd name="connsiteX2" fmla="*/ 577097 w 960600"/>
              <a:gd name="connsiteY2" fmla="*/ 950840 h 956282"/>
              <a:gd name="connsiteX3" fmla="*/ 523114 w 960600"/>
              <a:gd name="connsiteY3" fmla="*/ 956282 h 956282"/>
              <a:gd name="connsiteX4" fmla="*/ 437486 w 960600"/>
              <a:gd name="connsiteY4" fmla="*/ 956282 h 956282"/>
              <a:gd name="connsiteX5" fmla="*/ 383503 w 960600"/>
              <a:gd name="connsiteY5" fmla="*/ 950840 h 956282"/>
              <a:gd name="connsiteX6" fmla="*/ 0 w 960600"/>
              <a:gd name="connsiteY6" fmla="*/ 480299 h 956282"/>
              <a:gd name="connsiteX7" fmla="*/ 480300 w 960600"/>
              <a:gd name="connsiteY7" fmla="*/ 0 h 956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0600" h="956282">
                <a:moveTo>
                  <a:pt x="480300" y="0"/>
                </a:moveTo>
                <a:cubicBezTo>
                  <a:pt x="745562" y="0"/>
                  <a:pt x="960600" y="215037"/>
                  <a:pt x="960600" y="480299"/>
                </a:cubicBezTo>
                <a:cubicBezTo>
                  <a:pt x="960600" y="712403"/>
                  <a:pt x="795962" y="906054"/>
                  <a:pt x="577097" y="950840"/>
                </a:cubicBezTo>
                <a:lnTo>
                  <a:pt x="523114" y="956282"/>
                </a:lnTo>
                <a:lnTo>
                  <a:pt x="437486" y="956282"/>
                </a:lnTo>
                <a:lnTo>
                  <a:pt x="383503" y="950840"/>
                </a:lnTo>
                <a:cubicBezTo>
                  <a:pt x="164639" y="906054"/>
                  <a:pt x="0" y="712403"/>
                  <a:pt x="0" y="480299"/>
                </a:cubicBezTo>
                <a:cubicBezTo>
                  <a:pt x="0" y="215037"/>
                  <a:pt x="215038" y="0"/>
                  <a:pt x="480300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anchor="ctr">
            <a:no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  <a:latin typeface="+mj-lt"/>
              </a:defRPr>
            </a:lvl2pPr>
            <a:lvl3pPr marL="0" indent="0" algn="ctr">
              <a:buNone/>
              <a:defRPr sz="2000">
                <a:solidFill>
                  <a:schemeClr val="bg1"/>
                </a:solidFill>
                <a:latin typeface="+mj-lt"/>
              </a:defRPr>
            </a:lvl3pPr>
            <a:lvl4pPr marL="0" indent="0" algn="ctr">
              <a:buNone/>
              <a:defRPr sz="2000">
                <a:solidFill>
                  <a:schemeClr val="bg1"/>
                </a:solidFill>
                <a:latin typeface="+mj-lt"/>
              </a:defRPr>
            </a:lvl4pPr>
            <a:lvl5pPr marL="0" indent="0" algn="ctr">
              <a:buNone/>
              <a:defRPr sz="2000">
                <a:solidFill>
                  <a:schemeClr val="bg1"/>
                </a:solidFill>
                <a:latin typeface="+mj-lt"/>
              </a:defRPr>
            </a:lvl5pPr>
            <a:lvl6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  <a:latin typeface="+mj-lt"/>
              </a:defRPr>
            </a:lvl6pPr>
            <a:lvl7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bg1"/>
                </a:solidFill>
                <a:latin typeface="+mj-lt"/>
              </a:defRPr>
            </a:lvl7pPr>
            <a:lvl8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bg1"/>
                </a:solidFill>
                <a:latin typeface="+mj-lt"/>
              </a:defRPr>
            </a:lvl8pPr>
            <a:lvl9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GB"/>
              <a:t>04</a:t>
            </a:r>
            <a:endParaRPr lang="en-US"/>
          </a:p>
        </p:txBody>
      </p:sp>
      <p:sp>
        <p:nvSpPr>
          <p:cNvPr id="23" name="Text Placeholder 35">
            <a:extLst>
              <a:ext uri="{FF2B5EF4-FFF2-40B4-BE49-F238E27FC236}">
                <a16:creationId xmlns:a16="http://schemas.microsoft.com/office/drawing/2014/main" id="{FEBD599F-8DF5-4F1B-9596-AF59F6B8B74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663685" y="2964769"/>
            <a:ext cx="960600" cy="956282"/>
          </a:xfrm>
          <a:custGeom>
            <a:avLst/>
            <a:gdLst>
              <a:gd name="connsiteX0" fmla="*/ 480300 w 960600"/>
              <a:gd name="connsiteY0" fmla="*/ 0 h 956282"/>
              <a:gd name="connsiteX1" fmla="*/ 960600 w 960600"/>
              <a:gd name="connsiteY1" fmla="*/ 480299 h 956282"/>
              <a:gd name="connsiteX2" fmla="*/ 577097 w 960600"/>
              <a:gd name="connsiteY2" fmla="*/ 950840 h 956282"/>
              <a:gd name="connsiteX3" fmla="*/ 523114 w 960600"/>
              <a:gd name="connsiteY3" fmla="*/ 956282 h 956282"/>
              <a:gd name="connsiteX4" fmla="*/ 437486 w 960600"/>
              <a:gd name="connsiteY4" fmla="*/ 956282 h 956282"/>
              <a:gd name="connsiteX5" fmla="*/ 383503 w 960600"/>
              <a:gd name="connsiteY5" fmla="*/ 950840 h 956282"/>
              <a:gd name="connsiteX6" fmla="*/ 0 w 960600"/>
              <a:gd name="connsiteY6" fmla="*/ 480299 h 956282"/>
              <a:gd name="connsiteX7" fmla="*/ 480300 w 960600"/>
              <a:gd name="connsiteY7" fmla="*/ 0 h 956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0600" h="956282">
                <a:moveTo>
                  <a:pt x="480300" y="0"/>
                </a:moveTo>
                <a:cubicBezTo>
                  <a:pt x="745562" y="0"/>
                  <a:pt x="960600" y="215037"/>
                  <a:pt x="960600" y="480299"/>
                </a:cubicBezTo>
                <a:cubicBezTo>
                  <a:pt x="960600" y="712403"/>
                  <a:pt x="795962" y="906054"/>
                  <a:pt x="577097" y="950840"/>
                </a:cubicBezTo>
                <a:lnTo>
                  <a:pt x="523114" y="956282"/>
                </a:lnTo>
                <a:lnTo>
                  <a:pt x="437486" y="956282"/>
                </a:lnTo>
                <a:lnTo>
                  <a:pt x="383503" y="950840"/>
                </a:lnTo>
                <a:cubicBezTo>
                  <a:pt x="164639" y="906054"/>
                  <a:pt x="0" y="712403"/>
                  <a:pt x="0" y="480299"/>
                </a:cubicBezTo>
                <a:cubicBezTo>
                  <a:pt x="0" y="215037"/>
                  <a:pt x="215038" y="0"/>
                  <a:pt x="480300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anchor="ctr">
            <a:no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  <a:latin typeface="+mj-lt"/>
              </a:defRPr>
            </a:lvl2pPr>
            <a:lvl3pPr marL="0" indent="0" algn="ctr">
              <a:buNone/>
              <a:defRPr sz="2000">
                <a:solidFill>
                  <a:schemeClr val="bg1"/>
                </a:solidFill>
                <a:latin typeface="+mj-lt"/>
              </a:defRPr>
            </a:lvl3pPr>
            <a:lvl4pPr marL="0" indent="0" algn="ctr">
              <a:buNone/>
              <a:defRPr sz="2000">
                <a:solidFill>
                  <a:schemeClr val="bg1"/>
                </a:solidFill>
                <a:latin typeface="+mj-lt"/>
              </a:defRPr>
            </a:lvl4pPr>
            <a:lvl5pPr marL="0" indent="0" algn="ctr">
              <a:buNone/>
              <a:defRPr sz="2000">
                <a:solidFill>
                  <a:schemeClr val="bg1"/>
                </a:solidFill>
                <a:latin typeface="+mj-lt"/>
              </a:defRPr>
            </a:lvl5pPr>
            <a:lvl6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  <a:latin typeface="+mj-lt"/>
              </a:defRPr>
            </a:lvl6pPr>
            <a:lvl7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bg1"/>
                </a:solidFill>
                <a:latin typeface="+mj-lt"/>
              </a:defRPr>
            </a:lvl7pPr>
            <a:lvl8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bg1"/>
                </a:solidFill>
                <a:latin typeface="+mj-lt"/>
              </a:defRPr>
            </a:lvl8pPr>
            <a:lvl9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GB"/>
              <a:t>05</a:t>
            </a:r>
            <a:endParaRPr lang="en-US"/>
          </a:p>
        </p:txBody>
      </p:sp>
      <p:sp>
        <p:nvSpPr>
          <p:cNvPr id="24" name="Text Placeholder 36">
            <a:extLst>
              <a:ext uri="{FF2B5EF4-FFF2-40B4-BE49-F238E27FC236}">
                <a16:creationId xmlns:a16="http://schemas.microsoft.com/office/drawing/2014/main" id="{08B67242-99DB-4CFF-9896-CCF05B81D06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663685" y="4296607"/>
            <a:ext cx="960600" cy="956282"/>
          </a:xfrm>
          <a:custGeom>
            <a:avLst/>
            <a:gdLst>
              <a:gd name="connsiteX0" fmla="*/ 480300 w 960600"/>
              <a:gd name="connsiteY0" fmla="*/ 0 h 956282"/>
              <a:gd name="connsiteX1" fmla="*/ 960600 w 960600"/>
              <a:gd name="connsiteY1" fmla="*/ 480299 h 956282"/>
              <a:gd name="connsiteX2" fmla="*/ 577097 w 960600"/>
              <a:gd name="connsiteY2" fmla="*/ 950840 h 956282"/>
              <a:gd name="connsiteX3" fmla="*/ 523114 w 960600"/>
              <a:gd name="connsiteY3" fmla="*/ 956282 h 956282"/>
              <a:gd name="connsiteX4" fmla="*/ 437486 w 960600"/>
              <a:gd name="connsiteY4" fmla="*/ 956282 h 956282"/>
              <a:gd name="connsiteX5" fmla="*/ 383503 w 960600"/>
              <a:gd name="connsiteY5" fmla="*/ 950840 h 956282"/>
              <a:gd name="connsiteX6" fmla="*/ 0 w 960600"/>
              <a:gd name="connsiteY6" fmla="*/ 480299 h 956282"/>
              <a:gd name="connsiteX7" fmla="*/ 480300 w 960600"/>
              <a:gd name="connsiteY7" fmla="*/ 0 h 956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0600" h="956282">
                <a:moveTo>
                  <a:pt x="480300" y="0"/>
                </a:moveTo>
                <a:cubicBezTo>
                  <a:pt x="745562" y="0"/>
                  <a:pt x="960600" y="215037"/>
                  <a:pt x="960600" y="480299"/>
                </a:cubicBezTo>
                <a:cubicBezTo>
                  <a:pt x="960600" y="712403"/>
                  <a:pt x="795962" y="906054"/>
                  <a:pt x="577097" y="950840"/>
                </a:cubicBezTo>
                <a:lnTo>
                  <a:pt x="523114" y="956282"/>
                </a:lnTo>
                <a:lnTo>
                  <a:pt x="437486" y="956282"/>
                </a:lnTo>
                <a:lnTo>
                  <a:pt x="383503" y="950840"/>
                </a:lnTo>
                <a:cubicBezTo>
                  <a:pt x="164639" y="906054"/>
                  <a:pt x="0" y="712403"/>
                  <a:pt x="0" y="480299"/>
                </a:cubicBezTo>
                <a:cubicBezTo>
                  <a:pt x="0" y="215037"/>
                  <a:pt x="215038" y="0"/>
                  <a:pt x="480300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anchor="ctr">
            <a:no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  <a:latin typeface="+mj-lt"/>
              </a:defRPr>
            </a:lvl2pPr>
            <a:lvl3pPr marL="0" indent="0" algn="ctr">
              <a:buNone/>
              <a:defRPr sz="2000">
                <a:solidFill>
                  <a:schemeClr val="bg1"/>
                </a:solidFill>
                <a:latin typeface="+mj-lt"/>
              </a:defRPr>
            </a:lvl3pPr>
            <a:lvl4pPr marL="0" indent="0" algn="ctr">
              <a:buNone/>
              <a:defRPr sz="2000">
                <a:solidFill>
                  <a:schemeClr val="bg1"/>
                </a:solidFill>
                <a:latin typeface="+mj-lt"/>
              </a:defRPr>
            </a:lvl4pPr>
            <a:lvl5pPr marL="0" indent="0" algn="ctr">
              <a:buNone/>
              <a:defRPr sz="2000">
                <a:solidFill>
                  <a:schemeClr val="bg1"/>
                </a:solidFill>
                <a:latin typeface="+mj-lt"/>
              </a:defRPr>
            </a:lvl5pPr>
            <a:lvl6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  <a:latin typeface="+mj-lt"/>
              </a:defRPr>
            </a:lvl6pPr>
            <a:lvl7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bg1"/>
                </a:solidFill>
                <a:latin typeface="+mj-lt"/>
              </a:defRPr>
            </a:lvl7pPr>
            <a:lvl8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bg1"/>
                </a:solidFill>
                <a:latin typeface="+mj-lt"/>
              </a:defRPr>
            </a:lvl8pPr>
            <a:lvl9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GB"/>
              <a:t>06</a:t>
            </a:r>
            <a:endParaRPr lang="en-US"/>
          </a:p>
        </p:txBody>
      </p:sp>
      <p:sp>
        <p:nvSpPr>
          <p:cNvPr id="19" name="Text Placeholder 29">
            <a:extLst>
              <a:ext uri="{FF2B5EF4-FFF2-40B4-BE49-F238E27FC236}">
                <a16:creationId xmlns:a16="http://schemas.microsoft.com/office/drawing/2014/main" id="{72A1AEC6-052B-46FB-8D01-61BC920841A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827212" y="2001032"/>
            <a:ext cx="3593749" cy="1075874"/>
          </a:xfrm>
        </p:spPr>
        <p:txBody>
          <a:bodyPr/>
          <a:lstStyle>
            <a:lvl1pPr>
              <a:spcAft>
                <a:spcPts val="300"/>
              </a:spcAft>
              <a:defRPr sz="1400">
                <a:solidFill>
                  <a:schemeClr val="accent1"/>
                </a:solidFill>
                <a:latin typeface="+mj-lt"/>
              </a:defRPr>
            </a:lvl1pPr>
            <a:lvl2pPr>
              <a:defRPr sz="1200">
                <a:latin typeface="+mn-lt"/>
              </a:defRPr>
            </a:lvl2pPr>
            <a:lvl3pPr marL="0" indent="0">
              <a:buNone/>
              <a:defRPr sz="1200">
                <a:latin typeface="+mn-lt"/>
              </a:defRPr>
            </a:lvl3pPr>
            <a:lvl4pPr marL="0" indent="0">
              <a:buNone/>
              <a:defRPr sz="1200">
                <a:latin typeface="+mn-lt"/>
              </a:defRPr>
            </a:lvl4pPr>
            <a:lvl5pPr marL="0" indent="0">
              <a:spcAft>
                <a:spcPts val="600"/>
              </a:spcAft>
              <a:buNone/>
              <a:defRPr sz="1200"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/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/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/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0" name="Text Placeholder 29">
            <a:extLst>
              <a:ext uri="{FF2B5EF4-FFF2-40B4-BE49-F238E27FC236}">
                <a16:creationId xmlns:a16="http://schemas.microsoft.com/office/drawing/2014/main" id="{D0BA8089-9104-4F60-BC8A-3578458E4EA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827212" y="3332108"/>
            <a:ext cx="3593749" cy="1075874"/>
          </a:xfrm>
        </p:spPr>
        <p:txBody>
          <a:bodyPr/>
          <a:lstStyle>
            <a:lvl1pPr>
              <a:spcAft>
                <a:spcPts val="300"/>
              </a:spcAft>
              <a:defRPr sz="1400">
                <a:solidFill>
                  <a:schemeClr val="accent1"/>
                </a:solidFill>
                <a:latin typeface="+mj-lt"/>
              </a:defRPr>
            </a:lvl1pPr>
            <a:lvl2pPr>
              <a:defRPr sz="1200">
                <a:latin typeface="+mn-lt"/>
              </a:defRPr>
            </a:lvl2pPr>
            <a:lvl3pPr marL="0" indent="0">
              <a:buNone/>
              <a:defRPr sz="1200">
                <a:latin typeface="+mn-lt"/>
              </a:defRPr>
            </a:lvl3pPr>
            <a:lvl4pPr marL="0" indent="0">
              <a:buNone/>
              <a:defRPr sz="1200">
                <a:latin typeface="+mn-lt"/>
              </a:defRPr>
            </a:lvl4pPr>
            <a:lvl5pPr marL="0" indent="0">
              <a:spcAft>
                <a:spcPts val="600"/>
              </a:spcAft>
              <a:buNone/>
              <a:defRPr sz="1200"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/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/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/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1" name="Text Placeholder 29">
            <a:extLst>
              <a:ext uri="{FF2B5EF4-FFF2-40B4-BE49-F238E27FC236}">
                <a16:creationId xmlns:a16="http://schemas.microsoft.com/office/drawing/2014/main" id="{C0114A89-368F-40A8-AAC6-0BFC0B8B7C6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827212" y="4663184"/>
            <a:ext cx="3593749" cy="1075874"/>
          </a:xfrm>
        </p:spPr>
        <p:txBody>
          <a:bodyPr/>
          <a:lstStyle>
            <a:lvl1pPr>
              <a:spcAft>
                <a:spcPts val="300"/>
              </a:spcAft>
              <a:defRPr sz="1400">
                <a:solidFill>
                  <a:schemeClr val="accent1"/>
                </a:solidFill>
                <a:latin typeface="+mj-lt"/>
              </a:defRPr>
            </a:lvl1pPr>
            <a:lvl2pPr>
              <a:defRPr sz="1200">
                <a:latin typeface="+mn-lt"/>
              </a:defRPr>
            </a:lvl2pPr>
            <a:lvl3pPr marL="0" indent="0">
              <a:buNone/>
              <a:defRPr sz="1200">
                <a:latin typeface="+mn-lt"/>
              </a:defRPr>
            </a:lvl3pPr>
            <a:lvl4pPr marL="0" indent="0">
              <a:buNone/>
              <a:defRPr sz="1200">
                <a:latin typeface="+mn-lt"/>
              </a:defRPr>
            </a:lvl4pPr>
            <a:lvl5pPr marL="0" indent="0">
              <a:spcAft>
                <a:spcPts val="600"/>
              </a:spcAft>
              <a:buNone/>
              <a:defRPr sz="1200"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/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/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5" name="Text Placeholder 29">
            <a:extLst>
              <a:ext uri="{FF2B5EF4-FFF2-40B4-BE49-F238E27FC236}">
                <a16:creationId xmlns:a16="http://schemas.microsoft.com/office/drawing/2014/main" id="{A5E28567-647A-45FF-A993-40B2A25124F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867009" y="2001032"/>
            <a:ext cx="3593749" cy="1075874"/>
          </a:xfrm>
        </p:spPr>
        <p:txBody>
          <a:bodyPr/>
          <a:lstStyle>
            <a:lvl1pPr>
              <a:spcAft>
                <a:spcPts val="300"/>
              </a:spcAft>
              <a:defRPr sz="1400">
                <a:solidFill>
                  <a:schemeClr val="accent1"/>
                </a:solidFill>
                <a:latin typeface="+mj-lt"/>
              </a:defRPr>
            </a:lvl1pPr>
            <a:lvl2pPr>
              <a:defRPr sz="1200">
                <a:latin typeface="+mn-lt"/>
              </a:defRPr>
            </a:lvl2pPr>
            <a:lvl3pPr marL="0" indent="0">
              <a:buNone/>
              <a:defRPr sz="1200">
                <a:latin typeface="+mn-lt"/>
              </a:defRPr>
            </a:lvl3pPr>
            <a:lvl4pPr marL="0" indent="0">
              <a:buNone/>
              <a:defRPr sz="1200">
                <a:latin typeface="+mn-lt"/>
              </a:defRPr>
            </a:lvl4pPr>
            <a:lvl5pPr marL="0" indent="0">
              <a:spcAft>
                <a:spcPts val="600"/>
              </a:spcAft>
              <a:buNone/>
              <a:defRPr sz="1200"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/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/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6" name="Text Placeholder 29">
            <a:extLst>
              <a:ext uri="{FF2B5EF4-FFF2-40B4-BE49-F238E27FC236}">
                <a16:creationId xmlns:a16="http://schemas.microsoft.com/office/drawing/2014/main" id="{4BBE9EF5-5985-44A4-B549-EC7CB81DB7B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867009" y="3332108"/>
            <a:ext cx="3593749" cy="1075874"/>
          </a:xfrm>
        </p:spPr>
        <p:txBody>
          <a:bodyPr/>
          <a:lstStyle>
            <a:lvl1pPr>
              <a:spcAft>
                <a:spcPts val="300"/>
              </a:spcAft>
              <a:defRPr sz="1400">
                <a:solidFill>
                  <a:schemeClr val="accent1"/>
                </a:solidFill>
                <a:latin typeface="+mj-lt"/>
              </a:defRPr>
            </a:lvl1pPr>
            <a:lvl2pPr>
              <a:defRPr sz="1200">
                <a:latin typeface="+mn-lt"/>
              </a:defRPr>
            </a:lvl2pPr>
            <a:lvl3pPr marL="0" indent="0">
              <a:buNone/>
              <a:defRPr sz="1200">
                <a:latin typeface="+mn-lt"/>
              </a:defRPr>
            </a:lvl3pPr>
            <a:lvl4pPr marL="0" indent="0">
              <a:buNone/>
              <a:defRPr sz="1200">
                <a:latin typeface="+mn-lt"/>
              </a:defRPr>
            </a:lvl4pPr>
            <a:lvl5pPr marL="0" indent="0">
              <a:spcAft>
                <a:spcPts val="600"/>
              </a:spcAft>
              <a:buNone/>
              <a:defRPr sz="1200"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/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/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/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7" name="Text Placeholder 29">
            <a:extLst>
              <a:ext uri="{FF2B5EF4-FFF2-40B4-BE49-F238E27FC236}">
                <a16:creationId xmlns:a16="http://schemas.microsoft.com/office/drawing/2014/main" id="{7CCDEA92-8BC2-4A64-B9DD-C7D3045E1ED3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867009" y="4663184"/>
            <a:ext cx="3593749" cy="1075874"/>
          </a:xfrm>
        </p:spPr>
        <p:txBody>
          <a:bodyPr/>
          <a:lstStyle>
            <a:lvl1pPr>
              <a:spcAft>
                <a:spcPts val="300"/>
              </a:spcAft>
              <a:defRPr sz="1400">
                <a:solidFill>
                  <a:schemeClr val="accent1"/>
                </a:solidFill>
                <a:latin typeface="+mj-lt"/>
              </a:defRPr>
            </a:lvl1pPr>
            <a:lvl2pPr>
              <a:defRPr sz="1200">
                <a:latin typeface="+mn-lt"/>
              </a:defRPr>
            </a:lvl2pPr>
            <a:lvl3pPr marL="0" indent="0">
              <a:buNone/>
              <a:defRPr sz="1200">
                <a:latin typeface="+mn-lt"/>
              </a:defRPr>
            </a:lvl3pPr>
            <a:lvl4pPr marL="0" indent="0">
              <a:buNone/>
              <a:defRPr sz="1200"/>
            </a:lvl4pPr>
            <a:lvl5pPr marL="0" indent="0">
              <a:spcAft>
                <a:spcPts val="600"/>
              </a:spcAft>
              <a:buNone/>
              <a:defRPr sz="1200"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/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/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/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720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26">
          <p15:clr>
            <a:srgbClr val="FBAE40"/>
          </p15:clr>
        </p15:guide>
        <p15:guide id="2" orient="horz" pos="890">
          <p15:clr>
            <a:srgbClr val="FBAE40"/>
          </p15:clr>
        </p15:guide>
        <p15:guide id="3" orient="horz" pos="3612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Box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D4D54E8-1A7B-4A93-941B-942512070510}"/>
              </a:ext>
            </a:extLst>
          </p:cNvPr>
          <p:cNvSpPr/>
          <p:nvPr userDrawn="1"/>
        </p:nvSpPr>
        <p:spPr>
          <a:xfrm>
            <a:off x="8855781" y="1"/>
            <a:ext cx="3336220" cy="6868095"/>
          </a:xfrm>
          <a:custGeom>
            <a:avLst/>
            <a:gdLst>
              <a:gd name="connsiteX0" fmla="*/ 0 w 3336220"/>
              <a:gd name="connsiteY0" fmla="*/ 0 h 6868095"/>
              <a:gd name="connsiteX1" fmla="*/ 3336220 w 3336220"/>
              <a:gd name="connsiteY1" fmla="*/ 0 h 6868095"/>
              <a:gd name="connsiteX2" fmla="*/ 3336220 w 3336220"/>
              <a:gd name="connsiteY2" fmla="*/ 6868095 h 6868095"/>
              <a:gd name="connsiteX3" fmla="*/ 741146 w 3336220"/>
              <a:gd name="connsiteY3" fmla="*/ 6868095 h 6868095"/>
              <a:gd name="connsiteX4" fmla="*/ 2391747 w 3336220"/>
              <a:gd name="connsiteY4" fmla="*/ 1749952 h 6868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6220" h="6868095">
                <a:moveTo>
                  <a:pt x="0" y="0"/>
                </a:moveTo>
                <a:lnTo>
                  <a:pt x="3336220" y="0"/>
                </a:lnTo>
                <a:lnTo>
                  <a:pt x="3336220" y="6868095"/>
                </a:lnTo>
                <a:lnTo>
                  <a:pt x="741146" y="6868095"/>
                </a:lnTo>
                <a:lnTo>
                  <a:pt x="2391747" y="1749952"/>
                </a:lnTo>
                <a:close/>
              </a:path>
            </a:pathLst>
          </a:custGeom>
          <a:solidFill>
            <a:srgbClr val="009CDE">
              <a:alpha val="9804"/>
            </a:srgbClr>
          </a:solidFill>
          <a:ln w="2146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FABAE6-89D6-4DA6-8E25-44CF070F4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2C8856E-EA09-4A2D-A32F-1FA6FBE19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7" y="1628801"/>
            <a:ext cx="10944225" cy="3029763"/>
          </a:xfrm>
        </p:spPr>
        <p:txBody>
          <a:bodyPr lIns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E53E131-7016-484E-B61A-2726368E8DD1}"/>
              </a:ext>
            </a:extLst>
          </p:cNvPr>
          <p:cNvSpPr/>
          <p:nvPr userDrawn="1"/>
        </p:nvSpPr>
        <p:spPr>
          <a:xfrm>
            <a:off x="630275" y="4883499"/>
            <a:ext cx="10944225" cy="851241"/>
          </a:xfrm>
          <a:prstGeom prst="roundRect">
            <a:avLst>
              <a:gd name="adj" fmla="val 50000"/>
            </a:avLst>
          </a:prstGeom>
          <a:solidFill>
            <a:srgbClr val="0051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CB90612-AE08-4C27-B84D-8139A8A4ECDC}"/>
              </a:ext>
            </a:extLst>
          </p:cNvPr>
          <p:cNvSpPr/>
          <p:nvPr userDrawn="1"/>
        </p:nvSpPr>
        <p:spPr>
          <a:xfrm>
            <a:off x="767408" y="4995685"/>
            <a:ext cx="626870" cy="626868"/>
          </a:xfrm>
          <a:custGeom>
            <a:avLst/>
            <a:gdLst>
              <a:gd name="connsiteX0" fmla="*/ 836748 w 836747"/>
              <a:gd name="connsiteY0" fmla="*/ 418374 h 836747"/>
              <a:gd name="connsiteX1" fmla="*/ 418374 w 836747"/>
              <a:gd name="connsiteY1" fmla="*/ 836748 h 836747"/>
              <a:gd name="connsiteX2" fmla="*/ 0 w 836747"/>
              <a:gd name="connsiteY2" fmla="*/ 418374 h 836747"/>
              <a:gd name="connsiteX3" fmla="*/ 418374 w 836747"/>
              <a:gd name="connsiteY3" fmla="*/ 0 h 836747"/>
              <a:gd name="connsiteX4" fmla="*/ 836748 w 836747"/>
              <a:gd name="connsiteY4" fmla="*/ 418374 h 836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6747" h="836747">
                <a:moveTo>
                  <a:pt x="836748" y="418374"/>
                </a:moveTo>
                <a:cubicBezTo>
                  <a:pt x="836748" y="648571"/>
                  <a:pt x="650397" y="836748"/>
                  <a:pt x="418374" y="836748"/>
                </a:cubicBezTo>
                <a:cubicBezTo>
                  <a:pt x="188177" y="836748"/>
                  <a:pt x="0" y="650398"/>
                  <a:pt x="0" y="418374"/>
                </a:cubicBezTo>
                <a:cubicBezTo>
                  <a:pt x="0" y="188177"/>
                  <a:pt x="186350" y="0"/>
                  <a:pt x="418374" y="0"/>
                </a:cubicBezTo>
                <a:cubicBezTo>
                  <a:pt x="650397" y="0"/>
                  <a:pt x="836748" y="186350"/>
                  <a:pt x="836748" y="418374"/>
                </a:cubicBezTo>
              </a:path>
            </a:pathLst>
          </a:custGeom>
          <a:solidFill>
            <a:schemeClr val="bg1"/>
          </a:solidFill>
          <a:ln w="1825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555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1C9F34-ACEF-4185-9522-70E63EC7F5F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3696C3-6B01-4CA8-AB16-DD32CE9A331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To edit the footer text go to Insert &gt; Header &amp; Footer</a:t>
            </a:r>
            <a:endParaRPr lang="en-US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CA44E0C1-9784-4DCB-8D19-8D4113F64D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7203" y="5951184"/>
            <a:ext cx="1108252" cy="669822"/>
          </a:xfrm>
          <a:prstGeom prst="rect">
            <a:avLst/>
          </a:prstGeom>
        </p:spPr>
      </p:pic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BE6796E3-9181-4C38-AE19-32D4F36A9B0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73581" y="4995685"/>
            <a:ext cx="9325754" cy="626868"/>
          </a:xfrm>
        </p:spPr>
        <p:txBody>
          <a:bodyPr anchor="ctr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 b="1">
                <a:solidFill>
                  <a:schemeClr val="bg1"/>
                </a:solidFill>
              </a:defRPr>
            </a:lvl2pPr>
            <a:lvl3pPr marL="0" indent="0">
              <a:buNone/>
              <a:defRPr sz="1400" b="1">
                <a:solidFill>
                  <a:schemeClr val="bg1"/>
                </a:solidFill>
              </a:defRPr>
            </a:lvl3pPr>
            <a:lvl4pPr marL="0" indent="0">
              <a:buNone/>
              <a:defRPr sz="1400" b="1">
                <a:solidFill>
                  <a:schemeClr val="bg1"/>
                </a:solidFill>
              </a:defRPr>
            </a:lvl4pPr>
            <a:lvl5pPr marL="0" indent="0">
              <a:spcAft>
                <a:spcPts val="0"/>
              </a:spcAft>
              <a:buNone/>
              <a:defRPr b="1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GB"/>
              <a:t>Add icon or number to the left circle</a:t>
            </a:r>
            <a:r>
              <a:rPr lang="en-US"/>
              <a:t> and add statement here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3099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26">
          <p15:clr>
            <a:srgbClr val="FBAE40"/>
          </p15:clr>
        </p15:guide>
        <p15:guide id="2" orient="horz" pos="890">
          <p15:clr>
            <a:srgbClr val="FBAE40"/>
          </p15:clr>
        </p15:guide>
        <p15:guide id="3" orient="horz" pos="3612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1 [TOC Sourc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F349DC71-095A-427C-86AE-AB2BF62FF11A}"/>
              </a:ext>
            </a:extLst>
          </p:cNvPr>
          <p:cNvSpPr/>
          <p:nvPr/>
        </p:nvSpPr>
        <p:spPr>
          <a:xfrm>
            <a:off x="0" y="-1864"/>
            <a:ext cx="12192000" cy="6859864"/>
          </a:xfrm>
          <a:custGeom>
            <a:avLst/>
            <a:gdLst>
              <a:gd name="connsiteX0" fmla="*/ 0 w 12192000"/>
              <a:gd name="connsiteY0" fmla="*/ 0 h 6859864"/>
              <a:gd name="connsiteX1" fmla="*/ 3803006 w 12192000"/>
              <a:gd name="connsiteY1" fmla="*/ 0 h 6859864"/>
              <a:gd name="connsiteX2" fmla="*/ 4304834 w 12192000"/>
              <a:gd name="connsiteY2" fmla="*/ 1529209 h 6859864"/>
              <a:gd name="connsiteX3" fmla="*/ 12192000 w 12192000"/>
              <a:gd name="connsiteY3" fmla="*/ 1547431 h 6859864"/>
              <a:gd name="connsiteX4" fmla="*/ 12192000 w 12192000"/>
              <a:gd name="connsiteY4" fmla="*/ 1555990 h 6859864"/>
              <a:gd name="connsiteX5" fmla="*/ 5826926 w 12192000"/>
              <a:gd name="connsiteY5" fmla="*/ 6215744 h 6859864"/>
              <a:gd name="connsiteX6" fmla="*/ 6034029 w 12192000"/>
              <a:gd name="connsiteY6" fmla="*/ 6859864 h 6859864"/>
              <a:gd name="connsiteX7" fmla="*/ 0 w 12192000"/>
              <a:gd name="connsiteY7" fmla="*/ 6859864 h 6859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9864">
                <a:moveTo>
                  <a:pt x="0" y="0"/>
                </a:moveTo>
                <a:lnTo>
                  <a:pt x="3803006" y="0"/>
                </a:lnTo>
                <a:lnTo>
                  <a:pt x="4304834" y="1529209"/>
                </a:lnTo>
                <a:lnTo>
                  <a:pt x="12192000" y="1547431"/>
                </a:lnTo>
                <a:lnTo>
                  <a:pt x="12192000" y="1555990"/>
                </a:lnTo>
                <a:lnTo>
                  <a:pt x="5826926" y="6215744"/>
                </a:lnTo>
                <a:lnTo>
                  <a:pt x="6034029" y="6859864"/>
                </a:lnTo>
                <a:lnTo>
                  <a:pt x="0" y="685986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lt1"/>
              </a:solidFill>
              <a:latin typeface="Arial" panose="020B0604020202020204" pitchFamily="34" charset="0"/>
            </a:endParaRPr>
          </a:p>
        </p:txBody>
      </p:sp>
      <p:sp>
        <p:nvSpPr>
          <p:cNvPr id="2" name="plcSectionTitle">
            <a:extLst>
              <a:ext uri="{FF2B5EF4-FFF2-40B4-BE49-F238E27FC236}">
                <a16:creationId xmlns:a16="http://schemas.microsoft.com/office/drawing/2014/main" id="{2C127A54-07D0-4F3C-93FC-B5CDD638ECE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1962" y="2430707"/>
            <a:ext cx="7428254" cy="1942147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6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DIVIDER SLIDE TITLE GOES HERE CAN SPAN OVER 3 LINES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DF29E4-BED1-47C6-BDC1-43AF2F4D28B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1962" y="4725144"/>
            <a:ext cx="4043878" cy="1440706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Divider subtitle goes here can span over 4 lines </a:t>
            </a:r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A3D891ED-D48D-4E77-BFAF-1780E743F0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1962" y="1886477"/>
            <a:ext cx="2957513" cy="293663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8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5BCAD085-E8A6-8845-BD4E-CB4CCA059FC4}" type="datetimeFigureOut">
              <a:rPr lang="en-US" smtClean="0"/>
              <a:t>2/11/26</a:t>
            </a:fld>
            <a:endParaRPr lang="en-US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403D9894-CC88-4A68-BCFC-9BCCD4A94365}"/>
              </a:ext>
            </a:extLst>
          </p:cNvPr>
          <p:cNvSpPr txBox="1">
            <a:spLocks/>
          </p:cNvSpPr>
          <p:nvPr/>
        </p:nvSpPr>
        <p:spPr>
          <a:xfrm>
            <a:off x="7602523" y="338842"/>
            <a:ext cx="3967822" cy="864096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5113" indent="-2651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1338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06450" indent="-2651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SECTION </a:t>
            </a: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00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cs typeface="Arial" panose="020B0604020202020204" pitchFamily="34" charset="0"/>
            </a:endParaRPr>
          </a:p>
        </p:txBody>
      </p:sp>
      <p:sp>
        <p:nvSpPr>
          <p:cNvPr id="13" name="plcSectionNumber">
            <a:extLst>
              <a:ext uri="{FF2B5EF4-FFF2-40B4-BE49-F238E27FC236}">
                <a16:creationId xmlns:a16="http://schemas.microsoft.com/office/drawing/2014/main" id="{182B7252-ED7D-4FEC-A92B-8A2D93A661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894695" y="491490"/>
            <a:ext cx="647700" cy="504825"/>
          </a:xfrm>
        </p:spPr>
        <p:txBody>
          <a:bodyPr rIns="0" anchor="ctr">
            <a:noAutofit/>
          </a:bodyPr>
          <a:lstStyle>
            <a:lvl1pPr algn="ctr">
              <a:defRPr sz="3200">
                <a:solidFill>
                  <a:schemeClr val="tx2"/>
                </a:solidFill>
                <a:latin typeface="+mj-lt"/>
              </a:defRPr>
            </a:lvl1pPr>
            <a:lvl5pPr marL="541337" indent="0" algn="ctr">
              <a:buNone/>
              <a:defRPr/>
            </a:lvl5pPr>
          </a:lstStyle>
          <a:p>
            <a:pPr lvl="0"/>
            <a:r>
              <a:rPr lang="en-GB"/>
              <a:t>00</a:t>
            </a:r>
            <a:endParaRPr lang="en-US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22490161-6F82-42D5-9DE4-294EE8B537A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7202" y="334561"/>
            <a:ext cx="1667613" cy="10078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4405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977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450B025-EC13-49CF-8641-FFF7548975E4}"/>
              </a:ext>
            </a:extLst>
          </p:cNvPr>
          <p:cNvSpPr/>
          <p:nvPr userDrawn="1"/>
        </p:nvSpPr>
        <p:spPr>
          <a:xfrm>
            <a:off x="8855781" y="1"/>
            <a:ext cx="3336220" cy="6868095"/>
          </a:xfrm>
          <a:custGeom>
            <a:avLst/>
            <a:gdLst>
              <a:gd name="connsiteX0" fmla="*/ 0 w 3336220"/>
              <a:gd name="connsiteY0" fmla="*/ 0 h 6868095"/>
              <a:gd name="connsiteX1" fmla="*/ 3336220 w 3336220"/>
              <a:gd name="connsiteY1" fmla="*/ 0 h 6868095"/>
              <a:gd name="connsiteX2" fmla="*/ 3336220 w 3336220"/>
              <a:gd name="connsiteY2" fmla="*/ 6868095 h 6868095"/>
              <a:gd name="connsiteX3" fmla="*/ 741146 w 3336220"/>
              <a:gd name="connsiteY3" fmla="*/ 6868095 h 6868095"/>
              <a:gd name="connsiteX4" fmla="*/ 2391747 w 3336220"/>
              <a:gd name="connsiteY4" fmla="*/ 1749952 h 6868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6220" h="6868095">
                <a:moveTo>
                  <a:pt x="0" y="0"/>
                </a:moveTo>
                <a:lnTo>
                  <a:pt x="3336220" y="0"/>
                </a:lnTo>
                <a:lnTo>
                  <a:pt x="3336220" y="6868095"/>
                </a:lnTo>
                <a:lnTo>
                  <a:pt x="741146" y="6868095"/>
                </a:lnTo>
                <a:lnTo>
                  <a:pt x="2391747" y="1749952"/>
                </a:lnTo>
                <a:close/>
              </a:path>
            </a:pathLst>
          </a:custGeom>
          <a:solidFill>
            <a:srgbClr val="009CDE">
              <a:alpha val="9804"/>
            </a:srgbClr>
          </a:solidFill>
          <a:ln w="2146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FABAE6-89D6-4DA6-8E25-44CF070F4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2C8856E-EA09-4A2D-A32F-1FA6FBE19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8" y="1628801"/>
            <a:ext cx="5400676" cy="4105249"/>
          </a:xfrm>
        </p:spPr>
        <p:txBody>
          <a:bodyPr lIns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50FF247-5B15-467E-84CD-BE16DE800A0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67438" y="1628801"/>
            <a:ext cx="5400676" cy="4105249"/>
          </a:xfrm>
        </p:spPr>
        <p:txBody>
          <a:bodyPr lIns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71FB87-3CDF-4C4A-9099-1C114D46C72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CD4884-E043-40C0-B57A-1E31E4DEB91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To edit the footer text go to Insert &gt; Header &amp; Footer</a:t>
            </a:r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0423E9B9-1F90-4EA9-B8E3-A54A5807254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7203" y="5951184"/>
            <a:ext cx="1108252" cy="6698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1307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26">
          <p15:clr>
            <a:srgbClr val="FBAE40"/>
          </p15:clr>
        </p15:guide>
        <p15:guide id="2" orient="horz" pos="890">
          <p15:clr>
            <a:srgbClr val="FBAE40"/>
          </p15:clr>
        </p15:guide>
        <p15:guide id="3" orient="horz" pos="3612">
          <p15:clr>
            <a:srgbClr val="FBAE40"/>
          </p15:clr>
        </p15:guide>
        <p15:guide id="5" pos="3795">
          <p15:clr>
            <a:srgbClr val="FBAE40"/>
          </p15:clr>
        </p15:guide>
        <p15:guide id="6" pos="3885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4DEADD35-2C62-4545-B46D-852D3C989D23}"/>
              </a:ext>
            </a:extLst>
          </p:cNvPr>
          <p:cNvSpPr/>
          <p:nvPr userDrawn="1"/>
        </p:nvSpPr>
        <p:spPr>
          <a:xfrm>
            <a:off x="8855781" y="1"/>
            <a:ext cx="3336220" cy="6868095"/>
          </a:xfrm>
          <a:custGeom>
            <a:avLst/>
            <a:gdLst>
              <a:gd name="connsiteX0" fmla="*/ 0 w 3336220"/>
              <a:gd name="connsiteY0" fmla="*/ 0 h 6868095"/>
              <a:gd name="connsiteX1" fmla="*/ 3336220 w 3336220"/>
              <a:gd name="connsiteY1" fmla="*/ 0 h 6868095"/>
              <a:gd name="connsiteX2" fmla="*/ 3336220 w 3336220"/>
              <a:gd name="connsiteY2" fmla="*/ 6868095 h 6868095"/>
              <a:gd name="connsiteX3" fmla="*/ 741146 w 3336220"/>
              <a:gd name="connsiteY3" fmla="*/ 6868095 h 6868095"/>
              <a:gd name="connsiteX4" fmla="*/ 2391747 w 3336220"/>
              <a:gd name="connsiteY4" fmla="*/ 1749952 h 6868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6220" h="6868095">
                <a:moveTo>
                  <a:pt x="0" y="0"/>
                </a:moveTo>
                <a:lnTo>
                  <a:pt x="3336220" y="0"/>
                </a:lnTo>
                <a:lnTo>
                  <a:pt x="3336220" y="6868095"/>
                </a:lnTo>
                <a:lnTo>
                  <a:pt x="741146" y="6868095"/>
                </a:lnTo>
                <a:lnTo>
                  <a:pt x="2391747" y="1749952"/>
                </a:lnTo>
                <a:close/>
              </a:path>
            </a:pathLst>
          </a:custGeom>
          <a:solidFill>
            <a:srgbClr val="009CDE">
              <a:alpha val="9804"/>
            </a:srgbClr>
          </a:solidFill>
          <a:ln w="2146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FABAE6-89D6-4DA6-8E25-44CF070F4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2C8856E-EA09-4A2D-A32F-1FA6FBE19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002" y="1628801"/>
            <a:ext cx="3336219" cy="4105249"/>
          </a:xfrm>
        </p:spPr>
        <p:txBody>
          <a:bodyPr lIns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18300B8-1805-47A9-B6FF-C74D067CBC4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21449" y="1628801"/>
            <a:ext cx="3336219" cy="4105249"/>
          </a:xfrm>
        </p:spPr>
        <p:txBody>
          <a:bodyPr lIns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4D80E0C-0C18-4529-8C60-D916E2E312D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231894" y="1628801"/>
            <a:ext cx="3336219" cy="4105249"/>
          </a:xfrm>
        </p:spPr>
        <p:txBody>
          <a:bodyPr lIns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586BEC2-815C-442A-9E7F-0825D3859E2B}"/>
              </a:ext>
            </a:extLst>
          </p:cNvPr>
          <p:cNvCxnSpPr/>
          <p:nvPr userDrawn="1"/>
        </p:nvCxnSpPr>
        <p:spPr>
          <a:xfrm>
            <a:off x="4334335" y="1628775"/>
            <a:ext cx="0" cy="4105275"/>
          </a:xfrm>
          <a:prstGeom prst="line">
            <a:avLst/>
          </a:prstGeom>
          <a:ln>
            <a:solidFill>
              <a:srgbClr val="005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78A9719-DF31-41FA-B663-8D8176348BE1}"/>
              </a:ext>
            </a:extLst>
          </p:cNvPr>
          <p:cNvCxnSpPr/>
          <p:nvPr userDrawn="1"/>
        </p:nvCxnSpPr>
        <p:spPr>
          <a:xfrm>
            <a:off x="8044782" y="1628775"/>
            <a:ext cx="0" cy="4105275"/>
          </a:xfrm>
          <a:prstGeom prst="line">
            <a:avLst/>
          </a:prstGeom>
          <a:ln>
            <a:solidFill>
              <a:srgbClr val="005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94B0AB1-E438-4795-9B06-494B822E65BE}"/>
              </a:ext>
            </a:extLst>
          </p:cNvPr>
          <p:cNvCxnSpPr/>
          <p:nvPr userDrawn="1"/>
        </p:nvCxnSpPr>
        <p:spPr>
          <a:xfrm>
            <a:off x="623888" y="1628775"/>
            <a:ext cx="0" cy="4105275"/>
          </a:xfrm>
          <a:prstGeom prst="line">
            <a:avLst/>
          </a:prstGeom>
          <a:ln>
            <a:solidFill>
              <a:srgbClr val="005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CB98D5-9D4E-4CFC-978A-A28671872A1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152606-F46A-4368-884C-9274168F314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To edit the footer text go to Insert &gt; Header &amp; Footer</a:t>
            </a:r>
            <a:endParaRPr lang="en-US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1D665747-D3D4-4359-B853-8961EDD1249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7203" y="5951184"/>
            <a:ext cx="1108252" cy="6698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16083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26">
          <p15:clr>
            <a:srgbClr val="FBAE40"/>
          </p15:clr>
        </p15:guide>
        <p15:guide id="2" orient="horz" pos="890">
          <p15:clr>
            <a:srgbClr val="FBAE40"/>
          </p15:clr>
        </p15:guide>
        <p15:guide id="3" orient="horz" pos="3612">
          <p15:clr>
            <a:srgbClr val="FBAE40"/>
          </p15:clr>
        </p15:guide>
        <p15:guide id="5" pos="3795">
          <p15:clr>
            <a:srgbClr val="FBAE40"/>
          </p15:clr>
        </p15:guide>
        <p15:guide id="6" pos="3885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BF414E9-5073-459A-9344-90354427505D}"/>
              </a:ext>
            </a:extLst>
          </p:cNvPr>
          <p:cNvSpPr/>
          <p:nvPr userDrawn="1"/>
        </p:nvSpPr>
        <p:spPr>
          <a:xfrm>
            <a:off x="8855781" y="1"/>
            <a:ext cx="3336220" cy="6868095"/>
          </a:xfrm>
          <a:custGeom>
            <a:avLst/>
            <a:gdLst>
              <a:gd name="connsiteX0" fmla="*/ 0 w 3336220"/>
              <a:gd name="connsiteY0" fmla="*/ 0 h 6868095"/>
              <a:gd name="connsiteX1" fmla="*/ 3336220 w 3336220"/>
              <a:gd name="connsiteY1" fmla="*/ 0 h 6868095"/>
              <a:gd name="connsiteX2" fmla="*/ 3336220 w 3336220"/>
              <a:gd name="connsiteY2" fmla="*/ 6868095 h 6868095"/>
              <a:gd name="connsiteX3" fmla="*/ 741146 w 3336220"/>
              <a:gd name="connsiteY3" fmla="*/ 6868095 h 6868095"/>
              <a:gd name="connsiteX4" fmla="*/ 2391747 w 3336220"/>
              <a:gd name="connsiteY4" fmla="*/ 1749952 h 6868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6220" h="6868095">
                <a:moveTo>
                  <a:pt x="0" y="0"/>
                </a:moveTo>
                <a:lnTo>
                  <a:pt x="3336220" y="0"/>
                </a:lnTo>
                <a:lnTo>
                  <a:pt x="3336220" y="6868095"/>
                </a:lnTo>
                <a:lnTo>
                  <a:pt x="741146" y="6868095"/>
                </a:lnTo>
                <a:lnTo>
                  <a:pt x="2391747" y="1749952"/>
                </a:lnTo>
                <a:close/>
              </a:path>
            </a:pathLst>
          </a:custGeom>
          <a:solidFill>
            <a:srgbClr val="009CDE">
              <a:alpha val="9804"/>
            </a:srgbClr>
          </a:solidFill>
          <a:ln w="2146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FABAE6-89D6-4DA6-8E25-44CF070F4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457" y="332657"/>
            <a:ext cx="10944225" cy="10801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2C8856E-EA09-4A2D-A32F-1FA6FBE19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9" y="1628801"/>
            <a:ext cx="5400674" cy="4105249"/>
          </a:xfrm>
        </p:spPr>
        <p:txBody>
          <a:bodyPr lIns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67152610-A1FF-468A-9428-103D288A506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86048" y="1628800"/>
            <a:ext cx="5382065" cy="4105249"/>
          </a:xfrm>
          <a:solidFill>
            <a:schemeClr val="bg2"/>
          </a:solidFill>
        </p:spPr>
        <p:txBody>
          <a:bodyPr anchor="ctr"/>
          <a:lstStyle>
            <a:lvl1pPr algn="ct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1F2E06-7F80-46B1-8CB6-ABD0C9A1D9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E3E436-FE12-4DBA-AB11-C85A9984C7E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>
                <a:solidFill>
                  <a:srgbClr val="1D1C1D"/>
                </a:solidFill>
              </a:rPr>
              <a:t>To edit the footer text go to Insert &gt; Header &amp; Footer</a:t>
            </a:r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E2B320D7-F2EB-442F-84B3-F8589068C5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7203" y="5951184"/>
            <a:ext cx="1108252" cy="6698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17789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26">
          <p15:clr>
            <a:srgbClr val="FBAE40"/>
          </p15:clr>
        </p15:guide>
        <p15:guide id="2" orient="horz" pos="890">
          <p15:clr>
            <a:srgbClr val="FBAE40"/>
          </p15:clr>
        </p15:guide>
        <p15:guide id="3" orient="horz" pos="3612">
          <p15:clr>
            <a:srgbClr val="FBAE40"/>
          </p15:clr>
        </p15:guide>
        <p15:guide id="5" pos="3795">
          <p15:clr>
            <a:srgbClr val="FBAE40"/>
          </p15:clr>
        </p15:guide>
        <p15:guide id="6" pos="3885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2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BF414E9-5073-459A-9344-90354427505D}"/>
              </a:ext>
            </a:extLst>
          </p:cNvPr>
          <p:cNvSpPr/>
          <p:nvPr userDrawn="1"/>
        </p:nvSpPr>
        <p:spPr>
          <a:xfrm>
            <a:off x="8855781" y="1"/>
            <a:ext cx="3336220" cy="6868095"/>
          </a:xfrm>
          <a:custGeom>
            <a:avLst/>
            <a:gdLst>
              <a:gd name="connsiteX0" fmla="*/ 0 w 3336220"/>
              <a:gd name="connsiteY0" fmla="*/ 0 h 6868095"/>
              <a:gd name="connsiteX1" fmla="*/ 3336220 w 3336220"/>
              <a:gd name="connsiteY1" fmla="*/ 0 h 6868095"/>
              <a:gd name="connsiteX2" fmla="*/ 3336220 w 3336220"/>
              <a:gd name="connsiteY2" fmla="*/ 6868095 h 6868095"/>
              <a:gd name="connsiteX3" fmla="*/ 741146 w 3336220"/>
              <a:gd name="connsiteY3" fmla="*/ 6868095 h 6868095"/>
              <a:gd name="connsiteX4" fmla="*/ 2391747 w 3336220"/>
              <a:gd name="connsiteY4" fmla="*/ 1749952 h 6868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6220" h="6868095">
                <a:moveTo>
                  <a:pt x="0" y="0"/>
                </a:moveTo>
                <a:lnTo>
                  <a:pt x="3336220" y="0"/>
                </a:lnTo>
                <a:lnTo>
                  <a:pt x="3336220" y="6868095"/>
                </a:lnTo>
                <a:lnTo>
                  <a:pt x="741146" y="6868095"/>
                </a:lnTo>
                <a:lnTo>
                  <a:pt x="2391747" y="1749952"/>
                </a:lnTo>
                <a:close/>
              </a:path>
            </a:pathLst>
          </a:custGeom>
          <a:solidFill>
            <a:srgbClr val="009CDE">
              <a:alpha val="9804"/>
            </a:srgbClr>
          </a:solidFill>
          <a:ln w="2146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FABAE6-89D6-4DA6-8E25-44CF070F4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457" y="332657"/>
            <a:ext cx="10944225" cy="10801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2C8856E-EA09-4A2D-A32F-1FA6FBE19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7" y="1628801"/>
            <a:ext cx="5400675" cy="4105249"/>
          </a:xfrm>
        </p:spPr>
        <p:txBody>
          <a:bodyPr lIns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1F2E06-7F80-46B1-8CB6-ABD0C9A1D9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E3E436-FE12-4DBA-AB11-C85A9984C7E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To edit the footer text go to Insert &gt; Header &amp; Footer</a:t>
            </a:r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E2B320D7-F2EB-442F-84B3-F8589068C5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7203" y="5951184"/>
            <a:ext cx="1108252" cy="669822"/>
          </a:xfrm>
          <a:prstGeom prst="rect">
            <a:avLst/>
          </a:prstGeom>
        </p:spPr>
      </p:pic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2C3C58B-EDD3-41C1-A74F-D6BFCA05EA9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86048" y="1628801"/>
            <a:ext cx="5382065" cy="1983080"/>
          </a:xfrm>
          <a:solidFill>
            <a:schemeClr val="bg2"/>
          </a:solidFill>
        </p:spPr>
        <p:txBody>
          <a:bodyPr anchor="ctr"/>
          <a:lstStyle>
            <a:lvl1pPr algn="ct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42F71A28-B489-4453-B8EC-8423B932098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186048" y="3750970"/>
            <a:ext cx="5382065" cy="1983080"/>
          </a:xfrm>
          <a:solidFill>
            <a:schemeClr val="bg2"/>
          </a:solidFill>
        </p:spPr>
        <p:txBody>
          <a:bodyPr anchor="ctr"/>
          <a:lstStyle>
            <a:lvl1pPr algn="ct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4775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26">
          <p15:clr>
            <a:srgbClr val="FBAE40"/>
          </p15:clr>
        </p15:guide>
        <p15:guide id="2" orient="horz" pos="890">
          <p15:clr>
            <a:srgbClr val="FBAE40"/>
          </p15:clr>
        </p15:guide>
        <p15:guide id="3" orient="horz" pos="3612">
          <p15:clr>
            <a:srgbClr val="FBAE40"/>
          </p15:clr>
        </p15:guide>
        <p15:guide id="5" pos="3795">
          <p15:clr>
            <a:srgbClr val="FBAE40"/>
          </p15:clr>
        </p15:guide>
        <p15:guide id="6" pos="3885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291BFF1-35D7-486B-8332-FC341761A605}"/>
              </a:ext>
            </a:extLst>
          </p:cNvPr>
          <p:cNvSpPr/>
          <p:nvPr userDrawn="1"/>
        </p:nvSpPr>
        <p:spPr>
          <a:xfrm>
            <a:off x="8855781" y="1"/>
            <a:ext cx="3336220" cy="6868095"/>
          </a:xfrm>
          <a:custGeom>
            <a:avLst/>
            <a:gdLst>
              <a:gd name="connsiteX0" fmla="*/ 0 w 3336220"/>
              <a:gd name="connsiteY0" fmla="*/ 0 h 6868095"/>
              <a:gd name="connsiteX1" fmla="*/ 3336220 w 3336220"/>
              <a:gd name="connsiteY1" fmla="*/ 0 h 6868095"/>
              <a:gd name="connsiteX2" fmla="*/ 3336220 w 3336220"/>
              <a:gd name="connsiteY2" fmla="*/ 6868095 h 6868095"/>
              <a:gd name="connsiteX3" fmla="*/ 741146 w 3336220"/>
              <a:gd name="connsiteY3" fmla="*/ 6868095 h 6868095"/>
              <a:gd name="connsiteX4" fmla="*/ 2391747 w 3336220"/>
              <a:gd name="connsiteY4" fmla="*/ 1749952 h 6868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6220" h="6868095">
                <a:moveTo>
                  <a:pt x="0" y="0"/>
                </a:moveTo>
                <a:lnTo>
                  <a:pt x="3336220" y="0"/>
                </a:lnTo>
                <a:lnTo>
                  <a:pt x="3336220" y="6868095"/>
                </a:lnTo>
                <a:lnTo>
                  <a:pt x="741146" y="6868095"/>
                </a:lnTo>
                <a:lnTo>
                  <a:pt x="2391747" y="1749952"/>
                </a:lnTo>
                <a:close/>
              </a:path>
            </a:pathLst>
          </a:custGeom>
          <a:solidFill>
            <a:srgbClr val="009CDE">
              <a:alpha val="9804"/>
            </a:srgbClr>
          </a:solidFill>
          <a:ln w="2146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FABAE6-89D6-4DA6-8E25-44CF070F4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457" y="332657"/>
            <a:ext cx="10944225" cy="10801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67152610-A1FF-468A-9428-103D288A506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3888" y="1628800"/>
            <a:ext cx="10944225" cy="4105249"/>
          </a:xfrm>
          <a:solidFill>
            <a:schemeClr val="bg2"/>
          </a:solidFill>
        </p:spPr>
        <p:txBody>
          <a:bodyPr anchor="ctr"/>
          <a:lstStyle>
            <a:lvl1pPr algn="ct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4C1941-DB2A-4900-A7BF-96CA94317F5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63CCE8-120D-4D9D-AB15-CF1D823143C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To edit the footer text go to Insert &gt; Header &amp; Footer</a:t>
            </a:r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808A9AC0-EB47-493D-B05C-6847ECC42B8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7203" y="5951184"/>
            <a:ext cx="1108252" cy="6698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36196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26">
          <p15:clr>
            <a:srgbClr val="FBAE40"/>
          </p15:clr>
        </p15:guide>
        <p15:guide id="2" orient="horz" pos="890">
          <p15:clr>
            <a:srgbClr val="FBAE40"/>
          </p15:clr>
        </p15:guide>
        <p15:guide id="3" orient="horz" pos="3612">
          <p15:clr>
            <a:srgbClr val="FBAE40"/>
          </p15:clr>
        </p15:guide>
        <p15:guide id="5" pos="3795">
          <p15:clr>
            <a:srgbClr val="FBAE40"/>
          </p15:clr>
        </p15:guide>
        <p15:guide id="6" pos="3885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Box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D5094F0-BA9F-4E55-8AE8-33A2A1FE5453}"/>
              </a:ext>
            </a:extLst>
          </p:cNvPr>
          <p:cNvSpPr/>
          <p:nvPr userDrawn="1"/>
        </p:nvSpPr>
        <p:spPr>
          <a:xfrm>
            <a:off x="8855781" y="1"/>
            <a:ext cx="3336220" cy="6868095"/>
          </a:xfrm>
          <a:custGeom>
            <a:avLst/>
            <a:gdLst>
              <a:gd name="connsiteX0" fmla="*/ 0 w 3336220"/>
              <a:gd name="connsiteY0" fmla="*/ 0 h 6868095"/>
              <a:gd name="connsiteX1" fmla="*/ 3336220 w 3336220"/>
              <a:gd name="connsiteY1" fmla="*/ 0 h 6868095"/>
              <a:gd name="connsiteX2" fmla="*/ 3336220 w 3336220"/>
              <a:gd name="connsiteY2" fmla="*/ 6868095 h 6868095"/>
              <a:gd name="connsiteX3" fmla="*/ 741146 w 3336220"/>
              <a:gd name="connsiteY3" fmla="*/ 6868095 h 6868095"/>
              <a:gd name="connsiteX4" fmla="*/ 2391747 w 3336220"/>
              <a:gd name="connsiteY4" fmla="*/ 1749952 h 6868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6220" h="6868095">
                <a:moveTo>
                  <a:pt x="0" y="0"/>
                </a:moveTo>
                <a:lnTo>
                  <a:pt x="3336220" y="0"/>
                </a:lnTo>
                <a:lnTo>
                  <a:pt x="3336220" y="6868095"/>
                </a:lnTo>
                <a:lnTo>
                  <a:pt x="741146" y="6868095"/>
                </a:lnTo>
                <a:lnTo>
                  <a:pt x="2391747" y="1749952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  <a:ln w="2146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FABAE6-89D6-4DA6-8E25-44CF070F4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457" y="332657"/>
            <a:ext cx="10944225" cy="10801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A6D4E22-2AD5-44BC-9810-314367E9F2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7" y="1628801"/>
            <a:ext cx="5400675" cy="4105249"/>
          </a:xfrm>
        </p:spPr>
        <p:txBody>
          <a:bodyPr lIns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0081787-D484-47D1-A3A7-78815A935B5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68008" y="1628801"/>
            <a:ext cx="5400674" cy="4105249"/>
          </a:xfrm>
          <a:prstGeom prst="roundRect">
            <a:avLst>
              <a:gd name="adj" fmla="val 7952"/>
            </a:avLst>
          </a:prstGeom>
          <a:gradFill>
            <a:gsLst>
              <a:gs pos="0">
                <a:srgbClr val="009CDE"/>
              </a:gs>
              <a:gs pos="53000">
                <a:srgbClr val="005191"/>
              </a:gs>
              <a:gs pos="100000">
                <a:srgbClr val="27257A"/>
              </a:gs>
            </a:gsLst>
            <a:lin ang="5400000" scaled="1"/>
          </a:gradFill>
        </p:spPr>
        <p:txBody>
          <a:bodyPr lIns="216000" tIns="144000" rIns="216000" bIns="216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DCFE89-6558-4984-B899-6EB22F462FF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C529BB-A459-42E9-A0D2-B0A8ED996E2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To edit the footer text go to Insert &gt; Header &amp; Footer</a:t>
            </a:r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6DF57D9B-ED59-465E-BAB9-3464014C1FC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7203" y="5951184"/>
            <a:ext cx="1108252" cy="6698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72212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26">
          <p15:clr>
            <a:srgbClr val="FBAE40"/>
          </p15:clr>
        </p15:guide>
        <p15:guide id="2" orient="horz" pos="890">
          <p15:clr>
            <a:srgbClr val="FBAE40"/>
          </p15:clr>
        </p15:guide>
        <p15:guide id="3" orient="horz" pos="3612">
          <p15:clr>
            <a:srgbClr val="FBAE40"/>
          </p15:clr>
        </p15:guide>
        <p15:guide id="5" pos="3795">
          <p15:clr>
            <a:srgbClr val="FBAE40"/>
          </p15:clr>
        </p15:guide>
        <p15:guide id="6" pos="3885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Highlight Box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D5094F0-BA9F-4E55-8AE8-33A2A1FE5453}"/>
              </a:ext>
            </a:extLst>
          </p:cNvPr>
          <p:cNvSpPr/>
          <p:nvPr userDrawn="1"/>
        </p:nvSpPr>
        <p:spPr>
          <a:xfrm>
            <a:off x="8855781" y="1"/>
            <a:ext cx="3336220" cy="6868095"/>
          </a:xfrm>
          <a:custGeom>
            <a:avLst/>
            <a:gdLst>
              <a:gd name="connsiteX0" fmla="*/ 0 w 3336220"/>
              <a:gd name="connsiteY0" fmla="*/ 0 h 6868095"/>
              <a:gd name="connsiteX1" fmla="*/ 3336220 w 3336220"/>
              <a:gd name="connsiteY1" fmla="*/ 0 h 6868095"/>
              <a:gd name="connsiteX2" fmla="*/ 3336220 w 3336220"/>
              <a:gd name="connsiteY2" fmla="*/ 6868095 h 6868095"/>
              <a:gd name="connsiteX3" fmla="*/ 741146 w 3336220"/>
              <a:gd name="connsiteY3" fmla="*/ 6868095 h 6868095"/>
              <a:gd name="connsiteX4" fmla="*/ 2391747 w 3336220"/>
              <a:gd name="connsiteY4" fmla="*/ 1749952 h 6868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6220" h="6868095">
                <a:moveTo>
                  <a:pt x="0" y="0"/>
                </a:moveTo>
                <a:lnTo>
                  <a:pt x="3336220" y="0"/>
                </a:lnTo>
                <a:lnTo>
                  <a:pt x="3336220" y="6868095"/>
                </a:lnTo>
                <a:lnTo>
                  <a:pt x="741146" y="6868095"/>
                </a:lnTo>
                <a:lnTo>
                  <a:pt x="2391747" y="1749952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  <a:ln w="2146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FABAE6-89D6-4DA6-8E25-44CF070F4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457" y="332657"/>
            <a:ext cx="10944225" cy="10801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A6D4E22-2AD5-44BC-9810-314367E9F2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8" y="1628801"/>
            <a:ext cx="7776367" cy="4105249"/>
          </a:xfrm>
        </p:spPr>
        <p:txBody>
          <a:bodyPr lIns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D59A93-29C6-416C-B319-909C57D6504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B221C1-F14E-48E9-95D5-B2B0D2EECA3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To edit the footer text go to Insert &gt; Header &amp; Footer</a:t>
            </a:r>
            <a:endParaRPr lang="en-US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0C4BF270-3BD1-4A43-982E-F5E7909119E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7203" y="5951184"/>
            <a:ext cx="1108252" cy="669822"/>
          </a:xfrm>
          <a:prstGeom prst="rect">
            <a:avLst/>
          </a:prstGeom>
        </p:spPr>
      </p:pic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B7B1A008-4E8C-44F3-AE2C-AED226C94B5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700580" y="1628775"/>
            <a:ext cx="2868612" cy="4105275"/>
          </a:xfrm>
          <a:prstGeom prst="roundRect">
            <a:avLst>
              <a:gd name="adj" fmla="val 11492"/>
            </a:avLst>
          </a:prstGeom>
          <a:gradFill>
            <a:gsLst>
              <a:gs pos="0">
                <a:srgbClr val="009CDE"/>
              </a:gs>
              <a:gs pos="53000">
                <a:srgbClr val="005191"/>
              </a:gs>
              <a:gs pos="100000">
                <a:srgbClr val="27257A"/>
              </a:gs>
            </a:gsLst>
            <a:lin ang="5400000" scaled="1"/>
          </a:gradFill>
        </p:spPr>
        <p:txBody>
          <a:bodyPr lIns="216000" tIns="216000" rIns="216000" bIns="216000" anchor="ctr">
            <a:normAutofit/>
          </a:bodyPr>
          <a:lstStyle>
            <a:lvl1pPr algn="ctr">
              <a:defRPr sz="1800">
                <a:solidFill>
                  <a:schemeClr val="bg1"/>
                </a:solidFill>
              </a:defRPr>
            </a:lvl1pPr>
            <a:lvl2pPr algn="ctr">
              <a:defRPr sz="1800">
                <a:solidFill>
                  <a:schemeClr val="bg1"/>
                </a:solidFill>
                <a:latin typeface="+mj-lt"/>
              </a:defRPr>
            </a:lvl2pPr>
            <a:lvl3pPr marL="0" indent="0" algn="ctr">
              <a:buNone/>
              <a:defRPr b="0">
                <a:solidFill>
                  <a:schemeClr val="bg1"/>
                </a:solidFill>
                <a:latin typeface="+mj-lt"/>
              </a:defRPr>
            </a:lvl3pPr>
            <a:lvl4pPr marL="0" indent="0" algn="ctr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0" indent="0" algn="ctr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+mj-lt"/>
              </a:defRPr>
            </a:lvl5pPr>
            <a:lvl6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bg1"/>
                </a:solidFill>
                <a:latin typeface="+mj-lt"/>
              </a:defRPr>
            </a:lvl6pPr>
            <a:lvl7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>
                <a:solidFill>
                  <a:schemeClr val="bg1"/>
                </a:solidFill>
                <a:latin typeface="+mj-lt"/>
              </a:defRPr>
            </a:lvl7pPr>
            <a:lvl8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>
                <a:solidFill>
                  <a:schemeClr val="bg1"/>
                </a:solidFill>
                <a:latin typeface="+mj-lt"/>
              </a:defRPr>
            </a:lvl8pPr>
            <a:lvl9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4374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26">
          <p15:clr>
            <a:srgbClr val="FBAE40"/>
          </p15:clr>
        </p15:guide>
        <p15:guide id="2" orient="horz" pos="890">
          <p15:clr>
            <a:srgbClr val="FBAE40"/>
          </p15:clr>
        </p15:guide>
        <p15:guide id="3" orient="horz" pos="3612">
          <p15:clr>
            <a:srgbClr val="FBAE40"/>
          </p15:clr>
        </p15:guide>
        <p15:guide id="5" pos="3795">
          <p15:clr>
            <a:srgbClr val="FBAE40"/>
          </p15:clr>
        </p15:guide>
        <p15:guide id="6" pos="3885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Highlight Box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D5094F0-BA9F-4E55-8AE8-33A2A1FE5453}"/>
              </a:ext>
            </a:extLst>
          </p:cNvPr>
          <p:cNvSpPr/>
          <p:nvPr userDrawn="1"/>
        </p:nvSpPr>
        <p:spPr>
          <a:xfrm>
            <a:off x="8855781" y="1"/>
            <a:ext cx="3336220" cy="6868095"/>
          </a:xfrm>
          <a:custGeom>
            <a:avLst/>
            <a:gdLst>
              <a:gd name="connsiteX0" fmla="*/ 0 w 3336220"/>
              <a:gd name="connsiteY0" fmla="*/ 0 h 6868095"/>
              <a:gd name="connsiteX1" fmla="*/ 3336220 w 3336220"/>
              <a:gd name="connsiteY1" fmla="*/ 0 h 6868095"/>
              <a:gd name="connsiteX2" fmla="*/ 3336220 w 3336220"/>
              <a:gd name="connsiteY2" fmla="*/ 6868095 h 6868095"/>
              <a:gd name="connsiteX3" fmla="*/ 741146 w 3336220"/>
              <a:gd name="connsiteY3" fmla="*/ 6868095 h 6868095"/>
              <a:gd name="connsiteX4" fmla="*/ 2391747 w 3336220"/>
              <a:gd name="connsiteY4" fmla="*/ 1749952 h 6868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6220" h="6868095">
                <a:moveTo>
                  <a:pt x="0" y="0"/>
                </a:moveTo>
                <a:lnTo>
                  <a:pt x="3336220" y="0"/>
                </a:lnTo>
                <a:lnTo>
                  <a:pt x="3336220" y="6868095"/>
                </a:lnTo>
                <a:lnTo>
                  <a:pt x="741146" y="6868095"/>
                </a:lnTo>
                <a:lnTo>
                  <a:pt x="2391747" y="1749952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  <a:ln w="2146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FABAE6-89D6-4DA6-8E25-44CF070F4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457" y="332657"/>
            <a:ext cx="10944225" cy="10801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B6F14D-59AF-4B74-BB81-D2BA18ABB9A4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C02770DC-13DA-4171-A288-8F9A42ED2B7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3888" y="1628775"/>
            <a:ext cx="3467100" cy="4105249"/>
          </a:xfrm>
          <a:prstGeom prst="roundRect">
            <a:avLst>
              <a:gd name="adj" fmla="val 9341"/>
            </a:avLst>
          </a:prstGeom>
          <a:gradFill>
            <a:gsLst>
              <a:gs pos="55100">
                <a:srgbClr val="005191"/>
              </a:gs>
              <a:gs pos="0">
                <a:srgbClr val="009CDE"/>
              </a:gs>
              <a:gs pos="100000">
                <a:srgbClr val="27257A"/>
              </a:gs>
            </a:gsLst>
            <a:lin ang="5400000" scaled="1"/>
          </a:gradFill>
        </p:spPr>
        <p:txBody>
          <a:bodyPr vert="horz" lIns="216000" tIns="144000" rIns="216000" bIns="216000" rtlCol="0">
            <a:norm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  <a:lvl2pPr>
              <a:defRPr lang="en-US" dirty="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lang="en-US" dirty="0">
                <a:solidFill>
                  <a:schemeClr val="bg1"/>
                </a:solidFill>
              </a:defRPr>
            </a:lvl3pPr>
            <a:lvl4pPr>
              <a:defRPr lang="en-US" dirty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86328365-17E1-4FCD-A9DA-613B1B05FA0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104822" y="1628775"/>
            <a:ext cx="3467100" cy="4105249"/>
          </a:xfrm>
          <a:prstGeom prst="roundRect">
            <a:avLst>
              <a:gd name="adj" fmla="val 9341"/>
            </a:avLst>
          </a:prstGeom>
          <a:gradFill>
            <a:gsLst>
              <a:gs pos="55100">
                <a:srgbClr val="005191"/>
              </a:gs>
              <a:gs pos="0">
                <a:srgbClr val="009CDE"/>
              </a:gs>
              <a:gs pos="100000">
                <a:srgbClr val="27257A"/>
              </a:gs>
            </a:gsLst>
            <a:lin ang="5400000" scaled="1"/>
          </a:gradFill>
        </p:spPr>
        <p:txBody>
          <a:bodyPr vert="horz" lIns="216000" tIns="144000" rIns="216000" bIns="216000" rtlCol="0">
            <a:norm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  <a:lvl2pPr>
              <a:defRPr lang="en-US" dirty="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lang="en-US" dirty="0">
                <a:solidFill>
                  <a:schemeClr val="bg1"/>
                </a:solidFill>
              </a:defRPr>
            </a:lvl3pPr>
            <a:lvl4pPr>
              <a:defRPr lang="en-US" dirty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45AA42C0-6E76-4F65-A900-DF612EB51EB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364355" y="1628775"/>
            <a:ext cx="3467100" cy="4105249"/>
          </a:xfrm>
          <a:prstGeom prst="roundRect">
            <a:avLst>
              <a:gd name="adj" fmla="val 9341"/>
            </a:avLst>
          </a:prstGeom>
          <a:gradFill>
            <a:gsLst>
              <a:gs pos="55100">
                <a:srgbClr val="005191"/>
              </a:gs>
              <a:gs pos="0">
                <a:srgbClr val="009CDE"/>
              </a:gs>
              <a:gs pos="100000">
                <a:srgbClr val="27257A"/>
              </a:gs>
            </a:gsLst>
            <a:lin ang="5400000" scaled="1"/>
          </a:gradFill>
        </p:spPr>
        <p:txBody>
          <a:bodyPr vert="horz" lIns="216000" tIns="144000" rIns="216000" bIns="216000" rtlCol="0">
            <a:norm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  <a:lvl2pPr>
              <a:defRPr lang="en-US" dirty="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lang="en-US" dirty="0">
                <a:solidFill>
                  <a:schemeClr val="bg1"/>
                </a:solidFill>
              </a:defRPr>
            </a:lvl3pPr>
            <a:lvl4pPr>
              <a:defRPr lang="en-US" dirty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DCC906-2185-4BE8-98E7-3A838EC758AC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To edit the footer text go to Insert &gt; Header &amp; Footer</a:t>
            </a:r>
            <a:endParaRPr lang="en-US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B040BA94-0B9D-4B03-8F36-C45DB11EC7D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7203" y="5951184"/>
            <a:ext cx="1108252" cy="6698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39286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26">
          <p15:clr>
            <a:srgbClr val="FBAE40"/>
          </p15:clr>
        </p15:guide>
        <p15:guide id="2" orient="horz" pos="890">
          <p15:clr>
            <a:srgbClr val="FBAE40"/>
          </p15:clr>
        </p15:guide>
        <p15:guide id="3" orient="horz" pos="3612">
          <p15:clr>
            <a:srgbClr val="FBAE40"/>
          </p15:clr>
        </p15:guide>
        <p15:guide id="5" pos="3795">
          <p15:clr>
            <a:srgbClr val="FBAE40"/>
          </p15:clr>
        </p15:guide>
        <p15:guide id="6" pos="3885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(Slide)">
    <p:bg>
      <p:bgPr>
        <a:solidFill>
          <a:srgbClr val="009C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5CE1139D-C1C9-4405-8E61-F2315B7B9A6A}"/>
              </a:ext>
            </a:extLst>
          </p:cNvPr>
          <p:cNvSpPr/>
          <p:nvPr userDrawn="1"/>
        </p:nvSpPr>
        <p:spPr>
          <a:xfrm>
            <a:off x="8855781" y="1"/>
            <a:ext cx="3336220" cy="6868095"/>
          </a:xfrm>
          <a:custGeom>
            <a:avLst/>
            <a:gdLst>
              <a:gd name="connsiteX0" fmla="*/ 0 w 3336220"/>
              <a:gd name="connsiteY0" fmla="*/ 0 h 6868095"/>
              <a:gd name="connsiteX1" fmla="*/ 3336220 w 3336220"/>
              <a:gd name="connsiteY1" fmla="*/ 0 h 6868095"/>
              <a:gd name="connsiteX2" fmla="*/ 3336220 w 3336220"/>
              <a:gd name="connsiteY2" fmla="*/ 6868095 h 6868095"/>
              <a:gd name="connsiteX3" fmla="*/ 741146 w 3336220"/>
              <a:gd name="connsiteY3" fmla="*/ 6868095 h 6868095"/>
              <a:gd name="connsiteX4" fmla="*/ 2391747 w 3336220"/>
              <a:gd name="connsiteY4" fmla="*/ 1749952 h 6868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6220" h="6868095">
                <a:moveTo>
                  <a:pt x="0" y="0"/>
                </a:moveTo>
                <a:lnTo>
                  <a:pt x="3336220" y="0"/>
                </a:lnTo>
                <a:lnTo>
                  <a:pt x="3336220" y="6868095"/>
                </a:lnTo>
                <a:lnTo>
                  <a:pt x="741146" y="6868095"/>
                </a:lnTo>
                <a:lnTo>
                  <a:pt x="2391747" y="1749952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 w="2146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65A8F828-EA8C-44F9-8CE3-BF6A6E5A9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D82674-025B-4FC1-969E-FF04CDDF0B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39B361D-B79B-41C4-A71E-B8353CA8368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To edit the footer text go to Insert &gt; Header &amp; Footer</a:t>
            </a:r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6F5C7870-E725-40BE-85D9-184FD248A46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7203" y="5951184"/>
            <a:ext cx="1108252" cy="6698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80337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890">
          <p15:clr>
            <a:srgbClr val="FBAE40"/>
          </p15:clr>
        </p15:guide>
        <p15:guide id="3" orient="horz" pos="3612">
          <p15:clr>
            <a:srgbClr val="FBAE40"/>
          </p15:clr>
        </p15:guide>
        <p15:guide id="4" orient="horz" pos="1026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(Colour)">
    <p:bg>
      <p:bgPr>
        <a:solidFill>
          <a:srgbClr val="009C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D5094F0-BA9F-4E55-8AE8-33A2A1FE5453}"/>
              </a:ext>
            </a:extLst>
          </p:cNvPr>
          <p:cNvSpPr/>
          <p:nvPr userDrawn="1"/>
        </p:nvSpPr>
        <p:spPr>
          <a:xfrm>
            <a:off x="8855781" y="1"/>
            <a:ext cx="3336220" cy="6868095"/>
          </a:xfrm>
          <a:custGeom>
            <a:avLst/>
            <a:gdLst>
              <a:gd name="connsiteX0" fmla="*/ 0 w 3336220"/>
              <a:gd name="connsiteY0" fmla="*/ 0 h 6868095"/>
              <a:gd name="connsiteX1" fmla="*/ 3336220 w 3336220"/>
              <a:gd name="connsiteY1" fmla="*/ 0 h 6868095"/>
              <a:gd name="connsiteX2" fmla="*/ 3336220 w 3336220"/>
              <a:gd name="connsiteY2" fmla="*/ 6868095 h 6868095"/>
              <a:gd name="connsiteX3" fmla="*/ 741146 w 3336220"/>
              <a:gd name="connsiteY3" fmla="*/ 6868095 h 6868095"/>
              <a:gd name="connsiteX4" fmla="*/ 2391747 w 3336220"/>
              <a:gd name="connsiteY4" fmla="*/ 1749952 h 6868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6220" h="6868095">
                <a:moveTo>
                  <a:pt x="0" y="0"/>
                </a:moveTo>
                <a:lnTo>
                  <a:pt x="3336220" y="0"/>
                </a:lnTo>
                <a:lnTo>
                  <a:pt x="3336220" y="6868095"/>
                </a:lnTo>
                <a:lnTo>
                  <a:pt x="741146" y="6868095"/>
                </a:lnTo>
                <a:lnTo>
                  <a:pt x="2391747" y="1749952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 w="2146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FABAE6-89D6-4DA6-8E25-44CF070F4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2C8856E-EA09-4A2D-A32F-1FA6FBE19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7" y="1628801"/>
            <a:ext cx="10944225" cy="4105249"/>
          </a:xfrm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4BF9371C-2B65-4E3C-AE99-56C8911849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280576" y="6237312"/>
            <a:ext cx="287536" cy="2936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15C343-7F52-4003-809E-C3525016554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To edit the footer text go to Insert &gt; Header &amp; Footer</a:t>
            </a:r>
            <a:endParaRPr lang="en-US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437D712B-D7CC-42C9-9CEF-896B6E0FE2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7203" y="5951184"/>
            <a:ext cx="1108252" cy="6698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08910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26">
          <p15:clr>
            <a:srgbClr val="FBAE40"/>
          </p15:clr>
        </p15:guide>
        <p15:guide id="2" orient="horz" pos="890">
          <p15:clr>
            <a:srgbClr val="FBAE40"/>
          </p15:clr>
        </p15:guide>
        <p15:guide id="3" orient="horz" pos="361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2 [TOC Source]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F349DC71-095A-427C-86AE-AB2BF62FF11A}"/>
              </a:ext>
            </a:extLst>
          </p:cNvPr>
          <p:cNvSpPr/>
          <p:nvPr/>
        </p:nvSpPr>
        <p:spPr>
          <a:xfrm>
            <a:off x="0" y="-1864"/>
            <a:ext cx="12192000" cy="6859864"/>
          </a:xfrm>
          <a:custGeom>
            <a:avLst/>
            <a:gdLst>
              <a:gd name="connsiteX0" fmla="*/ 0 w 12192000"/>
              <a:gd name="connsiteY0" fmla="*/ 0 h 6859864"/>
              <a:gd name="connsiteX1" fmla="*/ 3803006 w 12192000"/>
              <a:gd name="connsiteY1" fmla="*/ 0 h 6859864"/>
              <a:gd name="connsiteX2" fmla="*/ 4304834 w 12192000"/>
              <a:gd name="connsiteY2" fmla="*/ 1529209 h 6859864"/>
              <a:gd name="connsiteX3" fmla="*/ 12192000 w 12192000"/>
              <a:gd name="connsiteY3" fmla="*/ 1547431 h 6859864"/>
              <a:gd name="connsiteX4" fmla="*/ 12192000 w 12192000"/>
              <a:gd name="connsiteY4" fmla="*/ 1555990 h 6859864"/>
              <a:gd name="connsiteX5" fmla="*/ 5826926 w 12192000"/>
              <a:gd name="connsiteY5" fmla="*/ 6215744 h 6859864"/>
              <a:gd name="connsiteX6" fmla="*/ 6034029 w 12192000"/>
              <a:gd name="connsiteY6" fmla="*/ 6859864 h 6859864"/>
              <a:gd name="connsiteX7" fmla="*/ 0 w 12192000"/>
              <a:gd name="connsiteY7" fmla="*/ 6859864 h 6859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9864">
                <a:moveTo>
                  <a:pt x="0" y="0"/>
                </a:moveTo>
                <a:lnTo>
                  <a:pt x="3803006" y="0"/>
                </a:lnTo>
                <a:lnTo>
                  <a:pt x="4304834" y="1529209"/>
                </a:lnTo>
                <a:lnTo>
                  <a:pt x="12192000" y="1547431"/>
                </a:lnTo>
                <a:lnTo>
                  <a:pt x="12192000" y="1555990"/>
                </a:lnTo>
                <a:lnTo>
                  <a:pt x="5826926" y="6215744"/>
                </a:lnTo>
                <a:lnTo>
                  <a:pt x="6034029" y="6859864"/>
                </a:lnTo>
                <a:lnTo>
                  <a:pt x="0" y="68598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lt1"/>
              </a:solidFill>
              <a:latin typeface="Arial" panose="020B0604020202020204" pitchFamily="34" charset="0"/>
            </a:endParaRPr>
          </a:p>
        </p:txBody>
      </p:sp>
      <p:sp>
        <p:nvSpPr>
          <p:cNvPr id="2" name="plcSectionTitle">
            <a:extLst>
              <a:ext uri="{FF2B5EF4-FFF2-40B4-BE49-F238E27FC236}">
                <a16:creationId xmlns:a16="http://schemas.microsoft.com/office/drawing/2014/main" id="{2C127A54-07D0-4F3C-93FC-B5CDD638ECE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1962" y="2430707"/>
            <a:ext cx="7428254" cy="1942147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60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/>
              <a:t>DIVIDER SLIDE TITLE GOES HERE CAN SPAN OVER 3 LINES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DF29E4-BED1-47C6-BDC1-43AF2F4D28B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1962" y="4725144"/>
            <a:ext cx="4043878" cy="1440706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Divider subtitle goes here can span over 4 lines </a:t>
            </a:r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A3D891ED-D48D-4E77-BFAF-1780E743F0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1962" y="1886477"/>
            <a:ext cx="2957513" cy="293663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800" b="1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5BCAD085-E8A6-8845-BD4E-CB4CCA059FC4}" type="datetimeFigureOut">
              <a:rPr lang="en-US" smtClean="0"/>
              <a:t>2/11/26</a:t>
            </a:fld>
            <a:endParaRPr lang="en-US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6DFB8E16-AB89-4536-992A-AAA3B166297D}"/>
              </a:ext>
            </a:extLst>
          </p:cNvPr>
          <p:cNvSpPr txBox="1">
            <a:spLocks/>
          </p:cNvSpPr>
          <p:nvPr/>
        </p:nvSpPr>
        <p:spPr>
          <a:xfrm>
            <a:off x="7602523" y="338842"/>
            <a:ext cx="3967822" cy="864096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5113" indent="-2651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1338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06450" indent="-2651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SECTION</a:t>
            </a: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 </a:t>
            </a: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srgbClr val="0092BB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00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srgbClr val="0092BB"/>
              </a:solidFill>
              <a:effectLst/>
              <a:uLnTx/>
              <a:uFillTx/>
              <a:latin typeface="+mj-lt"/>
              <a:cs typeface="Arial" panose="020B0604020202020204" pitchFamily="34" charset="0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1E3751D2-7BCF-49E5-9668-11E18EB0C98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7202" y="334561"/>
            <a:ext cx="1667613" cy="1007898"/>
          </a:xfrm>
          <a:prstGeom prst="rect">
            <a:avLst/>
          </a:prstGeom>
        </p:spPr>
      </p:pic>
      <p:sp>
        <p:nvSpPr>
          <p:cNvPr id="10" name="plcSectionNumber">
            <a:extLst>
              <a:ext uri="{FF2B5EF4-FFF2-40B4-BE49-F238E27FC236}">
                <a16:creationId xmlns:a16="http://schemas.microsoft.com/office/drawing/2014/main" id="{FAA24283-8ECA-4F2E-B611-D92C945F15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894695" y="491490"/>
            <a:ext cx="647700" cy="504825"/>
          </a:xfrm>
        </p:spPr>
        <p:txBody>
          <a:bodyPr rIns="0" anchor="ctr">
            <a:noAutofit/>
          </a:bodyPr>
          <a:lstStyle>
            <a:lvl1pPr algn="ctr">
              <a:defRPr sz="3200">
                <a:solidFill>
                  <a:schemeClr val="bg1"/>
                </a:solidFill>
                <a:latin typeface="+mj-lt"/>
              </a:defRPr>
            </a:lvl1pPr>
            <a:lvl5pPr marL="541337" indent="0" algn="ctr">
              <a:buNone/>
              <a:defRPr/>
            </a:lvl5pPr>
          </a:lstStyle>
          <a:p>
            <a:pPr lvl="0"/>
            <a:r>
              <a:rPr lang="en-GB"/>
              <a:t>00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8551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977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Box Slide (Colour)">
    <p:bg>
      <p:bgPr>
        <a:solidFill>
          <a:srgbClr val="009C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D5094F0-BA9F-4E55-8AE8-33A2A1FE5453}"/>
              </a:ext>
            </a:extLst>
          </p:cNvPr>
          <p:cNvSpPr/>
          <p:nvPr userDrawn="1"/>
        </p:nvSpPr>
        <p:spPr>
          <a:xfrm>
            <a:off x="8855781" y="1"/>
            <a:ext cx="3336220" cy="6868095"/>
          </a:xfrm>
          <a:custGeom>
            <a:avLst/>
            <a:gdLst>
              <a:gd name="connsiteX0" fmla="*/ 0 w 3336220"/>
              <a:gd name="connsiteY0" fmla="*/ 0 h 6868095"/>
              <a:gd name="connsiteX1" fmla="*/ 3336220 w 3336220"/>
              <a:gd name="connsiteY1" fmla="*/ 0 h 6868095"/>
              <a:gd name="connsiteX2" fmla="*/ 3336220 w 3336220"/>
              <a:gd name="connsiteY2" fmla="*/ 6868095 h 6868095"/>
              <a:gd name="connsiteX3" fmla="*/ 741146 w 3336220"/>
              <a:gd name="connsiteY3" fmla="*/ 6868095 h 6868095"/>
              <a:gd name="connsiteX4" fmla="*/ 2391747 w 3336220"/>
              <a:gd name="connsiteY4" fmla="*/ 1749952 h 6868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6220" h="6868095">
                <a:moveTo>
                  <a:pt x="0" y="0"/>
                </a:moveTo>
                <a:lnTo>
                  <a:pt x="3336220" y="0"/>
                </a:lnTo>
                <a:lnTo>
                  <a:pt x="3336220" y="6868095"/>
                </a:lnTo>
                <a:lnTo>
                  <a:pt x="741146" y="6868095"/>
                </a:lnTo>
                <a:lnTo>
                  <a:pt x="2391747" y="1749952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 w="2146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FABAE6-89D6-4DA6-8E25-44CF070F4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2C8856E-EA09-4A2D-A32F-1FA6FBE19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7" y="1628801"/>
            <a:ext cx="10944225" cy="3029763"/>
          </a:xfrm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E53E131-7016-484E-B61A-2726368E8DD1}"/>
              </a:ext>
            </a:extLst>
          </p:cNvPr>
          <p:cNvSpPr/>
          <p:nvPr userDrawn="1"/>
        </p:nvSpPr>
        <p:spPr>
          <a:xfrm>
            <a:off x="630275" y="4883499"/>
            <a:ext cx="10944225" cy="851241"/>
          </a:xfrm>
          <a:prstGeom prst="roundRect">
            <a:avLst>
              <a:gd name="adj" fmla="val 50000"/>
            </a:avLst>
          </a:prstGeom>
          <a:solidFill>
            <a:srgbClr val="0051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CB90612-AE08-4C27-B84D-8139A8A4ECDC}"/>
              </a:ext>
            </a:extLst>
          </p:cNvPr>
          <p:cNvSpPr/>
          <p:nvPr userDrawn="1"/>
        </p:nvSpPr>
        <p:spPr>
          <a:xfrm>
            <a:off x="767408" y="4995685"/>
            <a:ext cx="626870" cy="626868"/>
          </a:xfrm>
          <a:custGeom>
            <a:avLst/>
            <a:gdLst>
              <a:gd name="connsiteX0" fmla="*/ 836748 w 836747"/>
              <a:gd name="connsiteY0" fmla="*/ 418374 h 836747"/>
              <a:gd name="connsiteX1" fmla="*/ 418374 w 836747"/>
              <a:gd name="connsiteY1" fmla="*/ 836748 h 836747"/>
              <a:gd name="connsiteX2" fmla="*/ 0 w 836747"/>
              <a:gd name="connsiteY2" fmla="*/ 418374 h 836747"/>
              <a:gd name="connsiteX3" fmla="*/ 418374 w 836747"/>
              <a:gd name="connsiteY3" fmla="*/ 0 h 836747"/>
              <a:gd name="connsiteX4" fmla="*/ 836748 w 836747"/>
              <a:gd name="connsiteY4" fmla="*/ 418374 h 836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6747" h="836747">
                <a:moveTo>
                  <a:pt x="836748" y="418374"/>
                </a:moveTo>
                <a:cubicBezTo>
                  <a:pt x="836748" y="648571"/>
                  <a:pt x="650397" y="836748"/>
                  <a:pt x="418374" y="836748"/>
                </a:cubicBezTo>
                <a:cubicBezTo>
                  <a:pt x="188177" y="836748"/>
                  <a:pt x="0" y="650398"/>
                  <a:pt x="0" y="418374"/>
                </a:cubicBezTo>
                <a:cubicBezTo>
                  <a:pt x="0" y="188177"/>
                  <a:pt x="186350" y="0"/>
                  <a:pt x="418374" y="0"/>
                </a:cubicBezTo>
                <a:cubicBezTo>
                  <a:pt x="650397" y="0"/>
                  <a:pt x="836748" y="186350"/>
                  <a:pt x="836748" y="418374"/>
                </a:cubicBezTo>
              </a:path>
            </a:pathLst>
          </a:custGeom>
          <a:solidFill>
            <a:schemeClr val="bg1"/>
          </a:solidFill>
          <a:ln w="1825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555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B9232D4B-7B7B-45E4-8E68-57F2725EC3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280576" y="6237312"/>
            <a:ext cx="287536" cy="2936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8F26FF-B82A-474D-B459-86AAF1DD4C8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To edit the footer text go to Insert &gt; Header &amp; Footer</a:t>
            </a:r>
            <a:endParaRPr lang="en-US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1823D20F-82F0-4EAE-B3E9-F3757928255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7203" y="5951184"/>
            <a:ext cx="1108252" cy="669822"/>
          </a:xfrm>
          <a:prstGeom prst="rect">
            <a:avLst/>
          </a:prstGeom>
        </p:spPr>
      </p:pic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A6F57BF5-3A80-43CD-B7AB-7ECBEAE584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73581" y="4995685"/>
            <a:ext cx="9325754" cy="626868"/>
          </a:xfrm>
        </p:spPr>
        <p:txBody>
          <a:bodyPr anchor="ctr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 b="1">
                <a:solidFill>
                  <a:schemeClr val="bg1"/>
                </a:solidFill>
              </a:defRPr>
            </a:lvl2pPr>
            <a:lvl3pPr marL="0" indent="0">
              <a:buNone/>
              <a:defRPr sz="1400" b="1">
                <a:solidFill>
                  <a:schemeClr val="bg1"/>
                </a:solidFill>
              </a:defRPr>
            </a:lvl3pPr>
            <a:lvl4pPr marL="0" indent="0">
              <a:buNone/>
              <a:defRPr sz="1400" b="1">
                <a:solidFill>
                  <a:schemeClr val="bg1"/>
                </a:solidFill>
              </a:defRPr>
            </a:lvl4pPr>
            <a:lvl5pPr marL="0" indent="0">
              <a:spcAft>
                <a:spcPts val="0"/>
              </a:spcAft>
              <a:buNone/>
              <a:defRPr b="1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GB"/>
              <a:t>Add icon or number to the left circle</a:t>
            </a:r>
            <a:r>
              <a:rPr lang="en-US"/>
              <a:t> and add statement here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44793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26">
          <p15:clr>
            <a:srgbClr val="FBAE40"/>
          </p15:clr>
        </p15:guide>
        <p15:guide id="2" orient="horz" pos="890">
          <p15:clr>
            <a:srgbClr val="FBAE40"/>
          </p15:clr>
        </p15:guide>
        <p15:guide id="3" orient="horz" pos="3612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Image 1 Slide">
    <p:bg>
      <p:bgPr>
        <a:solidFill>
          <a:srgbClr val="009C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C1BC739-A750-4455-A32B-8CA8A5BB21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grayscl/>
            <a:alphaModFix am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</p:spPr>
      </p:pic>
      <p:sp>
        <p:nvSpPr>
          <p:cNvPr id="6" name="Freeform: Shape 5">
            <a:extLst>
              <a:ext uri="{FF2B5EF4-FFF2-40B4-BE49-F238E27FC236}">
                <a16:creationId xmlns:a16="http://schemas.microsoft.com/office/drawing/2014/main" id="{5CE1139D-C1C9-4405-8E61-F2315B7B9A6A}"/>
              </a:ext>
            </a:extLst>
          </p:cNvPr>
          <p:cNvSpPr/>
          <p:nvPr userDrawn="1"/>
        </p:nvSpPr>
        <p:spPr>
          <a:xfrm>
            <a:off x="8855781" y="1"/>
            <a:ext cx="3336220" cy="6868095"/>
          </a:xfrm>
          <a:custGeom>
            <a:avLst/>
            <a:gdLst>
              <a:gd name="connsiteX0" fmla="*/ 0 w 3336220"/>
              <a:gd name="connsiteY0" fmla="*/ 0 h 6868095"/>
              <a:gd name="connsiteX1" fmla="*/ 3336220 w 3336220"/>
              <a:gd name="connsiteY1" fmla="*/ 0 h 6868095"/>
              <a:gd name="connsiteX2" fmla="*/ 3336220 w 3336220"/>
              <a:gd name="connsiteY2" fmla="*/ 6868095 h 6868095"/>
              <a:gd name="connsiteX3" fmla="*/ 741146 w 3336220"/>
              <a:gd name="connsiteY3" fmla="*/ 6868095 h 6868095"/>
              <a:gd name="connsiteX4" fmla="*/ 2391747 w 3336220"/>
              <a:gd name="connsiteY4" fmla="*/ 1749952 h 6868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6220" h="6868095">
                <a:moveTo>
                  <a:pt x="0" y="0"/>
                </a:moveTo>
                <a:lnTo>
                  <a:pt x="3336220" y="0"/>
                </a:lnTo>
                <a:lnTo>
                  <a:pt x="3336220" y="6868095"/>
                </a:lnTo>
                <a:lnTo>
                  <a:pt x="741146" y="6868095"/>
                </a:lnTo>
                <a:lnTo>
                  <a:pt x="2391747" y="1749952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 w="2146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65A8F828-EA8C-44F9-8CE3-BF6A6E5A9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1D3B8655-B9DD-4094-AF78-02CE3479DF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280576" y="6237312"/>
            <a:ext cx="287536" cy="2936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59E6343-E86A-4AB1-BBEE-4553A9AFB9E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To edit the footer text go to Insert &gt; Header &amp; Footer</a:t>
            </a:r>
            <a:endParaRPr lang="en-US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9EAB1D9B-6673-4F1D-80D1-B748DB2CB01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7203" y="5951184"/>
            <a:ext cx="1108252" cy="669822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61B0098-235F-4AE3-89AF-A124643330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7" y="1628801"/>
            <a:ext cx="10944225" cy="4105249"/>
          </a:xfrm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154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890">
          <p15:clr>
            <a:srgbClr val="FBAE40"/>
          </p15:clr>
        </p15:guide>
        <p15:guide id="3" orient="horz" pos="3612">
          <p15:clr>
            <a:srgbClr val="FBAE40"/>
          </p15:clr>
        </p15:guide>
        <p15:guide id="4" orient="horz" pos="1026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Image 2 Slide">
    <p:bg>
      <p:bgPr>
        <a:solidFill>
          <a:srgbClr val="009C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C1BC739-A750-4455-A32B-8CA8A5BB21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15000"/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68095"/>
          </a:xfrm>
          <a:prstGeom prst="rect">
            <a:avLst/>
          </a:prstGeom>
        </p:spPr>
      </p:pic>
      <p:sp>
        <p:nvSpPr>
          <p:cNvPr id="6" name="Freeform: Shape 5">
            <a:extLst>
              <a:ext uri="{FF2B5EF4-FFF2-40B4-BE49-F238E27FC236}">
                <a16:creationId xmlns:a16="http://schemas.microsoft.com/office/drawing/2014/main" id="{5CE1139D-C1C9-4405-8E61-F2315B7B9A6A}"/>
              </a:ext>
            </a:extLst>
          </p:cNvPr>
          <p:cNvSpPr/>
          <p:nvPr userDrawn="1"/>
        </p:nvSpPr>
        <p:spPr>
          <a:xfrm>
            <a:off x="8855781" y="1"/>
            <a:ext cx="3336220" cy="6868095"/>
          </a:xfrm>
          <a:custGeom>
            <a:avLst/>
            <a:gdLst>
              <a:gd name="connsiteX0" fmla="*/ 0 w 3336220"/>
              <a:gd name="connsiteY0" fmla="*/ 0 h 6868095"/>
              <a:gd name="connsiteX1" fmla="*/ 3336220 w 3336220"/>
              <a:gd name="connsiteY1" fmla="*/ 0 h 6868095"/>
              <a:gd name="connsiteX2" fmla="*/ 3336220 w 3336220"/>
              <a:gd name="connsiteY2" fmla="*/ 6868095 h 6868095"/>
              <a:gd name="connsiteX3" fmla="*/ 741146 w 3336220"/>
              <a:gd name="connsiteY3" fmla="*/ 6868095 h 6868095"/>
              <a:gd name="connsiteX4" fmla="*/ 2391747 w 3336220"/>
              <a:gd name="connsiteY4" fmla="*/ 1749952 h 6868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6220" h="6868095">
                <a:moveTo>
                  <a:pt x="0" y="0"/>
                </a:moveTo>
                <a:lnTo>
                  <a:pt x="3336220" y="0"/>
                </a:lnTo>
                <a:lnTo>
                  <a:pt x="3336220" y="6868095"/>
                </a:lnTo>
                <a:lnTo>
                  <a:pt x="741146" y="6868095"/>
                </a:lnTo>
                <a:lnTo>
                  <a:pt x="2391747" y="1749952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 w="2146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65A8F828-EA8C-44F9-8CE3-BF6A6E5A9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F188687B-FCF2-45EB-91E4-E7276C204F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280576" y="6237312"/>
            <a:ext cx="287536" cy="2936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ADC89EA-0518-42D3-A82F-82FDA3F9AB0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To edit the footer text go to Insert &gt; Header &amp; Footer</a:t>
            </a:r>
            <a:endParaRPr lang="en-US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88783F2A-FA23-4227-9244-B045D6FF47A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7203" y="5951184"/>
            <a:ext cx="1108252" cy="669822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7CA59ED-B5E9-40DE-ADD0-6235DDE4A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7" y="1628801"/>
            <a:ext cx="10944225" cy="4105249"/>
          </a:xfrm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56342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890">
          <p15:clr>
            <a:srgbClr val="FBAE40"/>
          </p15:clr>
        </p15:guide>
        <p15:guide id="3" orient="horz" pos="3612">
          <p15:clr>
            <a:srgbClr val="FBAE40"/>
          </p15:clr>
        </p15:guide>
        <p15:guide id="4" orient="horz" pos="1026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Image 3 Slide">
    <p:bg>
      <p:bgPr>
        <a:solidFill>
          <a:srgbClr val="009C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C9EE477-2488-4D64-ADCC-6751017C59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grayscl/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68094"/>
          </a:xfrm>
          <a:prstGeom prst="rect">
            <a:avLst/>
          </a:prstGeom>
        </p:spPr>
      </p:pic>
      <p:sp>
        <p:nvSpPr>
          <p:cNvPr id="6" name="Freeform: Shape 5">
            <a:extLst>
              <a:ext uri="{FF2B5EF4-FFF2-40B4-BE49-F238E27FC236}">
                <a16:creationId xmlns:a16="http://schemas.microsoft.com/office/drawing/2014/main" id="{5CE1139D-C1C9-4405-8E61-F2315B7B9A6A}"/>
              </a:ext>
            </a:extLst>
          </p:cNvPr>
          <p:cNvSpPr/>
          <p:nvPr userDrawn="1"/>
        </p:nvSpPr>
        <p:spPr>
          <a:xfrm>
            <a:off x="8855781" y="1"/>
            <a:ext cx="3336220" cy="6868095"/>
          </a:xfrm>
          <a:custGeom>
            <a:avLst/>
            <a:gdLst>
              <a:gd name="connsiteX0" fmla="*/ 0 w 3336220"/>
              <a:gd name="connsiteY0" fmla="*/ 0 h 6868095"/>
              <a:gd name="connsiteX1" fmla="*/ 3336220 w 3336220"/>
              <a:gd name="connsiteY1" fmla="*/ 0 h 6868095"/>
              <a:gd name="connsiteX2" fmla="*/ 3336220 w 3336220"/>
              <a:gd name="connsiteY2" fmla="*/ 6868095 h 6868095"/>
              <a:gd name="connsiteX3" fmla="*/ 741146 w 3336220"/>
              <a:gd name="connsiteY3" fmla="*/ 6868095 h 6868095"/>
              <a:gd name="connsiteX4" fmla="*/ 2391747 w 3336220"/>
              <a:gd name="connsiteY4" fmla="*/ 1749952 h 6868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6220" h="6868095">
                <a:moveTo>
                  <a:pt x="0" y="0"/>
                </a:moveTo>
                <a:lnTo>
                  <a:pt x="3336220" y="0"/>
                </a:lnTo>
                <a:lnTo>
                  <a:pt x="3336220" y="6868095"/>
                </a:lnTo>
                <a:lnTo>
                  <a:pt x="741146" y="6868095"/>
                </a:lnTo>
                <a:lnTo>
                  <a:pt x="2391747" y="1749952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 w="2146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65A8F828-EA8C-44F9-8CE3-BF6A6E5A9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FBC14A78-230F-44F3-B8FC-F3281651DE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280576" y="6237312"/>
            <a:ext cx="287536" cy="2936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E8C0415-42E2-4DF0-88C8-0ABBFB820F8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To edit the footer text go to Insert &gt; Header &amp; Footer</a:t>
            </a:r>
            <a:endParaRPr lang="en-US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ACC2B9D6-C852-4FB7-8361-DC2EAC00362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7203" y="5951184"/>
            <a:ext cx="1108252" cy="669822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04AD6DB-5A5C-4400-85C5-DB9B054CDB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7" y="1628801"/>
            <a:ext cx="10944225" cy="4105249"/>
          </a:xfrm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9320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890">
          <p15:clr>
            <a:srgbClr val="FBAE40"/>
          </p15:clr>
        </p15:guide>
        <p15:guide id="3" orient="horz" pos="3612">
          <p15:clr>
            <a:srgbClr val="FBAE40"/>
          </p15:clr>
        </p15:guide>
        <p15:guide id="4" orient="horz" pos="1026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[TOC Sourc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F349DC71-095A-427C-86AE-AB2BF62FF11A}"/>
              </a:ext>
            </a:extLst>
          </p:cNvPr>
          <p:cNvSpPr/>
          <p:nvPr userDrawn="1"/>
        </p:nvSpPr>
        <p:spPr>
          <a:xfrm>
            <a:off x="0" y="-1864"/>
            <a:ext cx="12192000" cy="6859864"/>
          </a:xfrm>
          <a:custGeom>
            <a:avLst/>
            <a:gdLst>
              <a:gd name="connsiteX0" fmla="*/ 0 w 12192000"/>
              <a:gd name="connsiteY0" fmla="*/ 0 h 6859864"/>
              <a:gd name="connsiteX1" fmla="*/ 3803006 w 12192000"/>
              <a:gd name="connsiteY1" fmla="*/ 0 h 6859864"/>
              <a:gd name="connsiteX2" fmla="*/ 4304834 w 12192000"/>
              <a:gd name="connsiteY2" fmla="*/ 1529209 h 6859864"/>
              <a:gd name="connsiteX3" fmla="*/ 12192000 w 12192000"/>
              <a:gd name="connsiteY3" fmla="*/ 1547431 h 6859864"/>
              <a:gd name="connsiteX4" fmla="*/ 12192000 w 12192000"/>
              <a:gd name="connsiteY4" fmla="*/ 1555990 h 6859864"/>
              <a:gd name="connsiteX5" fmla="*/ 5826926 w 12192000"/>
              <a:gd name="connsiteY5" fmla="*/ 6215744 h 6859864"/>
              <a:gd name="connsiteX6" fmla="*/ 6034029 w 12192000"/>
              <a:gd name="connsiteY6" fmla="*/ 6859864 h 6859864"/>
              <a:gd name="connsiteX7" fmla="*/ 0 w 12192000"/>
              <a:gd name="connsiteY7" fmla="*/ 6859864 h 6859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9864">
                <a:moveTo>
                  <a:pt x="0" y="0"/>
                </a:moveTo>
                <a:lnTo>
                  <a:pt x="3803006" y="0"/>
                </a:lnTo>
                <a:lnTo>
                  <a:pt x="4304834" y="1529209"/>
                </a:lnTo>
                <a:lnTo>
                  <a:pt x="12192000" y="1547431"/>
                </a:lnTo>
                <a:lnTo>
                  <a:pt x="12192000" y="1555990"/>
                </a:lnTo>
                <a:lnTo>
                  <a:pt x="5826926" y="6215744"/>
                </a:lnTo>
                <a:lnTo>
                  <a:pt x="6034029" y="6859864"/>
                </a:lnTo>
                <a:lnTo>
                  <a:pt x="0" y="6859864"/>
                </a:lnTo>
                <a:close/>
              </a:path>
            </a:pathLst>
          </a:custGeom>
          <a:gradFill>
            <a:gsLst>
              <a:gs pos="0">
                <a:srgbClr val="009BA4"/>
              </a:gs>
              <a:gs pos="100000">
                <a:srgbClr val="00A07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2" name="plcSectionTitle">
            <a:extLst>
              <a:ext uri="{FF2B5EF4-FFF2-40B4-BE49-F238E27FC236}">
                <a16:creationId xmlns:a16="http://schemas.microsoft.com/office/drawing/2014/main" id="{2C127A54-07D0-4F3C-93FC-B5CDD638ECE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1962" y="2430707"/>
            <a:ext cx="7428254" cy="1942147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4000" cap="all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DIVIDER SLIDE TITLE GOES HERE CAN SPAN OVER 3 LINES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DF29E4-BED1-47C6-BDC1-43AF2F4D28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1962" y="4725144"/>
            <a:ext cx="4043878" cy="1440706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3270CBF0-806E-45B7-BADD-EFB4A4FE88CA}"/>
              </a:ext>
            </a:extLst>
          </p:cNvPr>
          <p:cNvSpPr txBox="1">
            <a:spLocks/>
          </p:cNvSpPr>
          <p:nvPr userDrawn="1"/>
        </p:nvSpPr>
        <p:spPr>
          <a:xfrm>
            <a:off x="7602523" y="338842"/>
            <a:ext cx="3967822" cy="864096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5113" indent="-2651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1338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06450" indent="-2651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SECTION </a:t>
            </a: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00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plcSectionNumber">
            <a:extLst>
              <a:ext uri="{FF2B5EF4-FFF2-40B4-BE49-F238E27FC236}">
                <a16:creationId xmlns:a16="http://schemas.microsoft.com/office/drawing/2014/main" id="{DF5AA0BE-C45A-4485-A399-71EF9B1FD9F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894695" y="489903"/>
            <a:ext cx="647700" cy="504825"/>
          </a:xfrm>
        </p:spPr>
        <p:txBody>
          <a:bodyPr rIns="0" anchor="ctr">
            <a:noAutofit/>
          </a:bodyPr>
          <a:lstStyle>
            <a:lvl1pPr algn="ctr">
              <a:defRPr sz="3200">
                <a:solidFill>
                  <a:schemeClr val="accent2"/>
                </a:solidFill>
              </a:defRPr>
            </a:lvl1pPr>
            <a:lvl5pPr marL="541337" indent="0" algn="ctr">
              <a:buNone/>
              <a:defRPr/>
            </a:lvl5pPr>
          </a:lstStyle>
          <a:p>
            <a:pPr lvl="0"/>
            <a:r>
              <a:rPr lang="en-GB"/>
              <a:t>00</a:t>
            </a:r>
            <a:endParaRPr lang="en-US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64985024-2883-485D-AC38-2AF29789C17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7202" y="334561"/>
            <a:ext cx="1667613" cy="10078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5743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977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5CE1139D-C1C9-4405-8E61-F2315B7B9A6A}"/>
              </a:ext>
            </a:extLst>
          </p:cNvPr>
          <p:cNvSpPr/>
          <p:nvPr userDrawn="1"/>
        </p:nvSpPr>
        <p:spPr>
          <a:xfrm>
            <a:off x="8855781" y="1"/>
            <a:ext cx="3336220" cy="6868095"/>
          </a:xfrm>
          <a:custGeom>
            <a:avLst/>
            <a:gdLst>
              <a:gd name="connsiteX0" fmla="*/ 0 w 3336220"/>
              <a:gd name="connsiteY0" fmla="*/ 0 h 6868095"/>
              <a:gd name="connsiteX1" fmla="*/ 3336220 w 3336220"/>
              <a:gd name="connsiteY1" fmla="*/ 0 h 6868095"/>
              <a:gd name="connsiteX2" fmla="*/ 3336220 w 3336220"/>
              <a:gd name="connsiteY2" fmla="*/ 6868095 h 6868095"/>
              <a:gd name="connsiteX3" fmla="*/ 741146 w 3336220"/>
              <a:gd name="connsiteY3" fmla="*/ 6868095 h 6868095"/>
              <a:gd name="connsiteX4" fmla="*/ 2391747 w 3336220"/>
              <a:gd name="connsiteY4" fmla="*/ 1749952 h 6868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6220" h="6868095">
                <a:moveTo>
                  <a:pt x="0" y="0"/>
                </a:moveTo>
                <a:lnTo>
                  <a:pt x="3336220" y="0"/>
                </a:lnTo>
                <a:lnTo>
                  <a:pt x="3336220" y="6868095"/>
                </a:lnTo>
                <a:lnTo>
                  <a:pt x="741146" y="6868095"/>
                </a:lnTo>
                <a:lnTo>
                  <a:pt x="2391747" y="1749952"/>
                </a:lnTo>
                <a:close/>
              </a:path>
            </a:pathLst>
          </a:custGeom>
          <a:solidFill>
            <a:schemeClr val="accent2">
              <a:alpha val="10000"/>
            </a:schemeClr>
          </a:solidFill>
          <a:ln w="2146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65A8F828-EA8C-44F9-8CE3-BF6A6E5A9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CF89D1-5F6C-4FE0-93BA-66FADB691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8568" y="6237312"/>
            <a:ext cx="359544" cy="2936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538DBAB-87E2-4991-9EE1-590FA9CE3E8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To edit the footer text go to Insert &gt; Header &amp; Footer</a:t>
            </a:r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3F997193-A8F8-479F-A4B0-5B3245223F7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7203" y="5951184"/>
            <a:ext cx="1108252" cy="6698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96098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890">
          <p15:clr>
            <a:srgbClr val="FBAE40"/>
          </p15:clr>
        </p15:guide>
        <p15:guide id="3" orient="horz" pos="3612">
          <p15:clr>
            <a:srgbClr val="FBAE40"/>
          </p15:clr>
        </p15:guide>
        <p15:guide id="4" orient="horz" pos="1026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 Focu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5CE1139D-C1C9-4405-8E61-F2315B7B9A6A}"/>
              </a:ext>
            </a:extLst>
          </p:cNvPr>
          <p:cNvSpPr/>
          <p:nvPr userDrawn="1"/>
        </p:nvSpPr>
        <p:spPr>
          <a:xfrm>
            <a:off x="8855781" y="1"/>
            <a:ext cx="3336220" cy="6868095"/>
          </a:xfrm>
          <a:custGeom>
            <a:avLst/>
            <a:gdLst>
              <a:gd name="connsiteX0" fmla="*/ 0 w 3336220"/>
              <a:gd name="connsiteY0" fmla="*/ 0 h 6868095"/>
              <a:gd name="connsiteX1" fmla="*/ 3336220 w 3336220"/>
              <a:gd name="connsiteY1" fmla="*/ 0 h 6868095"/>
              <a:gd name="connsiteX2" fmla="*/ 3336220 w 3336220"/>
              <a:gd name="connsiteY2" fmla="*/ 6868095 h 6868095"/>
              <a:gd name="connsiteX3" fmla="*/ 741146 w 3336220"/>
              <a:gd name="connsiteY3" fmla="*/ 6868095 h 6868095"/>
              <a:gd name="connsiteX4" fmla="*/ 2391747 w 3336220"/>
              <a:gd name="connsiteY4" fmla="*/ 1749952 h 6868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6220" h="6868095">
                <a:moveTo>
                  <a:pt x="0" y="0"/>
                </a:moveTo>
                <a:lnTo>
                  <a:pt x="3336220" y="0"/>
                </a:lnTo>
                <a:lnTo>
                  <a:pt x="3336220" y="6868095"/>
                </a:lnTo>
                <a:lnTo>
                  <a:pt x="741146" y="6868095"/>
                </a:lnTo>
                <a:lnTo>
                  <a:pt x="2391747" y="1749952"/>
                </a:lnTo>
                <a:close/>
              </a:path>
            </a:pathLst>
          </a:custGeom>
          <a:solidFill>
            <a:schemeClr val="accent2"/>
          </a:solidFill>
          <a:ln w="2146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65A8F828-EA8C-44F9-8CE3-BF6A6E5A9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CF89D1-5F6C-4FE0-93BA-66FADB691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8568" y="6237312"/>
            <a:ext cx="359544" cy="2936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5599A8F-E484-4238-A919-FC79192D42B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To edit the footer text go to Insert &gt; Header &amp; Footer</a:t>
            </a:r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129EB16-A681-4523-A14D-BCB6C84C8B4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7203" y="5951184"/>
            <a:ext cx="1108252" cy="6698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13149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890">
          <p15:clr>
            <a:srgbClr val="FBAE40"/>
          </p15:clr>
        </p15:guide>
        <p15:guide id="3" orient="horz" pos="3612">
          <p15:clr>
            <a:srgbClr val="FBAE40"/>
          </p15:clr>
        </p15:guide>
        <p15:guide id="4" orient="horz" pos="1026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ocus Slide (Ad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65A8F828-EA8C-44F9-8CE3-BF6A6E5A9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4C3AD5-426C-4560-96DE-5AE54EE6BDD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To edit the footer text go to Insert &gt; Header &amp; Footer</a:t>
            </a:r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00E68D09-D625-42E0-B07B-D1E9CC398F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7203" y="5951184"/>
            <a:ext cx="1108252" cy="669822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ED984F6-9651-4A2E-A441-A678FE5471C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855781" y="1"/>
            <a:ext cx="3336220" cy="6868095"/>
          </a:xfrm>
          <a:custGeom>
            <a:avLst/>
            <a:gdLst>
              <a:gd name="connsiteX0" fmla="*/ 0 w 3336220"/>
              <a:gd name="connsiteY0" fmla="*/ 0 h 6868095"/>
              <a:gd name="connsiteX1" fmla="*/ 3336220 w 3336220"/>
              <a:gd name="connsiteY1" fmla="*/ 0 h 6868095"/>
              <a:gd name="connsiteX2" fmla="*/ 3336220 w 3336220"/>
              <a:gd name="connsiteY2" fmla="*/ 6868095 h 6868095"/>
              <a:gd name="connsiteX3" fmla="*/ 741146 w 3336220"/>
              <a:gd name="connsiteY3" fmla="*/ 6868095 h 6868095"/>
              <a:gd name="connsiteX4" fmla="*/ 2391747 w 3336220"/>
              <a:gd name="connsiteY4" fmla="*/ 1749952 h 6868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6220" h="6868095">
                <a:moveTo>
                  <a:pt x="0" y="0"/>
                </a:moveTo>
                <a:lnTo>
                  <a:pt x="3336220" y="0"/>
                </a:lnTo>
                <a:lnTo>
                  <a:pt x="3336220" y="6868095"/>
                </a:lnTo>
                <a:lnTo>
                  <a:pt x="741146" y="6868095"/>
                </a:lnTo>
                <a:lnTo>
                  <a:pt x="2391747" y="1749952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CF89D1-5F6C-4FE0-93BA-66FADB691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0761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890">
          <p15:clr>
            <a:srgbClr val="FBAE40"/>
          </p15:clr>
        </p15:guide>
        <p15:guide id="3" orient="horz" pos="3612">
          <p15:clr>
            <a:srgbClr val="FBAE40"/>
          </p15:clr>
        </p15:guide>
        <p15:guide id="4" orient="horz" pos="1026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ocu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5678FBE-6751-4290-80F3-D21B200DE6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grayscl/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55782" y="2"/>
            <a:ext cx="3336219" cy="6857999"/>
          </a:xfrm>
          <a:custGeom>
            <a:avLst/>
            <a:gdLst>
              <a:gd name="connsiteX0" fmla="*/ 0 w 3336219"/>
              <a:gd name="connsiteY0" fmla="*/ 0 h 6857999"/>
              <a:gd name="connsiteX1" fmla="*/ 3336219 w 3336219"/>
              <a:gd name="connsiteY1" fmla="*/ 0 h 6857999"/>
              <a:gd name="connsiteX2" fmla="*/ 3336219 w 3336219"/>
              <a:gd name="connsiteY2" fmla="*/ 6857999 h 6857999"/>
              <a:gd name="connsiteX3" fmla="*/ 744402 w 3336219"/>
              <a:gd name="connsiteY3" fmla="*/ 6857999 h 6857999"/>
              <a:gd name="connsiteX4" fmla="*/ 2391747 w 3336219"/>
              <a:gd name="connsiteY4" fmla="*/ 1749952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6219" h="6857999">
                <a:moveTo>
                  <a:pt x="0" y="0"/>
                </a:moveTo>
                <a:lnTo>
                  <a:pt x="3336219" y="0"/>
                </a:lnTo>
                <a:lnTo>
                  <a:pt x="3336219" y="6857999"/>
                </a:lnTo>
                <a:lnTo>
                  <a:pt x="744402" y="6857999"/>
                </a:lnTo>
                <a:lnTo>
                  <a:pt x="2391747" y="1749952"/>
                </a:lnTo>
                <a:close/>
              </a:path>
            </a:pathLst>
          </a:custGeom>
          <a:solidFill>
            <a:schemeClr val="accent2"/>
          </a:solidFill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65A8F828-EA8C-44F9-8CE3-BF6A6E5A9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CF89D1-5F6C-4FE0-93BA-66FADB691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8568" y="6237312"/>
            <a:ext cx="359544" cy="2936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410CC18-898F-4CDF-9473-5C6E560BD35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To edit the footer text go to Insert &gt; Header &amp; Footer</a:t>
            </a:r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655A2758-9E42-43D7-B3CA-12715512359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7203" y="5951184"/>
            <a:ext cx="1108252" cy="6698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70703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890">
          <p15:clr>
            <a:srgbClr val="FBAE40"/>
          </p15:clr>
        </p15:guide>
        <p15:guide id="3" orient="horz" pos="3612">
          <p15:clr>
            <a:srgbClr val="FBAE40"/>
          </p15:clr>
        </p15:guide>
        <p15:guide id="4" orient="horz" pos="1026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D5094F0-BA9F-4E55-8AE8-33A2A1FE5453}"/>
              </a:ext>
            </a:extLst>
          </p:cNvPr>
          <p:cNvSpPr/>
          <p:nvPr userDrawn="1"/>
        </p:nvSpPr>
        <p:spPr>
          <a:xfrm>
            <a:off x="8855781" y="1"/>
            <a:ext cx="3336220" cy="6868095"/>
          </a:xfrm>
          <a:custGeom>
            <a:avLst/>
            <a:gdLst>
              <a:gd name="connsiteX0" fmla="*/ 0 w 3336220"/>
              <a:gd name="connsiteY0" fmla="*/ 0 h 6868095"/>
              <a:gd name="connsiteX1" fmla="*/ 3336220 w 3336220"/>
              <a:gd name="connsiteY1" fmla="*/ 0 h 6868095"/>
              <a:gd name="connsiteX2" fmla="*/ 3336220 w 3336220"/>
              <a:gd name="connsiteY2" fmla="*/ 6868095 h 6868095"/>
              <a:gd name="connsiteX3" fmla="*/ 741146 w 3336220"/>
              <a:gd name="connsiteY3" fmla="*/ 6868095 h 6868095"/>
              <a:gd name="connsiteX4" fmla="*/ 2391747 w 3336220"/>
              <a:gd name="connsiteY4" fmla="*/ 1749952 h 6868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6220" h="6868095">
                <a:moveTo>
                  <a:pt x="0" y="0"/>
                </a:moveTo>
                <a:lnTo>
                  <a:pt x="3336220" y="0"/>
                </a:lnTo>
                <a:lnTo>
                  <a:pt x="3336220" y="6868095"/>
                </a:lnTo>
                <a:lnTo>
                  <a:pt x="741146" y="6868095"/>
                </a:lnTo>
                <a:lnTo>
                  <a:pt x="2391747" y="1749952"/>
                </a:lnTo>
                <a:close/>
              </a:path>
            </a:pathLst>
          </a:custGeom>
          <a:solidFill>
            <a:schemeClr val="accent2">
              <a:alpha val="10000"/>
            </a:schemeClr>
          </a:solidFill>
          <a:ln w="2146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FABAE6-89D6-4DA6-8E25-44CF070F4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95AE3B-1D47-4E08-889D-30889095D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8568" y="6237312"/>
            <a:ext cx="359544" cy="2936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2C8856E-EA09-4A2D-A32F-1FA6FBE19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7" y="1628801"/>
            <a:ext cx="10944225" cy="4105249"/>
          </a:xfrm>
        </p:spPr>
        <p:txBody>
          <a:bodyPr lIns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CC08A8-A279-4D19-B2A2-88C1D0D18B5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To edit the footer text go to Insert &gt; Header &amp; Footer</a:t>
            </a:r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6C05A6B3-B2CE-4647-8C4C-3726FBF0894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7203" y="5951184"/>
            <a:ext cx="1108252" cy="6698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80187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26">
          <p15:clr>
            <a:srgbClr val="FBAE40"/>
          </p15:clr>
        </p15:guide>
        <p15:guide id="2" orient="horz" pos="890">
          <p15:clr>
            <a:srgbClr val="FBAE40"/>
          </p15:clr>
        </p15:guide>
        <p15:guide id="3" orient="horz" pos="361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3 [TOC Sourc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F349DC71-095A-427C-86AE-AB2BF62FF11A}"/>
              </a:ext>
            </a:extLst>
          </p:cNvPr>
          <p:cNvSpPr/>
          <p:nvPr/>
        </p:nvSpPr>
        <p:spPr>
          <a:xfrm>
            <a:off x="0" y="-1864"/>
            <a:ext cx="12192000" cy="6859864"/>
          </a:xfrm>
          <a:custGeom>
            <a:avLst/>
            <a:gdLst>
              <a:gd name="connsiteX0" fmla="*/ 0 w 12192000"/>
              <a:gd name="connsiteY0" fmla="*/ 0 h 6859864"/>
              <a:gd name="connsiteX1" fmla="*/ 3803006 w 12192000"/>
              <a:gd name="connsiteY1" fmla="*/ 0 h 6859864"/>
              <a:gd name="connsiteX2" fmla="*/ 4304834 w 12192000"/>
              <a:gd name="connsiteY2" fmla="*/ 1529209 h 6859864"/>
              <a:gd name="connsiteX3" fmla="*/ 12192000 w 12192000"/>
              <a:gd name="connsiteY3" fmla="*/ 1547431 h 6859864"/>
              <a:gd name="connsiteX4" fmla="*/ 12192000 w 12192000"/>
              <a:gd name="connsiteY4" fmla="*/ 1555990 h 6859864"/>
              <a:gd name="connsiteX5" fmla="*/ 5826926 w 12192000"/>
              <a:gd name="connsiteY5" fmla="*/ 6215744 h 6859864"/>
              <a:gd name="connsiteX6" fmla="*/ 6034029 w 12192000"/>
              <a:gd name="connsiteY6" fmla="*/ 6859864 h 6859864"/>
              <a:gd name="connsiteX7" fmla="*/ 0 w 12192000"/>
              <a:gd name="connsiteY7" fmla="*/ 6859864 h 6859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9864">
                <a:moveTo>
                  <a:pt x="0" y="0"/>
                </a:moveTo>
                <a:lnTo>
                  <a:pt x="3803006" y="0"/>
                </a:lnTo>
                <a:lnTo>
                  <a:pt x="4304834" y="1529209"/>
                </a:lnTo>
                <a:lnTo>
                  <a:pt x="12192000" y="1547431"/>
                </a:lnTo>
                <a:lnTo>
                  <a:pt x="12192000" y="1555990"/>
                </a:lnTo>
                <a:lnTo>
                  <a:pt x="5826926" y="6215744"/>
                </a:lnTo>
                <a:lnTo>
                  <a:pt x="6034029" y="6859864"/>
                </a:lnTo>
                <a:lnTo>
                  <a:pt x="0" y="68598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lt1"/>
              </a:solidFill>
              <a:latin typeface="Arial" panose="020B0604020202020204" pitchFamily="34" charset="0"/>
            </a:endParaRPr>
          </a:p>
        </p:txBody>
      </p:sp>
      <p:sp>
        <p:nvSpPr>
          <p:cNvPr id="2" name="plcSectionTitle">
            <a:extLst>
              <a:ext uri="{FF2B5EF4-FFF2-40B4-BE49-F238E27FC236}">
                <a16:creationId xmlns:a16="http://schemas.microsoft.com/office/drawing/2014/main" id="{2C127A54-07D0-4F3C-93FC-B5CDD638ECE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1962" y="2430707"/>
            <a:ext cx="7428254" cy="1942147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6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DIVIDER SLIDE TITLE GOES HERE CAN SPAN OVER 3 LINES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DF29E4-BED1-47C6-BDC1-43AF2F4D28B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1962" y="4725144"/>
            <a:ext cx="4043878" cy="1440706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Divider subtitle goes here can span over 4 lines </a:t>
            </a:r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A3D891ED-D48D-4E77-BFAF-1780E743F0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1962" y="1886477"/>
            <a:ext cx="2957513" cy="293663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8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5BCAD085-E8A6-8845-BD4E-CB4CCA059FC4}" type="datetimeFigureOut">
              <a:rPr lang="en-US" smtClean="0"/>
              <a:t>2/11/26</a:t>
            </a:fld>
            <a:endParaRPr lang="en-US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6DFB8E16-AB89-4536-992A-AAA3B166297D}"/>
              </a:ext>
            </a:extLst>
          </p:cNvPr>
          <p:cNvSpPr txBox="1">
            <a:spLocks/>
          </p:cNvSpPr>
          <p:nvPr/>
        </p:nvSpPr>
        <p:spPr>
          <a:xfrm>
            <a:off x="7602523" y="338842"/>
            <a:ext cx="3967822" cy="864096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5113" indent="-2651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1338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06450" indent="-2651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SECTION</a:t>
            </a: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 00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cs typeface="Arial" panose="020B0604020202020204" pitchFamily="34" charset="0"/>
            </a:endParaRPr>
          </a:p>
        </p:txBody>
      </p:sp>
      <p:sp>
        <p:nvSpPr>
          <p:cNvPr id="14" name="plcSectionNumber">
            <a:extLst>
              <a:ext uri="{FF2B5EF4-FFF2-40B4-BE49-F238E27FC236}">
                <a16:creationId xmlns:a16="http://schemas.microsoft.com/office/drawing/2014/main" id="{C65F76C8-F190-444C-8433-D908E3D8BCD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894695" y="491490"/>
            <a:ext cx="647700" cy="504825"/>
          </a:xfrm>
        </p:spPr>
        <p:txBody>
          <a:bodyPr rIns="0" anchor="ctr">
            <a:noAutofit/>
          </a:bodyPr>
          <a:lstStyle>
            <a:lvl1pPr algn="ctr">
              <a:defRPr sz="3200">
                <a:solidFill>
                  <a:schemeClr val="tx1"/>
                </a:solidFill>
                <a:latin typeface="+mj-lt"/>
              </a:defRPr>
            </a:lvl1pPr>
            <a:lvl5pPr marL="541337" indent="0" algn="ctr">
              <a:buNone/>
              <a:defRPr/>
            </a:lvl5pPr>
          </a:lstStyle>
          <a:p>
            <a:pPr lvl="0"/>
            <a:r>
              <a:rPr lang="en-GB"/>
              <a:t>00</a:t>
            </a:r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1E3751D2-7BCF-49E5-9668-11E18EB0C98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7202" y="334561"/>
            <a:ext cx="1667613" cy="10078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88555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977">
          <p15:clr>
            <a:srgbClr val="FBAE4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oi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D5094F0-BA9F-4E55-8AE8-33A2A1FE5453}"/>
              </a:ext>
            </a:extLst>
          </p:cNvPr>
          <p:cNvSpPr/>
          <p:nvPr userDrawn="1"/>
        </p:nvSpPr>
        <p:spPr>
          <a:xfrm>
            <a:off x="8855781" y="1"/>
            <a:ext cx="3336220" cy="6868095"/>
          </a:xfrm>
          <a:custGeom>
            <a:avLst/>
            <a:gdLst>
              <a:gd name="connsiteX0" fmla="*/ 0 w 3336220"/>
              <a:gd name="connsiteY0" fmla="*/ 0 h 6868095"/>
              <a:gd name="connsiteX1" fmla="*/ 3336220 w 3336220"/>
              <a:gd name="connsiteY1" fmla="*/ 0 h 6868095"/>
              <a:gd name="connsiteX2" fmla="*/ 3336220 w 3336220"/>
              <a:gd name="connsiteY2" fmla="*/ 6868095 h 6868095"/>
              <a:gd name="connsiteX3" fmla="*/ 741146 w 3336220"/>
              <a:gd name="connsiteY3" fmla="*/ 6868095 h 6868095"/>
              <a:gd name="connsiteX4" fmla="*/ 2391747 w 3336220"/>
              <a:gd name="connsiteY4" fmla="*/ 1749952 h 6868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6220" h="6868095">
                <a:moveTo>
                  <a:pt x="0" y="0"/>
                </a:moveTo>
                <a:lnTo>
                  <a:pt x="3336220" y="0"/>
                </a:lnTo>
                <a:lnTo>
                  <a:pt x="3336220" y="6868095"/>
                </a:lnTo>
                <a:lnTo>
                  <a:pt x="741146" y="6868095"/>
                </a:lnTo>
                <a:lnTo>
                  <a:pt x="2391747" y="1749952"/>
                </a:lnTo>
                <a:close/>
              </a:path>
            </a:pathLst>
          </a:custGeom>
          <a:solidFill>
            <a:schemeClr val="accent2">
              <a:alpha val="10000"/>
            </a:schemeClr>
          </a:solidFill>
          <a:ln w="2146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FABAE6-89D6-4DA6-8E25-44CF070F4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95AE3B-1D47-4E08-889D-30889095D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8568" y="6237312"/>
            <a:ext cx="359544" cy="2936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CC08A8-A279-4D19-B2A2-88C1D0D18B5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To edit the footer text go to Insert &gt; Header &amp; Footer</a:t>
            </a:r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6C05A6B3-B2CE-4647-8C4C-3726FBF0894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7203" y="5951184"/>
            <a:ext cx="1108252" cy="669822"/>
          </a:xfrm>
          <a:prstGeom prst="rect">
            <a:avLst/>
          </a:prstGeom>
        </p:spPr>
      </p:pic>
      <p:sp>
        <p:nvSpPr>
          <p:cNvPr id="8" name="Text Placeholder 24">
            <a:extLst>
              <a:ext uri="{FF2B5EF4-FFF2-40B4-BE49-F238E27FC236}">
                <a16:creationId xmlns:a16="http://schemas.microsoft.com/office/drawing/2014/main" id="{924BDD57-F4F3-46F0-A8D3-8161CDC0DAF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706234" y="2056721"/>
            <a:ext cx="1384461" cy="1378238"/>
          </a:xfrm>
          <a:custGeom>
            <a:avLst/>
            <a:gdLst>
              <a:gd name="connsiteX0" fmla="*/ 480300 w 960600"/>
              <a:gd name="connsiteY0" fmla="*/ 0 h 956282"/>
              <a:gd name="connsiteX1" fmla="*/ 960600 w 960600"/>
              <a:gd name="connsiteY1" fmla="*/ 480299 h 956282"/>
              <a:gd name="connsiteX2" fmla="*/ 577097 w 960600"/>
              <a:gd name="connsiteY2" fmla="*/ 950840 h 956282"/>
              <a:gd name="connsiteX3" fmla="*/ 523114 w 960600"/>
              <a:gd name="connsiteY3" fmla="*/ 956282 h 956282"/>
              <a:gd name="connsiteX4" fmla="*/ 437486 w 960600"/>
              <a:gd name="connsiteY4" fmla="*/ 956282 h 956282"/>
              <a:gd name="connsiteX5" fmla="*/ 383503 w 960600"/>
              <a:gd name="connsiteY5" fmla="*/ 950840 h 956282"/>
              <a:gd name="connsiteX6" fmla="*/ 0 w 960600"/>
              <a:gd name="connsiteY6" fmla="*/ 480299 h 956282"/>
              <a:gd name="connsiteX7" fmla="*/ 480300 w 960600"/>
              <a:gd name="connsiteY7" fmla="*/ 0 h 956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0600" h="956282">
                <a:moveTo>
                  <a:pt x="480300" y="0"/>
                </a:moveTo>
                <a:cubicBezTo>
                  <a:pt x="745562" y="0"/>
                  <a:pt x="960600" y="215037"/>
                  <a:pt x="960600" y="480299"/>
                </a:cubicBezTo>
                <a:cubicBezTo>
                  <a:pt x="960600" y="712403"/>
                  <a:pt x="795962" y="906054"/>
                  <a:pt x="577097" y="950840"/>
                </a:cubicBezTo>
                <a:lnTo>
                  <a:pt x="523114" y="956282"/>
                </a:lnTo>
                <a:lnTo>
                  <a:pt x="437486" y="956282"/>
                </a:lnTo>
                <a:lnTo>
                  <a:pt x="383503" y="950840"/>
                </a:lnTo>
                <a:cubicBezTo>
                  <a:pt x="164639" y="906054"/>
                  <a:pt x="0" y="712403"/>
                  <a:pt x="0" y="480299"/>
                </a:cubicBezTo>
                <a:cubicBezTo>
                  <a:pt x="0" y="215037"/>
                  <a:pt x="215038" y="0"/>
                  <a:pt x="480300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anchor="ctr">
            <a:no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  <a:lvl2pPr algn="ctr">
              <a:defRPr sz="2800">
                <a:solidFill>
                  <a:schemeClr val="bg1"/>
                </a:solidFill>
                <a:latin typeface="+mj-lt"/>
              </a:defRPr>
            </a:lvl2pPr>
            <a:lvl3pPr marL="0" indent="0" algn="ctr">
              <a:buNone/>
              <a:defRPr sz="2800">
                <a:solidFill>
                  <a:schemeClr val="bg1"/>
                </a:solidFill>
                <a:latin typeface="+mj-lt"/>
              </a:defRPr>
            </a:lvl3pPr>
            <a:lvl4pPr marL="0" indent="0" algn="ctr">
              <a:buNone/>
              <a:defRPr sz="2800">
                <a:solidFill>
                  <a:schemeClr val="bg1"/>
                </a:solidFill>
                <a:latin typeface="+mj-lt"/>
              </a:defRPr>
            </a:lvl4pPr>
            <a:lvl5pPr marL="0" indent="0" algn="ctr">
              <a:buNone/>
              <a:defRPr sz="2800">
                <a:solidFill>
                  <a:schemeClr val="bg1"/>
                </a:solidFill>
                <a:latin typeface="+mj-lt"/>
              </a:defRPr>
            </a:lvl5pPr>
            <a:lvl6pPr marL="0" indent="0" algn="ctr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chemeClr val="bg1"/>
                </a:solidFill>
                <a:latin typeface="+mj-lt"/>
              </a:defRPr>
            </a:lvl6pPr>
            <a:lvl7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800">
                <a:solidFill>
                  <a:schemeClr val="bg1"/>
                </a:solidFill>
                <a:latin typeface="+mj-lt"/>
              </a:defRPr>
            </a:lvl7pPr>
            <a:lvl8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800">
                <a:solidFill>
                  <a:schemeClr val="bg1"/>
                </a:solidFill>
                <a:latin typeface="+mj-lt"/>
              </a:defRPr>
            </a:lvl8pPr>
            <a:lvl9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80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GB"/>
              <a:t>01</a:t>
            </a:r>
            <a:endParaRPr lang="en-US"/>
          </a:p>
        </p:txBody>
      </p:sp>
      <p:sp>
        <p:nvSpPr>
          <p:cNvPr id="12" name="Text Placeholder 24">
            <a:extLst>
              <a:ext uri="{FF2B5EF4-FFF2-40B4-BE49-F238E27FC236}">
                <a16:creationId xmlns:a16="http://schemas.microsoft.com/office/drawing/2014/main" id="{1661B4B0-9467-4AEB-BA15-8305F497B95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414400" y="2056721"/>
            <a:ext cx="1384461" cy="1378238"/>
          </a:xfrm>
          <a:custGeom>
            <a:avLst/>
            <a:gdLst>
              <a:gd name="connsiteX0" fmla="*/ 480300 w 960600"/>
              <a:gd name="connsiteY0" fmla="*/ 0 h 956282"/>
              <a:gd name="connsiteX1" fmla="*/ 960600 w 960600"/>
              <a:gd name="connsiteY1" fmla="*/ 480299 h 956282"/>
              <a:gd name="connsiteX2" fmla="*/ 577097 w 960600"/>
              <a:gd name="connsiteY2" fmla="*/ 950840 h 956282"/>
              <a:gd name="connsiteX3" fmla="*/ 523114 w 960600"/>
              <a:gd name="connsiteY3" fmla="*/ 956282 h 956282"/>
              <a:gd name="connsiteX4" fmla="*/ 437486 w 960600"/>
              <a:gd name="connsiteY4" fmla="*/ 956282 h 956282"/>
              <a:gd name="connsiteX5" fmla="*/ 383503 w 960600"/>
              <a:gd name="connsiteY5" fmla="*/ 950840 h 956282"/>
              <a:gd name="connsiteX6" fmla="*/ 0 w 960600"/>
              <a:gd name="connsiteY6" fmla="*/ 480299 h 956282"/>
              <a:gd name="connsiteX7" fmla="*/ 480300 w 960600"/>
              <a:gd name="connsiteY7" fmla="*/ 0 h 956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0600" h="956282">
                <a:moveTo>
                  <a:pt x="480300" y="0"/>
                </a:moveTo>
                <a:cubicBezTo>
                  <a:pt x="745562" y="0"/>
                  <a:pt x="960600" y="215037"/>
                  <a:pt x="960600" y="480299"/>
                </a:cubicBezTo>
                <a:cubicBezTo>
                  <a:pt x="960600" y="712403"/>
                  <a:pt x="795962" y="906054"/>
                  <a:pt x="577097" y="950840"/>
                </a:cubicBezTo>
                <a:lnTo>
                  <a:pt x="523114" y="956282"/>
                </a:lnTo>
                <a:lnTo>
                  <a:pt x="437486" y="956282"/>
                </a:lnTo>
                <a:lnTo>
                  <a:pt x="383503" y="950840"/>
                </a:lnTo>
                <a:cubicBezTo>
                  <a:pt x="164639" y="906054"/>
                  <a:pt x="0" y="712403"/>
                  <a:pt x="0" y="480299"/>
                </a:cubicBezTo>
                <a:cubicBezTo>
                  <a:pt x="0" y="215037"/>
                  <a:pt x="215038" y="0"/>
                  <a:pt x="480300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anchor="ctr">
            <a:no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  <a:lvl2pPr algn="ctr">
              <a:defRPr sz="2800">
                <a:solidFill>
                  <a:schemeClr val="bg1"/>
                </a:solidFill>
                <a:latin typeface="+mj-lt"/>
              </a:defRPr>
            </a:lvl2pPr>
            <a:lvl3pPr marL="0" indent="0" algn="ctr">
              <a:buNone/>
              <a:defRPr sz="2800">
                <a:solidFill>
                  <a:schemeClr val="bg1"/>
                </a:solidFill>
                <a:latin typeface="+mj-lt"/>
              </a:defRPr>
            </a:lvl3pPr>
            <a:lvl4pPr marL="0" indent="0" algn="ctr">
              <a:buNone/>
              <a:defRPr sz="2800">
                <a:solidFill>
                  <a:schemeClr val="bg1"/>
                </a:solidFill>
                <a:latin typeface="+mj-lt"/>
              </a:defRPr>
            </a:lvl4pPr>
            <a:lvl5pPr marL="0" indent="0" algn="ctr">
              <a:buNone/>
              <a:defRPr sz="2800">
                <a:solidFill>
                  <a:schemeClr val="bg1"/>
                </a:solidFill>
                <a:latin typeface="+mj-lt"/>
              </a:defRPr>
            </a:lvl5pPr>
            <a:lvl6pPr marL="0" indent="0" algn="ctr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chemeClr val="bg1"/>
                </a:solidFill>
                <a:latin typeface="+mj-lt"/>
              </a:defRPr>
            </a:lvl6pPr>
            <a:lvl7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800">
                <a:solidFill>
                  <a:schemeClr val="bg1"/>
                </a:solidFill>
                <a:latin typeface="+mj-lt"/>
              </a:defRPr>
            </a:lvl7pPr>
            <a:lvl8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800">
                <a:solidFill>
                  <a:schemeClr val="bg1"/>
                </a:solidFill>
                <a:latin typeface="+mj-lt"/>
              </a:defRPr>
            </a:lvl8pPr>
            <a:lvl9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80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GB"/>
              <a:t>02</a:t>
            </a:r>
            <a:endParaRPr lang="en-US"/>
          </a:p>
        </p:txBody>
      </p:sp>
      <p:sp>
        <p:nvSpPr>
          <p:cNvPr id="13" name="Text Placeholder 24">
            <a:extLst>
              <a:ext uri="{FF2B5EF4-FFF2-40B4-BE49-F238E27FC236}">
                <a16:creationId xmlns:a16="http://schemas.microsoft.com/office/drawing/2014/main" id="{3DB41D95-C1CF-485D-8CDE-F0D89F353F0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22564" y="2056721"/>
            <a:ext cx="1384461" cy="1378238"/>
          </a:xfrm>
          <a:custGeom>
            <a:avLst/>
            <a:gdLst>
              <a:gd name="connsiteX0" fmla="*/ 480300 w 960600"/>
              <a:gd name="connsiteY0" fmla="*/ 0 h 956282"/>
              <a:gd name="connsiteX1" fmla="*/ 960600 w 960600"/>
              <a:gd name="connsiteY1" fmla="*/ 480299 h 956282"/>
              <a:gd name="connsiteX2" fmla="*/ 577097 w 960600"/>
              <a:gd name="connsiteY2" fmla="*/ 950840 h 956282"/>
              <a:gd name="connsiteX3" fmla="*/ 523114 w 960600"/>
              <a:gd name="connsiteY3" fmla="*/ 956282 h 956282"/>
              <a:gd name="connsiteX4" fmla="*/ 437486 w 960600"/>
              <a:gd name="connsiteY4" fmla="*/ 956282 h 956282"/>
              <a:gd name="connsiteX5" fmla="*/ 383503 w 960600"/>
              <a:gd name="connsiteY5" fmla="*/ 950840 h 956282"/>
              <a:gd name="connsiteX6" fmla="*/ 0 w 960600"/>
              <a:gd name="connsiteY6" fmla="*/ 480299 h 956282"/>
              <a:gd name="connsiteX7" fmla="*/ 480300 w 960600"/>
              <a:gd name="connsiteY7" fmla="*/ 0 h 956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0600" h="956282">
                <a:moveTo>
                  <a:pt x="480300" y="0"/>
                </a:moveTo>
                <a:cubicBezTo>
                  <a:pt x="745562" y="0"/>
                  <a:pt x="960600" y="215037"/>
                  <a:pt x="960600" y="480299"/>
                </a:cubicBezTo>
                <a:cubicBezTo>
                  <a:pt x="960600" y="712403"/>
                  <a:pt x="795962" y="906054"/>
                  <a:pt x="577097" y="950840"/>
                </a:cubicBezTo>
                <a:lnTo>
                  <a:pt x="523114" y="956282"/>
                </a:lnTo>
                <a:lnTo>
                  <a:pt x="437486" y="956282"/>
                </a:lnTo>
                <a:lnTo>
                  <a:pt x="383503" y="950840"/>
                </a:lnTo>
                <a:cubicBezTo>
                  <a:pt x="164639" y="906054"/>
                  <a:pt x="0" y="712403"/>
                  <a:pt x="0" y="480299"/>
                </a:cubicBezTo>
                <a:cubicBezTo>
                  <a:pt x="0" y="215037"/>
                  <a:pt x="215038" y="0"/>
                  <a:pt x="480300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anchor="ctr">
            <a:no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  <a:lvl2pPr algn="ctr">
              <a:defRPr sz="2800">
                <a:solidFill>
                  <a:schemeClr val="bg1"/>
                </a:solidFill>
                <a:latin typeface="+mj-lt"/>
              </a:defRPr>
            </a:lvl2pPr>
            <a:lvl3pPr marL="0" indent="0" algn="ctr">
              <a:buNone/>
              <a:defRPr sz="2800">
                <a:solidFill>
                  <a:schemeClr val="bg1"/>
                </a:solidFill>
                <a:latin typeface="+mj-lt"/>
              </a:defRPr>
            </a:lvl3pPr>
            <a:lvl4pPr marL="0" indent="0" algn="ctr">
              <a:buNone/>
              <a:defRPr sz="2800">
                <a:solidFill>
                  <a:schemeClr val="bg1"/>
                </a:solidFill>
                <a:latin typeface="+mj-lt"/>
              </a:defRPr>
            </a:lvl4pPr>
            <a:lvl5pPr marL="0" indent="0" algn="ctr">
              <a:buNone/>
              <a:defRPr sz="2800">
                <a:solidFill>
                  <a:schemeClr val="bg1"/>
                </a:solidFill>
                <a:latin typeface="+mj-lt"/>
              </a:defRPr>
            </a:lvl5pPr>
            <a:lvl6pPr marL="0" indent="0" algn="ctr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chemeClr val="bg1"/>
                </a:solidFill>
                <a:latin typeface="+mj-lt"/>
              </a:defRPr>
            </a:lvl6pPr>
            <a:lvl7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800">
                <a:solidFill>
                  <a:schemeClr val="bg1"/>
                </a:solidFill>
                <a:latin typeface="+mj-lt"/>
              </a:defRPr>
            </a:lvl7pPr>
            <a:lvl8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800">
                <a:solidFill>
                  <a:schemeClr val="bg1"/>
                </a:solidFill>
                <a:latin typeface="+mj-lt"/>
              </a:defRPr>
            </a:lvl8pPr>
            <a:lvl9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80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GB"/>
              <a:t>03</a:t>
            </a:r>
            <a:endParaRPr lang="en-US"/>
          </a:p>
        </p:txBody>
      </p:sp>
      <p:sp>
        <p:nvSpPr>
          <p:cNvPr id="19" name="Text Placeholder 29">
            <a:extLst>
              <a:ext uri="{FF2B5EF4-FFF2-40B4-BE49-F238E27FC236}">
                <a16:creationId xmlns:a16="http://schemas.microsoft.com/office/drawing/2014/main" id="{B8A1500E-C977-47E9-8539-2D882859B7F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9907" y="3832018"/>
            <a:ext cx="3506637" cy="1902032"/>
          </a:xfrm>
        </p:spPr>
        <p:txBody>
          <a:bodyPr lIns="108000" rIns="108000" bIns="108000">
            <a:normAutofit/>
          </a:bodyPr>
          <a:lstStyle>
            <a:lvl1pPr algn="ctr">
              <a:spcAft>
                <a:spcPts val="600"/>
              </a:spcAft>
              <a:defRPr sz="1600">
                <a:solidFill>
                  <a:schemeClr val="accent2"/>
                </a:solidFill>
              </a:defRPr>
            </a:lvl1pPr>
            <a:lvl2pPr algn="ctr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0" indent="0" algn="ctr">
              <a:buNone/>
              <a:defRPr sz="1400">
                <a:latin typeface="+mn-lt"/>
              </a:defRPr>
            </a:lvl3pPr>
            <a:lvl4pPr marL="0" indent="0" algn="ctr">
              <a:buNone/>
              <a:defRPr sz="1400">
                <a:latin typeface="+mn-lt"/>
              </a:defRPr>
            </a:lvl4pPr>
            <a:lvl5pPr marL="0" indent="0" algn="ctr">
              <a:spcAft>
                <a:spcPts val="600"/>
              </a:spcAft>
              <a:buNone/>
              <a:defRPr sz="1400">
                <a:latin typeface="+mn-lt"/>
              </a:defRPr>
            </a:lvl5pPr>
            <a:lvl6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7pPr>
            <a:lvl8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8pPr>
            <a:lvl9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0" name="Text Placeholder 29">
            <a:extLst>
              <a:ext uri="{FF2B5EF4-FFF2-40B4-BE49-F238E27FC236}">
                <a16:creationId xmlns:a16="http://schemas.microsoft.com/office/drawing/2014/main" id="{54FCEEC9-075A-492D-982F-6682406EB08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061475" y="3832018"/>
            <a:ext cx="3506637" cy="1902032"/>
          </a:xfrm>
        </p:spPr>
        <p:txBody>
          <a:bodyPr lIns="108000" rIns="108000" bIns="108000">
            <a:normAutofit/>
          </a:bodyPr>
          <a:lstStyle>
            <a:lvl1pPr algn="ctr">
              <a:spcAft>
                <a:spcPts val="600"/>
              </a:spcAft>
              <a:defRPr sz="1600">
                <a:solidFill>
                  <a:schemeClr val="accent2"/>
                </a:solidFill>
              </a:defRPr>
            </a:lvl1pPr>
            <a:lvl2pPr algn="ctr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0" indent="0" algn="ctr">
              <a:buNone/>
              <a:defRPr sz="1400">
                <a:latin typeface="+mn-lt"/>
              </a:defRPr>
            </a:lvl3pPr>
            <a:lvl4pPr marL="0" indent="0" algn="ctr">
              <a:buNone/>
              <a:defRPr sz="1400">
                <a:latin typeface="+mn-lt"/>
              </a:defRPr>
            </a:lvl4pPr>
            <a:lvl5pPr marL="0" indent="0" algn="ctr">
              <a:spcAft>
                <a:spcPts val="600"/>
              </a:spcAft>
              <a:buNone/>
              <a:defRPr sz="1400">
                <a:latin typeface="+mn-lt"/>
              </a:defRPr>
            </a:lvl5pPr>
            <a:lvl6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7pPr>
            <a:lvl8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8pPr>
            <a:lvl9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1" name="Text Placeholder 29">
            <a:extLst>
              <a:ext uri="{FF2B5EF4-FFF2-40B4-BE49-F238E27FC236}">
                <a16:creationId xmlns:a16="http://schemas.microsoft.com/office/drawing/2014/main" id="{A23B7930-F71A-4609-83DA-7D7ECEFD7EB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345691" y="3832018"/>
            <a:ext cx="3506637" cy="1902032"/>
          </a:xfrm>
        </p:spPr>
        <p:txBody>
          <a:bodyPr lIns="108000" rIns="108000" bIns="108000">
            <a:normAutofit/>
          </a:bodyPr>
          <a:lstStyle>
            <a:lvl1pPr algn="ctr">
              <a:spcAft>
                <a:spcPts val="600"/>
              </a:spcAft>
              <a:defRPr sz="1600">
                <a:solidFill>
                  <a:schemeClr val="accent2"/>
                </a:solidFill>
              </a:defRPr>
            </a:lvl1pPr>
            <a:lvl2pPr algn="ctr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0" indent="0" algn="ctr">
              <a:buNone/>
              <a:defRPr sz="1400">
                <a:latin typeface="+mn-lt"/>
              </a:defRPr>
            </a:lvl3pPr>
            <a:lvl4pPr marL="0" indent="0" algn="ctr">
              <a:buNone/>
              <a:defRPr sz="1400">
                <a:latin typeface="+mn-lt"/>
              </a:defRPr>
            </a:lvl4pPr>
            <a:lvl5pPr marL="0" indent="0" algn="ctr">
              <a:spcAft>
                <a:spcPts val="600"/>
              </a:spcAft>
              <a:buNone/>
              <a:defRPr sz="1400">
                <a:latin typeface="+mn-lt"/>
              </a:defRPr>
            </a:lvl5pPr>
            <a:lvl6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7pPr>
            <a:lvl8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8pPr>
            <a:lvl9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6279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26">
          <p15:clr>
            <a:srgbClr val="FBAE40"/>
          </p15:clr>
        </p15:guide>
        <p15:guide id="2" orient="horz" pos="890">
          <p15:clr>
            <a:srgbClr val="FBAE40"/>
          </p15:clr>
        </p15:guide>
        <p15:guide id="3" orient="horz" pos="3612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oi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D5094F0-BA9F-4E55-8AE8-33A2A1FE5453}"/>
              </a:ext>
            </a:extLst>
          </p:cNvPr>
          <p:cNvSpPr/>
          <p:nvPr userDrawn="1"/>
        </p:nvSpPr>
        <p:spPr>
          <a:xfrm>
            <a:off x="8855781" y="1"/>
            <a:ext cx="3336220" cy="6868095"/>
          </a:xfrm>
          <a:custGeom>
            <a:avLst/>
            <a:gdLst>
              <a:gd name="connsiteX0" fmla="*/ 0 w 3336220"/>
              <a:gd name="connsiteY0" fmla="*/ 0 h 6868095"/>
              <a:gd name="connsiteX1" fmla="*/ 3336220 w 3336220"/>
              <a:gd name="connsiteY1" fmla="*/ 0 h 6868095"/>
              <a:gd name="connsiteX2" fmla="*/ 3336220 w 3336220"/>
              <a:gd name="connsiteY2" fmla="*/ 6868095 h 6868095"/>
              <a:gd name="connsiteX3" fmla="*/ 741146 w 3336220"/>
              <a:gd name="connsiteY3" fmla="*/ 6868095 h 6868095"/>
              <a:gd name="connsiteX4" fmla="*/ 2391747 w 3336220"/>
              <a:gd name="connsiteY4" fmla="*/ 1749952 h 6868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6220" h="6868095">
                <a:moveTo>
                  <a:pt x="0" y="0"/>
                </a:moveTo>
                <a:lnTo>
                  <a:pt x="3336220" y="0"/>
                </a:lnTo>
                <a:lnTo>
                  <a:pt x="3336220" y="6868095"/>
                </a:lnTo>
                <a:lnTo>
                  <a:pt x="741146" y="6868095"/>
                </a:lnTo>
                <a:lnTo>
                  <a:pt x="2391747" y="1749952"/>
                </a:lnTo>
                <a:close/>
              </a:path>
            </a:pathLst>
          </a:custGeom>
          <a:solidFill>
            <a:schemeClr val="accent2">
              <a:alpha val="10000"/>
            </a:schemeClr>
          </a:solidFill>
          <a:ln w="2146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FABAE6-89D6-4DA6-8E25-44CF070F4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95AE3B-1D47-4E08-889D-30889095D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8568" y="6237312"/>
            <a:ext cx="359544" cy="2936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CC08A8-A279-4D19-B2A2-88C1D0D18B5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To edit the footer text go to Insert &gt; Header &amp; Footer</a:t>
            </a:r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6C05A6B3-B2CE-4647-8C4C-3726FBF0894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7203" y="5951184"/>
            <a:ext cx="1108252" cy="669822"/>
          </a:xfrm>
          <a:prstGeom prst="rect">
            <a:avLst/>
          </a:prstGeom>
        </p:spPr>
      </p:pic>
      <p:sp>
        <p:nvSpPr>
          <p:cNvPr id="7" name="Text Placeholder 22">
            <a:extLst>
              <a:ext uri="{FF2B5EF4-FFF2-40B4-BE49-F238E27FC236}">
                <a16:creationId xmlns:a16="http://schemas.microsoft.com/office/drawing/2014/main" id="{7A091DDA-12C4-4265-B737-02FD2B9845E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3888" y="1632931"/>
            <a:ext cx="960600" cy="956282"/>
          </a:xfrm>
          <a:custGeom>
            <a:avLst/>
            <a:gdLst>
              <a:gd name="connsiteX0" fmla="*/ 480300 w 960600"/>
              <a:gd name="connsiteY0" fmla="*/ 0 h 956282"/>
              <a:gd name="connsiteX1" fmla="*/ 960600 w 960600"/>
              <a:gd name="connsiteY1" fmla="*/ 480299 h 956282"/>
              <a:gd name="connsiteX2" fmla="*/ 577097 w 960600"/>
              <a:gd name="connsiteY2" fmla="*/ 950840 h 956282"/>
              <a:gd name="connsiteX3" fmla="*/ 523114 w 960600"/>
              <a:gd name="connsiteY3" fmla="*/ 956282 h 956282"/>
              <a:gd name="connsiteX4" fmla="*/ 437486 w 960600"/>
              <a:gd name="connsiteY4" fmla="*/ 956282 h 956282"/>
              <a:gd name="connsiteX5" fmla="*/ 383503 w 960600"/>
              <a:gd name="connsiteY5" fmla="*/ 950840 h 956282"/>
              <a:gd name="connsiteX6" fmla="*/ 0 w 960600"/>
              <a:gd name="connsiteY6" fmla="*/ 480299 h 956282"/>
              <a:gd name="connsiteX7" fmla="*/ 480300 w 960600"/>
              <a:gd name="connsiteY7" fmla="*/ 0 h 956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0600" h="956282">
                <a:moveTo>
                  <a:pt x="480300" y="0"/>
                </a:moveTo>
                <a:cubicBezTo>
                  <a:pt x="745562" y="0"/>
                  <a:pt x="960600" y="215037"/>
                  <a:pt x="960600" y="480299"/>
                </a:cubicBezTo>
                <a:cubicBezTo>
                  <a:pt x="960600" y="712403"/>
                  <a:pt x="795962" y="906054"/>
                  <a:pt x="577097" y="950840"/>
                </a:cubicBezTo>
                <a:lnTo>
                  <a:pt x="523114" y="956282"/>
                </a:lnTo>
                <a:lnTo>
                  <a:pt x="437486" y="956282"/>
                </a:lnTo>
                <a:lnTo>
                  <a:pt x="383503" y="950840"/>
                </a:lnTo>
                <a:cubicBezTo>
                  <a:pt x="164639" y="906054"/>
                  <a:pt x="0" y="712403"/>
                  <a:pt x="0" y="480299"/>
                </a:cubicBezTo>
                <a:cubicBezTo>
                  <a:pt x="0" y="215037"/>
                  <a:pt x="215038" y="0"/>
                  <a:pt x="480300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anchor="ctr">
            <a:no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  <a:latin typeface="+mj-lt"/>
              </a:defRPr>
            </a:lvl2pPr>
            <a:lvl3pPr marL="0" indent="0" algn="ctr">
              <a:buNone/>
              <a:defRPr sz="2000">
                <a:solidFill>
                  <a:schemeClr val="bg1"/>
                </a:solidFill>
                <a:latin typeface="+mj-lt"/>
              </a:defRPr>
            </a:lvl3pPr>
            <a:lvl4pPr marL="0" indent="0" algn="ctr">
              <a:buNone/>
              <a:defRPr sz="2000">
                <a:solidFill>
                  <a:schemeClr val="bg1"/>
                </a:solidFill>
                <a:latin typeface="+mj-lt"/>
              </a:defRPr>
            </a:lvl4pPr>
            <a:lvl5pPr marL="0" indent="0" algn="ctr">
              <a:buNone/>
              <a:defRPr sz="2000">
                <a:solidFill>
                  <a:schemeClr val="bg1"/>
                </a:solidFill>
                <a:latin typeface="+mj-lt"/>
              </a:defRPr>
            </a:lvl5pPr>
            <a:lvl6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  <a:latin typeface="+mj-lt"/>
              </a:defRPr>
            </a:lvl6pPr>
            <a:lvl7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bg1"/>
                </a:solidFill>
                <a:latin typeface="+mj-lt"/>
              </a:defRPr>
            </a:lvl7pPr>
            <a:lvl8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bg1"/>
                </a:solidFill>
                <a:latin typeface="+mj-lt"/>
              </a:defRPr>
            </a:lvl8pPr>
            <a:lvl9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GB"/>
              <a:t>01</a:t>
            </a:r>
            <a:endParaRPr lang="en-US"/>
          </a:p>
        </p:txBody>
      </p:sp>
      <p:sp>
        <p:nvSpPr>
          <p:cNvPr id="8" name="Text Placeholder 23">
            <a:extLst>
              <a:ext uri="{FF2B5EF4-FFF2-40B4-BE49-F238E27FC236}">
                <a16:creationId xmlns:a16="http://schemas.microsoft.com/office/drawing/2014/main" id="{9CC30DDD-4C80-40C7-8F27-CA9D6D75521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2964769"/>
            <a:ext cx="960600" cy="956282"/>
          </a:xfrm>
          <a:custGeom>
            <a:avLst/>
            <a:gdLst>
              <a:gd name="connsiteX0" fmla="*/ 480300 w 960600"/>
              <a:gd name="connsiteY0" fmla="*/ 0 h 956282"/>
              <a:gd name="connsiteX1" fmla="*/ 960600 w 960600"/>
              <a:gd name="connsiteY1" fmla="*/ 480299 h 956282"/>
              <a:gd name="connsiteX2" fmla="*/ 577097 w 960600"/>
              <a:gd name="connsiteY2" fmla="*/ 950840 h 956282"/>
              <a:gd name="connsiteX3" fmla="*/ 523114 w 960600"/>
              <a:gd name="connsiteY3" fmla="*/ 956282 h 956282"/>
              <a:gd name="connsiteX4" fmla="*/ 437486 w 960600"/>
              <a:gd name="connsiteY4" fmla="*/ 956282 h 956282"/>
              <a:gd name="connsiteX5" fmla="*/ 383503 w 960600"/>
              <a:gd name="connsiteY5" fmla="*/ 950840 h 956282"/>
              <a:gd name="connsiteX6" fmla="*/ 0 w 960600"/>
              <a:gd name="connsiteY6" fmla="*/ 480299 h 956282"/>
              <a:gd name="connsiteX7" fmla="*/ 480300 w 960600"/>
              <a:gd name="connsiteY7" fmla="*/ 0 h 956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0600" h="956282">
                <a:moveTo>
                  <a:pt x="480300" y="0"/>
                </a:moveTo>
                <a:cubicBezTo>
                  <a:pt x="745562" y="0"/>
                  <a:pt x="960600" y="215037"/>
                  <a:pt x="960600" y="480299"/>
                </a:cubicBezTo>
                <a:cubicBezTo>
                  <a:pt x="960600" y="712403"/>
                  <a:pt x="795962" y="906054"/>
                  <a:pt x="577097" y="950840"/>
                </a:cubicBezTo>
                <a:lnTo>
                  <a:pt x="523114" y="956282"/>
                </a:lnTo>
                <a:lnTo>
                  <a:pt x="437486" y="956282"/>
                </a:lnTo>
                <a:lnTo>
                  <a:pt x="383503" y="950840"/>
                </a:lnTo>
                <a:cubicBezTo>
                  <a:pt x="164639" y="906054"/>
                  <a:pt x="0" y="712403"/>
                  <a:pt x="0" y="480299"/>
                </a:cubicBezTo>
                <a:cubicBezTo>
                  <a:pt x="0" y="215037"/>
                  <a:pt x="215038" y="0"/>
                  <a:pt x="480300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anchor="ctr">
            <a:no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  <a:latin typeface="+mj-lt"/>
              </a:defRPr>
            </a:lvl2pPr>
            <a:lvl3pPr marL="0" indent="0" algn="ctr">
              <a:buNone/>
              <a:defRPr sz="2000">
                <a:solidFill>
                  <a:schemeClr val="bg1"/>
                </a:solidFill>
                <a:latin typeface="+mj-lt"/>
              </a:defRPr>
            </a:lvl3pPr>
            <a:lvl4pPr marL="0" indent="0" algn="ctr">
              <a:buNone/>
              <a:defRPr sz="2000">
                <a:solidFill>
                  <a:schemeClr val="bg1"/>
                </a:solidFill>
                <a:latin typeface="+mj-lt"/>
              </a:defRPr>
            </a:lvl4pPr>
            <a:lvl5pPr marL="0" indent="0" algn="ctr">
              <a:buNone/>
              <a:defRPr sz="2000">
                <a:solidFill>
                  <a:schemeClr val="bg1"/>
                </a:solidFill>
                <a:latin typeface="+mj-lt"/>
              </a:defRPr>
            </a:lvl5pPr>
            <a:lvl6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  <a:latin typeface="+mj-lt"/>
              </a:defRPr>
            </a:lvl6pPr>
            <a:lvl7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bg1"/>
                </a:solidFill>
                <a:latin typeface="+mj-lt"/>
              </a:defRPr>
            </a:lvl7pPr>
            <a:lvl8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bg1"/>
                </a:solidFill>
                <a:latin typeface="+mj-lt"/>
              </a:defRPr>
            </a:lvl8pPr>
            <a:lvl9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GB"/>
              <a:t>02</a:t>
            </a:r>
            <a:endParaRPr lang="en-US"/>
          </a:p>
        </p:txBody>
      </p:sp>
      <p:sp>
        <p:nvSpPr>
          <p:cNvPr id="11" name="Text Placeholder 24">
            <a:extLst>
              <a:ext uri="{FF2B5EF4-FFF2-40B4-BE49-F238E27FC236}">
                <a16:creationId xmlns:a16="http://schemas.microsoft.com/office/drawing/2014/main" id="{9DB470C3-8A98-4505-AA89-1672E46D2D8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3888" y="4296607"/>
            <a:ext cx="960600" cy="956282"/>
          </a:xfrm>
          <a:custGeom>
            <a:avLst/>
            <a:gdLst>
              <a:gd name="connsiteX0" fmla="*/ 480300 w 960600"/>
              <a:gd name="connsiteY0" fmla="*/ 0 h 956282"/>
              <a:gd name="connsiteX1" fmla="*/ 960600 w 960600"/>
              <a:gd name="connsiteY1" fmla="*/ 480299 h 956282"/>
              <a:gd name="connsiteX2" fmla="*/ 577097 w 960600"/>
              <a:gd name="connsiteY2" fmla="*/ 950840 h 956282"/>
              <a:gd name="connsiteX3" fmla="*/ 523114 w 960600"/>
              <a:gd name="connsiteY3" fmla="*/ 956282 h 956282"/>
              <a:gd name="connsiteX4" fmla="*/ 437486 w 960600"/>
              <a:gd name="connsiteY4" fmla="*/ 956282 h 956282"/>
              <a:gd name="connsiteX5" fmla="*/ 383503 w 960600"/>
              <a:gd name="connsiteY5" fmla="*/ 950840 h 956282"/>
              <a:gd name="connsiteX6" fmla="*/ 0 w 960600"/>
              <a:gd name="connsiteY6" fmla="*/ 480299 h 956282"/>
              <a:gd name="connsiteX7" fmla="*/ 480300 w 960600"/>
              <a:gd name="connsiteY7" fmla="*/ 0 h 956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0600" h="956282">
                <a:moveTo>
                  <a:pt x="480300" y="0"/>
                </a:moveTo>
                <a:cubicBezTo>
                  <a:pt x="745562" y="0"/>
                  <a:pt x="960600" y="215037"/>
                  <a:pt x="960600" y="480299"/>
                </a:cubicBezTo>
                <a:cubicBezTo>
                  <a:pt x="960600" y="712403"/>
                  <a:pt x="795962" y="906054"/>
                  <a:pt x="577097" y="950840"/>
                </a:cubicBezTo>
                <a:lnTo>
                  <a:pt x="523114" y="956282"/>
                </a:lnTo>
                <a:lnTo>
                  <a:pt x="437486" y="956282"/>
                </a:lnTo>
                <a:lnTo>
                  <a:pt x="383503" y="950840"/>
                </a:lnTo>
                <a:cubicBezTo>
                  <a:pt x="164639" y="906054"/>
                  <a:pt x="0" y="712403"/>
                  <a:pt x="0" y="480299"/>
                </a:cubicBezTo>
                <a:cubicBezTo>
                  <a:pt x="0" y="215037"/>
                  <a:pt x="215038" y="0"/>
                  <a:pt x="480300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anchor="ctr">
            <a:no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  <a:latin typeface="+mj-lt"/>
              </a:defRPr>
            </a:lvl2pPr>
            <a:lvl3pPr marL="0" indent="0" algn="ctr">
              <a:buNone/>
              <a:defRPr sz="2000">
                <a:solidFill>
                  <a:schemeClr val="bg1"/>
                </a:solidFill>
                <a:latin typeface="+mj-lt"/>
              </a:defRPr>
            </a:lvl3pPr>
            <a:lvl4pPr marL="0" indent="0" algn="ctr">
              <a:buNone/>
              <a:defRPr sz="2000">
                <a:solidFill>
                  <a:schemeClr val="bg1"/>
                </a:solidFill>
                <a:latin typeface="+mj-lt"/>
              </a:defRPr>
            </a:lvl4pPr>
            <a:lvl5pPr marL="0" indent="0" algn="ctr">
              <a:buNone/>
              <a:defRPr sz="2000">
                <a:solidFill>
                  <a:schemeClr val="bg1"/>
                </a:solidFill>
                <a:latin typeface="+mj-lt"/>
              </a:defRPr>
            </a:lvl5pPr>
            <a:lvl6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  <a:latin typeface="+mj-lt"/>
              </a:defRPr>
            </a:lvl6pPr>
            <a:lvl7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bg1"/>
                </a:solidFill>
                <a:latin typeface="+mj-lt"/>
              </a:defRPr>
            </a:lvl7pPr>
            <a:lvl8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bg1"/>
                </a:solidFill>
                <a:latin typeface="+mj-lt"/>
              </a:defRPr>
            </a:lvl8pPr>
            <a:lvl9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GB"/>
              <a:t>03</a:t>
            </a:r>
            <a:endParaRPr lang="en-US"/>
          </a:p>
        </p:txBody>
      </p:sp>
      <p:sp>
        <p:nvSpPr>
          <p:cNvPr id="15" name="Text Placeholder 34">
            <a:extLst>
              <a:ext uri="{FF2B5EF4-FFF2-40B4-BE49-F238E27FC236}">
                <a16:creationId xmlns:a16="http://schemas.microsoft.com/office/drawing/2014/main" id="{53145DDB-EC14-4FBC-A321-71AECB87611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663685" y="1632931"/>
            <a:ext cx="960600" cy="956282"/>
          </a:xfrm>
          <a:custGeom>
            <a:avLst/>
            <a:gdLst>
              <a:gd name="connsiteX0" fmla="*/ 480300 w 960600"/>
              <a:gd name="connsiteY0" fmla="*/ 0 h 956282"/>
              <a:gd name="connsiteX1" fmla="*/ 960600 w 960600"/>
              <a:gd name="connsiteY1" fmla="*/ 480299 h 956282"/>
              <a:gd name="connsiteX2" fmla="*/ 577097 w 960600"/>
              <a:gd name="connsiteY2" fmla="*/ 950840 h 956282"/>
              <a:gd name="connsiteX3" fmla="*/ 523114 w 960600"/>
              <a:gd name="connsiteY3" fmla="*/ 956282 h 956282"/>
              <a:gd name="connsiteX4" fmla="*/ 437486 w 960600"/>
              <a:gd name="connsiteY4" fmla="*/ 956282 h 956282"/>
              <a:gd name="connsiteX5" fmla="*/ 383503 w 960600"/>
              <a:gd name="connsiteY5" fmla="*/ 950840 h 956282"/>
              <a:gd name="connsiteX6" fmla="*/ 0 w 960600"/>
              <a:gd name="connsiteY6" fmla="*/ 480299 h 956282"/>
              <a:gd name="connsiteX7" fmla="*/ 480300 w 960600"/>
              <a:gd name="connsiteY7" fmla="*/ 0 h 956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0600" h="956282">
                <a:moveTo>
                  <a:pt x="480300" y="0"/>
                </a:moveTo>
                <a:cubicBezTo>
                  <a:pt x="745562" y="0"/>
                  <a:pt x="960600" y="215037"/>
                  <a:pt x="960600" y="480299"/>
                </a:cubicBezTo>
                <a:cubicBezTo>
                  <a:pt x="960600" y="712403"/>
                  <a:pt x="795962" y="906054"/>
                  <a:pt x="577097" y="950840"/>
                </a:cubicBezTo>
                <a:lnTo>
                  <a:pt x="523114" y="956282"/>
                </a:lnTo>
                <a:lnTo>
                  <a:pt x="437486" y="956282"/>
                </a:lnTo>
                <a:lnTo>
                  <a:pt x="383503" y="950840"/>
                </a:lnTo>
                <a:cubicBezTo>
                  <a:pt x="164639" y="906054"/>
                  <a:pt x="0" y="712403"/>
                  <a:pt x="0" y="480299"/>
                </a:cubicBezTo>
                <a:cubicBezTo>
                  <a:pt x="0" y="215037"/>
                  <a:pt x="215038" y="0"/>
                  <a:pt x="480300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anchor="ctr">
            <a:no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  <a:latin typeface="+mj-lt"/>
              </a:defRPr>
            </a:lvl2pPr>
            <a:lvl3pPr marL="0" indent="0" algn="ctr">
              <a:buNone/>
              <a:defRPr sz="2000">
                <a:solidFill>
                  <a:schemeClr val="bg1"/>
                </a:solidFill>
                <a:latin typeface="+mj-lt"/>
              </a:defRPr>
            </a:lvl3pPr>
            <a:lvl4pPr marL="0" indent="0" algn="ctr">
              <a:buNone/>
              <a:defRPr sz="2000">
                <a:solidFill>
                  <a:schemeClr val="bg1"/>
                </a:solidFill>
                <a:latin typeface="+mj-lt"/>
              </a:defRPr>
            </a:lvl4pPr>
            <a:lvl5pPr marL="0" indent="0" algn="ctr">
              <a:buNone/>
              <a:defRPr sz="2000">
                <a:solidFill>
                  <a:schemeClr val="bg1"/>
                </a:solidFill>
                <a:latin typeface="+mj-lt"/>
              </a:defRPr>
            </a:lvl5pPr>
            <a:lvl6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  <a:latin typeface="+mj-lt"/>
              </a:defRPr>
            </a:lvl6pPr>
            <a:lvl7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bg1"/>
                </a:solidFill>
                <a:latin typeface="+mj-lt"/>
              </a:defRPr>
            </a:lvl7pPr>
            <a:lvl8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bg1"/>
                </a:solidFill>
                <a:latin typeface="+mj-lt"/>
              </a:defRPr>
            </a:lvl8pPr>
            <a:lvl9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GB"/>
              <a:t>04</a:t>
            </a:r>
            <a:endParaRPr lang="en-US"/>
          </a:p>
        </p:txBody>
      </p:sp>
      <p:sp>
        <p:nvSpPr>
          <p:cNvPr id="16" name="Text Placeholder 35">
            <a:extLst>
              <a:ext uri="{FF2B5EF4-FFF2-40B4-BE49-F238E27FC236}">
                <a16:creationId xmlns:a16="http://schemas.microsoft.com/office/drawing/2014/main" id="{3D0DC849-DD91-426B-97D8-F9FEB9A7E20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663685" y="2964769"/>
            <a:ext cx="960600" cy="956282"/>
          </a:xfrm>
          <a:custGeom>
            <a:avLst/>
            <a:gdLst>
              <a:gd name="connsiteX0" fmla="*/ 480300 w 960600"/>
              <a:gd name="connsiteY0" fmla="*/ 0 h 956282"/>
              <a:gd name="connsiteX1" fmla="*/ 960600 w 960600"/>
              <a:gd name="connsiteY1" fmla="*/ 480299 h 956282"/>
              <a:gd name="connsiteX2" fmla="*/ 577097 w 960600"/>
              <a:gd name="connsiteY2" fmla="*/ 950840 h 956282"/>
              <a:gd name="connsiteX3" fmla="*/ 523114 w 960600"/>
              <a:gd name="connsiteY3" fmla="*/ 956282 h 956282"/>
              <a:gd name="connsiteX4" fmla="*/ 437486 w 960600"/>
              <a:gd name="connsiteY4" fmla="*/ 956282 h 956282"/>
              <a:gd name="connsiteX5" fmla="*/ 383503 w 960600"/>
              <a:gd name="connsiteY5" fmla="*/ 950840 h 956282"/>
              <a:gd name="connsiteX6" fmla="*/ 0 w 960600"/>
              <a:gd name="connsiteY6" fmla="*/ 480299 h 956282"/>
              <a:gd name="connsiteX7" fmla="*/ 480300 w 960600"/>
              <a:gd name="connsiteY7" fmla="*/ 0 h 956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0600" h="956282">
                <a:moveTo>
                  <a:pt x="480300" y="0"/>
                </a:moveTo>
                <a:cubicBezTo>
                  <a:pt x="745562" y="0"/>
                  <a:pt x="960600" y="215037"/>
                  <a:pt x="960600" y="480299"/>
                </a:cubicBezTo>
                <a:cubicBezTo>
                  <a:pt x="960600" y="712403"/>
                  <a:pt x="795962" y="906054"/>
                  <a:pt x="577097" y="950840"/>
                </a:cubicBezTo>
                <a:lnTo>
                  <a:pt x="523114" y="956282"/>
                </a:lnTo>
                <a:lnTo>
                  <a:pt x="437486" y="956282"/>
                </a:lnTo>
                <a:lnTo>
                  <a:pt x="383503" y="950840"/>
                </a:lnTo>
                <a:cubicBezTo>
                  <a:pt x="164639" y="906054"/>
                  <a:pt x="0" y="712403"/>
                  <a:pt x="0" y="480299"/>
                </a:cubicBezTo>
                <a:cubicBezTo>
                  <a:pt x="0" y="215037"/>
                  <a:pt x="215038" y="0"/>
                  <a:pt x="480300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anchor="ctr">
            <a:no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  <a:latin typeface="+mj-lt"/>
              </a:defRPr>
            </a:lvl2pPr>
            <a:lvl3pPr marL="0" indent="0" algn="ctr">
              <a:buNone/>
              <a:defRPr sz="2000">
                <a:solidFill>
                  <a:schemeClr val="bg1"/>
                </a:solidFill>
                <a:latin typeface="+mj-lt"/>
              </a:defRPr>
            </a:lvl3pPr>
            <a:lvl4pPr marL="0" indent="0" algn="ctr">
              <a:buNone/>
              <a:defRPr sz="2000">
                <a:solidFill>
                  <a:schemeClr val="bg1"/>
                </a:solidFill>
                <a:latin typeface="+mj-lt"/>
              </a:defRPr>
            </a:lvl4pPr>
            <a:lvl5pPr marL="0" indent="0" algn="ctr">
              <a:buNone/>
              <a:defRPr sz="2000">
                <a:solidFill>
                  <a:schemeClr val="bg1"/>
                </a:solidFill>
                <a:latin typeface="+mj-lt"/>
              </a:defRPr>
            </a:lvl5pPr>
            <a:lvl6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  <a:latin typeface="+mj-lt"/>
              </a:defRPr>
            </a:lvl6pPr>
            <a:lvl7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bg1"/>
                </a:solidFill>
                <a:latin typeface="+mj-lt"/>
              </a:defRPr>
            </a:lvl7pPr>
            <a:lvl8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bg1"/>
                </a:solidFill>
                <a:latin typeface="+mj-lt"/>
              </a:defRPr>
            </a:lvl8pPr>
            <a:lvl9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GB"/>
              <a:t>05</a:t>
            </a:r>
            <a:endParaRPr lang="en-US"/>
          </a:p>
        </p:txBody>
      </p:sp>
      <p:sp>
        <p:nvSpPr>
          <p:cNvPr id="17" name="Text Placeholder 36">
            <a:extLst>
              <a:ext uri="{FF2B5EF4-FFF2-40B4-BE49-F238E27FC236}">
                <a16:creationId xmlns:a16="http://schemas.microsoft.com/office/drawing/2014/main" id="{FC8A761A-F1E4-41AD-912E-18DEE5CE95C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663685" y="4296607"/>
            <a:ext cx="960600" cy="956282"/>
          </a:xfrm>
          <a:custGeom>
            <a:avLst/>
            <a:gdLst>
              <a:gd name="connsiteX0" fmla="*/ 480300 w 960600"/>
              <a:gd name="connsiteY0" fmla="*/ 0 h 956282"/>
              <a:gd name="connsiteX1" fmla="*/ 960600 w 960600"/>
              <a:gd name="connsiteY1" fmla="*/ 480299 h 956282"/>
              <a:gd name="connsiteX2" fmla="*/ 577097 w 960600"/>
              <a:gd name="connsiteY2" fmla="*/ 950840 h 956282"/>
              <a:gd name="connsiteX3" fmla="*/ 523114 w 960600"/>
              <a:gd name="connsiteY3" fmla="*/ 956282 h 956282"/>
              <a:gd name="connsiteX4" fmla="*/ 437486 w 960600"/>
              <a:gd name="connsiteY4" fmla="*/ 956282 h 956282"/>
              <a:gd name="connsiteX5" fmla="*/ 383503 w 960600"/>
              <a:gd name="connsiteY5" fmla="*/ 950840 h 956282"/>
              <a:gd name="connsiteX6" fmla="*/ 0 w 960600"/>
              <a:gd name="connsiteY6" fmla="*/ 480299 h 956282"/>
              <a:gd name="connsiteX7" fmla="*/ 480300 w 960600"/>
              <a:gd name="connsiteY7" fmla="*/ 0 h 956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0600" h="956282">
                <a:moveTo>
                  <a:pt x="480300" y="0"/>
                </a:moveTo>
                <a:cubicBezTo>
                  <a:pt x="745562" y="0"/>
                  <a:pt x="960600" y="215037"/>
                  <a:pt x="960600" y="480299"/>
                </a:cubicBezTo>
                <a:cubicBezTo>
                  <a:pt x="960600" y="712403"/>
                  <a:pt x="795962" y="906054"/>
                  <a:pt x="577097" y="950840"/>
                </a:cubicBezTo>
                <a:lnTo>
                  <a:pt x="523114" y="956282"/>
                </a:lnTo>
                <a:lnTo>
                  <a:pt x="437486" y="956282"/>
                </a:lnTo>
                <a:lnTo>
                  <a:pt x="383503" y="950840"/>
                </a:lnTo>
                <a:cubicBezTo>
                  <a:pt x="164639" y="906054"/>
                  <a:pt x="0" y="712403"/>
                  <a:pt x="0" y="480299"/>
                </a:cubicBezTo>
                <a:cubicBezTo>
                  <a:pt x="0" y="215037"/>
                  <a:pt x="215038" y="0"/>
                  <a:pt x="480300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anchor="ctr">
            <a:no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  <a:latin typeface="+mj-lt"/>
              </a:defRPr>
            </a:lvl2pPr>
            <a:lvl3pPr marL="0" indent="0" algn="ctr">
              <a:buNone/>
              <a:defRPr sz="2000">
                <a:solidFill>
                  <a:schemeClr val="bg1"/>
                </a:solidFill>
                <a:latin typeface="+mj-lt"/>
              </a:defRPr>
            </a:lvl3pPr>
            <a:lvl4pPr marL="0" indent="0" algn="ctr">
              <a:buNone/>
              <a:defRPr sz="2000">
                <a:solidFill>
                  <a:schemeClr val="bg1"/>
                </a:solidFill>
                <a:latin typeface="+mj-lt"/>
              </a:defRPr>
            </a:lvl4pPr>
            <a:lvl5pPr marL="0" indent="0" algn="ctr">
              <a:buNone/>
              <a:defRPr sz="2000">
                <a:solidFill>
                  <a:schemeClr val="bg1"/>
                </a:solidFill>
                <a:latin typeface="+mj-lt"/>
              </a:defRPr>
            </a:lvl5pPr>
            <a:lvl6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  <a:latin typeface="+mj-lt"/>
              </a:defRPr>
            </a:lvl6pPr>
            <a:lvl7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bg1"/>
                </a:solidFill>
                <a:latin typeface="+mj-lt"/>
              </a:defRPr>
            </a:lvl7pPr>
            <a:lvl8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bg1"/>
                </a:solidFill>
                <a:latin typeface="+mj-lt"/>
              </a:defRPr>
            </a:lvl8pPr>
            <a:lvl9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GB"/>
              <a:t>06</a:t>
            </a:r>
            <a:endParaRPr lang="en-US"/>
          </a:p>
        </p:txBody>
      </p:sp>
      <p:sp>
        <p:nvSpPr>
          <p:cNvPr id="19" name="Text Placeholder 29">
            <a:extLst>
              <a:ext uri="{FF2B5EF4-FFF2-40B4-BE49-F238E27FC236}">
                <a16:creationId xmlns:a16="http://schemas.microsoft.com/office/drawing/2014/main" id="{45EF5BAE-D343-45C7-BC5C-B5E49E06F27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827212" y="2001032"/>
            <a:ext cx="3593749" cy="1075874"/>
          </a:xfrm>
        </p:spPr>
        <p:txBody>
          <a:bodyPr/>
          <a:lstStyle>
            <a:lvl1pPr>
              <a:spcAft>
                <a:spcPts val="300"/>
              </a:spcAft>
              <a:defRPr sz="1400">
                <a:solidFill>
                  <a:schemeClr val="accent2"/>
                </a:solidFill>
              </a:defRPr>
            </a:lvl1pPr>
            <a:lvl2pPr>
              <a:defRPr sz="1200"/>
            </a:lvl2pPr>
            <a:lvl3pPr marL="0" indent="0">
              <a:buNone/>
              <a:defRPr sz="1200"/>
            </a:lvl3pPr>
            <a:lvl4pPr marL="0" indent="0">
              <a:buNone/>
              <a:defRPr sz="1200"/>
            </a:lvl4pPr>
            <a:lvl5pPr marL="0" indent="0">
              <a:spcAft>
                <a:spcPts val="600"/>
              </a:spcAft>
              <a:buNone/>
              <a:defRPr sz="1200"/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/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/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/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0" name="Text Placeholder 29">
            <a:extLst>
              <a:ext uri="{FF2B5EF4-FFF2-40B4-BE49-F238E27FC236}">
                <a16:creationId xmlns:a16="http://schemas.microsoft.com/office/drawing/2014/main" id="{E3046E52-303C-4BDD-9EF0-41E81BE368A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827212" y="3332108"/>
            <a:ext cx="3593749" cy="1075874"/>
          </a:xfrm>
        </p:spPr>
        <p:txBody>
          <a:bodyPr/>
          <a:lstStyle>
            <a:lvl1pPr>
              <a:spcAft>
                <a:spcPts val="300"/>
              </a:spcAft>
              <a:defRPr sz="1400">
                <a:solidFill>
                  <a:schemeClr val="accent2"/>
                </a:solidFill>
              </a:defRPr>
            </a:lvl1pPr>
            <a:lvl2pPr>
              <a:defRPr sz="1200"/>
            </a:lvl2pPr>
            <a:lvl3pPr marL="0" indent="0">
              <a:buNone/>
              <a:defRPr sz="1200"/>
            </a:lvl3pPr>
            <a:lvl4pPr marL="0" indent="0">
              <a:buNone/>
              <a:defRPr sz="1200"/>
            </a:lvl4pPr>
            <a:lvl5pPr marL="0" indent="0">
              <a:spcAft>
                <a:spcPts val="600"/>
              </a:spcAft>
              <a:buNone/>
              <a:defRPr sz="1200"/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/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/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/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7" name="Text Placeholder 29">
            <a:extLst>
              <a:ext uri="{FF2B5EF4-FFF2-40B4-BE49-F238E27FC236}">
                <a16:creationId xmlns:a16="http://schemas.microsoft.com/office/drawing/2014/main" id="{0A802995-B4E9-47D9-BF65-77371F50F04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827212" y="4663184"/>
            <a:ext cx="3593749" cy="1075874"/>
          </a:xfrm>
        </p:spPr>
        <p:txBody>
          <a:bodyPr/>
          <a:lstStyle>
            <a:lvl1pPr>
              <a:spcAft>
                <a:spcPts val="300"/>
              </a:spcAft>
              <a:defRPr sz="1400">
                <a:solidFill>
                  <a:schemeClr val="accent2"/>
                </a:solidFill>
              </a:defRPr>
            </a:lvl1pPr>
            <a:lvl2pPr>
              <a:defRPr sz="1200"/>
            </a:lvl2pPr>
            <a:lvl3pPr marL="0" indent="0">
              <a:buNone/>
              <a:defRPr sz="1200"/>
            </a:lvl3pPr>
            <a:lvl4pPr marL="0" indent="0">
              <a:buNone/>
              <a:defRPr sz="1200"/>
            </a:lvl4pPr>
            <a:lvl5pPr marL="0" indent="0">
              <a:spcAft>
                <a:spcPts val="600"/>
              </a:spcAft>
              <a:buNone/>
              <a:defRPr sz="1200"/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/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/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/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8" name="Text Placeholder 29">
            <a:extLst>
              <a:ext uri="{FF2B5EF4-FFF2-40B4-BE49-F238E27FC236}">
                <a16:creationId xmlns:a16="http://schemas.microsoft.com/office/drawing/2014/main" id="{09352E61-2407-4F22-8B98-D8D015AF975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867009" y="2001032"/>
            <a:ext cx="3593749" cy="1075874"/>
          </a:xfrm>
        </p:spPr>
        <p:txBody>
          <a:bodyPr/>
          <a:lstStyle>
            <a:lvl1pPr>
              <a:spcAft>
                <a:spcPts val="300"/>
              </a:spcAft>
              <a:defRPr sz="1400">
                <a:solidFill>
                  <a:schemeClr val="accent2"/>
                </a:solidFill>
              </a:defRPr>
            </a:lvl1pPr>
            <a:lvl2pPr>
              <a:defRPr sz="1200"/>
            </a:lvl2pPr>
            <a:lvl3pPr marL="0" indent="0">
              <a:buNone/>
              <a:defRPr sz="1200"/>
            </a:lvl3pPr>
            <a:lvl4pPr marL="0" indent="0">
              <a:buNone/>
              <a:defRPr sz="1200"/>
            </a:lvl4pPr>
            <a:lvl5pPr marL="0" indent="0">
              <a:spcAft>
                <a:spcPts val="600"/>
              </a:spcAft>
              <a:buNone/>
              <a:defRPr sz="1200"/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/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/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/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9" name="Text Placeholder 29">
            <a:extLst>
              <a:ext uri="{FF2B5EF4-FFF2-40B4-BE49-F238E27FC236}">
                <a16:creationId xmlns:a16="http://schemas.microsoft.com/office/drawing/2014/main" id="{07CA00FF-1FCD-45A9-A5A7-5133395C75D5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867009" y="3332108"/>
            <a:ext cx="3593749" cy="1075874"/>
          </a:xfrm>
        </p:spPr>
        <p:txBody>
          <a:bodyPr/>
          <a:lstStyle>
            <a:lvl1pPr>
              <a:spcAft>
                <a:spcPts val="300"/>
              </a:spcAft>
              <a:defRPr sz="1400">
                <a:solidFill>
                  <a:schemeClr val="accent2"/>
                </a:solidFill>
              </a:defRPr>
            </a:lvl1pPr>
            <a:lvl2pPr>
              <a:defRPr sz="1200"/>
            </a:lvl2pPr>
            <a:lvl3pPr marL="0" indent="0">
              <a:buNone/>
              <a:defRPr sz="1200"/>
            </a:lvl3pPr>
            <a:lvl4pPr marL="0" indent="0">
              <a:buNone/>
              <a:defRPr sz="1200"/>
            </a:lvl4pPr>
            <a:lvl5pPr marL="0" indent="0">
              <a:spcAft>
                <a:spcPts val="600"/>
              </a:spcAft>
              <a:buNone/>
              <a:defRPr sz="1200"/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/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/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/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9D2484-50F6-4856-AE0B-4A1B73D76EE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867009" y="4663184"/>
            <a:ext cx="3593749" cy="1075874"/>
          </a:xfrm>
        </p:spPr>
        <p:txBody>
          <a:bodyPr/>
          <a:lstStyle>
            <a:lvl1pPr>
              <a:spcAft>
                <a:spcPts val="300"/>
              </a:spcAft>
              <a:defRPr sz="1400">
                <a:solidFill>
                  <a:schemeClr val="accent2"/>
                </a:solidFill>
              </a:defRPr>
            </a:lvl1pPr>
            <a:lvl2pPr>
              <a:defRPr sz="1200"/>
            </a:lvl2pPr>
            <a:lvl3pPr marL="0" indent="0">
              <a:buNone/>
              <a:defRPr sz="1200"/>
            </a:lvl3pPr>
            <a:lvl4pPr marL="0" indent="0">
              <a:buNone/>
              <a:defRPr sz="1200"/>
            </a:lvl4pPr>
            <a:lvl5pPr marL="0" indent="0">
              <a:spcAft>
                <a:spcPts val="600"/>
              </a:spcAft>
              <a:buNone/>
              <a:defRPr sz="1200"/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/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/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/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2034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26">
          <p15:clr>
            <a:srgbClr val="FBAE40"/>
          </p15:clr>
        </p15:guide>
        <p15:guide id="2" orient="horz" pos="890">
          <p15:clr>
            <a:srgbClr val="FBAE40"/>
          </p15:clr>
        </p15:guide>
        <p15:guide id="3" orient="horz" pos="3612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Box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D5094F0-BA9F-4E55-8AE8-33A2A1FE5453}"/>
              </a:ext>
            </a:extLst>
          </p:cNvPr>
          <p:cNvSpPr/>
          <p:nvPr userDrawn="1"/>
        </p:nvSpPr>
        <p:spPr>
          <a:xfrm>
            <a:off x="8855781" y="1"/>
            <a:ext cx="3336220" cy="6868095"/>
          </a:xfrm>
          <a:custGeom>
            <a:avLst/>
            <a:gdLst>
              <a:gd name="connsiteX0" fmla="*/ 0 w 3336220"/>
              <a:gd name="connsiteY0" fmla="*/ 0 h 6868095"/>
              <a:gd name="connsiteX1" fmla="*/ 3336220 w 3336220"/>
              <a:gd name="connsiteY1" fmla="*/ 0 h 6868095"/>
              <a:gd name="connsiteX2" fmla="*/ 3336220 w 3336220"/>
              <a:gd name="connsiteY2" fmla="*/ 6868095 h 6868095"/>
              <a:gd name="connsiteX3" fmla="*/ 741146 w 3336220"/>
              <a:gd name="connsiteY3" fmla="*/ 6868095 h 6868095"/>
              <a:gd name="connsiteX4" fmla="*/ 2391747 w 3336220"/>
              <a:gd name="connsiteY4" fmla="*/ 1749952 h 6868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6220" h="6868095">
                <a:moveTo>
                  <a:pt x="0" y="0"/>
                </a:moveTo>
                <a:lnTo>
                  <a:pt x="3336220" y="0"/>
                </a:lnTo>
                <a:lnTo>
                  <a:pt x="3336220" y="6868095"/>
                </a:lnTo>
                <a:lnTo>
                  <a:pt x="741146" y="6868095"/>
                </a:lnTo>
                <a:lnTo>
                  <a:pt x="2391747" y="1749952"/>
                </a:lnTo>
                <a:close/>
              </a:path>
            </a:pathLst>
          </a:custGeom>
          <a:solidFill>
            <a:schemeClr val="accent2">
              <a:alpha val="10000"/>
            </a:schemeClr>
          </a:solidFill>
          <a:ln w="2146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FABAE6-89D6-4DA6-8E25-44CF070F4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95AE3B-1D47-4E08-889D-30889095D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8568" y="6237312"/>
            <a:ext cx="359544" cy="2936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2C8856E-EA09-4A2D-A32F-1FA6FBE19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7" y="1628801"/>
            <a:ext cx="10944225" cy="3029763"/>
          </a:xfrm>
        </p:spPr>
        <p:txBody>
          <a:bodyPr lIns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E53E131-7016-484E-B61A-2726368E8DD1}"/>
              </a:ext>
            </a:extLst>
          </p:cNvPr>
          <p:cNvSpPr/>
          <p:nvPr userDrawn="1"/>
        </p:nvSpPr>
        <p:spPr>
          <a:xfrm>
            <a:off x="630275" y="4883499"/>
            <a:ext cx="10944225" cy="851241"/>
          </a:xfrm>
          <a:prstGeom prst="roundRect">
            <a:avLst>
              <a:gd name="adj" fmla="val 50000"/>
            </a:avLst>
          </a:prstGeom>
          <a:solidFill>
            <a:srgbClr val="009B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CB90612-AE08-4C27-B84D-8139A8A4ECDC}"/>
              </a:ext>
            </a:extLst>
          </p:cNvPr>
          <p:cNvSpPr/>
          <p:nvPr userDrawn="1"/>
        </p:nvSpPr>
        <p:spPr>
          <a:xfrm>
            <a:off x="767408" y="4995685"/>
            <a:ext cx="626870" cy="626868"/>
          </a:xfrm>
          <a:custGeom>
            <a:avLst/>
            <a:gdLst>
              <a:gd name="connsiteX0" fmla="*/ 836748 w 836747"/>
              <a:gd name="connsiteY0" fmla="*/ 418374 h 836747"/>
              <a:gd name="connsiteX1" fmla="*/ 418374 w 836747"/>
              <a:gd name="connsiteY1" fmla="*/ 836748 h 836747"/>
              <a:gd name="connsiteX2" fmla="*/ 0 w 836747"/>
              <a:gd name="connsiteY2" fmla="*/ 418374 h 836747"/>
              <a:gd name="connsiteX3" fmla="*/ 418374 w 836747"/>
              <a:gd name="connsiteY3" fmla="*/ 0 h 836747"/>
              <a:gd name="connsiteX4" fmla="*/ 836748 w 836747"/>
              <a:gd name="connsiteY4" fmla="*/ 418374 h 836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6747" h="836747">
                <a:moveTo>
                  <a:pt x="836748" y="418374"/>
                </a:moveTo>
                <a:cubicBezTo>
                  <a:pt x="836748" y="648571"/>
                  <a:pt x="650397" y="836748"/>
                  <a:pt x="418374" y="836748"/>
                </a:cubicBezTo>
                <a:cubicBezTo>
                  <a:pt x="188177" y="836748"/>
                  <a:pt x="0" y="650398"/>
                  <a:pt x="0" y="418374"/>
                </a:cubicBezTo>
                <a:cubicBezTo>
                  <a:pt x="0" y="188177"/>
                  <a:pt x="186350" y="0"/>
                  <a:pt x="418374" y="0"/>
                </a:cubicBezTo>
                <a:cubicBezTo>
                  <a:pt x="650397" y="0"/>
                  <a:pt x="836748" y="186350"/>
                  <a:pt x="836748" y="418374"/>
                </a:cubicBezTo>
              </a:path>
            </a:pathLst>
          </a:custGeom>
          <a:solidFill>
            <a:schemeClr val="bg1"/>
          </a:solidFill>
          <a:ln w="1825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555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2DDB21-E5E1-45EB-A4BF-4541FF5FA82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To edit the footer text go to Insert &gt; Header &amp; Footer</a:t>
            </a:r>
            <a:endParaRPr lang="en-US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D99F7AEE-5144-44CC-BE5C-9263E78C5B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7203" y="5951184"/>
            <a:ext cx="1108252" cy="669822"/>
          </a:xfrm>
          <a:prstGeom prst="rect">
            <a:avLst/>
          </a:prstGeom>
        </p:spPr>
      </p:pic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55DCF39B-66EE-44E2-B107-296D467DC3B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73581" y="4995685"/>
            <a:ext cx="9325754" cy="626868"/>
          </a:xfrm>
        </p:spPr>
        <p:txBody>
          <a:bodyPr anchor="ctr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 b="1">
                <a:solidFill>
                  <a:schemeClr val="bg1"/>
                </a:solidFill>
              </a:defRPr>
            </a:lvl2pPr>
            <a:lvl3pPr marL="0" indent="0">
              <a:buNone/>
              <a:defRPr sz="1400" b="1">
                <a:solidFill>
                  <a:schemeClr val="bg1"/>
                </a:solidFill>
              </a:defRPr>
            </a:lvl3pPr>
            <a:lvl4pPr marL="0" indent="0">
              <a:buNone/>
              <a:defRPr sz="1400" b="1">
                <a:solidFill>
                  <a:schemeClr val="bg1"/>
                </a:solidFill>
              </a:defRPr>
            </a:lvl4pPr>
            <a:lvl5pPr marL="0" indent="0">
              <a:spcAft>
                <a:spcPts val="0"/>
              </a:spcAft>
              <a:buNone/>
              <a:defRPr b="1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GB"/>
              <a:t>Add icon or number to the left circle</a:t>
            </a:r>
            <a:r>
              <a:rPr lang="en-US"/>
              <a:t> and add statement here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0285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26">
          <p15:clr>
            <a:srgbClr val="FBAE40"/>
          </p15:clr>
        </p15:guide>
        <p15:guide id="2" orient="horz" pos="890">
          <p15:clr>
            <a:srgbClr val="FBAE40"/>
          </p15:clr>
        </p15:guide>
        <p15:guide id="3" orient="horz" pos="3612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D75726-7EDB-448B-BB07-EBD2AF4F9E11}"/>
              </a:ext>
            </a:extLst>
          </p:cNvPr>
          <p:cNvSpPr/>
          <p:nvPr userDrawn="1"/>
        </p:nvSpPr>
        <p:spPr>
          <a:xfrm>
            <a:off x="8855781" y="1"/>
            <a:ext cx="3336220" cy="6868095"/>
          </a:xfrm>
          <a:custGeom>
            <a:avLst/>
            <a:gdLst>
              <a:gd name="connsiteX0" fmla="*/ 0 w 3336220"/>
              <a:gd name="connsiteY0" fmla="*/ 0 h 6868095"/>
              <a:gd name="connsiteX1" fmla="*/ 3336220 w 3336220"/>
              <a:gd name="connsiteY1" fmla="*/ 0 h 6868095"/>
              <a:gd name="connsiteX2" fmla="*/ 3336220 w 3336220"/>
              <a:gd name="connsiteY2" fmla="*/ 6868095 h 6868095"/>
              <a:gd name="connsiteX3" fmla="*/ 741146 w 3336220"/>
              <a:gd name="connsiteY3" fmla="*/ 6868095 h 6868095"/>
              <a:gd name="connsiteX4" fmla="*/ 2391747 w 3336220"/>
              <a:gd name="connsiteY4" fmla="*/ 1749952 h 6868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6220" h="6868095">
                <a:moveTo>
                  <a:pt x="0" y="0"/>
                </a:moveTo>
                <a:lnTo>
                  <a:pt x="3336220" y="0"/>
                </a:lnTo>
                <a:lnTo>
                  <a:pt x="3336220" y="6868095"/>
                </a:lnTo>
                <a:lnTo>
                  <a:pt x="741146" y="6868095"/>
                </a:lnTo>
                <a:lnTo>
                  <a:pt x="2391747" y="1749952"/>
                </a:lnTo>
                <a:close/>
              </a:path>
            </a:pathLst>
          </a:custGeom>
          <a:solidFill>
            <a:schemeClr val="accent2">
              <a:alpha val="10000"/>
            </a:schemeClr>
          </a:solidFill>
          <a:ln w="2146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FABAE6-89D6-4DA6-8E25-44CF070F4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95AE3B-1D47-4E08-889D-30889095D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8568" y="6237312"/>
            <a:ext cx="359544" cy="2936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2C8856E-EA09-4A2D-A32F-1FA6FBE19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8" y="1628801"/>
            <a:ext cx="5400676" cy="4105249"/>
          </a:xfrm>
        </p:spPr>
        <p:txBody>
          <a:bodyPr lIns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50FF247-5B15-467E-84CD-BE16DE800A0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67438" y="1628801"/>
            <a:ext cx="5400676" cy="4105249"/>
          </a:xfrm>
        </p:spPr>
        <p:txBody>
          <a:bodyPr lIns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8C9B65-898F-4374-8893-8F46771E786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To edit the footer text go to Insert &gt; Header &amp; Footer</a:t>
            </a:r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DC1FD92D-C884-4530-B8C8-6A87982E646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7203" y="5951184"/>
            <a:ext cx="1108252" cy="6698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53040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26">
          <p15:clr>
            <a:srgbClr val="FBAE40"/>
          </p15:clr>
        </p15:guide>
        <p15:guide id="2" orient="horz" pos="890">
          <p15:clr>
            <a:srgbClr val="FBAE40"/>
          </p15:clr>
        </p15:guide>
        <p15:guide id="3" orient="horz" pos="3612">
          <p15:clr>
            <a:srgbClr val="FBAE40"/>
          </p15:clr>
        </p15:guide>
        <p15:guide id="5" pos="3795">
          <p15:clr>
            <a:srgbClr val="FBAE40"/>
          </p15:clr>
        </p15:guide>
        <p15:guide id="6" pos="3885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C89B7D5E-05AC-4E5B-994D-4893E4CF5C11}"/>
              </a:ext>
            </a:extLst>
          </p:cNvPr>
          <p:cNvSpPr/>
          <p:nvPr userDrawn="1"/>
        </p:nvSpPr>
        <p:spPr>
          <a:xfrm>
            <a:off x="8855781" y="1"/>
            <a:ext cx="3336220" cy="6868095"/>
          </a:xfrm>
          <a:custGeom>
            <a:avLst/>
            <a:gdLst>
              <a:gd name="connsiteX0" fmla="*/ 0 w 3336220"/>
              <a:gd name="connsiteY0" fmla="*/ 0 h 6868095"/>
              <a:gd name="connsiteX1" fmla="*/ 3336220 w 3336220"/>
              <a:gd name="connsiteY1" fmla="*/ 0 h 6868095"/>
              <a:gd name="connsiteX2" fmla="*/ 3336220 w 3336220"/>
              <a:gd name="connsiteY2" fmla="*/ 6868095 h 6868095"/>
              <a:gd name="connsiteX3" fmla="*/ 741146 w 3336220"/>
              <a:gd name="connsiteY3" fmla="*/ 6868095 h 6868095"/>
              <a:gd name="connsiteX4" fmla="*/ 2391747 w 3336220"/>
              <a:gd name="connsiteY4" fmla="*/ 1749952 h 6868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6220" h="6868095">
                <a:moveTo>
                  <a:pt x="0" y="0"/>
                </a:moveTo>
                <a:lnTo>
                  <a:pt x="3336220" y="0"/>
                </a:lnTo>
                <a:lnTo>
                  <a:pt x="3336220" y="6868095"/>
                </a:lnTo>
                <a:lnTo>
                  <a:pt x="741146" y="6868095"/>
                </a:lnTo>
                <a:lnTo>
                  <a:pt x="2391747" y="1749952"/>
                </a:lnTo>
                <a:close/>
              </a:path>
            </a:pathLst>
          </a:custGeom>
          <a:solidFill>
            <a:schemeClr val="accent2">
              <a:alpha val="10000"/>
            </a:schemeClr>
          </a:solidFill>
          <a:ln w="2146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FABAE6-89D6-4DA6-8E25-44CF070F4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95AE3B-1D47-4E08-889D-30889095D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8568" y="6237312"/>
            <a:ext cx="359544" cy="2936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2C8856E-EA09-4A2D-A32F-1FA6FBE19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002" y="1628801"/>
            <a:ext cx="3336219" cy="4105249"/>
          </a:xfrm>
        </p:spPr>
        <p:txBody>
          <a:bodyPr lIns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18300B8-1805-47A9-B6FF-C74D067CBC4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21449" y="1628801"/>
            <a:ext cx="3336219" cy="4105249"/>
          </a:xfrm>
        </p:spPr>
        <p:txBody>
          <a:bodyPr lIns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4D80E0C-0C18-4529-8C60-D916E2E312D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231894" y="1628801"/>
            <a:ext cx="3336219" cy="4105249"/>
          </a:xfrm>
        </p:spPr>
        <p:txBody>
          <a:bodyPr lIns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586BEC2-815C-442A-9E7F-0825D3859E2B}"/>
              </a:ext>
            </a:extLst>
          </p:cNvPr>
          <p:cNvCxnSpPr/>
          <p:nvPr userDrawn="1"/>
        </p:nvCxnSpPr>
        <p:spPr>
          <a:xfrm>
            <a:off x="4334335" y="1628775"/>
            <a:ext cx="0" cy="4105275"/>
          </a:xfrm>
          <a:prstGeom prst="line">
            <a:avLst/>
          </a:prstGeom>
          <a:ln>
            <a:solidFill>
              <a:srgbClr val="009B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78A9719-DF31-41FA-B663-8D8176348BE1}"/>
              </a:ext>
            </a:extLst>
          </p:cNvPr>
          <p:cNvCxnSpPr/>
          <p:nvPr userDrawn="1"/>
        </p:nvCxnSpPr>
        <p:spPr>
          <a:xfrm>
            <a:off x="8044782" y="1628775"/>
            <a:ext cx="0" cy="4105275"/>
          </a:xfrm>
          <a:prstGeom prst="line">
            <a:avLst/>
          </a:prstGeom>
          <a:ln>
            <a:solidFill>
              <a:srgbClr val="009B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94B0AB1-E438-4795-9B06-494B822E65BE}"/>
              </a:ext>
            </a:extLst>
          </p:cNvPr>
          <p:cNvCxnSpPr/>
          <p:nvPr userDrawn="1"/>
        </p:nvCxnSpPr>
        <p:spPr>
          <a:xfrm>
            <a:off x="623888" y="1628775"/>
            <a:ext cx="0" cy="4105275"/>
          </a:xfrm>
          <a:prstGeom prst="line">
            <a:avLst/>
          </a:prstGeom>
          <a:ln>
            <a:solidFill>
              <a:srgbClr val="009B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7FC11A-9190-4A3A-9D04-2DFB67F9E3F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To edit the footer text go to Insert &gt; Header &amp; Footer</a:t>
            </a:r>
            <a:endParaRPr lang="en-US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2A80B230-9D0E-45AE-BD24-FD9029AB805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7203" y="5951184"/>
            <a:ext cx="1108252" cy="6698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36731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26">
          <p15:clr>
            <a:srgbClr val="FBAE40"/>
          </p15:clr>
        </p15:guide>
        <p15:guide id="2" orient="horz" pos="890">
          <p15:clr>
            <a:srgbClr val="FBAE40"/>
          </p15:clr>
        </p15:guide>
        <p15:guide id="3" orient="horz" pos="3612">
          <p15:clr>
            <a:srgbClr val="FBAE40"/>
          </p15:clr>
        </p15:guide>
        <p15:guide id="5" pos="3795">
          <p15:clr>
            <a:srgbClr val="FBAE40"/>
          </p15:clr>
        </p15:guide>
        <p15:guide id="6" pos="3885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6E3B39E-DEEC-4353-B4BB-B8CB887EE6B2}"/>
              </a:ext>
            </a:extLst>
          </p:cNvPr>
          <p:cNvSpPr/>
          <p:nvPr userDrawn="1"/>
        </p:nvSpPr>
        <p:spPr>
          <a:xfrm>
            <a:off x="8855781" y="1"/>
            <a:ext cx="3336220" cy="6868095"/>
          </a:xfrm>
          <a:custGeom>
            <a:avLst/>
            <a:gdLst>
              <a:gd name="connsiteX0" fmla="*/ 0 w 3336220"/>
              <a:gd name="connsiteY0" fmla="*/ 0 h 6868095"/>
              <a:gd name="connsiteX1" fmla="*/ 3336220 w 3336220"/>
              <a:gd name="connsiteY1" fmla="*/ 0 h 6868095"/>
              <a:gd name="connsiteX2" fmla="*/ 3336220 w 3336220"/>
              <a:gd name="connsiteY2" fmla="*/ 6868095 h 6868095"/>
              <a:gd name="connsiteX3" fmla="*/ 741146 w 3336220"/>
              <a:gd name="connsiteY3" fmla="*/ 6868095 h 6868095"/>
              <a:gd name="connsiteX4" fmla="*/ 2391747 w 3336220"/>
              <a:gd name="connsiteY4" fmla="*/ 1749952 h 6868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6220" h="6868095">
                <a:moveTo>
                  <a:pt x="0" y="0"/>
                </a:moveTo>
                <a:lnTo>
                  <a:pt x="3336220" y="0"/>
                </a:lnTo>
                <a:lnTo>
                  <a:pt x="3336220" y="6868095"/>
                </a:lnTo>
                <a:lnTo>
                  <a:pt x="741146" y="6868095"/>
                </a:lnTo>
                <a:lnTo>
                  <a:pt x="2391747" y="1749952"/>
                </a:lnTo>
                <a:close/>
              </a:path>
            </a:pathLst>
          </a:custGeom>
          <a:solidFill>
            <a:schemeClr val="accent2">
              <a:alpha val="10000"/>
            </a:schemeClr>
          </a:solidFill>
          <a:ln w="2146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FABAE6-89D6-4DA6-8E25-44CF070F4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457" y="332657"/>
            <a:ext cx="10944225" cy="10801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95AE3B-1D47-4E08-889D-30889095D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8568" y="6237312"/>
            <a:ext cx="359544" cy="2936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2C8856E-EA09-4A2D-A32F-1FA6FBE19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7" y="1628801"/>
            <a:ext cx="5400675" cy="4105249"/>
          </a:xfrm>
        </p:spPr>
        <p:txBody>
          <a:bodyPr lIns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67152610-A1FF-468A-9428-103D288A506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86048" y="1628800"/>
            <a:ext cx="5382065" cy="4105249"/>
          </a:xfrm>
          <a:solidFill>
            <a:schemeClr val="bg2"/>
          </a:solidFill>
        </p:spPr>
        <p:txBody>
          <a:bodyPr anchor="ctr"/>
          <a:lstStyle>
            <a:lvl1pPr algn="ct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C0413D-C489-4B1E-92BF-C679DC1474F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To edit the footer text go to Insert &gt; Header &amp; Footer</a:t>
            </a:r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FDFAD7B-EDFE-40D2-82D9-77A0FC179EF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7203" y="5951184"/>
            <a:ext cx="1108252" cy="6698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779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26">
          <p15:clr>
            <a:srgbClr val="FBAE40"/>
          </p15:clr>
        </p15:guide>
        <p15:guide id="2" orient="horz" pos="890">
          <p15:clr>
            <a:srgbClr val="FBAE40"/>
          </p15:clr>
        </p15:guide>
        <p15:guide id="3" orient="horz" pos="3612">
          <p15:clr>
            <a:srgbClr val="FBAE40"/>
          </p15:clr>
        </p15:guide>
        <p15:guide id="5" pos="3795">
          <p15:clr>
            <a:srgbClr val="FBAE40"/>
          </p15:clr>
        </p15:guide>
        <p15:guide id="6" pos="3885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2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6E3B39E-DEEC-4353-B4BB-B8CB887EE6B2}"/>
              </a:ext>
            </a:extLst>
          </p:cNvPr>
          <p:cNvSpPr/>
          <p:nvPr userDrawn="1"/>
        </p:nvSpPr>
        <p:spPr>
          <a:xfrm>
            <a:off x="8855781" y="1"/>
            <a:ext cx="3336220" cy="6868095"/>
          </a:xfrm>
          <a:custGeom>
            <a:avLst/>
            <a:gdLst>
              <a:gd name="connsiteX0" fmla="*/ 0 w 3336220"/>
              <a:gd name="connsiteY0" fmla="*/ 0 h 6868095"/>
              <a:gd name="connsiteX1" fmla="*/ 3336220 w 3336220"/>
              <a:gd name="connsiteY1" fmla="*/ 0 h 6868095"/>
              <a:gd name="connsiteX2" fmla="*/ 3336220 w 3336220"/>
              <a:gd name="connsiteY2" fmla="*/ 6868095 h 6868095"/>
              <a:gd name="connsiteX3" fmla="*/ 741146 w 3336220"/>
              <a:gd name="connsiteY3" fmla="*/ 6868095 h 6868095"/>
              <a:gd name="connsiteX4" fmla="*/ 2391747 w 3336220"/>
              <a:gd name="connsiteY4" fmla="*/ 1749952 h 6868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6220" h="6868095">
                <a:moveTo>
                  <a:pt x="0" y="0"/>
                </a:moveTo>
                <a:lnTo>
                  <a:pt x="3336220" y="0"/>
                </a:lnTo>
                <a:lnTo>
                  <a:pt x="3336220" y="6868095"/>
                </a:lnTo>
                <a:lnTo>
                  <a:pt x="741146" y="6868095"/>
                </a:lnTo>
                <a:lnTo>
                  <a:pt x="2391747" y="1749952"/>
                </a:lnTo>
                <a:close/>
              </a:path>
            </a:pathLst>
          </a:custGeom>
          <a:solidFill>
            <a:schemeClr val="accent2">
              <a:alpha val="10000"/>
            </a:schemeClr>
          </a:solidFill>
          <a:ln w="2146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FABAE6-89D6-4DA6-8E25-44CF070F4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457" y="332657"/>
            <a:ext cx="10944225" cy="10801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95AE3B-1D47-4E08-889D-30889095D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8568" y="6237312"/>
            <a:ext cx="359544" cy="2936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2C8856E-EA09-4A2D-A32F-1FA6FBE19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7" y="1628801"/>
            <a:ext cx="5400675" cy="4105249"/>
          </a:xfrm>
        </p:spPr>
        <p:txBody>
          <a:bodyPr lIns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C0413D-C489-4B1E-92BF-C679DC1474F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To edit the footer text go to Insert &gt; Header &amp; Footer</a:t>
            </a:r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FDFAD7B-EDFE-40D2-82D9-77A0FC179EF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7203" y="5951184"/>
            <a:ext cx="1108252" cy="669822"/>
          </a:xfrm>
          <a:prstGeom prst="rect">
            <a:avLst/>
          </a:prstGeom>
        </p:spPr>
      </p:pic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452DBA69-41AE-40D2-880E-313789EBB97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86048" y="1628801"/>
            <a:ext cx="5382065" cy="1983080"/>
          </a:xfrm>
          <a:solidFill>
            <a:schemeClr val="bg2"/>
          </a:solidFill>
        </p:spPr>
        <p:txBody>
          <a:bodyPr anchor="ctr"/>
          <a:lstStyle>
            <a:lvl1pPr algn="ct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41BA27D5-CDA1-485C-9E51-3A22F4471B8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186048" y="3750970"/>
            <a:ext cx="5382065" cy="1983080"/>
          </a:xfrm>
          <a:solidFill>
            <a:schemeClr val="bg2"/>
          </a:solidFill>
        </p:spPr>
        <p:txBody>
          <a:bodyPr anchor="ctr"/>
          <a:lstStyle>
            <a:lvl1pPr algn="ct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2174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26">
          <p15:clr>
            <a:srgbClr val="FBAE40"/>
          </p15:clr>
        </p15:guide>
        <p15:guide id="2" orient="horz" pos="890">
          <p15:clr>
            <a:srgbClr val="FBAE40"/>
          </p15:clr>
        </p15:guide>
        <p15:guide id="3" orient="horz" pos="3612">
          <p15:clr>
            <a:srgbClr val="FBAE40"/>
          </p15:clr>
        </p15:guide>
        <p15:guide id="5" pos="3795">
          <p15:clr>
            <a:srgbClr val="FBAE40"/>
          </p15:clr>
        </p15:guide>
        <p15:guide id="6" pos="3885">
          <p15:clr>
            <a:srgbClr val="FBAE40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17D173A-7CC1-48F9-8941-2FA46A136837}"/>
              </a:ext>
            </a:extLst>
          </p:cNvPr>
          <p:cNvSpPr/>
          <p:nvPr userDrawn="1"/>
        </p:nvSpPr>
        <p:spPr>
          <a:xfrm>
            <a:off x="8855781" y="1"/>
            <a:ext cx="3336220" cy="6868095"/>
          </a:xfrm>
          <a:custGeom>
            <a:avLst/>
            <a:gdLst>
              <a:gd name="connsiteX0" fmla="*/ 0 w 3336220"/>
              <a:gd name="connsiteY0" fmla="*/ 0 h 6868095"/>
              <a:gd name="connsiteX1" fmla="*/ 3336220 w 3336220"/>
              <a:gd name="connsiteY1" fmla="*/ 0 h 6868095"/>
              <a:gd name="connsiteX2" fmla="*/ 3336220 w 3336220"/>
              <a:gd name="connsiteY2" fmla="*/ 6868095 h 6868095"/>
              <a:gd name="connsiteX3" fmla="*/ 741146 w 3336220"/>
              <a:gd name="connsiteY3" fmla="*/ 6868095 h 6868095"/>
              <a:gd name="connsiteX4" fmla="*/ 2391747 w 3336220"/>
              <a:gd name="connsiteY4" fmla="*/ 1749952 h 6868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6220" h="6868095">
                <a:moveTo>
                  <a:pt x="0" y="0"/>
                </a:moveTo>
                <a:lnTo>
                  <a:pt x="3336220" y="0"/>
                </a:lnTo>
                <a:lnTo>
                  <a:pt x="3336220" y="6868095"/>
                </a:lnTo>
                <a:lnTo>
                  <a:pt x="741146" y="6868095"/>
                </a:lnTo>
                <a:lnTo>
                  <a:pt x="2391747" y="1749952"/>
                </a:lnTo>
                <a:close/>
              </a:path>
            </a:pathLst>
          </a:custGeom>
          <a:solidFill>
            <a:schemeClr val="accent2">
              <a:alpha val="10000"/>
            </a:schemeClr>
          </a:solidFill>
          <a:ln w="2146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FABAE6-89D6-4DA6-8E25-44CF070F4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457" y="332657"/>
            <a:ext cx="10944225" cy="10801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95AE3B-1D47-4E08-889D-30889095D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8568" y="6237312"/>
            <a:ext cx="359544" cy="2936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67152610-A1FF-468A-9428-103D288A506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3888" y="1628800"/>
            <a:ext cx="10944225" cy="4105249"/>
          </a:xfrm>
          <a:solidFill>
            <a:schemeClr val="bg2"/>
          </a:solidFill>
        </p:spPr>
        <p:txBody>
          <a:bodyPr anchor="ctr"/>
          <a:lstStyle>
            <a:lvl1pPr algn="ct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7D0C2F-C836-4748-9FF4-EBB254A70D7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To edit the footer text go to Insert &gt; Header &amp; Footer</a:t>
            </a:r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05AF6FE1-E686-4613-B07C-F0E2051A0E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7203" y="5951184"/>
            <a:ext cx="1108252" cy="6698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67825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26">
          <p15:clr>
            <a:srgbClr val="FBAE40"/>
          </p15:clr>
        </p15:guide>
        <p15:guide id="2" orient="horz" pos="890">
          <p15:clr>
            <a:srgbClr val="FBAE40"/>
          </p15:clr>
        </p15:guide>
        <p15:guide id="3" orient="horz" pos="3612">
          <p15:clr>
            <a:srgbClr val="FBAE40"/>
          </p15:clr>
        </p15:guide>
        <p15:guide id="5" pos="3795">
          <p15:clr>
            <a:srgbClr val="FBAE40"/>
          </p15:clr>
        </p15:guide>
        <p15:guide id="6" pos="3885">
          <p15:clr>
            <a:srgbClr val="FBAE40"/>
          </p15:clr>
        </p15:guide>
      </p15:sldGuideLst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Box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BA1BDAC-66F5-4131-B65D-6C765A9AA993}"/>
              </a:ext>
            </a:extLst>
          </p:cNvPr>
          <p:cNvSpPr/>
          <p:nvPr userDrawn="1"/>
        </p:nvSpPr>
        <p:spPr>
          <a:xfrm>
            <a:off x="8855781" y="1"/>
            <a:ext cx="3336220" cy="6868095"/>
          </a:xfrm>
          <a:custGeom>
            <a:avLst/>
            <a:gdLst>
              <a:gd name="connsiteX0" fmla="*/ 0 w 3336220"/>
              <a:gd name="connsiteY0" fmla="*/ 0 h 6868095"/>
              <a:gd name="connsiteX1" fmla="*/ 3336220 w 3336220"/>
              <a:gd name="connsiteY1" fmla="*/ 0 h 6868095"/>
              <a:gd name="connsiteX2" fmla="*/ 3336220 w 3336220"/>
              <a:gd name="connsiteY2" fmla="*/ 6868095 h 6868095"/>
              <a:gd name="connsiteX3" fmla="*/ 741146 w 3336220"/>
              <a:gd name="connsiteY3" fmla="*/ 6868095 h 6868095"/>
              <a:gd name="connsiteX4" fmla="*/ 2391747 w 3336220"/>
              <a:gd name="connsiteY4" fmla="*/ 1749952 h 6868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6220" h="6868095">
                <a:moveTo>
                  <a:pt x="0" y="0"/>
                </a:moveTo>
                <a:lnTo>
                  <a:pt x="3336220" y="0"/>
                </a:lnTo>
                <a:lnTo>
                  <a:pt x="3336220" y="6868095"/>
                </a:lnTo>
                <a:lnTo>
                  <a:pt x="741146" y="6868095"/>
                </a:lnTo>
                <a:lnTo>
                  <a:pt x="2391747" y="1749952"/>
                </a:lnTo>
                <a:close/>
              </a:path>
            </a:pathLst>
          </a:custGeom>
          <a:solidFill>
            <a:schemeClr val="accent2">
              <a:alpha val="10000"/>
            </a:schemeClr>
          </a:solidFill>
          <a:ln w="2146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FABAE6-89D6-4DA6-8E25-44CF070F4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457" y="332657"/>
            <a:ext cx="10944225" cy="10801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95AE3B-1D47-4E08-889D-30889095D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8568" y="6237312"/>
            <a:ext cx="359544" cy="2936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A6D4E22-2AD5-44BC-9810-314367E9F2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7" y="1628801"/>
            <a:ext cx="5400675" cy="4105249"/>
          </a:xfrm>
        </p:spPr>
        <p:txBody>
          <a:bodyPr lIns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0081787-D484-47D1-A3A7-78815A935B5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68008" y="1628801"/>
            <a:ext cx="5400674" cy="4105249"/>
          </a:xfrm>
          <a:prstGeom prst="roundRect">
            <a:avLst>
              <a:gd name="adj" fmla="val 7952"/>
            </a:avLst>
          </a:prstGeom>
          <a:gradFill>
            <a:gsLst>
              <a:gs pos="0">
                <a:schemeClr val="accent2"/>
              </a:gs>
              <a:gs pos="100000">
                <a:srgbClr val="009BA4"/>
              </a:gs>
            </a:gsLst>
            <a:lin ang="5400000" scaled="1"/>
          </a:gradFill>
        </p:spPr>
        <p:txBody>
          <a:bodyPr lIns="216000" tIns="144000" rIns="216000" bIns="216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C5F9F2-F8FD-4588-8EFD-E02BD845178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To edit the footer text go to Insert &gt; Header &amp; Footer</a:t>
            </a:r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9974B44E-9527-43CD-B366-B671F87BD50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7203" y="5951184"/>
            <a:ext cx="1108252" cy="6698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08533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26">
          <p15:clr>
            <a:srgbClr val="FBAE40"/>
          </p15:clr>
        </p15:guide>
        <p15:guide id="2" orient="horz" pos="890">
          <p15:clr>
            <a:srgbClr val="FBAE40"/>
          </p15:clr>
        </p15:guide>
        <p15:guide id="3" orient="horz" pos="3612">
          <p15:clr>
            <a:srgbClr val="FBAE40"/>
          </p15:clr>
        </p15:guide>
        <p15:guide id="5" pos="3795">
          <p15:clr>
            <a:srgbClr val="FBAE40"/>
          </p15:clr>
        </p15:guide>
        <p15:guide id="6" pos="3885">
          <p15:clr>
            <a:srgbClr val="FBAE40"/>
          </p15:clr>
        </p15:guide>
      </p15:sldGuideLst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Highlight Box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EE4809E6-04A2-4F95-9B88-7CF9E85FA04C}"/>
              </a:ext>
            </a:extLst>
          </p:cNvPr>
          <p:cNvSpPr/>
          <p:nvPr userDrawn="1"/>
        </p:nvSpPr>
        <p:spPr>
          <a:xfrm>
            <a:off x="8855781" y="1"/>
            <a:ext cx="3336220" cy="6868095"/>
          </a:xfrm>
          <a:custGeom>
            <a:avLst/>
            <a:gdLst>
              <a:gd name="connsiteX0" fmla="*/ 0 w 3336220"/>
              <a:gd name="connsiteY0" fmla="*/ 0 h 6868095"/>
              <a:gd name="connsiteX1" fmla="*/ 3336220 w 3336220"/>
              <a:gd name="connsiteY1" fmla="*/ 0 h 6868095"/>
              <a:gd name="connsiteX2" fmla="*/ 3336220 w 3336220"/>
              <a:gd name="connsiteY2" fmla="*/ 6868095 h 6868095"/>
              <a:gd name="connsiteX3" fmla="*/ 741146 w 3336220"/>
              <a:gd name="connsiteY3" fmla="*/ 6868095 h 6868095"/>
              <a:gd name="connsiteX4" fmla="*/ 2391747 w 3336220"/>
              <a:gd name="connsiteY4" fmla="*/ 1749952 h 6868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6220" h="6868095">
                <a:moveTo>
                  <a:pt x="0" y="0"/>
                </a:moveTo>
                <a:lnTo>
                  <a:pt x="3336220" y="0"/>
                </a:lnTo>
                <a:lnTo>
                  <a:pt x="3336220" y="6868095"/>
                </a:lnTo>
                <a:lnTo>
                  <a:pt x="741146" y="6868095"/>
                </a:lnTo>
                <a:lnTo>
                  <a:pt x="2391747" y="1749952"/>
                </a:lnTo>
                <a:close/>
              </a:path>
            </a:pathLst>
          </a:custGeom>
          <a:solidFill>
            <a:schemeClr val="accent2">
              <a:alpha val="10000"/>
            </a:schemeClr>
          </a:solidFill>
          <a:ln w="2146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FABAE6-89D6-4DA6-8E25-44CF070F4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457" y="332657"/>
            <a:ext cx="10944225" cy="10801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95AE3B-1D47-4E08-889D-30889095D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8568" y="6237312"/>
            <a:ext cx="359544" cy="2936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A6D4E22-2AD5-44BC-9810-314367E9F2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8" y="1628801"/>
            <a:ext cx="7776367" cy="4105249"/>
          </a:xfrm>
        </p:spPr>
        <p:txBody>
          <a:bodyPr lIns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D6EB2A-7D65-45BE-B02E-1455B68215B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To edit the footer text go to Insert &gt; Header &amp; Footer</a:t>
            </a:r>
            <a:endParaRPr lang="en-US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45121FE4-946D-46B2-A7BA-1F9E3A4467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7203" y="5951184"/>
            <a:ext cx="1108252" cy="669822"/>
          </a:xfrm>
          <a:prstGeom prst="rect">
            <a:avLst/>
          </a:prstGeom>
        </p:spPr>
      </p:pic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2B63E55B-0F2D-46BD-A0B1-1109FD24E70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700580" y="1628775"/>
            <a:ext cx="2868612" cy="4105275"/>
          </a:xfrm>
          <a:prstGeom prst="roundRect">
            <a:avLst>
              <a:gd name="adj" fmla="val 11492"/>
            </a:avLst>
          </a:prstGeom>
          <a:gradFill>
            <a:gsLst>
              <a:gs pos="0">
                <a:schemeClr val="accent2"/>
              </a:gs>
              <a:gs pos="100000">
                <a:srgbClr val="009BA4"/>
              </a:gs>
            </a:gsLst>
            <a:lin ang="5400000" scaled="1"/>
          </a:gradFill>
        </p:spPr>
        <p:txBody>
          <a:bodyPr lIns="216000" tIns="216000" rIns="216000" bIns="216000" anchor="ctr">
            <a:normAutofit/>
          </a:bodyPr>
          <a:lstStyle>
            <a:lvl1pPr algn="ctr">
              <a:defRPr sz="1800">
                <a:solidFill>
                  <a:schemeClr val="bg1"/>
                </a:solidFill>
              </a:defRPr>
            </a:lvl1pPr>
            <a:lvl2pPr algn="ctr">
              <a:defRPr sz="1800">
                <a:solidFill>
                  <a:schemeClr val="bg1"/>
                </a:solidFill>
                <a:latin typeface="+mj-lt"/>
              </a:defRPr>
            </a:lvl2pPr>
            <a:lvl3pPr marL="0" indent="0" algn="ctr">
              <a:buNone/>
              <a:defRPr b="0">
                <a:solidFill>
                  <a:schemeClr val="bg1"/>
                </a:solidFill>
                <a:latin typeface="+mj-lt"/>
              </a:defRPr>
            </a:lvl3pPr>
            <a:lvl4pPr marL="0" indent="0" algn="ctr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0" indent="0" algn="ctr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+mj-lt"/>
              </a:defRPr>
            </a:lvl5pPr>
            <a:lvl6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bg1"/>
                </a:solidFill>
                <a:latin typeface="+mj-lt"/>
              </a:defRPr>
            </a:lvl6pPr>
            <a:lvl7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>
                <a:solidFill>
                  <a:schemeClr val="bg1"/>
                </a:solidFill>
                <a:latin typeface="+mj-lt"/>
              </a:defRPr>
            </a:lvl7pPr>
            <a:lvl8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>
                <a:solidFill>
                  <a:schemeClr val="bg1"/>
                </a:solidFill>
                <a:latin typeface="+mj-lt"/>
              </a:defRPr>
            </a:lvl8pPr>
            <a:lvl9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8833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26">
          <p15:clr>
            <a:srgbClr val="FBAE40"/>
          </p15:clr>
        </p15:guide>
        <p15:guide id="2" orient="horz" pos="890">
          <p15:clr>
            <a:srgbClr val="FBAE40"/>
          </p15:clr>
        </p15:guide>
        <p15:guide id="3" orient="horz" pos="3612">
          <p15:clr>
            <a:srgbClr val="FBAE40"/>
          </p15:clr>
        </p15:guide>
        <p15:guide id="5" pos="3795">
          <p15:clr>
            <a:srgbClr val="FBAE40"/>
          </p15:clr>
        </p15:guide>
        <p15:guide id="6" pos="3885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4 [TOC Source]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F349DC71-095A-427C-86AE-AB2BF62FF11A}"/>
              </a:ext>
            </a:extLst>
          </p:cNvPr>
          <p:cNvSpPr/>
          <p:nvPr/>
        </p:nvSpPr>
        <p:spPr>
          <a:xfrm>
            <a:off x="0" y="-1864"/>
            <a:ext cx="12192000" cy="6859864"/>
          </a:xfrm>
          <a:custGeom>
            <a:avLst/>
            <a:gdLst>
              <a:gd name="connsiteX0" fmla="*/ 0 w 12192000"/>
              <a:gd name="connsiteY0" fmla="*/ 0 h 6859864"/>
              <a:gd name="connsiteX1" fmla="*/ 3803006 w 12192000"/>
              <a:gd name="connsiteY1" fmla="*/ 0 h 6859864"/>
              <a:gd name="connsiteX2" fmla="*/ 4304834 w 12192000"/>
              <a:gd name="connsiteY2" fmla="*/ 1529209 h 6859864"/>
              <a:gd name="connsiteX3" fmla="*/ 12192000 w 12192000"/>
              <a:gd name="connsiteY3" fmla="*/ 1547431 h 6859864"/>
              <a:gd name="connsiteX4" fmla="*/ 12192000 w 12192000"/>
              <a:gd name="connsiteY4" fmla="*/ 1555990 h 6859864"/>
              <a:gd name="connsiteX5" fmla="*/ 5826926 w 12192000"/>
              <a:gd name="connsiteY5" fmla="*/ 6215744 h 6859864"/>
              <a:gd name="connsiteX6" fmla="*/ 6034029 w 12192000"/>
              <a:gd name="connsiteY6" fmla="*/ 6859864 h 6859864"/>
              <a:gd name="connsiteX7" fmla="*/ 0 w 12192000"/>
              <a:gd name="connsiteY7" fmla="*/ 6859864 h 6859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9864">
                <a:moveTo>
                  <a:pt x="0" y="0"/>
                </a:moveTo>
                <a:lnTo>
                  <a:pt x="3803006" y="0"/>
                </a:lnTo>
                <a:lnTo>
                  <a:pt x="4304834" y="1529209"/>
                </a:lnTo>
                <a:lnTo>
                  <a:pt x="12192000" y="1547431"/>
                </a:lnTo>
                <a:lnTo>
                  <a:pt x="12192000" y="1555990"/>
                </a:lnTo>
                <a:lnTo>
                  <a:pt x="5826926" y="6215744"/>
                </a:lnTo>
                <a:lnTo>
                  <a:pt x="6034029" y="6859864"/>
                </a:lnTo>
                <a:lnTo>
                  <a:pt x="0" y="68598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lt1"/>
              </a:solidFill>
              <a:latin typeface="Arial" panose="020B0604020202020204" pitchFamily="34" charset="0"/>
            </a:endParaRPr>
          </a:p>
        </p:txBody>
      </p:sp>
      <p:sp>
        <p:nvSpPr>
          <p:cNvPr id="2" name="plcSectionTitle">
            <a:extLst>
              <a:ext uri="{FF2B5EF4-FFF2-40B4-BE49-F238E27FC236}">
                <a16:creationId xmlns:a16="http://schemas.microsoft.com/office/drawing/2014/main" id="{2C127A54-07D0-4F3C-93FC-B5CDD638ECE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1962" y="2430707"/>
            <a:ext cx="7428254" cy="1942147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60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/>
              <a:t>DIVIDER SLIDE TITLE GOES HERE CAN SPAN OVER 3 LINES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DF29E4-BED1-47C6-BDC1-43AF2F4D28B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1962" y="4725144"/>
            <a:ext cx="4043878" cy="1440706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Divider subtitle goes here can span over 4 lines </a:t>
            </a:r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A3D891ED-D48D-4E77-BFAF-1780E743F0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1962" y="1886477"/>
            <a:ext cx="2957513" cy="293663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800" b="1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5BCAD085-E8A6-8845-BD4E-CB4CCA059FC4}" type="datetimeFigureOut">
              <a:rPr lang="en-US" smtClean="0"/>
              <a:t>2/11/26</a:t>
            </a:fld>
            <a:endParaRPr lang="en-US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6DFB8E16-AB89-4536-992A-AAA3B166297D}"/>
              </a:ext>
            </a:extLst>
          </p:cNvPr>
          <p:cNvSpPr txBox="1">
            <a:spLocks/>
          </p:cNvSpPr>
          <p:nvPr/>
        </p:nvSpPr>
        <p:spPr>
          <a:xfrm>
            <a:off x="7602523" y="338842"/>
            <a:ext cx="3967822" cy="864096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5113" indent="-2651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1338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06450" indent="-2651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SECTION</a:t>
            </a: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 </a:t>
            </a: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00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srgbClr val="455560"/>
              </a:solidFill>
              <a:effectLst/>
              <a:uLnTx/>
              <a:uFillTx/>
              <a:latin typeface="+mj-lt"/>
              <a:cs typeface="Arial" panose="020B0604020202020204" pitchFamily="34" charset="0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2880D6D4-F3D8-4BF1-8E4B-AB38A5FBC86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7202" y="334561"/>
            <a:ext cx="1667613" cy="1007898"/>
          </a:xfrm>
          <a:prstGeom prst="rect">
            <a:avLst/>
          </a:prstGeom>
        </p:spPr>
      </p:pic>
      <p:sp>
        <p:nvSpPr>
          <p:cNvPr id="10" name="plcSectionNumber">
            <a:extLst>
              <a:ext uri="{FF2B5EF4-FFF2-40B4-BE49-F238E27FC236}">
                <a16:creationId xmlns:a16="http://schemas.microsoft.com/office/drawing/2014/main" id="{120CDF29-3ECA-4219-81C5-8391AA7A1BB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894695" y="491490"/>
            <a:ext cx="647700" cy="504825"/>
          </a:xfrm>
        </p:spPr>
        <p:txBody>
          <a:bodyPr rIns="0" anchor="ctr">
            <a:noAutofit/>
          </a:bodyPr>
          <a:lstStyle>
            <a:lvl1pPr algn="ctr">
              <a:defRPr sz="3200">
                <a:solidFill>
                  <a:schemeClr val="bg1"/>
                </a:solidFill>
                <a:latin typeface="+mj-lt"/>
              </a:defRPr>
            </a:lvl1pPr>
            <a:lvl5pPr marL="541337" indent="0" algn="ctr">
              <a:buNone/>
              <a:defRPr/>
            </a:lvl5pPr>
          </a:lstStyle>
          <a:p>
            <a:pPr lvl="0"/>
            <a:r>
              <a:rPr lang="en-GB"/>
              <a:t>00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0388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977">
          <p15:clr>
            <a:srgbClr val="FBAE40"/>
          </p15:clr>
        </p15:guide>
      </p15:sldGuideLst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Highlight Box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5F7CB6C-A62F-443D-A8F1-084E0C28FBA7}"/>
              </a:ext>
            </a:extLst>
          </p:cNvPr>
          <p:cNvSpPr/>
          <p:nvPr userDrawn="1"/>
        </p:nvSpPr>
        <p:spPr>
          <a:xfrm>
            <a:off x="8855781" y="1"/>
            <a:ext cx="3336220" cy="6868095"/>
          </a:xfrm>
          <a:custGeom>
            <a:avLst/>
            <a:gdLst>
              <a:gd name="connsiteX0" fmla="*/ 0 w 3336220"/>
              <a:gd name="connsiteY0" fmla="*/ 0 h 6868095"/>
              <a:gd name="connsiteX1" fmla="*/ 3336220 w 3336220"/>
              <a:gd name="connsiteY1" fmla="*/ 0 h 6868095"/>
              <a:gd name="connsiteX2" fmla="*/ 3336220 w 3336220"/>
              <a:gd name="connsiteY2" fmla="*/ 6868095 h 6868095"/>
              <a:gd name="connsiteX3" fmla="*/ 741146 w 3336220"/>
              <a:gd name="connsiteY3" fmla="*/ 6868095 h 6868095"/>
              <a:gd name="connsiteX4" fmla="*/ 2391747 w 3336220"/>
              <a:gd name="connsiteY4" fmla="*/ 1749952 h 6868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6220" h="6868095">
                <a:moveTo>
                  <a:pt x="0" y="0"/>
                </a:moveTo>
                <a:lnTo>
                  <a:pt x="3336220" y="0"/>
                </a:lnTo>
                <a:lnTo>
                  <a:pt x="3336220" y="6868095"/>
                </a:lnTo>
                <a:lnTo>
                  <a:pt x="741146" y="6868095"/>
                </a:lnTo>
                <a:lnTo>
                  <a:pt x="2391747" y="1749952"/>
                </a:lnTo>
                <a:close/>
              </a:path>
            </a:pathLst>
          </a:custGeom>
          <a:solidFill>
            <a:schemeClr val="accent2">
              <a:alpha val="10000"/>
            </a:schemeClr>
          </a:solidFill>
          <a:ln w="2146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FABAE6-89D6-4DA6-8E25-44CF070F4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457" y="332657"/>
            <a:ext cx="10944225" cy="10801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95AE3B-1D47-4E08-889D-30889095D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8568" y="6237312"/>
            <a:ext cx="359544" cy="2936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87695207-4A89-4E46-9B34-7FC270E7DDC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3888" y="1628775"/>
            <a:ext cx="3467100" cy="4105249"/>
          </a:xfrm>
          <a:prstGeom prst="roundRect">
            <a:avLst>
              <a:gd name="adj" fmla="val 9341"/>
            </a:avLst>
          </a:prstGeom>
          <a:gradFill>
            <a:gsLst>
              <a:gs pos="0">
                <a:schemeClr val="accent2"/>
              </a:gs>
              <a:gs pos="100000">
                <a:srgbClr val="009BA4"/>
              </a:gs>
            </a:gsLst>
            <a:lin ang="5400000" scaled="1"/>
          </a:gradFill>
        </p:spPr>
        <p:txBody>
          <a:bodyPr vert="horz" lIns="216000" tIns="144000" rIns="216000" bIns="216000" rtlCol="0">
            <a:norm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  <a:lvl2pPr>
              <a:defRPr lang="en-US" dirty="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lang="en-US" dirty="0">
                <a:solidFill>
                  <a:schemeClr val="bg1"/>
                </a:solidFill>
              </a:defRPr>
            </a:lvl3pPr>
            <a:lvl4pPr>
              <a:defRPr lang="en-US" dirty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DE5015E-7254-496F-AFF2-13B5805626E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04822" y="1628775"/>
            <a:ext cx="3467100" cy="4105249"/>
          </a:xfrm>
          <a:prstGeom prst="roundRect">
            <a:avLst>
              <a:gd name="adj" fmla="val 9341"/>
            </a:avLst>
          </a:prstGeom>
          <a:gradFill>
            <a:gsLst>
              <a:gs pos="0">
                <a:schemeClr val="accent2"/>
              </a:gs>
              <a:gs pos="100000">
                <a:srgbClr val="009BA4"/>
              </a:gs>
            </a:gsLst>
            <a:lin ang="5400000" scaled="1"/>
          </a:gradFill>
        </p:spPr>
        <p:txBody>
          <a:bodyPr vert="horz" lIns="216000" tIns="144000" rIns="216000" bIns="216000" rtlCol="0">
            <a:norm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  <a:lvl2pPr>
              <a:defRPr lang="en-US" dirty="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lang="en-US" dirty="0">
                <a:solidFill>
                  <a:schemeClr val="bg1"/>
                </a:solidFill>
              </a:defRPr>
            </a:lvl3pPr>
            <a:lvl4pPr>
              <a:defRPr lang="en-US" dirty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5BC87B4C-36DA-41A7-A98D-84F6C485FFC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364355" y="1628775"/>
            <a:ext cx="3467100" cy="4105249"/>
          </a:xfrm>
          <a:prstGeom prst="roundRect">
            <a:avLst>
              <a:gd name="adj" fmla="val 9341"/>
            </a:avLst>
          </a:prstGeom>
          <a:gradFill>
            <a:gsLst>
              <a:gs pos="0">
                <a:schemeClr val="accent2"/>
              </a:gs>
              <a:gs pos="100000">
                <a:srgbClr val="009BA4"/>
              </a:gs>
            </a:gsLst>
            <a:lin ang="5400000" scaled="1"/>
          </a:gradFill>
        </p:spPr>
        <p:txBody>
          <a:bodyPr vert="horz" lIns="216000" tIns="144000" rIns="216000" bIns="216000" rtlCol="0">
            <a:norm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  <a:lvl2pPr>
              <a:defRPr lang="en-US" dirty="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lang="en-US" dirty="0">
                <a:solidFill>
                  <a:schemeClr val="bg1"/>
                </a:solidFill>
              </a:defRPr>
            </a:lvl3pPr>
            <a:lvl4pPr>
              <a:defRPr lang="en-US" dirty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2813EF-288A-4400-8CC1-038DB30C15E5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To edit the footer text go to Insert &gt; Header &amp; Footer</a:t>
            </a:r>
            <a:endParaRPr lang="en-US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0401DDB4-19AA-412D-9B66-C66C41AC6D4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7203" y="5951184"/>
            <a:ext cx="1108252" cy="6698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06595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26">
          <p15:clr>
            <a:srgbClr val="FBAE40"/>
          </p15:clr>
        </p15:guide>
        <p15:guide id="2" orient="horz" pos="890">
          <p15:clr>
            <a:srgbClr val="FBAE40"/>
          </p15:clr>
        </p15:guide>
        <p15:guide id="3" orient="horz" pos="3612">
          <p15:clr>
            <a:srgbClr val="FBAE40"/>
          </p15:clr>
        </p15:guide>
        <p15:guide id="5" pos="3795">
          <p15:clr>
            <a:srgbClr val="FBAE40"/>
          </p15:clr>
        </p15:guide>
        <p15:guide id="6" pos="3885">
          <p15:clr>
            <a:srgbClr val="FBAE40"/>
          </p15:clr>
        </p15:guide>
      </p15:sldGuideLst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Slide (Colour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5CE1139D-C1C9-4405-8E61-F2315B7B9A6A}"/>
              </a:ext>
            </a:extLst>
          </p:cNvPr>
          <p:cNvSpPr/>
          <p:nvPr userDrawn="1"/>
        </p:nvSpPr>
        <p:spPr>
          <a:xfrm>
            <a:off x="8855781" y="1"/>
            <a:ext cx="3336220" cy="6868095"/>
          </a:xfrm>
          <a:custGeom>
            <a:avLst/>
            <a:gdLst>
              <a:gd name="connsiteX0" fmla="*/ 0 w 3336220"/>
              <a:gd name="connsiteY0" fmla="*/ 0 h 6868095"/>
              <a:gd name="connsiteX1" fmla="*/ 3336220 w 3336220"/>
              <a:gd name="connsiteY1" fmla="*/ 0 h 6868095"/>
              <a:gd name="connsiteX2" fmla="*/ 3336220 w 3336220"/>
              <a:gd name="connsiteY2" fmla="*/ 6868095 h 6868095"/>
              <a:gd name="connsiteX3" fmla="*/ 741146 w 3336220"/>
              <a:gd name="connsiteY3" fmla="*/ 6868095 h 6868095"/>
              <a:gd name="connsiteX4" fmla="*/ 2391747 w 3336220"/>
              <a:gd name="connsiteY4" fmla="*/ 1749952 h 6868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6220" h="6868095">
                <a:moveTo>
                  <a:pt x="0" y="0"/>
                </a:moveTo>
                <a:lnTo>
                  <a:pt x="3336220" y="0"/>
                </a:lnTo>
                <a:lnTo>
                  <a:pt x="3336220" y="6868095"/>
                </a:lnTo>
                <a:lnTo>
                  <a:pt x="741146" y="6868095"/>
                </a:lnTo>
                <a:lnTo>
                  <a:pt x="2391747" y="1749952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 w="2146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65A8F828-EA8C-44F9-8CE3-BF6A6E5A9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CF89D1-5F6C-4FE0-93BA-66FADB691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8568" y="6237312"/>
            <a:ext cx="359544" cy="2936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B0E8CDE-BC35-4FC1-983D-A989891E15D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To edit the footer text go to Insert &gt; Header &amp; Footer</a:t>
            </a:r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618DEA8E-1798-455E-9DF3-0D18B7D602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7203" y="5951184"/>
            <a:ext cx="1108252" cy="6698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61405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890">
          <p15:clr>
            <a:srgbClr val="FBAE40"/>
          </p15:clr>
        </p15:guide>
        <p15:guide id="3" orient="horz" pos="3612">
          <p15:clr>
            <a:srgbClr val="FBAE40"/>
          </p15:clr>
        </p15:guide>
        <p15:guide id="4" orient="horz" pos="1026">
          <p15:clr>
            <a:srgbClr val="FBAE40"/>
          </p15:clr>
        </p15:guide>
      </p15:sldGuideLst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(Colour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D5094F0-BA9F-4E55-8AE8-33A2A1FE5453}"/>
              </a:ext>
            </a:extLst>
          </p:cNvPr>
          <p:cNvSpPr/>
          <p:nvPr userDrawn="1"/>
        </p:nvSpPr>
        <p:spPr>
          <a:xfrm>
            <a:off x="8855781" y="1"/>
            <a:ext cx="3336220" cy="6868095"/>
          </a:xfrm>
          <a:custGeom>
            <a:avLst/>
            <a:gdLst>
              <a:gd name="connsiteX0" fmla="*/ 0 w 3336220"/>
              <a:gd name="connsiteY0" fmla="*/ 0 h 6868095"/>
              <a:gd name="connsiteX1" fmla="*/ 3336220 w 3336220"/>
              <a:gd name="connsiteY1" fmla="*/ 0 h 6868095"/>
              <a:gd name="connsiteX2" fmla="*/ 3336220 w 3336220"/>
              <a:gd name="connsiteY2" fmla="*/ 6868095 h 6868095"/>
              <a:gd name="connsiteX3" fmla="*/ 741146 w 3336220"/>
              <a:gd name="connsiteY3" fmla="*/ 6868095 h 6868095"/>
              <a:gd name="connsiteX4" fmla="*/ 2391747 w 3336220"/>
              <a:gd name="connsiteY4" fmla="*/ 1749952 h 6868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6220" h="6868095">
                <a:moveTo>
                  <a:pt x="0" y="0"/>
                </a:moveTo>
                <a:lnTo>
                  <a:pt x="3336220" y="0"/>
                </a:lnTo>
                <a:lnTo>
                  <a:pt x="3336220" y="6868095"/>
                </a:lnTo>
                <a:lnTo>
                  <a:pt x="741146" y="6868095"/>
                </a:lnTo>
                <a:lnTo>
                  <a:pt x="2391747" y="1749952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 w="2146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FABAE6-89D6-4DA6-8E25-44CF070F4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95AE3B-1D47-4E08-889D-30889095D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8568" y="6237312"/>
            <a:ext cx="359544" cy="2936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2C8856E-EA09-4A2D-A32F-1FA6FBE19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7" y="1628801"/>
            <a:ext cx="10944225" cy="4105249"/>
          </a:xfrm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C026E9-23A5-4B72-B399-97E51E65887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To edit the footer text go to Insert &gt; Header &amp; Footer</a:t>
            </a:r>
            <a:endParaRPr lang="en-U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8028A54D-756D-490E-B62D-E7FC2C29CDE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7203" y="5951184"/>
            <a:ext cx="1108252" cy="6698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65685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26">
          <p15:clr>
            <a:srgbClr val="FBAE40"/>
          </p15:clr>
        </p15:guide>
        <p15:guide id="2" orient="horz" pos="890">
          <p15:clr>
            <a:srgbClr val="FBAE40"/>
          </p15:clr>
        </p15:guide>
        <p15:guide id="3" orient="horz" pos="3612">
          <p15:clr>
            <a:srgbClr val="FBAE40"/>
          </p15:clr>
        </p15:guide>
      </p15:sldGuideLst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Box Slide (Colour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D5094F0-BA9F-4E55-8AE8-33A2A1FE5453}"/>
              </a:ext>
            </a:extLst>
          </p:cNvPr>
          <p:cNvSpPr/>
          <p:nvPr userDrawn="1"/>
        </p:nvSpPr>
        <p:spPr>
          <a:xfrm>
            <a:off x="8855781" y="1"/>
            <a:ext cx="3336220" cy="6868095"/>
          </a:xfrm>
          <a:custGeom>
            <a:avLst/>
            <a:gdLst>
              <a:gd name="connsiteX0" fmla="*/ 0 w 3336220"/>
              <a:gd name="connsiteY0" fmla="*/ 0 h 6868095"/>
              <a:gd name="connsiteX1" fmla="*/ 3336220 w 3336220"/>
              <a:gd name="connsiteY1" fmla="*/ 0 h 6868095"/>
              <a:gd name="connsiteX2" fmla="*/ 3336220 w 3336220"/>
              <a:gd name="connsiteY2" fmla="*/ 6868095 h 6868095"/>
              <a:gd name="connsiteX3" fmla="*/ 741146 w 3336220"/>
              <a:gd name="connsiteY3" fmla="*/ 6868095 h 6868095"/>
              <a:gd name="connsiteX4" fmla="*/ 2391747 w 3336220"/>
              <a:gd name="connsiteY4" fmla="*/ 1749952 h 6868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6220" h="6868095">
                <a:moveTo>
                  <a:pt x="0" y="0"/>
                </a:moveTo>
                <a:lnTo>
                  <a:pt x="3336220" y="0"/>
                </a:lnTo>
                <a:lnTo>
                  <a:pt x="3336220" y="6868095"/>
                </a:lnTo>
                <a:lnTo>
                  <a:pt x="741146" y="6868095"/>
                </a:lnTo>
                <a:lnTo>
                  <a:pt x="2391747" y="1749952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 w="2146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FABAE6-89D6-4DA6-8E25-44CF070F4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95AE3B-1D47-4E08-889D-30889095D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8568" y="6237312"/>
            <a:ext cx="359544" cy="2936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2C8856E-EA09-4A2D-A32F-1FA6FBE19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7" y="1628801"/>
            <a:ext cx="10944225" cy="3029763"/>
          </a:xfrm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E53E131-7016-484E-B61A-2726368E8DD1}"/>
              </a:ext>
            </a:extLst>
          </p:cNvPr>
          <p:cNvSpPr/>
          <p:nvPr userDrawn="1"/>
        </p:nvSpPr>
        <p:spPr>
          <a:xfrm>
            <a:off x="630275" y="4883499"/>
            <a:ext cx="10944225" cy="851241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CB90612-AE08-4C27-B84D-8139A8A4ECDC}"/>
              </a:ext>
            </a:extLst>
          </p:cNvPr>
          <p:cNvSpPr/>
          <p:nvPr userDrawn="1"/>
        </p:nvSpPr>
        <p:spPr>
          <a:xfrm>
            <a:off x="767408" y="4995685"/>
            <a:ext cx="626870" cy="626868"/>
          </a:xfrm>
          <a:custGeom>
            <a:avLst/>
            <a:gdLst>
              <a:gd name="connsiteX0" fmla="*/ 836748 w 836747"/>
              <a:gd name="connsiteY0" fmla="*/ 418374 h 836747"/>
              <a:gd name="connsiteX1" fmla="*/ 418374 w 836747"/>
              <a:gd name="connsiteY1" fmla="*/ 836748 h 836747"/>
              <a:gd name="connsiteX2" fmla="*/ 0 w 836747"/>
              <a:gd name="connsiteY2" fmla="*/ 418374 h 836747"/>
              <a:gd name="connsiteX3" fmla="*/ 418374 w 836747"/>
              <a:gd name="connsiteY3" fmla="*/ 0 h 836747"/>
              <a:gd name="connsiteX4" fmla="*/ 836748 w 836747"/>
              <a:gd name="connsiteY4" fmla="*/ 418374 h 836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6747" h="836747">
                <a:moveTo>
                  <a:pt x="836748" y="418374"/>
                </a:moveTo>
                <a:cubicBezTo>
                  <a:pt x="836748" y="648571"/>
                  <a:pt x="650397" y="836748"/>
                  <a:pt x="418374" y="836748"/>
                </a:cubicBezTo>
                <a:cubicBezTo>
                  <a:pt x="188177" y="836748"/>
                  <a:pt x="0" y="650398"/>
                  <a:pt x="0" y="418374"/>
                </a:cubicBezTo>
                <a:cubicBezTo>
                  <a:pt x="0" y="188177"/>
                  <a:pt x="186350" y="0"/>
                  <a:pt x="418374" y="0"/>
                </a:cubicBezTo>
                <a:cubicBezTo>
                  <a:pt x="650397" y="0"/>
                  <a:pt x="836748" y="186350"/>
                  <a:pt x="836748" y="418374"/>
                </a:cubicBezTo>
              </a:path>
            </a:pathLst>
          </a:custGeom>
          <a:solidFill>
            <a:srgbClr val="00A070"/>
          </a:solidFill>
          <a:ln w="1825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555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02FCDB-C01D-4CF5-A393-158FECAD682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To edit the footer text go to Insert &gt; Header &amp; Footer</a:t>
            </a:r>
            <a:endParaRPr lang="en-US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A2D2BB3E-A4D1-4B99-BB84-F3328BFBD1E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7203" y="5951184"/>
            <a:ext cx="1108252" cy="669822"/>
          </a:xfrm>
          <a:prstGeom prst="rect">
            <a:avLst/>
          </a:prstGeom>
        </p:spPr>
      </p:pic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71AC8E4D-1F5B-4837-92D6-D61C746739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73581" y="4995685"/>
            <a:ext cx="9325754" cy="626868"/>
          </a:xfrm>
        </p:spPr>
        <p:txBody>
          <a:bodyPr anchor="ctr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 b="1">
                <a:solidFill>
                  <a:schemeClr val="bg1"/>
                </a:solidFill>
              </a:defRPr>
            </a:lvl2pPr>
            <a:lvl3pPr marL="0" indent="0">
              <a:buNone/>
              <a:defRPr sz="1400" b="1">
                <a:solidFill>
                  <a:schemeClr val="bg1"/>
                </a:solidFill>
              </a:defRPr>
            </a:lvl3pPr>
            <a:lvl4pPr marL="0" indent="0">
              <a:buNone/>
              <a:defRPr sz="1400" b="1">
                <a:solidFill>
                  <a:schemeClr val="bg1"/>
                </a:solidFill>
              </a:defRPr>
            </a:lvl4pPr>
            <a:lvl5pPr marL="0" indent="0">
              <a:spcAft>
                <a:spcPts val="0"/>
              </a:spcAft>
              <a:buNone/>
              <a:defRPr b="1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GB"/>
              <a:t>Add icon or number to the left circle</a:t>
            </a:r>
            <a:r>
              <a:rPr lang="en-US"/>
              <a:t> and add statement here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94568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26">
          <p15:clr>
            <a:srgbClr val="FBAE40"/>
          </p15:clr>
        </p15:guide>
        <p15:guide id="2" orient="horz" pos="890">
          <p15:clr>
            <a:srgbClr val="FBAE40"/>
          </p15:clr>
        </p15:guide>
        <p15:guide id="3" orient="horz" pos="3612">
          <p15:clr>
            <a:srgbClr val="FBAE40"/>
          </p15:clr>
        </p15:guide>
      </p15:sldGuideLst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Image 1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C1BC739-A750-4455-A32B-8CA8A5BB21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grayscl/>
            <a:alphaModFix am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</p:spPr>
      </p:pic>
      <p:sp>
        <p:nvSpPr>
          <p:cNvPr id="6" name="Freeform: Shape 5">
            <a:extLst>
              <a:ext uri="{FF2B5EF4-FFF2-40B4-BE49-F238E27FC236}">
                <a16:creationId xmlns:a16="http://schemas.microsoft.com/office/drawing/2014/main" id="{5CE1139D-C1C9-4405-8E61-F2315B7B9A6A}"/>
              </a:ext>
            </a:extLst>
          </p:cNvPr>
          <p:cNvSpPr/>
          <p:nvPr userDrawn="1"/>
        </p:nvSpPr>
        <p:spPr>
          <a:xfrm>
            <a:off x="8855781" y="1"/>
            <a:ext cx="3336220" cy="6868095"/>
          </a:xfrm>
          <a:custGeom>
            <a:avLst/>
            <a:gdLst>
              <a:gd name="connsiteX0" fmla="*/ 0 w 3336220"/>
              <a:gd name="connsiteY0" fmla="*/ 0 h 6868095"/>
              <a:gd name="connsiteX1" fmla="*/ 3336220 w 3336220"/>
              <a:gd name="connsiteY1" fmla="*/ 0 h 6868095"/>
              <a:gd name="connsiteX2" fmla="*/ 3336220 w 3336220"/>
              <a:gd name="connsiteY2" fmla="*/ 6868095 h 6868095"/>
              <a:gd name="connsiteX3" fmla="*/ 741146 w 3336220"/>
              <a:gd name="connsiteY3" fmla="*/ 6868095 h 6868095"/>
              <a:gd name="connsiteX4" fmla="*/ 2391747 w 3336220"/>
              <a:gd name="connsiteY4" fmla="*/ 1749952 h 6868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6220" h="6868095">
                <a:moveTo>
                  <a:pt x="0" y="0"/>
                </a:moveTo>
                <a:lnTo>
                  <a:pt x="3336220" y="0"/>
                </a:lnTo>
                <a:lnTo>
                  <a:pt x="3336220" y="6868095"/>
                </a:lnTo>
                <a:lnTo>
                  <a:pt x="741146" y="6868095"/>
                </a:lnTo>
                <a:lnTo>
                  <a:pt x="2391747" y="1749952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 w="2146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65A8F828-EA8C-44F9-8CE3-BF6A6E5A9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6349EADC-4BFD-43CD-96CC-9601CAFBF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8568" y="6237312"/>
            <a:ext cx="359544" cy="2936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CDA41F1-A566-4371-9F59-16C3540B44A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To edit the footer text go to Insert &gt; Header &amp; Footer</a:t>
            </a:r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01893826-E1B4-43C9-91DD-F93505FC4FA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7203" y="5951184"/>
            <a:ext cx="1108252" cy="669822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3B2A8A3-FC4B-4AE5-AA03-FAFF1F57A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7" y="1628801"/>
            <a:ext cx="10944225" cy="4105249"/>
          </a:xfrm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0814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890">
          <p15:clr>
            <a:srgbClr val="FBAE40"/>
          </p15:clr>
        </p15:guide>
        <p15:guide id="3" orient="horz" pos="3612">
          <p15:clr>
            <a:srgbClr val="FBAE40"/>
          </p15:clr>
        </p15:guide>
        <p15:guide id="4" orient="horz" pos="1026">
          <p15:clr>
            <a:srgbClr val="FBAE40"/>
          </p15:clr>
        </p15:guide>
      </p15:sldGuideLst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Image 2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C1BC739-A750-4455-A32B-8CA8A5BB21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15000"/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68095"/>
          </a:xfrm>
          <a:prstGeom prst="rect">
            <a:avLst/>
          </a:prstGeom>
        </p:spPr>
      </p:pic>
      <p:sp>
        <p:nvSpPr>
          <p:cNvPr id="6" name="Freeform: Shape 5">
            <a:extLst>
              <a:ext uri="{FF2B5EF4-FFF2-40B4-BE49-F238E27FC236}">
                <a16:creationId xmlns:a16="http://schemas.microsoft.com/office/drawing/2014/main" id="{5CE1139D-C1C9-4405-8E61-F2315B7B9A6A}"/>
              </a:ext>
            </a:extLst>
          </p:cNvPr>
          <p:cNvSpPr/>
          <p:nvPr userDrawn="1"/>
        </p:nvSpPr>
        <p:spPr>
          <a:xfrm>
            <a:off x="8855781" y="1"/>
            <a:ext cx="3336220" cy="6868095"/>
          </a:xfrm>
          <a:custGeom>
            <a:avLst/>
            <a:gdLst>
              <a:gd name="connsiteX0" fmla="*/ 0 w 3336220"/>
              <a:gd name="connsiteY0" fmla="*/ 0 h 6868095"/>
              <a:gd name="connsiteX1" fmla="*/ 3336220 w 3336220"/>
              <a:gd name="connsiteY1" fmla="*/ 0 h 6868095"/>
              <a:gd name="connsiteX2" fmla="*/ 3336220 w 3336220"/>
              <a:gd name="connsiteY2" fmla="*/ 6868095 h 6868095"/>
              <a:gd name="connsiteX3" fmla="*/ 741146 w 3336220"/>
              <a:gd name="connsiteY3" fmla="*/ 6868095 h 6868095"/>
              <a:gd name="connsiteX4" fmla="*/ 2391747 w 3336220"/>
              <a:gd name="connsiteY4" fmla="*/ 1749952 h 6868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6220" h="6868095">
                <a:moveTo>
                  <a:pt x="0" y="0"/>
                </a:moveTo>
                <a:lnTo>
                  <a:pt x="3336220" y="0"/>
                </a:lnTo>
                <a:lnTo>
                  <a:pt x="3336220" y="6868095"/>
                </a:lnTo>
                <a:lnTo>
                  <a:pt x="741146" y="6868095"/>
                </a:lnTo>
                <a:lnTo>
                  <a:pt x="2391747" y="1749952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 w="2146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65A8F828-EA8C-44F9-8CE3-BF6A6E5A9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6E850DD5-DB9A-4AD1-B4A0-90EC87AB0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8568" y="6237312"/>
            <a:ext cx="359544" cy="2936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1F7ECC7-6BAC-46C7-9E34-6C66754F0C0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To edit the footer text go to Insert &gt; Header &amp; Footer</a:t>
            </a:r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16AB6616-ABE7-4D28-925A-C0FD2047D50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7203" y="5951184"/>
            <a:ext cx="1108252" cy="669822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4C08C33-5185-4863-B0D7-D661F75843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7" y="1628801"/>
            <a:ext cx="10944225" cy="4105249"/>
          </a:xfrm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8553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890">
          <p15:clr>
            <a:srgbClr val="FBAE40"/>
          </p15:clr>
        </p15:guide>
        <p15:guide id="3" orient="horz" pos="3612">
          <p15:clr>
            <a:srgbClr val="FBAE40"/>
          </p15:clr>
        </p15:guide>
        <p15:guide id="4" orient="horz" pos="1026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Image 3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C9EE477-2488-4D64-ADCC-6751017C59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grayscl/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68094"/>
          </a:xfrm>
          <a:prstGeom prst="rect">
            <a:avLst/>
          </a:prstGeom>
        </p:spPr>
      </p:pic>
      <p:sp>
        <p:nvSpPr>
          <p:cNvPr id="6" name="Freeform: Shape 5">
            <a:extLst>
              <a:ext uri="{FF2B5EF4-FFF2-40B4-BE49-F238E27FC236}">
                <a16:creationId xmlns:a16="http://schemas.microsoft.com/office/drawing/2014/main" id="{5CE1139D-C1C9-4405-8E61-F2315B7B9A6A}"/>
              </a:ext>
            </a:extLst>
          </p:cNvPr>
          <p:cNvSpPr/>
          <p:nvPr userDrawn="1"/>
        </p:nvSpPr>
        <p:spPr>
          <a:xfrm>
            <a:off x="8855781" y="1"/>
            <a:ext cx="3336220" cy="6868095"/>
          </a:xfrm>
          <a:custGeom>
            <a:avLst/>
            <a:gdLst>
              <a:gd name="connsiteX0" fmla="*/ 0 w 3336220"/>
              <a:gd name="connsiteY0" fmla="*/ 0 h 6868095"/>
              <a:gd name="connsiteX1" fmla="*/ 3336220 w 3336220"/>
              <a:gd name="connsiteY1" fmla="*/ 0 h 6868095"/>
              <a:gd name="connsiteX2" fmla="*/ 3336220 w 3336220"/>
              <a:gd name="connsiteY2" fmla="*/ 6868095 h 6868095"/>
              <a:gd name="connsiteX3" fmla="*/ 741146 w 3336220"/>
              <a:gd name="connsiteY3" fmla="*/ 6868095 h 6868095"/>
              <a:gd name="connsiteX4" fmla="*/ 2391747 w 3336220"/>
              <a:gd name="connsiteY4" fmla="*/ 1749952 h 6868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6220" h="6868095">
                <a:moveTo>
                  <a:pt x="0" y="0"/>
                </a:moveTo>
                <a:lnTo>
                  <a:pt x="3336220" y="0"/>
                </a:lnTo>
                <a:lnTo>
                  <a:pt x="3336220" y="6868095"/>
                </a:lnTo>
                <a:lnTo>
                  <a:pt x="741146" y="6868095"/>
                </a:lnTo>
                <a:lnTo>
                  <a:pt x="2391747" y="1749952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 w="2146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65A8F828-EA8C-44F9-8CE3-BF6A6E5A9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CE3E8D64-8ED5-4880-A01D-9668302DF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8568" y="6237312"/>
            <a:ext cx="359544" cy="2936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55B81D7-9E60-472A-945A-CF9302041BC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To edit the footer text go to Insert &gt; Header &amp; Footer</a:t>
            </a:r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18305C09-A52A-46F5-8BE8-9A17C88D3E9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7203" y="5951184"/>
            <a:ext cx="1108252" cy="669822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28641E9-1DE1-4361-8D5B-94ABA82846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7" y="1628801"/>
            <a:ext cx="10944225" cy="4105249"/>
          </a:xfrm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3179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890">
          <p15:clr>
            <a:srgbClr val="FBAE40"/>
          </p15:clr>
        </p15:guide>
        <p15:guide id="3" orient="horz" pos="3612">
          <p15:clr>
            <a:srgbClr val="FBAE40"/>
          </p15:clr>
        </p15:guide>
        <p15:guide id="4" orient="horz" pos="1026">
          <p15:clr>
            <a:srgbClr val="FBAE40"/>
          </p15:clr>
        </p15:guide>
      </p15:sldGuideLst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[TOC Sourc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F349DC71-095A-427C-86AE-AB2BF62FF11A}"/>
              </a:ext>
            </a:extLst>
          </p:cNvPr>
          <p:cNvSpPr/>
          <p:nvPr userDrawn="1"/>
        </p:nvSpPr>
        <p:spPr>
          <a:xfrm>
            <a:off x="0" y="-1864"/>
            <a:ext cx="12192000" cy="6859864"/>
          </a:xfrm>
          <a:custGeom>
            <a:avLst/>
            <a:gdLst>
              <a:gd name="connsiteX0" fmla="*/ 0 w 12192000"/>
              <a:gd name="connsiteY0" fmla="*/ 0 h 6859864"/>
              <a:gd name="connsiteX1" fmla="*/ 3803006 w 12192000"/>
              <a:gd name="connsiteY1" fmla="*/ 0 h 6859864"/>
              <a:gd name="connsiteX2" fmla="*/ 4304834 w 12192000"/>
              <a:gd name="connsiteY2" fmla="*/ 1529209 h 6859864"/>
              <a:gd name="connsiteX3" fmla="*/ 12192000 w 12192000"/>
              <a:gd name="connsiteY3" fmla="*/ 1547431 h 6859864"/>
              <a:gd name="connsiteX4" fmla="*/ 12192000 w 12192000"/>
              <a:gd name="connsiteY4" fmla="*/ 1555990 h 6859864"/>
              <a:gd name="connsiteX5" fmla="*/ 5826926 w 12192000"/>
              <a:gd name="connsiteY5" fmla="*/ 6215744 h 6859864"/>
              <a:gd name="connsiteX6" fmla="*/ 6034029 w 12192000"/>
              <a:gd name="connsiteY6" fmla="*/ 6859864 h 6859864"/>
              <a:gd name="connsiteX7" fmla="*/ 0 w 12192000"/>
              <a:gd name="connsiteY7" fmla="*/ 6859864 h 6859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9864">
                <a:moveTo>
                  <a:pt x="0" y="0"/>
                </a:moveTo>
                <a:lnTo>
                  <a:pt x="3803006" y="0"/>
                </a:lnTo>
                <a:lnTo>
                  <a:pt x="4304834" y="1529209"/>
                </a:lnTo>
                <a:lnTo>
                  <a:pt x="12192000" y="1547431"/>
                </a:lnTo>
                <a:lnTo>
                  <a:pt x="12192000" y="1555990"/>
                </a:lnTo>
                <a:lnTo>
                  <a:pt x="5826926" y="6215744"/>
                </a:lnTo>
                <a:lnTo>
                  <a:pt x="6034029" y="6859864"/>
                </a:lnTo>
                <a:lnTo>
                  <a:pt x="0" y="6859864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rgbClr val="97BE0D"/>
              </a:gs>
              <a:gs pos="100000">
                <a:srgbClr val="8978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2" name="plcSectionTitle">
            <a:extLst>
              <a:ext uri="{FF2B5EF4-FFF2-40B4-BE49-F238E27FC236}">
                <a16:creationId xmlns:a16="http://schemas.microsoft.com/office/drawing/2014/main" id="{2C127A54-07D0-4F3C-93FC-B5CDD638ECE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1962" y="2430707"/>
            <a:ext cx="7428254" cy="1942147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4000" cap="all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DIVIDER SLIDE TITLE GOES HERE CAN SPAN OVER 3 LINES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DF29E4-BED1-47C6-BDC1-43AF2F4D28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1962" y="4725144"/>
            <a:ext cx="4043878" cy="1440706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86AEC763-21E6-498C-ABAF-F0C8360DFD83}"/>
              </a:ext>
            </a:extLst>
          </p:cNvPr>
          <p:cNvSpPr txBox="1">
            <a:spLocks/>
          </p:cNvSpPr>
          <p:nvPr userDrawn="1"/>
        </p:nvSpPr>
        <p:spPr>
          <a:xfrm>
            <a:off x="7602523" y="338842"/>
            <a:ext cx="3967822" cy="864096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5113" indent="-2651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1338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06450" indent="-2651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SECTION </a:t>
            </a: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00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plcSectionNumber">
            <a:extLst>
              <a:ext uri="{FF2B5EF4-FFF2-40B4-BE49-F238E27FC236}">
                <a16:creationId xmlns:a16="http://schemas.microsoft.com/office/drawing/2014/main" id="{18F74DF3-CC4F-460B-A114-DA40D23B15B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894695" y="489903"/>
            <a:ext cx="647700" cy="504825"/>
          </a:xfrm>
        </p:spPr>
        <p:txBody>
          <a:bodyPr rIns="0" anchor="ctr">
            <a:noAutofit/>
          </a:bodyPr>
          <a:lstStyle>
            <a:lvl1pPr algn="ctr">
              <a:defRPr sz="3200">
                <a:solidFill>
                  <a:schemeClr val="accent3"/>
                </a:solidFill>
              </a:defRPr>
            </a:lvl1pPr>
            <a:lvl5pPr marL="541337" indent="0" algn="ctr">
              <a:buNone/>
              <a:defRPr/>
            </a:lvl5pPr>
          </a:lstStyle>
          <a:p>
            <a:pPr lvl="0"/>
            <a:r>
              <a:rPr lang="en-GB"/>
              <a:t>00</a:t>
            </a:r>
            <a:endParaRPr lang="en-US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70796C5D-8239-4412-9C45-CF27916A6C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7202" y="334561"/>
            <a:ext cx="1667613" cy="10078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83837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977">
          <p15:clr>
            <a:srgbClr val="FBAE40"/>
          </p15:clr>
        </p15:guide>
      </p15:sldGuideLst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5CE1139D-C1C9-4405-8E61-F2315B7B9A6A}"/>
              </a:ext>
            </a:extLst>
          </p:cNvPr>
          <p:cNvSpPr/>
          <p:nvPr userDrawn="1"/>
        </p:nvSpPr>
        <p:spPr>
          <a:xfrm>
            <a:off x="8855781" y="1"/>
            <a:ext cx="3336220" cy="6868095"/>
          </a:xfrm>
          <a:custGeom>
            <a:avLst/>
            <a:gdLst>
              <a:gd name="connsiteX0" fmla="*/ 0 w 3336220"/>
              <a:gd name="connsiteY0" fmla="*/ 0 h 6868095"/>
              <a:gd name="connsiteX1" fmla="*/ 3336220 w 3336220"/>
              <a:gd name="connsiteY1" fmla="*/ 0 h 6868095"/>
              <a:gd name="connsiteX2" fmla="*/ 3336220 w 3336220"/>
              <a:gd name="connsiteY2" fmla="*/ 6868095 h 6868095"/>
              <a:gd name="connsiteX3" fmla="*/ 741146 w 3336220"/>
              <a:gd name="connsiteY3" fmla="*/ 6868095 h 6868095"/>
              <a:gd name="connsiteX4" fmla="*/ 2391747 w 3336220"/>
              <a:gd name="connsiteY4" fmla="*/ 1749952 h 6868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6220" h="6868095">
                <a:moveTo>
                  <a:pt x="0" y="0"/>
                </a:moveTo>
                <a:lnTo>
                  <a:pt x="3336220" y="0"/>
                </a:lnTo>
                <a:lnTo>
                  <a:pt x="3336220" y="6868095"/>
                </a:lnTo>
                <a:lnTo>
                  <a:pt x="741146" y="6868095"/>
                </a:lnTo>
                <a:lnTo>
                  <a:pt x="2391747" y="1749952"/>
                </a:lnTo>
                <a:close/>
              </a:path>
            </a:pathLst>
          </a:custGeom>
          <a:solidFill>
            <a:srgbClr val="897800">
              <a:alpha val="10000"/>
            </a:srgbClr>
          </a:solidFill>
          <a:ln w="2146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65A8F828-EA8C-44F9-8CE3-BF6A6E5A9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CF89D1-5F6C-4FE0-93BA-66FADB691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8568" y="6237312"/>
            <a:ext cx="359544" cy="2936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EEE0D70-A9A7-44EE-B807-B8C45D89A81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To edit the footer text go to Insert &gt; Header &amp; Footer</a:t>
            </a:r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7DDB2B2B-A1EB-4DA5-8C25-80E98DDD90F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7203" y="5951184"/>
            <a:ext cx="1108252" cy="6698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69575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890">
          <p15:clr>
            <a:srgbClr val="FBAE40"/>
          </p15:clr>
        </p15:guide>
        <p15:guide id="3" orient="horz" pos="3612">
          <p15:clr>
            <a:srgbClr val="FBAE40"/>
          </p15:clr>
        </p15:guide>
        <p15:guide id="4" orient="horz" pos="1026">
          <p15:clr>
            <a:srgbClr val="FBAE40"/>
          </p15:clr>
        </p15:guide>
      </p15:sldGuideLst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 Focu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5CE1139D-C1C9-4405-8E61-F2315B7B9A6A}"/>
              </a:ext>
            </a:extLst>
          </p:cNvPr>
          <p:cNvSpPr/>
          <p:nvPr userDrawn="1"/>
        </p:nvSpPr>
        <p:spPr>
          <a:xfrm>
            <a:off x="8855781" y="1"/>
            <a:ext cx="3336220" cy="6868095"/>
          </a:xfrm>
          <a:custGeom>
            <a:avLst/>
            <a:gdLst>
              <a:gd name="connsiteX0" fmla="*/ 0 w 3336220"/>
              <a:gd name="connsiteY0" fmla="*/ 0 h 6868095"/>
              <a:gd name="connsiteX1" fmla="*/ 3336220 w 3336220"/>
              <a:gd name="connsiteY1" fmla="*/ 0 h 6868095"/>
              <a:gd name="connsiteX2" fmla="*/ 3336220 w 3336220"/>
              <a:gd name="connsiteY2" fmla="*/ 6868095 h 6868095"/>
              <a:gd name="connsiteX3" fmla="*/ 741146 w 3336220"/>
              <a:gd name="connsiteY3" fmla="*/ 6868095 h 6868095"/>
              <a:gd name="connsiteX4" fmla="*/ 2391747 w 3336220"/>
              <a:gd name="connsiteY4" fmla="*/ 1749952 h 6868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6220" h="6868095">
                <a:moveTo>
                  <a:pt x="0" y="0"/>
                </a:moveTo>
                <a:lnTo>
                  <a:pt x="3336220" y="0"/>
                </a:lnTo>
                <a:lnTo>
                  <a:pt x="3336220" y="6868095"/>
                </a:lnTo>
                <a:lnTo>
                  <a:pt x="741146" y="6868095"/>
                </a:lnTo>
                <a:lnTo>
                  <a:pt x="2391747" y="1749952"/>
                </a:lnTo>
                <a:close/>
              </a:path>
            </a:pathLst>
          </a:custGeom>
          <a:solidFill>
            <a:schemeClr val="accent3"/>
          </a:solidFill>
          <a:ln w="2146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65A8F828-EA8C-44F9-8CE3-BF6A6E5A9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CF89D1-5F6C-4FE0-93BA-66FADB691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8568" y="6237312"/>
            <a:ext cx="359544" cy="2936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EA0B819-9E8B-4670-83A5-864D11E9F6C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To edit the footer text go to Insert &gt; Header &amp; Footer</a:t>
            </a:r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335F722-9E51-4B95-93EB-4BDC3034EC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7203" y="5951184"/>
            <a:ext cx="1108252" cy="6698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43207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890">
          <p15:clr>
            <a:srgbClr val="FBAE40"/>
          </p15:clr>
        </p15:guide>
        <p15:guide id="3" orient="horz" pos="3612">
          <p15:clr>
            <a:srgbClr val="FBAE40"/>
          </p15:clr>
        </p15:guide>
        <p15:guide id="4" orient="horz" pos="102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ags" Target="../tags/tag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1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53.xml"/><Relationship Id="rId21" Type="http://schemas.openxmlformats.org/officeDocument/2006/relationships/slideLayout" Target="../slideLayouts/slideLayout71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slideLayout" Target="../slideLayouts/slideLayout67.xml"/><Relationship Id="rId25" Type="http://schemas.openxmlformats.org/officeDocument/2006/relationships/tags" Target="../tags/tag51.xml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20" Type="http://schemas.openxmlformats.org/officeDocument/2006/relationships/slideLayout" Target="../slideLayouts/slideLayout70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23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60.xml"/><Relationship Id="rId19" Type="http://schemas.openxmlformats.org/officeDocument/2006/relationships/slideLayout" Target="../slideLayouts/slideLayout69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Relationship Id="rId22" Type="http://schemas.openxmlformats.org/officeDocument/2006/relationships/slideLayout" Target="../slideLayouts/slideLayout7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slideLayout" Target="../slideLayouts/slideLayout86.xml"/><Relationship Id="rId18" Type="http://schemas.openxmlformats.org/officeDocument/2006/relationships/slideLayout" Target="../slideLayouts/slideLayout91.xml"/><Relationship Id="rId3" Type="http://schemas.openxmlformats.org/officeDocument/2006/relationships/slideLayout" Target="../slideLayouts/slideLayout76.xml"/><Relationship Id="rId21" Type="http://schemas.openxmlformats.org/officeDocument/2006/relationships/slideLayout" Target="../slideLayouts/slideLayout94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17" Type="http://schemas.openxmlformats.org/officeDocument/2006/relationships/slideLayout" Target="../slideLayouts/slideLayout90.xml"/><Relationship Id="rId25" Type="http://schemas.openxmlformats.org/officeDocument/2006/relationships/tags" Target="../tags/tag75.xml"/><Relationship Id="rId2" Type="http://schemas.openxmlformats.org/officeDocument/2006/relationships/slideLayout" Target="../slideLayouts/slideLayout75.xml"/><Relationship Id="rId16" Type="http://schemas.openxmlformats.org/officeDocument/2006/relationships/slideLayout" Target="../slideLayouts/slideLayout89.xml"/><Relationship Id="rId20" Type="http://schemas.openxmlformats.org/officeDocument/2006/relationships/slideLayout" Target="../slideLayouts/slideLayout93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24" Type="http://schemas.openxmlformats.org/officeDocument/2006/relationships/theme" Target="../theme/theme3.xml"/><Relationship Id="rId5" Type="http://schemas.openxmlformats.org/officeDocument/2006/relationships/slideLayout" Target="../slideLayouts/slideLayout78.xml"/><Relationship Id="rId15" Type="http://schemas.openxmlformats.org/officeDocument/2006/relationships/slideLayout" Target="../slideLayouts/slideLayout88.xml"/><Relationship Id="rId23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83.xml"/><Relationship Id="rId19" Type="http://schemas.openxmlformats.org/officeDocument/2006/relationships/slideLayout" Target="../slideLayouts/slideLayout92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slideLayout" Target="../slideLayouts/slideLayout87.xml"/><Relationship Id="rId22" Type="http://schemas.openxmlformats.org/officeDocument/2006/relationships/slideLayout" Target="../slideLayouts/slideLayout9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slideLayout" Target="../slideLayouts/slideLayout109.xml"/><Relationship Id="rId18" Type="http://schemas.openxmlformats.org/officeDocument/2006/relationships/slideLayout" Target="../slideLayouts/slideLayout114.xml"/><Relationship Id="rId3" Type="http://schemas.openxmlformats.org/officeDocument/2006/relationships/slideLayout" Target="../slideLayouts/slideLayout99.xml"/><Relationship Id="rId21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17" Type="http://schemas.openxmlformats.org/officeDocument/2006/relationships/slideLayout" Target="../slideLayouts/slideLayout113.xml"/><Relationship Id="rId25" Type="http://schemas.openxmlformats.org/officeDocument/2006/relationships/tags" Target="../tags/tag99.xml"/><Relationship Id="rId2" Type="http://schemas.openxmlformats.org/officeDocument/2006/relationships/slideLayout" Target="../slideLayouts/slideLayout98.xml"/><Relationship Id="rId16" Type="http://schemas.openxmlformats.org/officeDocument/2006/relationships/slideLayout" Target="../slideLayouts/slideLayout112.xml"/><Relationship Id="rId20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24" Type="http://schemas.openxmlformats.org/officeDocument/2006/relationships/theme" Target="../theme/theme4.xml"/><Relationship Id="rId5" Type="http://schemas.openxmlformats.org/officeDocument/2006/relationships/slideLayout" Target="../slideLayouts/slideLayout101.xml"/><Relationship Id="rId15" Type="http://schemas.openxmlformats.org/officeDocument/2006/relationships/slideLayout" Target="../slideLayouts/slideLayout111.xml"/><Relationship Id="rId23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06.xml"/><Relationship Id="rId19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slideLayout" Target="../slideLayouts/slideLayout110.xml"/><Relationship Id="rId22" Type="http://schemas.openxmlformats.org/officeDocument/2006/relationships/slideLayout" Target="../slideLayouts/slideLayout11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7.xml"/><Relationship Id="rId13" Type="http://schemas.openxmlformats.org/officeDocument/2006/relationships/slideLayout" Target="../slideLayouts/slideLayout132.xml"/><Relationship Id="rId18" Type="http://schemas.openxmlformats.org/officeDocument/2006/relationships/slideLayout" Target="../slideLayouts/slideLayout137.xml"/><Relationship Id="rId3" Type="http://schemas.openxmlformats.org/officeDocument/2006/relationships/slideLayout" Target="../slideLayouts/slideLayout122.xml"/><Relationship Id="rId21" Type="http://schemas.openxmlformats.org/officeDocument/2006/relationships/slideLayout" Target="../slideLayouts/slideLayout140.xml"/><Relationship Id="rId7" Type="http://schemas.openxmlformats.org/officeDocument/2006/relationships/slideLayout" Target="../slideLayouts/slideLayout126.xml"/><Relationship Id="rId12" Type="http://schemas.openxmlformats.org/officeDocument/2006/relationships/slideLayout" Target="../slideLayouts/slideLayout131.xml"/><Relationship Id="rId17" Type="http://schemas.openxmlformats.org/officeDocument/2006/relationships/slideLayout" Target="../slideLayouts/slideLayout136.xml"/><Relationship Id="rId25" Type="http://schemas.openxmlformats.org/officeDocument/2006/relationships/tags" Target="../tags/tag123.xml"/><Relationship Id="rId2" Type="http://schemas.openxmlformats.org/officeDocument/2006/relationships/slideLayout" Target="../slideLayouts/slideLayout121.xml"/><Relationship Id="rId16" Type="http://schemas.openxmlformats.org/officeDocument/2006/relationships/slideLayout" Target="../slideLayouts/slideLayout135.xml"/><Relationship Id="rId20" Type="http://schemas.openxmlformats.org/officeDocument/2006/relationships/slideLayout" Target="../slideLayouts/slideLayout139.xml"/><Relationship Id="rId1" Type="http://schemas.openxmlformats.org/officeDocument/2006/relationships/slideLayout" Target="../slideLayouts/slideLayout120.xml"/><Relationship Id="rId6" Type="http://schemas.openxmlformats.org/officeDocument/2006/relationships/slideLayout" Target="../slideLayouts/slideLayout125.xml"/><Relationship Id="rId11" Type="http://schemas.openxmlformats.org/officeDocument/2006/relationships/slideLayout" Target="../slideLayouts/slideLayout130.xml"/><Relationship Id="rId24" Type="http://schemas.openxmlformats.org/officeDocument/2006/relationships/theme" Target="../theme/theme5.xml"/><Relationship Id="rId5" Type="http://schemas.openxmlformats.org/officeDocument/2006/relationships/slideLayout" Target="../slideLayouts/slideLayout124.xml"/><Relationship Id="rId15" Type="http://schemas.openxmlformats.org/officeDocument/2006/relationships/slideLayout" Target="../slideLayouts/slideLayout134.xml"/><Relationship Id="rId23" Type="http://schemas.openxmlformats.org/officeDocument/2006/relationships/slideLayout" Target="../slideLayouts/slideLayout142.xml"/><Relationship Id="rId10" Type="http://schemas.openxmlformats.org/officeDocument/2006/relationships/slideLayout" Target="../slideLayouts/slideLayout129.xml"/><Relationship Id="rId19" Type="http://schemas.openxmlformats.org/officeDocument/2006/relationships/slideLayout" Target="../slideLayouts/slideLayout138.xml"/><Relationship Id="rId4" Type="http://schemas.openxmlformats.org/officeDocument/2006/relationships/slideLayout" Target="../slideLayouts/slideLayout123.xml"/><Relationship Id="rId9" Type="http://schemas.openxmlformats.org/officeDocument/2006/relationships/slideLayout" Target="../slideLayouts/slideLayout128.xml"/><Relationship Id="rId14" Type="http://schemas.openxmlformats.org/officeDocument/2006/relationships/slideLayout" Target="../slideLayouts/slideLayout133.xml"/><Relationship Id="rId22" Type="http://schemas.openxmlformats.org/officeDocument/2006/relationships/slideLayout" Target="../slideLayouts/slideLayout14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0.xml"/><Relationship Id="rId13" Type="http://schemas.openxmlformats.org/officeDocument/2006/relationships/slideLayout" Target="../slideLayouts/slideLayout155.xml"/><Relationship Id="rId18" Type="http://schemas.openxmlformats.org/officeDocument/2006/relationships/slideLayout" Target="../slideLayouts/slideLayout160.xml"/><Relationship Id="rId3" Type="http://schemas.openxmlformats.org/officeDocument/2006/relationships/slideLayout" Target="../slideLayouts/slideLayout145.xml"/><Relationship Id="rId21" Type="http://schemas.openxmlformats.org/officeDocument/2006/relationships/slideLayout" Target="../slideLayouts/slideLayout163.xml"/><Relationship Id="rId7" Type="http://schemas.openxmlformats.org/officeDocument/2006/relationships/slideLayout" Target="../slideLayouts/slideLayout149.xml"/><Relationship Id="rId12" Type="http://schemas.openxmlformats.org/officeDocument/2006/relationships/slideLayout" Target="../slideLayouts/slideLayout154.xml"/><Relationship Id="rId17" Type="http://schemas.openxmlformats.org/officeDocument/2006/relationships/slideLayout" Target="../slideLayouts/slideLayout159.xml"/><Relationship Id="rId25" Type="http://schemas.openxmlformats.org/officeDocument/2006/relationships/tags" Target="../tags/tag147.xml"/><Relationship Id="rId2" Type="http://schemas.openxmlformats.org/officeDocument/2006/relationships/slideLayout" Target="../slideLayouts/slideLayout144.xml"/><Relationship Id="rId16" Type="http://schemas.openxmlformats.org/officeDocument/2006/relationships/slideLayout" Target="../slideLayouts/slideLayout158.xml"/><Relationship Id="rId20" Type="http://schemas.openxmlformats.org/officeDocument/2006/relationships/slideLayout" Target="../slideLayouts/slideLayout162.xml"/><Relationship Id="rId1" Type="http://schemas.openxmlformats.org/officeDocument/2006/relationships/slideLayout" Target="../slideLayouts/slideLayout143.xml"/><Relationship Id="rId6" Type="http://schemas.openxmlformats.org/officeDocument/2006/relationships/slideLayout" Target="../slideLayouts/slideLayout148.xml"/><Relationship Id="rId11" Type="http://schemas.openxmlformats.org/officeDocument/2006/relationships/slideLayout" Target="../slideLayouts/slideLayout153.xml"/><Relationship Id="rId24" Type="http://schemas.openxmlformats.org/officeDocument/2006/relationships/theme" Target="../theme/theme6.xml"/><Relationship Id="rId5" Type="http://schemas.openxmlformats.org/officeDocument/2006/relationships/slideLayout" Target="../slideLayouts/slideLayout147.xml"/><Relationship Id="rId15" Type="http://schemas.openxmlformats.org/officeDocument/2006/relationships/slideLayout" Target="../slideLayouts/slideLayout157.xml"/><Relationship Id="rId23" Type="http://schemas.openxmlformats.org/officeDocument/2006/relationships/slideLayout" Target="../slideLayouts/slideLayout165.xml"/><Relationship Id="rId10" Type="http://schemas.openxmlformats.org/officeDocument/2006/relationships/slideLayout" Target="../slideLayouts/slideLayout152.xml"/><Relationship Id="rId19" Type="http://schemas.openxmlformats.org/officeDocument/2006/relationships/slideLayout" Target="../slideLayouts/slideLayout161.xml"/><Relationship Id="rId4" Type="http://schemas.openxmlformats.org/officeDocument/2006/relationships/slideLayout" Target="../slideLayouts/slideLayout146.xml"/><Relationship Id="rId9" Type="http://schemas.openxmlformats.org/officeDocument/2006/relationships/slideLayout" Target="../slideLayouts/slideLayout151.xml"/><Relationship Id="rId14" Type="http://schemas.openxmlformats.org/officeDocument/2006/relationships/slideLayout" Target="../slideLayouts/slideLayout156.xml"/><Relationship Id="rId22" Type="http://schemas.openxmlformats.org/officeDocument/2006/relationships/slideLayout" Target="../slideLayouts/slideLayout1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slideLayout" Target="../slideLayouts/slideLayout178.xml"/><Relationship Id="rId18" Type="http://schemas.openxmlformats.org/officeDocument/2006/relationships/slideLayout" Target="../slideLayouts/slideLayout183.xml"/><Relationship Id="rId3" Type="http://schemas.openxmlformats.org/officeDocument/2006/relationships/slideLayout" Target="../slideLayouts/slideLayout168.xml"/><Relationship Id="rId21" Type="http://schemas.openxmlformats.org/officeDocument/2006/relationships/slideLayout" Target="../slideLayouts/slideLayout186.xml"/><Relationship Id="rId7" Type="http://schemas.openxmlformats.org/officeDocument/2006/relationships/slideLayout" Target="../slideLayouts/slideLayout172.xml"/><Relationship Id="rId12" Type="http://schemas.openxmlformats.org/officeDocument/2006/relationships/slideLayout" Target="../slideLayouts/slideLayout177.xml"/><Relationship Id="rId17" Type="http://schemas.openxmlformats.org/officeDocument/2006/relationships/slideLayout" Target="../slideLayouts/slideLayout182.xml"/><Relationship Id="rId25" Type="http://schemas.openxmlformats.org/officeDocument/2006/relationships/tags" Target="../tags/tag171.xml"/><Relationship Id="rId2" Type="http://schemas.openxmlformats.org/officeDocument/2006/relationships/slideLayout" Target="../slideLayouts/slideLayout167.xml"/><Relationship Id="rId16" Type="http://schemas.openxmlformats.org/officeDocument/2006/relationships/slideLayout" Target="../slideLayouts/slideLayout181.xml"/><Relationship Id="rId20" Type="http://schemas.openxmlformats.org/officeDocument/2006/relationships/slideLayout" Target="../slideLayouts/slideLayout185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24" Type="http://schemas.openxmlformats.org/officeDocument/2006/relationships/theme" Target="../theme/theme7.xml"/><Relationship Id="rId5" Type="http://schemas.openxmlformats.org/officeDocument/2006/relationships/slideLayout" Target="../slideLayouts/slideLayout170.xml"/><Relationship Id="rId15" Type="http://schemas.openxmlformats.org/officeDocument/2006/relationships/slideLayout" Target="../slideLayouts/slideLayout180.xml"/><Relationship Id="rId23" Type="http://schemas.openxmlformats.org/officeDocument/2006/relationships/slideLayout" Target="../slideLayouts/slideLayout188.xml"/><Relationship Id="rId10" Type="http://schemas.openxmlformats.org/officeDocument/2006/relationships/slideLayout" Target="../slideLayouts/slideLayout175.xml"/><Relationship Id="rId19" Type="http://schemas.openxmlformats.org/officeDocument/2006/relationships/slideLayout" Target="../slideLayouts/slideLayout184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Relationship Id="rId14" Type="http://schemas.openxmlformats.org/officeDocument/2006/relationships/slideLayout" Target="../slideLayouts/slideLayout179.xml"/><Relationship Id="rId22" Type="http://schemas.openxmlformats.org/officeDocument/2006/relationships/slideLayout" Target="../slideLayouts/slideLayout18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190.xml"/><Relationship Id="rId1" Type="http://schemas.openxmlformats.org/officeDocument/2006/relationships/slideLayout" Target="../slideLayouts/slideLayout18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AAD922-EA03-4217-A070-4B0BFD269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457" y="332657"/>
            <a:ext cx="10944225" cy="1080120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US"/>
              <a:t>Cliquez pour modifier le style du titre principal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CD6E9F-29AC-4892-A3B9-571A571A8B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1628775"/>
            <a:ext cx="10932794" cy="4537075"/>
          </a:xfrm>
          <a:prstGeom prst="rect">
            <a:avLst/>
          </a:prstGeom>
        </p:spPr>
        <p:txBody>
          <a:bodyPr vert="horz" lIns="0" tIns="0" rIns="91440" bIns="0" rtlCol="0">
            <a:normAutofit/>
          </a:bodyPr>
          <a:lstStyle/>
          <a:p>
            <a:pPr lvl="0"/>
            <a:r>
              <a:rPr lang="en-US"/>
              <a:t>Cliquez pour modifier les styles de texte principaux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D1D15E-2719-4C5D-AA1E-2601371DFA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63900" y="6237312"/>
            <a:ext cx="6264200" cy="293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DC1630-F4E1-49AD-80CC-27089223D1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0576" y="6237312"/>
            <a:ext cx="287536" cy="293663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custDataLst>
      <p:tags r:id="rId52"/>
    </p:custDataLst>
    <p:extLst>
      <p:ext uri="{BB962C8B-B14F-4D97-AF65-F5344CB8AC3E}">
        <p14:creationId xmlns:p14="http://schemas.microsoft.com/office/powerpoint/2010/main" val="1173145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176213" indent="-17621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452438" indent="-18732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717550" indent="-17621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7">
          <p15:clr>
            <a:srgbClr val="F26B43"/>
          </p15:clr>
        </p15:guide>
        <p15:guide id="5" orient="horz" pos="210">
          <p15:clr>
            <a:srgbClr val="F26B43"/>
          </p15:clr>
        </p15:guide>
        <p15:guide id="6" orient="horz" pos="3884">
          <p15:clr>
            <a:srgbClr val="F26B43"/>
          </p15:clr>
        </p15:guide>
        <p15:guide id="7" pos="393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AAD922-EA03-4217-A070-4B0BFD269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457" y="332657"/>
            <a:ext cx="10944225" cy="1080120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US"/>
              <a:t>Cliquez pour modifier le style du titre principal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CD6E9F-29AC-4892-A3B9-571A571A8B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1628775"/>
            <a:ext cx="10932794" cy="4537075"/>
          </a:xfrm>
          <a:prstGeom prst="rect">
            <a:avLst/>
          </a:prstGeom>
        </p:spPr>
        <p:txBody>
          <a:bodyPr vert="horz" lIns="0" tIns="0" rIns="91440" bIns="0" rtlCol="0">
            <a:normAutofit/>
          </a:bodyPr>
          <a:lstStyle/>
          <a:p>
            <a:pPr lvl="0"/>
            <a:r>
              <a:rPr lang="en-US"/>
              <a:t>Cliquez pour modifier les styles de texte principaux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7A5C2E1-8E26-4E96-89F6-8C5B1CE3D2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0576" y="6237312"/>
            <a:ext cx="287536" cy="293663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DB84476-BC29-4407-9D57-B2E562B8968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0C062D91-79CF-4EC1-B07D-9F51F8DAAC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63900" y="6237312"/>
            <a:ext cx="6264200" cy="293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Pour modifier le texte du pied de page, allez dans Insertion &gt; En-tête et pied de page.</a:t>
            </a:r>
            <a:endParaRPr lang="en-US"/>
          </a:p>
        </p:txBody>
      </p:sp>
    </p:spTree>
    <p:custDataLst>
      <p:tags r:id="rId25"/>
    </p:custDataLst>
    <p:extLst>
      <p:ext uri="{BB962C8B-B14F-4D97-AF65-F5344CB8AC3E}">
        <p14:creationId xmlns:p14="http://schemas.microsoft.com/office/powerpoint/2010/main" val="1219455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  <p:sldLayoutId id="2147483728" r:id="rId17"/>
    <p:sldLayoutId id="2147483729" r:id="rId18"/>
    <p:sldLayoutId id="2147483730" r:id="rId19"/>
    <p:sldLayoutId id="2147483731" r:id="rId20"/>
    <p:sldLayoutId id="2147483732" r:id="rId21"/>
    <p:sldLayoutId id="2147483733" r:id="rId22"/>
    <p:sldLayoutId id="2147483734" r:id="rId23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b="1" kern="1200">
          <a:solidFill>
            <a:srgbClr val="009CDE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76213" indent="-17621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009CDE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452438" indent="-18732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717550" indent="-17621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7">
          <p15:clr>
            <a:srgbClr val="F26B43"/>
          </p15:clr>
        </p15:guide>
        <p15:guide id="5" orient="horz" pos="210">
          <p15:clr>
            <a:srgbClr val="F26B43"/>
          </p15:clr>
        </p15:guide>
        <p15:guide id="6" orient="horz" pos="3884">
          <p15:clr>
            <a:srgbClr val="F26B43"/>
          </p15:clr>
        </p15:guide>
        <p15:guide id="7" pos="393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AAD922-EA03-4217-A070-4B0BFD269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457" y="332657"/>
            <a:ext cx="10944225" cy="1080120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US"/>
              <a:t>Cliquez pour modifier le style du titre principal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CD6E9F-29AC-4892-A3B9-571A571A8B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1628775"/>
            <a:ext cx="10932794" cy="4537075"/>
          </a:xfrm>
          <a:prstGeom prst="rect">
            <a:avLst/>
          </a:prstGeom>
        </p:spPr>
        <p:txBody>
          <a:bodyPr vert="horz" lIns="0" tIns="0" rIns="91440" bIns="0" rtlCol="0">
            <a:normAutofit/>
          </a:bodyPr>
          <a:lstStyle/>
          <a:p>
            <a:pPr lvl="0"/>
            <a:r>
              <a:rPr lang="en-US"/>
              <a:t>Cliquez pour modifier les styles de texte principaux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34B7C83-2F78-4D7E-9DFB-BE6CFECE0A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0576" y="6237312"/>
            <a:ext cx="287536" cy="293663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DB84476-BC29-4407-9D57-B2E562B8968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F6965A4-B1A3-4842-B6BA-A9EBBD5B08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63900" y="6237312"/>
            <a:ext cx="6264200" cy="293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Pour modifier le texte du pied de page, allez dans Insertion &gt; En-tête et pied de page.</a:t>
            </a:r>
            <a:endParaRPr lang="en-US"/>
          </a:p>
        </p:txBody>
      </p:sp>
    </p:spTree>
    <p:custDataLst>
      <p:tags r:id="rId25"/>
    </p:custDataLst>
    <p:extLst>
      <p:ext uri="{BB962C8B-B14F-4D97-AF65-F5344CB8AC3E}">
        <p14:creationId xmlns:p14="http://schemas.microsoft.com/office/powerpoint/2010/main" val="1240230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  <p:sldLayoutId id="2147483751" r:id="rId16"/>
    <p:sldLayoutId id="2147483752" r:id="rId17"/>
    <p:sldLayoutId id="2147483753" r:id="rId18"/>
    <p:sldLayoutId id="2147483754" r:id="rId19"/>
    <p:sldLayoutId id="2147483755" r:id="rId20"/>
    <p:sldLayoutId id="2147483756" r:id="rId21"/>
    <p:sldLayoutId id="2147483757" r:id="rId22"/>
    <p:sldLayoutId id="2147483758" r:id="rId23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b="1" kern="1200">
          <a:solidFill>
            <a:schemeClr val="accent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76213" indent="-17621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452438" indent="-18732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717550" indent="-17621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7">
          <p15:clr>
            <a:srgbClr val="F26B43"/>
          </p15:clr>
        </p15:guide>
        <p15:guide id="5" orient="horz" pos="210">
          <p15:clr>
            <a:srgbClr val="F26B43"/>
          </p15:clr>
        </p15:guide>
        <p15:guide id="6" orient="horz" pos="3884">
          <p15:clr>
            <a:srgbClr val="F26B43"/>
          </p15:clr>
        </p15:guide>
        <p15:guide id="7" pos="393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AAD922-EA03-4217-A070-4B0BFD269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457" y="332657"/>
            <a:ext cx="10944225" cy="1080120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US"/>
              <a:t>Cliquez pour modifier le style du titre principal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CD6E9F-29AC-4892-A3B9-571A571A8B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1628775"/>
            <a:ext cx="10932794" cy="4537075"/>
          </a:xfrm>
          <a:prstGeom prst="rect">
            <a:avLst/>
          </a:prstGeom>
        </p:spPr>
        <p:txBody>
          <a:bodyPr vert="horz" lIns="0" tIns="0" rIns="91440" bIns="0" rtlCol="0">
            <a:normAutofit/>
          </a:bodyPr>
          <a:lstStyle/>
          <a:p>
            <a:pPr lvl="0"/>
            <a:r>
              <a:rPr lang="en-US"/>
              <a:t>Cliquez pour modifier les styles de texte principaux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579CDF1-D64B-4B9C-8A9D-E84F074A89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0576" y="6237312"/>
            <a:ext cx="287536" cy="293663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DB84476-BC29-4407-9D57-B2E562B8968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C372C88E-A348-42FA-8622-955DFE86B5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63900" y="6237312"/>
            <a:ext cx="6264200" cy="293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Pour modifier le texte du pied de page, allez dans Insertion &gt; En-tête et pied de page.</a:t>
            </a:r>
            <a:endParaRPr lang="en-US"/>
          </a:p>
        </p:txBody>
      </p:sp>
    </p:spTree>
    <p:custDataLst>
      <p:tags r:id="rId25"/>
    </p:custDataLst>
    <p:extLst>
      <p:ext uri="{BB962C8B-B14F-4D97-AF65-F5344CB8AC3E}">
        <p14:creationId xmlns:p14="http://schemas.microsoft.com/office/powerpoint/2010/main" val="1994337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  <p:sldLayoutId id="2147483775" r:id="rId16"/>
    <p:sldLayoutId id="2147483776" r:id="rId17"/>
    <p:sldLayoutId id="2147483777" r:id="rId18"/>
    <p:sldLayoutId id="2147483778" r:id="rId19"/>
    <p:sldLayoutId id="2147483779" r:id="rId20"/>
    <p:sldLayoutId id="2147483780" r:id="rId21"/>
    <p:sldLayoutId id="2147483781" r:id="rId22"/>
    <p:sldLayoutId id="2147483782" r:id="rId23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b="1" kern="1200">
          <a:solidFill>
            <a:schemeClr val="accent3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76213" indent="-17621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452438" indent="-18732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717550" indent="-17621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7">
          <p15:clr>
            <a:srgbClr val="F26B43"/>
          </p15:clr>
        </p15:guide>
        <p15:guide id="5" orient="horz" pos="210">
          <p15:clr>
            <a:srgbClr val="F26B43"/>
          </p15:clr>
        </p15:guide>
        <p15:guide id="6" orient="horz" pos="3884">
          <p15:clr>
            <a:srgbClr val="F26B43"/>
          </p15:clr>
        </p15:guide>
        <p15:guide id="7" pos="393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AAD922-EA03-4217-A070-4B0BFD269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457" y="332657"/>
            <a:ext cx="10944225" cy="1080120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US"/>
              <a:t>Cliquez pour modifier le style du titre principal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CD6E9F-29AC-4892-A3B9-571A571A8B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1628775"/>
            <a:ext cx="10932794" cy="4537075"/>
          </a:xfrm>
          <a:prstGeom prst="rect">
            <a:avLst/>
          </a:prstGeom>
        </p:spPr>
        <p:txBody>
          <a:bodyPr vert="horz" lIns="0" tIns="0" rIns="91440" bIns="0" rtlCol="0">
            <a:normAutofit/>
          </a:bodyPr>
          <a:lstStyle/>
          <a:p>
            <a:pPr lvl="0"/>
            <a:r>
              <a:rPr lang="en-US"/>
              <a:t>Cliquez pour modifier les styles de texte principaux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ED9A19B-0FE4-4FFE-95F7-CB189F9600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0576" y="6237312"/>
            <a:ext cx="287536" cy="293663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DB84476-BC29-4407-9D57-B2E562B8968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21C5C687-4C9D-423C-ADED-17FE857E03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63900" y="6237312"/>
            <a:ext cx="6264200" cy="293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Pour modifier le texte du pied de page, allez dans Insertion &gt; En-tête et pied de page.</a:t>
            </a:r>
            <a:endParaRPr lang="en-US"/>
          </a:p>
        </p:txBody>
      </p:sp>
    </p:spTree>
    <p:custDataLst>
      <p:tags r:id="rId25"/>
    </p:custDataLst>
    <p:extLst>
      <p:ext uri="{BB962C8B-B14F-4D97-AF65-F5344CB8AC3E}">
        <p14:creationId xmlns:p14="http://schemas.microsoft.com/office/powerpoint/2010/main" val="2620274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96" r:id="rId13"/>
    <p:sldLayoutId id="2147483797" r:id="rId14"/>
    <p:sldLayoutId id="2147483798" r:id="rId15"/>
    <p:sldLayoutId id="2147483799" r:id="rId16"/>
    <p:sldLayoutId id="2147483800" r:id="rId17"/>
    <p:sldLayoutId id="2147483801" r:id="rId18"/>
    <p:sldLayoutId id="2147483802" r:id="rId19"/>
    <p:sldLayoutId id="2147483803" r:id="rId20"/>
    <p:sldLayoutId id="2147483804" r:id="rId21"/>
    <p:sldLayoutId id="2147483805" r:id="rId22"/>
    <p:sldLayoutId id="2147483806" r:id="rId23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b="1" kern="1200">
          <a:solidFill>
            <a:srgbClr val="F0B6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76213" indent="-17621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F0B6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452438" indent="-18732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717550" indent="-17621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7">
          <p15:clr>
            <a:srgbClr val="F26B43"/>
          </p15:clr>
        </p15:guide>
        <p15:guide id="5" orient="horz" pos="210">
          <p15:clr>
            <a:srgbClr val="F26B43"/>
          </p15:clr>
        </p15:guide>
        <p15:guide id="6" orient="horz" pos="3884">
          <p15:clr>
            <a:srgbClr val="F26B43"/>
          </p15:clr>
        </p15:guide>
        <p15:guide id="7" pos="393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AAD922-EA03-4217-A070-4B0BFD269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457" y="332657"/>
            <a:ext cx="10944225" cy="1080120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US"/>
              <a:t>Cliquez pour modifier le style du titre principal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CD6E9F-29AC-4892-A3B9-571A571A8B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1628775"/>
            <a:ext cx="10932794" cy="4537075"/>
          </a:xfrm>
          <a:prstGeom prst="rect">
            <a:avLst/>
          </a:prstGeom>
        </p:spPr>
        <p:txBody>
          <a:bodyPr vert="horz" lIns="0" tIns="0" rIns="91440" bIns="0" rtlCol="0">
            <a:normAutofit/>
          </a:bodyPr>
          <a:lstStyle/>
          <a:p>
            <a:pPr lvl="0"/>
            <a:r>
              <a:rPr lang="en-US"/>
              <a:t>Cliquez pour modifier les styles de texte principaux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B3FB09A-C8A0-42D7-ACDD-AF6CDCD3A1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0576" y="6237312"/>
            <a:ext cx="287536" cy="293663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DB84476-BC29-4407-9D57-B2E562B8968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6BEF11C8-BE90-4584-BC6F-67004BD831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63900" y="6237312"/>
            <a:ext cx="6264200" cy="293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>
                <a:solidFill>
                  <a:srgbClr val="1D1C1D"/>
                </a:solidFill>
              </a:rPr>
              <a:t>Pour modifier le texte du pied de page, allez dans Insertion &gt; En-tête et pied de page.</a:t>
            </a:r>
            <a:endParaRPr lang="en-US"/>
          </a:p>
        </p:txBody>
      </p:sp>
    </p:spTree>
    <p:custDataLst>
      <p:tags r:id="rId25"/>
    </p:custDataLst>
    <p:extLst>
      <p:ext uri="{BB962C8B-B14F-4D97-AF65-F5344CB8AC3E}">
        <p14:creationId xmlns:p14="http://schemas.microsoft.com/office/powerpoint/2010/main" val="3604455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  <p:sldLayoutId id="2147483820" r:id="rId13"/>
    <p:sldLayoutId id="2147483821" r:id="rId14"/>
    <p:sldLayoutId id="2147483822" r:id="rId15"/>
    <p:sldLayoutId id="2147483823" r:id="rId16"/>
    <p:sldLayoutId id="2147483824" r:id="rId17"/>
    <p:sldLayoutId id="2147483825" r:id="rId18"/>
    <p:sldLayoutId id="2147483826" r:id="rId19"/>
    <p:sldLayoutId id="2147483827" r:id="rId20"/>
    <p:sldLayoutId id="2147483828" r:id="rId21"/>
    <p:sldLayoutId id="2147483829" r:id="rId22"/>
    <p:sldLayoutId id="2147483830" r:id="rId23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b="1" kern="1200">
          <a:solidFill>
            <a:schemeClr val="accent5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76213" indent="-17621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5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452438" indent="-18732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717550" indent="-17621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7">
          <p15:clr>
            <a:srgbClr val="F26B43"/>
          </p15:clr>
        </p15:guide>
        <p15:guide id="5" orient="horz" pos="210">
          <p15:clr>
            <a:srgbClr val="F26B43"/>
          </p15:clr>
        </p15:guide>
        <p15:guide id="6" orient="horz" pos="3884">
          <p15:clr>
            <a:srgbClr val="F26B43"/>
          </p15:clr>
        </p15:guide>
        <p15:guide id="7" pos="393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AAD922-EA03-4217-A070-4B0BFD269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457" y="332657"/>
            <a:ext cx="10944225" cy="1080120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US"/>
              <a:t>Cliquez pour modifier le style du titre principal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CD6E9F-29AC-4892-A3B9-571A571A8B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1628775"/>
            <a:ext cx="10932794" cy="4537075"/>
          </a:xfrm>
          <a:prstGeom prst="rect">
            <a:avLst/>
          </a:prstGeom>
        </p:spPr>
        <p:txBody>
          <a:bodyPr vert="horz" lIns="0" tIns="0" rIns="91440" bIns="0" rtlCol="0">
            <a:normAutofit/>
          </a:bodyPr>
          <a:lstStyle/>
          <a:p>
            <a:pPr lvl="0"/>
            <a:r>
              <a:rPr lang="en-US"/>
              <a:t>Cliquez pour modifier les styles de texte principaux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7A38A7C-1FF6-4518-9946-2AE5FDDFA1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0576" y="6237312"/>
            <a:ext cx="287536" cy="293663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DB84476-BC29-4407-9D57-B2E562B8968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21F8B06B-8A30-4BBE-A4E4-B97790BB77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63900" y="6237312"/>
            <a:ext cx="6264200" cy="293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Pour modifier le texte du pied de page, allez dans Insertion &gt; En-tête et pied de page.</a:t>
            </a:r>
            <a:endParaRPr lang="en-US"/>
          </a:p>
        </p:txBody>
      </p:sp>
    </p:spTree>
    <p:custDataLst>
      <p:tags r:id="rId25"/>
    </p:custDataLst>
    <p:extLst>
      <p:ext uri="{BB962C8B-B14F-4D97-AF65-F5344CB8AC3E}">
        <p14:creationId xmlns:p14="http://schemas.microsoft.com/office/powerpoint/2010/main" val="741738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  <p:sldLayoutId id="2147483844" r:id="rId13"/>
    <p:sldLayoutId id="2147483845" r:id="rId14"/>
    <p:sldLayoutId id="2147483846" r:id="rId15"/>
    <p:sldLayoutId id="2147483847" r:id="rId16"/>
    <p:sldLayoutId id="2147483848" r:id="rId17"/>
    <p:sldLayoutId id="2147483849" r:id="rId18"/>
    <p:sldLayoutId id="2147483850" r:id="rId19"/>
    <p:sldLayoutId id="2147483851" r:id="rId20"/>
    <p:sldLayoutId id="2147483852" r:id="rId21"/>
    <p:sldLayoutId id="2147483853" r:id="rId22"/>
    <p:sldLayoutId id="2147483854" r:id="rId23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b="1" kern="1200">
          <a:solidFill>
            <a:schemeClr val="accent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76213" indent="-17621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452438" indent="-18732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717550" indent="-17621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7">
          <p15:clr>
            <a:srgbClr val="F26B43"/>
          </p15:clr>
        </p15:guide>
        <p15:guide id="5" orient="horz" pos="210">
          <p15:clr>
            <a:srgbClr val="F26B43"/>
          </p15:clr>
        </p15:guide>
        <p15:guide id="6" orient="horz" pos="3884">
          <p15:clr>
            <a:srgbClr val="F26B43"/>
          </p15:clr>
        </p15:guide>
        <p15:guide id="7" pos="393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8A2C50-FD1A-412D-A1E5-CD61F826B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br>
              <a:rPr lang="en-US"/>
            </a:br>
            <a:r>
              <a:rPr lang="en-US"/>
              <a:t>Ne pas utiliser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CC5160-A108-4034-B0C3-5823A14C8A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8C214D-9569-4E65-AA75-C80708DCF51A}" type="datetimeFigureOut">
              <a:rPr lang="en-GB" smtClean="0"/>
              <a:t>11/02/2026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2D1ACC-BE49-4F88-9ED7-43E9F8DECE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45A72C-48B4-40AA-A808-09177EAD33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1FC592-F375-4EBD-859A-467C3D5569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1440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9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6.xml"/><Relationship Id="rId1" Type="http://schemas.openxmlformats.org/officeDocument/2006/relationships/tags" Target="../tags/tag19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6555D01-2958-4283-CCC1-89A79DA99A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>
                <a:latin typeface="Arial"/>
                <a:cs typeface="Arial"/>
              </a:rPr>
              <a:t>Satu Järvinen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130F39-9487-93E8-E796-962FC99901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8BFB13D-6F06-16D7-77E2-6FFD55BAFC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000">
                <a:cs typeface="Arial"/>
              </a:rPr>
              <a:t>Les micro-certifications comme élément constitutif d'une validation flexible</a:t>
            </a:r>
            <a:endParaRPr lang="en-GB" sz="3000" b="0">
              <a:solidFill>
                <a:srgbClr val="000000"/>
              </a:solidFill>
              <a:cs typeface="Arial"/>
            </a:endParaRP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07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Pays-Bas – exemple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0" tIns="0" rIns="91440" bIns="0" rtlCol="0" anchor="t">
            <a:normAutofit fontScale="92500" lnSpcReduction="10000"/>
          </a:bodyPr>
          <a:lstStyle/>
          <a:p>
            <a:r>
              <a:rPr dirty="0" err="1">
                <a:cs typeface="Arial"/>
              </a:rPr>
              <a:t>Problème</a:t>
            </a:r>
            <a:r>
              <a:rPr dirty="0">
                <a:cs typeface="Arial"/>
              </a:rPr>
              <a:t> </a:t>
            </a:r>
            <a:r>
              <a:rPr dirty="0" err="1">
                <a:cs typeface="Arial"/>
              </a:rPr>
              <a:t>abordé</a:t>
            </a:r>
            <a:r>
              <a:rPr dirty="0">
                <a:cs typeface="Arial"/>
              </a:rPr>
              <a:t> :</a:t>
            </a:r>
          </a:p>
          <a:p>
            <a:r>
              <a:rPr b="0" dirty="0">
                <a:cs typeface="Arial"/>
              </a:rPr>
              <a:t>Le </a:t>
            </a:r>
            <a:r>
              <a:rPr b="0" dirty="0" err="1">
                <a:cs typeface="Arial"/>
              </a:rPr>
              <a:t>défi</a:t>
            </a:r>
            <a:r>
              <a:rPr b="0" dirty="0">
                <a:cs typeface="Arial"/>
              </a:rPr>
              <a:t> </a:t>
            </a:r>
            <a:r>
              <a:rPr b="0" dirty="0" err="1">
                <a:cs typeface="Arial"/>
              </a:rPr>
              <a:t>consistait</a:t>
            </a:r>
            <a:r>
              <a:rPr b="0" dirty="0">
                <a:cs typeface="Arial"/>
              </a:rPr>
              <a:t> </a:t>
            </a:r>
            <a:r>
              <a:rPr b="0" dirty="0" err="1">
                <a:cs typeface="Arial"/>
              </a:rPr>
              <a:t>à</a:t>
            </a:r>
            <a:r>
              <a:rPr b="0" dirty="0">
                <a:cs typeface="Arial"/>
              </a:rPr>
              <a:t> </a:t>
            </a:r>
            <a:r>
              <a:rPr b="0" dirty="0" err="1">
                <a:cs typeface="Arial"/>
              </a:rPr>
              <a:t>offrir</a:t>
            </a:r>
            <a:r>
              <a:rPr b="0" dirty="0">
                <a:cs typeface="Arial"/>
              </a:rPr>
              <a:t> aux </a:t>
            </a:r>
            <a:r>
              <a:rPr b="0" dirty="0" err="1">
                <a:cs typeface="Arial"/>
              </a:rPr>
              <a:t>travailleurs</a:t>
            </a:r>
            <a:r>
              <a:rPr b="0" dirty="0">
                <a:cs typeface="Arial"/>
              </a:rPr>
              <a:t> </a:t>
            </a:r>
            <a:r>
              <a:rPr b="0" dirty="0" err="1">
                <a:cs typeface="Arial"/>
              </a:rPr>
              <a:t>une</a:t>
            </a:r>
            <a:r>
              <a:rPr b="0" dirty="0">
                <a:cs typeface="Arial"/>
              </a:rPr>
              <a:t> formation flexible et </a:t>
            </a:r>
            <a:r>
              <a:rPr b="0" dirty="0" err="1">
                <a:cs typeface="Arial"/>
              </a:rPr>
              <a:t>ciblée</a:t>
            </a:r>
            <a:r>
              <a:rPr b="0" dirty="0">
                <a:cs typeface="Arial"/>
              </a:rPr>
              <a:t>, </a:t>
            </a:r>
            <a:r>
              <a:rPr b="0" dirty="0" err="1">
                <a:cs typeface="Arial"/>
              </a:rPr>
              <a:t>alors</a:t>
            </a:r>
            <a:r>
              <a:rPr b="0" dirty="0">
                <a:cs typeface="Arial"/>
              </a:rPr>
              <a:t> que les </a:t>
            </a:r>
            <a:r>
              <a:rPr lang="nl-BE" b="0" dirty="0">
                <a:cs typeface="Arial"/>
              </a:rPr>
              <a:t>certifications</a:t>
            </a:r>
            <a:r>
              <a:rPr b="0" dirty="0">
                <a:cs typeface="Arial"/>
              </a:rPr>
              <a:t> </a:t>
            </a:r>
            <a:r>
              <a:rPr b="0" dirty="0" err="1">
                <a:cs typeface="Arial"/>
              </a:rPr>
              <a:t>complètes</a:t>
            </a:r>
            <a:r>
              <a:rPr b="0" dirty="0">
                <a:cs typeface="Arial"/>
              </a:rPr>
              <a:t> </a:t>
            </a:r>
            <a:r>
              <a:rPr b="0" dirty="0" err="1">
                <a:cs typeface="Arial"/>
              </a:rPr>
              <a:t>étaient</a:t>
            </a:r>
            <a:r>
              <a:rPr b="0" dirty="0">
                <a:cs typeface="Arial"/>
              </a:rPr>
              <a:t> </a:t>
            </a:r>
            <a:r>
              <a:rPr b="0" dirty="0" err="1">
                <a:cs typeface="Arial"/>
              </a:rPr>
              <a:t>souvent</a:t>
            </a:r>
            <a:r>
              <a:rPr b="0" dirty="0">
                <a:cs typeface="Arial"/>
              </a:rPr>
              <a:t> trop </a:t>
            </a:r>
            <a:r>
              <a:rPr b="0" dirty="0" err="1">
                <a:cs typeface="Arial"/>
              </a:rPr>
              <a:t>longues</a:t>
            </a:r>
            <a:r>
              <a:rPr b="0" dirty="0">
                <a:cs typeface="Arial"/>
              </a:rPr>
              <a:t> </a:t>
            </a:r>
            <a:r>
              <a:rPr b="0" dirty="0" err="1">
                <a:cs typeface="Arial"/>
              </a:rPr>
              <a:t>à</a:t>
            </a:r>
            <a:r>
              <a:rPr b="0" dirty="0">
                <a:cs typeface="Arial"/>
              </a:rPr>
              <a:t> </a:t>
            </a:r>
            <a:r>
              <a:rPr b="0" dirty="0" err="1">
                <a:cs typeface="Arial"/>
              </a:rPr>
              <a:t>obtenir</a:t>
            </a:r>
            <a:r>
              <a:rPr b="0" dirty="0">
                <a:cs typeface="Arial"/>
              </a:rPr>
              <a:t> </a:t>
            </a:r>
            <a:r>
              <a:rPr b="0" dirty="0" err="1">
                <a:cs typeface="Arial"/>
              </a:rPr>
              <a:t>ou</a:t>
            </a:r>
            <a:r>
              <a:rPr b="0" dirty="0">
                <a:cs typeface="Arial"/>
              </a:rPr>
              <a:t> </a:t>
            </a:r>
            <a:r>
              <a:rPr b="0" dirty="0" err="1">
                <a:cs typeface="Arial"/>
              </a:rPr>
              <a:t>insuffisamment</a:t>
            </a:r>
            <a:r>
              <a:rPr b="0" dirty="0">
                <a:cs typeface="Arial"/>
              </a:rPr>
              <a:t> </a:t>
            </a:r>
            <a:r>
              <a:rPr b="0" dirty="0" err="1">
                <a:cs typeface="Arial"/>
              </a:rPr>
              <a:t>ciblées</a:t>
            </a:r>
            <a:r>
              <a:rPr b="0" dirty="0">
                <a:cs typeface="Arial"/>
              </a:rPr>
              <a:t>.</a:t>
            </a:r>
            <a:endParaRPr b="0" dirty="0"/>
          </a:p>
          <a:p>
            <a:endParaRPr b="0" dirty="0"/>
          </a:p>
          <a:p>
            <a:r>
              <a:rPr lang="en-US" dirty="0" err="1"/>
              <a:t>Mesures</a:t>
            </a:r>
            <a:r>
              <a:rPr lang="en-US" dirty="0"/>
              <a:t> </a:t>
            </a:r>
            <a:r>
              <a:rPr lang="en-US" dirty="0" err="1"/>
              <a:t>prises</a:t>
            </a:r>
            <a:r>
              <a:rPr lang="en-US" dirty="0"/>
              <a:t> :</a:t>
            </a:r>
            <a:endParaRPr lang="en-US" b="0" dirty="0"/>
          </a:p>
          <a:p>
            <a:r>
              <a:rPr lang="en-US" b="0" dirty="0">
                <a:cs typeface="Arial"/>
              </a:rPr>
              <a:t>Les </a:t>
            </a:r>
            <a:r>
              <a:rPr lang="en-US" b="0" dirty="0" err="1">
                <a:cs typeface="Arial"/>
              </a:rPr>
              <a:t>employeurs</a:t>
            </a:r>
            <a:r>
              <a:rPr lang="en-US" b="0" dirty="0">
                <a:cs typeface="Arial"/>
              </a:rPr>
              <a:t> et les </a:t>
            </a:r>
            <a:r>
              <a:rPr lang="en-US" b="0" dirty="0" err="1">
                <a:cs typeface="Arial"/>
              </a:rPr>
              <a:t>organismes</a:t>
            </a:r>
            <a:r>
              <a:rPr lang="en-US" b="0" dirty="0">
                <a:cs typeface="Arial"/>
              </a:rPr>
              <a:t> </a:t>
            </a:r>
            <a:r>
              <a:rPr lang="en-US" b="0" dirty="0" err="1">
                <a:cs typeface="Arial"/>
              </a:rPr>
              <a:t>sectoriels</a:t>
            </a:r>
            <a:r>
              <a:rPr lang="en-US" b="0" dirty="0">
                <a:cs typeface="Arial"/>
              </a:rPr>
              <a:t> </a:t>
            </a:r>
            <a:r>
              <a:rPr lang="en-US" b="0" dirty="0" err="1">
                <a:cs typeface="Arial"/>
              </a:rPr>
              <a:t>ont</a:t>
            </a:r>
            <a:r>
              <a:rPr lang="en-US" b="0" dirty="0">
                <a:cs typeface="Arial"/>
              </a:rPr>
              <a:t> </a:t>
            </a:r>
            <a:r>
              <a:rPr lang="en-US" b="0" dirty="0" err="1">
                <a:cs typeface="Arial"/>
              </a:rPr>
              <a:t>participé</a:t>
            </a:r>
            <a:r>
              <a:rPr lang="en-US" b="0" dirty="0">
                <a:cs typeface="Arial"/>
              </a:rPr>
              <a:t> </a:t>
            </a:r>
            <a:r>
              <a:rPr lang="en-US" b="0" dirty="0" err="1">
                <a:cs typeface="Arial"/>
              </a:rPr>
              <a:t>à</a:t>
            </a:r>
            <a:r>
              <a:rPr lang="en-US" b="0" dirty="0">
                <a:cs typeface="Arial"/>
              </a:rPr>
              <a:t> la </a:t>
            </a:r>
            <a:r>
              <a:rPr lang="en-US" b="0" dirty="0" err="1">
                <a:cs typeface="Arial"/>
              </a:rPr>
              <a:t>définition</a:t>
            </a:r>
            <a:r>
              <a:rPr lang="en-US" b="0" dirty="0">
                <a:cs typeface="Arial"/>
              </a:rPr>
              <a:t> des acquis </a:t>
            </a:r>
            <a:r>
              <a:rPr lang="en-US" b="0" dirty="0" err="1">
                <a:cs typeface="Arial"/>
              </a:rPr>
              <a:t>d'apprentissage</a:t>
            </a:r>
            <a:r>
              <a:rPr lang="en-US" b="0" dirty="0">
                <a:cs typeface="Arial"/>
              </a:rPr>
              <a:t>, et </a:t>
            </a:r>
            <a:r>
              <a:rPr lang="en-GB" b="0" dirty="0">
                <a:cs typeface="Arial"/>
              </a:rPr>
              <a:t>les micro-certifications </a:t>
            </a:r>
            <a:r>
              <a:rPr lang="en-GB" b="0" dirty="0" err="1">
                <a:cs typeface="Arial"/>
              </a:rPr>
              <a:t>ont</a:t>
            </a:r>
            <a:r>
              <a:rPr lang="en-GB" b="0" dirty="0">
                <a:cs typeface="Arial"/>
              </a:rPr>
              <a:t> </a:t>
            </a:r>
            <a:r>
              <a:rPr lang="en-GB" b="0" dirty="0" err="1">
                <a:cs typeface="Arial"/>
              </a:rPr>
              <a:t>été</a:t>
            </a:r>
            <a:r>
              <a:rPr lang="en-GB" b="0" dirty="0">
                <a:cs typeface="Arial"/>
              </a:rPr>
              <a:t> </a:t>
            </a:r>
            <a:r>
              <a:rPr lang="en-US" b="0" dirty="0" err="1">
                <a:cs typeface="Arial"/>
              </a:rPr>
              <a:t>positionnées</a:t>
            </a:r>
            <a:r>
              <a:rPr lang="en-US" b="0" dirty="0">
                <a:cs typeface="Arial"/>
              </a:rPr>
              <a:t> de manière </a:t>
            </a:r>
            <a:r>
              <a:rPr lang="en-US" b="0" dirty="0" err="1">
                <a:cs typeface="Arial"/>
              </a:rPr>
              <a:t>à</a:t>
            </a:r>
            <a:r>
              <a:rPr lang="en-US" b="0" dirty="0">
                <a:cs typeface="Arial"/>
              </a:rPr>
              <a:t> </a:t>
            </a:r>
            <a:r>
              <a:rPr lang="en-US" b="0" dirty="0" err="1">
                <a:cs typeface="Arial"/>
              </a:rPr>
              <a:t>s'articuler</a:t>
            </a:r>
            <a:r>
              <a:rPr lang="en-US" b="0" dirty="0">
                <a:cs typeface="Arial"/>
              </a:rPr>
              <a:t> avec les </a:t>
            </a:r>
            <a:r>
              <a:rPr lang="en-US" b="0" dirty="0" err="1">
                <a:cs typeface="Arial"/>
              </a:rPr>
              <a:t>crtifications</a:t>
            </a:r>
            <a:r>
              <a:rPr lang="en-US" b="0" dirty="0">
                <a:cs typeface="Arial"/>
              </a:rPr>
              <a:t> </a:t>
            </a:r>
            <a:r>
              <a:rPr lang="en-US" b="0" dirty="0" err="1">
                <a:cs typeface="Arial"/>
              </a:rPr>
              <a:t>existantes</a:t>
            </a:r>
            <a:r>
              <a:rPr lang="en-US" b="0" dirty="0">
                <a:cs typeface="Arial"/>
              </a:rPr>
              <a:t> et les </a:t>
            </a:r>
            <a:r>
              <a:rPr lang="en-US" b="0" dirty="0" err="1">
                <a:cs typeface="Arial"/>
              </a:rPr>
              <a:t>dispositifs</a:t>
            </a:r>
            <a:r>
              <a:rPr lang="en-US" b="0" dirty="0">
                <a:cs typeface="Arial"/>
              </a:rPr>
              <a:t> VAE/</a:t>
            </a:r>
            <a:r>
              <a:rPr lang="en-GB" b="0" dirty="0"/>
              <a:t> VANFI</a:t>
            </a:r>
            <a:r>
              <a:rPr lang="en-US" b="0" dirty="0">
                <a:cs typeface="Arial"/>
              </a:rPr>
              <a:t> </a:t>
            </a:r>
            <a:r>
              <a:rPr lang="en-US" b="0" dirty="0" err="1">
                <a:cs typeface="Arial"/>
              </a:rPr>
              <a:t>établis</a:t>
            </a:r>
            <a:r>
              <a:rPr lang="en-US" b="0" dirty="0">
                <a:cs typeface="Arial"/>
              </a:rPr>
              <a:t>.</a:t>
            </a:r>
            <a:endParaRPr lang="en-GB" dirty="0">
              <a:cs typeface="Arial"/>
            </a:endParaRPr>
          </a:p>
          <a:p>
            <a:endParaRPr lang="en-GB" dirty="0"/>
          </a:p>
          <a:p>
            <a:r>
              <a:rPr dirty="0" err="1">
                <a:cs typeface="Arial"/>
              </a:rPr>
              <a:t>Interprétation</a:t>
            </a:r>
            <a:r>
              <a:rPr dirty="0">
                <a:cs typeface="Arial"/>
              </a:rPr>
              <a:t> des micro-certifications :</a:t>
            </a:r>
            <a:r>
              <a:rPr lang="en-GB" dirty="0">
                <a:cs typeface="Arial"/>
              </a:rPr>
              <a:t> </a:t>
            </a:r>
          </a:p>
          <a:p>
            <a:r>
              <a:rPr b="0" dirty="0">
                <a:cs typeface="Arial"/>
              </a:rPr>
              <a:t>Les micro-certifications </a:t>
            </a:r>
            <a:r>
              <a:rPr b="0" dirty="0" err="1">
                <a:cs typeface="Arial"/>
              </a:rPr>
              <a:t>sont</a:t>
            </a:r>
            <a:r>
              <a:rPr b="0" dirty="0">
                <a:cs typeface="Arial"/>
              </a:rPr>
              <a:t> </a:t>
            </a:r>
            <a:r>
              <a:rPr b="0" dirty="0" err="1">
                <a:cs typeface="Arial"/>
              </a:rPr>
              <a:t>interprétées</a:t>
            </a:r>
            <a:r>
              <a:rPr b="0" dirty="0">
                <a:cs typeface="Arial"/>
              </a:rPr>
              <a:t> </a:t>
            </a:r>
            <a:r>
              <a:rPr b="0" dirty="0" err="1">
                <a:cs typeface="Arial"/>
              </a:rPr>
              <a:t>comme</a:t>
            </a:r>
            <a:r>
              <a:rPr b="0" dirty="0">
                <a:cs typeface="Arial"/>
              </a:rPr>
              <a:t> des </a:t>
            </a:r>
            <a:r>
              <a:rPr b="0" dirty="0" err="1">
                <a:cs typeface="Arial"/>
              </a:rPr>
              <a:t>unités</a:t>
            </a:r>
            <a:r>
              <a:rPr b="0" dirty="0">
                <a:cs typeface="Arial"/>
              </a:rPr>
              <a:t> </a:t>
            </a:r>
            <a:r>
              <a:rPr b="0" dirty="0" err="1">
                <a:cs typeface="Arial"/>
              </a:rPr>
              <a:t>d'apprentissage</a:t>
            </a:r>
            <a:r>
              <a:rPr b="0" dirty="0">
                <a:cs typeface="Arial"/>
              </a:rPr>
              <a:t> </a:t>
            </a:r>
            <a:r>
              <a:rPr b="0" dirty="0" err="1">
                <a:cs typeface="Arial"/>
              </a:rPr>
              <a:t>pertinentes</a:t>
            </a:r>
            <a:r>
              <a:rPr b="0" dirty="0">
                <a:cs typeface="Arial"/>
              </a:rPr>
              <a:t> pour le </a:t>
            </a:r>
            <a:r>
              <a:rPr b="0" dirty="0" err="1">
                <a:cs typeface="Arial"/>
              </a:rPr>
              <a:t>marché</a:t>
            </a:r>
            <a:r>
              <a:rPr b="0" dirty="0">
                <a:cs typeface="Arial"/>
              </a:rPr>
              <a:t> du travail, </a:t>
            </a:r>
            <a:r>
              <a:rPr b="0" dirty="0" err="1">
                <a:cs typeface="Arial"/>
              </a:rPr>
              <a:t>développées</a:t>
            </a:r>
            <a:r>
              <a:rPr b="0" dirty="0">
                <a:cs typeface="Arial"/>
              </a:rPr>
              <a:t> dans des </a:t>
            </a:r>
            <a:r>
              <a:rPr b="0" dirty="0" err="1">
                <a:cs typeface="Arial"/>
              </a:rPr>
              <a:t>contextes</a:t>
            </a:r>
            <a:r>
              <a:rPr b="0" dirty="0">
                <a:cs typeface="Arial"/>
              </a:rPr>
              <a:t> </a:t>
            </a:r>
            <a:r>
              <a:rPr b="0" dirty="0" err="1">
                <a:cs typeface="Arial"/>
              </a:rPr>
              <a:t>sectoriels</a:t>
            </a:r>
            <a:r>
              <a:rPr b="0" dirty="0">
                <a:cs typeface="Arial"/>
              </a:rPr>
              <a:t>.</a:t>
            </a:r>
            <a:endParaRPr b="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53F24F2-7348-DFE8-8B27-0FF331C47509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99786F0-686D-629B-5C3D-58226D815DF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GB" dirty="0">
                <a:ea typeface="+mj-lt"/>
                <a:cs typeface="+mj-lt"/>
              </a:rPr>
              <a:t>Point </a:t>
            </a:r>
            <a:r>
              <a:rPr lang="en-GB" dirty="0" err="1">
                <a:ea typeface="+mj-lt"/>
                <a:cs typeface="+mj-lt"/>
              </a:rPr>
              <a:t>clé</a:t>
            </a:r>
            <a:r>
              <a:rPr lang="en-GB" dirty="0">
                <a:ea typeface="+mj-lt"/>
                <a:cs typeface="+mj-lt"/>
              </a:rPr>
              <a:t> </a:t>
            </a:r>
            <a:r>
              <a:rPr lang="en-GB" dirty="0" err="1">
                <a:ea typeface="+mj-lt"/>
                <a:cs typeface="+mj-lt"/>
              </a:rPr>
              <a:t>à</a:t>
            </a:r>
            <a:r>
              <a:rPr lang="en-GB" dirty="0">
                <a:ea typeface="+mj-lt"/>
                <a:cs typeface="+mj-lt"/>
              </a:rPr>
              <a:t> </a:t>
            </a:r>
            <a:r>
              <a:rPr lang="en-GB" dirty="0" err="1">
                <a:ea typeface="+mj-lt"/>
                <a:cs typeface="+mj-lt"/>
              </a:rPr>
              <a:t>retenir</a:t>
            </a:r>
            <a:r>
              <a:rPr lang="en-GB" dirty="0">
                <a:ea typeface="+mj-lt"/>
                <a:cs typeface="+mj-lt"/>
              </a:rPr>
              <a:t> : </a:t>
            </a:r>
            <a:endParaRPr lang="en-US" dirty="0"/>
          </a:p>
          <a:p>
            <a:endParaRPr lang="en-GB" dirty="0"/>
          </a:p>
          <a:p>
            <a:r>
              <a:rPr lang="en-GB" dirty="0">
                <a:ea typeface="+mj-lt"/>
                <a:cs typeface="+mj-lt"/>
              </a:rPr>
              <a:t>Les micro-certifications </a:t>
            </a:r>
            <a:r>
              <a:rPr lang="en-GB" dirty="0" err="1">
                <a:ea typeface="+mj-lt"/>
                <a:cs typeface="+mj-lt"/>
              </a:rPr>
              <a:t>fonctionnent</a:t>
            </a:r>
            <a:r>
              <a:rPr lang="en-GB" dirty="0">
                <a:ea typeface="+mj-lt"/>
                <a:cs typeface="+mj-lt"/>
              </a:rPr>
              <a:t> </a:t>
            </a:r>
            <a:r>
              <a:rPr lang="en-GB" dirty="0" err="1">
                <a:ea typeface="+mj-lt"/>
                <a:cs typeface="+mj-lt"/>
              </a:rPr>
              <a:t>comme</a:t>
            </a:r>
            <a:r>
              <a:rPr lang="en-GB" dirty="0">
                <a:ea typeface="+mj-lt"/>
                <a:cs typeface="+mj-lt"/>
              </a:rPr>
              <a:t> des </a:t>
            </a:r>
            <a:r>
              <a:rPr lang="en-GB" dirty="0" err="1">
                <a:ea typeface="+mj-lt"/>
                <a:cs typeface="+mj-lt"/>
              </a:rPr>
              <a:t>éléments</a:t>
            </a:r>
            <a:r>
              <a:rPr lang="en-GB" dirty="0">
                <a:ea typeface="+mj-lt"/>
                <a:cs typeface="+mj-lt"/>
              </a:rPr>
              <a:t> </a:t>
            </a:r>
            <a:r>
              <a:rPr lang="en-GB" dirty="0" err="1">
                <a:ea typeface="+mj-lt"/>
                <a:cs typeface="+mj-lt"/>
              </a:rPr>
              <a:t>constitutifs</a:t>
            </a:r>
            <a:r>
              <a:rPr lang="en-GB" dirty="0">
                <a:ea typeface="+mj-lt"/>
                <a:cs typeface="+mj-lt"/>
              </a:rPr>
              <a:t> d'un </a:t>
            </a:r>
            <a:r>
              <a:rPr lang="en-GB" dirty="0" err="1">
                <a:ea typeface="+mj-lt"/>
                <a:cs typeface="+mj-lt"/>
              </a:rPr>
              <a:t>système</a:t>
            </a:r>
            <a:r>
              <a:rPr lang="en-GB" dirty="0">
                <a:ea typeface="+mj-lt"/>
                <a:cs typeface="+mj-lt"/>
              </a:rPr>
              <a:t> de </a:t>
            </a:r>
            <a:r>
              <a:rPr lang="en-GB" dirty="0" err="1">
                <a:ea typeface="+mj-lt"/>
                <a:cs typeface="+mj-lt"/>
              </a:rPr>
              <a:t>compétences</a:t>
            </a:r>
            <a:r>
              <a:rPr lang="en-GB" dirty="0">
                <a:ea typeface="+mj-lt"/>
                <a:cs typeface="+mj-lt"/>
              </a:rPr>
              <a:t> et de validation mature.</a:t>
            </a:r>
            <a:endParaRPr lang="en-GB" dirty="0"/>
          </a:p>
          <a:p>
            <a:r>
              <a:rPr lang="en-GB" dirty="0"/>
              <a:t> 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369D3B-C3B7-EA4E-926D-C0891A37AF55}"/>
              </a:ext>
            </a:extLst>
          </p:cNvPr>
          <p:cNvSpPr txBox="1"/>
          <p:nvPr/>
        </p:nvSpPr>
        <p:spPr>
          <a:xfrm>
            <a:off x="2123440" y="6358367"/>
            <a:ext cx="7924800" cy="50783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i="1" baseline="0">
                <a:solidFill>
                  <a:srgbClr val="455560"/>
                </a:solidFill>
                <a:ea typeface="+mn-lt"/>
                <a:cs typeface="+mn-lt"/>
              </a:rPr>
              <a:t>Source : </a:t>
            </a:r>
            <a:r>
              <a:rPr lang="en-US" sz="1100" i="1" err="1">
                <a:solidFill>
                  <a:srgbClr val="455560"/>
                </a:solidFill>
                <a:ea typeface="+mn-lt"/>
                <a:cs typeface="+mn-lt"/>
              </a:rPr>
              <a:t>Cedefop </a:t>
            </a:r>
            <a:r>
              <a:rPr lang="en-US" sz="1100" i="1">
                <a:solidFill>
                  <a:srgbClr val="455560"/>
                </a:solidFill>
                <a:ea typeface="+mn-lt"/>
                <a:cs typeface="+mn-lt"/>
              </a:rPr>
              <a:t>; rapport d'avancement de l'UE (2025) </a:t>
            </a:r>
            <a:endParaRPr lang="en-US" i="1">
              <a:ea typeface="+mn-lt"/>
              <a:cs typeface="+mn-lt"/>
            </a:endParaRPr>
          </a:p>
          <a:p>
            <a:pPr algn="ctr"/>
            <a:endParaRPr lang="en-GB" sz="1600" i="1"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Danemark – exemple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0" tIns="0" rIns="91440" bIns="0" rtlCol="0" anchor="t">
            <a:normAutofit lnSpcReduction="10000"/>
          </a:bodyPr>
          <a:lstStyle/>
          <a:p>
            <a:r>
              <a:rPr dirty="0" err="1">
                <a:cs typeface="Arial"/>
              </a:rPr>
              <a:t>Problème</a:t>
            </a:r>
            <a:r>
              <a:rPr dirty="0">
                <a:cs typeface="Arial"/>
              </a:rPr>
              <a:t> </a:t>
            </a:r>
            <a:r>
              <a:rPr dirty="0" err="1">
                <a:cs typeface="Arial"/>
              </a:rPr>
              <a:t>abordé</a:t>
            </a:r>
            <a:r>
              <a:rPr dirty="0">
                <a:cs typeface="Arial"/>
              </a:rPr>
              <a:t> :</a:t>
            </a:r>
          </a:p>
          <a:p>
            <a:r>
              <a:rPr b="0" dirty="0">
                <a:cs typeface="Arial"/>
              </a:rPr>
              <a:t>Le </a:t>
            </a:r>
            <a:r>
              <a:rPr b="0" dirty="0" err="1">
                <a:cs typeface="Arial"/>
              </a:rPr>
              <a:t>Danemark</a:t>
            </a:r>
            <a:r>
              <a:rPr b="0" dirty="0">
                <a:cs typeface="Arial"/>
              </a:rPr>
              <a:t> vise </a:t>
            </a:r>
            <a:r>
              <a:rPr b="0" dirty="0" err="1">
                <a:cs typeface="Arial"/>
              </a:rPr>
              <a:t>à</a:t>
            </a:r>
            <a:r>
              <a:rPr b="0" dirty="0">
                <a:cs typeface="Arial"/>
              </a:rPr>
              <a:t> </a:t>
            </a:r>
            <a:r>
              <a:rPr b="0" dirty="0" err="1">
                <a:cs typeface="Arial"/>
              </a:rPr>
              <a:t>soutenir</a:t>
            </a:r>
            <a:r>
              <a:rPr b="0" dirty="0">
                <a:cs typeface="Arial"/>
              </a:rPr>
              <a:t> </a:t>
            </a:r>
            <a:r>
              <a:rPr b="0" dirty="0" err="1">
                <a:cs typeface="Arial"/>
              </a:rPr>
              <a:t>l'apprentissage</a:t>
            </a:r>
            <a:r>
              <a:rPr b="0" dirty="0">
                <a:cs typeface="Arial"/>
              </a:rPr>
              <a:t> des </a:t>
            </a:r>
            <a:r>
              <a:rPr b="0" dirty="0" err="1">
                <a:cs typeface="Arial"/>
              </a:rPr>
              <a:t>adultes</a:t>
            </a:r>
            <a:r>
              <a:rPr b="0" dirty="0">
                <a:cs typeface="Arial"/>
              </a:rPr>
              <a:t> et </a:t>
            </a:r>
            <a:r>
              <a:rPr b="0" dirty="0" err="1">
                <a:cs typeface="Arial"/>
              </a:rPr>
              <a:t>l'adaptabilité</a:t>
            </a:r>
            <a:r>
              <a:rPr b="0" dirty="0">
                <a:cs typeface="Arial"/>
              </a:rPr>
              <a:t> de la main-</a:t>
            </a:r>
            <a:r>
              <a:rPr b="0" dirty="0" err="1">
                <a:cs typeface="Arial"/>
              </a:rPr>
              <a:t>d'œuvre</a:t>
            </a:r>
            <a:r>
              <a:rPr b="0" dirty="0">
                <a:cs typeface="Arial"/>
              </a:rPr>
              <a:t> dans un </a:t>
            </a:r>
            <a:r>
              <a:rPr b="0" dirty="0" err="1">
                <a:cs typeface="Arial"/>
              </a:rPr>
              <a:t>contexte</a:t>
            </a:r>
            <a:r>
              <a:rPr b="0" dirty="0">
                <a:cs typeface="Arial"/>
              </a:rPr>
              <a:t> de </a:t>
            </a:r>
            <a:r>
              <a:rPr b="0" dirty="0" err="1">
                <a:cs typeface="Arial"/>
              </a:rPr>
              <a:t>développement</a:t>
            </a:r>
            <a:r>
              <a:rPr b="0" dirty="0">
                <a:cs typeface="Arial"/>
              </a:rPr>
              <a:t> </a:t>
            </a:r>
            <a:r>
              <a:rPr b="0" dirty="0" err="1">
                <a:cs typeface="Arial"/>
              </a:rPr>
              <a:t>continu</a:t>
            </a:r>
            <a:r>
              <a:rPr b="0" dirty="0">
                <a:cs typeface="Arial"/>
              </a:rPr>
              <a:t> des </a:t>
            </a:r>
            <a:r>
              <a:rPr b="0" dirty="0" err="1">
                <a:cs typeface="Arial"/>
              </a:rPr>
              <a:t>compétences</a:t>
            </a:r>
            <a:r>
              <a:rPr b="0" dirty="0">
                <a:cs typeface="Arial"/>
              </a:rPr>
              <a:t>.</a:t>
            </a:r>
          </a:p>
          <a:p>
            <a:endParaRPr b="0" dirty="0"/>
          </a:p>
          <a:p>
            <a:r>
              <a:rPr lang="en-US" dirty="0" err="1">
                <a:cs typeface="Arial"/>
              </a:rPr>
              <a:t>Mesures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prises</a:t>
            </a:r>
            <a:r>
              <a:rPr lang="en-US" dirty="0">
                <a:cs typeface="Arial"/>
              </a:rPr>
              <a:t> :</a:t>
            </a:r>
            <a:endParaRPr lang="en-US" b="0" dirty="0">
              <a:cs typeface="Arial"/>
            </a:endParaRPr>
          </a:p>
          <a:p>
            <a:r>
              <a:rPr lang="en-US" b="0" dirty="0">
                <a:cs typeface="Arial"/>
              </a:rPr>
              <a:t>Des micro-certifications </a:t>
            </a:r>
            <a:r>
              <a:rPr lang="en-US" b="0" dirty="0" err="1">
                <a:cs typeface="Arial"/>
              </a:rPr>
              <a:t>sont</a:t>
            </a:r>
            <a:r>
              <a:rPr lang="en-US" b="0" dirty="0">
                <a:cs typeface="Arial"/>
              </a:rPr>
              <a:t> mises </a:t>
            </a:r>
            <a:r>
              <a:rPr lang="en-US" b="0" dirty="0" err="1">
                <a:cs typeface="Arial"/>
              </a:rPr>
              <a:t>en</a:t>
            </a:r>
            <a:r>
              <a:rPr lang="en-US" b="0" dirty="0">
                <a:cs typeface="Arial"/>
              </a:rPr>
              <a:t> place </a:t>
            </a:r>
            <a:r>
              <a:rPr lang="en-US" b="0" dirty="0" err="1">
                <a:cs typeface="Arial"/>
              </a:rPr>
              <a:t>parallèlement</a:t>
            </a:r>
            <a:r>
              <a:rPr lang="en-US" b="0" dirty="0">
                <a:cs typeface="Arial"/>
              </a:rPr>
              <a:t> </a:t>
            </a:r>
            <a:r>
              <a:rPr lang="en-US" b="0" dirty="0" err="1">
                <a:cs typeface="Arial"/>
              </a:rPr>
              <a:t>à</a:t>
            </a:r>
            <a:r>
              <a:rPr lang="en-US" b="0" dirty="0">
                <a:cs typeface="Arial"/>
              </a:rPr>
              <a:t> des </a:t>
            </a:r>
            <a:r>
              <a:rPr lang="en-US" b="0" dirty="0" err="1">
                <a:cs typeface="Arial"/>
              </a:rPr>
              <a:t>dispositifs</a:t>
            </a:r>
            <a:r>
              <a:rPr lang="en-US" b="0" dirty="0">
                <a:cs typeface="Arial"/>
              </a:rPr>
              <a:t> </a:t>
            </a:r>
            <a:r>
              <a:rPr lang="en-US" b="0" dirty="0" err="1">
                <a:cs typeface="Arial"/>
              </a:rPr>
              <a:t>solides</a:t>
            </a:r>
            <a:r>
              <a:rPr lang="en-US" b="0" dirty="0">
                <a:cs typeface="Arial"/>
              </a:rPr>
              <a:t> de </a:t>
            </a:r>
            <a:r>
              <a:rPr lang="en-GB" b="0" dirty="0"/>
              <a:t>VANFI </a:t>
            </a:r>
            <a:r>
              <a:rPr lang="en-US" b="0" dirty="0">
                <a:cs typeface="Arial"/>
              </a:rPr>
              <a:t>/VAE, </a:t>
            </a:r>
            <a:r>
              <a:rPr lang="en-US" b="0" dirty="0" err="1">
                <a:cs typeface="Arial"/>
              </a:rPr>
              <a:t>permettant</a:t>
            </a:r>
            <a:r>
              <a:rPr lang="en-US" b="0" dirty="0">
                <a:cs typeface="Arial"/>
              </a:rPr>
              <a:t> la reconnaissance des </a:t>
            </a:r>
            <a:r>
              <a:rPr lang="en-US" b="0" dirty="0" err="1">
                <a:cs typeface="Arial"/>
              </a:rPr>
              <a:t>compétences</a:t>
            </a:r>
            <a:r>
              <a:rPr lang="en-US" b="0" dirty="0">
                <a:cs typeface="Arial"/>
              </a:rPr>
              <a:t> </a:t>
            </a:r>
            <a:r>
              <a:rPr lang="en-US" b="0" dirty="0" err="1">
                <a:cs typeface="Arial"/>
              </a:rPr>
              <a:t>acquises</a:t>
            </a:r>
            <a:r>
              <a:rPr lang="en-US" b="0" dirty="0">
                <a:cs typeface="Arial"/>
              </a:rPr>
              <a:t> par le travail et </a:t>
            </a:r>
            <a:r>
              <a:rPr lang="en-US" b="0" dirty="0" err="1">
                <a:cs typeface="Arial"/>
              </a:rPr>
              <a:t>l'expérience</a:t>
            </a:r>
            <a:r>
              <a:rPr lang="en-US" b="0" dirty="0">
                <a:cs typeface="Arial"/>
              </a:rPr>
              <a:t>.</a:t>
            </a:r>
            <a:endParaRPr lang="en-GB" dirty="0">
              <a:cs typeface="Arial"/>
            </a:endParaRPr>
          </a:p>
          <a:p>
            <a:endParaRPr lang="en-GB" dirty="0"/>
          </a:p>
          <a:p>
            <a:r>
              <a:rPr dirty="0" err="1">
                <a:cs typeface="Arial"/>
              </a:rPr>
              <a:t>Interprétation</a:t>
            </a:r>
            <a:r>
              <a:rPr dirty="0">
                <a:cs typeface="Arial"/>
              </a:rPr>
              <a:t> des micro-certifications :</a:t>
            </a:r>
          </a:p>
          <a:p>
            <a:r>
              <a:rPr b="0" dirty="0">
                <a:cs typeface="Arial"/>
              </a:rPr>
              <a:t>Les micro-certifications </a:t>
            </a:r>
            <a:r>
              <a:rPr b="0" dirty="0" err="1">
                <a:cs typeface="Arial"/>
              </a:rPr>
              <a:t>sont</a:t>
            </a:r>
            <a:r>
              <a:rPr b="0" dirty="0">
                <a:cs typeface="Arial"/>
              </a:rPr>
              <a:t> </a:t>
            </a:r>
            <a:r>
              <a:rPr b="0" dirty="0" err="1">
                <a:cs typeface="Arial"/>
              </a:rPr>
              <a:t>interprétées</a:t>
            </a:r>
            <a:r>
              <a:rPr b="0" dirty="0">
                <a:cs typeface="Arial"/>
              </a:rPr>
              <a:t> dans le cadre d'un </a:t>
            </a:r>
            <a:r>
              <a:rPr b="0" dirty="0" err="1">
                <a:cs typeface="Arial"/>
              </a:rPr>
              <a:t>système</a:t>
            </a:r>
            <a:r>
              <a:rPr b="0" dirty="0">
                <a:cs typeface="Arial"/>
              </a:rPr>
              <a:t> </a:t>
            </a:r>
            <a:r>
              <a:rPr b="0" dirty="0" err="1">
                <a:cs typeface="Arial"/>
              </a:rPr>
              <a:t>modulaire</a:t>
            </a:r>
            <a:r>
              <a:rPr b="0" dirty="0">
                <a:cs typeface="Arial"/>
              </a:rPr>
              <a:t> de formation </a:t>
            </a:r>
            <a:r>
              <a:rPr b="0" dirty="0" err="1">
                <a:cs typeface="Arial"/>
              </a:rPr>
              <a:t>professionnelle</a:t>
            </a:r>
            <a:r>
              <a:rPr b="0" dirty="0">
                <a:cs typeface="Arial"/>
              </a:rPr>
              <a:t> continue et </a:t>
            </a:r>
            <a:r>
              <a:rPr b="0" dirty="0" err="1">
                <a:cs typeface="Arial"/>
              </a:rPr>
              <a:t>d'apprentissage</a:t>
            </a:r>
            <a:r>
              <a:rPr b="0" dirty="0">
                <a:cs typeface="Arial"/>
              </a:rPr>
              <a:t> des </a:t>
            </a:r>
            <a:r>
              <a:rPr b="0" dirty="0" err="1">
                <a:cs typeface="Arial"/>
              </a:rPr>
              <a:t>adultes</a:t>
            </a:r>
            <a:r>
              <a:rPr b="0" dirty="0">
                <a:cs typeface="Arial"/>
              </a:rPr>
              <a:t>.</a:t>
            </a:r>
          </a:p>
          <a:p>
            <a:endParaRPr dirty="0"/>
          </a:p>
          <a:p>
            <a:endParaRPr dirty="0">
              <a:cs typeface="Arial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A4A18F-FBE6-C5C9-CD90-EFD799041EFB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FD3C3A5-2FB8-6646-3AE8-D1181C81BAC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>
                <a:ea typeface="+mj-lt"/>
                <a:cs typeface="+mj-lt"/>
              </a:rPr>
              <a:t>Point clé à retenir : </a:t>
            </a:r>
            <a:endParaRPr lang="en-US"/>
          </a:p>
          <a:p>
            <a:endParaRPr lang="en-GB"/>
          </a:p>
          <a:p>
            <a:r>
              <a:rPr lang="en-GB">
                <a:ea typeface="+mj-lt"/>
                <a:cs typeface="+mj-lt"/>
              </a:rPr>
              <a:t>Des systèmes de validation solides permettent aux micro-certifications de compléter la reconnaissance des compétences existantes. </a:t>
            </a:r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93B186-D03F-7F06-DFE9-CBD628F54AD3}"/>
              </a:ext>
            </a:extLst>
          </p:cNvPr>
          <p:cNvSpPr txBox="1"/>
          <p:nvPr/>
        </p:nvSpPr>
        <p:spPr>
          <a:xfrm>
            <a:off x="2123440" y="6358367"/>
            <a:ext cx="7924800" cy="2616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i="1" baseline="0">
                <a:solidFill>
                  <a:srgbClr val="455560"/>
                </a:solidFill>
                <a:ea typeface="+mn-lt"/>
                <a:cs typeface="+mn-lt"/>
              </a:rPr>
              <a:t>Source : </a:t>
            </a:r>
            <a:r>
              <a:rPr lang="en-US" sz="1100" i="1">
                <a:solidFill>
                  <a:srgbClr val="455560"/>
                </a:solidFill>
                <a:ea typeface="+mn-lt"/>
                <a:cs typeface="+mn-lt"/>
              </a:rPr>
              <a:t>Analyses </a:t>
            </a:r>
            <a:r>
              <a:rPr lang="en-US" sz="1100" i="1" err="1">
                <a:solidFill>
                  <a:srgbClr val="455560"/>
                </a:solidFill>
                <a:ea typeface="+mn-lt"/>
                <a:cs typeface="+mn-lt"/>
              </a:rPr>
              <a:t>du Cedefop</a:t>
            </a:r>
            <a:endParaRPr lang="en-US" i="1"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Synthèse : ce que montrent ces exemples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0" tIns="0" rIns="91440" bIns="0" rtlCol="0" anchor="t">
            <a:normAutofit/>
          </a:bodyPr>
          <a:lstStyle/>
          <a:p>
            <a:r>
              <a:rPr dirty="0">
                <a:cs typeface="Arial"/>
              </a:rPr>
              <a:t>Dans </a:t>
            </a:r>
            <a:r>
              <a:rPr dirty="0" err="1">
                <a:cs typeface="Arial"/>
              </a:rPr>
              <a:t>tous</a:t>
            </a:r>
            <a:r>
              <a:rPr dirty="0">
                <a:cs typeface="Arial"/>
              </a:rPr>
              <a:t> les pays, les micro-certifications </a:t>
            </a:r>
            <a:r>
              <a:rPr dirty="0" err="1">
                <a:cs typeface="Arial"/>
              </a:rPr>
              <a:t>sont</a:t>
            </a:r>
            <a:r>
              <a:rPr dirty="0">
                <a:cs typeface="Arial"/>
              </a:rPr>
              <a:t> </a:t>
            </a:r>
            <a:r>
              <a:rPr dirty="0" err="1">
                <a:cs typeface="Arial"/>
              </a:rPr>
              <a:t>particulièrement</a:t>
            </a:r>
            <a:r>
              <a:rPr dirty="0">
                <a:cs typeface="Arial"/>
              </a:rPr>
              <a:t> </a:t>
            </a:r>
            <a:r>
              <a:rPr dirty="0" err="1">
                <a:cs typeface="Arial"/>
              </a:rPr>
              <a:t>efficaces</a:t>
            </a:r>
            <a:r>
              <a:rPr dirty="0">
                <a:cs typeface="Arial"/>
              </a:rPr>
              <a:t> pour la </a:t>
            </a:r>
            <a:r>
              <a:rPr lang="en-GB" dirty="0"/>
              <a:t>VANFI</a:t>
            </a:r>
            <a:r>
              <a:rPr dirty="0">
                <a:cs typeface="Arial"/>
              </a:rPr>
              <a:t> </a:t>
            </a:r>
            <a:r>
              <a:rPr dirty="0" err="1">
                <a:cs typeface="Arial"/>
              </a:rPr>
              <a:t>lorsque</a:t>
            </a:r>
            <a:r>
              <a:rPr dirty="0">
                <a:cs typeface="Arial"/>
              </a:rPr>
              <a:t> :</a:t>
            </a:r>
          </a:p>
          <a:p>
            <a:pPr marL="285750" indent="-285750">
              <a:buChar char="•"/>
            </a:pPr>
            <a:r>
              <a:rPr b="0" dirty="0" err="1">
                <a:cs typeface="Arial"/>
              </a:rPr>
              <a:t>l'anticipation</a:t>
            </a:r>
            <a:r>
              <a:rPr b="0" dirty="0">
                <a:cs typeface="Arial"/>
              </a:rPr>
              <a:t> des </a:t>
            </a:r>
            <a:r>
              <a:rPr b="0" dirty="0" err="1">
                <a:cs typeface="Arial"/>
              </a:rPr>
              <a:t>compétences</a:t>
            </a:r>
            <a:r>
              <a:rPr b="0" dirty="0">
                <a:cs typeface="Arial"/>
              </a:rPr>
              <a:t> et les </a:t>
            </a:r>
            <a:r>
              <a:rPr b="0" dirty="0" err="1">
                <a:cs typeface="Arial"/>
              </a:rPr>
              <a:t>informations</a:t>
            </a:r>
            <a:r>
              <a:rPr b="0" dirty="0">
                <a:cs typeface="Arial"/>
              </a:rPr>
              <a:t> sur le </a:t>
            </a:r>
            <a:r>
              <a:rPr b="0" dirty="0" err="1">
                <a:cs typeface="Arial"/>
              </a:rPr>
              <a:t>marché</a:t>
            </a:r>
            <a:r>
              <a:rPr b="0" dirty="0">
                <a:cs typeface="Arial"/>
              </a:rPr>
              <a:t> du travail </a:t>
            </a:r>
            <a:r>
              <a:rPr b="0" dirty="0" err="1">
                <a:cs typeface="Arial"/>
              </a:rPr>
              <a:t>sont</a:t>
            </a:r>
            <a:r>
              <a:rPr b="0" dirty="0">
                <a:cs typeface="Arial"/>
              </a:rPr>
              <a:t> </a:t>
            </a:r>
            <a:r>
              <a:rPr b="0" dirty="0" err="1">
                <a:cs typeface="Arial"/>
              </a:rPr>
              <a:t>utilisées</a:t>
            </a:r>
            <a:endParaRPr b="0" dirty="0">
              <a:cs typeface="Arial"/>
            </a:endParaRPr>
          </a:p>
          <a:p>
            <a:pPr marL="285750" indent="-285750">
              <a:buChar char="•"/>
            </a:pPr>
            <a:r>
              <a:rPr b="0" dirty="0">
                <a:cs typeface="Arial"/>
              </a:rPr>
              <a:t>les </a:t>
            </a:r>
            <a:r>
              <a:rPr b="0" dirty="0" err="1">
                <a:cs typeface="Arial"/>
              </a:rPr>
              <a:t>employeurs</a:t>
            </a:r>
            <a:r>
              <a:rPr b="0" dirty="0">
                <a:cs typeface="Arial"/>
              </a:rPr>
              <a:t> </a:t>
            </a:r>
            <a:r>
              <a:rPr b="0" dirty="0" err="1">
                <a:cs typeface="Arial"/>
              </a:rPr>
              <a:t>sont</a:t>
            </a:r>
            <a:r>
              <a:rPr b="0" dirty="0">
                <a:cs typeface="Arial"/>
              </a:rPr>
              <a:t> </a:t>
            </a:r>
            <a:r>
              <a:rPr b="0" dirty="0" err="1">
                <a:cs typeface="Arial"/>
              </a:rPr>
              <a:t>impliqués</a:t>
            </a:r>
            <a:endParaRPr b="0" dirty="0">
              <a:cs typeface="Arial"/>
            </a:endParaRPr>
          </a:p>
          <a:p>
            <a:pPr marL="285750" indent="-285750">
              <a:buChar char="•"/>
            </a:pPr>
            <a:r>
              <a:rPr b="0" dirty="0">
                <a:cs typeface="Arial"/>
              </a:rPr>
              <a:t>des </a:t>
            </a:r>
            <a:r>
              <a:rPr b="0" dirty="0" err="1">
                <a:cs typeface="Arial"/>
              </a:rPr>
              <a:t>systèmes</a:t>
            </a:r>
            <a:r>
              <a:rPr b="0" dirty="0">
                <a:cs typeface="Arial"/>
              </a:rPr>
              <a:t> de validation et </a:t>
            </a:r>
            <a:r>
              <a:rPr b="0" dirty="0" err="1">
                <a:cs typeface="Arial"/>
              </a:rPr>
              <a:t>d'assurance</a:t>
            </a:r>
            <a:r>
              <a:rPr b="0" dirty="0">
                <a:cs typeface="Arial"/>
              </a:rPr>
              <a:t> </a:t>
            </a:r>
            <a:r>
              <a:rPr b="0" dirty="0" err="1">
                <a:cs typeface="Arial"/>
              </a:rPr>
              <a:t>qualité</a:t>
            </a:r>
            <a:r>
              <a:rPr b="0" dirty="0">
                <a:cs typeface="Arial"/>
              </a:rPr>
              <a:t> existent</a:t>
            </a:r>
          </a:p>
          <a:p>
            <a:endParaRPr dirty="0"/>
          </a:p>
          <a:p>
            <a:r>
              <a:rPr dirty="0">
                <a:cs typeface="Arial"/>
              </a:rPr>
              <a:t>Les micro-certifications ne </a:t>
            </a:r>
            <a:r>
              <a:rPr dirty="0" err="1">
                <a:cs typeface="Arial"/>
              </a:rPr>
              <a:t>créent</a:t>
            </a:r>
            <a:r>
              <a:rPr dirty="0">
                <a:cs typeface="Arial"/>
              </a:rPr>
              <a:t> pas </a:t>
            </a:r>
            <a:r>
              <a:rPr dirty="0" err="1">
                <a:cs typeface="Arial"/>
              </a:rPr>
              <a:t>à</a:t>
            </a:r>
            <a:r>
              <a:rPr dirty="0">
                <a:cs typeface="Arial"/>
              </a:rPr>
              <a:t> </a:t>
            </a:r>
            <a:r>
              <a:rPr dirty="0" err="1">
                <a:cs typeface="Arial"/>
              </a:rPr>
              <a:t>elles</a:t>
            </a:r>
            <a:r>
              <a:rPr dirty="0">
                <a:cs typeface="Arial"/>
              </a:rPr>
              <a:t> </a:t>
            </a:r>
            <a:r>
              <a:rPr dirty="0" err="1">
                <a:cs typeface="Arial"/>
              </a:rPr>
              <a:t>seules</a:t>
            </a:r>
            <a:r>
              <a:rPr dirty="0">
                <a:cs typeface="Arial"/>
              </a:rPr>
              <a:t> des </a:t>
            </a:r>
            <a:r>
              <a:rPr dirty="0" err="1">
                <a:cs typeface="Arial"/>
              </a:rPr>
              <a:t>mécanismes</a:t>
            </a:r>
            <a:r>
              <a:rPr dirty="0">
                <a:cs typeface="Arial"/>
              </a:rPr>
              <a:t> de validation </a:t>
            </a:r>
            <a:r>
              <a:rPr dirty="0" err="1">
                <a:cs typeface="Arial"/>
              </a:rPr>
              <a:t>ou</a:t>
            </a:r>
            <a:r>
              <a:rPr dirty="0">
                <a:cs typeface="Arial"/>
              </a:rPr>
              <a:t> de coordination.</a:t>
            </a:r>
          </a:p>
          <a:p>
            <a:endParaRPr dirty="0"/>
          </a:p>
          <a:p>
            <a:r>
              <a:rPr dirty="0" err="1">
                <a:cs typeface="Arial"/>
              </a:rPr>
              <a:t>Elles</a:t>
            </a:r>
            <a:r>
              <a:rPr dirty="0">
                <a:cs typeface="Arial"/>
              </a:rPr>
              <a:t> </a:t>
            </a:r>
            <a:r>
              <a:rPr dirty="0" err="1">
                <a:cs typeface="Arial"/>
              </a:rPr>
              <a:t>fonctionnent</a:t>
            </a:r>
            <a:r>
              <a:rPr dirty="0">
                <a:cs typeface="Arial"/>
              </a:rPr>
              <a:t> </a:t>
            </a:r>
            <a:r>
              <a:rPr dirty="0" err="1">
                <a:cs typeface="Arial"/>
              </a:rPr>
              <a:t>comme</a:t>
            </a:r>
            <a:r>
              <a:rPr dirty="0">
                <a:cs typeface="Arial"/>
              </a:rPr>
              <a:t> des </a:t>
            </a:r>
            <a:r>
              <a:rPr dirty="0" err="1">
                <a:cs typeface="Arial"/>
              </a:rPr>
              <a:t>composantes</a:t>
            </a:r>
            <a:r>
              <a:rPr dirty="0">
                <a:cs typeface="Arial"/>
              </a:rPr>
              <a:t> d'un </a:t>
            </a:r>
            <a:r>
              <a:rPr dirty="0" err="1">
                <a:cs typeface="Arial"/>
              </a:rPr>
              <a:t>système</a:t>
            </a:r>
            <a:r>
              <a:rPr dirty="0">
                <a:cs typeface="Arial"/>
              </a:rPr>
              <a:t> au sein </a:t>
            </a:r>
            <a:r>
              <a:rPr dirty="0" err="1">
                <a:cs typeface="Arial"/>
              </a:rPr>
              <a:t>d'écosystèmes</a:t>
            </a:r>
            <a:r>
              <a:rPr dirty="0">
                <a:cs typeface="Arial"/>
              </a:rPr>
              <a:t> plus larges de </a:t>
            </a:r>
            <a:r>
              <a:rPr dirty="0" err="1">
                <a:cs typeface="Arial"/>
              </a:rPr>
              <a:t>compétences</a:t>
            </a:r>
            <a:r>
              <a:rPr dirty="0">
                <a:cs typeface="Arial"/>
              </a:rPr>
              <a:t>, </a:t>
            </a:r>
            <a:r>
              <a:rPr dirty="0" err="1">
                <a:cs typeface="Arial"/>
              </a:rPr>
              <a:t>d'emploi</a:t>
            </a:r>
            <a:r>
              <a:rPr dirty="0">
                <a:cs typeface="Arial"/>
              </a:rPr>
              <a:t> et de validation.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Micro-certifications à tous les niveaux du système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8"/>
          </p:nvPr>
        </p:nvSpPr>
        <p:spPr>
          <a:solidFill>
            <a:schemeClr val="tx2"/>
          </a:solidFill>
        </p:spPr>
        <p:txBody>
          <a:bodyPr vert="horz" lIns="216000" tIns="144000" rIns="216000" bIns="216000" rtlCol="0" anchor="t">
            <a:normAutofit/>
          </a:bodyPr>
          <a:lstStyle/>
          <a:p>
            <a:r>
              <a:rPr dirty="0" err="1">
                <a:ea typeface="+mj-lt"/>
                <a:cs typeface="+mj-lt"/>
              </a:rPr>
              <a:t>Niveau</a:t>
            </a:r>
            <a:r>
              <a:rPr dirty="0">
                <a:ea typeface="+mj-lt"/>
                <a:cs typeface="+mj-lt"/>
              </a:rPr>
              <a:t> </a:t>
            </a:r>
            <a:r>
              <a:rPr dirty="0" err="1">
                <a:ea typeface="+mj-lt"/>
                <a:cs typeface="+mj-lt"/>
              </a:rPr>
              <a:t>individuel</a:t>
            </a:r>
            <a:r>
              <a:rPr dirty="0">
                <a:ea typeface="+mj-lt"/>
                <a:cs typeface="+mj-lt"/>
              </a:rPr>
              <a:t> :</a:t>
            </a:r>
            <a:endParaRPr lang="en-US" dirty="0">
              <a:ea typeface="+mj-lt"/>
              <a:cs typeface="+mj-lt"/>
            </a:endParaRPr>
          </a:p>
          <a:p>
            <a:endParaRPr lang="en-GB" dirty="0">
              <a:ea typeface="+mj-lt"/>
              <a:cs typeface="+mj-lt"/>
            </a:endParaRPr>
          </a:p>
          <a:p>
            <a:pPr marL="285750" indent="-285750">
              <a:buChar char="•"/>
            </a:pPr>
            <a:r>
              <a:rPr b="0" dirty="0" err="1">
                <a:ea typeface="+mj-lt"/>
                <a:cs typeface="+mj-lt"/>
              </a:rPr>
              <a:t>visibilité</a:t>
            </a:r>
            <a:r>
              <a:rPr b="0" dirty="0">
                <a:ea typeface="+mj-lt"/>
                <a:cs typeface="+mj-lt"/>
              </a:rPr>
              <a:t> des </a:t>
            </a:r>
            <a:r>
              <a:rPr b="0" dirty="0" err="1">
                <a:ea typeface="+mj-lt"/>
                <a:cs typeface="+mj-lt"/>
              </a:rPr>
              <a:t>compétences</a:t>
            </a:r>
            <a:endParaRPr b="0" dirty="0">
              <a:ea typeface="+mj-lt"/>
              <a:cs typeface="+mj-lt"/>
            </a:endParaRPr>
          </a:p>
          <a:p>
            <a:pPr marL="285750" indent="-285750">
              <a:buChar char="•"/>
            </a:pPr>
            <a:r>
              <a:rPr b="0" dirty="0">
                <a:ea typeface="+mj-lt"/>
                <a:cs typeface="+mj-lt"/>
              </a:rPr>
              <a:t>orientation et navigation </a:t>
            </a:r>
            <a:r>
              <a:rPr b="0" dirty="0" err="1">
                <a:ea typeface="+mj-lt"/>
                <a:cs typeface="+mj-lt"/>
              </a:rPr>
              <a:t>professionnelles</a:t>
            </a:r>
            <a:endParaRPr b="0" dirty="0">
              <a:ea typeface="+mj-lt"/>
              <a:cs typeface="+mj-lt"/>
            </a:endParaRPr>
          </a:p>
          <a:p>
            <a:pPr marL="285750" indent="-285750">
              <a:buChar char="•"/>
            </a:pPr>
            <a:r>
              <a:rPr b="0" dirty="0">
                <a:ea typeface="+mj-lt"/>
                <a:cs typeface="+mj-lt"/>
              </a:rPr>
              <a:t>transitions entre </a:t>
            </a:r>
            <a:r>
              <a:rPr b="0" dirty="0" err="1">
                <a:ea typeface="+mj-lt"/>
                <a:cs typeface="+mj-lt"/>
              </a:rPr>
              <a:t>apprentissage</a:t>
            </a:r>
            <a:r>
              <a:rPr b="0" dirty="0">
                <a:ea typeface="+mj-lt"/>
                <a:cs typeface="+mj-lt"/>
              </a:rPr>
              <a:t>, validation et travail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A75C19-18B6-E9AB-ACA5-04181C0C25A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 vert="horz" lIns="216000" tIns="144000" rIns="216000" bIns="216000" rtlCol="0" anchor="t">
            <a:normAutofit/>
          </a:bodyPr>
          <a:lstStyle/>
          <a:p>
            <a:r>
              <a:rPr lang="en-GB">
                <a:ea typeface="+mj-lt"/>
                <a:cs typeface="+mj-lt"/>
              </a:rPr>
              <a:t>Niveau institutionnel : </a:t>
            </a:r>
            <a:endParaRPr lang="en-GB"/>
          </a:p>
          <a:p>
            <a:endParaRPr lang="en-GB"/>
          </a:p>
          <a:p>
            <a:pPr marL="285750" indent="-285750">
              <a:buChar char="•"/>
            </a:pPr>
            <a:r>
              <a:rPr lang="en-GB" b="0">
                <a:ea typeface="+mj-lt"/>
                <a:cs typeface="+mj-lt"/>
              </a:rPr>
              <a:t>prestataires d'éducation et de formation </a:t>
            </a:r>
            <a:endParaRPr lang="en-GB"/>
          </a:p>
          <a:p>
            <a:pPr marL="285750" indent="-285750">
              <a:buChar char="•"/>
            </a:pPr>
            <a:r>
              <a:rPr lang="en-GB" b="0">
                <a:ea typeface="+mj-lt"/>
                <a:cs typeface="+mj-lt"/>
              </a:rPr>
              <a:t>employeurs et services publics de l'emploi </a:t>
            </a:r>
            <a:endParaRPr lang="en-GB"/>
          </a:p>
          <a:p>
            <a:pPr marL="285750" indent="-285750">
              <a:buChar char="•"/>
            </a:pPr>
            <a:r>
              <a:rPr lang="en-GB" b="0">
                <a:ea typeface="+mj-lt"/>
                <a:cs typeface="+mj-lt"/>
              </a:rPr>
              <a:t>dispositifs de conception, d'évaluation et de reconnaissance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681A4A-42E7-3191-8738-6C7429A552D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 vert="horz" lIns="216000" tIns="144000" rIns="216000" bIns="216000" rtlCol="0" anchor="t">
            <a:normAutofit/>
          </a:bodyPr>
          <a:lstStyle/>
          <a:p>
            <a:r>
              <a:rPr lang="en-GB" dirty="0">
                <a:ea typeface="+mj-lt"/>
                <a:cs typeface="+mj-lt"/>
              </a:rPr>
              <a:t>Au </a:t>
            </a:r>
            <a:r>
              <a:rPr lang="en-GB" dirty="0" err="1">
                <a:ea typeface="+mj-lt"/>
                <a:cs typeface="+mj-lt"/>
              </a:rPr>
              <a:t>niveau</a:t>
            </a:r>
            <a:r>
              <a:rPr lang="en-GB" dirty="0">
                <a:ea typeface="+mj-lt"/>
                <a:cs typeface="+mj-lt"/>
              </a:rPr>
              <a:t> du </a:t>
            </a:r>
            <a:r>
              <a:rPr lang="en-GB" dirty="0" err="1">
                <a:ea typeface="+mj-lt"/>
                <a:cs typeface="+mj-lt"/>
              </a:rPr>
              <a:t>système</a:t>
            </a:r>
            <a:r>
              <a:rPr lang="en-GB" dirty="0">
                <a:ea typeface="+mj-lt"/>
                <a:cs typeface="+mj-lt"/>
              </a:rPr>
              <a:t> : </a:t>
            </a:r>
            <a:endParaRPr lang="en-US" dirty="0"/>
          </a:p>
          <a:p>
            <a:endParaRPr lang="en-GB" dirty="0"/>
          </a:p>
          <a:p>
            <a:pPr marL="285750" indent="-285750">
              <a:buChar char="•"/>
            </a:pPr>
            <a:r>
              <a:rPr lang="en-GB" b="0" dirty="0">
                <a:ea typeface="+mj-lt"/>
                <a:cs typeface="+mj-lt"/>
              </a:rPr>
              <a:t>anticipation des </a:t>
            </a:r>
            <a:r>
              <a:rPr lang="en-GB" b="0" dirty="0" err="1">
                <a:ea typeface="+mj-lt"/>
                <a:cs typeface="+mj-lt"/>
              </a:rPr>
              <a:t>compétences</a:t>
            </a:r>
            <a:r>
              <a:rPr lang="en-GB" b="0" dirty="0">
                <a:ea typeface="+mj-lt"/>
                <a:cs typeface="+mj-lt"/>
              </a:rPr>
              <a:t> et </a:t>
            </a:r>
            <a:r>
              <a:rPr lang="en-GB" b="0" dirty="0" err="1">
                <a:ea typeface="+mj-lt"/>
                <a:cs typeface="+mj-lt"/>
              </a:rPr>
              <a:t>informations</a:t>
            </a:r>
            <a:r>
              <a:rPr lang="en-GB" b="0" dirty="0">
                <a:ea typeface="+mj-lt"/>
                <a:cs typeface="+mj-lt"/>
              </a:rPr>
              <a:t> sur le </a:t>
            </a:r>
            <a:r>
              <a:rPr lang="en-GB" b="0" dirty="0" err="1">
                <a:ea typeface="+mj-lt"/>
                <a:cs typeface="+mj-lt"/>
              </a:rPr>
              <a:t>marché</a:t>
            </a:r>
            <a:r>
              <a:rPr lang="en-GB" b="0" dirty="0">
                <a:ea typeface="+mj-lt"/>
                <a:cs typeface="+mj-lt"/>
              </a:rPr>
              <a:t> du travail </a:t>
            </a:r>
            <a:endParaRPr lang="en-GB" dirty="0"/>
          </a:p>
          <a:p>
            <a:pPr marL="285750" indent="-285750">
              <a:buChar char="•"/>
            </a:pPr>
            <a:r>
              <a:rPr lang="en-GB" b="0" dirty="0" err="1">
                <a:ea typeface="+mj-lt"/>
                <a:cs typeface="+mj-lt"/>
              </a:rPr>
              <a:t>gouvernance</a:t>
            </a:r>
            <a:r>
              <a:rPr lang="en-GB" b="0" dirty="0">
                <a:ea typeface="+mj-lt"/>
                <a:cs typeface="+mj-lt"/>
              </a:rPr>
              <a:t> et assurance </a:t>
            </a:r>
            <a:r>
              <a:rPr lang="en-GB" b="0" dirty="0" err="1">
                <a:ea typeface="+mj-lt"/>
                <a:cs typeface="+mj-lt"/>
              </a:rPr>
              <a:t>qualité</a:t>
            </a:r>
            <a:r>
              <a:rPr lang="en-GB" b="0" dirty="0">
                <a:ea typeface="+mj-lt"/>
                <a:cs typeface="+mj-lt"/>
              </a:rPr>
              <a:t> </a:t>
            </a:r>
            <a:endParaRPr lang="en-GB" dirty="0"/>
          </a:p>
          <a:p>
            <a:pPr marL="285750" indent="-285750">
              <a:buChar char="•"/>
            </a:pPr>
            <a:r>
              <a:rPr lang="en-GB" b="0" dirty="0">
                <a:ea typeface="+mj-lt"/>
                <a:cs typeface="+mj-lt"/>
              </a:rPr>
              <a:t>liens avec les cadres de certification et </a:t>
            </a:r>
            <a:r>
              <a:rPr lang="en-GB" b="0" dirty="0"/>
              <a:t>VANFI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L</a:t>
            </a:r>
            <a:r>
              <a:rPr lang="nl-BE" dirty="0"/>
              <a:t>acune </a:t>
            </a:r>
            <a:r>
              <a:rPr dirty="0" err="1"/>
              <a:t>récurrent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0" tIns="0" rIns="91440" bIns="0" rtlCol="0" anchor="t">
            <a:normAutofit/>
          </a:bodyPr>
          <a:lstStyle/>
          <a:p>
            <a:r>
              <a:rPr dirty="0">
                <a:cs typeface="Arial"/>
              </a:rPr>
              <a:t>Les </a:t>
            </a:r>
            <a:r>
              <a:rPr dirty="0" err="1">
                <a:cs typeface="Arial"/>
              </a:rPr>
              <a:t>données</a:t>
            </a:r>
            <a:r>
              <a:rPr dirty="0">
                <a:cs typeface="Arial"/>
              </a:rPr>
              <a:t> </a:t>
            </a:r>
            <a:r>
              <a:rPr dirty="0" err="1">
                <a:cs typeface="Arial"/>
              </a:rPr>
              <a:t>montrent</a:t>
            </a:r>
            <a:r>
              <a:rPr dirty="0">
                <a:cs typeface="Arial"/>
              </a:rPr>
              <a:t> que les micro-certifications se </a:t>
            </a:r>
            <a:r>
              <a:rPr dirty="0" err="1">
                <a:cs typeface="Arial"/>
              </a:rPr>
              <a:t>développent</a:t>
            </a:r>
            <a:r>
              <a:rPr dirty="0">
                <a:cs typeface="Arial"/>
              </a:rPr>
              <a:t> </a:t>
            </a:r>
            <a:r>
              <a:rPr dirty="0" err="1">
                <a:cs typeface="Arial"/>
              </a:rPr>
              <a:t>souvent</a:t>
            </a:r>
            <a:r>
              <a:rPr dirty="0">
                <a:cs typeface="Arial"/>
              </a:rPr>
              <a:t> plus </a:t>
            </a:r>
            <a:r>
              <a:rPr dirty="0" err="1">
                <a:cs typeface="Arial"/>
              </a:rPr>
              <a:t>rapidement</a:t>
            </a:r>
            <a:r>
              <a:rPr dirty="0">
                <a:cs typeface="Arial"/>
              </a:rPr>
              <a:t> que les </a:t>
            </a:r>
            <a:r>
              <a:rPr dirty="0" err="1">
                <a:cs typeface="Arial"/>
              </a:rPr>
              <a:t>systèmes</a:t>
            </a:r>
            <a:r>
              <a:rPr dirty="0">
                <a:cs typeface="Arial"/>
              </a:rPr>
              <a:t> qui </a:t>
            </a:r>
            <a:r>
              <a:rPr dirty="0" err="1">
                <a:cs typeface="Arial"/>
              </a:rPr>
              <a:t>devraient</a:t>
            </a:r>
            <a:r>
              <a:rPr dirty="0">
                <a:cs typeface="Arial"/>
              </a:rPr>
              <a:t> les </a:t>
            </a:r>
            <a:r>
              <a:rPr dirty="0" err="1">
                <a:cs typeface="Arial"/>
              </a:rPr>
              <a:t>encadrer</a:t>
            </a:r>
            <a:r>
              <a:rPr dirty="0">
                <a:cs typeface="Arial"/>
              </a:rPr>
              <a:t>.</a:t>
            </a:r>
            <a:endParaRPr lang="en-US" dirty="0">
              <a:cs typeface="Arial"/>
            </a:endParaRPr>
          </a:p>
          <a:p>
            <a:endParaRPr dirty="0"/>
          </a:p>
          <a:p>
            <a:r>
              <a:rPr dirty="0">
                <a:cs typeface="Arial"/>
              </a:rPr>
              <a:t>Les </a:t>
            </a:r>
            <a:r>
              <a:rPr lang="nl-BE" dirty="0">
                <a:cs typeface="Arial"/>
              </a:rPr>
              <a:t>lacunes </a:t>
            </a:r>
            <a:r>
              <a:rPr dirty="0">
                <a:cs typeface="Arial"/>
              </a:rPr>
              <a:t>courant</a:t>
            </a:r>
            <a:r>
              <a:rPr lang="nl-BE" dirty="0">
                <a:cs typeface="Arial"/>
              </a:rPr>
              <a:t>e</a:t>
            </a:r>
            <a:r>
              <a:rPr dirty="0">
                <a:cs typeface="Arial"/>
              </a:rPr>
              <a:t>s </a:t>
            </a:r>
            <a:r>
              <a:rPr dirty="0" err="1">
                <a:cs typeface="Arial"/>
              </a:rPr>
              <a:t>comprennent</a:t>
            </a:r>
            <a:r>
              <a:rPr dirty="0">
                <a:cs typeface="Arial"/>
              </a:rPr>
              <a:t> :</a:t>
            </a:r>
          </a:p>
          <a:p>
            <a:pPr marL="285750" indent="-285750">
              <a:buChar char="•"/>
            </a:pPr>
            <a:r>
              <a:rPr b="0" dirty="0">
                <a:cs typeface="Arial"/>
              </a:rPr>
              <a:t>des liens </a:t>
            </a:r>
            <a:r>
              <a:rPr b="0" dirty="0" err="1">
                <a:cs typeface="Arial"/>
              </a:rPr>
              <a:t>faibles</a:t>
            </a:r>
            <a:r>
              <a:rPr b="0" dirty="0">
                <a:cs typeface="Arial"/>
              </a:rPr>
              <a:t> avec </a:t>
            </a:r>
            <a:r>
              <a:rPr b="0" dirty="0" err="1">
                <a:cs typeface="Arial"/>
              </a:rPr>
              <a:t>l'anticipation</a:t>
            </a:r>
            <a:r>
              <a:rPr b="0" dirty="0">
                <a:cs typeface="Arial"/>
              </a:rPr>
              <a:t> et la </a:t>
            </a:r>
            <a:r>
              <a:rPr b="0" dirty="0" err="1">
                <a:cs typeface="Arial"/>
              </a:rPr>
              <a:t>prévision</a:t>
            </a:r>
            <a:r>
              <a:rPr b="0" dirty="0">
                <a:cs typeface="Arial"/>
              </a:rPr>
              <a:t> des </a:t>
            </a:r>
            <a:r>
              <a:rPr b="0" dirty="0" err="1">
                <a:cs typeface="Arial"/>
              </a:rPr>
              <a:t>compétences</a:t>
            </a:r>
            <a:endParaRPr b="0" dirty="0">
              <a:cs typeface="Arial"/>
            </a:endParaRPr>
          </a:p>
          <a:p>
            <a:pPr marL="285750" indent="-285750">
              <a:buChar char="•"/>
            </a:pPr>
            <a:r>
              <a:rPr b="0" dirty="0" err="1">
                <a:cs typeface="Arial"/>
              </a:rPr>
              <a:t>intégration</a:t>
            </a:r>
            <a:r>
              <a:rPr b="0" dirty="0">
                <a:cs typeface="Arial"/>
              </a:rPr>
              <a:t> </a:t>
            </a:r>
            <a:r>
              <a:rPr b="0" dirty="0" err="1">
                <a:cs typeface="Arial"/>
              </a:rPr>
              <a:t>limitée</a:t>
            </a:r>
            <a:r>
              <a:rPr b="0" dirty="0">
                <a:cs typeface="Arial"/>
              </a:rPr>
              <a:t> </a:t>
            </a:r>
            <a:r>
              <a:rPr lang="nl-BE" b="0" dirty="0">
                <a:cs typeface="Arial"/>
              </a:rPr>
              <a:t>aux</a:t>
            </a:r>
            <a:r>
              <a:rPr b="0" dirty="0">
                <a:cs typeface="Arial"/>
              </a:rPr>
              <a:t>services publics de </a:t>
            </a:r>
            <a:r>
              <a:rPr b="0" dirty="0" err="1">
                <a:cs typeface="Arial"/>
              </a:rPr>
              <a:t>l'emploi</a:t>
            </a:r>
            <a:r>
              <a:rPr b="0" dirty="0">
                <a:cs typeface="Arial"/>
              </a:rPr>
              <a:t> et</a:t>
            </a:r>
            <a:r>
              <a:rPr lang="nl-BE" b="0" dirty="0">
                <a:cs typeface="Arial"/>
              </a:rPr>
              <a:t> à</a:t>
            </a:r>
            <a:r>
              <a:rPr b="0" dirty="0">
                <a:cs typeface="Arial"/>
              </a:rPr>
              <a:t> </a:t>
            </a:r>
            <a:r>
              <a:rPr b="0" dirty="0" err="1">
                <a:cs typeface="Arial"/>
              </a:rPr>
              <a:t>l'orientation</a:t>
            </a:r>
            <a:endParaRPr b="0" dirty="0">
              <a:cs typeface="Arial"/>
            </a:endParaRPr>
          </a:p>
          <a:p>
            <a:pPr marL="285750" indent="-285750">
              <a:buChar char="•"/>
            </a:pPr>
            <a:r>
              <a:rPr b="0" dirty="0">
                <a:cs typeface="Arial"/>
              </a:rPr>
              <a:t>des </a:t>
            </a:r>
            <a:r>
              <a:rPr b="0" dirty="0" err="1">
                <a:cs typeface="Arial"/>
              </a:rPr>
              <a:t>dispositifs</a:t>
            </a:r>
            <a:r>
              <a:rPr b="0" dirty="0">
                <a:cs typeface="Arial"/>
              </a:rPr>
              <a:t> </a:t>
            </a:r>
            <a:r>
              <a:rPr b="0" dirty="0" err="1">
                <a:cs typeface="Arial"/>
              </a:rPr>
              <a:t>d'assurance</a:t>
            </a:r>
            <a:r>
              <a:rPr b="0" dirty="0">
                <a:cs typeface="Arial"/>
              </a:rPr>
              <a:t> </a:t>
            </a:r>
            <a:r>
              <a:rPr b="0" dirty="0" err="1">
                <a:cs typeface="Arial"/>
              </a:rPr>
              <a:t>qualité</a:t>
            </a:r>
            <a:r>
              <a:rPr b="0" dirty="0">
                <a:cs typeface="Arial"/>
              </a:rPr>
              <a:t> et de validation </a:t>
            </a:r>
            <a:r>
              <a:rPr b="0" dirty="0" err="1">
                <a:cs typeface="Arial"/>
              </a:rPr>
              <a:t>inégaux</a:t>
            </a:r>
            <a:endParaRPr b="0" dirty="0">
              <a:cs typeface="Arial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479B671-4525-8285-5A70-09260BC99EF4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1008077-A934-B74E-B0C2-4F6F79CDDE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>
                <a:ea typeface="+mj-lt"/>
                <a:cs typeface="+mj-lt"/>
              </a:rPr>
              <a:t>Le principal défi réside dans la coordination des systèmes, et non dans les micro-certifications elles-mêmes. </a:t>
            </a:r>
            <a:endParaRPr lang="en-US">
              <a:ea typeface="+mj-lt"/>
              <a:cs typeface="+mj-lt"/>
            </a:endParaRP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8BD07141-1D9E-C63F-9C94-DF85E5E22311}"/>
              </a:ext>
            </a:extLst>
          </p:cNvPr>
          <p:cNvSpPr txBox="1"/>
          <p:nvPr/>
        </p:nvSpPr>
        <p:spPr>
          <a:xfrm>
            <a:off x="2123440" y="6344920"/>
            <a:ext cx="7924800" cy="50783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i="1" baseline="0">
                <a:solidFill>
                  <a:srgbClr val="455560"/>
                </a:solidFill>
                <a:ea typeface="+mn-lt"/>
                <a:cs typeface="+mn-lt"/>
              </a:rPr>
              <a:t>Source : </a:t>
            </a:r>
            <a:r>
              <a:rPr lang="en-US" sz="1100" i="1">
                <a:solidFill>
                  <a:srgbClr val="455560"/>
                </a:solidFill>
                <a:ea typeface="+mn-lt"/>
                <a:cs typeface="+mn-lt"/>
              </a:rPr>
              <a:t>Rapport d'étape de l'UE sur les micro-certifications (2025) </a:t>
            </a:r>
            <a:endParaRPr lang="en-US" i="1">
              <a:cs typeface="Arial"/>
            </a:endParaRPr>
          </a:p>
          <a:p>
            <a:pPr algn="ctr"/>
            <a:endParaRPr lang="en-GB" sz="1600" i="1"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5543B7-8BCD-EDA5-5445-E52B7FA4EC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123E7-7D7C-7DBD-FA39-256A00B8AA6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>
                <a:cs typeface="Arial"/>
              </a:rPr>
              <a:t>Plan de travail 2026-2027 pour les micro-certifications ETF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62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C9FCF17-1B49-4E15-BDD0-508A3AAC0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457" y="332657"/>
            <a:ext cx="10944225" cy="1080120"/>
          </a:xfrm>
        </p:spPr>
        <p:txBody>
          <a:bodyPr/>
          <a:lstStyle/>
          <a:p>
            <a:r>
              <a:rPr lang="en-US">
                <a:cs typeface="Arial"/>
              </a:rPr>
              <a:t>Travaux analytiques et enquête de l'ETF (2026-2027)</a:t>
            </a:r>
            <a:endParaRPr lang="en-US" b="0">
              <a:solidFill>
                <a:srgbClr val="000000"/>
              </a:solidFill>
              <a:cs typeface="Arial"/>
            </a:endParaRPr>
          </a:p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6CE603-6A7A-4DE0-B363-42AFE7D64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0576" y="6237312"/>
            <a:ext cx="287536" cy="293663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B84476-BC29-4407-9D57-B2E562B8968B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16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4555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DDCBF68-D0F0-44D0-B9D4-B8DF7C7F8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002" y="1628801"/>
            <a:ext cx="3336219" cy="4105249"/>
          </a:xfrm>
        </p:spPr>
        <p:txBody>
          <a:bodyPr>
            <a:normAutofit/>
          </a:bodyPr>
          <a:lstStyle/>
          <a:p>
            <a:r>
              <a:rPr lang="en-GB"/>
              <a:t>Ce qui nous attend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/>
              <a:t>Nous analyserons comment les micro-certifications se développent et sont utilisées dans les pays partenaires, et comment elles s'articulent avec les systèmes de compétences et d'emploi.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775FC34-1FC9-4F64-BED0-D86815A75BF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21449" y="1628801"/>
            <a:ext cx="3336219" cy="4105249"/>
          </a:xfrm>
        </p:spPr>
        <p:txBody>
          <a:bodyPr vert="horz" lIns="0" tIns="0" rIns="91440" bIns="0" rtlCol="0" anchor="t">
            <a:normAutofit/>
          </a:bodyPr>
          <a:lstStyle/>
          <a:p>
            <a:r>
              <a:rPr lang="en-GB" dirty="0" err="1">
                <a:cs typeface="Arial"/>
              </a:rPr>
              <a:t>Domaines</a:t>
            </a:r>
            <a:r>
              <a:rPr lang="en-GB" dirty="0">
                <a:cs typeface="Arial"/>
              </a:rPr>
              <a:t> </a:t>
            </a:r>
            <a:r>
              <a:rPr lang="en-GB" dirty="0" err="1">
                <a:cs typeface="Arial"/>
              </a:rPr>
              <a:t>d'intérêt</a:t>
            </a:r>
            <a:r>
              <a:rPr lang="en-GB" dirty="0">
                <a:cs typeface="Arial"/>
              </a:rPr>
              <a:t>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 dirty="0">
                <a:cs typeface="Arial"/>
              </a:rPr>
              <a:t>Anticipation des </a:t>
            </a:r>
            <a:r>
              <a:rPr lang="en-GB" b="0" dirty="0" err="1">
                <a:cs typeface="Arial"/>
              </a:rPr>
              <a:t>compétences</a:t>
            </a:r>
            <a:r>
              <a:rPr lang="en-GB" b="0" dirty="0">
                <a:cs typeface="Arial"/>
              </a:rPr>
              <a:t> et </a:t>
            </a:r>
            <a:r>
              <a:rPr lang="en-GB" b="0" dirty="0" err="1">
                <a:cs typeface="Arial"/>
              </a:rPr>
              <a:t>renseignements</a:t>
            </a:r>
            <a:r>
              <a:rPr lang="en-GB" b="0" dirty="0">
                <a:cs typeface="Arial"/>
              </a:rPr>
              <a:t> sur le </a:t>
            </a:r>
            <a:r>
              <a:rPr lang="en-GB" b="0" dirty="0" err="1">
                <a:cs typeface="Arial"/>
              </a:rPr>
              <a:t>marché</a:t>
            </a:r>
            <a:r>
              <a:rPr lang="en-GB" b="0" dirty="0">
                <a:cs typeface="Arial"/>
              </a:rPr>
              <a:t> du travail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 dirty="0">
                <a:cs typeface="Arial"/>
              </a:rPr>
              <a:t>Participation des </a:t>
            </a:r>
            <a:r>
              <a:rPr lang="en-GB" b="0" dirty="0" err="1">
                <a:cs typeface="Arial"/>
              </a:rPr>
              <a:t>employeurs</a:t>
            </a:r>
            <a:endParaRPr lang="en-GB" b="0" dirty="0"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 dirty="0">
                <a:cs typeface="Arial"/>
              </a:rPr>
              <a:t>Services publics de </a:t>
            </a:r>
            <a:r>
              <a:rPr lang="en-GB" b="0" dirty="0" err="1">
                <a:cs typeface="Arial"/>
              </a:rPr>
              <a:t>l'emploi</a:t>
            </a:r>
            <a:r>
              <a:rPr lang="en-GB" b="0" dirty="0">
                <a:cs typeface="Arial"/>
              </a:rPr>
              <a:t> et orientation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 dirty="0">
                <a:cs typeface="Arial"/>
              </a:rPr>
              <a:t>Cadres de certification et validation (VANFI)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 dirty="0" err="1">
                <a:cs typeface="Arial"/>
              </a:rPr>
              <a:t>Gouvernance</a:t>
            </a:r>
            <a:r>
              <a:rPr lang="en-GB" b="0" dirty="0">
                <a:cs typeface="Arial"/>
              </a:rPr>
              <a:t> et coordination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B24D08-895E-4FCB-BACA-7988AD6D61C5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231894" y="1628801"/>
            <a:ext cx="3336219" cy="4105249"/>
          </a:xfrm>
        </p:spPr>
        <p:txBody>
          <a:bodyPr vert="horz" lIns="0" tIns="0" rIns="91440" bIns="0" rtlCol="0" anchor="t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cs typeface="Arial"/>
              </a:rPr>
              <a:t>Notre méthode de travail :</a:t>
            </a:r>
            <a:endParaRPr lang="en-GB" b="0"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>
                <a:cs typeface="Arial"/>
              </a:rPr>
              <a:t>S'appuyer sur les connaissances existantes au sein de l'ETF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>
                <a:cs typeface="Arial"/>
              </a:rPr>
              <a:t>Clarifier ce que nous savons déjà avant d'identifier les besoins restants en matière de preuves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>
                <a:cs typeface="Arial"/>
              </a:rPr>
              <a:t>Mener des recherches sur le terrain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>
                <a:cs typeface="Arial"/>
              </a:rPr>
              <a:t>Analyser les données collectées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>
                <a:cs typeface="Arial"/>
              </a:rPr>
              <a:t>Publier les résultats (principalement </a:t>
            </a:r>
            <a:r>
              <a:rPr lang="en-GB" b="0">
                <a:cs typeface="Arial"/>
                <a:sym typeface="Wingdings" panose="05000000000000000000" pitchFamily="2" charset="2"/>
              </a:rPr>
              <a:t>en 2027)</a:t>
            </a:r>
            <a:endParaRPr lang="en-GB" b="0"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534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Conclusion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7668B9-2AA1-8305-7138-D8157E0A842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vert="horz" lIns="216000" tIns="144000" rIns="216000" bIns="216000" rtlCol="0" anchor="t">
            <a:normAutofit/>
          </a:bodyPr>
          <a:lstStyle/>
          <a:p>
            <a:r>
              <a:rPr lang="en-GB" dirty="0">
                <a:ea typeface="+mj-lt"/>
                <a:cs typeface="+mj-lt"/>
              </a:rPr>
              <a:t>Notre travail </a:t>
            </a:r>
            <a:r>
              <a:rPr lang="en-GB" dirty="0" err="1">
                <a:ea typeface="+mj-lt"/>
                <a:cs typeface="+mj-lt"/>
              </a:rPr>
              <a:t>futur</a:t>
            </a:r>
            <a:r>
              <a:rPr lang="en-GB" dirty="0">
                <a:ea typeface="+mj-lt"/>
                <a:cs typeface="+mj-lt"/>
              </a:rPr>
              <a:t> repose sur la collaboration, nous </a:t>
            </a:r>
            <a:r>
              <a:rPr lang="en-GB" dirty="0" err="1">
                <a:ea typeface="+mj-lt"/>
                <a:cs typeface="+mj-lt"/>
              </a:rPr>
              <a:t>espérons</a:t>
            </a:r>
            <a:r>
              <a:rPr lang="en-GB" dirty="0">
                <a:ea typeface="+mj-lt"/>
                <a:cs typeface="+mj-lt"/>
              </a:rPr>
              <a:t> </a:t>
            </a:r>
            <a:r>
              <a:rPr lang="en-GB" dirty="0" err="1">
                <a:ea typeface="+mj-lt"/>
                <a:cs typeface="+mj-lt"/>
              </a:rPr>
              <a:t>une</a:t>
            </a:r>
            <a:r>
              <a:rPr lang="en-GB" dirty="0">
                <a:ea typeface="+mj-lt"/>
                <a:cs typeface="+mj-lt"/>
              </a:rPr>
              <a:t> participation active</a:t>
            </a:r>
            <a:endParaRPr lang="en-US" dirty="0"/>
          </a:p>
          <a:p>
            <a:r>
              <a:rPr lang="en-GB" dirty="0" err="1">
                <a:ea typeface="+mj-lt"/>
                <a:cs typeface="+mj-lt"/>
              </a:rPr>
              <a:t>à</a:t>
            </a:r>
            <a:r>
              <a:rPr lang="en-GB" dirty="0">
                <a:ea typeface="+mj-lt"/>
                <a:cs typeface="+mj-lt"/>
              </a:rPr>
              <a:t> </a:t>
            </a:r>
            <a:r>
              <a:rPr lang="en-GB" dirty="0" err="1">
                <a:ea typeface="+mj-lt"/>
                <a:cs typeface="+mj-lt"/>
              </a:rPr>
              <a:t>notre</a:t>
            </a:r>
            <a:r>
              <a:rPr lang="en-GB" dirty="0">
                <a:ea typeface="+mj-lt"/>
                <a:cs typeface="+mj-lt"/>
              </a:rPr>
              <a:t> </a:t>
            </a:r>
            <a:r>
              <a:rPr lang="en-GB" dirty="0" err="1">
                <a:ea typeface="+mj-lt"/>
                <a:cs typeface="+mj-lt"/>
              </a:rPr>
              <a:t>exercice</a:t>
            </a:r>
            <a:r>
              <a:rPr lang="en-GB" dirty="0">
                <a:ea typeface="+mj-lt"/>
                <a:cs typeface="+mj-lt"/>
              </a:rPr>
              <a:t> de </a:t>
            </a:r>
            <a:r>
              <a:rPr lang="en-GB" dirty="0" err="1">
                <a:ea typeface="+mj-lt"/>
                <a:cs typeface="+mj-lt"/>
              </a:rPr>
              <a:t>renforcement</a:t>
            </a:r>
            <a:r>
              <a:rPr lang="en-GB" dirty="0">
                <a:ea typeface="+mj-lt"/>
                <a:cs typeface="+mj-lt"/>
              </a:rPr>
              <a:t> et de partage des </a:t>
            </a:r>
            <a:r>
              <a:rPr lang="en-GB" dirty="0" err="1">
                <a:ea typeface="+mj-lt"/>
                <a:cs typeface="+mj-lt"/>
              </a:rPr>
              <a:t>connaissances</a:t>
            </a:r>
            <a:r>
              <a:rPr lang="en-GB">
                <a:ea typeface="+mj-lt"/>
                <a:cs typeface="+mj-lt"/>
              </a:rPr>
              <a:t>.  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7B063C9-CED1-F295-7B8F-24A58324A91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 vert="horz" lIns="216000" tIns="144000" rIns="216000" bIns="216000" rtlCol="0" anchor="t">
            <a:normAutofit/>
          </a:bodyPr>
          <a:lstStyle/>
          <a:p>
            <a:r>
              <a:rPr lang="en-GB" dirty="0" err="1">
                <a:cs typeface="Arial"/>
              </a:rPr>
              <a:t>L'impact</a:t>
            </a:r>
            <a:r>
              <a:rPr lang="en-GB" dirty="0">
                <a:cs typeface="Arial"/>
              </a:rPr>
              <a:t> des micro-certifications </a:t>
            </a:r>
            <a:r>
              <a:rPr lang="en-GB" dirty="0" err="1">
                <a:cs typeface="Arial"/>
              </a:rPr>
              <a:t>dépend</a:t>
            </a:r>
            <a:r>
              <a:rPr lang="en-GB" dirty="0">
                <a:cs typeface="Arial"/>
              </a:rPr>
              <a:t> de </a:t>
            </a:r>
            <a:r>
              <a:rPr lang="en-GB" dirty="0" err="1">
                <a:cs typeface="Arial"/>
              </a:rPr>
              <a:t>l'intelligence</a:t>
            </a:r>
            <a:r>
              <a:rPr lang="en-GB" dirty="0">
                <a:cs typeface="Arial"/>
              </a:rPr>
              <a:t> des </a:t>
            </a:r>
            <a:r>
              <a:rPr lang="en-GB" dirty="0" err="1">
                <a:cs typeface="Arial"/>
              </a:rPr>
              <a:t>compétences</a:t>
            </a:r>
            <a:r>
              <a:rPr lang="en-GB" dirty="0">
                <a:cs typeface="Arial"/>
              </a:rPr>
              <a:t>, de la </a:t>
            </a:r>
            <a:r>
              <a:rPr lang="en-GB" dirty="0" err="1">
                <a:cs typeface="Arial"/>
              </a:rPr>
              <a:t>coopération</a:t>
            </a:r>
            <a:r>
              <a:rPr lang="en-GB" dirty="0">
                <a:cs typeface="Arial"/>
              </a:rPr>
              <a:t> entre les </a:t>
            </a:r>
            <a:r>
              <a:rPr lang="en-GB" dirty="0" err="1">
                <a:cs typeface="Arial"/>
              </a:rPr>
              <a:t>acteurs</a:t>
            </a:r>
            <a:r>
              <a:rPr lang="en-GB" dirty="0">
                <a:cs typeface="Arial"/>
              </a:rPr>
              <a:t>, de </a:t>
            </a:r>
            <a:r>
              <a:rPr lang="en-GB" dirty="0" err="1">
                <a:cs typeface="Arial"/>
              </a:rPr>
              <a:t>l'assurance</a:t>
            </a:r>
            <a:r>
              <a:rPr lang="en-GB" dirty="0">
                <a:cs typeface="Arial"/>
              </a:rPr>
              <a:t> </a:t>
            </a:r>
            <a:r>
              <a:rPr lang="en-GB" dirty="0" err="1">
                <a:cs typeface="Arial"/>
              </a:rPr>
              <a:t>qualité</a:t>
            </a:r>
            <a:r>
              <a:rPr lang="en-GB" dirty="0">
                <a:cs typeface="Arial"/>
              </a:rPr>
              <a:t> et de </a:t>
            </a:r>
            <a:r>
              <a:rPr lang="en-GB" dirty="0" err="1">
                <a:cs typeface="Arial"/>
              </a:rPr>
              <a:t>l'orientation</a:t>
            </a:r>
            <a:r>
              <a:rPr lang="en-GB" dirty="0">
                <a:cs typeface="Arial"/>
              </a:rPr>
              <a:t>. </a:t>
            </a:r>
          </a:p>
          <a:p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53704D7-6726-45A5-45C8-C5ACE466F00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 vert="horz" lIns="216000" tIns="144000" rIns="216000" bIns="216000" rtlCol="0" anchor="t">
            <a:normAutofit/>
          </a:bodyPr>
          <a:lstStyle/>
          <a:p>
            <a:r>
              <a:rPr lang="en-US">
                <a:cs typeface="Arial"/>
              </a:rPr>
              <a:t>Les micro-certifications sont un élément constitutif d'une validation flexible, et non une solution </a:t>
            </a:r>
            <a:r>
              <a:rPr lang="en-US" err="1">
                <a:cs typeface="Arial"/>
              </a:rPr>
              <a:t>autonome</a:t>
            </a:r>
            <a:r>
              <a:rPr lang="en-US">
                <a:cs typeface="Arial"/>
              </a:rPr>
              <a:t>.</a:t>
            </a:r>
            <a:endParaRPr lang="en-GB" b="0">
              <a:solidFill>
                <a:srgbClr val="000000"/>
              </a:solidFill>
              <a:cs typeface="Arial"/>
            </a:endParaRPr>
          </a:p>
          <a:p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1CF2F-1637-327C-64DE-E28DD0E8F2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>
                <a:cs typeface="Arial"/>
              </a:rPr>
              <a:t>Merci.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810E8D-39EB-901A-C741-2B1ACFBC74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1962" y="4725144"/>
            <a:ext cx="4308038" cy="1440706"/>
          </a:xfrm>
        </p:spPr>
        <p:txBody>
          <a:bodyPr vert="horz" lIns="0" tIns="0" rIns="91440" bIns="0" rtlCol="0" anchor="t">
            <a:normAutofit/>
          </a:bodyPr>
          <a:lstStyle/>
          <a:p>
            <a:r>
              <a:rPr lang="en-GB">
                <a:cs typeface="Arial"/>
              </a:rPr>
              <a:t>Satu Järvinen</a:t>
            </a:r>
          </a:p>
          <a:p>
            <a:r>
              <a:rPr lang="en-GB" b="0">
                <a:cs typeface="Arial"/>
              </a:rPr>
              <a:t>satu.jarvinen@etf.europa.eu</a:t>
            </a:r>
            <a:endParaRPr lang="en-GB" b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720920-2C4E-823C-5F15-6D156CBB8E7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613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cs typeface="Arial"/>
              </a:rPr>
              <a:t>Introduction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0" tIns="0" rIns="91440" bIns="0" rtlCol="0" anchor="t">
            <a:normAutofit/>
          </a:bodyPr>
          <a:lstStyle/>
          <a:p>
            <a:r>
              <a:rPr dirty="0" err="1"/>
              <a:t>Cette</a:t>
            </a:r>
            <a:r>
              <a:rPr dirty="0"/>
              <a:t> session </a:t>
            </a:r>
            <a:r>
              <a:rPr dirty="0" err="1"/>
              <a:t>présente</a:t>
            </a:r>
            <a:r>
              <a:rPr dirty="0"/>
              <a:t> les micro-certifications </a:t>
            </a:r>
            <a:r>
              <a:rPr dirty="0" err="1"/>
              <a:t>comme</a:t>
            </a:r>
            <a:r>
              <a:rPr dirty="0"/>
              <a:t> un </a:t>
            </a:r>
            <a:r>
              <a:rPr dirty="0" err="1"/>
              <a:t>élément</a:t>
            </a:r>
            <a:r>
              <a:rPr dirty="0"/>
              <a:t> du </a:t>
            </a:r>
            <a:r>
              <a:rPr dirty="0" err="1"/>
              <a:t>système</a:t>
            </a:r>
            <a:r>
              <a:rPr dirty="0"/>
              <a:t> </a:t>
            </a:r>
            <a:r>
              <a:rPr dirty="0" err="1"/>
              <a:t>favorisant</a:t>
            </a:r>
            <a:r>
              <a:rPr dirty="0"/>
              <a:t> </a:t>
            </a:r>
            <a:r>
              <a:rPr dirty="0" err="1"/>
              <a:t>une</a:t>
            </a:r>
            <a:r>
              <a:rPr dirty="0"/>
              <a:t> validation flexible,</a:t>
            </a:r>
            <a:r>
              <a:rPr lang="nl-BE" dirty="0"/>
              <a:t> </a:t>
            </a:r>
            <a:r>
              <a:rPr lang="en-GB" dirty="0" err="1"/>
              <a:t>plutôt</a:t>
            </a:r>
            <a:r>
              <a:rPr lang="en-GB" dirty="0"/>
              <a:t> que </a:t>
            </a:r>
            <a:r>
              <a:rPr lang="en-GB" dirty="0" err="1"/>
              <a:t>comme</a:t>
            </a:r>
            <a:r>
              <a:rPr lang="en-GB" dirty="0"/>
              <a:t> de </a:t>
            </a:r>
            <a:r>
              <a:rPr lang="en-GB" dirty="0" err="1"/>
              <a:t>brèves</a:t>
            </a:r>
            <a:r>
              <a:rPr lang="en-GB" dirty="0"/>
              <a:t> formations </a:t>
            </a:r>
            <a:r>
              <a:rPr lang="en-GB" dirty="0" err="1"/>
              <a:t>isolés</a:t>
            </a:r>
            <a:r>
              <a:rPr dirty="0"/>
              <a:t>.</a:t>
            </a:r>
          </a:p>
          <a:p>
            <a:endParaRPr dirty="0"/>
          </a:p>
          <a:p>
            <a:r>
              <a:rPr dirty="0" err="1"/>
              <a:t>L'accent</a:t>
            </a:r>
            <a:r>
              <a:rPr dirty="0"/>
              <a:t> </a:t>
            </a:r>
            <a:r>
              <a:rPr dirty="0" err="1"/>
              <a:t>est</a:t>
            </a:r>
            <a:r>
              <a:rPr dirty="0"/>
              <a:t> mis sur </a:t>
            </a:r>
            <a:r>
              <a:rPr lang="nl-BE" dirty="0"/>
              <a:t>les liens des </a:t>
            </a:r>
            <a:r>
              <a:rPr dirty="0"/>
              <a:t>micro-certifications </a:t>
            </a:r>
            <a:r>
              <a:rPr lang="nl-BE" dirty="0"/>
              <a:t>avec :</a:t>
            </a:r>
            <a:endParaRPr dirty="0"/>
          </a:p>
          <a:p>
            <a:pPr marL="285750" indent="-285750">
              <a:buChar char="•"/>
            </a:pPr>
            <a:r>
              <a:rPr lang="nl-BE" b="0" dirty="0">
                <a:cs typeface="Arial"/>
              </a:rPr>
              <a:t>les </a:t>
            </a:r>
            <a:r>
              <a:rPr b="0" dirty="0" err="1">
                <a:cs typeface="Arial"/>
              </a:rPr>
              <a:t>besoins</a:t>
            </a:r>
            <a:r>
              <a:rPr b="0" dirty="0">
                <a:cs typeface="Arial"/>
              </a:rPr>
              <a:t> </a:t>
            </a:r>
            <a:r>
              <a:rPr lang="en-GB" b="0" dirty="0">
                <a:cs typeface="Arial"/>
              </a:rPr>
              <a:t>du </a:t>
            </a:r>
            <a:r>
              <a:rPr lang="en-GB" b="0" dirty="0" err="1">
                <a:cs typeface="Arial"/>
              </a:rPr>
              <a:t>marché</a:t>
            </a:r>
            <a:r>
              <a:rPr lang="en-GB" b="0" dirty="0">
                <a:cs typeface="Arial"/>
              </a:rPr>
              <a:t> du travail </a:t>
            </a:r>
            <a:r>
              <a:rPr b="0" dirty="0">
                <a:cs typeface="Arial"/>
              </a:rPr>
              <a:t>et</a:t>
            </a:r>
            <a:r>
              <a:rPr lang="nl-BE" b="0" dirty="0">
                <a:cs typeface="Arial"/>
              </a:rPr>
              <a:t> </a:t>
            </a:r>
            <a:r>
              <a:rPr b="0" dirty="0" err="1">
                <a:cs typeface="Arial"/>
              </a:rPr>
              <a:t>l'anticipation</a:t>
            </a:r>
            <a:r>
              <a:rPr b="0" dirty="0">
                <a:cs typeface="Arial"/>
              </a:rPr>
              <a:t> des </a:t>
            </a:r>
            <a:r>
              <a:rPr b="0" dirty="0" err="1">
                <a:cs typeface="Arial"/>
              </a:rPr>
              <a:t>compétences</a:t>
            </a:r>
            <a:endParaRPr b="0" dirty="0">
              <a:cs typeface="Arial"/>
            </a:endParaRPr>
          </a:p>
          <a:p>
            <a:pPr marL="285750" indent="-285750">
              <a:buChar char="•"/>
            </a:pPr>
            <a:r>
              <a:rPr lang="nl-BE" b="0" dirty="0">
                <a:cs typeface="Arial"/>
              </a:rPr>
              <a:t>les</a:t>
            </a:r>
            <a:r>
              <a:rPr b="0" dirty="0">
                <a:cs typeface="Arial"/>
              </a:rPr>
              <a:t> services </a:t>
            </a:r>
            <a:r>
              <a:rPr lang="en-GB" b="0" dirty="0">
                <a:cs typeface="Arial"/>
              </a:rPr>
              <a:t>publics </a:t>
            </a:r>
            <a:r>
              <a:rPr b="0" dirty="0">
                <a:cs typeface="Arial"/>
              </a:rPr>
              <a:t>de </a:t>
            </a:r>
            <a:r>
              <a:rPr b="0" dirty="0" err="1">
                <a:cs typeface="Arial"/>
              </a:rPr>
              <a:t>l'emploi</a:t>
            </a:r>
            <a:r>
              <a:rPr b="0" dirty="0">
                <a:cs typeface="Arial"/>
              </a:rPr>
              <a:t> (SPE) et </a:t>
            </a:r>
            <a:r>
              <a:rPr b="0" dirty="0" err="1">
                <a:cs typeface="Arial"/>
              </a:rPr>
              <a:t>l'engagement</a:t>
            </a:r>
            <a:r>
              <a:rPr b="0" dirty="0">
                <a:cs typeface="Arial"/>
              </a:rPr>
              <a:t> des </a:t>
            </a:r>
            <a:r>
              <a:rPr b="0" dirty="0" err="1">
                <a:cs typeface="Arial"/>
              </a:rPr>
              <a:t>employeurs</a:t>
            </a:r>
            <a:endParaRPr b="0" dirty="0">
              <a:cs typeface="Arial"/>
            </a:endParaRPr>
          </a:p>
          <a:p>
            <a:pPr marL="285750" indent="-285750">
              <a:buChar char="•"/>
            </a:pPr>
            <a:r>
              <a:rPr lang="en-GB" b="0" dirty="0">
                <a:cs typeface="Arial"/>
              </a:rPr>
              <a:t>la validation </a:t>
            </a:r>
            <a:r>
              <a:rPr b="0" dirty="0">
                <a:cs typeface="Arial"/>
              </a:rPr>
              <a:t>de </a:t>
            </a:r>
            <a:r>
              <a:rPr b="0" dirty="0" err="1">
                <a:cs typeface="Arial"/>
              </a:rPr>
              <a:t>l'apprentissage</a:t>
            </a:r>
            <a:r>
              <a:rPr b="0" dirty="0">
                <a:cs typeface="Arial"/>
              </a:rPr>
              <a:t> non </a:t>
            </a:r>
            <a:r>
              <a:rPr b="0" dirty="0" err="1">
                <a:cs typeface="Arial"/>
              </a:rPr>
              <a:t>formel</a:t>
            </a:r>
            <a:r>
              <a:rPr b="0" dirty="0">
                <a:cs typeface="Arial"/>
              </a:rPr>
              <a:t> et </a:t>
            </a:r>
            <a:r>
              <a:rPr b="0" dirty="0" err="1">
                <a:cs typeface="Arial"/>
              </a:rPr>
              <a:t>informel</a:t>
            </a:r>
            <a:r>
              <a:rPr b="0" dirty="0">
                <a:cs typeface="Arial"/>
              </a:rPr>
              <a:t> (V</a:t>
            </a:r>
            <a:r>
              <a:rPr lang="nl-BE" b="0" dirty="0">
                <a:cs typeface="Arial"/>
              </a:rPr>
              <a:t>AN</a:t>
            </a:r>
            <a:r>
              <a:rPr b="0" dirty="0">
                <a:cs typeface="Arial"/>
              </a:rPr>
              <a:t>FI)</a:t>
            </a:r>
          </a:p>
          <a:p>
            <a:endParaRPr dirty="0"/>
          </a:p>
          <a:p>
            <a:r>
              <a:rPr dirty="0" err="1"/>
              <a:t>L'objectif</a:t>
            </a:r>
            <a:r>
              <a:rPr dirty="0"/>
              <a:t> </a:t>
            </a:r>
            <a:r>
              <a:rPr dirty="0" err="1"/>
              <a:t>est</a:t>
            </a:r>
            <a:r>
              <a:rPr dirty="0"/>
              <a:t> de </a:t>
            </a:r>
            <a:r>
              <a:rPr dirty="0" err="1"/>
              <a:t>relier</a:t>
            </a:r>
            <a:r>
              <a:rPr dirty="0"/>
              <a:t> </a:t>
            </a:r>
            <a:r>
              <a:rPr dirty="0" err="1"/>
              <a:t>l'intention</a:t>
            </a:r>
            <a:r>
              <a:rPr dirty="0"/>
              <a:t> politique, la conception du </a:t>
            </a:r>
            <a:r>
              <a:rPr dirty="0" err="1"/>
              <a:t>système</a:t>
            </a:r>
            <a:r>
              <a:rPr dirty="0"/>
              <a:t> et la pratique,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s'appuyant</a:t>
            </a:r>
            <a:r>
              <a:rPr dirty="0"/>
              <a:t> sur les </a:t>
            </a:r>
            <a:r>
              <a:rPr dirty="0" err="1"/>
              <a:t>données</a:t>
            </a:r>
            <a:r>
              <a:rPr dirty="0"/>
              <a:t> de </a:t>
            </a:r>
            <a:r>
              <a:rPr dirty="0" err="1"/>
              <a:t>l'UE</a:t>
            </a:r>
            <a:r>
              <a:rPr dirty="0"/>
              <a:t> et du </a:t>
            </a:r>
            <a:r>
              <a:rPr dirty="0" err="1"/>
              <a:t>Cedefop</a:t>
            </a:r>
            <a:r>
              <a:rPr dirty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C’est </a:t>
            </a:r>
            <a:r>
              <a:rPr lang="nl-BE"/>
              <a:t>quoi, </a:t>
            </a:r>
            <a:r>
              <a:rPr lang="en-GB" dirty="0"/>
              <a:t>les</a:t>
            </a:r>
            <a:r>
              <a:rPr lang="en-BE" dirty="0"/>
              <a:t> </a:t>
            </a:r>
            <a:r>
              <a:rPr dirty="0"/>
              <a:t>micro-certifications ? (</a:t>
            </a:r>
            <a:r>
              <a:rPr dirty="0" err="1"/>
              <a:t>Définition</a:t>
            </a:r>
            <a:r>
              <a:rPr dirty="0"/>
              <a:t> de </a:t>
            </a:r>
            <a:r>
              <a:rPr dirty="0" err="1"/>
              <a:t>l'UE</a:t>
            </a:r>
            <a:r>
              <a:rPr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0" tIns="0" rIns="91440" bIns="0" rtlCol="0" anchor="t">
            <a:normAutofit/>
          </a:bodyPr>
          <a:lstStyle/>
          <a:p>
            <a:endParaRPr lang="en-US" dirty="0"/>
          </a:p>
          <a:p>
            <a:r>
              <a:rPr dirty="0">
                <a:cs typeface="Arial"/>
              </a:rPr>
              <a:t>Une micro-certification </a:t>
            </a:r>
            <a:r>
              <a:rPr dirty="0" err="1">
                <a:cs typeface="Arial"/>
              </a:rPr>
              <a:t>est</a:t>
            </a:r>
            <a:r>
              <a:rPr dirty="0">
                <a:cs typeface="Arial"/>
              </a:rPr>
              <a:t> un </a:t>
            </a:r>
            <a:r>
              <a:rPr lang="nl-BE" dirty="0">
                <a:cs typeface="Arial"/>
              </a:rPr>
              <a:t>document attestant</a:t>
            </a:r>
            <a:r>
              <a:rPr dirty="0">
                <a:cs typeface="Arial"/>
              </a:rPr>
              <a:t> des acquis </a:t>
            </a:r>
            <a:r>
              <a:rPr dirty="0" err="1">
                <a:cs typeface="Arial"/>
              </a:rPr>
              <a:t>d'apprentissage</a:t>
            </a:r>
            <a:r>
              <a:rPr dirty="0">
                <a:cs typeface="Arial"/>
              </a:rPr>
              <a:t> </a:t>
            </a:r>
            <a:r>
              <a:rPr dirty="0" err="1">
                <a:cs typeface="Arial"/>
              </a:rPr>
              <a:t>qu'un</a:t>
            </a:r>
            <a:r>
              <a:rPr dirty="0">
                <a:cs typeface="Arial"/>
              </a:rPr>
              <a:t> </a:t>
            </a:r>
            <a:r>
              <a:rPr dirty="0" err="1">
                <a:cs typeface="Arial"/>
              </a:rPr>
              <a:t>apprenant</a:t>
            </a:r>
            <a:r>
              <a:rPr dirty="0">
                <a:cs typeface="Arial"/>
              </a:rPr>
              <a:t> a acquis </a:t>
            </a:r>
            <a:r>
              <a:rPr dirty="0" err="1">
                <a:cs typeface="Arial"/>
              </a:rPr>
              <a:t>à</a:t>
            </a:r>
            <a:r>
              <a:rPr dirty="0">
                <a:cs typeface="Arial"/>
              </a:rPr>
              <a:t> la suite d'un </a:t>
            </a:r>
            <a:r>
              <a:rPr dirty="0" err="1">
                <a:cs typeface="Arial"/>
              </a:rPr>
              <a:t>apprentissage</a:t>
            </a:r>
            <a:r>
              <a:rPr dirty="0">
                <a:cs typeface="Arial"/>
              </a:rPr>
              <a:t> de </a:t>
            </a:r>
            <a:r>
              <a:rPr dirty="0" err="1">
                <a:cs typeface="Arial"/>
              </a:rPr>
              <a:t>faible</a:t>
            </a:r>
            <a:r>
              <a:rPr dirty="0">
                <a:cs typeface="Arial"/>
              </a:rPr>
              <a:t> volume, </a:t>
            </a:r>
            <a:r>
              <a:rPr dirty="0" err="1">
                <a:cs typeface="Arial"/>
              </a:rPr>
              <a:t>évalué</a:t>
            </a:r>
            <a:r>
              <a:rPr dirty="0">
                <a:cs typeface="Arial"/>
              </a:rPr>
              <a:t> </a:t>
            </a:r>
            <a:r>
              <a:rPr dirty="0" err="1">
                <a:cs typeface="Arial"/>
              </a:rPr>
              <a:t>selon</a:t>
            </a:r>
            <a:r>
              <a:rPr dirty="0">
                <a:cs typeface="Arial"/>
              </a:rPr>
              <a:t> des </a:t>
            </a:r>
            <a:r>
              <a:rPr dirty="0" err="1">
                <a:cs typeface="Arial"/>
              </a:rPr>
              <a:t>critères</a:t>
            </a:r>
            <a:r>
              <a:rPr dirty="0">
                <a:cs typeface="Arial"/>
              </a:rPr>
              <a:t> </a:t>
            </a:r>
            <a:r>
              <a:rPr dirty="0" err="1">
                <a:cs typeface="Arial"/>
              </a:rPr>
              <a:t>transparents</a:t>
            </a:r>
            <a:r>
              <a:rPr dirty="0">
                <a:cs typeface="Arial"/>
              </a:rPr>
              <a:t> et </a:t>
            </a:r>
            <a:r>
              <a:rPr dirty="0" err="1">
                <a:cs typeface="Arial"/>
              </a:rPr>
              <a:t>clairement</a:t>
            </a:r>
            <a:r>
              <a:rPr dirty="0">
                <a:cs typeface="Arial"/>
              </a:rPr>
              <a:t> </a:t>
            </a:r>
            <a:r>
              <a:rPr dirty="0" err="1">
                <a:cs typeface="Arial"/>
              </a:rPr>
              <a:t>définis</a:t>
            </a:r>
            <a:r>
              <a:rPr dirty="0">
                <a:cs typeface="Arial"/>
              </a:rPr>
              <a:t>.</a:t>
            </a:r>
          </a:p>
          <a:p>
            <a:endParaRPr lang="en-GB" dirty="0"/>
          </a:p>
          <a:p>
            <a:r>
              <a:rPr dirty="0">
                <a:cs typeface="Arial"/>
              </a:rPr>
              <a:t>Les micro-certifications :</a:t>
            </a:r>
          </a:p>
          <a:p>
            <a:pPr marL="285750" indent="-285750">
              <a:buChar char="•"/>
            </a:pPr>
            <a:r>
              <a:rPr b="0" dirty="0" err="1">
                <a:cs typeface="Arial"/>
              </a:rPr>
              <a:t>certifient</a:t>
            </a:r>
            <a:r>
              <a:rPr b="0" dirty="0">
                <a:cs typeface="Arial"/>
              </a:rPr>
              <a:t> des acquis </a:t>
            </a:r>
            <a:r>
              <a:rPr b="0" dirty="0" err="1">
                <a:cs typeface="Arial"/>
              </a:rPr>
              <a:t>d'apprentissage</a:t>
            </a:r>
            <a:r>
              <a:rPr b="0" dirty="0">
                <a:cs typeface="Arial"/>
              </a:rPr>
              <a:t> </a:t>
            </a:r>
            <a:r>
              <a:rPr b="0" dirty="0" err="1">
                <a:cs typeface="Arial"/>
              </a:rPr>
              <a:t>spécifiques</a:t>
            </a:r>
            <a:endParaRPr b="0" dirty="0">
              <a:cs typeface="Arial"/>
            </a:endParaRPr>
          </a:p>
          <a:p>
            <a:pPr marL="285750" indent="-285750">
              <a:buChar char="•"/>
            </a:pPr>
            <a:r>
              <a:rPr b="0" dirty="0" err="1">
                <a:cs typeface="Arial"/>
              </a:rPr>
              <a:t>peuvent</a:t>
            </a:r>
            <a:r>
              <a:rPr b="0" dirty="0">
                <a:cs typeface="Arial"/>
              </a:rPr>
              <a:t> </a:t>
            </a:r>
            <a:r>
              <a:rPr b="0" dirty="0" err="1">
                <a:cs typeface="Arial"/>
              </a:rPr>
              <a:t>résulter</a:t>
            </a:r>
            <a:r>
              <a:rPr b="0" dirty="0">
                <a:cs typeface="Arial"/>
              </a:rPr>
              <a:t> d'un </a:t>
            </a:r>
            <a:r>
              <a:rPr b="0" dirty="0" err="1">
                <a:cs typeface="Arial"/>
              </a:rPr>
              <a:t>apprentissage</a:t>
            </a:r>
            <a:r>
              <a:rPr b="0" dirty="0">
                <a:cs typeface="Arial"/>
              </a:rPr>
              <a:t> </a:t>
            </a:r>
            <a:r>
              <a:rPr b="0" dirty="0" err="1">
                <a:cs typeface="Arial"/>
              </a:rPr>
              <a:t>formel</a:t>
            </a:r>
            <a:r>
              <a:rPr b="0" dirty="0">
                <a:cs typeface="Arial"/>
              </a:rPr>
              <a:t>, non </a:t>
            </a:r>
            <a:r>
              <a:rPr b="0" dirty="0" err="1">
                <a:cs typeface="Arial"/>
              </a:rPr>
              <a:t>formel</a:t>
            </a:r>
            <a:r>
              <a:rPr b="0" dirty="0">
                <a:cs typeface="Arial"/>
              </a:rPr>
              <a:t> </a:t>
            </a:r>
            <a:r>
              <a:rPr b="0" dirty="0" err="1">
                <a:cs typeface="Arial"/>
              </a:rPr>
              <a:t>ou</a:t>
            </a:r>
            <a:r>
              <a:rPr b="0" dirty="0">
                <a:cs typeface="Arial"/>
              </a:rPr>
              <a:t> </a:t>
            </a:r>
            <a:r>
              <a:rPr b="0" dirty="0" err="1">
                <a:cs typeface="Arial"/>
              </a:rPr>
              <a:t>informel</a:t>
            </a:r>
            <a:endParaRPr b="0" dirty="0">
              <a:cs typeface="Arial"/>
            </a:endParaRPr>
          </a:p>
          <a:p>
            <a:pPr marL="285750" indent="-285750">
              <a:buChar char="•"/>
            </a:pPr>
            <a:r>
              <a:rPr b="0" dirty="0" err="1">
                <a:cs typeface="Arial"/>
              </a:rPr>
              <a:t>peuvent</a:t>
            </a:r>
            <a:r>
              <a:rPr b="0" dirty="0">
                <a:cs typeface="Arial"/>
              </a:rPr>
              <a:t> </a:t>
            </a:r>
            <a:r>
              <a:rPr b="0" dirty="0" err="1">
                <a:cs typeface="Arial"/>
              </a:rPr>
              <a:t>être</a:t>
            </a:r>
            <a:r>
              <a:rPr b="0" dirty="0">
                <a:cs typeface="Arial"/>
              </a:rPr>
              <a:t> </a:t>
            </a:r>
            <a:r>
              <a:rPr b="0" dirty="0" err="1">
                <a:cs typeface="Arial"/>
              </a:rPr>
              <a:t>autonomes</a:t>
            </a:r>
            <a:r>
              <a:rPr b="0" dirty="0">
                <a:cs typeface="Arial"/>
              </a:rPr>
              <a:t> </a:t>
            </a:r>
            <a:r>
              <a:rPr b="0" dirty="0" err="1">
                <a:cs typeface="Arial"/>
              </a:rPr>
              <a:t>ou</a:t>
            </a:r>
            <a:r>
              <a:rPr b="0" dirty="0">
                <a:cs typeface="Arial"/>
              </a:rPr>
              <a:t> </a:t>
            </a:r>
            <a:r>
              <a:rPr b="0" dirty="0" err="1">
                <a:cs typeface="Arial"/>
              </a:rPr>
              <a:t>combinées</a:t>
            </a:r>
            <a:r>
              <a:rPr b="0" dirty="0">
                <a:cs typeface="Arial"/>
              </a:rPr>
              <a:t> </a:t>
            </a:r>
            <a:r>
              <a:rPr b="0" dirty="0" err="1">
                <a:cs typeface="Arial"/>
              </a:rPr>
              <a:t>à</a:t>
            </a:r>
            <a:r>
              <a:rPr b="0" dirty="0">
                <a:cs typeface="Arial"/>
              </a:rPr>
              <a:t> </a:t>
            </a:r>
            <a:r>
              <a:rPr b="0" dirty="0" err="1">
                <a:cs typeface="Arial"/>
              </a:rPr>
              <a:t>d'autres</a:t>
            </a:r>
            <a:r>
              <a:rPr b="0" dirty="0">
                <a:cs typeface="Arial"/>
              </a:rPr>
              <a:t> </a:t>
            </a:r>
            <a:r>
              <a:rPr b="0" dirty="0" err="1">
                <a:cs typeface="Arial"/>
              </a:rPr>
              <a:t>apprentissages</a:t>
            </a:r>
            <a:endParaRPr b="0" dirty="0">
              <a:cs typeface="Arial"/>
            </a:endParaRPr>
          </a:p>
          <a:p>
            <a:pPr marL="285750" indent="-285750">
              <a:buChar char="•"/>
            </a:pPr>
            <a:r>
              <a:rPr b="0" dirty="0" err="1">
                <a:cs typeface="Arial"/>
              </a:rPr>
              <a:t>appartiennent</a:t>
            </a:r>
            <a:r>
              <a:rPr b="0" dirty="0">
                <a:cs typeface="Arial"/>
              </a:rPr>
              <a:t> </a:t>
            </a:r>
            <a:r>
              <a:rPr b="0" dirty="0" err="1">
                <a:cs typeface="Arial"/>
              </a:rPr>
              <a:t>à</a:t>
            </a:r>
            <a:r>
              <a:rPr b="0" dirty="0">
                <a:cs typeface="Arial"/>
              </a:rPr>
              <a:t> </a:t>
            </a:r>
            <a:r>
              <a:rPr b="0" dirty="0" err="1">
                <a:cs typeface="Arial"/>
              </a:rPr>
              <a:t>l'apprenant</a:t>
            </a:r>
            <a:endParaRPr b="0" dirty="0">
              <a:cs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1D5DD6-B22F-F717-FA61-B5DA33C10AB9}"/>
              </a:ext>
            </a:extLst>
          </p:cNvPr>
          <p:cNvSpPr txBox="1"/>
          <p:nvPr/>
        </p:nvSpPr>
        <p:spPr>
          <a:xfrm>
            <a:off x="2123440" y="6344920"/>
            <a:ext cx="7924800" cy="5078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 i="1" baseline="0">
                <a:solidFill>
                  <a:srgbClr val="455560"/>
                </a:solidFill>
                <a:ea typeface="+mn-lt"/>
                <a:cs typeface="+mn-lt"/>
              </a:rPr>
              <a:t>Source : </a:t>
            </a:r>
            <a:r>
              <a:rPr lang="en-US" sz="1100" i="1">
                <a:solidFill>
                  <a:srgbClr val="455560"/>
                </a:solidFill>
                <a:ea typeface="+mn-lt"/>
                <a:cs typeface="+mn-lt"/>
              </a:rPr>
              <a:t>Recommandation du Conseil relative à une approche européenne des micro-certifications (2022) </a:t>
            </a:r>
            <a:endParaRPr lang="en-US" i="1">
              <a:ea typeface="+mn-lt"/>
              <a:cs typeface="+mn-lt"/>
            </a:endParaRPr>
          </a:p>
          <a:p>
            <a:pPr algn="ctr"/>
            <a:endParaRPr lang="en-GB" sz="1600" i="1"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60182-E899-E9F4-B6A7-3CA4CED79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Pourquoi les micro-certifications sont-elles importantes aujourd'hui ?</a:t>
            </a:r>
            <a:endParaRPr lang="en-GB" b="0">
              <a:solidFill>
                <a:srgbClr val="00000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3A232A-7BA4-9DB3-2692-911A1336E4F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149EB3-0C62-B3D7-B101-9DFD18B05FE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F52021-2FA4-0A84-F64F-E1C92328081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A0452C4-2B58-17B2-EC82-91A7EF75692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9907" y="3832018"/>
            <a:ext cx="3506637" cy="2361319"/>
          </a:xfrm>
        </p:spPr>
        <p:txBody>
          <a:bodyPr vert="horz" lIns="108000" tIns="0" rIns="108000" bIns="108000" rtlCol="0" anchor="t">
            <a:normAutofit/>
          </a:bodyPr>
          <a:lstStyle/>
          <a:p>
            <a:pPr algn="l"/>
            <a:r>
              <a:rPr lang="en-US" sz="1800">
                <a:cs typeface="Arial"/>
              </a:rPr>
              <a:t>Les marchés </a:t>
            </a:r>
            <a:r>
              <a:rPr lang="en-US" sz="1800" err="1">
                <a:cs typeface="Arial"/>
              </a:rPr>
              <a:t>du travail </a:t>
            </a:r>
            <a:r>
              <a:rPr lang="en-US" sz="1800">
                <a:cs typeface="Arial"/>
              </a:rPr>
              <a:t>évoluent plus rapidement et sont de plus en plus tournés vers l'avenir, sous l'impulsion de </a:t>
            </a:r>
            <a:r>
              <a:rPr lang="en-US" sz="1800" err="1">
                <a:cs typeface="Arial"/>
              </a:rPr>
              <a:t>la numérisation</a:t>
            </a:r>
            <a:r>
              <a:rPr lang="en-US" sz="1800">
                <a:cs typeface="Arial"/>
              </a:rPr>
              <a:t>, de la transition écologique et des changements structurels.</a:t>
            </a:r>
            <a:endParaRPr lang="en-GB" sz="1800" b="0">
              <a:solidFill>
                <a:srgbClr val="000000"/>
              </a:solidFill>
              <a:cs typeface="Arial"/>
            </a:endParaRPr>
          </a:p>
          <a:p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C167046-2A6B-D7B3-A69B-E89B706C311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345691" y="3832018"/>
            <a:ext cx="3506637" cy="2541888"/>
          </a:xfrm>
        </p:spPr>
        <p:txBody>
          <a:bodyPr vert="horz" lIns="108000" tIns="0" rIns="108000" bIns="108000" rtlCol="0" anchor="t">
            <a:noAutofit/>
          </a:bodyPr>
          <a:lstStyle/>
          <a:p>
            <a:r>
              <a:rPr lang="en-GB" dirty="0" err="1">
                <a:ea typeface="+mj-lt"/>
                <a:cs typeface="+mj-lt"/>
              </a:rPr>
              <a:t>L'anticipation</a:t>
            </a:r>
            <a:r>
              <a:rPr lang="en-GB" dirty="0">
                <a:ea typeface="+mj-lt"/>
                <a:cs typeface="+mj-lt"/>
              </a:rPr>
              <a:t> des </a:t>
            </a:r>
            <a:r>
              <a:rPr lang="en-GB" dirty="0" err="1">
                <a:ea typeface="+mj-lt"/>
                <a:cs typeface="+mj-lt"/>
              </a:rPr>
              <a:t>compétences</a:t>
            </a:r>
            <a:r>
              <a:rPr lang="en-GB" dirty="0">
                <a:ea typeface="+mj-lt"/>
                <a:cs typeface="+mj-lt"/>
              </a:rPr>
              <a:t> et les </a:t>
            </a:r>
            <a:r>
              <a:rPr lang="en-GB" dirty="0" err="1">
                <a:ea typeface="+mj-lt"/>
                <a:cs typeface="+mj-lt"/>
              </a:rPr>
              <a:t>prévisions</a:t>
            </a:r>
            <a:r>
              <a:rPr lang="en-GB" dirty="0">
                <a:ea typeface="+mj-lt"/>
                <a:cs typeface="+mj-lt"/>
              </a:rPr>
              <a:t> relatives au </a:t>
            </a:r>
            <a:r>
              <a:rPr lang="en-GB" dirty="0" err="1">
                <a:ea typeface="+mj-lt"/>
                <a:cs typeface="+mj-lt"/>
              </a:rPr>
              <a:t>marché</a:t>
            </a:r>
            <a:r>
              <a:rPr lang="en-GB" dirty="0">
                <a:ea typeface="+mj-lt"/>
                <a:cs typeface="+mj-lt"/>
              </a:rPr>
              <a:t> du travail </a:t>
            </a:r>
            <a:r>
              <a:rPr lang="en-GB" dirty="0" err="1">
                <a:ea typeface="+mj-lt"/>
                <a:cs typeface="+mj-lt"/>
              </a:rPr>
              <a:t>mettent</a:t>
            </a:r>
            <a:r>
              <a:rPr lang="en-GB" dirty="0">
                <a:ea typeface="+mj-lt"/>
                <a:cs typeface="+mj-lt"/>
              </a:rPr>
              <a:t> de plus </a:t>
            </a:r>
            <a:r>
              <a:rPr lang="en-GB" dirty="0" err="1">
                <a:ea typeface="+mj-lt"/>
                <a:cs typeface="+mj-lt"/>
              </a:rPr>
              <a:t>en</a:t>
            </a:r>
            <a:r>
              <a:rPr lang="en-GB" dirty="0">
                <a:ea typeface="+mj-lt"/>
                <a:cs typeface="+mj-lt"/>
              </a:rPr>
              <a:t> plus </a:t>
            </a:r>
            <a:r>
              <a:rPr lang="en-GB" dirty="0" err="1">
                <a:ea typeface="+mj-lt"/>
                <a:cs typeface="+mj-lt"/>
              </a:rPr>
              <a:t>l'accent</a:t>
            </a:r>
            <a:r>
              <a:rPr lang="en-GB" dirty="0">
                <a:ea typeface="+mj-lt"/>
                <a:cs typeface="+mj-lt"/>
              </a:rPr>
              <a:t> sur les </a:t>
            </a:r>
            <a:r>
              <a:rPr lang="en-GB" dirty="0" err="1">
                <a:ea typeface="+mj-lt"/>
                <a:cs typeface="+mj-lt"/>
              </a:rPr>
              <a:t>compétences</a:t>
            </a:r>
            <a:r>
              <a:rPr lang="en-GB" dirty="0">
                <a:ea typeface="+mj-lt"/>
                <a:cs typeface="+mj-lt"/>
              </a:rPr>
              <a:t> </a:t>
            </a:r>
            <a:r>
              <a:rPr lang="en-GB" dirty="0" err="1">
                <a:ea typeface="+mj-lt"/>
                <a:cs typeface="+mj-lt"/>
              </a:rPr>
              <a:t>émergentes</a:t>
            </a:r>
            <a:r>
              <a:rPr lang="en-GB" dirty="0">
                <a:ea typeface="+mj-lt"/>
                <a:cs typeface="+mj-lt"/>
              </a:rPr>
              <a:t> et futures, </a:t>
            </a:r>
            <a:r>
              <a:rPr lang="en-GB" dirty="0" err="1">
                <a:ea typeface="+mj-lt"/>
                <a:cs typeface="+mj-lt"/>
              </a:rPr>
              <a:t>alors</a:t>
            </a:r>
            <a:r>
              <a:rPr lang="en-GB" dirty="0">
                <a:ea typeface="+mj-lt"/>
                <a:cs typeface="+mj-lt"/>
              </a:rPr>
              <a:t> que le </a:t>
            </a:r>
            <a:r>
              <a:rPr lang="en-GB" dirty="0" err="1">
                <a:ea typeface="+mj-lt"/>
                <a:cs typeface="+mj-lt"/>
              </a:rPr>
              <a:t>développement</a:t>
            </a:r>
            <a:r>
              <a:rPr lang="en-GB" dirty="0">
                <a:ea typeface="+mj-lt"/>
                <a:cs typeface="+mj-lt"/>
              </a:rPr>
              <a:t> des certifications </a:t>
            </a:r>
            <a:r>
              <a:rPr lang="en-GB" dirty="0" err="1">
                <a:ea typeface="+mj-lt"/>
                <a:cs typeface="+mj-lt"/>
              </a:rPr>
              <a:t>traditionnelles</a:t>
            </a:r>
            <a:r>
              <a:rPr lang="en-GB" dirty="0">
                <a:ea typeface="+mj-lt"/>
                <a:cs typeface="+mj-lt"/>
              </a:rPr>
              <a:t> </a:t>
            </a:r>
            <a:r>
              <a:rPr lang="en-GB" dirty="0" err="1">
                <a:ea typeface="+mj-lt"/>
                <a:cs typeface="+mj-lt"/>
              </a:rPr>
              <a:t>nécessite</a:t>
            </a:r>
            <a:r>
              <a:rPr lang="en-GB" dirty="0">
                <a:ea typeface="+mj-lt"/>
                <a:cs typeface="+mj-lt"/>
              </a:rPr>
              <a:t> </a:t>
            </a:r>
            <a:r>
              <a:rPr lang="en-GB" dirty="0" err="1">
                <a:ea typeface="+mj-lt"/>
                <a:cs typeface="+mj-lt"/>
              </a:rPr>
              <a:t>souvent</a:t>
            </a:r>
            <a:r>
              <a:rPr lang="en-GB" dirty="0">
                <a:ea typeface="+mj-lt"/>
                <a:cs typeface="+mj-lt"/>
              </a:rPr>
              <a:t> de longs cycles de conception et </a:t>
            </a:r>
            <a:r>
              <a:rPr lang="en-GB" dirty="0" err="1">
                <a:ea typeface="+mj-lt"/>
                <a:cs typeface="+mj-lt"/>
              </a:rPr>
              <a:t>d'approbation</a:t>
            </a:r>
            <a:r>
              <a:rPr lang="en-GB" dirty="0">
                <a:ea typeface="+mj-lt"/>
                <a:cs typeface="+mj-lt"/>
              </a:rPr>
              <a:t>. 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380BD7A-171E-0E43-C069-66FEBB66C95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061476" y="3832018"/>
            <a:ext cx="3506637" cy="2361319"/>
          </a:xfrm>
        </p:spPr>
        <p:txBody>
          <a:bodyPr vert="horz" lIns="108000" tIns="0" rIns="108000" bIns="108000" rtlCol="0" anchor="t">
            <a:normAutofit fontScale="92500"/>
          </a:bodyPr>
          <a:lstStyle/>
          <a:p>
            <a:pPr algn="l"/>
            <a:r>
              <a:rPr lang="en-US" sz="1800" dirty="0">
                <a:cs typeface="Arial"/>
              </a:rPr>
              <a:t>Les micro-certifications </a:t>
            </a:r>
            <a:r>
              <a:rPr lang="en-US" sz="1800" dirty="0" err="1">
                <a:cs typeface="Arial"/>
              </a:rPr>
              <a:t>contribuent</a:t>
            </a:r>
            <a:r>
              <a:rPr lang="en-US" sz="1800" dirty="0">
                <a:cs typeface="Arial"/>
              </a:rPr>
              <a:t> </a:t>
            </a:r>
            <a:r>
              <a:rPr lang="en-US" sz="1800" dirty="0" err="1">
                <a:cs typeface="Arial"/>
              </a:rPr>
              <a:t>à</a:t>
            </a:r>
            <a:r>
              <a:rPr lang="en-US" sz="1800" dirty="0">
                <a:cs typeface="Arial"/>
              </a:rPr>
              <a:t> </a:t>
            </a:r>
            <a:r>
              <a:rPr lang="en-US" sz="1800" dirty="0" err="1">
                <a:cs typeface="Arial"/>
              </a:rPr>
              <a:t>combler</a:t>
            </a:r>
            <a:r>
              <a:rPr lang="en-US" sz="1800" dirty="0">
                <a:cs typeface="Arial"/>
              </a:rPr>
              <a:t> </a:t>
            </a:r>
            <a:r>
              <a:rPr lang="en-US" sz="1800" dirty="0" err="1">
                <a:cs typeface="Arial"/>
              </a:rPr>
              <a:t>ce</a:t>
            </a:r>
            <a:r>
              <a:rPr lang="en-US" sz="1800" dirty="0">
                <a:cs typeface="Arial"/>
              </a:rPr>
              <a:t> </a:t>
            </a:r>
            <a:r>
              <a:rPr lang="en-US" sz="1800" dirty="0" err="1">
                <a:cs typeface="Arial"/>
              </a:rPr>
              <a:t>décalage</a:t>
            </a:r>
            <a:r>
              <a:rPr lang="en-US" sz="1800" dirty="0">
                <a:cs typeface="Arial"/>
              </a:rPr>
              <a:t> </a:t>
            </a:r>
            <a:r>
              <a:rPr lang="en-US" sz="1800" dirty="0" err="1">
                <a:cs typeface="Arial"/>
              </a:rPr>
              <a:t>en</a:t>
            </a:r>
            <a:r>
              <a:rPr lang="en-US" sz="1800" dirty="0">
                <a:cs typeface="Arial"/>
              </a:rPr>
              <a:t> </a:t>
            </a:r>
            <a:r>
              <a:rPr lang="en-US" sz="1800" dirty="0" err="1">
                <a:cs typeface="Arial"/>
              </a:rPr>
              <a:t>permettant</a:t>
            </a:r>
            <a:r>
              <a:rPr lang="en-US" sz="1800" dirty="0">
                <a:cs typeface="Arial"/>
              </a:rPr>
              <a:t> de </a:t>
            </a:r>
            <a:r>
              <a:rPr lang="en-US" sz="1800" dirty="0" err="1">
                <a:cs typeface="Arial"/>
              </a:rPr>
              <a:t>répondre</a:t>
            </a:r>
            <a:r>
              <a:rPr lang="en-US" sz="1800" dirty="0">
                <a:cs typeface="Arial"/>
              </a:rPr>
              <a:t> </a:t>
            </a:r>
            <a:r>
              <a:rPr lang="en-US" sz="1800" dirty="0" err="1">
                <a:cs typeface="Arial"/>
              </a:rPr>
              <a:t>rapidement</a:t>
            </a:r>
            <a:r>
              <a:rPr lang="en-US" sz="1800" dirty="0">
                <a:cs typeface="Arial"/>
              </a:rPr>
              <a:t> </a:t>
            </a:r>
            <a:r>
              <a:rPr lang="en-US" sz="1800" dirty="0" err="1">
                <a:cs typeface="Arial"/>
              </a:rPr>
              <a:t>à</a:t>
            </a:r>
            <a:r>
              <a:rPr lang="en-US" sz="1800" dirty="0">
                <a:cs typeface="Arial"/>
              </a:rPr>
              <a:t> </a:t>
            </a:r>
            <a:r>
              <a:rPr lang="en-US" sz="1800" dirty="0" err="1">
                <a:cs typeface="Arial"/>
              </a:rPr>
              <a:t>l'évolution</a:t>
            </a:r>
            <a:r>
              <a:rPr lang="en-US" sz="1800" dirty="0">
                <a:cs typeface="Arial"/>
              </a:rPr>
              <a:t> des </a:t>
            </a:r>
            <a:r>
              <a:rPr lang="en-US" sz="1800" dirty="0" err="1">
                <a:cs typeface="Arial"/>
              </a:rPr>
              <a:t>besoins</a:t>
            </a:r>
            <a:r>
              <a:rPr lang="en-US" sz="1800" dirty="0">
                <a:cs typeface="Arial"/>
              </a:rPr>
              <a:t> </a:t>
            </a:r>
            <a:r>
              <a:rPr lang="en-US" sz="1800" dirty="0" err="1">
                <a:cs typeface="Arial"/>
              </a:rPr>
              <a:t>en</a:t>
            </a:r>
            <a:r>
              <a:rPr lang="en-US" sz="1800" dirty="0">
                <a:cs typeface="Arial"/>
              </a:rPr>
              <a:t> </a:t>
            </a:r>
            <a:r>
              <a:rPr lang="en-US" sz="1800" dirty="0" err="1">
                <a:cs typeface="Arial"/>
              </a:rPr>
              <a:t>compétences</a:t>
            </a:r>
            <a:r>
              <a:rPr lang="en-US" sz="1800" dirty="0">
                <a:cs typeface="Arial"/>
              </a:rPr>
              <a:t>, pendant que des </a:t>
            </a:r>
            <a:r>
              <a:rPr lang="en-US" sz="1800" dirty="0" err="1">
                <a:cs typeface="Arial"/>
              </a:rPr>
              <a:t>réformes</a:t>
            </a:r>
            <a:r>
              <a:rPr lang="en-US" sz="1800" dirty="0">
                <a:cs typeface="Arial"/>
              </a:rPr>
              <a:t> </a:t>
            </a:r>
            <a:r>
              <a:rPr lang="en-US" sz="1800" dirty="0" err="1">
                <a:cs typeface="Arial"/>
              </a:rPr>
              <a:t>à</a:t>
            </a:r>
            <a:r>
              <a:rPr lang="en-US" sz="1800" dirty="0">
                <a:cs typeface="Arial"/>
              </a:rPr>
              <a:t> plus long </a:t>
            </a:r>
            <a:r>
              <a:rPr lang="en-US" sz="1800" dirty="0" err="1">
                <a:cs typeface="Arial"/>
              </a:rPr>
              <a:t>terme</a:t>
            </a:r>
            <a:r>
              <a:rPr lang="en-US" sz="1800" dirty="0">
                <a:cs typeface="Arial"/>
              </a:rPr>
              <a:t> des certifications </a:t>
            </a:r>
            <a:r>
              <a:rPr lang="en-US" sz="1800" dirty="0" err="1">
                <a:cs typeface="Arial"/>
              </a:rPr>
              <a:t>sont</a:t>
            </a:r>
            <a:r>
              <a:rPr lang="en-US" sz="1800" dirty="0">
                <a:cs typeface="Arial"/>
              </a:rPr>
              <a:t> </a:t>
            </a:r>
            <a:r>
              <a:rPr lang="en-US" sz="1800" dirty="0" err="1">
                <a:cs typeface="Arial"/>
              </a:rPr>
              <a:t>élaborées</a:t>
            </a:r>
            <a:r>
              <a:rPr lang="en-US" sz="1800" dirty="0">
                <a:cs typeface="Arial"/>
              </a:rPr>
              <a:t>.</a:t>
            </a:r>
            <a:endParaRPr lang="en-GB" sz="1800" b="0" dirty="0">
              <a:solidFill>
                <a:srgbClr val="000000"/>
              </a:solidFill>
              <a:cs typeface="Arial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6370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C9FCF17-1B49-4E15-BDD0-508A3AAC0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457" y="332657"/>
            <a:ext cx="10944225" cy="1080120"/>
          </a:xfrm>
        </p:spPr>
        <p:txBody>
          <a:bodyPr/>
          <a:lstStyle/>
          <a:p>
            <a:r>
              <a:rPr lang="en-GB">
                <a:cs typeface="Arial"/>
              </a:rPr>
              <a:t>Micro-certifications : un instrument multidimensionnel</a:t>
            </a:r>
            <a:endParaRPr lang="en-US"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6CE603-6A7A-4DE0-B363-42AFE7D64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0576" y="6237312"/>
            <a:ext cx="287536" cy="293663"/>
          </a:xfrm>
        </p:spPr>
        <p:txBody>
          <a:bodyPr/>
          <a:lstStyle/>
          <a:p>
            <a:fld id="{3DB84476-BC29-4407-9D57-B2E562B8968B}" type="slidenum">
              <a:rPr lang="en-US" smtClean="0"/>
              <a:t>5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BD46CF7-86EA-4A99-8F09-C4D6A048F0E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76511" y="1242695"/>
            <a:ext cx="2701516" cy="4608537"/>
          </a:xfrm>
        </p:spPr>
        <p:txBody>
          <a:bodyPr anchor="t">
            <a:noAutofit/>
          </a:bodyPr>
          <a:lstStyle/>
          <a:p>
            <a:r>
              <a:rPr lang="en-GB" sz="1400" dirty="0" err="1"/>
              <a:t>Parcours</a:t>
            </a:r>
            <a:r>
              <a:rPr lang="en-GB" sz="1400" dirty="0"/>
              <a:t> </a:t>
            </a:r>
            <a:r>
              <a:rPr lang="en-GB" sz="1400" dirty="0" err="1"/>
              <a:t>d'apprentissage</a:t>
            </a:r>
            <a:r>
              <a:rPr lang="en-GB" sz="1400" dirty="0"/>
              <a:t> flexibles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GB" sz="1400" dirty="0" err="1"/>
              <a:t>Apprentissage</a:t>
            </a:r>
            <a:r>
              <a:rPr lang="en-GB" sz="1400" dirty="0"/>
              <a:t> </a:t>
            </a:r>
            <a:r>
              <a:rPr lang="en-GB" sz="1400" dirty="0" err="1"/>
              <a:t>modulaire</a:t>
            </a:r>
            <a:r>
              <a:rPr lang="en-GB" sz="1400" dirty="0"/>
              <a:t> et cumulable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GB" sz="1400" dirty="0" err="1"/>
              <a:t>Ponts</a:t>
            </a:r>
            <a:r>
              <a:rPr lang="en-GB" sz="1400" dirty="0"/>
              <a:t> entre </a:t>
            </a:r>
            <a:r>
              <a:rPr lang="en-GB" sz="1400" dirty="0" err="1"/>
              <a:t>l'apprentissage</a:t>
            </a:r>
            <a:r>
              <a:rPr lang="en-GB" sz="1400" dirty="0"/>
              <a:t> </a:t>
            </a:r>
            <a:r>
              <a:rPr lang="en-GB" sz="1400" dirty="0" err="1"/>
              <a:t>formel</a:t>
            </a:r>
            <a:r>
              <a:rPr lang="en-GB" sz="1400" dirty="0"/>
              <a:t>, non </a:t>
            </a:r>
            <a:r>
              <a:rPr lang="en-GB" sz="1400" dirty="0" err="1"/>
              <a:t>formel</a:t>
            </a:r>
            <a:r>
              <a:rPr lang="en-GB" sz="1400" dirty="0"/>
              <a:t> et </a:t>
            </a:r>
            <a:r>
              <a:rPr lang="en-GB" sz="1400" dirty="0" err="1"/>
              <a:t>informel</a:t>
            </a:r>
            <a:endParaRPr lang="en-GB" sz="140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GB" sz="1400" dirty="0" err="1"/>
              <a:t>L'orientation</a:t>
            </a:r>
            <a:r>
              <a:rPr lang="en-GB" sz="1400" dirty="0"/>
              <a:t> </a:t>
            </a:r>
            <a:r>
              <a:rPr lang="en-GB" sz="1400" dirty="0" err="1"/>
              <a:t>relie</a:t>
            </a:r>
            <a:r>
              <a:rPr lang="en-GB" sz="1400" dirty="0"/>
              <a:t> les micro-certifications aux </a:t>
            </a:r>
            <a:r>
              <a:rPr lang="en-GB" sz="1400" dirty="0" err="1"/>
              <a:t>parcours</a:t>
            </a:r>
            <a:r>
              <a:rPr lang="en-GB" sz="1400" dirty="0"/>
              <a:t> </a:t>
            </a:r>
            <a:r>
              <a:rPr lang="en-GB" sz="1400" dirty="0" err="1"/>
              <a:t>professionnels</a:t>
            </a:r>
            <a:r>
              <a:rPr lang="en-GB" sz="1400" dirty="0"/>
              <a:t> et aux </a:t>
            </a:r>
            <a:r>
              <a:rPr lang="en-GB" sz="1400" dirty="0" err="1"/>
              <a:t>carrières</a:t>
            </a:r>
            <a:endParaRPr lang="en-GB" sz="140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GB" sz="1400" dirty="0" err="1"/>
              <a:t>Soutien</a:t>
            </a:r>
            <a:r>
              <a:rPr lang="en-GB" sz="1400" dirty="0"/>
              <a:t> </a:t>
            </a:r>
            <a:r>
              <a:rPr lang="en-GB" sz="1400" dirty="0" err="1"/>
              <a:t>à</a:t>
            </a:r>
            <a:r>
              <a:rPr lang="en-GB" sz="1400" dirty="0"/>
              <a:t> </a:t>
            </a:r>
            <a:r>
              <a:rPr lang="en-GB" sz="1400" dirty="0" err="1"/>
              <a:t>l'apprentissage</a:t>
            </a:r>
            <a:r>
              <a:rPr lang="en-GB" sz="1400" dirty="0"/>
              <a:t> tout au long de la vie et aux transitions </a:t>
            </a:r>
            <a:r>
              <a:rPr lang="en-GB" sz="1400" dirty="0" err="1"/>
              <a:t>professionnelles</a:t>
            </a:r>
            <a:endParaRPr lang="en-GB" sz="140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A564E1A-6E9E-440A-A2E8-7734ED2929F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958538" y="1242695"/>
            <a:ext cx="2701516" cy="4608537"/>
          </a:xfrm>
        </p:spPr>
        <p:txBody>
          <a:bodyPr anchor="t">
            <a:normAutofit lnSpcReduction="10000"/>
          </a:bodyPr>
          <a:lstStyle/>
          <a:p>
            <a:r>
              <a:rPr lang="en-GB" dirty="0" err="1"/>
              <a:t>Numérisation</a:t>
            </a:r>
            <a:r>
              <a:rPr lang="en-GB" dirty="0"/>
              <a:t> et </a:t>
            </a:r>
            <a:r>
              <a:rPr lang="en-GB" dirty="0" err="1"/>
              <a:t>portabilité</a:t>
            </a:r>
            <a:endParaRPr lang="en-GB" dirty="0"/>
          </a:p>
          <a:p>
            <a:endParaRPr lang="en-GB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GB" sz="1700" dirty="0"/>
              <a:t>Certifications </a:t>
            </a:r>
            <a:r>
              <a:rPr lang="en-GB" sz="1700" dirty="0" err="1"/>
              <a:t>numériques</a:t>
            </a:r>
            <a:r>
              <a:rPr lang="en-GB" sz="1700" dirty="0"/>
              <a:t> avec des </a:t>
            </a:r>
            <a:r>
              <a:rPr lang="en-GB" sz="1700" dirty="0" err="1"/>
              <a:t>résultats</a:t>
            </a:r>
            <a:r>
              <a:rPr lang="en-GB" sz="1700" dirty="0"/>
              <a:t> </a:t>
            </a:r>
            <a:r>
              <a:rPr lang="en-GB" sz="1700" dirty="0" err="1"/>
              <a:t>d'apprentissage</a:t>
            </a:r>
            <a:r>
              <a:rPr lang="en-GB" sz="1700" dirty="0"/>
              <a:t> </a:t>
            </a:r>
            <a:r>
              <a:rPr lang="en-GB" sz="1700" dirty="0" err="1"/>
              <a:t>vérifiables</a:t>
            </a:r>
            <a:endParaRPr lang="en-GB" sz="170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GB" sz="1700" dirty="0" err="1"/>
              <a:t>Transparence</a:t>
            </a:r>
            <a:r>
              <a:rPr lang="en-GB" sz="1700" dirty="0"/>
              <a:t> et </a:t>
            </a:r>
            <a:r>
              <a:rPr lang="en-GB" sz="1700" dirty="0" err="1"/>
              <a:t>portabilité</a:t>
            </a:r>
            <a:r>
              <a:rPr lang="en-GB" sz="1700" dirty="0"/>
              <a:t> accrues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GB" sz="1700" dirty="0" err="1"/>
              <a:t>Potentiel</a:t>
            </a:r>
            <a:r>
              <a:rPr lang="en-GB" sz="1700" dirty="0"/>
              <a:t> </a:t>
            </a:r>
            <a:r>
              <a:rPr lang="en-GB" sz="1700" dirty="0" err="1"/>
              <a:t>d'interopérabilité</a:t>
            </a:r>
            <a:r>
              <a:rPr lang="en-GB" sz="1700" dirty="0"/>
              <a:t> entre les </a:t>
            </a:r>
            <a:r>
              <a:rPr lang="en-GB" sz="1700" dirty="0" err="1"/>
              <a:t>systèmes</a:t>
            </a:r>
            <a:r>
              <a:rPr lang="en-GB" sz="1700" dirty="0"/>
              <a:t> et au-</a:t>
            </a:r>
            <a:r>
              <a:rPr lang="en-GB" sz="1700" dirty="0" err="1"/>
              <a:t>delà</a:t>
            </a:r>
            <a:r>
              <a:rPr lang="en-GB" sz="1700" dirty="0"/>
              <a:t> des </a:t>
            </a:r>
            <a:r>
              <a:rPr lang="en-GB" sz="1700" dirty="0" err="1"/>
              <a:t>frontières</a:t>
            </a:r>
            <a:endParaRPr lang="en-GB" sz="17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95D43D2-22E9-452F-925C-FE41C27FD53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2457" y="1242695"/>
            <a:ext cx="2701516" cy="4608537"/>
          </a:xfrm>
        </p:spPr>
        <p:txBody>
          <a:bodyPr anchor="t">
            <a:normAutofit lnSpcReduction="10000"/>
          </a:bodyPr>
          <a:lstStyle/>
          <a:p>
            <a:r>
              <a:rPr lang="en-GB" dirty="0" err="1"/>
              <a:t>Réactivité</a:t>
            </a:r>
            <a:r>
              <a:rPr lang="en-GB" dirty="0"/>
              <a:t> du </a:t>
            </a:r>
            <a:r>
              <a:rPr lang="en-GB" dirty="0" err="1"/>
              <a:t>marché</a:t>
            </a:r>
            <a:r>
              <a:rPr lang="en-GB" dirty="0"/>
              <a:t> du travail</a:t>
            </a:r>
          </a:p>
          <a:p>
            <a:endParaRPr lang="en-GB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GB" sz="1700" dirty="0" err="1"/>
              <a:t>Répondre</a:t>
            </a:r>
            <a:r>
              <a:rPr lang="en-GB" sz="1700" dirty="0"/>
              <a:t> aux </a:t>
            </a:r>
            <a:r>
              <a:rPr lang="en-GB" sz="1700" dirty="0" err="1"/>
              <a:t>pénuries</a:t>
            </a:r>
            <a:r>
              <a:rPr lang="en-GB" sz="1700" dirty="0"/>
              <a:t> de </a:t>
            </a:r>
            <a:r>
              <a:rPr lang="en-GB" sz="1700" dirty="0" err="1"/>
              <a:t>compétences</a:t>
            </a:r>
            <a:r>
              <a:rPr lang="en-GB" sz="1700" dirty="0"/>
              <a:t> et aux </a:t>
            </a:r>
            <a:r>
              <a:rPr lang="en-GB" sz="1700" dirty="0" err="1"/>
              <a:t>besoins</a:t>
            </a:r>
            <a:r>
              <a:rPr lang="en-GB" sz="1700" dirty="0"/>
              <a:t> </a:t>
            </a:r>
            <a:r>
              <a:rPr lang="en-GB" sz="1700" dirty="0" err="1"/>
              <a:t>émergents</a:t>
            </a:r>
            <a:endParaRPr lang="en-GB" sz="170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GB" sz="1700" dirty="0" err="1"/>
              <a:t>Soutenir</a:t>
            </a:r>
            <a:r>
              <a:rPr lang="en-GB" sz="1700" dirty="0"/>
              <a:t> le </a:t>
            </a:r>
            <a:r>
              <a:rPr lang="en-GB" sz="1700" dirty="0" err="1"/>
              <a:t>perfectionnement</a:t>
            </a:r>
            <a:r>
              <a:rPr lang="en-GB" sz="1700" dirty="0"/>
              <a:t> et la reconversion </a:t>
            </a:r>
            <a:r>
              <a:rPr lang="en-GB" sz="1700" dirty="0" err="1"/>
              <a:t>professionnelle</a:t>
            </a:r>
            <a:endParaRPr lang="en-GB" sz="170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GB" sz="1700" dirty="0" err="1"/>
              <a:t>Renforcement</a:t>
            </a:r>
            <a:r>
              <a:rPr lang="en-GB" sz="1700" dirty="0"/>
              <a:t> de </a:t>
            </a:r>
            <a:r>
              <a:rPr lang="en-GB" sz="1700" dirty="0" err="1"/>
              <a:t>l'employabilité</a:t>
            </a:r>
            <a:r>
              <a:rPr lang="en-GB" sz="1700" dirty="0"/>
              <a:t> et de la </a:t>
            </a:r>
            <a:r>
              <a:rPr lang="en-GB" sz="1700" dirty="0" err="1"/>
              <a:t>mobilité</a:t>
            </a:r>
            <a:endParaRPr lang="en-GB" sz="1700" dirty="0"/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54806D4C-C7A5-2453-D051-D3166E99C166}"/>
              </a:ext>
            </a:extLst>
          </p:cNvPr>
          <p:cNvSpPr txBox="1">
            <a:spLocks/>
          </p:cNvSpPr>
          <p:nvPr/>
        </p:nvSpPr>
        <p:spPr>
          <a:xfrm>
            <a:off x="3394484" y="1242695"/>
            <a:ext cx="2701516" cy="4608537"/>
          </a:xfrm>
          <a:prstGeom prst="roundRect">
            <a:avLst>
              <a:gd name="adj" fmla="val 9341"/>
            </a:avLst>
          </a:prstGeom>
          <a:solidFill>
            <a:schemeClr val="tx2"/>
          </a:solidFill>
        </p:spPr>
        <p:txBody>
          <a:bodyPr vert="horz" lIns="216000" tIns="144000" rIns="216000" bIns="216000" rtlCol="0" anchor="t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76213" indent="-1762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452438" indent="-1873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717550" indent="-1762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Validation des acquis </a:t>
            </a:r>
            <a:r>
              <a:rPr lang="en-GB" dirty="0" err="1"/>
              <a:t>d’expérience</a:t>
            </a:r>
            <a:r>
              <a:rPr lang="en-GB" dirty="0"/>
              <a:t> (VAE / VANFI)</a:t>
            </a:r>
          </a:p>
          <a:p>
            <a:endParaRPr lang="en-GB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GB" sz="1700" dirty="0"/>
              <a:t>Certifier les </a:t>
            </a:r>
            <a:r>
              <a:rPr lang="en-GB" sz="1700" dirty="0" err="1"/>
              <a:t>compétences</a:t>
            </a:r>
            <a:r>
              <a:rPr lang="en-GB" sz="1700" dirty="0"/>
              <a:t> </a:t>
            </a:r>
            <a:r>
              <a:rPr lang="en-GB" sz="1700" dirty="0" err="1"/>
              <a:t>acquises</a:t>
            </a:r>
            <a:r>
              <a:rPr lang="en-GB" sz="1700" dirty="0"/>
              <a:t> par le travail, </a:t>
            </a:r>
            <a:r>
              <a:rPr lang="en-GB" sz="1700" dirty="0" err="1"/>
              <a:t>l'expérience</a:t>
            </a:r>
            <a:r>
              <a:rPr lang="en-GB" sz="1700" dirty="0"/>
              <a:t> et </a:t>
            </a:r>
            <a:r>
              <a:rPr lang="en-GB" sz="1700" dirty="0" err="1"/>
              <a:t>l'apprentissage</a:t>
            </a:r>
            <a:r>
              <a:rPr lang="en-GB" sz="1700" dirty="0"/>
              <a:t> </a:t>
            </a:r>
            <a:r>
              <a:rPr lang="en-GB" sz="1700" dirty="0" err="1"/>
              <a:t>informel</a:t>
            </a:r>
            <a:endParaRPr lang="en-GB" sz="170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GB" sz="1700" dirty="0" err="1"/>
              <a:t>Soutenir</a:t>
            </a:r>
            <a:r>
              <a:rPr lang="en-GB" sz="1700" dirty="0"/>
              <a:t> les </a:t>
            </a:r>
            <a:r>
              <a:rPr lang="en-GB" sz="1700" dirty="0" err="1"/>
              <a:t>parcours</a:t>
            </a:r>
            <a:r>
              <a:rPr lang="en-GB" sz="1700" dirty="0"/>
              <a:t> de validation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GB" sz="1700" dirty="0" err="1"/>
              <a:t>Accroître</a:t>
            </a:r>
            <a:r>
              <a:rPr lang="en-GB" sz="1700" dirty="0"/>
              <a:t> la </a:t>
            </a:r>
            <a:r>
              <a:rPr lang="en-GB" sz="1700" dirty="0" err="1"/>
              <a:t>visibilité</a:t>
            </a:r>
            <a:r>
              <a:rPr lang="en-GB" sz="1700" dirty="0"/>
              <a:t> des </a:t>
            </a:r>
            <a:r>
              <a:rPr lang="en-GB" sz="1700" dirty="0" err="1"/>
              <a:t>compétences</a:t>
            </a:r>
            <a:r>
              <a:rPr lang="en-GB" sz="1700" dirty="0"/>
              <a:t> </a:t>
            </a:r>
            <a:r>
              <a:rPr lang="en-GB" sz="1700" dirty="0" err="1"/>
              <a:t>existantes</a:t>
            </a:r>
            <a:endParaRPr lang="en-GB" sz="17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13409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Micro-certifications et V</a:t>
            </a:r>
            <a:r>
              <a:rPr lang="nl-BE" dirty="0"/>
              <a:t>ANFI</a:t>
            </a:r>
            <a:r>
              <a:rPr dirty="0"/>
              <a:t> / </a:t>
            </a:r>
            <a:r>
              <a:rPr lang="nl-BE" dirty="0"/>
              <a:t>VAE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0" tIns="0" rIns="91440" bIns="0" rtlCol="0" anchor="t">
            <a:normAutofit/>
          </a:bodyPr>
          <a:lstStyle/>
          <a:p>
            <a:r>
              <a:rPr>
                <a:cs typeface="Arial"/>
              </a:rPr>
              <a:t>Les micro-certifications peuvent soutenir les systèmes de validation en rendant les compétences et les acquis d'apprentissage</a:t>
            </a:r>
          </a:p>
          <a:p>
            <a:r>
              <a:rPr>
                <a:cs typeface="Arial"/>
              </a:rPr>
              <a:t>plus visibles et en permettant une reconnaissance modulaire des compétences.</a:t>
            </a:r>
          </a:p>
          <a:p>
            <a:endParaRPr/>
          </a:p>
          <a:p>
            <a:r>
              <a:rPr>
                <a:cs typeface="Arial"/>
              </a:rPr>
              <a:t>Cependant, les micro-certifications ne remplacent pas :</a:t>
            </a:r>
          </a:p>
          <a:p>
            <a:pPr marL="285750" indent="-285750">
              <a:buChar char="•"/>
            </a:pPr>
            <a:r>
              <a:rPr b="0">
                <a:cs typeface="Arial"/>
              </a:rPr>
              <a:t>les procédures de validation</a:t>
            </a:r>
          </a:p>
          <a:p>
            <a:pPr marL="285750" indent="-285750">
              <a:buChar char="•"/>
            </a:pPr>
            <a:r>
              <a:rPr b="0">
                <a:cs typeface="Arial"/>
              </a:rPr>
              <a:t>les normes d'évaluation</a:t>
            </a:r>
          </a:p>
          <a:p>
            <a:pPr marL="285750" indent="-285750">
              <a:buChar char="•"/>
            </a:pPr>
            <a:r>
              <a:rPr b="0">
                <a:cs typeface="Arial"/>
              </a:rPr>
              <a:t>les dispositifs d'assurance qualité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605163-F404-7913-03FA-359CF72448C8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AF8CB3-E5E9-635C-3D73-2AFD06E599A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vert="horz" lIns="0" tIns="0" rIns="91440" bIns="0" rtlCol="0" anchor="ctr">
            <a:noAutofit/>
          </a:bodyPr>
          <a:lstStyle/>
          <a:p>
            <a:r>
              <a:rPr lang="en-GB" sz="1800" dirty="0">
                <a:ea typeface="+mj-lt"/>
                <a:cs typeface="+mj-lt"/>
              </a:rPr>
              <a:t>Les micro-certifications ne </a:t>
            </a:r>
            <a:r>
              <a:rPr lang="en-GB" sz="1800" dirty="0" err="1">
                <a:ea typeface="+mj-lt"/>
                <a:cs typeface="+mj-lt"/>
              </a:rPr>
              <a:t>renforcent</a:t>
            </a:r>
            <a:r>
              <a:rPr lang="en-GB" sz="1800" dirty="0">
                <a:ea typeface="+mj-lt"/>
                <a:cs typeface="+mj-lt"/>
              </a:rPr>
              <a:t> la </a:t>
            </a:r>
            <a:r>
              <a:rPr lang="en-GB" dirty="0"/>
              <a:t>VANFI</a:t>
            </a:r>
            <a:r>
              <a:rPr lang="en-GB" sz="1800" dirty="0">
                <a:ea typeface="+mj-lt"/>
                <a:cs typeface="+mj-lt"/>
              </a:rPr>
              <a:t> que </a:t>
            </a:r>
            <a:r>
              <a:rPr lang="en-GB" sz="1800" dirty="0" err="1">
                <a:ea typeface="+mj-lt"/>
                <a:cs typeface="+mj-lt"/>
              </a:rPr>
              <a:t>lorsqu'elles</a:t>
            </a:r>
            <a:r>
              <a:rPr lang="en-GB" sz="1800" dirty="0">
                <a:ea typeface="+mj-lt"/>
                <a:cs typeface="+mj-lt"/>
              </a:rPr>
              <a:t> </a:t>
            </a:r>
            <a:r>
              <a:rPr lang="en-GB" sz="1800" dirty="0" err="1">
                <a:ea typeface="+mj-lt"/>
                <a:cs typeface="+mj-lt"/>
              </a:rPr>
              <a:t>sont</a:t>
            </a:r>
            <a:r>
              <a:rPr lang="en-GB" sz="1800" dirty="0">
                <a:ea typeface="+mj-lt"/>
                <a:cs typeface="+mj-lt"/>
              </a:rPr>
              <a:t> </a:t>
            </a:r>
            <a:r>
              <a:rPr lang="en-GB" sz="1800" dirty="0" err="1">
                <a:ea typeface="+mj-lt"/>
                <a:cs typeface="+mj-lt"/>
              </a:rPr>
              <a:t>intégrées</a:t>
            </a:r>
            <a:r>
              <a:rPr lang="en-GB" sz="1800" dirty="0">
                <a:ea typeface="+mj-lt"/>
                <a:cs typeface="+mj-lt"/>
              </a:rPr>
              <a:t> dans des </a:t>
            </a:r>
            <a:r>
              <a:rPr lang="en-GB" sz="1800" dirty="0" err="1">
                <a:ea typeface="+mj-lt"/>
                <a:cs typeface="+mj-lt"/>
              </a:rPr>
              <a:t>systèmes</a:t>
            </a:r>
            <a:r>
              <a:rPr lang="en-GB" sz="1800" dirty="0">
                <a:ea typeface="+mj-lt"/>
                <a:cs typeface="+mj-lt"/>
              </a:rPr>
              <a:t> de validation de </a:t>
            </a:r>
            <a:r>
              <a:rPr lang="en-GB" sz="1800" dirty="0" err="1">
                <a:ea typeface="+mj-lt"/>
                <a:cs typeface="+mj-lt"/>
              </a:rPr>
              <a:t>qualité</a:t>
            </a:r>
            <a:r>
              <a:rPr lang="en-GB" sz="1800" dirty="0">
                <a:ea typeface="+mj-lt"/>
                <a:cs typeface="+mj-lt"/>
              </a:rPr>
              <a:t> </a:t>
            </a:r>
            <a:r>
              <a:rPr lang="en-GB" sz="1800" dirty="0" err="1">
                <a:ea typeface="+mj-lt"/>
                <a:cs typeface="+mj-lt"/>
              </a:rPr>
              <a:t>garantie</a:t>
            </a:r>
            <a:r>
              <a:rPr lang="en-GB" sz="1800" dirty="0">
                <a:ea typeface="+mj-lt"/>
                <a:cs typeface="+mj-lt"/>
              </a:rPr>
              <a:t> et dans des cadres de </a:t>
            </a:r>
            <a:r>
              <a:rPr lang="en-GB" sz="1800" dirty="0" err="1">
                <a:ea typeface="+mj-lt"/>
                <a:cs typeface="+mj-lt"/>
              </a:rPr>
              <a:t>gouvernance</a:t>
            </a:r>
            <a:r>
              <a:rPr lang="en-GB" sz="1800" dirty="0">
                <a:ea typeface="+mj-lt"/>
                <a:cs typeface="+mj-lt"/>
              </a:rPr>
              <a:t> </a:t>
            </a:r>
            <a:r>
              <a:rPr lang="en-GB" sz="1800" dirty="0" err="1">
                <a:ea typeface="+mj-lt"/>
                <a:cs typeface="+mj-lt"/>
              </a:rPr>
              <a:t>clairs</a:t>
            </a:r>
            <a:r>
              <a:rPr lang="en-GB" sz="1800" dirty="0">
                <a:ea typeface="+mj-lt"/>
                <a:cs typeface="+mj-lt"/>
              </a:rPr>
              <a:t>. </a:t>
            </a:r>
            <a:r>
              <a:rPr lang="en-GB" sz="1800" dirty="0">
                <a:solidFill>
                  <a:srgbClr val="FFFFFF"/>
                </a:solidFill>
                <a:ea typeface="+mj-lt"/>
                <a:cs typeface="+mj-lt"/>
              </a:rPr>
              <a:t> </a:t>
            </a:r>
            <a:endParaRPr lang="en-US" sz="1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A2F88B-F2F5-B3CC-C210-64779776E9C1}"/>
              </a:ext>
            </a:extLst>
          </p:cNvPr>
          <p:cNvSpPr txBox="1"/>
          <p:nvPr/>
        </p:nvSpPr>
        <p:spPr>
          <a:xfrm>
            <a:off x="2123440" y="6344920"/>
            <a:ext cx="7924800" cy="5078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100" i="1" baseline="0">
                <a:solidFill>
                  <a:srgbClr val="455560"/>
                </a:solidFill>
                <a:latin typeface="Arial"/>
              </a:rPr>
              <a:t>Source : </a:t>
            </a:r>
            <a:r>
              <a:rPr lang="en-GB" sz="1100" i="1" baseline="0" err="1">
                <a:solidFill>
                  <a:srgbClr val="455560"/>
                </a:solidFill>
                <a:latin typeface="Arial"/>
              </a:rPr>
              <a:t>Cedefop </a:t>
            </a:r>
            <a:r>
              <a:rPr lang="en-GB" sz="1100" i="1" baseline="0">
                <a:solidFill>
                  <a:srgbClr val="455560"/>
                </a:solidFill>
                <a:latin typeface="Arial"/>
              </a:rPr>
              <a:t>– Lignes directrices européennes pour la validation de </a:t>
            </a:r>
            <a:r>
              <a:rPr sz="1100">
                <a:latin typeface="Arial"/>
                <a:ea typeface="Arial"/>
                <a:cs typeface="Arial"/>
              </a:rPr>
              <a:t>l'apprentissage</a:t>
            </a:r>
            <a:r>
              <a:rPr lang="en-GB" sz="1100" i="1" baseline="0">
                <a:solidFill>
                  <a:srgbClr val="455560"/>
                </a:solidFill>
                <a:latin typeface="Arial"/>
              </a:rPr>
              <a:t> non formel et informel</a:t>
            </a:r>
            <a:endParaRPr lang="en-GB" sz="1100">
              <a:cs typeface="Arial"/>
            </a:endParaRPr>
          </a:p>
          <a:p>
            <a:pPr algn="ctr"/>
            <a:endParaRPr lang="en-GB" sz="16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Coopération entre les acteurs : pourquoi est-ce important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0" tIns="0" rIns="91440" bIns="0" rtlCol="0" anchor="t">
            <a:normAutofit/>
          </a:bodyPr>
          <a:lstStyle/>
          <a:p>
            <a:r>
              <a:rPr dirty="0" err="1">
                <a:cs typeface="Arial"/>
              </a:rPr>
              <a:t>L'utilisation</a:t>
            </a:r>
            <a:r>
              <a:rPr dirty="0">
                <a:cs typeface="Arial"/>
              </a:rPr>
              <a:t> </a:t>
            </a:r>
            <a:r>
              <a:rPr dirty="0" err="1">
                <a:cs typeface="Arial"/>
              </a:rPr>
              <a:t>efficace</a:t>
            </a:r>
            <a:r>
              <a:rPr dirty="0">
                <a:cs typeface="Arial"/>
              </a:rPr>
              <a:t> des micro-certifications </a:t>
            </a:r>
            <a:r>
              <a:rPr dirty="0" err="1">
                <a:cs typeface="Arial"/>
              </a:rPr>
              <a:t>dépend</a:t>
            </a:r>
            <a:r>
              <a:rPr dirty="0">
                <a:cs typeface="Arial"/>
              </a:rPr>
              <a:t> de la </a:t>
            </a:r>
            <a:r>
              <a:rPr dirty="0" err="1">
                <a:cs typeface="Arial"/>
              </a:rPr>
              <a:t>coopération</a:t>
            </a:r>
            <a:r>
              <a:rPr dirty="0">
                <a:cs typeface="Arial"/>
              </a:rPr>
              <a:t> entre </a:t>
            </a:r>
            <a:r>
              <a:rPr dirty="0" err="1">
                <a:cs typeface="Arial"/>
              </a:rPr>
              <a:t>plusieurs</a:t>
            </a:r>
            <a:r>
              <a:rPr dirty="0">
                <a:cs typeface="Arial"/>
              </a:rPr>
              <a:t> </a:t>
            </a:r>
            <a:r>
              <a:rPr dirty="0" err="1">
                <a:cs typeface="Arial"/>
              </a:rPr>
              <a:t>acteurs</a:t>
            </a:r>
            <a:r>
              <a:rPr dirty="0">
                <a:cs typeface="Arial"/>
              </a:rPr>
              <a:t> :</a:t>
            </a:r>
          </a:p>
          <a:p>
            <a:pPr marL="285750" indent="-285750">
              <a:buChar char="•"/>
            </a:pPr>
            <a:r>
              <a:rPr b="0" dirty="0">
                <a:cs typeface="Arial"/>
              </a:rPr>
              <a:t>les </a:t>
            </a:r>
            <a:r>
              <a:rPr b="0" dirty="0" err="1">
                <a:cs typeface="Arial"/>
              </a:rPr>
              <a:t>prestataires</a:t>
            </a:r>
            <a:r>
              <a:rPr b="0" dirty="0">
                <a:cs typeface="Arial"/>
              </a:rPr>
              <a:t> de services </a:t>
            </a:r>
            <a:r>
              <a:rPr b="0" dirty="0" err="1">
                <a:cs typeface="Arial"/>
              </a:rPr>
              <a:t>d'éducation</a:t>
            </a:r>
            <a:r>
              <a:rPr b="0" dirty="0">
                <a:cs typeface="Arial"/>
              </a:rPr>
              <a:t> et de formation</a:t>
            </a:r>
          </a:p>
          <a:p>
            <a:pPr marL="285750" indent="-285750">
              <a:buChar char="•"/>
            </a:pPr>
            <a:r>
              <a:rPr b="0" dirty="0">
                <a:cs typeface="Arial"/>
              </a:rPr>
              <a:t>les </a:t>
            </a:r>
            <a:r>
              <a:rPr b="0" dirty="0" err="1">
                <a:cs typeface="Arial"/>
              </a:rPr>
              <a:t>employeurs</a:t>
            </a:r>
            <a:r>
              <a:rPr b="0" dirty="0">
                <a:cs typeface="Arial"/>
              </a:rPr>
              <a:t> et les </a:t>
            </a:r>
            <a:r>
              <a:rPr b="0" dirty="0" err="1">
                <a:cs typeface="Arial"/>
              </a:rPr>
              <a:t>organismes</a:t>
            </a:r>
            <a:r>
              <a:rPr b="0" dirty="0">
                <a:cs typeface="Arial"/>
              </a:rPr>
              <a:t> </a:t>
            </a:r>
            <a:r>
              <a:rPr b="0" dirty="0" err="1">
                <a:cs typeface="Arial"/>
              </a:rPr>
              <a:t>sectoriels</a:t>
            </a:r>
            <a:endParaRPr b="0" dirty="0">
              <a:cs typeface="Arial"/>
            </a:endParaRPr>
          </a:p>
          <a:p>
            <a:pPr marL="285750" indent="-285750">
              <a:buChar char="•"/>
            </a:pPr>
            <a:r>
              <a:rPr b="0" dirty="0">
                <a:cs typeface="Arial"/>
              </a:rPr>
              <a:t>les services publics de </a:t>
            </a:r>
            <a:r>
              <a:rPr b="0" dirty="0" err="1">
                <a:cs typeface="Arial"/>
              </a:rPr>
              <a:t>l'emploi</a:t>
            </a:r>
            <a:r>
              <a:rPr b="0" dirty="0">
                <a:cs typeface="Arial"/>
              </a:rPr>
              <a:t> (SPE)</a:t>
            </a:r>
          </a:p>
          <a:p>
            <a:pPr marL="285750" indent="-285750">
              <a:buChar char="•"/>
            </a:pPr>
            <a:r>
              <a:rPr b="0" dirty="0">
                <a:cs typeface="Arial"/>
              </a:rPr>
              <a:t>les </a:t>
            </a:r>
            <a:r>
              <a:rPr b="0" dirty="0" err="1">
                <a:cs typeface="Arial"/>
              </a:rPr>
              <a:t>autorités</a:t>
            </a:r>
            <a:r>
              <a:rPr b="0" dirty="0">
                <a:cs typeface="Arial"/>
              </a:rPr>
              <a:t> </a:t>
            </a:r>
            <a:r>
              <a:rPr b="0" dirty="0" err="1">
                <a:cs typeface="Arial"/>
              </a:rPr>
              <a:t>chargées</a:t>
            </a:r>
            <a:r>
              <a:rPr b="0" dirty="0">
                <a:cs typeface="Arial"/>
              </a:rPr>
              <a:t> de </a:t>
            </a:r>
            <a:r>
              <a:rPr b="0" dirty="0" err="1">
                <a:cs typeface="Arial"/>
              </a:rPr>
              <a:t>l'assurance</a:t>
            </a:r>
            <a:r>
              <a:rPr b="0" dirty="0">
                <a:cs typeface="Arial"/>
              </a:rPr>
              <a:t> </a:t>
            </a:r>
            <a:r>
              <a:rPr b="0" dirty="0" err="1">
                <a:cs typeface="Arial"/>
              </a:rPr>
              <a:t>qualité</a:t>
            </a:r>
            <a:r>
              <a:rPr b="0" dirty="0">
                <a:cs typeface="Arial"/>
              </a:rPr>
              <a:t> et de la validation</a:t>
            </a:r>
          </a:p>
          <a:p>
            <a:endParaRPr dirty="0"/>
          </a:p>
          <a:p>
            <a:r>
              <a:rPr dirty="0" err="1">
                <a:cs typeface="Arial"/>
              </a:rPr>
              <a:t>L'analyse</a:t>
            </a:r>
            <a:r>
              <a:rPr dirty="0">
                <a:cs typeface="Arial"/>
              </a:rPr>
              <a:t> de </a:t>
            </a:r>
            <a:r>
              <a:rPr dirty="0" err="1">
                <a:cs typeface="Arial"/>
              </a:rPr>
              <a:t>l'UE</a:t>
            </a:r>
            <a:r>
              <a:rPr dirty="0">
                <a:cs typeface="Arial"/>
              </a:rPr>
              <a:t> et du </a:t>
            </a:r>
            <a:r>
              <a:rPr dirty="0" err="1">
                <a:cs typeface="Arial"/>
              </a:rPr>
              <a:t>Cedefop</a:t>
            </a:r>
            <a:r>
              <a:rPr dirty="0">
                <a:cs typeface="Arial"/>
              </a:rPr>
              <a:t> </a:t>
            </a:r>
            <a:r>
              <a:rPr dirty="0" err="1">
                <a:cs typeface="Arial"/>
              </a:rPr>
              <a:t>montre</a:t>
            </a:r>
            <a:r>
              <a:rPr dirty="0">
                <a:cs typeface="Arial"/>
              </a:rPr>
              <a:t> que la </a:t>
            </a:r>
            <a:r>
              <a:rPr dirty="0" err="1">
                <a:cs typeface="Arial"/>
              </a:rPr>
              <a:t>coopération</a:t>
            </a:r>
            <a:r>
              <a:rPr dirty="0">
                <a:cs typeface="Arial"/>
              </a:rPr>
              <a:t> </a:t>
            </a:r>
            <a:r>
              <a:rPr dirty="0" err="1">
                <a:cs typeface="Arial"/>
              </a:rPr>
              <a:t>est</a:t>
            </a:r>
            <a:r>
              <a:rPr dirty="0">
                <a:cs typeface="Arial"/>
              </a:rPr>
              <a:t> </a:t>
            </a:r>
            <a:r>
              <a:rPr dirty="0" err="1">
                <a:cs typeface="Arial"/>
              </a:rPr>
              <a:t>souvent</a:t>
            </a:r>
            <a:r>
              <a:rPr dirty="0">
                <a:cs typeface="Arial"/>
              </a:rPr>
              <a:t> </a:t>
            </a:r>
            <a:r>
              <a:rPr dirty="0" err="1">
                <a:cs typeface="Arial"/>
              </a:rPr>
              <a:t>ponctuelle</a:t>
            </a:r>
            <a:r>
              <a:rPr dirty="0">
                <a:cs typeface="Arial"/>
              </a:rPr>
              <a:t> </a:t>
            </a:r>
            <a:r>
              <a:rPr dirty="0" err="1">
                <a:cs typeface="Arial"/>
              </a:rPr>
              <a:t>ou</a:t>
            </a:r>
            <a:r>
              <a:rPr dirty="0">
                <a:cs typeface="Arial"/>
              </a:rPr>
              <a:t> </a:t>
            </a:r>
            <a:r>
              <a:rPr dirty="0" err="1">
                <a:cs typeface="Arial"/>
              </a:rPr>
              <a:t>basée</a:t>
            </a:r>
            <a:r>
              <a:rPr dirty="0">
                <a:cs typeface="Arial"/>
              </a:rPr>
              <a:t> sur des </a:t>
            </a:r>
            <a:r>
              <a:rPr dirty="0" err="1">
                <a:cs typeface="Arial"/>
              </a:rPr>
              <a:t>projets</a:t>
            </a:r>
            <a:r>
              <a:rPr dirty="0">
                <a:cs typeface="Arial"/>
              </a:rPr>
              <a:t>, avec des </a:t>
            </a:r>
            <a:r>
              <a:rPr dirty="0" err="1">
                <a:cs typeface="Arial"/>
              </a:rPr>
              <a:t>rôles</a:t>
            </a:r>
            <a:r>
              <a:rPr dirty="0">
                <a:cs typeface="Arial"/>
              </a:rPr>
              <a:t> </a:t>
            </a:r>
            <a:r>
              <a:rPr dirty="0" err="1">
                <a:cs typeface="Arial"/>
              </a:rPr>
              <a:t>peu</a:t>
            </a:r>
            <a:r>
              <a:rPr dirty="0">
                <a:cs typeface="Arial"/>
              </a:rPr>
              <a:t> </a:t>
            </a:r>
            <a:r>
              <a:rPr dirty="0" err="1">
                <a:cs typeface="Arial"/>
              </a:rPr>
              <a:t>clairs</a:t>
            </a:r>
            <a:r>
              <a:rPr lang="nl-BE" dirty="0">
                <a:cs typeface="Arial"/>
              </a:rPr>
              <a:t> </a:t>
            </a:r>
            <a:r>
              <a:rPr dirty="0">
                <a:cs typeface="Arial"/>
              </a:rPr>
              <a:t>dans la conception, la reconnaissance et </a:t>
            </a:r>
            <a:r>
              <a:rPr dirty="0" err="1">
                <a:cs typeface="Arial"/>
              </a:rPr>
              <a:t>l'orientation</a:t>
            </a:r>
            <a:r>
              <a:rPr dirty="0">
                <a:cs typeface="Arial"/>
              </a:rPr>
              <a:t>.</a:t>
            </a:r>
          </a:p>
          <a:p>
            <a:endParaRPr dirty="0"/>
          </a:p>
          <a:p>
            <a:r>
              <a:rPr dirty="0" err="1">
                <a:cs typeface="Arial"/>
              </a:rPr>
              <a:t>Cela</a:t>
            </a:r>
            <a:r>
              <a:rPr dirty="0">
                <a:cs typeface="Arial"/>
              </a:rPr>
              <a:t> </a:t>
            </a:r>
            <a:r>
              <a:rPr dirty="0" err="1">
                <a:cs typeface="Arial"/>
              </a:rPr>
              <a:t>affecte</a:t>
            </a:r>
            <a:r>
              <a:rPr dirty="0">
                <a:cs typeface="Arial"/>
              </a:rPr>
              <a:t> </a:t>
            </a:r>
            <a:r>
              <a:rPr dirty="0" err="1">
                <a:cs typeface="Arial"/>
              </a:rPr>
              <a:t>directement</a:t>
            </a:r>
            <a:r>
              <a:rPr dirty="0">
                <a:cs typeface="Arial"/>
              </a:rPr>
              <a:t> la pertinence, la </a:t>
            </a:r>
            <a:r>
              <a:rPr dirty="0" err="1">
                <a:cs typeface="Arial"/>
              </a:rPr>
              <a:t>confiance</a:t>
            </a:r>
            <a:r>
              <a:rPr dirty="0">
                <a:cs typeface="Arial"/>
              </a:rPr>
              <a:t> et la manière </a:t>
            </a:r>
            <a:r>
              <a:rPr dirty="0" err="1">
                <a:cs typeface="Arial"/>
              </a:rPr>
              <a:t>dont</a:t>
            </a:r>
            <a:r>
              <a:rPr dirty="0">
                <a:cs typeface="Arial"/>
              </a:rPr>
              <a:t> les </a:t>
            </a:r>
            <a:r>
              <a:rPr dirty="0" err="1">
                <a:cs typeface="Arial"/>
              </a:rPr>
              <a:t>individus</a:t>
            </a:r>
            <a:r>
              <a:rPr dirty="0">
                <a:cs typeface="Arial"/>
              </a:rPr>
              <a:t> </a:t>
            </a:r>
            <a:r>
              <a:rPr dirty="0" err="1">
                <a:cs typeface="Arial"/>
              </a:rPr>
              <a:t>abordent</a:t>
            </a:r>
            <a:r>
              <a:rPr dirty="0">
                <a:cs typeface="Arial"/>
              </a:rPr>
              <a:t> </a:t>
            </a:r>
            <a:r>
              <a:rPr dirty="0" err="1">
                <a:cs typeface="Arial"/>
              </a:rPr>
              <a:t>l'apprentissage</a:t>
            </a:r>
            <a:r>
              <a:rPr dirty="0">
                <a:cs typeface="Arial"/>
              </a:rPr>
              <a:t>, la validation et le</a:t>
            </a:r>
            <a:r>
              <a:rPr lang="nl-BE" dirty="0">
                <a:cs typeface="Arial"/>
              </a:rPr>
              <a:t> </a:t>
            </a:r>
            <a:r>
              <a:rPr lang="en-GB" dirty="0">
                <a:cs typeface="Arial"/>
              </a:rPr>
              <a:t>travail.</a:t>
            </a:r>
            <a:endParaRPr dirty="0">
              <a:cs typeface="Arial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07559858-0583-2DB2-7A24-D8D67AA39EAA}"/>
              </a:ext>
            </a:extLst>
          </p:cNvPr>
          <p:cNvSpPr txBox="1"/>
          <p:nvPr/>
        </p:nvSpPr>
        <p:spPr>
          <a:xfrm>
            <a:off x="2123440" y="6344920"/>
            <a:ext cx="7924800" cy="50783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i="1" baseline="0">
                <a:solidFill>
                  <a:srgbClr val="455560"/>
                </a:solidFill>
                <a:ea typeface="+mn-lt"/>
                <a:cs typeface="+mn-lt"/>
              </a:rPr>
              <a:t>Source : </a:t>
            </a:r>
            <a:r>
              <a:rPr lang="en-US" sz="1100" i="1">
                <a:solidFill>
                  <a:srgbClr val="455560"/>
                </a:solidFill>
                <a:ea typeface="+mn-lt"/>
                <a:cs typeface="+mn-lt"/>
              </a:rPr>
              <a:t>Rapport d'avancement de l'UE sur les micro-certifications (2025) </a:t>
            </a:r>
            <a:endParaRPr lang="en-US" i="1">
              <a:cs typeface="Arial"/>
            </a:endParaRPr>
          </a:p>
          <a:p>
            <a:pPr algn="ctr"/>
            <a:endParaRPr lang="en-GB" sz="1600" i="1"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AE83A-498F-253D-36CB-71613F82DA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>
                <a:cs typeface="Arial"/>
              </a:rPr>
              <a:t>exemples de pays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2879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Croatie – exemple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0" tIns="0" rIns="91440" bIns="0" rtlCol="0" anchor="t">
            <a:normAutofit lnSpcReduction="10000"/>
          </a:bodyPr>
          <a:lstStyle/>
          <a:p>
            <a:r>
              <a:rPr dirty="0" err="1">
                <a:cs typeface="Arial"/>
              </a:rPr>
              <a:t>Problème</a:t>
            </a:r>
            <a:r>
              <a:rPr dirty="0">
                <a:cs typeface="Arial"/>
              </a:rPr>
              <a:t> </a:t>
            </a:r>
            <a:r>
              <a:rPr dirty="0" err="1">
                <a:cs typeface="Arial"/>
              </a:rPr>
              <a:t>abordé</a:t>
            </a:r>
            <a:r>
              <a:rPr dirty="0">
                <a:cs typeface="Arial"/>
              </a:rPr>
              <a:t> :</a:t>
            </a:r>
          </a:p>
          <a:p>
            <a:r>
              <a:rPr b="0" dirty="0">
                <a:cs typeface="Arial"/>
              </a:rPr>
              <a:t>La </a:t>
            </a:r>
            <a:r>
              <a:rPr b="0" dirty="0" err="1">
                <a:cs typeface="Arial"/>
              </a:rPr>
              <a:t>Croatie</a:t>
            </a:r>
            <a:r>
              <a:rPr b="0" dirty="0">
                <a:cs typeface="Arial"/>
              </a:rPr>
              <a:t> </a:t>
            </a:r>
            <a:r>
              <a:rPr b="0" dirty="0" err="1">
                <a:cs typeface="Arial"/>
              </a:rPr>
              <a:t>s'est</a:t>
            </a:r>
            <a:r>
              <a:rPr b="0" dirty="0">
                <a:cs typeface="Arial"/>
              </a:rPr>
              <a:t> </a:t>
            </a:r>
            <a:r>
              <a:rPr b="0" dirty="0" err="1">
                <a:cs typeface="Arial"/>
              </a:rPr>
              <a:t>attachée</a:t>
            </a:r>
            <a:r>
              <a:rPr b="0" dirty="0">
                <a:cs typeface="Arial"/>
              </a:rPr>
              <a:t> </a:t>
            </a:r>
            <a:r>
              <a:rPr b="0" dirty="0" err="1">
                <a:cs typeface="Arial"/>
              </a:rPr>
              <a:t>à</a:t>
            </a:r>
            <a:r>
              <a:rPr b="0" dirty="0">
                <a:cs typeface="Arial"/>
              </a:rPr>
              <a:t> </a:t>
            </a:r>
            <a:r>
              <a:rPr b="0" dirty="0" err="1">
                <a:cs typeface="Arial"/>
              </a:rPr>
              <a:t>améliorer</a:t>
            </a:r>
            <a:r>
              <a:rPr b="0" dirty="0">
                <a:cs typeface="Arial"/>
              </a:rPr>
              <a:t> la </a:t>
            </a:r>
            <a:r>
              <a:rPr b="0" dirty="0" err="1">
                <a:cs typeface="Arial"/>
              </a:rPr>
              <a:t>réactivité</a:t>
            </a:r>
            <a:r>
              <a:rPr b="0" dirty="0">
                <a:cs typeface="Arial"/>
              </a:rPr>
              <a:t> des </a:t>
            </a:r>
            <a:r>
              <a:rPr b="0" dirty="0" err="1">
                <a:cs typeface="Arial"/>
              </a:rPr>
              <a:t>mesures</a:t>
            </a:r>
            <a:r>
              <a:rPr b="0" dirty="0">
                <a:cs typeface="Arial"/>
              </a:rPr>
              <a:t> de </a:t>
            </a:r>
            <a:r>
              <a:rPr b="0" dirty="0" err="1">
                <a:cs typeface="Arial"/>
              </a:rPr>
              <a:t>perfectionnement</a:t>
            </a:r>
            <a:r>
              <a:rPr b="0" dirty="0">
                <a:cs typeface="Arial"/>
              </a:rPr>
              <a:t> et de reconversion des </a:t>
            </a:r>
            <a:r>
              <a:rPr b="0" dirty="0" err="1">
                <a:cs typeface="Arial"/>
              </a:rPr>
              <a:t>adultes</a:t>
            </a:r>
            <a:r>
              <a:rPr b="0" dirty="0">
                <a:cs typeface="Arial"/>
              </a:rPr>
              <a:t> tout </a:t>
            </a:r>
            <a:r>
              <a:rPr b="0" dirty="0" err="1">
                <a:cs typeface="Arial"/>
              </a:rPr>
              <a:t>en</a:t>
            </a:r>
            <a:r>
              <a:rPr b="0" dirty="0">
                <a:cs typeface="Arial"/>
              </a:rPr>
              <a:t> </a:t>
            </a:r>
            <a:r>
              <a:rPr b="0" dirty="0" err="1">
                <a:cs typeface="Arial"/>
              </a:rPr>
              <a:t>renforçant</a:t>
            </a:r>
            <a:r>
              <a:rPr b="0" dirty="0">
                <a:cs typeface="Arial"/>
              </a:rPr>
              <a:t> les liens entre les </a:t>
            </a:r>
            <a:r>
              <a:rPr b="0" dirty="0" err="1">
                <a:cs typeface="Arial"/>
              </a:rPr>
              <a:t>besoins</a:t>
            </a:r>
            <a:r>
              <a:rPr b="0" dirty="0">
                <a:cs typeface="Arial"/>
              </a:rPr>
              <a:t> du </a:t>
            </a:r>
            <a:r>
              <a:rPr b="0" dirty="0" err="1">
                <a:cs typeface="Arial"/>
              </a:rPr>
              <a:t>marché</a:t>
            </a:r>
            <a:r>
              <a:rPr b="0" dirty="0">
                <a:cs typeface="Arial"/>
              </a:rPr>
              <a:t> du travail et les </a:t>
            </a:r>
            <a:r>
              <a:rPr b="0" dirty="0" err="1">
                <a:cs typeface="Arial"/>
              </a:rPr>
              <a:t>systèmes</a:t>
            </a:r>
            <a:r>
              <a:rPr b="0" dirty="0">
                <a:cs typeface="Arial"/>
              </a:rPr>
              <a:t> de validation.</a:t>
            </a:r>
          </a:p>
          <a:p>
            <a:endParaRPr b="0" dirty="0"/>
          </a:p>
          <a:p>
            <a:r>
              <a:rPr lang="en-US" dirty="0" err="1"/>
              <a:t>Mesures</a:t>
            </a:r>
            <a:r>
              <a:rPr lang="en-US" dirty="0"/>
              <a:t> </a:t>
            </a:r>
            <a:r>
              <a:rPr lang="en-US" dirty="0" err="1"/>
              <a:t>prises</a:t>
            </a:r>
            <a:r>
              <a:rPr lang="en-US" dirty="0"/>
              <a:t> :</a:t>
            </a:r>
            <a:endParaRPr lang="en-US" b="0" dirty="0"/>
          </a:p>
          <a:p>
            <a:r>
              <a:rPr lang="en-US" b="0" dirty="0">
                <a:cs typeface="Arial"/>
              </a:rPr>
              <a:t>Les micro-certifications </a:t>
            </a:r>
            <a:r>
              <a:rPr lang="en-US" b="0" dirty="0" err="1">
                <a:cs typeface="Arial"/>
              </a:rPr>
              <a:t>ont</a:t>
            </a:r>
            <a:r>
              <a:rPr lang="en-US" b="0" dirty="0">
                <a:cs typeface="Arial"/>
              </a:rPr>
              <a:t> </a:t>
            </a:r>
            <a:r>
              <a:rPr lang="en-US" b="0" dirty="0" err="1">
                <a:cs typeface="Arial"/>
              </a:rPr>
              <a:t>été</a:t>
            </a:r>
            <a:r>
              <a:rPr lang="en-US" b="0" dirty="0">
                <a:cs typeface="Arial"/>
              </a:rPr>
              <a:t> </a:t>
            </a:r>
            <a:r>
              <a:rPr lang="en-US" b="0" dirty="0" err="1">
                <a:cs typeface="Arial"/>
              </a:rPr>
              <a:t>liées</a:t>
            </a:r>
            <a:r>
              <a:rPr lang="en-US" b="0" dirty="0">
                <a:cs typeface="Arial"/>
              </a:rPr>
              <a:t> aux </a:t>
            </a:r>
            <a:r>
              <a:rPr lang="en-US" b="0" dirty="0" err="1">
                <a:cs typeface="Arial"/>
              </a:rPr>
              <a:t>priorités</a:t>
            </a:r>
            <a:r>
              <a:rPr lang="en-US" b="0" dirty="0">
                <a:cs typeface="Arial"/>
              </a:rPr>
              <a:t> du </a:t>
            </a:r>
            <a:r>
              <a:rPr lang="en-US" b="0" dirty="0" err="1">
                <a:cs typeface="Arial"/>
              </a:rPr>
              <a:t>marché</a:t>
            </a:r>
            <a:r>
              <a:rPr lang="en-US" b="0" dirty="0">
                <a:cs typeface="Arial"/>
              </a:rPr>
              <a:t> du travail, les acquis </a:t>
            </a:r>
            <a:r>
              <a:rPr lang="en-US" b="0" dirty="0" err="1">
                <a:cs typeface="Arial"/>
              </a:rPr>
              <a:t>d'apprentissage</a:t>
            </a:r>
            <a:r>
              <a:rPr lang="en-US" b="0" dirty="0">
                <a:cs typeface="Arial"/>
              </a:rPr>
              <a:t> </a:t>
            </a:r>
            <a:r>
              <a:rPr lang="en-US" b="0" dirty="0" err="1">
                <a:cs typeface="Arial"/>
              </a:rPr>
              <a:t>étant</a:t>
            </a:r>
            <a:r>
              <a:rPr lang="en-US" b="0" dirty="0">
                <a:cs typeface="Arial"/>
              </a:rPr>
              <a:t> pris </a:t>
            </a:r>
            <a:r>
              <a:rPr lang="en-US" b="0" dirty="0" err="1">
                <a:cs typeface="Arial"/>
              </a:rPr>
              <a:t>en</a:t>
            </a:r>
            <a:r>
              <a:rPr lang="en-US" b="0" dirty="0">
                <a:cs typeface="Arial"/>
              </a:rPr>
              <a:t> </a:t>
            </a:r>
            <a:r>
              <a:rPr lang="en-US" b="0" dirty="0" err="1">
                <a:cs typeface="Arial"/>
              </a:rPr>
              <a:t>compte</a:t>
            </a:r>
            <a:r>
              <a:rPr lang="en-US" b="0" dirty="0">
                <a:cs typeface="Arial"/>
              </a:rPr>
              <a:t> par rapport aux cadres de certification et </a:t>
            </a:r>
            <a:r>
              <a:rPr lang="en-US" b="0" dirty="0" err="1">
                <a:cs typeface="Arial"/>
              </a:rPr>
              <a:t>à</a:t>
            </a:r>
            <a:r>
              <a:rPr lang="en-US" b="0" dirty="0">
                <a:cs typeface="Arial"/>
              </a:rPr>
              <a:t> la </a:t>
            </a:r>
            <a:r>
              <a:rPr lang="en-GB" b="0" dirty="0"/>
              <a:t>VANFI</a:t>
            </a:r>
            <a:r>
              <a:rPr lang="en-GB" dirty="0"/>
              <a:t> </a:t>
            </a:r>
            <a:r>
              <a:rPr lang="en-US" b="0" dirty="0">
                <a:cs typeface="Arial"/>
              </a:rPr>
              <a:t>/VAE.</a:t>
            </a:r>
            <a:endParaRPr lang="en-GB" dirty="0">
              <a:cs typeface="Arial"/>
            </a:endParaRPr>
          </a:p>
          <a:p>
            <a:endParaRPr lang="en-GB" dirty="0"/>
          </a:p>
          <a:p>
            <a:r>
              <a:rPr dirty="0" err="1">
                <a:cs typeface="Arial"/>
              </a:rPr>
              <a:t>Interprétation</a:t>
            </a:r>
            <a:r>
              <a:rPr dirty="0">
                <a:cs typeface="Arial"/>
              </a:rPr>
              <a:t> des micro-certifications :</a:t>
            </a:r>
          </a:p>
          <a:p>
            <a:r>
              <a:rPr b="0" dirty="0">
                <a:cs typeface="Arial"/>
              </a:rPr>
              <a:t>Les micro-certifications </a:t>
            </a:r>
            <a:r>
              <a:rPr b="0" dirty="0" err="1">
                <a:cs typeface="Arial"/>
              </a:rPr>
              <a:t>sont</a:t>
            </a:r>
            <a:r>
              <a:rPr b="0" dirty="0">
                <a:cs typeface="Arial"/>
              </a:rPr>
              <a:t> </a:t>
            </a:r>
            <a:r>
              <a:rPr b="0" dirty="0" err="1">
                <a:cs typeface="Arial"/>
              </a:rPr>
              <a:t>interprétées</a:t>
            </a:r>
            <a:r>
              <a:rPr b="0" dirty="0">
                <a:cs typeface="Arial"/>
              </a:rPr>
              <a:t> </a:t>
            </a:r>
            <a:r>
              <a:rPr b="0" dirty="0" err="1">
                <a:cs typeface="Arial"/>
              </a:rPr>
              <a:t>comme</a:t>
            </a:r>
            <a:r>
              <a:rPr b="0" dirty="0">
                <a:cs typeface="Arial"/>
              </a:rPr>
              <a:t> un </a:t>
            </a:r>
            <a:r>
              <a:rPr b="0" dirty="0" err="1">
                <a:cs typeface="Arial"/>
              </a:rPr>
              <a:t>outil</a:t>
            </a:r>
            <a:r>
              <a:rPr b="0" dirty="0">
                <a:cs typeface="Arial"/>
              </a:rPr>
              <a:t> politique </a:t>
            </a:r>
            <a:r>
              <a:rPr b="0" dirty="0" err="1">
                <a:cs typeface="Arial"/>
              </a:rPr>
              <a:t>visant</a:t>
            </a:r>
            <a:r>
              <a:rPr b="0" dirty="0">
                <a:cs typeface="Arial"/>
              </a:rPr>
              <a:t> </a:t>
            </a:r>
            <a:r>
              <a:rPr b="0" dirty="0" err="1">
                <a:cs typeface="Arial"/>
              </a:rPr>
              <a:t>à</a:t>
            </a:r>
            <a:r>
              <a:rPr b="0" dirty="0">
                <a:cs typeface="Arial"/>
              </a:rPr>
              <a:t> </a:t>
            </a:r>
            <a:r>
              <a:rPr b="0" dirty="0" err="1">
                <a:cs typeface="Arial"/>
              </a:rPr>
              <a:t>soutenir</a:t>
            </a:r>
            <a:r>
              <a:rPr b="0" dirty="0">
                <a:cs typeface="Arial"/>
              </a:rPr>
              <a:t> le </a:t>
            </a:r>
            <a:r>
              <a:rPr b="0" dirty="0" err="1">
                <a:cs typeface="Arial"/>
              </a:rPr>
              <a:t>développement</a:t>
            </a:r>
            <a:r>
              <a:rPr b="0" dirty="0">
                <a:cs typeface="Arial"/>
              </a:rPr>
              <a:t> de </a:t>
            </a:r>
            <a:r>
              <a:rPr b="0" dirty="0" err="1">
                <a:cs typeface="Arial"/>
              </a:rPr>
              <a:t>compétences</a:t>
            </a:r>
            <a:r>
              <a:rPr b="0" dirty="0">
                <a:cs typeface="Arial"/>
              </a:rPr>
              <a:t> </a:t>
            </a:r>
            <a:r>
              <a:rPr b="0" dirty="0" err="1">
                <a:cs typeface="Arial"/>
              </a:rPr>
              <a:t>adaptées</a:t>
            </a:r>
            <a:r>
              <a:rPr b="0" dirty="0">
                <a:cs typeface="Arial"/>
              </a:rPr>
              <a:t> au </a:t>
            </a:r>
            <a:r>
              <a:rPr b="0" dirty="0" err="1">
                <a:cs typeface="Arial"/>
              </a:rPr>
              <a:t>marché</a:t>
            </a:r>
            <a:r>
              <a:rPr b="0" dirty="0">
                <a:cs typeface="Arial"/>
              </a:rPr>
              <a:t> du travail.</a:t>
            </a:r>
          </a:p>
          <a:p>
            <a:endParaRPr dirty="0"/>
          </a:p>
          <a:p>
            <a:endParaRPr dirty="0">
              <a:cs typeface="Arial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6F75E1-0E28-6C53-803F-488EE3D0E47D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81A0A1E-E06A-ED7F-B68B-2883D130CF3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>
                <a:ea typeface="+mj-lt"/>
                <a:cs typeface="+mj-lt"/>
              </a:rPr>
              <a:t>Point clé à retenir :</a:t>
            </a:r>
            <a:endParaRPr lang="en-US">
              <a:ea typeface="+mj-lt"/>
            </a:endParaRPr>
          </a:p>
          <a:p>
            <a:endParaRPr lang="en-GB">
              <a:ea typeface="+mj-lt"/>
              <a:cs typeface="+mj-lt"/>
            </a:endParaRPr>
          </a:p>
          <a:p>
            <a:r>
              <a:rPr lang="en-GB">
                <a:ea typeface="+mj-lt"/>
                <a:cs typeface="+mj-lt"/>
              </a:rPr>
              <a:t>Les micro-certifications sont envisagées comme un pont entre les besoins du marché du travail et les systèmes de validation. 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8A50C5-48E2-8C52-3D1B-6421D8A9C645}"/>
              </a:ext>
            </a:extLst>
          </p:cNvPr>
          <p:cNvSpPr txBox="1"/>
          <p:nvPr/>
        </p:nvSpPr>
        <p:spPr>
          <a:xfrm>
            <a:off x="2123440" y="6344920"/>
            <a:ext cx="7924800" cy="50783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i="1" baseline="0">
                <a:solidFill>
                  <a:srgbClr val="455560"/>
                </a:solidFill>
                <a:ea typeface="+mn-lt"/>
                <a:cs typeface="+mn-lt"/>
              </a:rPr>
              <a:t>Source : </a:t>
            </a:r>
            <a:r>
              <a:rPr lang="en-US" sz="1100" i="1" err="1">
                <a:solidFill>
                  <a:srgbClr val="455560"/>
                </a:solidFill>
                <a:ea typeface="+mn-lt"/>
                <a:cs typeface="+mn-lt"/>
              </a:rPr>
              <a:t>Cedefop </a:t>
            </a:r>
            <a:r>
              <a:rPr lang="en-US" sz="1100" i="1">
                <a:solidFill>
                  <a:srgbClr val="455560"/>
                </a:solidFill>
                <a:ea typeface="+mn-lt"/>
                <a:cs typeface="+mn-lt"/>
              </a:rPr>
              <a:t>; rapport d'avancement de l'UE (2025) </a:t>
            </a:r>
            <a:endParaRPr lang="en-US" i="1">
              <a:ea typeface="+mn-lt"/>
              <a:cs typeface="+mn-lt"/>
            </a:endParaRPr>
          </a:p>
          <a:p>
            <a:pPr algn="ctr"/>
            <a:endParaRPr lang="en-GB" sz="1600" i="1"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ETF Corporate Template 2021">
  <a:themeElements>
    <a:clrScheme name="ETF">
      <a:dk1>
        <a:srgbClr val="455560"/>
      </a:dk1>
      <a:lt1>
        <a:srgbClr val="FFFFFF"/>
      </a:lt1>
      <a:dk2>
        <a:srgbClr val="0092BB"/>
      </a:dk2>
      <a:lt2>
        <a:srgbClr val="D6DCE4"/>
      </a:lt2>
      <a:accent1>
        <a:srgbClr val="009CDE"/>
      </a:accent1>
      <a:accent2>
        <a:srgbClr val="38B6AB"/>
      </a:accent2>
      <a:accent3>
        <a:srgbClr val="CBD300"/>
      </a:accent3>
      <a:accent4>
        <a:srgbClr val="FFDC00"/>
      </a:accent4>
      <a:accent5>
        <a:srgbClr val="E9473D"/>
      </a:accent5>
      <a:accent6>
        <a:srgbClr val="DC006B"/>
      </a:accent6>
      <a:hlink>
        <a:srgbClr val="0092BB"/>
      </a:hlink>
      <a:folHlink>
        <a:srgbClr val="27257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0974E14C-7B24-4E53-B110-D1CE86C94094}" vid="{5528D969-398A-4540-87D0-09332171EC2D}"/>
    </a:ext>
  </a:extLst>
</a:theme>
</file>

<file path=ppt/theme/theme2.xml><?xml version="1.0" encoding="utf-8"?>
<a:theme xmlns:a="http://schemas.openxmlformats.org/drawingml/2006/main" name="ETF Blue">
  <a:themeElements>
    <a:clrScheme name="ETF">
      <a:dk1>
        <a:srgbClr val="455560"/>
      </a:dk1>
      <a:lt1>
        <a:srgbClr val="FFFFFF"/>
      </a:lt1>
      <a:dk2>
        <a:srgbClr val="0092BB"/>
      </a:dk2>
      <a:lt2>
        <a:srgbClr val="D6DCE4"/>
      </a:lt2>
      <a:accent1>
        <a:srgbClr val="009CDE"/>
      </a:accent1>
      <a:accent2>
        <a:srgbClr val="38B6AB"/>
      </a:accent2>
      <a:accent3>
        <a:srgbClr val="CBD300"/>
      </a:accent3>
      <a:accent4>
        <a:srgbClr val="FFDC00"/>
      </a:accent4>
      <a:accent5>
        <a:srgbClr val="E9473D"/>
      </a:accent5>
      <a:accent6>
        <a:srgbClr val="DC006B"/>
      </a:accent6>
      <a:hlink>
        <a:srgbClr val="0092BB"/>
      </a:hlink>
      <a:folHlink>
        <a:srgbClr val="27257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0974E14C-7B24-4E53-B110-D1CE86C94094}" vid="{3AD85AC5-FE8D-422B-8BA9-9FF55B91E3EF}"/>
    </a:ext>
  </a:extLst>
</a:theme>
</file>

<file path=ppt/theme/theme3.xml><?xml version="1.0" encoding="utf-8"?>
<a:theme xmlns:a="http://schemas.openxmlformats.org/drawingml/2006/main" name="ETF Teal">
  <a:themeElements>
    <a:clrScheme name="ETF">
      <a:dk1>
        <a:srgbClr val="455560"/>
      </a:dk1>
      <a:lt1>
        <a:srgbClr val="FFFFFF"/>
      </a:lt1>
      <a:dk2>
        <a:srgbClr val="0092BB"/>
      </a:dk2>
      <a:lt2>
        <a:srgbClr val="D6DCE4"/>
      </a:lt2>
      <a:accent1>
        <a:srgbClr val="009CDE"/>
      </a:accent1>
      <a:accent2>
        <a:srgbClr val="38B6AB"/>
      </a:accent2>
      <a:accent3>
        <a:srgbClr val="CBD300"/>
      </a:accent3>
      <a:accent4>
        <a:srgbClr val="FFDC00"/>
      </a:accent4>
      <a:accent5>
        <a:srgbClr val="E9473D"/>
      </a:accent5>
      <a:accent6>
        <a:srgbClr val="DC006B"/>
      </a:accent6>
      <a:hlink>
        <a:srgbClr val="0092BB"/>
      </a:hlink>
      <a:folHlink>
        <a:srgbClr val="27257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0974E14C-7B24-4E53-B110-D1CE86C94094}" vid="{29783FBF-A468-4D35-AF78-AAFF3A4EB31C}"/>
    </a:ext>
  </a:extLst>
</a:theme>
</file>

<file path=ppt/theme/theme4.xml><?xml version="1.0" encoding="utf-8"?>
<a:theme xmlns:a="http://schemas.openxmlformats.org/drawingml/2006/main" name="ETF Green">
  <a:themeElements>
    <a:clrScheme name="ETF">
      <a:dk1>
        <a:srgbClr val="455560"/>
      </a:dk1>
      <a:lt1>
        <a:srgbClr val="FFFFFF"/>
      </a:lt1>
      <a:dk2>
        <a:srgbClr val="0092BB"/>
      </a:dk2>
      <a:lt2>
        <a:srgbClr val="D6DCE4"/>
      </a:lt2>
      <a:accent1>
        <a:srgbClr val="009CDE"/>
      </a:accent1>
      <a:accent2>
        <a:srgbClr val="38B6AB"/>
      </a:accent2>
      <a:accent3>
        <a:srgbClr val="CBD300"/>
      </a:accent3>
      <a:accent4>
        <a:srgbClr val="FFDC00"/>
      </a:accent4>
      <a:accent5>
        <a:srgbClr val="E9473D"/>
      </a:accent5>
      <a:accent6>
        <a:srgbClr val="DC006B"/>
      </a:accent6>
      <a:hlink>
        <a:srgbClr val="0092BB"/>
      </a:hlink>
      <a:folHlink>
        <a:srgbClr val="27257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0974E14C-7B24-4E53-B110-D1CE86C94094}" vid="{8F6F2068-0872-43AD-92F1-EE98CD5D33EB}"/>
    </a:ext>
  </a:extLst>
</a:theme>
</file>

<file path=ppt/theme/theme5.xml><?xml version="1.0" encoding="utf-8"?>
<a:theme xmlns:a="http://schemas.openxmlformats.org/drawingml/2006/main" name="ETF Yellow">
  <a:themeElements>
    <a:clrScheme name="ETF">
      <a:dk1>
        <a:srgbClr val="455560"/>
      </a:dk1>
      <a:lt1>
        <a:srgbClr val="FFFFFF"/>
      </a:lt1>
      <a:dk2>
        <a:srgbClr val="0092BB"/>
      </a:dk2>
      <a:lt2>
        <a:srgbClr val="D6DCE4"/>
      </a:lt2>
      <a:accent1>
        <a:srgbClr val="009CDE"/>
      </a:accent1>
      <a:accent2>
        <a:srgbClr val="38B6AB"/>
      </a:accent2>
      <a:accent3>
        <a:srgbClr val="CBD300"/>
      </a:accent3>
      <a:accent4>
        <a:srgbClr val="FFDC00"/>
      </a:accent4>
      <a:accent5>
        <a:srgbClr val="E9473D"/>
      </a:accent5>
      <a:accent6>
        <a:srgbClr val="DC006B"/>
      </a:accent6>
      <a:hlink>
        <a:srgbClr val="0092BB"/>
      </a:hlink>
      <a:folHlink>
        <a:srgbClr val="27257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0974E14C-7B24-4E53-B110-D1CE86C94094}" vid="{0233E1AD-E0DA-4AE8-802C-B120DE676362}"/>
    </a:ext>
  </a:extLst>
</a:theme>
</file>

<file path=ppt/theme/theme6.xml><?xml version="1.0" encoding="utf-8"?>
<a:theme xmlns:a="http://schemas.openxmlformats.org/drawingml/2006/main" name="ETF Red">
  <a:themeElements>
    <a:clrScheme name="ETF">
      <a:dk1>
        <a:srgbClr val="455560"/>
      </a:dk1>
      <a:lt1>
        <a:srgbClr val="FFFFFF"/>
      </a:lt1>
      <a:dk2>
        <a:srgbClr val="0092BB"/>
      </a:dk2>
      <a:lt2>
        <a:srgbClr val="D6DCE4"/>
      </a:lt2>
      <a:accent1>
        <a:srgbClr val="009CDE"/>
      </a:accent1>
      <a:accent2>
        <a:srgbClr val="38B6AB"/>
      </a:accent2>
      <a:accent3>
        <a:srgbClr val="CBD300"/>
      </a:accent3>
      <a:accent4>
        <a:srgbClr val="FFDC00"/>
      </a:accent4>
      <a:accent5>
        <a:srgbClr val="E9473D"/>
      </a:accent5>
      <a:accent6>
        <a:srgbClr val="DC006B"/>
      </a:accent6>
      <a:hlink>
        <a:srgbClr val="0092BB"/>
      </a:hlink>
      <a:folHlink>
        <a:srgbClr val="27257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0974E14C-7B24-4E53-B110-D1CE86C94094}" vid="{8964994D-86A9-4C5D-BBF7-F969C29447FA}"/>
    </a:ext>
  </a:extLst>
</a:theme>
</file>

<file path=ppt/theme/theme7.xml><?xml version="1.0" encoding="utf-8"?>
<a:theme xmlns:a="http://schemas.openxmlformats.org/drawingml/2006/main" name="ETF Pink">
  <a:themeElements>
    <a:clrScheme name="ETF">
      <a:dk1>
        <a:srgbClr val="455560"/>
      </a:dk1>
      <a:lt1>
        <a:srgbClr val="FFFFFF"/>
      </a:lt1>
      <a:dk2>
        <a:srgbClr val="0092BB"/>
      </a:dk2>
      <a:lt2>
        <a:srgbClr val="D6DCE4"/>
      </a:lt2>
      <a:accent1>
        <a:srgbClr val="009CDE"/>
      </a:accent1>
      <a:accent2>
        <a:srgbClr val="38B6AB"/>
      </a:accent2>
      <a:accent3>
        <a:srgbClr val="CBD300"/>
      </a:accent3>
      <a:accent4>
        <a:srgbClr val="FFDC00"/>
      </a:accent4>
      <a:accent5>
        <a:srgbClr val="E9473D"/>
      </a:accent5>
      <a:accent6>
        <a:srgbClr val="DC006B"/>
      </a:accent6>
      <a:hlink>
        <a:srgbClr val="0092BB"/>
      </a:hlink>
      <a:folHlink>
        <a:srgbClr val="27257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0974E14C-7B24-4E53-B110-D1CE86C94094}" vid="{38D0DB63-E346-45BA-B1B4-F7A12416F5BE}"/>
    </a:ext>
  </a:extLst>
</a:theme>
</file>

<file path=ppt/theme/theme8.xml><?xml version="1.0" encoding="utf-8"?>
<a:theme xmlns:a="http://schemas.openxmlformats.org/drawingml/2006/main" name="TOC Slide Master (DO NOT USE)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ETF PPT 2021">
      <a:majorFont>
        <a:latin typeface="MontrealTS-Bold"/>
        <a:ea typeface=""/>
        <a:cs typeface=""/>
      </a:majorFont>
      <a:minorFont>
        <a:latin typeface="MontrealTS-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0974E14C-7B24-4E53-B110-D1CE86C94094}" vid="{E26ED009-8B57-422F-A734-E515F3DA6763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da1bb04-55dd-4b23-8471-301a3abb4723">
      <Terms xmlns="http://schemas.microsoft.com/office/infopath/2007/PartnerControls"/>
    </lcf76f155ced4ddcb4097134ff3c332f>
    <TaxCatchAll xmlns="eb38cb3b-04a8-4e45-b1d2-e8fc1e8a3102" xsi:nil="true"/>
    <_dlc_DocId xmlns="eb38cb3b-04a8-4e45-b1d2-e8fc1e8a3102">DMSQUALF-1809298897-3685</_dlc_DocId>
    <_dlc_DocIdUrl xmlns="eb38cb3b-04a8-4e45-b1d2-e8fc1e8a3102">
      <Url>https://europeantrainingfoundation.sharepoint.com/sites/Qualifications/_layouts/15/DocIdRedir.aspx?ID=DMSQUALF-1809298897-3685</Url>
      <Description>DMSQUALF-1809298897-3685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3E03F5425F2F642A6D71A5A82C4E065" ma:contentTypeVersion="18" ma:contentTypeDescription="Create a new document." ma:contentTypeScope="" ma:versionID="344ca2e8d2d7861437abaee7f285889d">
  <xsd:schema xmlns:xsd="http://www.w3.org/2001/XMLSchema" xmlns:xs="http://www.w3.org/2001/XMLSchema" xmlns:p="http://schemas.microsoft.com/office/2006/metadata/properties" xmlns:ns2="bda1bb04-55dd-4b23-8471-301a3abb4723" xmlns:ns3="eb38cb3b-04a8-4e45-b1d2-e8fc1e8a3102" targetNamespace="http://schemas.microsoft.com/office/2006/metadata/properties" ma:root="true" ma:fieldsID="3a3f16fcd1448895fff5110a0fc97e9b" ns2:_="" ns3:_="">
    <xsd:import namespace="bda1bb04-55dd-4b23-8471-301a3abb4723"/>
    <xsd:import namespace="eb38cb3b-04a8-4e45-b1d2-e8fc1e8a31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3:_dlc_DocId" minOccurs="0"/>
                <xsd:element ref="ns3:_dlc_DocIdUrl" minOccurs="0"/>
                <xsd:element ref="ns3:_dlc_DocIdPersistId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a1bb04-55dd-4b23-8471-301a3abb472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010ffe1f-c839-4a66-9ae8-9a2945e4919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8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38cb3b-04a8-4e45-b1d2-e8fc1e8a310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_dlc_DocId" ma:index="17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18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9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25" nillable="true" ma:displayName="Taxonomy Catch All Column" ma:hidden="true" ma:list="{963e9444-f494-4d30-a0b0-d3cdf5bcc0ce}" ma:internalName="TaxCatchAll" ma:showField="CatchAllData" ma:web="eb38cb3b-04a8-4e45-b1d2-e8fc1e8a310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F87781A-B9C8-4BF1-AF6E-030DA224BAA6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E2E1CE1B-AD45-44BA-9C1F-D917C60BB60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E3AF2E7-606C-4CD0-9E2B-F77ED71A331B}">
  <ds:schemaRefs>
    <ds:schemaRef ds:uri="http://schemas.microsoft.com/office/2006/metadata/properties"/>
    <ds:schemaRef ds:uri="http://schemas.microsoft.com/office/infopath/2007/PartnerControls"/>
    <ds:schemaRef ds:uri="bda1bb04-55dd-4b23-8471-301a3abb4723"/>
    <ds:schemaRef ds:uri="eb38cb3b-04a8-4e45-b1d2-e8fc1e8a3102"/>
  </ds:schemaRefs>
</ds:datastoreItem>
</file>

<file path=customXml/itemProps4.xml><?xml version="1.0" encoding="utf-8"?>
<ds:datastoreItem xmlns:ds="http://schemas.openxmlformats.org/officeDocument/2006/customXml" ds:itemID="{A97AAF7C-C1ED-4839-BCB5-323F30F00EDC}"/>
</file>

<file path=docProps/app.xml><?xml version="1.0" encoding="utf-8"?>
<Properties xmlns="http://schemas.openxmlformats.org/officeDocument/2006/extended-properties" xmlns:vt="http://schemas.openxmlformats.org/officeDocument/2006/docPropsVTypes">
  <Template>ETF_template</Template>
  <TotalTime>1511</TotalTime>
  <Words>1476</Words>
  <Application>Microsoft Macintosh PowerPoint</Application>
  <PresentationFormat>Widescreen</PresentationFormat>
  <Paragraphs>169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Arial</vt:lpstr>
      <vt:lpstr>Calibri</vt:lpstr>
      <vt:lpstr>MontrealTS-Bold</vt:lpstr>
      <vt:lpstr>MontrealTS-Regular</vt:lpstr>
      <vt:lpstr>ETF Corporate Template 2021</vt:lpstr>
      <vt:lpstr>ETF Blue</vt:lpstr>
      <vt:lpstr>ETF Teal</vt:lpstr>
      <vt:lpstr>ETF Green</vt:lpstr>
      <vt:lpstr>ETF Yellow</vt:lpstr>
      <vt:lpstr>ETF Red</vt:lpstr>
      <vt:lpstr>ETF Pink</vt:lpstr>
      <vt:lpstr>TOC Slide Master (DO NOT USE)</vt:lpstr>
      <vt:lpstr>Les micro-certifications comme élément constitutif d'une validation flexible </vt:lpstr>
      <vt:lpstr>Introduction</vt:lpstr>
      <vt:lpstr>C’est quoi, les micro-certifications ? (Définition de l'UE)</vt:lpstr>
      <vt:lpstr>Pourquoi les micro-certifications sont-elles importantes aujourd'hui ?</vt:lpstr>
      <vt:lpstr>Micro-certifications : un instrument multidimensionnel</vt:lpstr>
      <vt:lpstr>Micro-certifications et VANFI / VAE</vt:lpstr>
      <vt:lpstr>Coopération entre les acteurs : pourquoi est-ce important ?</vt:lpstr>
      <vt:lpstr>exemples de pays</vt:lpstr>
      <vt:lpstr>Croatie – exemple</vt:lpstr>
      <vt:lpstr>Pays-Bas – exemple</vt:lpstr>
      <vt:lpstr>Danemark – exemple</vt:lpstr>
      <vt:lpstr>Synthèse : ce que montrent ces exemples</vt:lpstr>
      <vt:lpstr>Micro-certifications à tous les niveaux du système</vt:lpstr>
      <vt:lpstr>Lacune récurrent</vt:lpstr>
      <vt:lpstr>Plan de travail 2026-2027 pour les micro-certifications ETF</vt:lpstr>
      <vt:lpstr>Travaux analytiques et enquête de l'ETF (2026-2027) </vt:lpstr>
      <vt:lpstr>Conclusion</vt:lpstr>
      <vt:lpstr>Merci.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micro-certifications comme élément constitutif d'une validation flexible </dc:title>
  <dc:subject/>
  <dc:creator/>
  <cp:keywords>, docId:65DB804F0EFC7B6944B96B1AB8CEA4A2</cp:keywords>
  <dc:description>generated using python-pptx</dc:description>
  <cp:lastModifiedBy>Svetlana Spaic</cp:lastModifiedBy>
  <cp:revision>7</cp:revision>
  <dcterms:created xsi:type="dcterms:W3CDTF">2013-01-27T09:14:16Z</dcterms:created>
  <dcterms:modified xsi:type="dcterms:W3CDTF">2026-02-11T12:56:25Z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0x01010083E03F5425F2F642A6D71A5A82C4E065</vt:lpwstr>
  </property>
  <property fmtid="{D5CDD505-2E9C-101B-9397-08002B2CF9AE}" pid="3" name="_dlc_DocIdItemGuid">
    <vt:lpwstr>23bfd090-c152-4151-86d6-5c620ef120eb</vt:lpwstr>
  </property>
  <property fmtid="{D5CDD505-2E9C-101B-9397-08002B2CF9AE}" pid="4" name="MediaServiceImageTags">
    <vt:lpwstr/>
  </property>
</Properties>
</file>