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367" r:id="rId3"/>
    <p:sldId id="365" r:id="rId4"/>
    <p:sldId id="362" r:id="rId5"/>
    <p:sldId id="380" r:id="rId6"/>
    <p:sldId id="361" r:id="rId7"/>
    <p:sldId id="343" r:id="rId8"/>
    <p:sldId id="369" r:id="rId9"/>
    <p:sldId id="371" r:id="rId10"/>
    <p:sldId id="370" r:id="rId11"/>
    <p:sldId id="372" r:id="rId12"/>
    <p:sldId id="374" r:id="rId13"/>
    <p:sldId id="375" r:id="rId14"/>
    <p:sldId id="377" r:id="rId15"/>
    <p:sldId id="379"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95885"/>
  </p:normalViewPr>
  <p:slideViewPr>
    <p:cSldViewPr snapToGrid="0">
      <p:cViewPr varScale="1">
        <p:scale>
          <a:sx n="105" d="100"/>
          <a:sy n="105"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05BE1-0A94-4F71-9C7E-F5BFD34CCA7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7ACD6EF4-5F05-49D1-8116-144D38A43322}">
      <dgm:prSet phldrT="[Text]" custT="1"/>
      <dgm:spPr/>
      <dgm:t>
        <a:bodyPr/>
        <a:lstStyle/>
        <a:p>
          <a:r>
            <a:rPr lang="en-IE" sz="1400" b="1" i="1" dirty="0"/>
            <a:t>Comment soutenir des parcours individuels durables... </a:t>
          </a:r>
        </a:p>
      </dgm:t>
    </dgm:pt>
    <dgm:pt modelId="{69CA4306-40F5-4524-A46B-ED49117C74DB}" type="parTrans" cxnId="{03907CAF-EB9D-4490-9781-B37D234FE1CD}">
      <dgm:prSet/>
      <dgm:spPr/>
      <dgm:t>
        <a:bodyPr/>
        <a:lstStyle/>
        <a:p>
          <a:endParaRPr lang="en-IE"/>
        </a:p>
      </dgm:t>
    </dgm:pt>
    <dgm:pt modelId="{972C8B80-30C0-4928-964F-181CF9AD7F80}" type="sibTrans" cxnId="{03907CAF-EB9D-4490-9781-B37D234FE1CD}">
      <dgm:prSet/>
      <dgm:spPr/>
      <dgm:t>
        <a:bodyPr/>
        <a:lstStyle/>
        <a:p>
          <a:endParaRPr lang="en-IE"/>
        </a:p>
      </dgm:t>
    </dgm:pt>
    <dgm:pt modelId="{F64FD49C-34EF-467F-8379-181A8B6C1870}">
      <dgm:prSet phldrT="[Text]" custT="1"/>
      <dgm:spPr/>
      <dgm:t>
        <a:bodyPr/>
        <a:lstStyle/>
        <a:p>
          <a:r>
            <a:rPr lang="en-IE" sz="1400" b="1" i="1" dirty="0"/>
            <a:t>pour un </a:t>
          </a:r>
          <a:r>
            <a:rPr lang="en-IE" sz="1400" b="1" i="1" dirty="0" err="1"/>
            <a:t>apprentissage</a:t>
          </a:r>
          <a:r>
            <a:rPr lang="en-IE" sz="1400" b="1" i="1" dirty="0"/>
            <a:t> </a:t>
          </a:r>
          <a:r>
            <a:rPr lang="en-IE" sz="1400" b="1" i="1" dirty="0" err="1"/>
            <a:t>résilient</a:t>
          </a:r>
          <a:r>
            <a:rPr lang="en-IE" sz="1400" b="1" i="1" dirty="0"/>
            <a:t> tout au long de la vie ...</a:t>
          </a:r>
        </a:p>
      </dgm:t>
    </dgm:pt>
    <dgm:pt modelId="{A19FE209-D2E9-4358-BF97-9DA01A439553}" type="parTrans" cxnId="{880341BF-E72E-4C33-87AA-206BE809543F}">
      <dgm:prSet/>
      <dgm:spPr/>
      <dgm:t>
        <a:bodyPr/>
        <a:lstStyle/>
        <a:p>
          <a:endParaRPr lang="en-IE"/>
        </a:p>
      </dgm:t>
    </dgm:pt>
    <dgm:pt modelId="{4C8AFE9B-BF6D-4387-8500-D893C5A71DDF}" type="sibTrans" cxnId="{880341BF-E72E-4C33-87AA-206BE809543F}">
      <dgm:prSet/>
      <dgm:spPr/>
      <dgm:t>
        <a:bodyPr/>
        <a:lstStyle/>
        <a:p>
          <a:endParaRPr lang="en-IE"/>
        </a:p>
      </dgm:t>
    </dgm:pt>
    <dgm:pt modelId="{2126D045-A772-4A9E-9E0F-326D03D09CAA}">
      <dgm:prSet phldrT="[Text]" custT="1"/>
      <dgm:spPr/>
      <dgm:t>
        <a:bodyPr/>
        <a:lstStyle/>
        <a:p>
          <a:r>
            <a:rPr lang="en-IE" sz="1400" b="1" i="1" dirty="0"/>
            <a:t>avec des possibilités de reconnaissance appropriées...</a:t>
          </a:r>
        </a:p>
      </dgm:t>
    </dgm:pt>
    <dgm:pt modelId="{8CC318A0-A3C2-4915-9A46-CBA461D241BD}" type="parTrans" cxnId="{F92D1D65-42BA-49F4-9941-DA0EEA632ABD}">
      <dgm:prSet/>
      <dgm:spPr/>
      <dgm:t>
        <a:bodyPr/>
        <a:lstStyle/>
        <a:p>
          <a:endParaRPr lang="en-IE"/>
        </a:p>
      </dgm:t>
    </dgm:pt>
    <dgm:pt modelId="{A711B09A-3A9A-486F-87A3-E8F299978C1E}" type="sibTrans" cxnId="{F92D1D65-42BA-49F4-9941-DA0EEA632ABD}">
      <dgm:prSet/>
      <dgm:spPr/>
      <dgm:t>
        <a:bodyPr/>
        <a:lstStyle/>
        <a:p>
          <a:endParaRPr lang="en-IE"/>
        </a:p>
      </dgm:t>
    </dgm:pt>
    <dgm:pt modelId="{9AAE23F5-1779-4BFE-A5EA-2F30E8201EA7}">
      <dgm:prSet phldrT="[Text]" custT="1"/>
      <dgm:spPr/>
      <dgm:t>
        <a:bodyPr/>
        <a:lstStyle/>
        <a:p>
          <a:r>
            <a:rPr lang="en-IE" sz="1400" b="1" i="1" dirty="0"/>
            <a:t>En partenariat avec divers acteurs ...</a:t>
          </a:r>
        </a:p>
      </dgm:t>
    </dgm:pt>
    <dgm:pt modelId="{D3CBAC1D-5937-44E2-9671-0028494108BC}" type="parTrans" cxnId="{6A20C72C-BE8C-4F1E-82B8-EA69091C8D09}">
      <dgm:prSet/>
      <dgm:spPr/>
      <dgm:t>
        <a:bodyPr/>
        <a:lstStyle/>
        <a:p>
          <a:endParaRPr lang="en-IE"/>
        </a:p>
      </dgm:t>
    </dgm:pt>
    <dgm:pt modelId="{E89EC269-37B2-497A-8B0A-CE9D19F8151D}" type="sibTrans" cxnId="{6A20C72C-BE8C-4F1E-82B8-EA69091C8D09}">
      <dgm:prSet/>
      <dgm:spPr/>
      <dgm:t>
        <a:bodyPr/>
        <a:lstStyle/>
        <a:p>
          <a:endParaRPr lang="en-IE"/>
        </a:p>
      </dgm:t>
    </dgm:pt>
    <dgm:pt modelId="{8AC427EC-AD1E-404B-97CD-BCCADE1F11A9}">
      <dgm:prSet phldrT="[Text]" custT="1"/>
      <dgm:spPr/>
      <dgm:t>
        <a:bodyPr/>
        <a:lstStyle/>
        <a:p>
          <a:r>
            <a:rPr lang="en-IE" sz="1400" b="1" i="1" dirty="0"/>
            <a:t>d'une manière qui </a:t>
          </a:r>
          <a:r>
            <a:rPr lang="en-IE" sz="1400" b="1" i="1" dirty="0" err="1"/>
            <a:t>tient</a:t>
          </a:r>
          <a:r>
            <a:rPr lang="en-IE" sz="1400" b="1" i="1" dirty="0"/>
            <a:t> compte de </a:t>
          </a:r>
          <a:r>
            <a:rPr lang="en-IE" sz="1400" b="1" i="1" dirty="0" err="1"/>
            <a:t>notre</a:t>
          </a:r>
          <a:r>
            <a:rPr lang="en-IE" sz="1400" b="1" i="1" dirty="0"/>
            <a:t> CNC et des développements actuels concernant les </a:t>
          </a:r>
          <a:r>
            <a:rPr lang="en-IE" sz="1400" b="1" i="1" dirty="0" err="1"/>
            <a:t>diplômes</a:t>
          </a:r>
          <a:r>
            <a:rPr lang="en-IE" sz="1400" b="1" i="1" dirty="0"/>
            <a:t>, les normes et les évaluations ...</a:t>
          </a:r>
        </a:p>
      </dgm:t>
    </dgm:pt>
    <dgm:pt modelId="{6C417733-D22E-48E1-920A-E316A923AF5F}" type="parTrans" cxnId="{A0B10828-FF65-4097-9DEC-4CD6BB1AD37C}">
      <dgm:prSet/>
      <dgm:spPr/>
      <dgm:t>
        <a:bodyPr/>
        <a:lstStyle/>
        <a:p>
          <a:endParaRPr lang="en-IE"/>
        </a:p>
      </dgm:t>
    </dgm:pt>
    <dgm:pt modelId="{963BCA20-022D-42A0-AF17-AC1D23FD0694}" type="sibTrans" cxnId="{A0B10828-FF65-4097-9DEC-4CD6BB1AD37C}">
      <dgm:prSet/>
      <dgm:spPr/>
      <dgm:t>
        <a:bodyPr/>
        <a:lstStyle/>
        <a:p>
          <a:endParaRPr lang="en-IE"/>
        </a:p>
      </dgm:t>
    </dgm:pt>
    <dgm:pt modelId="{090B23A3-FCC9-4CBE-A18D-AFD361B88075}" type="pres">
      <dgm:prSet presAssocID="{19F05BE1-0A94-4F71-9C7E-F5BFD34CCA75}" presName="Name0" presStyleCnt="0">
        <dgm:presLayoutVars>
          <dgm:dir/>
          <dgm:resizeHandles val="exact"/>
        </dgm:presLayoutVars>
      </dgm:prSet>
      <dgm:spPr/>
    </dgm:pt>
    <dgm:pt modelId="{E5E709DA-F7B5-4FEC-AF6E-753B6C08B51D}" type="pres">
      <dgm:prSet presAssocID="{19F05BE1-0A94-4F71-9C7E-F5BFD34CCA75}" presName="cycle" presStyleCnt="0"/>
      <dgm:spPr/>
    </dgm:pt>
    <dgm:pt modelId="{A392CA53-1580-4222-B6F2-3782C0A688CD}" type="pres">
      <dgm:prSet presAssocID="{7ACD6EF4-5F05-49D1-8116-144D38A43322}" presName="nodeFirstNode" presStyleLbl="node1" presStyleIdx="0" presStyleCnt="5" custRadScaleRad="100010" custRadScaleInc="-1337">
        <dgm:presLayoutVars>
          <dgm:bulletEnabled val="1"/>
        </dgm:presLayoutVars>
      </dgm:prSet>
      <dgm:spPr/>
    </dgm:pt>
    <dgm:pt modelId="{B00F28EF-847D-4DDF-9986-53F234168087}" type="pres">
      <dgm:prSet presAssocID="{972C8B80-30C0-4928-964F-181CF9AD7F80}" presName="sibTransFirstNode" presStyleLbl="bgShp" presStyleIdx="0" presStyleCnt="1"/>
      <dgm:spPr/>
    </dgm:pt>
    <dgm:pt modelId="{4FB46F2A-4E30-40E8-8CA8-F106F227A16E}" type="pres">
      <dgm:prSet presAssocID="{F64FD49C-34EF-467F-8379-181A8B6C1870}" presName="nodeFollowingNodes" presStyleLbl="node1" presStyleIdx="1" presStyleCnt="5" custScaleY="120754">
        <dgm:presLayoutVars>
          <dgm:bulletEnabled val="1"/>
        </dgm:presLayoutVars>
      </dgm:prSet>
      <dgm:spPr/>
    </dgm:pt>
    <dgm:pt modelId="{0AE83055-ED61-4EE9-94F7-EA836F4149DB}" type="pres">
      <dgm:prSet presAssocID="{2126D045-A772-4A9E-9E0F-326D03D09CAA}" presName="nodeFollowingNodes" presStyleLbl="node1" presStyleIdx="2" presStyleCnt="5">
        <dgm:presLayoutVars>
          <dgm:bulletEnabled val="1"/>
        </dgm:presLayoutVars>
      </dgm:prSet>
      <dgm:spPr/>
    </dgm:pt>
    <dgm:pt modelId="{4E7EAB72-D349-43DE-ABA6-B4542C8F70AB}" type="pres">
      <dgm:prSet presAssocID="{9AAE23F5-1779-4BFE-A5EA-2F30E8201EA7}" presName="nodeFollowingNodes" presStyleLbl="node1" presStyleIdx="3" presStyleCnt="5">
        <dgm:presLayoutVars>
          <dgm:bulletEnabled val="1"/>
        </dgm:presLayoutVars>
      </dgm:prSet>
      <dgm:spPr/>
    </dgm:pt>
    <dgm:pt modelId="{23B08B82-91D6-460C-AF10-D29169E9E94D}" type="pres">
      <dgm:prSet presAssocID="{8AC427EC-AD1E-404B-97CD-BCCADE1F11A9}" presName="nodeFollowingNodes" presStyleLbl="node1" presStyleIdx="4" presStyleCnt="5" custScaleY="132552">
        <dgm:presLayoutVars>
          <dgm:bulletEnabled val="1"/>
        </dgm:presLayoutVars>
      </dgm:prSet>
      <dgm:spPr/>
    </dgm:pt>
  </dgm:ptLst>
  <dgm:cxnLst>
    <dgm:cxn modelId="{17C03A06-4094-421F-9E71-2D48BA179864}" type="presOf" srcId="{8AC427EC-AD1E-404B-97CD-BCCADE1F11A9}" destId="{23B08B82-91D6-460C-AF10-D29169E9E94D}" srcOrd="0" destOrd="0" presId="urn:microsoft.com/office/officeart/2005/8/layout/cycle3"/>
    <dgm:cxn modelId="{ECFD130A-4C4B-4C16-8B90-CD2BEC5B3048}" type="presOf" srcId="{9AAE23F5-1779-4BFE-A5EA-2F30E8201EA7}" destId="{4E7EAB72-D349-43DE-ABA6-B4542C8F70AB}" srcOrd="0" destOrd="0" presId="urn:microsoft.com/office/officeart/2005/8/layout/cycle3"/>
    <dgm:cxn modelId="{A0B10828-FF65-4097-9DEC-4CD6BB1AD37C}" srcId="{19F05BE1-0A94-4F71-9C7E-F5BFD34CCA75}" destId="{8AC427EC-AD1E-404B-97CD-BCCADE1F11A9}" srcOrd="4" destOrd="0" parTransId="{6C417733-D22E-48E1-920A-E316A923AF5F}" sibTransId="{963BCA20-022D-42A0-AF17-AC1D23FD0694}"/>
    <dgm:cxn modelId="{6A20C72C-BE8C-4F1E-82B8-EA69091C8D09}" srcId="{19F05BE1-0A94-4F71-9C7E-F5BFD34CCA75}" destId="{9AAE23F5-1779-4BFE-A5EA-2F30E8201EA7}" srcOrd="3" destOrd="0" parTransId="{D3CBAC1D-5937-44E2-9671-0028494108BC}" sibTransId="{E89EC269-37B2-497A-8B0A-CE9D19F8151D}"/>
    <dgm:cxn modelId="{534EB751-5A65-41B5-A478-C8023544A26A}" type="presOf" srcId="{972C8B80-30C0-4928-964F-181CF9AD7F80}" destId="{B00F28EF-847D-4DDF-9986-53F234168087}" srcOrd="0" destOrd="0" presId="urn:microsoft.com/office/officeart/2005/8/layout/cycle3"/>
    <dgm:cxn modelId="{42634A55-3E82-412D-A521-08FCF2AF4B6F}" type="presOf" srcId="{7ACD6EF4-5F05-49D1-8116-144D38A43322}" destId="{A392CA53-1580-4222-B6F2-3782C0A688CD}" srcOrd="0" destOrd="0" presId="urn:microsoft.com/office/officeart/2005/8/layout/cycle3"/>
    <dgm:cxn modelId="{F92D1D65-42BA-49F4-9941-DA0EEA632ABD}" srcId="{19F05BE1-0A94-4F71-9C7E-F5BFD34CCA75}" destId="{2126D045-A772-4A9E-9E0F-326D03D09CAA}" srcOrd="2" destOrd="0" parTransId="{8CC318A0-A3C2-4915-9A46-CBA461D241BD}" sibTransId="{A711B09A-3A9A-486F-87A3-E8F299978C1E}"/>
    <dgm:cxn modelId="{1EBA928C-4943-4225-A63F-89A719155E7C}" type="presOf" srcId="{19F05BE1-0A94-4F71-9C7E-F5BFD34CCA75}" destId="{090B23A3-FCC9-4CBE-A18D-AFD361B88075}" srcOrd="0" destOrd="0" presId="urn:microsoft.com/office/officeart/2005/8/layout/cycle3"/>
    <dgm:cxn modelId="{6CC2E88E-E8B6-4631-B173-34511215F96D}" type="presOf" srcId="{F64FD49C-34EF-467F-8379-181A8B6C1870}" destId="{4FB46F2A-4E30-40E8-8CA8-F106F227A16E}" srcOrd="0" destOrd="0" presId="urn:microsoft.com/office/officeart/2005/8/layout/cycle3"/>
    <dgm:cxn modelId="{03907CAF-EB9D-4490-9781-B37D234FE1CD}" srcId="{19F05BE1-0A94-4F71-9C7E-F5BFD34CCA75}" destId="{7ACD6EF4-5F05-49D1-8116-144D38A43322}" srcOrd="0" destOrd="0" parTransId="{69CA4306-40F5-4524-A46B-ED49117C74DB}" sibTransId="{972C8B80-30C0-4928-964F-181CF9AD7F80}"/>
    <dgm:cxn modelId="{880341BF-E72E-4C33-87AA-206BE809543F}" srcId="{19F05BE1-0A94-4F71-9C7E-F5BFD34CCA75}" destId="{F64FD49C-34EF-467F-8379-181A8B6C1870}" srcOrd="1" destOrd="0" parTransId="{A19FE209-D2E9-4358-BF97-9DA01A439553}" sibTransId="{4C8AFE9B-BF6D-4387-8500-D893C5A71DDF}"/>
    <dgm:cxn modelId="{1E7C0ECF-C29B-428A-BBD5-1E39C490023F}" type="presOf" srcId="{2126D045-A772-4A9E-9E0F-326D03D09CAA}" destId="{0AE83055-ED61-4EE9-94F7-EA836F4149DB}" srcOrd="0" destOrd="0" presId="urn:microsoft.com/office/officeart/2005/8/layout/cycle3"/>
    <dgm:cxn modelId="{72AD3702-C04D-43F6-AF02-2D12EF00DCEB}" type="presParOf" srcId="{090B23A3-FCC9-4CBE-A18D-AFD361B88075}" destId="{E5E709DA-F7B5-4FEC-AF6E-753B6C08B51D}" srcOrd="0" destOrd="0" presId="urn:microsoft.com/office/officeart/2005/8/layout/cycle3"/>
    <dgm:cxn modelId="{60186F9E-6A75-4EEC-8455-611F9E031EA6}" type="presParOf" srcId="{E5E709DA-F7B5-4FEC-AF6E-753B6C08B51D}" destId="{A392CA53-1580-4222-B6F2-3782C0A688CD}" srcOrd="0" destOrd="0" presId="urn:microsoft.com/office/officeart/2005/8/layout/cycle3"/>
    <dgm:cxn modelId="{D042AE5F-688E-4E84-A908-A79C0994DE53}" type="presParOf" srcId="{E5E709DA-F7B5-4FEC-AF6E-753B6C08B51D}" destId="{B00F28EF-847D-4DDF-9986-53F234168087}" srcOrd="1" destOrd="0" presId="urn:microsoft.com/office/officeart/2005/8/layout/cycle3"/>
    <dgm:cxn modelId="{498E4B51-C595-4B5B-B078-FF1127688DA7}" type="presParOf" srcId="{E5E709DA-F7B5-4FEC-AF6E-753B6C08B51D}" destId="{4FB46F2A-4E30-40E8-8CA8-F106F227A16E}" srcOrd="2" destOrd="0" presId="urn:microsoft.com/office/officeart/2005/8/layout/cycle3"/>
    <dgm:cxn modelId="{8B5C09A9-0950-41C8-8DC8-5B0446B1BBE0}" type="presParOf" srcId="{E5E709DA-F7B5-4FEC-AF6E-753B6C08B51D}" destId="{0AE83055-ED61-4EE9-94F7-EA836F4149DB}" srcOrd="3" destOrd="0" presId="urn:microsoft.com/office/officeart/2005/8/layout/cycle3"/>
    <dgm:cxn modelId="{450F1DD9-B5B0-4F1A-A3C4-500677EE42F7}" type="presParOf" srcId="{E5E709DA-F7B5-4FEC-AF6E-753B6C08B51D}" destId="{4E7EAB72-D349-43DE-ABA6-B4542C8F70AB}" srcOrd="4" destOrd="0" presId="urn:microsoft.com/office/officeart/2005/8/layout/cycle3"/>
    <dgm:cxn modelId="{F115E663-574F-4A0E-A1DB-5C20B5F1557C}" type="presParOf" srcId="{E5E709DA-F7B5-4FEC-AF6E-753B6C08B51D}" destId="{23B08B82-91D6-460C-AF10-D29169E9E94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E924E-6A54-416E-B4F9-F7D8E2D749B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ACE64673-F18F-44A7-BCC6-C8FCFB28EBDC}">
      <dgm:prSet phldrT="[Text]"/>
      <dgm:spPr/>
      <dgm:t>
        <a:bodyPr/>
        <a:lstStyle/>
        <a:p>
          <a:r>
            <a:rPr lang="en-IE" dirty="0">
              <a:solidFill>
                <a:srgbClr val="237576"/>
              </a:solidFill>
              <a:latin typeface="Arial" panose="020B0604020202020204" pitchFamily="34" charset="0"/>
              <a:cs typeface="Arial" panose="020B0604020202020204" pitchFamily="34" charset="0"/>
            </a:rPr>
            <a:t>Objectifs établis dans la pratique</a:t>
          </a:r>
        </a:p>
      </dgm:t>
    </dgm:pt>
    <dgm:pt modelId="{91688BC7-61B7-40B7-B428-BB287B9F4763}" type="parTrans" cxnId="{8BCF03F7-F1DD-459B-A14F-88B0E54B2E51}">
      <dgm:prSet/>
      <dgm:spPr/>
      <dgm:t>
        <a:bodyPr/>
        <a:lstStyle/>
        <a:p>
          <a:endParaRPr lang="en-IE"/>
        </a:p>
      </dgm:t>
    </dgm:pt>
    <dgm:pt modelId="{D30BE936-27C1-47FF-8A34-C3EB19C259AA}" type="sibTrans" cxnId="{8BCF03F7-F1DD-459B-A14F-88B0E54B2E51}">
      <dgm:prSet/>
      <dgm:spPr/>
      <dgm:t>
        <a:bodyPr/>
        <a:lstStyle/>
        <a:p>
          <a:endParaRPr lang="en-IE"/>
        </a:p>
      </dgm:t>
    </dgm:pt>
    <dgm:pt modelId="{26695461-014F-42C5-8079-3D5BFDDF879A}">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200" b="1" dirty="0">
              <a:latin typeface="Arial" panose="020B0604020202020204" pitchFamily="34" charset="0"/>
              <a:cs typeface="Arial" panose="020B0604020202020204" pitchFamily="34" charset="0"/>
            </a:rPr>
            <a:t>Contextes des programmes d'éducation et de formation, leur histoire et leur relation avec le CNC</a:t>
          </a:r>
        </a:p>
      </dgm:t>
    </dgm:pt>
    <dgm:pt modelId="{E4746A93-D38E-44DC-BD64-A95E7221A876}" type="parTrans" cxnId="{78411139-7FC3-4B31-A7AD-3D65BD046326}">
      <dgm:prSet/>
      <dgm:spPr/>
      <dgm:t>
        <a:bodyPr/>
        <a:lstStyle/>
        <a:p>
          <a:endParaRPr lang="en-IE"/>
        </a:p>
      </dgm:t>
    </dgm:pt>
    <dgm:pt modelId="{DFE896DD-FE82-4F51-9EF1-C087F72F6593}" type="sibTrans" cxnId="{78411139-7FC3-4B31-A7AD-3D65BD046326}">
      <dgm:prSet/>
      <dgm:spPr/>
      <dgm:t>
        <a:bodyPr/>
        <a:lstStyle/>
        <a:p>
          <a:endParaRPr lang="en-IE"/>
        </a:p>
      </dgm:t>
    </dgm:pt>
    <dgm:pt modelId="{8BC189DB-28D5-415D-AF18-C5C43B673783}">
      <dgm:prSet phldrT="[Text]"/>
      <dgm:spPr/>
      <dgm:t>
        <a:bodyPr/>
        <a:lstStyle/>
        <a:p>
          <a:r>
            <a:rPr lang="en-IE" dirty="0">
              <a:latin typeface="Arial" panose="020B0604020202020204" pitchFamily="34" charset="0"/>
              <a:cs typeface="Arial" panose="020B0604020202020204" pitchFamily="34" charset="0"/>
            </a:rPr>
            <a:t>Exemptions</a:t>
          </a:r>
        </a:p>
      </dgm:t>
    </dgm:pt>
    <dgm:pt modelId="{C99B2A3C-4DD1-47E2-82E1-FFE2A9EB0586}" type="parTrans" cxnId="{49F5E63F-DE9A-464F-B154-C48EDA71C2FD}">
      <dgm:prSet/>
      <dgm:spPr/>
      <dgm:t>
        <a:bodyPr/>
        <a:lstStyle/>
        <a:p>
          <a:endParaRPr lang="en-IE"/>
        </a:p>
      </dgm:t>
    </dgm:pt>
    <dgm:pt modelId="{93AD95A5-E9A0-4F88-83C8-68975474FBAA}" type="sibTrans" cxnId="{49F5E63F-DE9A-464F-B154-C48EDA71C2FD}">
      <dgm:prSet/>
      <dgm:spPr/>
      <dgm:t>
        <a:bodyPr/>
        <a:lstStyle/>
        <a:p>
          <a:endParaRPr lang="en-IE"/>
        </a:p>
      </dgm:t>
    </dgm:pt>
    <dgm:pt modelId="{27785E5A-3DC9-41F5-8585-7A11F80E05B7}">
      <dgm:prSet phldrT="[Text]"/>
      <dgm:spPr/>
      <dgm:t>
        <a:bodyPr/>
        <a:lstStyle/>
        <a:p>
          <a:r>
            <a:rPr lang="en-IE" dirty="0">
              <a:solidFill>
                <a:srgbClr val="237576"/>
              </a:solidFill>
              <a:latin typeface="Arial" panose="020B0604020202020204" pitchFamily="34" charset="0"/>
              <a:cs typeface="Arial" panose="020B0604020202020204" pitchFamily="34" charset="0"/>
            </a:rPr>
            <a:t>Objectifs sous-jacents </a:t>
          </a:r>
        </a:p>
      </dgm:t>
    </dgm:pt>
    <dgm:pt modelId="{8DF90266-5374-435E-BA74-AEF469BED4E7}" type="parTrans" cxnId="{A941EA2D-C06C-4C55-A862-63E146042289}">
      <dgm:prSet/>
      <dgm:spPr/>
      <dgm:t>
        <a:bodyPr/>
        <a:lstStyle/>
        <a:p>
          <a:endParaRPr lang="en-IE"/>
        </a:p>
      </dgm:t>
    </dgm:pt>
    <dgm:pt modelId="{3198858D-252F-499A-A391-74056FE78FFD}" type="sibTrans" cxnId="{A941EA2D-C06C-4C55-A862-63E146042289}">
      <dgm:prSet/>
      <dgm:spPr/>
      <dgm:t>
        <a:bodyPr/>
        <a:lstStyle/>
        <a:p>
          <a:endParaRPr lang="en-IE"/>
        </a:p>
      </dgm:t>
    </dgm:pt>
    <dgm:pt modelId="{2A086525-1437-411D-93DF-A8D9568E3BF4}">
      <dgm:prSet phldrT="[Text]" custT="1"/>
      <dgm:spPr/>
      <dgm:t>
        <a:bodyPr/>
        <a:lstStyle/>
        <a:p>
          <a:r>
            <a:rPr lang="en-IE" sz="1400" b="1" dirty="0">
              <a:latin typeface="Arial" panose="020B0604020202020204" pitchFamily="34" charset="0"/>
              <a:cs typeface="Arial" panose="020B0604020202020204" pitchFamily="34" charset="0"/>
            </a:rPr>
            <a:t>Alphabétisation</a:t>
          </a:r>
        </a:p>
      </dgm:t>
    </dgm:pt>
    <dgm:pt modelId="{242CAE1F-7E61-4D70-9C04-FC5AA6702614}" type="parTrans" cxnId="{11ACDA44-5938-40EC-8D35-12E6B5DAA987}">
      <dgm:prSet/>
      <dgm:spPr/>
      <dgm:t>
        <a:bodyPr/>
        <a:lstStyle/>
        <a:p>
          <a:endParaRPr lang="en-IE"/>
        </a:p>
      </dgm:t>
    </dgm:pt>
    <dgm:pt modelId="{CB784C0E-A983-4FC3-91BD-8A598E177595}" type="sibTrans" cxnId="{11ACDA44-5938-40EC-8D35-12E6B5DAA987}">
      <dgm:prSet/>
      <dgm:spPr/>
      <dgm:t>
        <a:bodyPr/>
        <a:lstStyle/>
        <a:p>
          <a:endParaRPr lang="en-IE"/>
        </a:p>
      </dgm:t>
    </dgm:pt>
    <dgm:pt modelId="{198519BA-8EF8-44A6-A9F7-E78957CE7117}">
      <dgm:prSet phldrT="[Text]"/>
      <dgm:spPr/>
      <dgm:t>
        <a:bodyPr/>
        <a:lstStyle/>
        <a:p>
          <a:r>
            <a:rPr lang="en-IE" dirty="0">
              <a:solidFill>
                <a:schemeClr val="accent2">
                  <a:lumMod val="50000"/>
                </a:schemeClr>
              </a:solidFill>
              <a:latin typeface="Arial" panose="020B0604020202020204" pitchFamily="34" charset="0"/>
              <a:cs typeface="Arial" panose="020B0604020202020204" pitchFamily="34" charset="0"/>
            </a:rPr>
            <a:t>Objectifs émergents</a:t>
          </a:r>
        </a:p>
      </dgm:t>
    </dgm:pt>
    <dgm:pt modelId="{C16F1BD7-A204-4C82-82B1-478BD8A528E4}" type="parTrans" cxnId="{41632B66-670A-474D-973C-F202563007FF}">
      <dgm:prSet/>
      <dgm:spPr/>
      <dgm:t>
        <a:bodyPr/>
        <a:lstStyle/>
        <a:p>
          <a:endParaRPr lang="en-IE"/>
        </a:p>
      </dgm:t>
    </dgm:pt>
    <dgm:pt modelId="{2A57789B-7DDE-43C5-B8E0-8B55D115F4FD}" type="sibTrans" cxnId="{41632B66-670A-474D-973C-F202563007FF}">
      <dgm:prSet/>
      <dgm:spPr/>
      <dgm:t>
        <a:bodyPr/>
        <a:lstStyle/>
        <a:p>
          <a:endParaRPr lang="en-IE"/>
        </a:p>
      </dgm:t>
    </dgm:pt>
    <dgm:pt modelId="{F68A4B4E-7F39-483C-82B4-3912B72DEB95}">
      <dgm:prSet phldrT="[Text]" custT="1"/>
      <dgm:spPr/>
      <dgm:t>
        <a:bodyPr/>
        <a:lstStyle/>
        <a:p>
          <a:r>
            <a:rPr lang="en-IE" sz="1300" b="1" dirty="0">
              <a:latin typeface="Arial" panose="020B0604020202020204" pitchFamily="34" charset="0"/>
              <a:cs typeface="Arial" panose="020B0604020202020204" pitchFamily="34" charset="0"/>
            </a:rPr>
            <a:t>Répondre aux besoins des nouvelles populations migrantes</a:t>
          </a:r>
        </a:p>
      </dgm:t>
    </dgm:pt>
    <dgm:pt modelId="{7788D160-0722-42A5-8E1D-A970F5192C49}" type="parTrans" cxnId="{FBA0F16F-75ED-44DD-BC75-E4FEC6A2196B}">
      <dgm:prSet/>
      <dgm:spPr/>
      <dgm:t>
        <a:bodyPr/>
        <a:lstStyle/>
        <a:p>
          <a:endParaRPr lang="en-IE"/>
        </a:p>
      </dgm:t>
    </dgm:pt>
    <dgm:pt modelId="{11035577-C539-45C5-8969-D5455A47AF67}" type="sibTrans" cxnId="{FBA0F16F-75ED-44DD-BC75-E4FEC6A2196B}">
      <dgm:prSet/>
      <dgm:spPr/>
      <dgm:t>
        <a:bodyPr/>
        <a:lstStyle/>
        <a:p>
          <a:endParaRPr lang="en-IE"/>
        </a:p>
      </dgm:t>
    </dgm:pt>
    <dgm:pt modelId="{F0F78D73-0A78-4C8E-A337-1630DC897FAC}">
      <dgm:prSet phldrT="[Text]" custT="1"/>
      <dgm:spPr/>
      <dgm:t>
        <a:bodyPr/>
        <a:lstStyle/>
        <a:p>
          <a:r>
            <a:rPr lang="en-IE" sz="1400" b="1" dirty="0">
              <a:latin typeface="Arial" panose="020B0604020202020204" pitchFamily="34" charset="0"/>
              <a:cs typeface="Arial" panose="020B0604020202020204" pitchFamily="34" charset="0"/>
            </a:rPr>
            <a:t>Répondre aux besoins des nouvelles cohortes d'apprenants</a:t>
          </a:r>
        </a:p>
      </dgm:t>
    </dgm:pt>
    <dgm:pt modelId="{5E31BE85-1476-4D69-AD3E-BB5E1CF95732}" type="parTrans" cxnId="{541B0363-D3A2-4F42-ABA0-2BABC423E344}">
      <dgm:prSet/>
      <dgm:spPr/>
      <dgm:t>
        <a:bodyPr/>
        <a:lstStyle/>
        <a:p>
          <a:endParaRPr lang="en-IE"/>
        </a:p>
      </dgm:t>
    </dgm:pt>
    <dgm:pt modelId="{85E7898A-B8DA-4AA9-BEE6-F0CF1A5FC711}" type="sibTrans" cxnId="{541B0363-D3A2-4F42-ABA0-2BABC423E344}">
      <dgm:prSet/>
      <dgm:spPr/>
      <dgm:t>
        <a:bodyPr/>
        <a:lstStyle/>
        <a:p>
          <a:endParaRPr lang="en-IE"/>
        </a:p>
      </dgm:t>
    </dgm:pt>
    <dgm:pt modelId="{08225176-7731-476C-8F42-E8B1D0D82802}">
      <dgm:prSet phldrT="[Text]"/>
      <dgm:spPr/>
      <dgm:t>
        <a:bodyPr/>
        <a:lstStyle/>
        <a:p>
          <a:r>
            <a:rPr lang="en-IE">
              <a:latin typeface="Arial" panose="020B0604020202020204" pitchFamily="34" charset="0"/>
              <a:cs typeface="Arial" panose="020B0604020202020204" pitchFamily="34" charset="0"/>
            </a:rPr>
            <a:t>Diplômes</a:t>
          </a:r>
          <a:endParaRPr lang="en-IE" dirty="0">
            <a:latin typeface="Arial" panose="020B0604020202020204" pitchFamily="34" charset="0"/>
            <a:cs typeface="Arial" panose="020B0604020202020204" pitchFamily="34" charset="0"/>
          </a:endParaRPr>
        </a:p>
      </dgm:t>
    </dgm:pt>
    <dgm:pt modelId="{523EEEF9-5E30-429D-B7F6-139D0ED00A2A}" type="parTrans" cxnId="{881ECBAE-2CF9-4C92-9E41-6C58709AC570}">
      <dgm:prSet/>
      <dgm:spPr/>
      <dgm:t>
        <a:bodyPr/>
        <a:lstStyle/>
        <a:p>
          <a:endParaRPr lang="en-IE"/>
        </a:p>
      </dgm:t>
    </dgm:pt>
    <dgm:pt modelId="{E54512C9-44F5-4305-98AB-331222A66EED}" type="sibTrans" cxnId="{881ECBAE-2CF9-4C92-9E41-6C58709AC570}">
      <dgm:prSet/>
      <dgm:spPr/>
      <dgm:t>
        <a:bodyPr/>
        <a:lstStyle/>
        <a:p>
          <a:endParaRPr lang="en-IE"/>
        </a:p>
      </dgm:t>
    </dgm:pt>
    <dgm:pt modelId="{956CBA18-2A09-407A-8E4C-8A281D44991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dirty="0">
              <a:latin typeface="Arial" panose="020B0604020202020204" pitchFamily="34" charset="0"/>
              <a:cs typeface="Arial" panose="020B0604020202020204" pitchFamily="34" charset="0"/>
            </a:rPr>
            <a:t>Accès</a:t>
          </a:r>
        </a:p>
        <a:p>
          <a:endParaRPr lang="en-IE" dirty="0"/>
        </a:p>
      </dgm:t>
    </dgm:pt>
    <dgm:pt modelId="{8B56AACB-915C-49EC-AEB2-D6A773C00727}" type="parTrans" cxnId="{7965253F-2FEC-4AEB-8D5F-3519F3D5D897}">
      <dgm:prSet/>
      <dgm:spPr/>
      <dgm:t>
        <a:bodyPr/>
        <a:lstStyle/>
        <a:p>
          <a:endParaRPr lang="en-IE"/>
        </a:p>
      </dgm:t>
    </dgm:pt>
    <dgm:pt modelId="{94D3B182-4F7B-44EE-97D5-AE19B577263D}" type="sibTrans" cxnId="{7965253F-2FEC-4AEB-8D5F-3519F3D5D897}">
      <dgm:prSet/>
      <dgm:spPr/>
      <dgm:t>
        <a:bodyPr/>
        <a:lstStyle/>
        <a:p>
          <a:endParaRPr lang="en-IE"/>
        </a:p>
      </dgm:t>
    </dgm:pt>
    <dgm:pt modelId="{60CB33E4-706D-4168-9BCF-0ACE9FAD0461}">
      <dgm:prSet phldrT="[Text]" custT="1"/>
      <dgm:spPr/>
      <dgm:t>
        <a:bodyPr/>
        <a:lstStyle/>
        <a:p>
          <a:r>
            <a:rPr lang="en-IE" sz="1400" b="1" dirty="0">
              <a:latin typeface="Arial" panose="020B0604020202020204" pitchFamily="34" charset="0"/>
              <a:cs typeface="Arial" panose="020B0604020202020204" pitchFamily="34" charset="0"/>
            </a:rPr>
            <a:t>Participation </a:t>
          </a:r>
        </a:p>
      </dgm:t>
    </dgm:pt>
    <dgm:pt modelId="{F1C24603-E083-4314-88BC-35477950E49A}" type="parTrans" cxnId="{2A41BDFF-B420-45A3-8892-682059AEE092}">
      <dgm:prSet/>
      <dgm:spPr/>
      <dgm:t>
        <a:bodyPr/>
        <a:lstStyle/>
        <a:p>
          <a:endParaRPr lang="en-IE"/>
        </a:p>
      </dgm:t>
    </dgm:pt>
    <dgm:pt modelId="{EED0CACA-5A21-4F1D-80B5-FB2FDBDDAD3A}" type="sibTrans" cxnId="{2A41BDFF-B420-45A3-8892-682059AEE092}">
      <dgm:prSet/>
      <dgm:spPr/>
      <dgm:t>
        <a:bodyPr/>
        <a:lstStyle/>
        <a:p>
          <a:endParaRPr lang="en-IE"/>
        </a:p>
      </dgm:t>
    </dgm:pt>
    <dgm:pt modelId="{5CBACC60-911F-485F-8AD5-512864C8D47B}">
      <dgm:prSet phldrT="[Text]" custT="1"/>
      <dgm:spPr/>
      <dgm:t>
        <a:bodyPr/>
        <a:lstStyle/>
        <a:p>
          <a:r>
            <a:rPr lang="en-IE" sz="1400" b="1" dirty="0">
              <a:latin typeface="Arial" panose="020B0604020202020204" pitchFamily="34" charset="0"/>
              <a:cs typeface="Arial" panose="020B0604020202020204" pitchFamily="34" charset="0"/>
            </a:rPr>
            <a:t>Pertinence et prospective des programmes</a:t>
          </a:r>
        </a:p>
      </dgm:t>
    </dgm:pt>
    <dgm:pt modelId="{EE5FD3D2-4343-4EBE-9902-F0E3AE677790}" type="parTrans" cxnId="{3D15FA88-5F2A-41C2-9C8A-DDE50FD020EB}">
      <dgm:prSet/>
      <dgm:spPr/>
      <dgm:t>
        <a:bodyPr/>
        <a:lstStyle/>
        <a:p>
          <a:endParaRPr lang="en-IE"/>
        </a:p>
      </dgm:t>
    </dgm:pt>
    <dgm:pt modelId="{6383105F-C8E3-4CF9-9BE1-4303EE583665}" type="sibTrans" cxnId="{3D15FA88-5F2A-41C2-9C8A-DDE50FD020EB}">
      <dgm:prSet/>
      <dgm:spPr/>
      <dgm:t>
        <a:bodyPr/>
        <a:lstStyle/>
        <a:p>
          <a:endParaRPr lang="en-IE"/>
        </a:p>
      </dgm:t>
    </dgm:pt>
    <dgm:pt modelId="{56D4B912-5519-4345-A1F5-020D64A4AE4B}">
      <dgm:prSet phldrT="[Text]" custT="1"/>
      <dgm:spPr/>
      <dgm:t>
        <a:bodyPr/>
        <a:lstStyle/>
        <a:p>
          <a:r>
            <a:rPr lang="en-IE" sz="1400" b="1" dirty="0">
              <a:latin typeface="Arial" panose="020B0604020202020204" pitchFamily="34" charset="0"/>
              <a:cs typeface="Arial" panose="020B0604020202020204" pitchFamily="34" charset="0"/>
            </a:rPr>
            <a:t>Affirmer les valeurs d'inclusion et de respect dans un contexte mondial</a:t>
          </a:r>
        </a:p>
      </dgm:t>
    </dgm:pt>
    <dgm:pt modelId="{DA231197-0A24-4FFB-AA1B-76932E1EBDD7}" type="parTrans" cxnId="{7C8EE81D-A14A-43B6-AE6C-3C58BB935A79}">
      <dgm:prSet/>
      <dgm:spPr/>
      <dgm:t>
        <a:bodyPr/>
        <a:lstStyle/>
        <a:p>
          <a:endParaRPr lang="en-IE"/>
        </a:p>
      </dgm:t>
    </dgm:pt>
    <dgm:pt modelId="{A9FFEF93-BF7E-41F7-9C16-E00BFC425BFC}" type="sibTrans" cxnId="{7C8EE81D-A14A-43B6-AE6C-3C58BB935A79}">
      <dgm:prSet/>
      <dgm:spPr/>
      <dgm:t>
        <a:bodyPr/>
        <a:lstStyle/>
        <a:p>
          <a:endParaRPr lang="en-IE"/>
        </a:p>
      </dgm:t>
    </dgm:pt>
    <dgm:pt modelId="{BB03ABB5-BF3D-4FD9-BD0D-969CC0E9E57D}">
      <dgm:prSet phldrT="[Text]" custT="1"/>
      <dgm:spPr/>
      <dgm:t>
        <a:bodyPr/>
        <a:lstStyle/>
        <a:p>
          <a:r>
            <a:rPr lang="en-IE" sz="1400" b="1" dirty="0">
              <a:latin typeface="Arial" panose="020B0604020202020204" pitchFamily="34" charset="0"/>
              <a:cs typeface="Arial" panose="020B0604020202020204" pitchFamily="34" charset="0"/>
            </a:rPr>
            <a:t>Réorientation des compétences et partenariats stratégiques</a:t>
          </a:r>
        </a:p>
      </dgm:t>
    </dgm:pt>
    <dgm:pt modelId="{CE912D24-61BC-4541-B4AE-AA795640376C}" type="sibTrans" cxnId="{8F106F6B-780B-4CBD-A573-BEF2C06779BE}">
      <dgm:prSet/>
      <dgm:spPr/>
      <dgm:t>
        <a:bodyPr/>
        <a:lstStyle/>
        <a:p>
          <a:endParaRPr lang="en-IE"/>
        </a:p>
      </dgm:t>
    </dgm:pt>
    <dgm:pt modelId="{97547BFD-60BA-4D30-9543-DE7EDE665DDE}" type="parTrans" cxnId="{8F106F6B-780B-4CBD-A573-BEF2C06779BE}">
      <dgm:prSet/>
      <dgm:spPr/>
      <dgm:t>
        <a:bodyPr/>
        <a:lstStyle/>
        <a:p>
          <a:endParaRPr lang="en-IE"/>
        </a:p>
      </dgm:t>
    </dgm:pt>
    <dgm:pt modelId="{D66B86C1-F6EF-4753-8316-F6A15D4D2715}">
      <dgm:prSet phldrT="[Text]"/>
      <dgm:spPr/>
      <dgm:t>
        <a:bodyPr/>
        <a:lstStyle/>
        <a:p>
          <a:r>
            <a:rPr lang="en-IE" b="1" dirty="0">
              <a:latin typeface="Arial" panose="020B0604020202020204" pitchFamily="34" charset="0"/>
              <a:cs typeface="Arial" panose="020B0604020202020204" pitchFamily="34" charset="0"/>
            </a:rPr>
            <a:t>Soutenir la reconnaissance de nouvelles formes de diplômes </a:t>
          </a:r>
        </a:p>
      </dgm:t>
    </dgm:pt>
    <dgm:pt modelId="{A3447894-85AD-499B-9CD9-1877EFD7EBEE}" type="parTrans" cxnId="{BF5F310C-2200-4B31-A248-248CAFA69B24}">
      <dgm:prSet/>
      <dgm:spPr/>
      <dgm:t>
        <a:bodyPr/>
        <a:lstStyle/>
        <a:p>
          <a:endParaRPr lang="en-IE"/>
        </a:p>
      </dgm:t>
    </dgm:pt>
    <dgm:pt modelId="{B580E4F5-1921-4CB1-A42E-B665545089FE}" type="sibTrans" cxnId="{BF5F310C-2200-4B31-A248-248CAFA69B24}">
      <dgm:prSet/>
      <dgm:spPr/>
      <dgm:t>
        <a:bodyPr/>
        <a:lstStyle/>
        <a:p>
          <a:endParaRPr lang="en-IE"/>
        </a:p>
      </dgm:t>
    </dgm:pt>
    <dgm:pt modelId="{1D1A23DE-918B-4BC3-9927-AB69A5A795C7}" type="pres">
      <dgm:prSet presAssocID="{885E924E-6A54-416E-B4F9-F7D8E2D749B7}" presName="theList" presStyleCnt="0">
        <dgm:presLayoutVars>
          <dgm:dir/>
          <dgm:animLvl val="lvl"/>
          <dgm:resizeHandles val="exact"/>
        </dgm:presLayoutVars>
      </dgm:prSet>
      <dgm:spPr/>
    </dgm:pt>
    <dgm:pt modelId="{7122833B-3F84-4D7D-A39E-BAA26519A860}" type="pres">
      <dgm:prSet presAssocID="{ACE64673-F18F-44A7-BCC6-C8FCFB28EBDC}" presName="compNode" presStyleCnt="0"/>
      <dgm:spPr/>
    </dgm:pt>
    <dgm:pt modelId="{8B1EE6A6-FD3C-4D32-9D53-8B6D01A0A261}" type="pres">
      <dgm:prSet presAssocID="{ACE64673-F18F-44A7-BCC6-C8FCFB28EBDC}" presName="aNode" presStyleLbl="bgShp" presStyleIdx="0" presStyleCnt="3"/>
      <dgm:spPr/>
    </dgm:pt>
    <dgm:pt modelId="{A032C27D-330A-4BA4-81C7-8B082FEA65FE}" type="pres">
      <dgm:prSet presAssocID="{ACE64673-F18F-44A7-BCC6-C8FCFB28EBDC}" presName="textNode" presStyleLbl="bgShp" presStyleIdx="0" presStyleCnt="3"/>
      <dgm:spPr/>
    </dgm:pt>
    <dgm:pt modelId="{F3FA7A80-4EB8-4477-887E-8886B505AF43}" type="pres">
      <dgm:prSet presAssocID="{ACE64673-F18F-44A7-BCC6-C8FCFB28EBDC}" presName="compChildNode" presStyleCnt="0"/>
      <dgm:spPr/>
    </dgm:pt>
    <dgm:pt modelId="{6A8B2014-FE54-422A-AEE0-B5342D851F2B}" type="pres">
      <dgm:prSet presAssocID="{ACE64673-F18F-44A7-BCC6-C8FCFB28EBDC}" presName="theInnerList" presStyleCnt="0"/>
      <dgm:spPr/>
    </dgm:pt>
    <dgm:pt modelId="{B4B41BF5-3B6A-4ADE-8E57-9DE8C805584B}" type="pres">
      <dgm:prSet presAssocID="{26695461-014F-42C5-8079-3D5BFDDF879A}" presName="childNode" presStyleLbl="node1" presStyleIdx="0" presStyleCnt="12" custScaleX="101947" custScaleY="118411">
        <dgm:presLayoutVars>
          <dgm:bulletEnabled val="1"/>
        </dgm:presLayoutVars>
      </dgm:prSet>
      <dgm:spPr/>
    </dgm:pt>
    <dgm:pt modelId="{7FBFFA9E-1F52-4C12-9831-1C7BE9CBAEEE}" type="pres">
      <dgm:prSet presAssocID="{26695461-014F-42C5-8079-3D5BFDDF879A}" presName="aSpace2" presStyleCnt="0"/>
      <dgm:spPr/>
    </dgm:pt>
    <dgm:pt modelId="{63674F90-2303-44EB-9D7A-2599904EC97A}" type="pres">
      <dgm:prSet presAssocID="{8BC189DB-28D5-415D-AF18-C5C43B673783}" presName="childNode" presStyleLbl="node1" presStyleIdx="1" presStyleCnt="12">
        <dgm:presLayoutVars>
          <dgm:bulletEnabled val="1"/>
        </dgm:presLayoutVars>
      </dgm:prSet>
      <dgm:spPr/>
    </dgm:pt>
    <dgm:pt modelId="{7A4AF0FE-4022-4C27-B47C-EEAFAFC75C94}" type="pres">
      <dgm:prSet presAssocID="{8BC189DB-28D5-415D-AF18-C5C43B673783}" presName="aSpace2" presStyleCnt="0"/>
      <dgm:spPr/>
    </dgm:pt>
    <dgm:pt modelId="{563A6436-32C9-4BAC-894A-F41E39B095E0}" type="pres">
      <dgm:prSet presAssocID="{08225176-7731-476C-8F42-E8B1D0D82802}" presName="childNode" presStyleLbl="node1" presStyleIdx="2" presStyleCnt="12">
        <dgm:presLayoutVars>
          <dgm:bulletEnabled val="1"/>
        </dgm:presLayoutVars>
      </dgm:prSet>
      <dgm:spPr/>
    </dgm:pt>
    <dgm:pt modelId="{6BD604D6-53B3-433A-9B52-64B2EEC7D2C9}" type="pres">
      <dgm:prSet presAssocID="{08225176-7731-476C-8F42-E8B1D0D82802}" presName="aSpace2" presStyleCnt="0"/>
      <dgm:spPr/>
    </dgm:pt>
    <dgm:pt modelId="{7F427244-F0F3-4C7A-9C0B-8F782744EBA7}" type="pres">
      <dgm:prSet presAssocID="{956CBA18-2A09-407A-8E4C-8A281D449911}" presName="childNode" presStyleLbl="node1" presStyleIdx="3" presStyleCnt="12">
        <dgm:presLayoutVars>
          <dgm:bulletEnabled val="1"/>
        </dgm:presLayoutVars>
      </dgm:prSet>
      <dgm:spPr/>
    </dgm:pt>
    <dgm:pt modelId="{7A591407-B398-4DC0-AD38-703941D466EE}" type="pres">
      <dgm:prSet presAssocID="{ACE64673-F18F-44A7-BCC6-C8FCFB28EBDC}" presName="aSpace" presStyleCnt="0"/>
      <dgm:spPr/>
    </dgm:pt>
    <dgm:pt modelId="{462F4D14-0162-4FBA-83A3-51B84B733535}" type="pres">
      <dgm:prSet presAssocID="{27785E5A-3DC9-41F5-8585-7A11F80E05B7}" presName="compNode" presStyleCnt="0"/>
      <dgm:spPr/>
    </dgm:pt>
    <dgm:pt modelId="{52E779A0-A16F-4FBA-9D35-B26DF10F9A60}" type="pres">
      <dgm:prSet presAssocID="{27785E5A-3DC9-41F5-8585-7A11F80E05B7}" presName="aNode" presStyleLbl="bgShp" presStyleIdx="1" presStyleCnt="3" custLinFactNeighborX="1271" custLinFactNeighborY="-1923"/>
      <dgm:spPr/>
    </dgm:pt>
    <dgm:pt modelId="{A999FC72-1309-48EE-91D6-0AB9E76244BD}" type="pres">
      <dgm:prSet presAssocID="{27785E5A-3DC9-41F5-8585-7A11F80E05B7}" presName="textNode" presStyleLbl="bgShp" presStyleIdx="1" presStyleCnt="3"/>
      <dgm:spPr/>
    </dgm:pt>
    <dgm:pt modelId="{4C118560-CDD3-490F-AFA9-967C44F3E0B2}" type="pres">
      <dgm:prSet presAssocID="{27785E5A-3DC9-41F5-8585-7A11F80E05B7}" presName="compChildNode" presStyleCnt="0"/>
      <dgm:spPr/>
    </dgm:pt>
    <dgm:pt modelId="{5AB67D81-CB09-4964-BE81-990FDDC6EFAC}" type="pres">
      <dgm:prSet presAssocID="{27785E5A-3DC9-41F5-8585-7A11F80E05B7}" presName="theInnerList" presStyleCnt="0"/>
      <dgm:spPr/>
    </dgm:pt>
    <dgm:pt modelId="{5CA815B2-C47C-4F31-9157-A961DD97F7DD}" type="pres">
      <dgm:prSet presAssocID="{2A086525-1437-411D-93DF-A8D9568E3BF4}" presName="childNode" presStyleLbl="node1" presStyleIdx="4" presStyleCnt="12">
        <dgm:presLayoutVars>
          <dgm:bulletEnabled val="1"/>
        </dgm:presLayoutVars>
      </dgm:prSet>
      <dgm:spPr/>
    </dgm:pt>
    <dgm:pt modelId="{786F7467-EE49-4332-B185-D7781C934A61}" type="pres">
      <dgm:prSet presAssocID="{2A086525-1437-411D-93DF-A8D9568E3BF4}" presName="aSpace2" presStyleCnt="0"/>
      <dgm:spPr/>
    </dgm:pt>
    <dgm:pt modelId="{B38280F5-42B5-4FD3-B3D9-F4D20D4272F2}" type="pres">
      <dgm:prSet presAssocID="{60CB33E4-706D-4168-9BCF-0ACE9FAD0461}" presName="childNode" presStyleLbl="node1" presStyleIdx="5" presStyleCnt="12">
        <dgm:presLayoutVars>
          <dgm:bulletEnabled val="1"/>
        </dgm:presLayoutVars>
      </dgm:prSet>
      <dgm:spPr/>
    </dgm:pt>
    <dgm:pt modelId="{54CD1C1E-E80B-4D3B-ABE3-9EA2F3AA0D7B}" type="pres">
      <dgm:prSet presAssocID="{60CB33E4-706D-4168-9BCF-0ACE9FAD0461}" presName="aSpace2" presStyleCnt="0"/>
      <dgm:spPr/>
    </dgm:pt>
    <dgm:pt modelId="{CF39046B-F46A-49E8-8C99-9649B74494BD}" type="pres">
      <dgm:prSet presAssocID="{BB03ABB5-BF3D-4FD9-BD0D-969CC0E9E57D}" presName="childNode" presStyleLbl="node1" presStyleIdx="6" presStyleCnt="12">
        <dgm:presLayoutVars>
          <dgm:bulletEnabled val="1"/>
        </dgm:presLayoutVars>
      </dgm:prSet>
      <dgm:spPr/>
    </dgm:pt>
    <dgm:pt modelId="{2DDDA639-EED4-4210-9B71-B00B33982121}" type="pres">
      <dgm:prSet presAssocID="{BB03ABB5-BF3D-4FD9-BD0D-969CC0E9E57D}" presName="aSpace2" presStyleCnt="0"/>
      <dgm:spPr/>
    </dgm:pt>
    <dgm:pt modelId="{4EDCA485-3EC6-4010-BA6D-A2EE113C49F2}" type="pres">
      <dgm:prSet presAssocID="{5CBACC60-911F-485F-8AD5-512864C8D47B}" presName="childNode" presStyleLbl="node1" presStyleIdx="7" presStyleCnt="12">
        <dgm:presLayoutVars>
          <dgm:bulletEnabled val="1"/>
        </dgm:presLayoutVars>
      </dgm:prSet>
      <dgm:spPr/>
    </dgm:pt>
    <dgm:pt modelId="{7EFC5A7D-D180-49B1-A425-93EFAB07583D}" type="pres">
      <dgm:prSet presAssocID="{27785E5A-3DC9-41F5-8585-7A11F80E05B7}" presName="aSpace" presStyleCnt="0"/>
      <dgm:spPr/>
    </dgm:pt>
    <dgm:pt modelId="{5FAF0502-583D-42C4-A908-B3C43A16ADFC}" type="pres">
      <dgm:prSet presAssocID="{198519BA-8EF8-44A6-A9F7-E78957CE7117}" presName="compNode" presStyleCnt="0"/>
      <dgm:spPr/>
    </dgm:pt>
    <dgm:pt modelId="{8BF6BFE9-D262-486E-BF62-553968B76C6E}" type="pres">
      <dgm:prSet presAssocID="{198519BA-8EF8-44A6-A9F7-E78957CE7117}" presName="aNode" presStyleLbl="bgShp" presStyleIdx="2" presStyleCnt="3"/>
      <dgm:spPr/>
    </dgm:pt>
    <dgm:pt modelId="{5C25CF82-290D-49D4-B894-2D9B8DEE5828}" type="pres">
      <dgm:prSet presAssocID="{198519BA-8EF8-44A6-A9F7-E78957CE7117}" presName="textNode" presStyleLbl="bgShp" presStyleIdx="2" presStyleCnt="3"/>
      <dgm:spPr/>
    </dgm:pt>
    <dgm:pt modelId="{5620EAAB-1654-4552-9AD3-5B537946C92A}" type="pres">
      <dgm:prSet presAssocID="{198519BA-8EF8-44A6-A9F7-E78957CE7117}" presName="compChildNode" presStyleCnt="0"/>
      <dgm:spPr/>
    </dgm:pt>
    <dgm:pt modelId="{6EB64884-9836-40C8-AEA8-5F0E3050B572}" type="pres">
      <dgm:prSet presAssocID="{198519BA-8EF8-44A6-A9F7-E78957CE7117}" presName="theInnerList" presStyleCnt="0"/>
      <dgm:spPr/>
    </dgm:pt>
    <dgm:pt modelId="{B0298424-D54A-406E-85CA-BB4B796D8ACC}" type="pres">
      <dgm:prSet presAssocID="{F68A4B4E-7F39-483C-82B4-3912B72DEB95}" presName="childNode" presStyleLbl="node1" presStyleIdx="8" presStyleCnt="12" custLinFactNeighborX="-2840" custLinFactNeighborY="-50085">
        <dgm:presLayoutVars>
          <dgm:bulletEnabled val="1"/>
        </dgm:presLayoutVars>
      </dgm:prSet>
      <dgm:spPr/>
    </dgm:pt>
    <dgm:pt modelId="{6FB528FE-583B-458E-8724-ADEB49B91B9F}" type="pres">
      <dgm:prSet presAssocID="{F68A4B4E-7F39-483C-82B4-3912B72DEB95}" presName="aSpace2" presStyleCnt="0"/>
      <dgm:spPr/>
    </dgm:pt>
    <dgm:pt modelId="{0B7CDF4A-4168-441D-B135-C134E085FC7E}" type="pres">
      <dgm:prSet presAssocID="{F0F78D73-0A78-4C8E-A337-1630DC897FAC}" presName="childNode" presStyleLbl="node1" presStyleIdx="9" presStyleCnt="12" custLinFactNeighborX="-2840" custLinFactNeighborY="-44537">
        <dgm:presLayoutVars>
          <dgm:bulletEnabled val="1"/>
        </dgm:presLayoutVars>
      </dgm:prSet>
      <dgm:spPr/>
    </dgm:pt>
    <dgm:pt modelId="{DAD5C73B-767F-426D-8893-86192AEB3DA4}" type="pres">
      <dgm:prSet presAssocID="{F0F78D73-0A78-4C8E-A337-1630DC897FAC}" presName="aSpace2" presStyleCnt="0"/>
      <dgm:spPr/>
    </dgm:pt>
    <dgm:pt modelId="{1C49CF44-4528-4529-9D88-B86D959D1538}" type="pres">
      <dgm:prSet presAssocID="{D66B86C1-F6EF-4753-8316-F6A15D4D2715}" presName="childNode" presStyleLbl="node1" presStyleIdx="10" presStyleCnt="12" custLinFactNeighborX="-2840" custLinFactNeighborY="-31813">
        <dgm:presLayoutVars>
          <dgm:bulletEnabled val="1"/>
        </dgm:presLayoutVars>
      </dgm:prSet>
      <dgm:spPr/>
    </dgm:pt>
    <dgm:pt modelId="{A5675932-F91C-4218-96BF-255ED18CB7ED}" type="pres">
      <dgm:prSet presAssocID="{D66B86C1-F6EF-4753-8316-F6A15D4D2715}" presName="aSpace2" presStyleCnt="0"/>
      <dgm:spPr/>
    </dgm:pt>
    <dgm:pt modelId="{6DE21A0F-23BE-46AF-BC36-BAADF5D7EA50}" type="pres">
      <dgm:prSet presAssocID="{56D4B912-5519-4345-A1F5-020D64A4AE4B}" presName="childNode" presStyleLbl="node1" presStyleIdx="11" presStyleCnt="12" custLinFactNeighborX="-2840" custLinFactNeighborY="-25450">
        <dgm:presLayoutVars>
          <dgm:bulletEnabled val="1"/>
        </dgm:presLayoutVars>
      </dgm:prSet>
      <dgm:spPr/>
    </dgm:pt>
  </dgm:ptLst>
  <dgm:cxnLst>
    <dgm:cxn modelId="{06A20A04-593D-4B9E-90C2-B487BB312B52}" type="presOf" srcId="{60CB33E4-706D-4168-9BCF-0ACE9FAD0461}" destId="{B38280F5-42B5-4FD3-B3D9-F4D20D4272F2}" srcOrd="0" destOrd="0" presId="urn:microsoft.com/office/officeart/2005/8/layout/lProcess2"/>
    <dgm:cxn modelId="{BF5F310C-2200-4B31-A248-248CAFA69B24}" srcId="{198519BA-8EF8-44A6-A9F7-E78957CE7117}" destId="{D66B86C1-F6EF-4753-8316-F6A15D4D2715}" srcOrd="2" destOrd="0" parTransId="{A3447894-85AD-499B-9CD9-1877EFD7EBEE}" sibTransId="{B580E4F5-1921-4CB1-A42E-B665545089FE}"/>
    <dgm:cxn modelId="{7C8EE81D-A14A-43B6-AE6C-3C58BB935A79}" srcId="{198519BA-8EF8-44A6-A9F7-E78957CE7117}" destId="{56D4B912-5519-4345-A1F5-020D64A4AE4B}" srcOrd="3" destOrd="0" parTransId="{DA231197-0A24-4FFB-AA1B-76932E1EBDD7}" sibTransId="{A9FFEF93-BF7E-41F7-9C16-E00BFC425BFC}"/>
    <dgm:cxn modelId="{DE41CF24-081C-441E-BCD7-0F9843936A7A}" type="presOf" srcId="{ACE64673-F18F-44A7-BCC6-C8FCFB28EBDC}" destId="{8B1EE6A6-FD3C-4D32-9D53-8B6D01A0A261}" srcOrd="0" destOrd="0" presId="urn:microsoft.com/office/officeart/2005/8/layout/lProcess2"/>
    <dgm:cxn modelId="{A941EA2D-C06C-4C55-A862-63E146042289}" srcId="{885E924E-6A54-416E-B4F9-F7D8E2D749B7}" destId="{27785E5A-3DC9-41F5-8585-7A11F80E05B7}" srcOrd="1" destOrd="0" parTransId="{8DF90266-5374-435E-BA74-AEF469BED4E7}" sibTransId="{3198858D-252F-499A-A391-74056FE78FFD}"/>
    <dgm:cxn modelId="{FC02492E-D503-41C8-8212-0DEBC84B6DDA}" type="presOf" srcId="{885E924E-6A54-416E-B4F9-F7D8E2D749B7}" destId="{1D1A23DE-918B-4BC3-9927-AB69A5A795C7}" srcOrd="0" destOrd="0" presId="urn:microsoft.com/office/officeart/2005/8/layout/lProcess2"/>
    <dgm:cxn modelId="{180F5C31-693B-4048-87AD-60C380FEEAE9}" type="presOf" srcId="{8BC189DB-28D5-415D-AF18-C5C43B673783}" destId="{63674F90-2303-44EB-9D7A-2599904EC97A}" srcOrd="0" destOrd="0" presId="urn:microsoft.com/office/officeart/2005/8/layout/lProcess2"/>
    <dgm:cxn modelId="{78411139-7FC3-4B31-A7AD-3D65BD046326}" srcId="{ACE64673-F18F-44A7-BCC6-C8FCFB28EBDC}" destId="{26695461-014F-42C5-8079-3D5BFDDF879A}" srcOrd="0" destOrd="0" parTransId="{E4746A93-D38E-44DC-BD64-A95E7221A876}" sibTransId="{DFE896DD-FE82-4F51-9EF1-C087F72F6593}"/>
    <dgm:cxn modelId="{7729AF3D-E0CA-48AE-8044-36BA5244A4A9}" type="presOf" srcId="{08225176-7731-476C-8F42-E8B1D0D82802}" destId="{563A6436-32C9-4BAC-894A-F41E39B095E0}" srcOrd="0" destOrd="0" presId="urn:microsoft.com/office/officeart/2005/8/layout/lProcess2"/>
    <dgm:cxn modelId="{7965253F-2FEC-4AEB-8D5F-3519F3D5D897}" srcId="{ACE64673-F18F-44A7-BCC6-C8FCFB28EBDC}" destId="{956CBA18-2A09-407A-8E4C-8A281D449911}" srcOrd="3" destOrd="0" parTransId="{8B56AACB-915C-49EC-AEB2-D6A773C00727}" sibTransId="{94D3B182-4F7B-44EE-97D5-AE19B577263D}"/>
    <dgm:cxn modelId="{49F5E63F-DE9A-464F-B154-C48EDA71C2FD}" srcId="{ACE64673-F18F-44A7-BCC6-C8FCFB28EBDC}" destId="{8BC189DB-28D5-415D-AF18-C5C43B673783}" srcOrd="1" destOrd="0" parTransId="{C99B2A3C-4DD1-47E2-82E1-FFE2A9EB0586}" sibTransId="{93AD95A5-E9A0-4F88-83C8-68975474FBAA}"/>
    <dgm:cxn modelId="{11ACDA44-5938-40EC-8D35-12E6B5DAA987}" srcId="{27785E5A-3DC9-41F5-8585-7A11F80E05B7}" destId="{2A086525-1437-411D-93DF-A8D9568E3BF4}" srcOrd="0" destOrd="0" parTransId="{242CAE1F-7E61-4D70-9C04-FC5AA6702614}" sibTransId="{CB784C0E-A983-4FC3-91BD-8A598E177595}"/>
    <dgm:cxn modelId="{E8450D46-6016-4676-B502-7C1E6770BD23}" type="presOf" srcId="{198519BA-8EF8-44A6-A9F7-E78957CE7117}" destId="{5C25CF82-290D-49D4-B894-2D9B8DEE5828}" srcOrd="1" destOrd="0" presId="urn:microsoft.com/office/officeart/2005/8/layout/lProcess2"/>
    <dgm:cxn modelId="{27EBB14C-6FF6-4B8B-B6AD-A2A4561016D5}" type="presOf" srcId="{F0F78D73-0A78-4C8E-A337-1630DC897FAC}" destId="{0B7CDF4A-4168-441D-B135-C134E085FC7E}" srcOrd="0" destOrd="0" presId="urn:microsoft.com/office/officeart/2005/8/layout/lProcess2"/>
    <dgm:cxn modelId="{541B0363-D3A2-4F42-ABA0-2BABC423E344}" srcId="{198519BA-8EF8-44A6-A9F7-E78957CE7117}" destId="{F0F78D73-0A78-4C8E-A337-1630DC897FAC}" srcOrd="1" destOrd="0" parTransId="{5E31BE85-1476-4D69-AD3E-BB5E1CF95732}" sibTransId="{85E7898A-B8DA-4AA9-BEE6-F0CF1A5FC711}"/>
    <dgm:cxn modelId="{41632B66-670A-474D-973C-F202563007FF}" srcId="{885E924E-6A54-416E-B4F9-F7D8E2D749B7}" destId="{198519BA-8EF8-44A6-A9F7-E78957CE7117}" srcOrd="2" destOrd="0" parTransId="{C16F1BD7-A204-4C82-82B1-478BD8A528E4}" sibTransId="{2A57789B-7DDE-43C5-B8E0-8B55D115F4FD}"/>
    <dgm:cxn modelId="{8F106F6B-780B-4CBD-A573-BEF2C06779BE}" srcId="{27785E5A-3DC9-41F5-8585-7A11F80E05B7}" destId="{BB03ABB5-BF3D-4FD9-BD0D-969CC0E9E57D}" srcOrd="2" destOrd="0" parTransId="{97547BFD-60BA-4D30-9543-DE7EDE665DDE}" sibTransId="{CE912D24-61BC-4541-B4AE-AA795640376C}"/>
    <dgm:cxn modelId="{3523F06B-8F17-4453-B98F-19EE1DF4D8C3}" type="presOf" srcId="{BB03ABB5-BF3D-4FD9-BD0D-969CC0E9E57D}" destId="{CF39046B-F46A-49E8-8C99-9649B74494BD}" srcOrd="0" destOrd="0" presId="urn:microsoft.com/office/officeart/2005/8/layout/lProcess2"/>
    <dgm:cxn modelId="{FBA0F16F-75ED-44DD-BC75-E4FEC6A2196B}" srcId="{198519BA-8EF8-44A6-A9F7-E78957CE7117}" destId="{F68A4B4E-7F39-483C-82B4-3912B72DEB95}" srcOrd="0" destOrd="0" parTransId="{7788D160-0722-42A5-8E1D-A970F5192C49}" sibTransId="{11035577-C539-45C5-8969-D5455A47AF67}"/>
    <dgm:cxn modelId="{84662979-1B3C-4141-85D1-17B78DED37EF}" type="presOf" srcId="{56D4B912-5519-4345-A1F5-020D64A4AE4B}" destId="{6DE21A0F-23BE-46AF-BC36-BAADF5D7EA50}" srcOrd="0" destOrd="0" presId="urn:microsoft.com/office/officeart/2005/8/layout/lProcess2"/>
    <dgm:cxn modelId="{DB0EFD7C-8AD7-4BC4-91C2-7AED18F23176}" type="presOf" srcId="{956CBA18-2A09-407A-8E4C-8A281D449911}" destId="{7F427244-F0F3-4C7A-9C0B-8F782744EBA7}" srcOrd="0" destOrd="0" presId="urn:microsoft.com/office/officeart/2005/8/layout/lProcess2"/>
    <dgm:cxn modelId="{56412387-53A7-496F-9796-DB1F9535D9AD}" type="presOf" srcId="{D66B86C1-F6EF-4753-8316-F6A15D4D2715}" destId="{1C49CF44-4528-4529-9D88-B86D959D1538}" srcOrd="0" destOrd="0" presId="urn:microsoft.com/office/officeart/2005/8/layout/lProcess2"/>
    <dgm:cxn modelId="{3D15FA88-5F2A-41C2-9C8A-DDE50FD020EB}" srcId="{27785E5A-3DC9-41F5-8585-7A11F80E05B7}" destId="{5CBACC60-911F-485F-8AD5-512864C8D47B}" srcOrd="3" destOrd="0" parTransId="{EE5FD3D2-4343-4EBE-9902-F0E3AE677790}" sibTransId="{6383105F-C8E3-4CF9-9BE1-4303EE583665}"/>
    <dgm:cxn modelId="{429DB991-1FE6-4B8A-A76A-7F47819F88A5}" type="presOf" srcId="{2A086525-1437-411D-93DF-A8D9568E3BF4}" destId="{5CA815B2-C47C-4F31-9157-A961DD97F7DD}" srcOrd="0" destOrd="0" presId="urn:microsoft.com/office/officeart/2005/8/layout/lProcess2"/>
    <dgm:cxn modelId="{B15EE29F-36B5-42C0-9010-2D22CA6124A0}" type="presOf" srcId="{27785E5A-3DC9-41F5-8585-7A11F80E05B7}" destId="{A999FC72-1309-48EE-91D6-0AB9E76244BD}" srcOrd="1" destOrd="0" presId="urn:microsoft.com/office/officeart/2005/8/layout/lProcess2"/>
    <dgm:cxn modelId="{881ECBAE-2CF9-4C92-9E41-6C58709AC570}" srcId="{ACE64673-F18F-44A7-BCC6-C8FCFB28EBDC}" destId="{08225176-7731-476C-8F42-E8B1D0D82802}" srcOrd="2" destOrd="0" parTransId="{523EEEF9-5E30-429D-B7F6-139D0ED00A2A}" sibTransId="{E54512C9-44F5-4305-98AB-331222A66EED}"/>
    <dgm:cxn modelId="{651393B3-5729-4F85-8CE7-09F8ABD53A35}" type="presOf" srcId="{5CBACC60-911F-485F-8AD5-512864C8D47B}" destId="{4EDCA485-3EC6-4010-BA6D-A2EE113C49F2}" srcOrd="0" destOrd="0" presId="urn:microsoft.com/office/officeart/2005/8/layout/lProcess2"/>
    <dgm:cxn modelId="{6A52D4BC-CDB6-4AD3-BCEC-E2C3A702F7BB}" type="presOf" srcId="{26695461-014F-42C5-8079-3D5BFDDF879A}" destId="{B4B41BF5-3B6A-4ADE-8E57-9DE8C805584B}" srcOrd="0" destOrd="0" presId="urn:microsoft.com/office/officeart/2005/8/layout/lProcess2"/>
    <dgm:cxn modelId="{4F88F7C1-C6B8-46B1-BE55-AEACE496826D}" type="presOf" srcId="{F68A4B4E-7F39-483C-82B4-3912B72DEB95}" destId="{B0298424-D54A-406E-85CA-BB4B796D8ACC}" srcOrd="0" destOrd="0" presId="urn:microsoft.com/office/officeart/2005/8/layout/lProcess2"/>
    <dgm:cxn modelId="{8279CAE2-6039-4284-9D57-95C1F170007E}" type="presOf" srcId="{198519BA-8EF8-44A6-A9F7-E78957CE7117}" destId="{8BF6BFE9-D262-486E-BF62-553968B76C6E}" srcOrd="0" destOrd="0" presId="urn:microsoft.com/office/officeart/2005/8/layout/lProcess2"/>
    <dgm:cxn modelId="{005A6AEA-3265-4131-9642-C413309D3519}" type="presOf" srcId="{27785E5A-3DC9-41F5-8585-7A11F80E05B7}" destId="{52E779A0-A16F-4FBA-9D35-B26DF10F9A60}" srcOrd="0" destOrd="0" presId="urn:microsoft.com/office/officeart/2005/8/layout/lProcess2"/>
    <dgm:cxn modelId="{A6036AF1-21E9-47F9-93FF-AB4B4CD4FB8A}" type="presOf" srcId="{ACE64673-F18F-44A7-BCC6-C8FCFB28EBDC}" destId="{A032C27D-330A-4BA4-81C7-8B082FEA65FE}" srcOrd="1" destOrd="0" presId="urn:microsoft.com/office/officeart/2005/8/layout/lProcess2"/>
    <dgm:cxn modelId="{8BCF03F7-F1DD-459B-A14F-88B0E54B2E51}" srcId="{885E924E-6A54-416E-B4F9-F7D8E2D749B7}" destId="{ACE64673-F18F-44A7-BCC6-C8FCFB28EBDC}" srcOrd="0" destOrd="0" parTransId="{91688BC7-61B7-40B7-B428-BB287B9F4763}" sibTransId="{D30BE936-27C1-47FF-8A34-C3EB19C259AA}"/>
    <dgm:cxn modelId="{2A41BDFF-B420-45A3-8892-682059AEE092}" srcId="{27785E5A-3DC9-41F5-8585-7A11F80E05B7}" destId="{60CB33E4-706D-4168-9BCF-0ACE9FAD0461}" srcOrd="1" destOrd="0" parTransId="{F1C24603-E083-4314-88BC-35477950E49A}" sibTransId="{EED0CACA-5A21-4F1D-80B5-FB2FDBDDAD3A}"/>
    <dgm:cxn modelId="{EF5EA3A2-26BD-4E6D-A514-3A22DDD05ACA}" type="presParOf" srcId="{1D1A23DE-918B-4BC3-9927-AB69A5A795C7}" destId="{7122833B-3F84-4D7D-A39E-BAA26519A860}" srcOrd="0" destOrd="0" presId="urn:microsoft.com/office/officeart/2005/8/layout/lProcess2"/>
    <dgm:cxn modelId="{2385F3B6-3880-4010-9FD6-AB5A2EB09020}" type="presParOf" srcId="{7122833B-3F84-4D7D-A39E-BAA26519A860}" destId="{8B1EE6A6-FD3C-4D32-9D53-8B6D01A0A261}" srcOrd="0" destOrd="0" presId="urn:microsoft.com/office/officeart/2005/8/layout/lProcess2"/>
    <dgm:cxn modelId="{8684D338-9834-436F-A8DA-93F2C1B01F92}" type="presParOf" srcId="{7122833B-3F84-4D7D-A39E-BAA26519A860}" destId="{A032C27D-330A-4BA4-81C7-8B082FEA65FE}" srcOrd="1" destOrd="0" presId="urn:microsoft.com/office/officeart/2005/8/layout/lProcess2"/>
    <dgm:cxn modelId="{4FC879E4-8247-4C19-B82D-BC0AAFCE8155}" type="presParOf" srcId="{7122833B-3F84-4D7D-A39E-BAA26519A860}" destId="{F3FA7A80-4EB8-4477-887E-8886B505AF43}" srcOrd="2" destOrd="0" presId="urn:microsoft.com/office/officeart/2005/8/layout/lProcess2"/>
    <dgm:cxn modelId="{7372043F-BD0B-4BB5-BD2E-DB909A9592E8}" type="presParOf" srcId="{F3FA7A80-4EB8-4477-887E-8886B505AF43}" destId="{6A8B2014-FE54-422A-AEE0-B5342D851F2B}" srcOrd="0" destOrd="0" presId="urn:microsoft.com/office/officeart/2005/8/layout/lProcess2"/>
    <dgm:cxn modelId="{919666EF-93AE-4D61-9039-87B783F76859}" type="presParOf" srcId="{6A8B2014-FE54-422A-AEE0-B5342D851F2B}" destId="{B4B41BF5-3B6A-4ADE-8E57-9DE8C805584B}" srcOrd="0" destOrd="0" presId="urn:microsoft.com/office/officeart/2005/8/layout/lProcess2"/>
    <dgm:cxn modelId="{C251AA11-2C3A-43E7-8CF0-D710DB3A39F3}" type="presParOf" srcId="{6A8B2014-FE54-422A-AEE0-B5342D851F2B}" destId="{7FBFFA9E-1F52-4C12-9831-1C7BE9CBAEEE}" srcOrd="1" destOrd="0" presId="urn:microsoft.com/office/officeart/2005/8/layout/lProcess2"/>
    <dgm:cxn modelId="{4B2E3EB0-06B2-467B-8BC4-2252B5A2AAFE}" type="presParOf" srcId="{6A8B2014-FE54-422A-AEE0-B5342D851F2B}" destId="{63674F90-2303-44EB-9D7A-2599904EC97A}" srcOrd="2" destOrd="0" presId="urn:microsoft.com/office/officeart/2005/8/layout/lProcess2"/>
    <dgm:cxn modelId="{9BA26297-B0CB-41D9-A4B2-A2928DF4D0DF}" type="presParOf" srcId="{6A8B2014-FE54-422A-AEE0-B5342D851F2B}" destId="{7A4AF0FE-4022-4C27-B47C-EEAFAFC75C94}" srcOrd="3" destOrd="0" presId="urn:microsoft.com/office/officeart/2005/8/layout/lProcess2"/>
    <dgm:cxn modelId="{20103D9E-4B02-4BCE-AC87-6258137919D2}" type="presParOf" srcId="{6A8B2014-FE54-422A-AEE0-B5342D851F2B}" destId="{563A6436-32C9-4BAC-894A-F41E39B095E0}" srcOrd="4" destOrd="0" presId="urn:microsoft.com/office/officeart/2005/8/layout/lProcess2"/>
    <dgm:cxn modelId="{CE48CDC5-2921-45F7-B62F-727B44E9B7EB}" type="presParOf" srcId="{6A8B2014-FE54-422A-AEE0-B5342D851F2B}" destId="{6BD604D6-53B3-433A-9B52-64B2EEC7D2C9}" srcOrd="5" destOrd="0" presId="urn:microsoft.com/office/officeart/2005/8/layout/lProcess2"/>
    <dgm:cxn modelId="{AFCF184F-EF57-49B8-86D9-5A99D45BCFD1}" type="presParOf" srcId="{6A8B2014-FE54-422A-AEE0-B5342D851F2B}" destId="{7F427244-F0F3-4C7A-9C0B-8F782744EBA7}" srcOrd="6" destOrd="0" presId="urn:microsoft.com/office/officeart/2005/8/layout/lProcess2"/>
    <dgm:cxn modelId="{2F94FAD7-9C9B-44A7-A4FA-616AA47C1A6C}" type="presParOf" srcId="{1D1A23DE-918B-4BC3-9927-AB69A5A795C7}" destId="{7A591407-B398-4DC0-AD38-703941D466EE}" srcOrd="1" destOrd="0" presId="urn:microsoft.com/office/officeart/2005/8/layout/lProcess2"/>
    <dgm:cxn modelId="{0B46A82B-D973-441F-915F-5BFEDAE92D97}" type="presParOf" srcId="{1D1A23DE-918B-4BC3-9927-AB69A5A795C7}" destId="{462F4D14-0162-4FBA-83A3-51B84B733535}" srcOrd="2" destOrd="0" presId="urn:microsoft.com/office/officeart/2005/8/layout/lProcess2"/>
    <dgm:cxn modelId="{36797E5F-F40F-4408-AF9F-E476DFA572E4}" type="presParOf" srcId="{462F4D14-0162-4FBA-83A3-51B84B733535}" destId="{52E779A0-A16F-4FBA-9D35-B26DF10F9A60}" srcOrd="0" destOrd="0" presId="urn:microsoft.com/office/officeart/2005/8/layout/lProcess2"/>
    <dgm:cxn modelId="{1FF0132A-B319-4DFA-93A4-C9D1AABB7750}" type="presParOf" srcId="{462F4D14-0162-4FBA-83A3-51B84B733535}" destId="{A999FC72-1309-48EE-91D6-0AB9E76244BD}" srcOrd="1" destOrd="0" presId="urn:microsoft.com/office/officeart/2005/8/layout/lProcess2"/>
    <dgm:cxn modelId="{1594C2A8-496E-452E-92FD-D12825D9F316}" type="presParOf" srcId="{462F4D14-0162-4FBA-83A3-51B84B733535}" destId="{4C118560-CDD3-490F-AFA9-967C44F3E0B2}" srcOrd="2" destOrd="0" presId="urn:microsoft.com/office/officeart/2005/8/layout/lProcess2"/>
    <dgm:cxn modelId="{F9801308-56B3-4D45-BE32-A62725BFDAE0}" type="presParOf" srcId="{4C118560-CDD3-490F-AFA9-967C44F3E0B2}" destId="{5AB67D81-CB09-4964-BE81-990FDDC6EFAC}" srcOrd="0" destOrd="0" presId="urn:microsoft.com/office/officeart/2005/8/layout/lProcess2"/>
    <dgm:cxn modelId="{2C9766F7-5452-4AF4-893D-36B61591C419}" type="presParOf" srcId="{5AB67D81-CB09-4964-BE81-990FDDC6EFAC}" destId="{5CA815B2-C47C-4F31-9157-A961DD97F7DD}" srcOrd="0" destOrd="0" presId="urn:microsoft.com/office/officeart/2005/8/layout/lProcess2"/>
    <dgm:cxn modelId="{EC1C24E7-7306-41D9-96BC-806EA0583D6F}" type="presParOf" srcId="{5AB67D81-CB09-4964-BE81-990FDDC6EFAC}" destId="{786F7467-EE49-4332-B185-D7781C934A61}" srcOrd="1" destOrd="0" presId="urn:microsoft.com/office/officeart/2005/8/layout/lProcess2"/>
    <dgm:cxn modelId="{8672D39E-C022-4AC8-B03A-EDCA8C3AB15D}" type="presParOf" srcId="{5AB67D81-CB09-4964-BE81-990FDDC6EFAC}" destId="{B38280F5-42B5-4FD3-B3D9-F4D20D4272F2}" srcOrd="2" destOrd="0" presId="urn:microsoft.com/office/officeart/2005/8/layout/lProcess2"/>
    <dgm:cxn modelId="{38CBBF91-D387-415F-A437-3EFA96C88F82}" type="presParOf" srcId="{5AB67D81-CB09-4964-BE81-990FDDC6EFAC}" destId="{54CD1C1E-E80B-4D3B-ABE3-9EA2F3AA0D7B}" srcOrd="3" destOrd="0" presId="urn:microsoft.com/office/officeart/2005/8/layout/lProcess2"/>
    <dgm:cxn modelId="{E78B5238-A125-43DC-97F0-683B40964F0C}" type="presParOf" srcId="{5AB67D81-CB09-4964-BE81-990FDDC6EFAC}" destId="{CF39046B-F46A-49E8-8C99-9649B74494BD}" srcOrd="4" destOrd="0" presId="urn:microsoft.com/office/officeart/2005/8/layout/lProcess2"/>
    <dgm:cxn modelId="{1578AC2A-7001-4262-8CDD-FC4204F9CD49}" type="presParOf" srcId="{5AB67D81-CB09-4964-BE81-990FDDC6EFAC}" destId="{2DDDA639-EED4-4210-9B71-B00B33982121}" srcOrd="5" destOrd="0" presId="urn:microsoft.com/office/officeart/2005/8/layout/lProcess2"/>
    <dgm:cxn modelId="{FCAAA985-3C57-434C-886E-1CD8508E3CCA}" type="presParOf" srcId="{5AB67D81-CB09-4964-BE81-990FDDC6EFAC}" destId="{4EDCA485-3EC6-4010-BA6D-A2EE113C49F2}" srcOrd="6" destOrd="0" presId="urn:microsoft.com/office/officeart/2005/8/layout/lProcess2"/>
    <dgm:cxn modelId="{D5C4A511-B49E-468D-82EC-83D59DFAEC7C}" type="presParOf" srcId="{1D1A23DE-918B-4BC3-9927-AB69A5A795C7}" destId="{7EFC5A7D-D180-49B1-A425-93EFAB07583D}" srcOrd="3" destOrd="0" presId="urn:microsoft.com/office/officeart/2005/8/layout/lProcess2"/>
    <dgm:cxn modelId="{6E65B5CE-F0FD-4537-B810-2671F37B2F51}" type="presParOf" srcId="{1D1A23DE-918B-4BC3-9927-AB69A5A795C7}" destId="{5FAF0502-583D-42C4-A908-B3C43A16ADFC}" srcOrd="4" destOrd="0" presId="urn:microsoft.com/office/officeart/2005/8/layout/lProcess2"/>
    <dgm:cxn modelId="{00307666-FF76-4074-92F9-BA16FD67ED2E}" type="presParOf" srcId="{5FAF0502-583D-42C4-A908-B3C43A16ADFC}" destId="{8BF6BFE9-D262-486E-BF62-553968B76C6E}" srcOrd="0" destOrd="0" presId="urn:microsoft.com/office/officeart/2005/8/layout/lProcess2"/>
    <dgm:cxn modelId="{31FA8C4E-6BE3-4A38-83B2-322D4039922B}" type="presParOf" srcId="{5FAF0502-583D-42C4-A908-B3C43A16ADFC}" destId="{5C25CF82-290D-49D4-B894-2D9B8DEE5828}" srcOrd="1" destOrd="0" presId="urn:microsoft.com/office/officeart/2005/8/layout/lProcess2"/>
    <dgm:cxn modelId="{6847D943-F2EA-41CD-B0F6-40810E84233D}" type="presParOf" srcId="{5FAF0502-583D-42C4-A908-B3C43A16ADFC}" destId="{5620EAAB-1654-4552-9AD3-5B537946C92A}" srcOrd="2" destOrd="0" presId="urn:microsoft.com/office/officeart/2005/8/layout/lProcess2"/>
    <dgm:cxn modelId="{A6765565-4C40-4DF6-9A83-C807EF220A3D}" type="presParOf" srcId="{5620EAAB-1654-4552-9AD3-5B537946C92A}" destId="{6EB64884-9836-40C8-AEA8-5F0E3050B572}" srcOrd="0" destOrd="0" presId="urn:microsoft.com/office/officeart/2005/8/layout/lProcess2"/>
    <dgm:cxn modelId="{3D271192-55B2-4947-85F5-3242CCCFAB33}" type="presParOf" srcId="{6EB64884-9836-40C8-AEA8-5F0E3050B572}" destId="{B0298424-D54A-406E-85CA-BB4B796D8ACC}" srcOrd="0" destOrd="0" presId="urn:microsoft.com/office/officeart/2005/8/layout/lProcess2"/>
    <dgm:cxn modelId="{E547FF52-834C-4386-929D-580B4E4AD1FC}" type="presParOf" srcId="{6EB64884-9836-40C8-AEA8-5F0E3050B572}" destId="{6FB528FE-583B-458E-8724-ADEB49B91B9F}" srcOrd="1" destOrd="0" presId="urn:microsoft.com/office/officeart/2005/8/layout/lProcess2"/>
    <dgm:cxn modelId="{4D0B48D4-B6BF-4818-8C97-E93AE03A1FB2}" type="presParOf" srcId="{6EB64884-9836-40C8-AEA8-5F0E3050B572}" destId="{0B7CDF4A-4168-441D-B135-C134E085FC7E}" srcOrd="2" destOrd="0" presId="urn:microsoft.com/office/officeart/2005/8/layout/lProcess2"/>
    <dgm:cxn modelId="{655F6930-13C8-411C-A7D9-260429B5418D}" type="presParOf" srcId="{6EB64884-9836-40C8-AEA8-5F0E3050B572}" destId="{DAD5C73B-767F-426D-8893-86192AEB3DA4}" srcOrd="3" destOrd="0" presId="urn:microsoft.com/office/officeart/2005/8/layout/lProcess2"/>
    <dgm:cxn modelId="{E71FA358-FF30-476F-A698-C76002F59309}" type="presParOf" srcId="{6EB64884-9836-40C8-AEA8-5F0E3050B572}" destId="{1C49CF44-4528-4529-9D88-B86D959D1538}" srcOrd="4" destOrd="0" presId="urn:microsoft.com/office/officeart/2005/8/layout/lProcess2"/>
    <dgm:cxn modelId="{6E67EAE2-FEC5-4705-8708-8D9475D0E1FA}" type="presParOf" srcId="{6EB64884-9836-40C8-AEA8-5F0E3050B572}" destId="{A5675932-F91C-4218-96BF-255ED18CB7ED}" srcOrd="5" destOrd="0" presId="urn:microsoft.com/office/officeart/2005/8/layout/lProcess2"/>
    <dgm:cxn modelId="{DB67DAF5-6DCA-438D-BC98-EB82C63D7D9D}" type="presParOf" srcId="{6EB64884-9836-40C8-AEA8-5F0E3050B572}" destId="{6DE21A0F-23BE-46AF-BC36-BAADF5D7EA5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A5175-38C2-419E-80C3-698F5C15628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E"/>
        </a:p>
      </dgm:t>
    </dgm:pt>
    <dgm:pt modelId="{AC461A70-47E8-4532-8B11-F1545EE9C3BC}">
      <dgm:prSet phldrT="[Text]"/>
      <dgm:spPr/>
      <dgm:t>
        <a:bodyPr/>
        <a:lstStyle/>
        <a:p>
          <a:r>
            <a:rPr lang="en-IE" dirty="0"/>
            <a:t>VAE avec </a:t>
          </a:r>
          <a:r>
            <a:rPr lang="en-IE" dirty="0" err="1"/>
            <a:t>l’éducation</a:t>
          </a:r>
          <a:r>
            <a:rPr lang="en-IE" dirty="0"/>
            <a:t> et la formation</a:t>
          </a:r>
        </a:p>
      </dgm:t>
    </dgm:pt>
    <dgm:pt modelId="{9BB2D8A2-E618-478F-AAC0-51286AC5E22B}" type="parTrans" cxnId="{D432A96B-C2F3-43A3-B3F3-A3437EA60E09}">
      <dgm:prSet/>
      <dgm:spPr/>
      <dgm:t>
        <a:bodyPr/>
        <a:lstStyle/>
        <a:p>
          <a:endParaRPr lang="en-IE"/>
        </a:p>
      </dgm:t>
    </dgm:pt>
    <dgm:pt modelId="{5067616C-369E-4132-B666-05E560C5B219}" type="sibTrans" cxnId="{D432A96B-C2F3-43A3-B3F3-A3437EA60E09}">
      <dgm:prSet/>
      <dgm:spPr/>
      <dgm:t>
        <a:bodyPr/>
        <a:lstStyle/>
        <a:p>
          <a:endParaRPr lang="en-IE"/>
        </a:p>
      </dgm:t>
    </dgm:pt>
    <dgm:pt modelId="{2D6A6DD6-6E42-40E1-996D-A1D4210E7ACB}">
      <dgm:prSet phldrT="[Text]"/>
      <dgm:spPr/>
      <dgm:t>
        <a:bodyPr/>
        <a:lstStyle/>
        <a:p>
          <a:r>
            <a:rPr lang="en-IE" dirty="0"/>
            <a:t>VAE avec le marché du travail</a:t>
          </a:r>
        </a:p>
      </dgm:t>
    </dgm:pt>
    <dgm:pt modelId="{07D74D9E-C56C-4B5C-8729-88C0D1B10BE1}" type="parTrans" cxnId="{A567D507-4642-4A08-B840-F9476B80E172}">
      <dgm:prSet/>
      <dgm:spPr/>
      <dgm:t>
        <a:bodyPr/>
        <a:lstStyle/>
        <a:p>
          <a:endParaRPr lang="en-IE"/>
        </a:p>
      </dgm:t>
    </dgm:pt>
    <dgm:pt modelId="{DEC180E5-65BA-44E8-A178-BD6976CCC819}" type="sibTrans" cxnId="{A567D507-4642-4A08-B840-F9476B80E172}">
      <dgm:prSet/>
      <dgm:spPr/>
      <dgm:t>
        <a:bodyPr/>
        <a:lstStyle/>
        <a:p>
          <a:endParaRPr lang="en-IE"/>
        </a:p>
      </dgm:t>
    </dgm:pt>
    <dgm:pt modelId="{D93D5CD2-87B4-4971-B2C5-289D95E70915}">
      <dgm:prSet phldrT="[Text]"/>
      <dgm:spPr/>
      <dgm:t>
        <a:bodyPr/>
        <a:lstStyle/>
        <a:p>
          <a:r>
            <a:rPr lang="en-IE" dirty="0"/>
            <a:t>VAE avec le secteur tertiaire</a:t>
          </a:r>
        </a:p>
      </dgm:t>
    </dgm:pt>
    <dgm:pt modelId="{4B6783CC-A13F-469F-8912-FB905E745C7D}" type="parTrans" cxnId="{7924E296-700E-436E-A52C-5B9052FB6CA8}">
      <dgm:prSet/>
      <dgm:spPr/>
      <dgm:t>
        <a:bodyPr/>
        <a:lstStyle/>
        <a:p>
          <a:endParaRPr lang="en-IE"/>
        </a:p>
      </dgm:t>
    </dgm:pt>
    <dgm:pt modelId="{B747DF47-AEFD-4BAB-B052-9885C885A36B}" type="sibTrans" cxnId="{7924E296-700E-436E-A52C-5B9052FB6CA8}">
      <dgm:prSet/>
      <dgm:spPr/>
      <dgm:t>
        <a:bodyPr/>
        <a:lstStyle/>
        <a:p>
          <a:endParaRPr lang="en-IE"/>
        </a:p>
      </dgm:t>
    </dgm:pt>
    <dgm:pt modelId="{16D8815C-9631-4573-8D7E-6DBC356251DD}">
      <dgm:prSet phldrT="[Text]"/>
      <dgm:spPr/>
      <dgm:t>
        <a:bodyPr/>
        <a:lstStyle/>
        <a:p>
          <a:r>
            <a:rPr lang="en-IE" dirty="0"/>
            <a:t>VAE avec les communautés</a:t>
          </a:r>
        </a:p>
      </dgm:t>
    </dgm:pt>
    <dgm:pt modelId="{D79B6057-F944-4547-A479-9C9B9B72427E}" type="parTrans" cxnId="{D5E6E08F-1215-4B27-BE69-29AEDF813DF5}">
      <dgm:prSet/>
      <dgm:spPr/>
      <dgm:t>
        <a:bodyPr/>
        <a:lstStyle/>
        <a:p>
          <a:endParaRPr lang="en-IE"/>
        </a:p>
      </dgm:t>
    </dgm:pt>
    <dgm:pt modelId="{8B939AE5-A601-4D42-A1D5-D9F186B8B740}" type="sibTrans" cxnId="{D5E6E08F-1215-4B27-BE69-29AEDF813DF5}">
      <dgm:prSet/>
      <dgm:spPr/>
      <dgm:t>
        <a:bodyPr/>
        <a:lstStyle/>
        <a:p>
          <a:endParaRPr lang="en-IE"/>
        </a:p>
      </dgm:t>
    </dgm:pt>
    <dgm:pt modelId="{FD3F0033-AB99-416F-AE4A-825819EC38A2}" type="pres">
      <dgm:prSet presAssocID="{C8EA5175-38C2-419E-80C3-698F5C156280}" presName="matrix" presStyleCnt="0">
        <dgm:presLayoutVars>
          <dgm:chMax val="1"/>
          <dgm:dir/>
          <dgm:resizeHandles val="exact"/>
        </dgm:presLayoutVars>
      </dgm:prSet>
      <dgm:spPr/>
    </dgm:pt>
    <dgm:pt modelId="{96DB55D3-EEF1-4FB2-B39F-8885B434B141}" type="pres">
      <dgm:prSet presAssocID="{C8EA5175-38C2-419E-80C3-698F5C156280}" presName="diamond" presStyleLbl="bgShp" presStyleIdx="0" presStyleCnt="1" custScaleX="115482" custLinFactNeighborX="226" custLinFactNeighborY="-5423"/>
      <dgm:spPr/>
    </dgm:pt>
    <dgm:pt modelId="{6077736C-2093-4F1B-90E4-40D7C2668EC6}" type="pres">
      <dgm:prSet presAssocID="{C8EA5175-38C2-419E-80C3-698F5C156280}" presName="quad1" presStyleLbl="node1" presStyleIdx="0" presStyleCnt="4">
        <dgm:presLayoutVars>
          <dgm:chMax val="0"/>
          <dgm:chPref val="0"/>
          <dgm:bulletEnabled val="1"/>
        </dgm:presLayoutVars>
      </dgm:prSet>
      <dgm:spPr/>
    </dgm:pt>
    <dgm:pt modelId="{E4FAE4F6-74DE-4A6B-9E14-B9EF22AB9F4C}" type="pres">
      <dgm:prSet presAssocID="{C8EA5175-38C2-419E-80C3-698F5C156280}" presName="quad2" presStyleLbl="node1" presStyleIdx="1" presStyleCnt="4">
        <dgm:presLayoutVars>
          <dgm:chMax val="0"/>
          <dgm:chPref val="0"/>
          <dgm:bulletEnabled val="1"/>
        </dgm:presLayoutVars>
      </dgm:prSet>
      <dgm:spPr/>
    </dgm:pt>
    <dgm:pt modelId="{BDABB22F-F40D-4E35-A4F9-78961ED89E49}" type="pres">
      <dgm:prSet presAssocID="{C8EA5175-38C2-419E-80C3-698F5C156280}" presName="quad3" presStyleLbl="node1" presStyleIdx="2" presStyleCnt="4">
        <dgm:presLayoutVars>
          <dgm:chMax val="0"/>
          <dgm:chPref val="0"/>
          <dgm:bulletEnabled val="1"/>
        </dgm:presLayoutVars>
      </dgm:prSet>
      <dgm:spPr/>
    </dgm:pt>
    <dgm:pt modelId="{1B3B8A1C-8391-473F-9B7C-D889F9A1CF93}" type="pres">
      <dgm:prSet presAssocID="{C8EA5175-38C2-419E-80C3-698F5C156280}" presName="quad4" presStyleLbl="node1" presStyleIdx="3" presStyleCnt="4">
        <dgm:presLayoutVars>
          <dgm:chMax val="0"/>
          <dgm:chPref val="0"/>
          <dgm:bulletEnabled val="1"/>
        </dgm:presLayoutVars>
      </dgm:prSet>
      <dgm:spPr/>
    </dgm:pt>
  </dgm:ptLst>
  <dgm:cxnLst>
    <dgm:cxn modelId="{A567D507-4642-4A08-B840-F9476B80E172}" srcId="{C8EA5175-38C2-419E-80C3-698F5C156280}" destId="{2D6A6DD6-6E42-40E1-996D-A1D4210E7ACB}" srcOrd="1" destOrd="0" parTransId="{07D74D9E-C56C-4B5C-8729-88C0D1B10BE1}" sibTransId="{DEC180E5-65BA-44E8-A178-BD6976CCC819}"/>
    <dgm:cxn modelId="{855E170B-24E8-43C7-AD61-8AFF3E91EA1C}" type="presOf" srcId="{AC461A70-47E8-4532-8B11-F1545EE9C3BC}" destId="{6077736C-2093-4F1B-90E4-40D7C2668EC6}" srcOrd="0" destOrd="0" presId="urn:microsoft.com/office/officeart/2005/8/layout/matrix3"/>
    <dgm:cxn modelId="{7873E045-9393-43F5-A781-EA54C9DB9A6A}" type="presOf" srcId="{D93D5CD2-87B4-4971-B2C5-289D95E70915}" destId="{BDABB22F-F40D-4E35-A4F9-78961ED89E49}" srcOrd="0" destOrd="0" presId="urn:microsoft.com/office/officeart/2005/8/layout/matrix3"/>
    <dgm:cxn modelId="{D1290D54-9C07-438E-9A3B-E9806F194715}" type="presOf" srcId="{2D6A6DD6-6E42-40E1-996D-A1D4210E7ACB}" destId="{E4FAE4F6-74DE-4A6B-9E14-B9EF22AB9F4C}" srcOrd="0" destOrd="0" presId="urn:microsoft.com/office/officeart/2005/8/layout/matrix3"/>
    <dgm:cxn modelId="{7B3A775E-2687-4C38-BD1F-DADF6C7598CB}" type="presOf" srcId="{C8EA5175-38C2-419E-80C3-698F5C156280}" destId="{FD3F0033-AB99-416F-AE4A-825819EC38A2}" srcOrd="0" destOrd="0" presId="urn:microsoft.com/office/officeart/2005/8/layout/matrix3"/>
    <dgm:cxn modelId="{D432A96B-C2F3-43A3-B3F3-A3437EA60E09}" srcId="{C8EA5175-38C2-419E-80C3-698F5C156280}" destId="{AC461A70-47E8-4532-8B11-F1545EE9C3BC}" srcOrd="0" destOrd="0" parTransId="{9BB2D8A2-E618-478F-AAC0-51286AC5E22B}" sibTransId="{5067616C-369E-4132-B666-05E560C5B219}"/>
    <dgm:cxn modelId="{B4F7D576-E0E8-47D5-A69B-1E1CDEBADAC7}" type="presOf" srcId="{16D8815C-9631-4573-8D7E-6DBC356251DD}" destId="{1B3B8A1C-8391-473F-9B7C-D889F9A1CF93}" srcOrd="0" destOrd="0" presId="urn:microsoft.com/office/officeart/2005/8/layout/matrix3"/>
    <dgm:cxn modelId="{D5E6E08F-1215-4B27-BE69-29AEDF813DF5}" srcId="{C8EA5175-38C2-419E-80C3-698F5C156280}" destId="{16D8815C-9631-4573-8D7E-6DBC356251DD}" srcOrd="3" destOrd="0" parTransId="{D79B6057-F944-4547-A479-9C9B9B72427E}" sibTransId="{8B939AE5-A601-4D42-A1D5-D9F186B8B740}"/>
    <dgm:cxn modelId="{7924E296-700E-436E-A52C-5B9052FB6CA8}" srcId="{C8EA5175-38C2-419E-80C3-698F5C156280}" destId="{D93D5CD2-87B4-4971-B2C5-289D95E70915}" srcOrd="2" destOrd="0" parTransId="{4B6783CC-A13F-469F-8912-FB905E745C7D}" sibTransId="{B747DF47-AEFD-4BAB-B052-9885C885A36B}"/>
    <dgm:cxn modelId="{8A4DE3E2-64BA-44E3-8CDC-27AAB7435366}" type="presParOf" srcId="{FD3F0033-AB99-416F-AE4A-825819EC38A2}" destId="{96DB55D3-EEF1-4FB2-B39F-8885B434B141}" srcOrd="0" destOrd="0" presId="urn:microsoft.com/office/officeart/2005/8/layout/matrix3"/>
    <dgm:cxn modelId="{969AC91A-179F-45DB-92F3-8167383454B8}" type="presParOf" srcId="{FD3F0033-AB99-416F-AE4A-825819EC38A2}" destId="{6077736C-2093-4F1B-90E4-40D7C2668EC6}" srcOrd="1" destOrd="0" presId="urn:microsoft.com/office/officeart/2005/8/layout/matrix3"/>
    <dgm:cxn modelId="{E944FFF5-1935-4C2B-A394-DE89792D4748}" type="presParOf" srcId="{FD3F0033-AB99-416F-AE4A-825819EC38A2}" destId="{E4FAE4F6-74DE-4A6B-9E14-B9EF22AB9F4C}" srcOrd="2" destOrd="0" presId="urn:microsoft.com/office/officeart/2005/8/layout/matrix3"/>
    <dgm:cxn modelId="{62D24668-EF2F-4A1D-B342-5568D1A2245E}" type="presParOf" srcId="{FD3F0033-AB99-416F-AE4A-825819EC38A2}" destId="{BDABB22F-F40D-4E35-A4F9-78961ED89E49}" srcOrd="3" destOrd="0" presId="urn:microsoft.com/office/officeart/2005/8/layout/matrix3"/>
    <dgm:cxn modelId="{E454C057-3B29-46EF-8AB9-66EB02FD961F}" type="presParOf" srcId="{FD3F0033-AB99-416F-AE4A-825819EC38A2}" destId="{1B3B8A1C-8391-473F-9B7C-D889F9A1CF93}"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7D0FC2-E7FF-4464-A08D-27E80702E6E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IE"/>
        </a:p>
      </dgm:t>
    </dgm:pt>
    <dgm:pt modelId="{921FE946-4E13-469B-932B-4E4D93577270}">
      <dgm:prSet phldrT="[Text]"/>
      <dgm:spPr/>
      <dgm:t>
        <a:bodyPr/>
        <a:lstStyle/>
        <a:p>
          <a:r>
            <a:rPr lang="en-IE" dirty="0">
              <a:latin typeface="Arial" panose="020B0604020202020204" pitchFamily="34" charset="0"/>
              <a:cs typeface="Arial" panose="020B0604020202020204" pitchFamily="34" charset="0"/>
            </a:rPr>
            <a:t>Société civile, bénévolat et organisations de jeunesse</a:t>
          </a:r>
        </a:p>
      </dgm:t>
    </dgm:pt>
    <dgm:pt modelId="{2A61DB95-A09D-44A0-9CA1-121D6834A85E}" type="parTrans" cxnId="{9DF9045B-E3DB-48E6-89FE-167CB93EE5E6}">
      <dgm:prSet/>
      <dgm:spPr/>
      <dgm:t>
        <a:bodyPr/>
        <a:lstStyle/>
        <a:p>
          <a:endParaRPr lang="en-IE"/>
        </a:p>
      </dgm:t>
    </dgm:pt>
    <dgm:pt modelId="{53541599-28D6-4B78-B361-0B36E43ECB1E}" type="sibTrans" cxnId="{9DF9045B-E3DB-48E6-89FE-167CB93EE5E6}">
      <dgm:prSet/>
      <dgm:spPr/>
      <dgm:t>
        <a:bodyPr/>
        <a:lstStyle/>
        <a:p>
          <a:endParaRPr lang="en-IE"/>
        </a:p>
      </dgm:t>
    </dgm:pt>
    <dgm:pt modelId="{B0A1E0D6-EDF5-461F-B42B-7A71511F5559}">
      <dgm:prSet phldrT="[Text]"/>
      <dgm:spPr/>
      <dgm:t>
        <a:bodyPr/>
        <a:lstStyle/>
        <a:p>
          <a:r>
            <a:rPr lang="en-IE" dirty="0">
              <a:latin typeface="Arial" panose="020B0604020202020204" pitchFamily="34" charset="0"/>
              <a:cs typeface="Arial" panose="020B0604020202020204" pitchFamily="34" charset="0"/>
            </a:rPr>
            <a:t>Établissements d'enseignement et de formation</a:t>
          </a:r>
        </a:p>
      </dgm:t>
    </dgm:pt>
    <dgm:pt modelId="{B20E6E65-5073-44E6-8501-242DADEEFD1C}" type="parTrans" cxnId="{26C218AF-B748-4294-81DD-A89D83E6BB6A}">
      <dgm:prSet/>
      <dgm:spPr/>
      <dgm:t>
        <a:bodyPr/>
        <a:lstStyle/>
        <a:p>
          <a:endParaRPr lang="en-IE"/>
        </a:p>
      </dgm:t>
    </dgm:pt>
    <dgm:pt modelId="{A890161D-AE29-4B05-AD19-029390B2CC4A}" type="sibTrans" cxnId="{26C218AF-B748-4294-81DD-A89D83E6BB6A}">
      <dgm:prSet/>
      <dgm:spPr/>
      <dgm:t>
        <a:bodyPr/>
        <a:lstStyle/>
        <a:p>
          <a:endParaRPr lang="en-IE"/>
        </a:p>
      </dgm:t>
    </dgm:pt>
    <dgm:pt modelId="{D40F3856-6DEB-4FC2-B47F-1B6024512E38}">
      <dgm:prSet phldrT="[Text]"/>
      <dgm:spPr/>
      <dgm:t>
        <a:bodyPr/>
        <a:lstStyle/>
        <a:p>
          <a:r>
            <a:rPr lang="en-IE" dirty="0">
              <a:latin typeface="Arial" panose="020B0604020202020204" pitchFamily="34" charset="0"/>
              <a:cs typeface="Arial" panose="020B0604020202020204" pitchFamily="34" charset="0"/>
            </a:rPr>
            <a:t>Acteurs régionaux et locaux</a:t>
          </a:r>
        </a:p>
      </dgm:t>
    </dgm:pt>
    <dgm:pt modelId="{445650B0-00F4-42A7-B922-23BB65CA8048}" type="parTrans" cxnId="{A0799642-5A5F-43C9-BB1E-C74506D49E57}">
      <dgm:prSet/>
      <dgm:spPr/>
      <dgm:t>
        <a:bodyPr/>
        <a:lstStyle/>
        <a:p>
          <a:endParaRPr lang="en-IE"/>
        </a:p>
      </dgm:t>
    </dgm:pt>
    <dgm:pt modelId="{46BAA20C-16AD-43FD-863D-09EA02B1C6B7}" type="sibTrans" cxnId="{A0799642-5A5F-43C9-BB1E-C74506D49E57}">
      <dgm:prSet/>
      <dgm:spPr/>
      <dgm:t>
        <a:bodyPr/>
        <a:lstStyle/>
        <a:p>
          <a:endParaRPr lang="en-IE"/>
        </a:p>
      </dgm:t>
    </dgm:pt>
    <dgm:pt modelId="{D2EC9F51-F256-4E47-BC2F-C222E8E265F6}">
      <dgm:prSet phldrT="[Text]"/>
      <dgm:spPr/>
      <dgm:t>
        <a:bodyPr/>
        <a:lstStyle/>
        <a:p>
          <a:r>
            <a:rPr lang="en-IE" dirty="0">
              <a:latin typeface="Arial" panose="020B0604020202020204" pitchFamily="34" charset="0"/>
              <a:cs typeface="Arial" panose="020B0604020202020204" pitchFamily="34" charset="0"/>
            </a:rPr>
            <a:t>Secteur des entreprises</a:t>
          </a:r>
        </a:p>
      </dgm:t>
    </dgm:pt>
    <dgm:pt modelId="{C7AA135A-774A-4DB9-9309-81221C7CF513}" type="sibTrans" cxnId="{64764E3D-FEAB-486D-9C66-9DEA9C8FF2A6}">
      <dgm:prSet/>
      <dgm:spPr/>
      <dgm:t>
        <a:bodyPr/>
        <a:lstStyle/>
        <a:p>
          <a:endParaRPr lang="en-IE"/>
        </a:p>
      </dgm:t>
    </dgm:pt>
    <dgm:pt modelId="{A4664E0A-07D8-4ACC-99E0-53810E331AC6}" type="parTrans" cxnId="{64764E3D-FEAB-486D-9C66-9DEA9C8FF2A6}">
      <dgm:prSet/>
      <dgm:spPr/>
      <dgm:t>
        <a:bodyPr/>
        <a:lstStyle/>
        <a:p>
          <a:endParaRPr lang="en-IE"/>
        </a:p>
      </dgm:t>
    </dgm:pt>
    <dgm:pt modelId="{F06E94D2-BECA-45E9-9D61-58F5AA327047}">
      <dgm:prSet phldrT="[Text]"/>
      <dgm:spPr/>
      <dgm:t>
        <a:bodyPr/>
        <a:lstStyle/>
        <a:p>
          <a:r>
            <a:rPr lang="en-IE" dirty="0">
              <a:latin typeface="Arial" panose="020B0604020202020204" pitchFamily="34" charset="0"/>
              <a:cs typeface="Arial" panose="020B0604020202020204" pitchFamily="34" charset="0"/>
            </a:rPr>
            <a:t>Particuliers et utilisateurs </a:t>
          </a:r>
        </a:p>
      </dgm:t>
    </dgm:pt>
    <dgm:pt modelId="{9E88E74A-B696-4FAF-B00F-8B82430D94AA}" type="sibTrans" cxnId="{842A6604-1789-4B56-8930-CB5E899CCF78}">
      <dgm:prSet/>
      <dgm:spPr/>
      <dgm:t>
        <a:bodyPr/>
        <a:lstStyle/>
        <a:p>
          <a:endParaRPr lang="en-IE"/>
        </a:p>
      </dgm:t>
    </dgm:pt>
    <dgm:pt modelId="{4E7E1E07-3E1D-49AC-A39A-2197FA8E0D73}" type="parTrans" cxnId="{842A6604-1789-4B56-8930-CB5E899CCF78}">
      <dgm:prSet/>
      <dgm:spPr/>
      <dgm:t>
        <a:bodyPr/>
        <a:lstStyle/>
        <a:p>
          <a:endParaRPr lang="en-IE"/>
        </a:p>
      </dgm:t>
    </dgm:pt>
    <dgm:pt modelId="{D7751B11-219F-4BAB-A739-BA00BB7D152F}" type="pres">
      <dgm:prSet presAssocID="{E47D0FC2-E7FF-4464-A08D-27E80702E6EB}" presName="Name0" presStyleCnt="0">
        <dgm:presLayoutVars>
          <dgm:chPref val="1"/>
          <dgm:dir/>
          <dgm:animOne val="branch"/>
          <dgm:animLvl val="lvl"/>
          <dgm:resizeHandles/>
        </dgm:presLayoutVars>
      </dgm:prSet>
      <dgm:spPr/>
    </dgm:pt>
    <dgm:pt modelId="{4026D13B-D6C8-4D84-9932-B8433EAA9826}" type="pres">
      <dgm:prSet presAssocID="{F06E94D2-BECA-45E9-9D61-58F5AA327047}" presName="vertOne" presStyleCnt="0"/>
      <dgm:spPr/>
    </dgm:pt>
    <dgm:pt modelId="{7014E821-CA6E-46BA-9CCD-9B630C2FA600}" type="pres">
      <dgm:prSet presAssocID="{F06E94D2-BECA-45E9-9D61-58F5AA327047}" presName="txOne" presStyleLbl="node0" presStyleIdx="0" presStyleCnt="1" custLinFactNeighborX="-1037" custLinFactNeighborY="3878">
        <dgm:presLayoutVars>
          <dgm:chPref val="3"/>
        </dgm:presLayoutVars>
      </dgm:prSet>
      <dgm:spPr/>
    </dgm:pt>
    <dgm:pt modelId="{C484D233-1582-486E-8F4A-19615B9EE918}" type="pres">
      <dgm:prSet presAssocID="{F06E94D2-BECA-45E9-9D61-58F5AA327047}" presName="parTransOne" presStyleCnt="0"/>
      <dgm:spPr/>
    </dgm:pt>
    <dgm:pt modelId="{1BACD0B4-8D92-4B04-86EE-77F647161301}" type="pres">
      <dgm:prSet presAssocID="{F06E94D2-BECA-45E9-9D61-58F5AA327047}" presName="horzOne" presStyleCnt="0"/>
      <dgm:spPr/>
    </dgm:pt>
    <dgm:pt modelId="{6DCDA47B-C2DB-49B6-9C86-D3539D5AF3A0}" type="pres">
      <dgm:prSet presAssocID="{921FE946-4E13-469B-932B-4E4D93577270}" presName="vertTwo" presStyleCnt="0"/>
      <dgm:spPr/>
    </dgm:pt>
    <dgm:pt modelId="{495DA19B-CE76-44FA-93E2-67997B83DE50}" type="pres">
      <dgm:prSet presAssocID="{921FE946-4E13-469B-932B-4E4D93577270}" presName="txTwo" presStyleLbl="node2" presStyleIdx="0" presStyleCnt="2">
        <dgm:presLayoutVars>
          <dgm:chPref val="3"/>
        </dgm:presLayoutVars>
      </dgm:prSet>
      <dgm:spPr/>
    </dgm:pt>
    <dgm:pt modelId="{B8ABFDDB-7F4F-445B-9A16-3CC572A13101}" type="pres">
      <dgm:prSet presAssocID="{921FE946-4E13-469B-932B-4E4D93577270}" presName="parTransTwo" presStyleCnt="0"/>
      <dgm:spPr/>
    </dgm:pt>
    <dgm:pt modelId="{2316CA51-A75A-49BA-B7DD-F5C971CF3874}" type="pres">
      <dgm:prSet presAssocID="{921FE946-4E13-469B-932B-4E4D93577270}" presName="horzTwo" presStyleCnt="0"/>
      <dgm:spPr/>
    </dgm:pt>
    <dgm:pt modelId="{D2A82FFE-7B29-4234-9654-D7F4C2540BAB}" type="pres">
      <dgm:prSet presAssocID="{B0A1E0D6-EDF5-461F-B42B-7A71511F5559}" presName="vertThree" presStyleCnt="0"/>
      <dgm:spPr/>
    </dgm:pt>
    <dgm:pt modelId="{AFF20F88-764F-424A-B2D7-1AF33803B69E}" type="pres">
      <dgm:prSet presAssocID="{B0A1E0D6-EDF5-461F-B42B-7A71511F5559}" presName="txThree" presStyleLbl="node3" presStyleIdx="0" presStyleCnt="2" custLinFactNeighborX="-2834" custLinFactNeighborY="1070">
        <dgm:presLayoutVars>
          <dgm:chPref val="3"/>
        </dgm:presLayoutVars>
      </dgm:prSet>
      <dgm:spPr/>
    </dgm:pt>
    <dgm:pt modelId="{DBA41EF9-EDF3-4885-AFCC-299866085F30}" type="pres">
      <dgm:prSet presAssocID="{B0A1E0D6-EDF5-461F-B42B-7A71511F5559}" presName="horzThree" presStyleCnt="0"/>
      <dgm:spPr/>
    </dgm:pt>
    <dgm:pt modelId="{FB7FEFD5-B41E-47E8-ABF1-30FE61AECA4E}" type="pres">
      <dgm:prSet presAssocID="{53541599-28D6-4B78-B361-0B36E43ECB1E}" presName="sibSpaceTwo" presStyleCnt="0"/>
      <dgm:spPr/>
    </dgm:pt>
    <dgm:pt modelId="{5D284431-4F0B-44AB-9282-7FFF7A5EBB16}" type="pres">
      <dgm:prSet presAssocID="{D2EC9F51-F256-4E47-BC2F-C222E8E265F6}" presName="vertTwo" presStyleCnt="0"/>
      <dgm:spPr/>
    </dgm:pt>
    <dgm:pt modelId="{BCBC19EE-D94B-41E1-8EFC-1AC697F740C2}" type="pres">
      <dgm:prSet presAssocID="{D2EC9F51-F256-4E47-BC2F-C222E8E265F6}" presName="txTwo" presStyleLbl="node2" presStyleIdx="1" presStyleCnt="2">
        <dgm:presLayoutVars>
          <dgm:chPref val="3"/>
        </dgm:presLayoutVars>
      </dgm:prSet>
      <dgm:spPr/>
    </dgm:pt>
    <dgm:pt modelId="{F2FC4309-18D3-4A2E-B214-BDB631268A7E}" type="pres">
      <dgm:prSet presAssocID="{D2EC9F51-F256-4E47-BC2F-C222E8E265F6}" presName="parTransTwo" presStyleCnt="0"/>
      <dgm:spPr/>
    </dgm:pt>
    <dgm:pt modelId="{F8029EED-D536-469F-82FA-EE9B35599BC2}" type="pres">
      <dgm:prSet presAssocID="{D2EC9F51-F256-4E47-BC2F-C222E8E265F6}" presName="horzTwo" presStyleCnt="0"/>
      <dgm:spPr/>
    </dgm:pt>
    <dgm:pt modelId="{3EBB0C62-528C-4FA2-A41C-5CAF828524E6}" type="pres">
      <dgm:prSet presAssocID="{D40F3856-6DEB-4FC2-B47F-1B6024512E38}" presName="vertThree" presStyleCnt="0"/>
      <dgm:spPr/>
    </dgm:pt>
    <dgm:pt modelId="{8A0D805A-2AFB-42EB-A565-1A321BE58BBB}" type="pres">
      <dgm:prSet presAssocID="{D40F3856-6DEB-4FC2-B47F-1B6024512E38}" presName="txThree" presStyleLbl="node3" presStyleIdx="1" presStyleCnt="2" custScaleY="100018">
        <dgm:presLayoutVars>
          <dgm:chPref val="3"/>
        </dgm:presLayoutVars>
      </dgm:prSet>
      <dgm:spPr/>
    </dgm:pt>
    <dgm:pt modelId="{0E91116B-DFCD-4073-89AF-24AAE027937A}" type="pres">
      <dgm:prSet presAssocID="{D40F3856-6DEB-4FC2-B47F-1B6024512E38}" presName="horzThree" presStyleCnt="0"/>
      <dgm:spPr/>
    </dgm:pt>
  </dgm:ptLst>
  <dgm:cxnLst>
    <dgm:cxn modelId="{842A6604-1789-4B56-8930-CB5E899CCF78}" srcId="{E47D0FC2-E7FF-4464-A08D-27E80702E6EB}" destId="{F06E94D2-BECA-45E9-9D61-58F5AA327047}" srcOrd="0" destOrd="0" parTransId="{4E7E1E07-3E1D-49AC-A39A-2197FA8E0D73}" sibTransId="{9E88E74A-B696-4FAF-B00F-8B82430D94AA}"/>
    <dgm:cxn modelId="{88751217-60AE-4F38-BF04-D009115E354C}" type="presOf" srcId="{F06E94D2-BECA-45E9-9D61-58F5AA327047}" destId="{7014E821-CA6E-46BA-9CCD-9B630C2FA600}" srcOrd="0" destOrd="0" presId="urn:microsoft.com/office/officeart/2005/8/layout/hierarchy4"/>
    <dgm:cxn modelId="{9BBA7822-4A4D-41E1-AA32-EE981C390CCD}" type="presOf" srcId="{D40F3856-6DEB-4FC2-B47F-1B6024512E38}" destId="{8A0D805A-2AFB-42EB-A565-1A321BE58BBB}" srcOrd="0" destOrd="0" presId="urn:microsoft.com/office/officeart/2005/8/layout/hierarchy4"/>
    <dgm:cxn modelId="{64764E3D-FEAB-486D-9C66-9DEA9C8FF2A6}" srcId="{F06E94D2-BECA-45E9-9D61-58F5AA327047}" destId="{D2EC9F51-F256-4E47-BC2F-C222E8E265F6}" srcOrd="1" destOrd="0" parTransId="{A4664E0A-07D8-4ACC-99E0-53810E331AC6}" sibTransId="{C7AA135A-774A-4DB9-9309-81221C7CF513}"/>
    <dgm:cxn modelId="{A0799642-5A5F-43C9-BB1E-C74506D49E57}" srcId="{D2EC9F51-F256-4E47-BC2F-C222E8E265F6}" destId="{D40F3856-6DEB-4FC2-B47F-1B6024512E38}" srcOrd="0" destOrd="0" parTransId="{445650B0-00F4-42A7-B922-23BB65CA8048}" sibTransId="{46BAA20C-16AD-43FD-863D-09EA02B1C6B7}"/>
    <dgm:cxn modelId="{9DF9045B-E3DB-48E6-89FE-167CB93EE5E6}" srcId="{F06E94D2-BECA-45E9-9D61-58F5AA327047}" destId="{921FE946-4E13-469B-932B-4E4D93577270}" srcOrd="0" destOrd="0" parTransId="{2A61DB95-A09D-44A0-9CA1-121D6834A85E}" sibTransId="{53541599-28D6-4B78-B361-0B36E43ECB1E}"/>
    <dgm:cxn modelId="{8D24B06B-8276-45A8-971D-919063FC4A9F}" type="presOf" srcId="{D2EC9F51-F256-4E47-BC2F-C222E8E265F6}" destId="{BCBC19EE-D94B-41E1-8EFC-1AC697F740C2}" srcOrd="0" destOrd="0" presId="urn:microsoft.com/office/officeart/2005/8/layout/hierarchy4"/>
    <dgm:cxn modelId="{26C218AF-B748-4294-81DD-A89D83E6BB6A}" srcId="{921FE946-4E13-469B-932B-4E4D93577270}" destId="{B0A1E0D6-EDF5-461F-B42B-7A71511F5559}" srcOrd="0" destOrd="0" parTransId="{B20E6E65-5073-44E6-8501-242DADEEFD1C}" sibTransId="{A890161D-AE29-4B05-AD19-029390B2CC4A}"/>
    <dgm:cxn modelId="{C6D437BE-5AF0-4574-A0ED-18DFBB6CC893}" type="presOf" srcId="{E47D0FC2-E7FF-4464-A08D-27E80702E6EB}" destId="{D7751B11-219F-4BAB-A739-BA00BB7D152F}" srcOrd="0" destOrd="0" presId="urn:microsoft.com/office/officeart/2005/8/layout/hierarchy4"/>
    <dgm:cxn modelId="{071E08CB-5FFC-456B-A90D-EC403C0FFDE7}" type="presOf" srcId="{921FE946-4E13-469B-932B-4E4D93577270}" destId="{495DA19B-CE76-44FA-93E2-67997B83DE50}" srcOrd="0" destOrd="0" presId="urn:microsoft.com/office/officeart/2005/8/layout/hierarchy4"/>
    <dgm:cxn modelId="{9864DDEB-FE0B-4741-B433-8B7AD69162ED}" type="presOf" srcId="{B0A1E0D6-EDF5-461F-B42B-7A71511F5559}" destId="{AFF20F88-764F-424A-B2D7-1AF33803B69E}" srcOrd="0" destOrd="0" presId="urn:microsoft.com/office/officeart/2005/8/layout/hierarchy4"/>
    <dgm:cxn modelId="{F332CF28-156D-4C0C-820C-1640D730C404}" type="presParOf" srcId="{D7751B11-219F-4BAB-A739-BA00BB7D152F}" destId="{4026D13B-D6C8-4D84-9932-B8433EAA9826}" srcOrd="0" destOrd="0" presId="urn:microsoft.com/office/officeart/2005/8/layout/hierarchy4"/>
    <dgm:cxn modelId="{20C3DBE5-92B4-4720-AE3D-1F83FEFC14FE}" type="presParOf" srcId="{4026D13B-D6C8-4D84-9932-B8433EAA9826}" destId="{7014E821-CA6E-46BA-9CCD-9B630C2FA600}" srcOrd="0" destOrd="0" presId="urn:microsoft.com/office/officeart/2005/8/layout/hierarchy4"/>
    <dgm:cxn modelId="{E20065E1-029A-439A-91A7-BFCD0D315BF5}" type="presParOf" srcId="{4026D13B-D6C8-4D84-9932-B8433EAA9826}" destId="{C484D233-1582-486E-8F4A-19615B9EE918}" srcOrd="1" destOrd="0" presId="urn:microsoft.com/office/officeart/2005/8/layout/hierarchy4"/>
    <dgm:cxn modelId="{8200F61E-0C4C-4090-8E4B-EA870EC7C977}" type="presParOf" srcId="{4026D13B-D6C8-4D84-9932-B8433EAA9826}" destId="{1BACD0B4-8D92-4B04-86EE-77F647161301}" srcOrd="2" destOrd="0" presId="urn:microsoft.com/office/officeart/2005/8/layout/hierarchy4"/>
    <dgm:cxn modelId="{D9384BD4-B87A-4469-A511-AB87EC0511A0}" type="presParOf" srcId="{1BACD0B4-8D92-4B04-86EE-77F647161301}" destId="{6DCDA47B-C2DB-49B6-9C86-D3539D5AF3A0}" srcOrd="0" destOrd="0" presId="urn:microsoft.com/office/officeart/2005/8/layout/hierarchy4"/>
    <dgm:cxn modelId="{753400D9-7F39-487F-9E36-91CBC242D212}" type="presParOf" srcId="{6DCDA47B-C2DB-49B6-9C86-D3539D5AF3A0}" destId="{495DA19B-CE76-44FA-93E2-67997B83DE50}" srcOrd="0" destOrd="0" presId="urn:microsoft.com/office/officeart/2005/8/layout/hierarchy4"/>
    <dgm:cxn modelId="{D13ED6FE-9DF1-4CD6-B3C5-F6D9B5A7E79C}" type="presParOf" srcId="{6DCDA47B-C2DB-49B6-9C86-D3539D5AF3A0}" destId="{B8ABFDDB-7F4F-445B-9A16-3CC572A13101}" srcOrd="1" destOrd="0" presId="urn:microsoft.com/office/officeart/2005/8/layout/hierarchy4"/>
    <dgm:cxn modelId="{6D5D739B-A286-4D88-83E6-42702D7D603F}" type="presParOf" srcId="{6DCDA47B-C2DB-49B6-9C86-D3539D5AF3A0}" destId="{2316CA51-A75A-49BA-B7DD-F5C971CF3874}" srcOrd="2" destOrd="0" presId="urn:microsoft.com/office/officeart/2005/8/layout/hierarchy4"/>
    <dgm:cxn modelId="{3966CF83-E990-497A-8EEF-F126C7B9912E}" type="presParOf" srcId="{2316CA51-A75A-49BA-B7DD-F5C971CF3874}" destId="{D2A82FFE-7B29-4234-9654-D7F4C2540BAB}" srcOrd="0" destOrd="0" presId="urn:microsoft.com/office/officeart/2005/8/layout/hierarchy4"/>
    <dgm:cxn modelId="{2C32AFC5-0254-48CA-9706-55D1FD847991}" type="presParOf" srcId="{D2A82FFE-7B29-4234-9654-D7F4C2540BAB}" destId="{AFF20F88-764F-424A-B2D7-1AF33803B69E}" srcOrd="0" destOrd="0" presId="urn:microsoft.com/office/officeart/2005/8/layout/hierarchy4"/>
    <dgm:cxn modelId="{316BEF7A-BC10-41BE-ADEF-9C60796A983E}" type="presParOf" srcId="{D2A82FFE-7B29-4234-9654-D7F4C2540BAB}" destId="{DBA41EF9-EDF3-4885-AFCC-299866085F30}" srcOrd="1" destOrd="0" presId="urn:microsoft.com/office/officeart/2005/8/layout/hierarchy4"/>
    <dgm:cxn modelId="{9B6C2F86-7607-40D1-AE4D-B42559D2BC94}" type="presParOf" srcId="{1BACD0B4-8D92-4B04-86EE-77F647161301}" destId="{FB7FEFD5-B41E-47E8-ABF1-30FE61AECA4E}" srcOrd="1" destOrd="0" presId="urn:microsoft.com/office/officeart/2005/8/layout/hierarchy4"/>
    <dgm:cxn modelId="{218747E2-7AE0-4D69-AD87-78801374F81A}" type="presParOf" srcId="{1BACD0B4-8D92-4B04-86EE-77F647161301}" destId="{5D284431-4F0B-44AB-9282-7FFF7A5EBB16}" srcOrd="2" destOrd="0" presId="urn:microsoft.com/office/officeart/2005/8/layout/hierarchy4"/>
    <dgm:cxn modelId="{9DE5A2BF-6738-45A6-87E9-CA144D69A72E}" type="presParOf" srcId="{5D284431-4F0B-44AB-9282-7FFF7A5EBB16}" destId="{BCBC19EE-D94B-41E1-8EFC-1AC697F740C2}" srcOrd="0" destOrd="0" presId="urn:microsoft.com/office/officeart/2005/8/layout/hierarchy4"/>
    <dgm:cxn modelId="{B45B61A7-C54C-441A-8563-F4D966813E18}" type="presParOf" srcId="{5D284431-4F0B-44AB-9282-7FFF7A5EBB16}" destId="{F2FC4309-18D3-4A2E-B214-BDB631268A7E}" srcOrd="1" destOrd="0" presId="urn:microsoft.com/office/officeart/2005/8/layout/hierarchy4"/>
    <dgm:cxn modelId="{58EAE614-202F-457E-A74C-52FE4C061AFC}" type="presParOf" srcId="{5D284431-4F0B-44AB-9282-7FFF7A5EBB16}" destId="{F8029EED-D536-469F-82FA-EE9B35599BC2}" srcOrd="2" destOrd="0" presId="urn:microsoft.com/office/officeart/2005/8/layout/hierarchy4"/>
    <dgm:cxn modelId="{0DE8CB60-8166-4020-8062-4F3E45AF91C6}" type="presParOf" srcId="{F8029EED-D536-469F-82FA-EE9B35599BC2}" destId="{3EBB0C62-528C-4FA2-A41C-5CAF828524E6}" srcOrd="0" destOrd="0" presId="urn:microsoft.com/office/officeart/2005/8/layout/hierarchy4"/>
    <dgm:cxn modelId="{0A40EA42-76DD-4502-8EA5-037C0B2B8004}" type="presParOf" srcId="{3EBB0C62-528C-4FA2-A41C-5CAF828524E6}" destId="{8A0D805A-2AFB-42EB-A565-1A321BE58BBB}" srcOrd="0" destOrd="0" presId="urn:microsoft.com/office/officeart/2005/8/layout/hierarchy4"/>
    <dgm:cxn modelId="{DE82F0AD-FB93-443C-AF2A-979AE219839A}" type="presParOf" srcId="{3EBB0C62-528C-4FA2-A41C-5CAF828524E6}" destId="{0E91116B-DFCD-4073-89AF-24AAE027937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03128-878F-4A66-8A2C-45E4788EE6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442D35A2-7E00-4BED-AE2E-7EAA4ABD8D34}">
      <dgm:prSet phldrT="[Text]"/>
      <dgm:spPr/>
      <dgm:t>
        <a:bodyPr/>
        <a:lstStyle/>
        <a:p>
          <a:r>
            <a:rPr lang="en-IE" dirty="0">
              <a:latin typeface="Arial" panose="020B0604020202020204" pitchFamily="34" charset="0"/>
              <a:cs typeface="Arial" panose="020B0604020202020204" pitchFamily="34" charset="0"/>
            </a:rPr>
            <a:t>Acteurs nationaux</a:t>
          </a:r>
        </a:p>
      </dgm:t>
    </dgm:pt>
    <dgm:pt modelId="{C01475BA-6AC6-40BB-A0B9-1FD42AB6CBF8}" type="parTrans" cxnId="{465DAD5F-91F9-4B91-9991-55B04E574E55}">
      <dgm:prSet/>
      <dgm:spPr/>
      <dgm:t>
        <a:bodyPr/>
        <a:lstStyle/>
        <a:p>
          <a:endParaRPr lang="en-IE"/>
        </a:p>
      </dgm:t>
    </dgm:pt>
    <dgm:pt modelId="{F6D6B01D-127B-4FD4-A591-26F6635E9B9D}" type="sibTrans" cxnId="{465DAD5F-91F9-4B91-9991-55B04E574E55}">
      <dgm:prSet/>
      <dgm:spPr/>
      <dgm:t>
        <a:bodyPr/>
        <a:lstStyle/>
        <a:p>
          <a:endParaRPr lang="en-IE"/>
        </a:p>
      </dgm:t>
    </dgm:pt>
    <dgm:pt modelId="{EBF434D4-F767-4DCE-9DC8-8251AFAA98FB}">
      <dgm:prSet phldrT="[Text]"/>
      <dgm:spPr/>
      <dgm:t>
        <a:bodyPr/>
        <a:lstStyle/>
        <a:p>
          <a:r>
            <a:rPr lang="en-IE" dirty="0">
              <a:latin typeface="Arial" panose="020B0604020202020204" pitchFamily="34" charset="0"/>
              <a:cs typeface="Arial" panose="020B0604020202020204" pitchFamily="34" charset="0"/>
            </a:rPr>
            <a:t>Acteurs européens</a:t>
          </a:r>
        </a:p>
      </dgm:t>
    </dgm:pt>
    <dgm:pt modelId="{D0CD0D52-D62B-4E1A-A2DF-3C6B3490703A}" type="parTrans" cxnId="{D8DD4890-3FEA-431D-A2D9-1D403AE0CF68}">
      <dgm:prSet/>
      <dgm:spPr/>
      <dgm:t>
        <a:bodyPr/>
        <a:lstStyle/>
        <a:p>
          <a:endParaRPr lang="en-IE"/>
        </a:p>
      </dgm:t>
    </dgm:pt>
    <dgm:pt modelId="{EF2CECE7-EB0A-4AE8-98BC-A477E9BAC4B2}" type="sibTrans" cxnId="{D8DD4890-3FEA-431D-A2D9-1D403AE0CF68}">
      <dgm:prSet/>
      <dgm:spPr/>
      <dgm:t>
        <a:bodyPr/>
        <a:lstStyle/>
        <a:p>
          <a:endParaRPr lang="en-IE"/>
        </a:p>
      </dgm:t>
    </dgm:pt>
    <dgm:pt modelId="{F4B6A186-42C0-4D66-B1B1-A9625AD4FFB4}" type="pres">
      <dgm:prSet presAssocID="{F9303128-878F-4A66-8A2C-45E4788EE66E}" presName="diagram" presStyleCnt="0">
        <dgm:presLayoutVars>
          <dgm:dir/>
          <dgm:resizeHandles val="exact"/>
        </dgm:presLayoutVars>
      </dgm:prSet>
      <dgm:spPr/>
    </dgm:pt>
    <dgm:pt modelId="{BE97FEF6-2719-4F19-A286-E48443629CCC}" type="pres">
      <dgm:prSet presAssocID="{442D35A2-7E00-4BED-AE2E-7EAA4ABD8D34}" presName="node" presStyleLbl="node1" presStyleIdx="0" presStyleCnt="2" custLinFactNeighborX="1550" custLinFactNeighborY="1221">
        <dgm:presLayoutVars>
          <dgm:bulletEnabled val="1"/>
        </dgm:presLayoutVars>
      </dgm:prSet>
      <dgm:spPr/>
    </dgm:pt>
    <dgm:pt modelId="{40FD279D-EF89-449E-A27C-C027CDB2CA96}" type="pres">
      <dgm:prSet presAssocID="{F6D6B01D-127B-4FD4-A591-26F6635E9B9D}" presName="sibTrans" presStyleCnt="0"/>
      <dgm:spPr/>
    </dgm:pt>
    <dgm:pt modelId="{9C6067C1-EC43-4A59-BA3D-C666F61B0C69}" type="pres">
      <dgm:prSet presAssocID="{EBF434D4-F767-4DCE-9DC8-8251AFAA98FB}" presName="node" presStyleLbl="node1" presStyleIdx="1" presStyleCnt="2" custLinFactNeighborX="-1216" custLinFactNeighborY="330">
        <dgm:presLayoutVars>
          <dgm:bulletEnabled val="1"/>
        </dgm:presLayoutVars>
      </dgm:prSet>
      <dgm:spPr/>
    </dgm:pt>
  </dgm:ptLst>
  <dgm:cxnLst>
    <dgm:cxn modelId="{995FD92C-13AC-44F4-A305-881568D732CF}" type="presOf" srcId="{F9303128-878F-4A66-8A2C-45E4788EE66E}" destId="{F4B6A186-42C0-4D66-B1B1-A9625AD4FFB4}" srcOrd="0" destOrd="0" presId="urn:microsoft.com/office/officeart/2005/8/layout/default"/>
    <dgm:cxn modelId="{465DAD5F-91F9-4B91-9991-55B04E574E55}" srcId="{F9303128-878F-4A66-8A2C-45E4788EE66E}" destId="{442D35A2-7E00-4BED-AE2E-7EAA4ABD8D34}" srcOrd="0" destOrd="0" parTransId="{C01475BA-6AC6-40BB-A0B9-1FD42AB6CBF8}" sibTransId="{F6D6B01D-127B-4FD4-A591-26F6635E9B9D}"/>
    <dgm:cxn modelId="{5300BF8C-E4F2-4E06-B195-5C0C2BA329E7}" type="presOf" srcId="{EBF434D4-F767-4DCE-9DC8-8251AFAA98FB}" destId="{9C6067C1-EC43-4A59-BA3D-C666F61B0C69}" srcOrd="0" destOrd="0" presId="urn:microsoft.com/office/officeart/2005/8/layout/default"/>
    <dgm:cxn modelId="{D8DD4890-3FEA-431D-A2D9-1D403AE0CF68}" srcId="{F9303128-878F-4A66-8A2C-45E4788EE66E}" destId="{EBF434D4-F767-4DCE-9DC8-8251AFAA98FB}" srcOrd="1" destOrd="0" parTransId="{D0CD0D52-D62B-4E1A-A2DF-3C6B3490703A}" sibTransId="{EF2CECE7-EB0A-4AE8-98BC-A477E9BAC4B2}"/>
    <dgm:cxn modelId="{09EBD1A7-CFBD-4DE9-B0A6-3C02BA976987}" type="presOf" srcId="{442D35A2-7E00-4BED-AE2E-7EAA4ABD8D34}" destId="{BE97FEF6-2719-4F19-A286-E48443629CCC}" srcOrd="0" destOrd="0" presId="urn:microsoft.com/office/officeart/2005/8/layout/default"/>
    <dgm:cxn modelId="{B441CC69-6912-421E-8637-BC4D71B3588B}" type="presParOf" srcId="{F4B6A186-42C0-4D66-B1B1-A9625AD4FFB4}" destId="{BE97FEF6-2719-4F19-A286-E48443629CCC}" srcOrd="0" destOrd="0" presId="urn:microsoft.com/office/officeart/2005/8/layout/default"/>
    <dgm:cxn modelId="{A12C1934-2E9F-4EE2-B553-BAEE1B2A2E95}" type="presParOf" srcId="{F4B6A186-42C0-4D66-B1B1-A9625AD4FFB4}" destId="{40FD279D-EF89-449E-A27C-C027CDB2CA96}" srcOrd="1" destOrd="0" presId="urn:microsoft.com/office/officeart/2005/8/layout/default"/>
    <dgm:cxn modelId="{DEC51E2F-7263-4148-B42C-4C2A45605126}" type="presParOf" srcId="{F4B6A186-42C0-4D66-B1B1-A9625AD4FFB4}" destId="{9C6067C1-EC43-4A59-BA3D-C666F61B0C69}"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7ED896-FA4D-4D89-BBA4-F446462FAC0E}"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IE"/>
        </a:p>
      </dgm:t>
    </dgm:pt>
    <dgm:pt modelId="{B5B9C6F2-774A-495E-A41B-63DD2417C2AE}">
      <dgm:prSet phldrT="[Text]" custT="1"/>
      <dgm:spPr/>
      <dgm:t>
        <a:bodyPr/>
        <a:lstStyle/>
        <a:p>
          <a:r>
            <a:rPr lang="en-IE" sz="2000" dirty="0"/>
            <a:t>Quelle technologie ?</a:t>
          </a:r>
        </a:p>
      </dgm:t>
    </dgm:pt>
    <dgm:pt modelId="{B71C3F61-E8F6-40A8-940B-A9E84248ADDB}" type="parTrans" cxnId="{56044C56-D1DD-4EAB-BED2-653C1EDD9288}">
      <dgm:prSet/>
      <dgm:spPr/>
      <dgm:t>
        <a:bodyPr/>
        <a:lstStyle/>
        <a:p>
          <a:endParaRPr lang="en-IE"/>
        </a:p>
      </dgm:t>
    </dgm:pt>
    <dgm:pt modelId="{55F5EB83-11EC-4B00-ABA6-FB89B3427B64}" type="sibTrans" cxnId="{56044C56-D1DD-4EAB-BED2-653C1EDD9288}">
      <dgm:prSet/>
      <dgm:spPr/>
      <dgm:t>
        <a:bodyPr/>
        <a:lstStyle/>
        <a:p>
          <a:endParaRPr lang="en-IE"/>
        </a:p>
      </dgm:t>
    </dgm:pt>
    <dgm:pt modelId="{29CCC8FB-0758-4BDC-B18E-0CBF2E492DD3}">
      <dgm:prSet phldrT="[Text]" custT="1"/>
      <dgm:spPr/>
      <dgm:t>
        <a:bodyPr/>
        <a:lstStyle/>
        <a:p>
          <a:r>
            <a:rPr lang="en-IE" sz="1800" dirty="0"/>
            <a:t>Les systèmes de certification numériques et ouverts et leur relation avec la VAE ?</a:t>
          </a:r>
        </a:p>
      </dgm:t>
    </dgm:pt>
    <dgm:pt modelId="{0ECD8078-E29A-436C-93EF-13DC64124032}" type="parTrans" cxnId="{BF3642AF-6074-4AEB-B1D6-21D7A8B8B1F3}">
      <dgm:prSet/>
      <dgm:spPr/>
      <dgm:t>
        <a:bodyPr/>
        <a:lstStyle/>
        <a:p>
          <a:endParaRPr lang="en-IE"/>
        </a:p>
      </dgm:t>
    </dgm:pt>
    <dgm:pt modelId="{2CC6AFA8-A2CA-4EDC-A6E2-603BF6C4C256}" type="sibTrans" cxnId="{BF3642AF-6074-4AEB-B1D6-21D7A8B8B1F3}">
      <dgm:prSet/>
      <dgm:spPr/>
      <dgm:t>
        <a:bodyPr/>
        <a:lstStyle/>
        <a:p>
          <a:endParaRPr lang="en-IE"/>
        </a:p>
      </dgm:t>
    </dgm:pt>
    <dgm:pt modelId="{8F5925FD-4F1B-495C-8060-6F1EADC91F60}">
      <dgm:prSet phldrT="[Text]" custT="1"/>
      <dgm:spPr/>
      <dgm:t>
        <a:bodyPr/>
        <a:lstStyle/>
        <a:p>
          <a:r>
            <a:rPr lang="en-IE" sz="1800" dirty="0"/>
            <a:t>Comment l'IA peut-elle aider ?</a:t>
          </a:r>
        </a:p>
      </dgm:t>
    </dgm:pt>
    <dgm:pt modelId="{A727DC5C-A6D8-44CC-8B9B-9DDA09B62E82}" type="parTrans" cxnId="{4261C21E-B50F-47A1-AD6B-A3A3C49AAB42}">
      <dgm:prSet/>
      <dgm:spPr/>
      <dgm:t>
        <a:bodyPr/>
        <a:lstStyle/>
        <a:p>
          <a:endParaRPr lang="en-IE"/>
        </a:p>
      </dgm:t>
    </dgm:pt>
    <dgm:pt modelId="{D77C879B-DAC8-4304-8B39-E001304FA45C}" type="sibTrans" cxnId="{4261C21E-B50F-47A1-AD6B-A3A3C49AAB42}">
      <dgm:prSet/>
      <dgm:spPr/>
      <dgm:t>
        <a:bodyPr/>
        <a:lstStyle/>
        <a:p>
          <a:endParaRPr lang="en-IE"/>
        </a:p>
      </dgm:t>
    </dgm:pt>
    <dgm:pt modelId="{F6AB9E95-EFA0-48D4-A4AA-B5795547B290}">
      <dgm:prSet phldrT="[Text]" custT="1"/>
      <dgm:spPr/>
      <dgm:t>
        <a:bodyPr/>
        <a:lstStyle/>
        <a:p>
          <a:r>
            <a:rPr lang="en-IE" sz="2000" dirty="0"/>
            <a:t>De quel soutien les étudiants ont-ils besoin ?</a:t>
          </a:r>
        </a:p>
      </dgm:t>
    </dgm:pt>
    <dgm:pt modelId="{0BDC4CF7-5036-4CB8-BBEA-9DE8479AABCE}" type="parTrans" cxnId="{681B9987-E6B7-4D64-9DEC-2CBE731E26CE}">
      <dgm:prSet/>
      <dgm:spPr/>
      <dgm:t>
        <a:bodyPr/>
        <a:lstStyle/>
        <a:p>
          <a:endParaRPr lang="en-IE"/>
        </a:p>
      </dgm:t>
    </dgm:pt>
    <dgm:pt modelId="{BFEAA7ED-D8E7-496E-A4FE-89DBFE9D9A64}" type="sibTrans" cxnId="{681B9987-E6B7-4D64-9DEC-2CBE731E26CE}">
      <dgm:prSet/>
      <dgm:spPr/>
      <dgm:t>
        <a:bodyPr/>
        <a:lstStyle/>
        <a:p>
          <a:endParaRPr lang="en-IE"/>
        </a:p>
      </dgm:t>
    </dgm:pt>
    <dgm:pt modelId="{6E016756-6578-4A47-A027-A7FB1B04630F}">
      <dgm:prSet phldrT="[Text]" custT="1"/>
      <dgm:spPr/>
      <dgm:t>
        <a:bodyPr/>
        <a:lstStyle/>
        <a:p>
          <a:r>
            <a:rPr lang="en-IE" sz="1800" dirty="0"/>
            <a:t>Questions du coût ?</a:t>
          </a:r>
        </a:p>
      </dgm:t>
    </dgm:pt>
    <dgm:pt modelId="{C96F3B85-00EE-4443-9031-1C21D295CC0C}" type="parTrans" cxnId="{2BDD0E13-7688-452E-9D01-573A5C3382D6}">
      <dgm:prSet/>
      <dgm:spPr/>
      <dgm:t>
        <a:bodyPr/>
        <a:lstStyle/>
        <a:p>
          <a:endParaRPr lang="en-IE"/>
        </a:p>
      </dgm:t>
    </dgm:pt>
    <dgm:pt modelId="{24E6BDA3-5188-4D15-8084-2848352D0A26}" type="sibTrans" cxnId="{2BDD0E13-7688-452E-9D01-573A5C3382D6}">
      <dgm:prSet/>
      <dgm:spPr/>
      <dgm:t>
        <a:bodyPr/>
        <a:lstStyle/>
        <a:p>
          <a:endParaRPr lang="en-IE"/>
        </a:p>
      </dgm:t>
    </dgm:pt>
    <dgm:pt modelId="{C136F241-CBE7-48DA-A8F7-730243AC88F9}">
      <dgm:prSet phldrT="[Text]" custT="1"/>
      <dgm:spPr/>
      <dgm:t>
        <a:bodyPr/>
        <a:lstStyle/>
        <a:p>
          <a:r>
            <a:rPr lang="en-IE" sz="2000" dirty="0"/>
            <a:t>Comment résoudre les problèmes philosophiques et techniques sous-jacents ?</a:t>
          </a:r>
        </a:p>
      </dgm:t>
    </dgm:pt>
    <dgm:pt modelId="{CA18D20F-5576-45A4-AB75-2C6709E4C522}" type="parTrans" cxnId="{8C5FA4FF-F393-4F7A-8211-5D96D3520AA9}">
      <dgm:prSet/>
      <dgm:spPr/>
      <dgm:t>
        <a:bodyPr/>
        <a:lstStyle/>
        <a:p>
          <a:endParaRPr lang="en-IE"/>
        </a:p>
      </dgm:t>
    </dgm:pt>
    <dgm:pt modelId="{66A4A09C-47D2-4D9F-9ECF-D59578558D72}" type="sibTrans" cxnId="{8C5FA4FF-F393-4F7A-8211-5D96D3520AA9}">
      <dgm:prSet/>
      <dgm:spPr/>
      <dgm:t>
        <a:bodyPr/>
        <a:lstStyle/>
        <a:p>
          <a:endParaRPr lang="en-IE"/>
        </a:p>
      </dgm:t>
    </dgm:pt>
    <dgm:pt modelId="{1D7BE89F-2CD6-42AA-88A9-4BA459BF3886}">
      <dgm:prSet phldrT="[Text]"/>
      <dgm:spPr/>
      <dgm:t>
        <a:bodyPr/>
        <a:lstStyle/>
        <a:p>
          <a:r>
            <a:rPr lang="en-IE" sz="1300" dirty="0" err="1"/>
            <a:t>Mettre</a:t>
          </a:r>
          <a:r>
            <a:rPr lang="en-IE" sz="1300" dirty="0"/>
            <a:t> </a:t>
          </a:r>
          <a:r>
            <a:rPr lang="en-IE" sz="1300" dirty="0" err="1"/>
            <a:t>en</a:t>
          </a:r>
          <a:r>
            <a:rPr lang="en-IE" sz="1300" dirty="0"/>
            <a:t> </a:t>
          </a:r>
          <a:r>
            <a:rPr lang="en-IE" sz="1300" dirty="0" err="1"/>
            <a:t>évidence</a:t>
          </a:r>
          <a:r>
            <a:rPr lang="en-IE" sz="1300" dirty="0"/>
            <a:t> la relation entre les politiques visant à intégrer les compétences transversales dans l'éducation formelle et celles visant à intégrer systématiquement la VAE</a:t>
          </a:r>
        </a:p>
      </dgm:t>
    </dgm:pt>
    <dgm:pt modelId="{4C8301B3-857D-49D3-BCEF-59BEBFF7138B}" type="parTrans" cxnId="{3A5C2576-92EB-461C-8E02-05B380DBDB1D}">
      <dgm:prSet/>
      <dgm:spPr/>
      <dgm:t>
        <a:bodyPr/>
        <a:lstStyle/>
        <a:p>
          <a:endParaRPr lang="en-IE"/>
        </a:p>
      </dgm:t>
    </dgm:pt>
    <dgm:pt modelId="{512DEB9C-124A-4F63-896A-337981DB2BBD}" type="sibTrans" cxnId="{3A5C2576-92EB-461C-8E02-05B380DBDB1D}">
      <dgm:prSet/>
      <dgm:spPr/>
      <dgm:t>
        <a:bodyPr/>
        <a:lstStyle/>
        <a:p>
          <a:endParaRPr lang="en-IE"/>
        </a:p>
      </dgm:t>
    </dgm:pt>
    <dgm:pt modelId="{8E8014F2-B98A-41C7-8988-FF4866275E15}">
      <dgm:prSet phldrT="[Text]" custT="1"/>
      <dgm:spPr/>
      <dgm:t>
        <a:bodyPr/>
        <a:lstStyle/>
        <a:p>
          <a:r>
            <a:rPr lang="en-IE" sz="1800" dirty="0"/>
            <a:t>Questions relatives au coût ?</a:t>
          </a:r>
        </a:p>
      </dgm:t>
    </dgm:pt>
    <dgm:pt modelId="{225C443F-CF9F-4A4C-AAA5-A309DD100860}" type="parTrans" cxnId="{D5D465EC-4800-4BEF-ADA6-563145F7722E}">
      <dgm:prSet/>
      <dgm:spPr/>
      <dgm:t>
        <a:bodyPr/>
        <a:lstStyle/>
        <a:p>
          <a:endParaRPr lang="en-IE"/>
        </a:p>
      </dgm:t>
    </dgm:pt>
    <dgm:pt modelId="{8592D0D4-57A9-46C5-81F7-ECAA2BC83CE6}" type="sibTrans" cxnId="{D5D465EC-4800-4BEF-ADA6-563145F7722E}">
      <dgm:prSet/>
      <dgm:spPr/>
      <dgm:t>
        <a:bodyPr/>
        <a:lstStyle/>
        <a:p>
          <a:endParaRPr lang="en-IE"/>
        </a:p>
      </dgm:t>
    </dgm:pt>
    <dgm:pt modelId="{8B979637-FCAB-4843-8B8E-A32B4D4FB2C3}">
      <dgm:prSet phldrT="[Text]" custT="1"/>
      <dgm:spPr/>
      <dgm:t>
        <a:bodyPr/>
        <a:lstStyle/>
        <a:p>
          <a:r>
            <a:rPr lang="en-IE" sz="1800" dirty="0"/>
            <a:t>Reconnaissance holistique</a:t>
          </a:r>
        </a:p>
      </dgm:t>
    </dgm:pt>
    <dgm:pt modelId="{C4CB7873-2827-46D9-B3C6-B02AC2523188}" type="parTrans" cxnId="{C930A4AC-3DAF-40F7-8E89-C94295D5976A}">
      <dgm:prSet/>
      <dgm:spPr/>
      <dgm:t>
        <a:bodyPr/>
        <a:lstStyle/>
        <a:p>
          <a:endParaRPr lang="en-IE"/>
        </a:p>
      </dgm:t>
    </dgm:pt>
    <dgm:pt modelId="{CC4455D0-1FFE-402C-ACB2-225C3F3EC560}" type="sibTrans" cxnId="{C930A4AC-3DAF-40F7-8E89-C94295D5976A}">
      <dgm:prSet/>
      <dgm:spPr/>
      <dgm:t>
        <a:bodyPr/>
        <a:lstStyle/>
        <a:p>
          <a:endParaRPr lang="en-IE"/>
        </a:p>
      </dgm:t>
    </dgm:pt>
    <dgm:pt modelId="{377305CF-8A71-49EC-92A0-91ECA3DEEE3F}">
      <dgm:prSet phldrT="[Text]" custT="1"/>
      <dgm:spPr/>
      <dgm:t>
        <a:bodyPr/>
        <a:lstStyle/>
        <a:p>
          <a:r>
            <a:rPr lang="en-IE" sz="1800" dirty="0"/>
            <a:t>Systèmes d'orientation tout au long de la vie</a:t>
          </a:r>
        </a:p>
      </dgm:t>
    </dgm:pt>
    <dgm:pt modelId="{94114200-04A5-466F-B0F6-AB677B7EBB8C}" type="parTrans" cxnId="{C1D2F014-B29D-442A-AEA1-3D5736DB304E}">
      <dgm:prSet/>
      <dgm:spPr/>
      <dgm:t>
        <a:bodyPr/>
        <a:lstStyle/>
        <a:p>
          <a:endParaRPr lang="en-IE"/>
        </a:p>
      </dgm:t>
    </dgm:pt>
    <dgm:pt modelId="{1976BB0D-57D5-4307-8DFC-C8A7D26BB734}" type="sibTrans" cxnId="{C1D2F014-B29D-442A-AEA1-3D5736DB304E}">
      <dgm:prSet/>
      <dgm:spPr/>
      <dgm:t>
        <a:bodyPr/>
        <a:lstStyle/>
        <a:p>
          <a:endParaRPr lang="en-IE"/>
        </a:p>
      </dgm:t>
    </dgm:pt>
    <dgm:pt modelId="{E4331039-9840-4E13-A832-D697B2301807}">
      <dgm:prSet phldrT="[Text]"/>
      <dgm:spPr/>
      <dgm:t>
        <a:bodyPr/>
        <a:lstStyle/>
        <a:p>
          <a:r>
            <a:rPr lang="en-IE" sz="1300" dirty="0"/>
            <a:t>Mettre en évidence la relation entre les niveaux du cadre des certifications, les systèmes de crédits et de transfert et les outils de validation</a:t>
          </a:r>
        </a:p>
      </dgm:t>
    </dgm:pt>
    <dgm:pt modelId="{5279631D-237D-44D5-A822-24395A7C289C}" type="parTrans" cxnId="{2C3C020D-2616-482B-9FA4-CCD507D1B899}">
      <dgm:prSet/>
      <dgm:spPr/>
      <dgm:t>
        <a:bodyPr/>
        <a:lstStyle/>
        <a:p>
          <a:endParaRPr lang="en-IE"/>
        </a:p>
      </dgm:t>
    </dgm:pt>
    <dgm:pt modelId="{989515E0-E443-4D95-A499-8989E11BDF8A}" type="sibTrans" cxnId="{2C3C020D-2616-482B-9FA4-CCD507D1B899}">
      <dgm:prSet/>
      <dgm:spPr/>
      <dgm:t>
        <a:bodyPr/>
        <a:lstStyle/>
        <a:p>
          <a:endParaRPr lang="en-IE"/>
        </a:p>
      </dgm:t>
    </dgm:pt>
    <dgm:pt modelId="{165DCBFA-43CF-494E-B07B-A52323D45C63}">
      <dgm:prSet phldrT="[Text]" custT="1"/>
      <dgm:spPr/>
      <dgm:t>
        <a:bodyPr/>
        <a:lstStyle/>
        <a:p>
          <a:r>
            <a:rPr lang="en-IE" sz="1800" dirty="0"/>
            <a:t>Utilisation meilleure et plus transparente des infrastructures existantes, en particulier des acquis d'apprentissage</a:t>
          </a:r>
        </a:p>
      </dgm:t>
    </dgm:pt>
    <dgm:pt modelId="{73E88C9E-19A6-43DF-AB09-D0F838FEC687}" type="parTrans" cxnId="{FAE6A0F3-D574-41AB-99B6-8447DA2C0C71}">
      <dgm:prSet/>
      <dgm:spPr/>
      <dgm:t>
        <a:bodyPr/>
        <a:lstStyle/>
        <a:p>
          <a:endParaRPr lang="en-IE"/>
        </a:p>
      </dgm:t>
    </dgm:pt>
    <dgm:pt modelId="{45A9B649-3335-4176-872C-247F6C62116F}" type="sibTrans" cxnId="{FAE6A0F3-D574-41AB-99B6-8447DA2C0C71}">
      <dgm:prSet/>
      <dgm:spPr/>
      <dgm:t>
        <a:bodyPr/>
        <a:lstStyle/>
        <a:p>
          <a:endParaRPr lang="en-IE"/>
        </a:p>
      </dgm:t>
    </dgm:pt>
    <dgm:pt modelId="{E08F4259-2C13-436D-A833-152BE982F3AC}">
      <dgm:prSet phldrT="[Text]"/>
      <dgm:spPr/>
      <dgm:t>
        <a:bodyPr/>
        <a:lstStyle/>
        <a:p>
          <a:r>
            <a:rPr lang="en-IE" sz="1300" dirty="0"/>
            <a:t>Exprimer de manière plus claire et convaincante une vision plus globale de l'apprentissage et des rôles complémentaires de la VAE et de l'apprentissage formel </a:t>
          </a:r>
        </a:p>
      </dgm:t>
    </dgm:pt>
    <dgm:pt modelId="{AF8362C0-9F66-49CD-B656-E1D0C8B3820B}" type="sibTrans" cxnId="{757C484E-5E0E-4C48-8003-C28C616B2856}">
      <dgm:prSet/>
      <dgm:spPr/>
      <dgm:t>
        <a:bodyPr/>
        <a:lstStyle/>
        <a:p>
          <a:endParaRPr lang="en-IE"/>
        </a:p>
      </dgm:t>
    </dgm:pt>
    <dgm:pt modelId="{8F3362D9-47E1-41A4-BDB9-36F773378B89}" type="parTrans" cxnId="{757C484E-5E0E-4C48-8003-C28C616B2856}">
      <dgm:prSet/>
      <dgm:spPr/>
      <dgm:t>
        <a:bodyPr/>
        <a:lstStyle/>
        <a:p>
          <a:endParaRPr lang="en-IE"/>
        </a:p>
      </dgm:t>
    </dgm:pt>
    <dgm:pt modelId="{C48C592F-56BC-4890-B4D0-6E00FF14534D}">
      <dgm:prSet phldrT="[Text]"/>
      <dgm:spPr/>
      <dgm:t>
        <a:bodyPr/>
        <a:lstStyle/>
        <a:p>
          <a:r>
            <a:rPr lang="en-IE" sz="1300" dirty="0"/>
            <a:t>Stratégies de financement dans un système tertiaire diversifié et rôle de la VAE</a:t>
          </a:r>
        </a:p>
      </dgm:t>
    </dgm:pt>
    <dgm:pt modelId="{A7432543-2E39-4BD9-9EF1-4E93B8049515}" type="sibTrans" cxnId="{144B8898-F633-4666-84AD-C42F4751948F}">
      <dgm:prSet/>
      <dgm:spPr/>
      <dgm:t>
        <a:bodyPr/>
        <a:lstStyle/>
        <a:p>
          <a:endParaRPr lang="en-IE"/>
        </a:p>
      </dgm:t>
    </dgm:pt>
    <dgm:pt modelId="{976015D1-1B9E-4F1A-8991-EAFC6AFE0E2A}" type="parTrans" cxnId="{144B8898-F633-4666-84AD-C42F4751948F}">
      <dgm:prSet/>
      <dgm:spPr/>
      <dgm:t>
        <a:bodyPr/>
        <a:lstStyle/>
        <a:p>
          <a:endParaRPr lang="en-IE"/>
        </a:p>
      </dgm:t>
    </dgm:pt>
    <dgm:pt modelId="{0A43ABD7-4788-4563-ADFA-5014F043B418}" type="pres">
      <dgm:prSet presAssocID="{667ED896-FA4D-4D89-BBA4-F446462FAC0E}" presName="Name0" presStyleCnt="0">
        <dgm:presLayoutVars>
          <dgm:dir/>
          <dgm:resizeHandles val="exact"/>
        </dgm:presLayoutVars>
      </dgm:prSet>
      <dgm:spPr/>
    </dgm:pt>
    <dgm:pt modelId="{7EB80BD1-F61A-4FDD-8802-780F7EC79479}" type="pres">
      <dgm:prSet presAssocID="{B5B9C6F2-774A-495E-A41B-63DD2417C2AE}" presName="node" presStyleLbl="node1" presStyleIdx="0" presStyleCnt="3">
        <dgm:presLayoutVars>
          <dgm:bulletEnabled val="1"/>
        </dgm:presLayoutVars>
      </dgm:prSet>
      <dgm:spPr/>
    </dgm:pt>
    <dgm:pt modelId="{8386DAFA-7989-4C36-B111-924F66493727}" type="pres">
      <dgm:prSet presAssocID="{55F5EB83-11EC-4B00-ABA6-FB89B3427B64}" presName="sibTrans" presStyleCnt="0"/>
      <dgm:spPr/>
    </dgm:pt>
    <dgm:pt modelId="{BD8FC3F2-8248-42C7-9A7D-0B1CE0A688D6}" type="pres">
      <dgm:prSet presAssocID="{F6AB9E95-EFA0-48D4-A4AA-B5795547B290}" presName="node" presStyleLbl="node1" presStyleIdx="1" presStyleCnt="3">
        <dgm:presLayoutVars>
          <dgm:bulletEnabled val="1"/>
        </dgm:presLayoutVars>
      </dgm:prSet>
      <dgm:spPr/>
    </dgm:pt>
    <dgm:pt modelId="{E7BCC57A-6C7E-4CAA-BB59-CAEBD1CC3FC2}" type="pres">
      <dgm:prSet presAssocID="{BFEAA7ED-D8E7-496E-A4FE-89DBFE9D9A64}" presName="sibTrans" presStyleCnt="0"/>
      <dgm:spPr/>
    </dgm:pt>
    <dgm:pt modelId="{5F4250E8-8815-4A44-8BF3-915B7149F38D}" type="pres">
      <dgm:prSet presAssocID="{C136F241-CBE7-48DA-A8F7-730243AC88F9}" presName="node" presStyleLbl="node1" presStyleIdx="2" presStyleCnt="3">
        <dgm:presLayoutVars>
          <dgm:bulletEnabled val="1"/>
        </dgm:presLayoutVars>
      </dgm:prSet>
      <dgm:spPr/>
    </dgm:pt>
  </dgm:ptLst>
  <dgm:cxnLst>
    <dgm:cxn modelId="{8A2FB003-CE22-407C-A656-91A1F56EB58E}" type="presOf" srcId="{E4331039-9840-4E13-A832-D697B2301807}" destId="{5F4250E8-8815-4A44-8BF3-915B7149F38D}" srcOrd="0" destOrd="2" presId="urn:microsoft.com/office/officeart/2005/8/layout/hList6"/>
    <dgm:cxn modelId="{94CCEA08-9B18-4E4D-BA06-8718774F9EDB}" type="presOf" srcId="{667ED896-FA4D-4D89-BBA4-F446462FAC0E}" destId="{0A43ABD7-4788-4563-ADFA-5014F043B418}" srcOrd="0" destOrd="0" presId="urn:microsoft.com/office/officeart/2005/8/layout/hList6"/>
    <dgm:cxn modelId="{CFB9BC0A-A90D-4B57-B594-1B0A7429D417}" type="presOf" srcId="{F6AB9E95-EFA0-48D4-A4AA-B5795547B290}" destId="{BD8FC3F2-8248-42C7-9A7D-0B1CE0A688D6}" srcOrd="0" destOrd="0" presId="urn:microsoft.com/office/officeart/2005/8/layout/hList6"/>
    <dgm:cxn modelId="{2C3C020D-2616-482B-9FA4-CCD507D1B899}" srcId="{C136F241-CBE7-48DA-A8F7-730243AC88F9}" destId="{E4331039-9840-4E13-A832-D697B2301807}" srcOrd="1" destOrd="0" parTransId="{5279631D-237D-44D5-A822-24395A7C289C}" sibTransId="{989515E0-E443-4D95-A499-8989E11BDF8A}"/>
    <dgm:cxn modelId="{2BDD0E13-7688-452E-9D01-573A5C3382D6}" srcId="{F6AB9E95-EFA0-48D4-A4AA-B5795547B290}" destId="{6E016756-6578-4A47-A027-A7FB1B04630F}" srcOrd="3" destOrd="0" parTransId="{C96F3B85-00EE-4443-9031-1C21D295CC0C}" sibTransId="{24E6BDA3-5188-4D15-8084-2848352D0A26}"/>
    <dgm:cxn modelId="{C1D2F014-B29D-442A-AEA1-3D5736DB304E}" srcId="{F6AB9E95-EFA0-48D4-A4AA-B5795547B290}" destId="{377305CF-8A71-49EC-92A0-91ECA3DEEE3F}" srcOrd="1" destOrd="0" parTransId="{94114200-04A5-466F-B0F6-AB677B7EBB8C}" sibTransId="{1976BB0D-57D5-4307-8DFC-C8A7D26BB734}"/>
    <dgm:cxn modelId="{4261C21E-B50F-47A1-AD6B-A3A3C49AAB42}" srcId="{B5B9C6F2-774A-495E-A41B-63DD2417C2AE}" destId="{8F5925FD-4F1B-495C-8060-6F1EADC91F60}" srcOrd="1" destOrd="0" parTransId="{A727DC5C-A6D8-44CC-8B9B-9DDA09B62E82}" sibTransId="{D77C879B-DAC8-4304-8B39-E001304FA45C}"/>
    <dgm:cxn modelId="{8BF30D31-14F5-430B-B371-8CFFFA1D2E86}" type="presOf" srcId="{1D7BE89F-2CD6-42AA-88A9-4BA459BF3886}" destId="{5F4250E8-8815-4A44-8BF3-915B7149F38D}" srcOrd="0" destOrd="1" presId="urn:microsoft.com/office/officeart/2005/8/layout/hList6"/>
    <dgm:cxn modelId="{19847639-0DB1-489D-A188-6A4FD67610CA}" type="presOf" srcId="{8E8014F2-B98A-41C7-8988-FF4866275E15}" destId="{7EB80BD1-F61A-4FDD-8802-780F7EC79479}" srcOrd="0" destOrd="3" presId="urn:microsoft.com/office/officeart/2005/8/layout/hList6"/>
    <dgm:cxn modelId="{1D41B43D-5017-4D7D-AA5A-D35AD779CDD5}" type="presOf" srcId="{377305CF-8A71-49EC-92A0-91ECA3DEEE3F}" destId="{BD8FC3F2-8248-42C7-9A7D-0B1CE0A688D6}" srcOrd="0" destOrd="2" presId="urn:microsoft.com/office/officeart/2005/8/layout/hList6"/>
    <dgm:cxn modelId="{AD8B0946-2685-4145-9D62-8BD17B8401C8}" type="presOf" srcId="{29CCC8FB-0758-4BDC-B18E-0CBF2E492DD3}" destId="{7EB80BD1-F61A-4FDD-8802-780F7EC79479}" srcOrd="0" destOrd="1" presId="urn:microsoft.com/office/officeart/2005/8/layout/hList6"/>
    <dgm:cxn modelId="{757C484E-5E0E-4C48-8003-C28C616B2856}" srcId="{C136F241-CBE7-48DA-A8F7-730243AC88F9}" destId="{E08F4259-2C13-436D-A833-152BE982F3AC}" srcOrd="3" destOrd="0" parTransId="{8F3362D9-47E1-41A4-BDB9-36F773378B89}" sibTransId="{AF8362C0-9F66-49CD-B656-E1D0C8B3820B}"/>
    <dgm:cxn modelId="{56044C56-D1DD-4EAB-BED2-653C1EDD9288}" srcId="{667ED896-FA4D-4D89-BBA4-F446462FAC0E}" destId="{B5B9C6F2-774A-495E-A41B-63DD2417C2AE}" srcOrd="0" destOrd="0" parTransId="{B71C3F61-E8F6-40A8-940B-A9E84248ADDB}" sibTransId="{55F5EB83-11EC-4B00-ABA6-FB89B3427B64}"/>
    <dgm:cxn modelId="{3ED61A68-7375-4051-B0BC-BBD2C1F72348}" type="presOf" srcId="{C136F241-CBE7-48DA-A8F7-730243AC88F9}" destId="{5F4250E8-8815-4A44-8BF3-915B7149F38D}" srcOrd="0" destOrd="0" presId="urn:microsoft.com/office/officeart/2005/8/layout/hList6"/>
    <dgm:cxn modelId="{3A5C2576-92EB-461C-8E02-05B380DBDB1D}" srcId="{C136F241-CBE7-48DA-A8F7-730243AC88F9}" destId="{1D7BE89F-2CD6-42AA-88A9-4BA459BF3886}" srcOrd="0" destOrd="0" parTransId="{4C8301B3-857D-49D3-BCEF-59BEBFF7138B}" sibTransId="{512DEB9C-124A-4F63-896A-337981DB2BBD}"/>
    <dgm:cxn modelId="{681B9987-E6B7-4D64-9DEC-2CBE731E26CE}" srcId="{667ED896-FA4D-4D89-BBA4-F446462FAC0E}" destId="{F6AB9E95-EFA0-48D4-A4AA-B5795547B290}" srcOrd="1" destOrd="0" parTransId="{0BDC4CF7-5036-4CB8-BBEA-9DE8479AABCE}" sibTransId="{BFEAA7ED-D8E7-496E-A4FE-89DBFE9D9A64}"/>
    <dgm:cxn modelId="{29F8FC88-9A8C-4C44-8719-7B49794F5937}" type="presOf" srcId="{8F5925FD-4F1B-495C-8060-6F1EADC91F60}" destId="{7EB80BD1-F61A-4FDD-8802-780F7EC79479}" srcOrd="0" destOrd="2" presId="urn:microsoft.com/office/officeart/2005/8/layout/hList6"/>
    <dgm:cxn modelId="{144B8898-F633-4666-84AD-C42F4751948F}" srcId="{C136F241-CBE7-48DA-A8F7-730243AC88F9}" destId="{C48C592F-56BC-4890-B4D0-6E00FF14534D}" srcOrd="2" destOrd="0" parTransId="{976015D1-1B9E-4F1A-8991-EAFC6AFE0E2A}" sibTransId="{A7432543-2E39-4BD9-9EF1-4E93B8049515}"/>
    <dgm:cxn modelId="{C930A4AC-3DAF-40F7-8E89-C94295D5976A}" srcId="{F6AB9E95-EFA0-48D4-A4AA-B5795547B290}" destId="{8B979637-FCAB-4843-8B8E-A32B4D4FB2C3}" srcOrd="0" destOrd="0" parTransId="{C4CB7873-2827-46D9-B3C6-B02AC2523188}" sibTransId="{CC4455D0-1FFE-402C-ACB2-225C3F3EC560}"/>
    <dgm:cxn modelId="{BF3642AF-6074-4AEB-B1D6-21D7A8B8B1F3}" srcId="{B5B9C6F2-774A-495E-A41B-63DD2417C2AE}" destId="{29CCC8FB-0758-4BDC-B18E-0CBF2E492DD3}" srcOrd="0" destOrd="0" parTransId="{0ECD8078-E29A-436C-93EF-13DC64124032}" sibTransId="{2CC6AFA8-A2CA-4EDC-A6E2-603BF6C4C256}"/>
    <dgm:cxn modelId="{B8873DB0-F75F-4BFC-9FC5-D723A6DFF3C0}" type="presOf" srcId="{8B979637-FCAB-4843-8B8E-A32B4D4FB2C3}" destId="{BD8FC3F2-8248-42C7-9A7D-0B1CE0A688D6}" srcOrd="0" destOrd="1" presId="urn:microsoft.com/office/officeart/2005/8/layout/hList6"/>
    <dgm:cxn modelId="{9FBFAFC4-F2C8-4D2E-BE20-0DB23D09D3F8}" type="presOf" srcId="{B5B9C6F2-774A-495E-A41B-63DD2417C2AE}" destId="{7EB80BD1-F61A-4FDD-8802-780F7EC79479}" srcOrd="0" destOrd="0" presId="urn:microsoft.com/office/officeart/2005/8/layout/hList6"/>
    <dgm:cxn modelId="{D5D465EC-4800-4BEF-ADA6-563145F7722E}" srcId="{B5B9C6F2-774A-495E-A41B-63DD2417C2AE}" destId="{8E8014F2-B98A-41C7-8988-FF4866275E15}" srcOrd="2" destOrd="0" parTransId="{225C443F-CF9F-4A4C-AAA5-A309DD100860}" sibTransId="{8592D0D4-57A9-46C5-81F7-ECAA2BC83CE6}"/>
    <dgm:cxn modelId="{BE8923F1-BD7B-4E84-9B8B-47B24C59D65E}" type="presOf" srcId="{C48C592F-56BC-4890-B4D0-6E00FF14534D}" destId="{5F4250E8-8815-4A44-8BF3-915B7149F38D}" srcOrd="0" destOrd="3" presId="urn:microsoft.com/office/officeart/2005/8/layout/hList6"/>
    <dgm:cxn modelId="{FAE6A0F3-D574-41AB-99B6-8447DA2C0C71}" srcId="{F6AB9E95-EFA0-48D4-A4AA-B5795547B290}" destId="{165DCBFA-43CF-494E-B07B-A52323D45C63}" srcOrd="2" destOrd="0" parTransId="{73E88C9E-19A6-43DF-AB09-D0F838FEC687}" sibTransId="{45A9B649-3335-4176-872C-247F6C62116F}"/>
    <dgm:cxn modelId="{339294F5-8418-4CD7-A1F1-96702264B4AA}" type="presOf" srcId="{E08F4259-2C13-436D-A833-152BE982F3AC}" destId="{5F4250E8-8815-4A44-8BF3-915B7149F38D}" srcOrd="0" destOrd="4" presId="urn:microsoft.com/office/officeart/2005/8/layout/hList6"/>
    <dgm:cxn modelId="{982495FD-B208-4A8E-BF92-4E34EF1B43EB}" type="presOf" srcId="{6E016756-6578-4A47-A027-A7FB1B04630F}" destId="{BD8FC3F2-8248-42C7-9A7D-0B1CE0A688D6}" srcOrd="0" destOrd="4" presId="urn:microsoft.com/office/officeart/2005/8/layout/hList6"/>
    <dgm:cxn modelId="{AB54C8FE-1A16-4EDE-9F70-3950CDD9EE4B}" type="presOf" srcId="{165DCBFA-43CF-494E-B07B-A52323D45C63}" destId="{BD8FC3F2-8248-42C7-9A7D-0B1CE0A688D6}" srcOrd="0" destOrd="3" presId="urn:microsoft.com/office/officeart/2005/8/layout/hList6"/>
    <dgm:cxn modelId="{8C5FA4FF-F393-4F7A-8211-5D96D3520AA9}" srcId="{667ED896-FA4D-4D89-BBA4-F446462FAC0E}" destId="{C136F241-CBE7-48DA-A8F7-730243AC88F9}" srcOrd="2" destOrd="0" parTransId="{CA18D20F-5576-45A4-AB75-2C6709E4C522}" sibTransId="{66A4A09C-47D2-4D9F-9ECF-D59578558D72}"/>
    <dgm:cxn modelId="{D1108C1D-ADA8-4371-A89F-6FEA6693CF34}" type="presParOf" srcId="{0A43ABD7-4788-4563-ADFA-5014F043B418}" destId="{7EB80BD1-F61A-4FDD-8802-780F7EC79479}" srcOrd="0" destOrd="0" presId="urn:microsoft.com/office/officeart/2005/8/layout/hList6"/>
    <dgm:cxn modelId="{E0680F85-5FBD-409A-9716-6ACA04CC956B}" type="presParOf" srcId="{0A43ABD7-4788-4563-ADFA-5014F043B418}" destId="{8386DAFA-7989-4C36-B111-924F66493727}" srcOrd="1" destOrd="0" presId="urn:microsoft.com/office/officeart/2005/8/layout/hList6"/>
    <dgm:cxn modelId="{8BD2DF8B-9F58-46C1-9210-927E8CE7B582}" type="presParOf" srcId="{0A43ABD7-4788-4563-ADFA-5014F043B418}" destId="{BD8FC3F2-8248-42C7-9A7D-0B1CE0A688D6}" srcOrd="2" destOrd="0" presId="urn:microsoft.com/office/officeart/2005/8/layout/hList6"/>
    <dgm:cxn modelId="{BD37F504-3097-4830-B948-9F88C0BE79EE}" type="presParOf" srcId="{0A43ABD7-4788-4563-ADFA-5014F043B418}" destId="{E7BCC57A-6C7E-4CAA-BB59-CAEBD1CC3FC2}" srcOrd="3" destOrd="0" presId="urn:microsoft.com/office/officeart/2005/8/layout/hList6"/>
    <dgm:cxn modelId="{4E712CCB-62A7-4097-933C-640B8AE616C6}" type="presParOf" srcId="{0A43ABD7-4788-4563-ADFA-5014F043B418}" destId="{5F4250E8-8815-4A44-8BF3-915B7149F38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F28EF-847D-4DDF-9986-53F234168087}">
      <dsp:nvSpPr>
        <dsp:cNvPr id="0" name=""/>
        <dsp:cNvSpPr/>
      </dsp:nvSpPr>
      <dsp:spPr>
        <a:xfrm>
          <a:off x="562699" y="537836"/>
          <a:ext cx="4396983" cy="4396983"/>
        </a:xfrm>
        <a:prstGeom prst="circularArrow">
          <a:avLst>
            <a:gd name="adj1" fmla="val 5544"/>
            <a:gd name="adj2" fmla="val 330680"/>
            <a:gd name="adj3" fmla="val 13835053"/>
            <a:gd name="adj4" fmla="val 173500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2CA53-1580-4222-B6F2-3782C0A688CD}">
      <dsp:nvSpPr>
        <dsp:cNvPr id="0" name=""/>
        <dsp:cNvSpPr/>
      </dsp:nvSpPr>
      <dsp:spPr>
        <a:xfrm>
          <a:off x="1758091" y="562510"/>
          <a:ext cx="2006198" cy="1003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1" kern="1200" dirty="0"/>
            <a:t>Comment soutenir des parcours individuels durables... </a:t>
          </a:r>
        </a:p>
      </dsp:txBody>
      <dsp:txXfrm>
        <a:off x="1807058" y="611477"/>
        <a:ext cx="1908264" cy="905165"/>
      </dsp:txXfrm>
    </dsp:sp>
    <dsp:sp modelId="{4FB46F2A-4E30-40E8-8CA8-F106F227A16E}">
      <dsp:nvSpPr>
        <dsp:cNvPr id="0" name=""/>
        <dsp:cNvSpPr/>
      </dsp:nvSpPr>
      <dsp:spPr>
        <a:xfrm>
          <a:off x="3567621" y="1754047"/>
          <a:ext cx="2006198" cy="1211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1" kern="1200" dirty="0"/>
            <a:t>pour un </a:t>
          </a:r>
          <a:r>
            <a:rPr lang="en-IE" sz="1400" b="1" i="1" kern="1200" dirty="0" err="1"/>
            <a:t>apprentissage</a:t>
          </a:r>
          <a:r>
            <a:rPr lang="en-IE" sz="1400" b="1" i="1" kern="1200" dirty="0"/>
            <a:t> </a:t>
          </a:r>
          <a:r>
            <a:rPr lang="en-IE" sz="1400" b="1" i="1" kern="1200" dirty="0" err="1"/>
            <a:t>résilient</a:t>
          </a:r>
          <a:r>
            <a:rPr lang="en-IE" sz="1400" b="1" i="1" kern="1200" dirty="0"/>
            <a:t> tout au long de la vie ...</a:t>
          </a:r>
        </a:p>
      </dsp:txBody>
      <dsp:txXfrm>
        <a:off x="3626751" y="1813177"/>
        <a:ext cx="1887938" cy="1093022"/>
      </dsp:txXfrm>
    </dsp:sp>
    <dsp:sp modelId="{0AE83055-ED61-4EE9-94F7-EA836F4149DB}">
      <dsp:nvSpPr>
        <dsp:cNvPr id="0" name=""/>
        <dsp:cNvSpPr/>
      </dsp:nvSpPr>
      <dsp:spPr>
        <a:xfrm>
          <a:off x="2886470" y="3954504"/>
          <a:ext cx="2006198" cy="1003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1" kern="1200" dirty="0"/>
            <a:t>avec des possibilités de reconnaissance appropriées...</a:t>
          </a:r>
        </a:p>
      </dsp:txBody>
      <dsp:txXfrm>
        <a:off x="2935437" y="4003471"/>
        <a:ext cx="1908264" cy="905165"/>
      </dsp:txXfrm>
    </dsp:sp>
    <dsp:sp modelId="{4E7EAB72-D349-43DE-ABA6-B4542C8F70AB}">
      <dsp:nvSpPr>
        <dsp:cNvPr id="0" name=""/>
        <dsp:cNvSpPr/>
      </dsp:nvSpPr>
      <dsp:spPr>
        <a:xfrm>
          <a:off x="682221" y="3954504"/>
          <a:ext cx="2006198" cy="1003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1" kern="1200" dirty="0"/>
            <a:t>En partenariat avec divers acteurs ...</a:t>
          </a:r>
        </a:p>
      </dsp:txBody>
      <dsp:txXfrm>
        <a:off x="731188" y="4003471"/>
        <a:ext cx="1908264" cy="905165"/>
      </dsp:txXfrm>
    </dsp:sp>
    <dsp:sp modelId="{23B08B82-91D6-460C-AF10-D29169E9E94D}">
      <dsp:nvSpPr>
        <dsp:cNvPr id="0" name=""/>
        <dsp:cNvSpPr/>
      </dsp:nvSpPr>
      <dsp:spPr>
        <a:xfrm>
          <a:off x="1071" y="1694874"/>
          <a:ext cx="2006198" cy="13296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1" kern="1200" dirty="0"/>
            <a:t>d'une manière qui </a:t>
          </a:r>
          <a:r>
            <a:rPr lang="en-IE" sz="1400" b="1" i="1" kern="1200" dirty="0" err="1"/>
            <a:t>tient</a:t>
          </a:r>
          <a:r>
            <a:rPr lang="en-IE" sz="1400" b="1" i="1" kern="1200" dirty="0"/>
            <a:t> compte de </a:t>
          </a:r>
          <a:r>
            <a:rPr lang="en-IE" sz="1400" b="1" i="1" kern="1200" dirty="0" err="1"/>
            <a:t>notre</a:t>
          </a:r>
          <a:r>
            <a:rPr lang="en-IE" sz="1400" b="1" i="1" kern="1200" dirty="0"/>
            <a:t> CNC et des développements actuels concernant les </a:t>
          </a:r>
          <a:r>
            <a:rPr lang="en-IE" sz="1400" b="1" i="1" kern="1200" dirty="0" err="1"/>
            <a:t>diplômes</a:t>
          </a:r>
          <a:r>
            <a:rPr lang="en-IE" sz="1400" b="1" i="1" kern="1200" dirty="0"/>
            <a:t>, les normes et les évaluations ...</a:t>
          </a:r>
        </a:p>
      </dsp:txBody>
      <dsp:txXfrm>
        <a:off x="65978" y="1759781"/>
        <a:ext cx="1876384" cy="1199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EE6A6-FD3C-4D32-9D53-8B6D01A0A261}">
      <dsp:nvSpPr>
        <dsp:cNvPr id="0" name=""/>
        <dsp:cNvSpPr/>
      </dsp:nvSpPr>
      <dsp:spPr>
        <a:xfrm>
          <a:off x="954" y="0"/>
          <a:ext cx="2481745" cy="5112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solidFill>
                <a:srgbClr val="237576"/>
              </a:solidFill>
              <a:latin typeface="Arial" panose="020B0604020202020204" pitchFamily="34" charset="0"/>
              <a:cs typeface="Arial" panose="020B0604020202020204" pitchFamily="34" charset="0"/>
            </a:rPr>
            <a:t>Objectifs établis dans la pratique</a:t>
          </a:r>
        </a:p>
      </dsp:txBody>
      <dsp:txXfrm>
        <a:off x="954" y="0"/>
        <a:ext cx="2481745" cy="1533880"/>
      </dsp:txXfrm>
    </dsp:sp>
    <dsp:sp modelId="{B4B41BF5-3B6A-4ADE-8E57-9DE8C805584B}">
      <dsp:nvSpPr>
        <dsp:cNvPr id="0" name=""/>
        <dsp:cNvSpPr/>
      </dsp:nvSpPr>
      <dsp:spPr>
        <a:xfrm>
          <a:off x="229801" y="1535172"/>
          <a:ext cx="2024051" cy="846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200" b="1" kern="1200" dirty="0">
              <a:latin typeface="Arial" panose="020B0604020202020204" pitchFamily="34" charset="0"/>
              <a:cs typeface="Arial" panose="020B0604020202020204" pitchFamily="34" charset="0"/>
            </a:rPr>
            <a:t>Contextes des programmes d'éducation et de formation, leur histoire et leur relation avec le CNC</a:t>
          </a:r>
        </a:p>
      </dsp:txBody>
      <dsp:txXfrm>
        <a:off x="254592" y="1559963"/>
        <a:ext cx="1974469" cy="796849"/>
      </dsp:txXfrm>
    </dsp:sp>
    <dsp:sp modelId="{63674F90-2303-44EB-9D7A-2599904EC97A}">
      <dsp:nvSpPr>
        <dsp:cNvPr id="0" name=""/>
        <dsp:cNvSpPr/>
      </dsp:nvSpPr>
      <dsp:spPr>
        <a:xfrm>
          <a:off x="249129" y="2491576"/>
          <a:ext cx="1985396" cy="71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E" sz="1200" kern="1200" dirty="0">
              <a:latin typeface="Arial" panose="020B0604020202020204" pitchFamily="34" charset="0"/>
              <a:cs typeface="Arial" panose="020B0604020202020204" pitchFamily="34" charset="0"/>
            </a:rPr>
            <a:t>Exemptions</a:t>
          </a:r>
        </a:p>
      </dsp:txBody>
      <dsp:txXfrm>
        <a:off x="270065" y="2512512"/>
        <a:ext cx="1943524" cy="672952"/>
      </dsp:txXfrm>
    </dsp:sp>
    <dsp:sp modelId="{563A6436-32C9-4BAC-894A-F41E39B095E0}">
      <dsp:nvSpPr>
        <dsp:cNvPr id="0" name=""/>
        <dsp:cNvSpPr/>
      </dsp:nvSpPr>
      <dsp:spPr>
        <a:xfrm>
          <a:off x="249129" y="3316374"/>
          <a:ext cx="1985396" cy="71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E" sz="1200" kern="1200">
              <a:latin typeface="Arial" panose="020B0604020202020204" pitchFamily="34" charset="0"/>
              <a:cs typeface="Arial" panose="020B0604020202020204" pitchFamily="34" charset="0"/>
            </a:rPr>
            <a:t>Diplômes</a:t>
          </a:r>
          <a:endParaRPr lang="en-IE" sz="1200" kern="1200" dirty="0">
            <a:latin typeface="Arial" panose="020B0604020202020204" pitchFamily="34" charset="0"/>
            <a:cs typeface="Arial" panose="020B0604020202020204" pitchFamily="34" charset="0"/>
          </a:endParaRPr>
        </a:p>
      </dsp:txBody>
      <dsp:txXfrm>
        <a:off x="270065" y="3337310"/>
        <a:ext cx="1943524" cy="672952"/>
      </dsp:txXfrm>
    </dsp:sp>
    <dsp:sp modelId="{7F427244-F0F3-4C7A-9C0B-8F782744EBA7}">
      <dsp:nvSpPr>
        <dsp:cNvPr id="0" name=""/>
        <dsp:cNvSpPr/>
      </dsp:nvSpPr>
      <dsp:spPr>
        <a:xfrm>
          <a:off x="249129" y="4141171"/>
          <a:ext cx="1985396" cy="71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200" kern="1200" dirty="0">
              <a:latin typeface="Arial" panose="020B0604020202020204" pitchFamily="34" charset="0"/>
              <a:cs typeface="Arial" panose="020B0604020202020204" pitchFamily="34" charset="0"/>
            </a:rPr>
            <a:t>Accès</a:t>
          </a:r>
        </a:p>
        <a:p>
          <a:pPr algn="ctr">
            <a:spcBef>
              <a:spcPct val="0"/>
            </a:spcBef>
            <a:buNone/>
          </a:pPr>
          <a:endParaRPr lang="en-IE" sz="1200" kern="1200" dirty="0"/>
        </a:p>
      </dsp:txBody>
      <dsp:txXfrm>
        <a:off x="270065" y="4162107"/>
        <a:ext cx="1943524" cy="672952"/>
      </dsp:txXfrm>
    </dsp:sp>
    <dsp:sp modelId="{52E779A0-A16F-4FBA-9D35-B26DF10F9A60}">
      <dsp:nvSpPr>
        <dsp:cNvPr id="0" name=""/>
        <dsp:cNvSpPr/>
      </dsp:nvSpPr>
      <dsp:spPr>
        <a:xfrm>
          <a:off x="2700373" y="0"/>
          <a:ext cx="2481745" cy="5112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solidFill>
                <a:srgbClr val="237576"/>
              </a:solidFill>
              <a:latin typeface="Arial" panose="020B0604020202020204" pitchFamily="34" charset="0"/>
              <a:cs typeface="Arial" panose="020B0604020202020204" pitchFamily="34" charset="0"/>
            </a:rPr>
            <a:t>Objectifs sous-jacents </a:t>
          </a:r>
        </a:p>
      </dsp:txBody>
      <dsp:txXfrm>
        <a:off x="2700373" y="0"/>
        <a:ext cx="2481745" cy="1533880"/>
      </dsp:txXfrm>
    </dsp:sp>
    <dsp:sp modelId="{5CA815B2-C47C-4F31-9157-A961DD97F7DD}">
      <dsp:nvSpPr>
        <dsp:cNvPr id="0" name=""/>
        <dsp:cNvSpPr/>
      </dsp:nvSpPr>
      <dsp:spPr>
        <a:xfrm>
          <a:off x="2917004" y="1534005"/>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Alphabétisation</a:t>
          </a:r>
        </a:p>
      </dsp:txBody>
      <dsp:txXfrm>
        <a:off x="2938820" y="1555821"/>
        <a:ext cx="1941764" cy="701213"/>
      </dsp:txXfrm>
    </dsp:sp>
    <dsp:sp modelId="{B38280F5-42B5-4FD3-B3D9-F4D20D4272F2}">
      <dsp:nvSpPr>
        <dsp:cNvPr id="0" name=""/>
        <dsp:cNvSpPr/>
      </dsp:nvSpPr>
      <dsp:spPr>
        <a:xfrm>
          <a:off x="2917004" y="2393442"/>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Participation </a:t>
          </a:r>
        </a:p>
      </dsp:txBody>
      <dsp:txXfrm>
        <a:off x="2938820" y="2415258"/>
        <a:ext cx="1941764" cy="701213"/>
      </dsp:txXfrm>
    </dsp:sp>
    <dsp:sp modelId="{CF39046B-F46A-49E8-8C99-9649B74494BD}">
      <dsp:nvSpPr>
        <dsp:cNvPr id="0" name=""/>
        <dsp:cNvSpPr/>
      </dsp:nvSpPr>
      <dsp:spPr>
        <a:xfrm>
          <a:off x="2917004" y="3252880"/>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Réorientation des compétences et partenariats stratégiques</a:t>
          </a:r>
        </a:p>
      </dsp:txBody>
      <dsp:txXfrm>
        <a:off x="2938820" y="3274696"/>
        <a:ext cx="1941764" cy="701213"/>
      </dsp:txXfrm>
    </dsp:sp>
    <dsp:sp modelId="{4EDCA485-3EC6-4010-BA6D-A2EE113C49F2}">
      <dsp:nvSpPr>
        <dsp:cNvPr id="0" name=""/>
        <dsp:cNvSpPr/>
      </dsp:nvSpPr>
      <dsp:spPr>
        <a:xfrm>
          <a:off x="2917004" y="4112317"/>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Pertinence et prospective des programmes</a:t>
          </a:r>
        </a:p>
      </dsp:txBody>
      <dsp:txXfrm>
        <a:off x="2938820" y="4134133"/>
        <a:ext cx="1941764" cy="701213"/>
      </dsp:txXfrm>
    </dsp:sp>
    <dsp:sp modelId="{8BF6BFE9-D262-486E-BF62-553968B76C6E}">
      <dsp:nvSpPr>
        <dsp:cNvPr id="0" name=""/>
        <dsp:cNvSpPr/>
      </dsp:nvSpPr>
      <dsp:spPr>
        <a:xfrm>
          <a:off x="5336706" y="0"/>
          <a:ext cx="2481745" cy="5112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solidFill>
                <a:schemeClr val="accent2">
                  <a:lumMod val="50000"/>
                </a:schemeClr>
              </a:solidFill>
              <a:latin typeface="Arial" panose="020B0604020202020204" pitchFamily="34" charset="0"/>
              <a:cs typeface="Arial" panose="020B0604020202020204" pitchFamily="34" charset="0"/>
            </a:rPr>
            <a:t>Objectifs émergents</a:t>
          </a:r>
        </a:p>
      </dsp:txBody>
      <dsp:txXfrm>
        <a:off x="5336706" y="0"/>
        <a:ext cx="2481745" cy="1533880"/>
      </dsp:txXfrm>
    </dsp:sp>
    <dsp:sp modelId="{B0298424-D54A-406E-85CA-BB4B796D8ACC}">
      <dsp:nvSpPr>
        <dsp:cNvPr id="0" name=""/>
        <dsp:cNvSpPr/>
      </dsp:nvSpPr>
      <dsp:spPr>
        <a:xfrm>
          <a:off x="5528495" y="1476612"/>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IE" sz="1300" b="1" kern="1200" dirty="0">
              <a:latin typeface="Arial" panose="020B0604020202020204" pitchFamily="34" charset="0"/>
              <a:cs typeface="Arial" panose="020B0604020202020204" pitchFamily="34" charset="0"/>
            </a:rPr>
            <a:t>Répondre aux besoins des nouvelles populations migrantes</a:t>
          </a:r>
        </a:p>
      </dsp:txBody>
      <dsp:txXfrm>
        <a:off x="5550311" y="1498428"/>
        <a:ext cx="1941764" cy="701213"/>
      </dsp:txXfrm>
    </dsp:sp>
    <dsp:sp modelId="{0B7CDF4A-4168-441D-B135-C134E085FC7E}">
      <dsp:nvSpPr>
        <dsp:cNvPr id="0" name=""/>
        <dsp:cNvSpPr/>
      </dsp:nvSpPr>
      <dsp:spPr>
        <a:xfrm>
          <a:off x="5528495" y="2342407"/>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Répondre aux besoins des nouvelles cohortes d'apprenants</a:t>
          </a:r>
        </a:p>
      </dsp:txBody>
      <dsp:txXfrm>
        <a:off x="5550311" y="2364223"/>
        <a:ext cx="1941764" cy="701213"/>
      </dsp:txXfrm>
    </dsp:sp>
    <dsp:sp modelId="{1C49CF44-4528-4529-9D88-B86D959D1538}">
      <dsp:nvSpPr>
        <dsp:cNvPr id="0" name=""/>
        <dsp:cNvSpPr/>
      </dsp:nvSpPr>
      <dsp:spPr>
        <a:xfrm>
          <a:off x="5528495" y="3216425"/>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E" sz="1200" b="1" kern="1200" dirty="0">
              <a:latin typeface="Arial" panose="020B0604020202020204" pitchFamily="34" charset="0"/>
              <a:cs typeface="Arial" panose="020B0604020202020204" pitchFamily="34" charset="0"/>
            </a:rPr>
            <a:t>Soutenir la reconnaissance de nouvelles formes de diplômes </a:t>
          </a:r>
        </a:p>
      </dsp:txBody>
      <dsp:txXfrm>
        <a:off x="5550311" y="3238241"/>
        <a:ext cx="1941764" cy="701213"/>
      </dsp:txXfrm>
    </dsp:sp>
    <dsp:sp modelId="{6DE21A0F-23BE-46AF-BC36-BAADF5D7EA50}">
      <dsp:nvSpPr>
        <dsp:cNvPr id="0" name=""/>
        <dsp:cNvSpPr/>
      </dsp:nvSpPr>
      <dsp:spPr>
        <a:xfrm>
          <a:off x="5528495" y="4083154"/>
          <a:ext cx="1985396" cy="744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b="1" kern="1200" dirty="0">
              <a:latin typeface="Arial" panose="020B0604020202020204" pitchFamily="34" charset="0"/>
              <a:cs typeface="Arial" panose="020B0604020202020204" pitchFamily="34" charset="0"/>
            </a:rPr>
            <a:t>Affirmer les valeurs d'inclusion et de respect dans un contexte mondial</a:t>
          </a:r>
        </a:p>
      </dsp:txBody>
      <dsp:txXfrm>
        <a:off x="5550311" y="4104970"/>
        <a:ext cx="1941764" cy="701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55D3-EEF1-4FB2-B39F-8885B434B141}">
      <dsp:nvSpPr>
        <dsp:cNvPr id="0" name=""/>
        <dsp:cNvSpPr/>
      </dsp:nvSpPr>
      <dsp:spPr>
        <a:xfrm>
          <a:off x="-249696" y="0"/>
          <a:ext cx="6006524" cy="520126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7736C-2093-4F1B-90E4-40D7C2668EC6}">
      <dsp:nvSpPr>
        <dsp:cNvPr id="0" name=""/>
        <dsp:cNvSpPr/>
      </dsp:nvSpPr>
      <dsp:spPr>
        <a:xfrm>
          <a:off x="647053" y="494120"/>
          <a:ext cx="2028493" cy="2028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kern="1200" dirty="0"/>
            <a:t>VAE avec </a:t>
          </a:r>
          <a:r>
            <a:rPr lang="en-IE" sz="2200" kern="1200" dirty="0" err="1"/>
            <a:t>l’éducation</a:t>
          </a:r>
          <a:r>
            <a:rPr lang="en-IE" sz="2200" kern="1200" dirty="0"/>
            <a:t> et la formation</a:t>
          </a:r>
        </a:p>
      </dsp:txBody>
      <dsp:txXfrm>
        <a:off x="746076" y="593143"/>
        <a:ext cx="1830447" cy="1830447"/>
      </dsp:txXfrm>
    </dsp:sp>
    <dsp:sp modelId="{E4FAE4F6-74DE-4A6B-9E14-B9EF22AB9F4C}">
      <dsp:nvSpPr>
        <dsp:cNvPr id="0" name=""/>
        <dsp:cNvSpPr/>
      </dsp:nvSpPr>
      <dsp:spPr>
        <a:xfrm>
          <a:off x="2831584" y="494120"/>
          <a:ext cx="2028493" cy="2028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kern="1200" dirty="0"/>
            <a:t>VAE avec le marché du travail</a:t>
          </a:r>
        </a:p>
      </dsp:txBody>
      <dsp:txXfrm>
        <a:off x="2930607" y="593143"/>
        <a:ext cx="1830447" cy="1830447"/>
      </dsp:txXfrm>
    </dsp:sp>
    <dsp:sp modelId="{BDABB22F-F40D-4E35-A4F9-78961ED89E49}">
      <dsp:nvSpPr>
        <dsp:cNvPr id="0" name=""/>
        <dsp:cNvSpPr/>
      </dsp:nvSpPr>
      <dsp:spPr>
        <a:xfrm>
          <a:off x="647053" y="2678651"/>
          <a:ext cx="2028493" cy="2028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kern="1200" dirty="0"/>
            <a:t>VAE avec le secteur tertiaire</a:t>
          </a:r>
        </a:p>
      </dsp:txBody>
      <dsp:txXfrm>
        <a:off x="746076" y="2777674"/>
        <a:ext cx="1830447" cy="1830447"/>
      </dsp:txXfrm>
    </dsp:sp>
    <dsp:sp modelId="{1B3B8A1C-8391-473F-9B7C-D889F9A1CF93}">
      <dsp:nvSpPr>
        <dsp:cNvPr id="0" name=""/>
        <dsp:cNvSpPr/>
      </dsp:nvSpPr>
      <dsp:spPr>
        <a:xfrm>
          <a:off x="2831584" y="2678651"/>
          <a:ext cx="2028493" cy="2028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kern="1200" dirty="0"/>
            <a:t>VAE avec les communautés</a:t>
          </a:r>
        </a:p>
      </dsp:txBody>
      <dsp:txXfrm>
        <a:off x="2930607" y="2777674"/>
        <a:ext cx="1830447" cy="1830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4E821-CA6E-46BA-9CCD-9B630C2FA600}">
      <dsp:nvSpPr>
        <dsp:cNvPr id="0" name=""/>
        <dsp:cNvSpPr/>
      </dsp:nvSpPr>
      <dsp:spPr>
        <a:xfrm>
          <a:off x="0" y="4416"/>
          <a:ext cx="5070780" cy="1033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IE" sz="3300" kern="1200" dirty="0">
              <a:latin typeface="Arial" panose="020B0604020202020204" pitchFamily="34" charset="0"/>
              <a:cs typeface="Arial" panose="020B0604020202020204" pitchFamily="34" charset="0"/>
            </a:rPr>
            <a:t>Particuliers et utilisateurs </a:t>
          </a:r>
        </a:p>
      </dsp:txBody>
      <dsp:txXfrm>
        <a:off x="30272" y="34688"/>
        <a:ext cx="5010236" cy="973012"/>
      </dsp:txXfrm>
    </dsp:sp>
    <dsp:sp modelId="{495DA19B-CE76-44FA-93E2-67997B83DE50}">
      <dsp:nvSpPr>
        <dsp:cNvPr id="0" name=""/>
        <dsp:cNvSpPr/>
      </dsp:nvSpPr>
      <dsp:spPr>
        <a:xfrm>
          <a:off x="6822" y="1123999"/>
          <a:ext cx="2428446" cy="1033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latin typeface="Arial" panose="020B0604020202020204" pitchFamily="34" charset="0"/>
              <a:cs typeface="Arial" panose="020B0604020202020204" pitchFamily="34" charset="0"/>
            </a:rPr>
            <a:t>Société civile, bénévolat et organisations de jeunesse</a:t>
          </a:r>
        </a:p>
      </dsp:txBody>
      <dsp:txXfrm>
        <a:off x="37094" y="1154271"/>
        <a:ext cx="2367902" cy="973012"/>
      </dsp:txXfrm>
    </dsp:sp>
    <dsp:sp modelId="{AFF20F88-764F-424A-B2D7-1AF33803B69E}">
      <dsp:nvSpPr>
        <dsp:cNvPr id="0" name=""/>
        <dsp:cNvSpPr/>
      </dsp:nvSpPr>
      <dsp:spPr>
        <a:xfrm>
          <a:off x="0" y="2248185"/>
          <a:ext cx="2428446" cy="1033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latin typeface="Arial" panose="020B0604020202020204" pitchFamily="34" charset="0"/>
              <a:cs typeface="Arial" panose="020B0604020202020204" pitchFamily="34" charset="0"/>
            </a:rPr>
            <a:t>Établissements d'enseignement et de formation</a:t>
          </a:r>
        </a:p>
      </dsp:txBody>
      <dsp:txXfrm>
        <a:off x="30272" y="2278457"/>
        <a:ext cx="2367902" cy="973012"/>
      </dsp:txXfrm>
    </dsp:sp>
    <dsp:sp modelId="{BCBC19EE-D94B-41E1-8EFC-1AC697F740C2}">
      <dsp:nvSpPr>
        <dsp:cNvPr id="0" name=""/>
        <dsp:cNvSpPr/>
      </dsp:nvSpPr>
      <dsp:spPr>
        <a:xfrm>
          <a:off x="2639258" y="1123999"/>
          <a:ext cx="2428446" cy="1033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latin typeface="Arial" panose="020B0604020202020204" pitchFamily="34" charset="0"/>
              <a:cs typeface="Arial" panose="020B0604020202020204" pitchFamily="34" charset="0"/>
            </a:rPr>
            <a:t>Secteur des entreprises</a:t>
          </a:r>
        </a:p>
      </dsp:txBody>
      <dsp:txXfrm>
        <a:off x="2669530" y="1154271"/>
        <a:ext cx="2367902" cy="973012"/>
      </dsp:txXfrm>
    </dsp:sp>
    <dsp:sp modelId="{8A0D805A-2AFB-42EB-A565-1A321BE58BBB}">
      <dsp:nvSpPr>
        <dsp:cNvPr id="0" name=""/>
        <dsp:cNvSpPr/>
      </dsp:nvSpPr>
      <dsp:spPr>
        <a:xfrm>
          <a:off x="2643994" y="2247054"/>
          <a:ext cx="2418973" cy="1033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latin typeface="Arial" panose="020B0604020202020204" pitchFamily="34" charset="0"/>
              <a:cs typeface="Arial" panose="020B0604020202020204" pitchFamily="34" charset="0"/>
            </a:rPr>
            <a:t>Acteurs régionaux et locaux</a:t>
          </a:r>
        </a:p>
      </dsp:txBody>
      <dsp:txXfrm>
        <a:off x="2674271" y="2277331"/>
        <a:ext cx="2358419" cy="973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7FEF6-2719-4F19-A286-E48443629CCC}">
      <dsp:nvSpPr>
        <dsp:cNvPr id="0" name=""/>
        <dsp:cNvSpPr/>
      </dsp:nvSpPr>
      <dsp:spPr>
        <a:xfrm>
          <a:off x="31884" y="146684"/>
          <a:ext cx="2023612" cy="12141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E" sz="2900" kern="1200" dirty="0">
              <a:latin typeface="Arial" panose="020B0604020202020204" pitchFamily="34" charset="0"/>
              <a:cs typeface="Arial" panose="020B0604020202020204" pitchFamily="34" charset="0"/>
            </a:rPr>
            <a:t>Acteurs nationaux</a:t>
          </a:r>
        </a:p>
      </dsp:txBody>
      <dsp:txXfrm>
        <a:off x="31884" y="146684"/>
        <a:ext cx="2023612" cy="1214167"/>
      </dsp:txXfrm>
    </dsp:sp>
    <dsp:sp modelId="{9C6067C1-EC43-4A59-BA3D-C666F61B0C69}">
      <dsp:nvSpPr>
        <dsp:cNvPr id="0" name=""/>
        <dsp:cNvSpPr/>
      </dsp:nvSpPr>
      <dsp:spPr>
        <a:xfrm>
          <a:off x="2201885" y="135866"/>
          <a:ext cx="2023612" cy="12141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E" sz="2900" kern="1200" dirty="0">
              <a:latin typeface="Arial" panose="020B0604020202020204" pitchFamily="34" charset="0"/>
              <a:cs typeface="Arial" panose="020B0604020202020204" pitchFamily="34" charset="0"/>
            </a:rPr>
            <a:t>Acteurs européens</a:t>
          </a:r>
        </a:p>
      </dsp:txBody>
      <dsp:txXfrm>
        <a:off x="2201885" y="135866"/>
        <a:ext cx="2023612" cy="1214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80BD1-F61A-4FDD-8802-780F7EC79479}">
      <dsp:nvSpPr>
        <dsp:cNvPr id="0" name=""/>
        <dsp:cNvSpPr/>
      </dsp:nvSpPr>
      <dsp:spPr>
        <a:xfrm rot="16200000">
          <a:off x="-645888" y="647330"/>
          <a:ext cx="5043054" cy="374839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E" sz="2000" kern="1200" dirty="0"/>
            <a:t>Quelle technologie ?</a:t>
          </a:r>
        </a:p>
        <a:p>
          <a:pPr marL="171450" lvl="1" indent="-171450" algn="l" defTabSz="800100">
            <a:lnSpc>
              <a:spcPct val="90000"/>
            </a:lnSpc>
            <a:spcBef>
              <a:spcPct val="0"/>
            </a:spcBef>
            <a:spcAft>
              <a:spcPct val="15000"/>
            </a:spcAft>
            <a:buChar char="•"/>
          </a:pPr>
          <a:r>
            <a:rPr lang="en-IE" sz="1800" kern="1200" dirty="0"/>
            <a:t>Les systèmes de certification numériques et ouverts et leur relation avec la VAE ?</a:t>
          </a:r>
        </a:p>
        <a:p>
          <a:pPr marL="171450" lvl="1" indent="-171450" algn="l" defTabSz="800100">
            <a:lnSpc>
              <a:spcPct val="90000"/>
            </a:lnSpc>
            <a:spcBef>
              <a:spcPct val="0"/>
            </a:spcBef>
            <a:spcAft>
              <a:spcPct val="15000"/>
            </a:spcAft>
            <a:buChar char="•"/>
          </a:pPr>
          <a:r>
            <a:rPr lang="en-IE" sz="1800" kern="1200" dirty="0"/>
            <a:t>Comment l'IA peut-elle aider ?</a:t>
          </a:r>
        </a:p>
        <a:p>
          <a:pPr marL="171450" lvl="1" indent="-171450" algn="l" defTabSz="800100">
            <a:lnSpc>
              <a:spcPct val="90000"/>
            </a:lnSpc>
            <a:spcBef>
              <a:spcPct val="0"/>
            </a:spcBef>
            <a:spcAft>
              <a:spcPct val="15000"/>
            </a:spcAft>
            <a:buChar char="•"/>
          </a:pPr>
          <a:r>
            <a:rPr lang="en-IE" sz="1800" kern="1200" dirty="0"/>
            <a:t>Questions relatives au coût ?</a:t>
          </a:r>
        </a:p>
      </dsp:txBody>
      <dsp:txXfrm rot="5400000">
        <a:off x="1443" y="1008610"/>
        <a:ext cx="3748393" cy="3025832"/>
      </dsp:txXfrm>
    </dsp:sp>
    <dsp:sp modelId="{BD8FC3F2-8248-42C7-9A7D-0B1CE0A688D6}">
      <dsp:nvSpPr>
        <dsp:cNvPr id="0" name=""/>
        <dsp:cNvSpPr/>
      </dsp:nvSpPr>
      <dsp:spPr>
        <a:xfrm rot="16200000">
          <a:off x="3383634" y="647330"/>
          <a:ext cx="5043054" cy="374839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E" sz="2000" kern="1200" dirty="0"/>
            <a:t>De quel soutien les étudiants ont-ils besoin ?</a:t>
          </a:r>
        </a:p>
        <a:p>
          <a:pPr marL="171450" lvl="1" indent="-171450" algn="l" defTabSz="800100">
            <a:lnSpc>
              <a:spcPct val="90000"/>
            </a:lnSpc>
            <a:spcBef>
              <a:spcPct val="0"/>
            </a:spcBef>
            <a:spcAft>
              <a:spcPct val="15000"/>
            </a:spcAft>
            <a:buChar char="•"/>
          </a:pPr>
          <a:r>
            <a:rPr lang="en-IE" sz="1800" kern="1200" dirty="0"/>
            <a:t>Reconnaissance holistique</a:t>
          </a:r>
        </a:p>
        <a:p>
          <a:pPr marL="171450" lvl="1" indent="-171450" algn="l" defTabSz="800100">
            <a:lnSpc>
              <a:spcPct val="90000"/>
            </a:lnSpc>
            <a:spcBef>
              <a:spcPct val="0"/>
            </a:spcBef>
            <a:spcAft>
              <a:spcPct val="15000"/>
            </a:spcAft>
            <a:buChar char="•"/>
          </a:pPr>
          <a:r>
            <a:rPr lang="en-IE" sz="1800" kern="1200" dirty="0"/>
            <a:t>Systèmes d'orientation tout au long de la vie</a:t>
          </a:r>
        </a:p>
        <a:p>
          <a:pPr marL="171450" lvl="1" indent="-171450" algn="l" defTabSz="800100">
            <a:lnSpc>
              <a:spcPct val="90000"/>
            </a:lnSpc>
            <a:spcBef>
              <a:spcPct val="0"/>
            </a:spcBef>
            <a:spcAft>
              <a:spcPct val="15000"/>
            </a:spcAft>
            <a:buChar char="•"/>
          </a:pPr>
          <a:r>
            <a:rPr lang="en-IE" sz="1800" kern="1200" dirty="0"/>
            <a:t>Utilisation meilleure et plus transparente des infrastructures existantes, en particulier des acquis d'apprentissage</a:t>
          </a:r>
        </a:p>
        <a:p>
          <a:pPr marL="171450" lvl="1" indent="-171450" algn="l" defTabSz="800100">
            <a:lnSpc>
              <a:spcPct val="90000"/>
            </a:lnSpc>
            <a:spcBef>
              <a:spcPct val="0"/>
            </a:spcBef>
            <a:spcAft>
              <a:spcPct val="15000"/>
            </a:spcAft>
            <a:buChar char="•"/>
          </a:pPr>
          <a:r>
            <a:rPr lang="en-IE" sz="1800" kern="1200" dirty="0"/>
            <a:t>Questions du coût ?</a:t>
          </a:r>
        </a:p>
      </dsp:txBody>
      <dsp:txXfrm rot="5400000">
        <a:off x="4030965" y="1008610"/>
        <a:ext cx="3748393" cy="3025832"/>
      </dsp:txXfrm>
    </dsp:sp>
    <dsp:sp modelId="{5F4250E8-8815-4A44-8BF3-915B7149F38D}">
      <dsp:nvSpPr>
        <dsp:cNvPr id="0" name=""/>
        <dsp:cNvSpPr/>
      </dsp:nvSpPr>
      <dsp:spPr>
        <a:xfrm rot="16200000">
          <a:off x="7413156" y="647330"/>
          <a:ext cx="5043054" cy="374839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E" sz="2000" kern="1200" dirty="0"/>
            <a:t>Comment résoudre les problèmes philosophiques et techniques sous-jacents ?</a:t>
          </a:r>
        </a:p>
        <a:p>
          <a:pPr marL="114300" lvl="1" indent="-114300" algn="l" defTabSz="577850">
            <a:lnSpc>
              <a:spcPct val="90000"/>
            </a:lnSpc>
            <a:spcBef>
              <a:spcPct val="0"/>
            </a:spcBef>
            <a:spcAft>
              <a:spcPct val="15000"/>
            </a:spcAft>
            <a:buChar char="•"/>
          </a:pPr>
          <a:r>
            <a:rPr lang="en-IE" sz="1300" kern="1200" dirty="0" err="1"/>
            <a:t>Mettre</a:t>
          </a:r>
          <a:r>
            <a:rPr lang="en-IE" sz="1300" kern="1200" dirty="0"/>
            <a:t> </a:t>
          </a:r>
          <a:r>
            <a:rPr lang="en-IE" sz="1300" kern="1200" dirty="0" err="1"/>
            <a:t>en</a:t>
          </a:r>
          <a:r>
            <a:rPr lang="en-IE" sz="1300" kern="1200" dirty="0"/>
            <a:t> </a:t>
          </a:r>
          <a:r>
            <a:rPr lang="en-IE" sz="1300" kern="1200" dirty="0" err="1"/>
            <a:t>évidence</a:t>
          </a:r>
          <a:r>
            <a:rPr lang="en-IE" sz="1300" kern="1200" dirty="0"/>
            <a:t> la relation entre les politiques visant à intégrer les compétences transversales dans l'éducation formelle et celles visant à intégrer systématiquement la VAE</a:t>
          </a:r>
        </a:p>
        <a:p>
          <a:pPr marL="114300" lvl="1" indent="-114300" algn="l" defTabSz="577850">
            <a:lnSpc>
              <a:spcPct val="90000"/>
            </a:lnSpc>
            <a:spcBef>
              <a:spcPct val="0"/>
            </a:spcBef>
            <a:spcAft>
              <a:spcPct val="15000"/>
            </a:spcAft>
            <a:buChar char="•"/>
          </a:pPr>
          <a:r>
            <a:rPr lang="en-IE" sz="1300" kern="1200" dirty="0"/>
            <a:t>Mettre en évidence la relation entre les niveaux du cadre des certifications, les systèmes de crédits et de transfert et les outils de validation</a:t>
          </a:r>
        </a:p>
        <a:p>
          <a:pPr marL="114300" lvl="1" indent="-114300" algn="l" defTabSz="577850">
            <a:lnSpc>
              <a:spcPct val="90000"/>
            </a:lnSpc>
            <a:spcBef>
              <a:spcPct val="0"/>
            </a:spcBef>
            <a:spcAft>
              <a:spcPct val="15000"/>
            </a:spcAft>
            <a:buChar char="•"/>
          </a:pPr>
          <a:r>
            <a:rPr lang="en-IE" sz="1300" kern="1200" dirty="0"/>
            <a:t>Stratégies de financement dans un système tertiaire diversifié et rôle de la VAE</a:t>
          </a:r>
        </a:p>
        <a:p>
          <a:pPr marL="114300" lvl="1" indent="-114300" algn="l" defTabSz="577850">
            <a:lnSpc>
              <a:spcPct val="90000"/>
            </a:lnSpc>
            <a:spcBef>
              <a:spcPct val="0"/>
            </a:spcBef>
            <a:spcAft>
              <a:spcPct val="15000"/>
            </a:spcAft>
            <a:buChar char="•"/>
          </a:pPr>
          <a:r>
            <a:rPr lang="en-IE" sz="1300" kern="1200" dirty="0"/>
            <a:t>Exprimer de manière plus claire et convaincante une vision plus globale de l'apprentissage et des rôles complémentaires de la VAE et de l'apprentissage formel </a:t>
          </a:r>
        </a:p>
      </dsp:txBody>
      <dsp:txXfrm rot="5400000">
        <a:off x="8060487" y="1008610"/>
        <a:ext cx="3748393" cy="30258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59429-679C-324C-9E26-1F74A761134B}" type="datetimeFigureOut">
              <a:rPr lang="en-BE" smtClean="0"/>
              <a:t>11/02/2026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principaux</a:t>
            </a:r>
          </a:p>
          <a:p>
            <a:pPr lvl="1"/>
            <a:r>
              <a:rPr lang="en-GB"/>
              <a:t>Deuxième niveau</a:t>
            </a:r>
          </a:p>
          <a:p>
            <a:pPr lvl="2"/>
            <a:r>
              <a:rPr lang="en-GB"/>
              <a:t>Troisième niveau</a:t>
            </a:r>
          </a:p>
          <a:p>
            <a:pPr lvl="3"/>
            <a:r>
              <a:rPr lang="en-GB"/>
              <a:t>Quatrième niveau</a:t>
            </a:r>
          </a:p>
          <a:p>
            <a:pPr lvl="4"/>
            <a:r>
              <a:rPr lang="en-GB"/>
              <a:t>Cinquième niveau</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D9041-5CF4-5440-BFE9-4369F3619633}" type="slidenum">
              <a:rPr lang="en-BE" smtClean="0"/>
              <a:t>‹#›</a:t>
            </a:fld>
            <a:endParaRPr lang="en-BE"/>
          </a:p>
        </p:txBody>
      </p:sp>
    </p:spTree>
    <p:extLst>
      <p:ext uri="{BB962C8B-B14F-4D97-AF65-F5344CB8AC3E}">
        <p14:creationId xmlns:p14="http://schemas.microsoft.com/office/powerpoint/2010/main" val="269607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Gestion du cadre national des certifications et promotion de certifications fiables ;  Assurance qualité externe des prestataires, y compris les évaluations de la qualité institutionnelle ; Normes d'attribution ; Certification et vérification des certifications ; Validation des programmes éducatifs ; Soutien RPL pour les prestataires QQI ; Accord sur les procédures d'assurance qualité ; Soutien à la reconnaissance des certifications par le biais de notre service NARIC irlandais ;  Intégrité académique ; Accès, transfert, progression et parcours d'apprentissage ; Label de qualité </a:t>
            </a:r>
            <a:r>
              <a:rPr lang="en-IE" sz="1200" b="0" i="0" kern="1200" dirty="0" err="1">
                <a:solidFill>
                  <a:schemeClr val="tx1"/>
                </a:solidFill>
                <a:effectLst/>
                <a:latin typeface="+mn-lt"/>
                <a:ea typeface="+mn-ea"/>
                <a:cs typeface="+mn-cs"/>
              </a:rPr>
              <a:t>TrustEd </a:t>
            </a:r>
            <a:r>
              <a:rPr lang="en-IE" sz="1200" b="0" i="0" kern="1200" dirty="0">
                <a:solidFill>
                  <a:schemeClr val="tx1"/>
                </a:solidFill>
                <a:effectLst/>
                <a:latin typeface="+mn-lt"/>
                <a:ea typeface="+mn-ea"/>
                <a:cs typeface="+mn-cs"/>
              </a:rPr>
              <a:t>Ireland.</a:t>
            </a:r>
          </a:p>
          <a:p>
            <a:endParaRPr lang="en-IE" dirty="0"/>
          </a:p>
        </p:txBody>
      </p:sp>
      <p:sp>
        <p:nvSpPr>
          <p:cNvPr id="4" name="Slide Number Placeholder 3"/>
          <p:cNvSpPr>
            <a:spLocks noGrp="1"/>
          </p:cNvSpPr>
          <p:nvPr>
            <p:ph type="sldNum" sz="quarter" idx="5"/>
          </p:nvPr>
        </p:nvSpPr>
        <p:spPr/>
        <p:txBody>
          <a:bodyPr/>
          <a:lstStyle/>
          <a:p>
            <a:fld id="{DB419039-4946-AE4F-9213-A53B8442C7CD}" type="slidenum">
              <a:rPr lang="en-US" smtClean="0"/>
              <a:t>3</a:t>
            </a:fld>
            <a:endParaRPr lang="en-US"/>
          </a:p>
        </p:txBody>
      </p:sp>
    </p:spTree>
    <p:extLst>
      <p:ext uri="{BB962C8B-B14F-4D97-AF65-F5344CB8AC3E}">
        <p14:creationId xmlns:p14="http://schemas.microsoft.com/office/powerpoint/2010/main" val="35285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B419039-4946-AE4F-9213-A53B8442C7CD}" type="slidenum">
              <a:rPr lang="en-US" smtClean="0"/>
              <a:t>4</a:t>
            </a:fld>
            <a:endParaRPr lang="en-US"/>
          </a:p>
        </p:txBody>
      </p:sp>
    </p:spTree>
    <p:extLst>
      <p:ext uri="{BB962C8B-B14F-4D97-AF65-F5344CB8AC3E}">
        <p14:creationId xmlns:p14="http://schemas.microsoft.com/office/powerpoint/2010/main" val="427366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B419039-4946-AE4F-9213-A53B8442C7CD}" type="slidenum">
              <a:rPr lang="en-US" smtClean="0"/>
              <a:t>11</a:t>
            </a:fld>
            <a:endParaRPr lang="en-US"/>
          </a:p>
        </p:txBody>
      </p:sp>
    </p:spTree>
    <p:extLst>
      <p:ext uri="{BB962C8B-B14F-4D97-AF65-F5344CB8AC3E}">
        <p14:creationId xmlns:p14="http://schemas.microsoft.com/office/powerpoint/2010/main" val="363053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B419039-4946-AE4F-9213-A53B8442C7CD}" type="slidenum">
              <a:rPr lang="en-US" smtClean="0"/>
              <a:t>12</a:t>
            </a:fld>
            <a:endParaRPr lang="en-US"/>
          </a:p>
        </p:txBody>
      </p:sp>
    </p:spTree>
    <p:extLst>
      <p:ext uri="{BB962C8B-B14F-4D97-AF65-F5344CB8AC3E}">
        <p14:creationId xmlns:p14="http://schemas.microsoft.com/office/powerpoint/2010/main" val="334918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736E-4636-6450-B7D3-37C49E4F6A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95F06AEA-AAF9-7838-C653-FBF9B2D5E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3E96AF9-C273-A8C2-CCB8-B6090B71486C}"/>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C8AD9D98-7E87-0DEB-8C54-2DA45ED61B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3F23D1B-1A6E-511A-D4B4-F08456D5FB29}"/>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399024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6BC-5212-39AF-0DFC-2602731491AE}"/>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976B9CE9-D1A4-3F01-FEC8-E83C53C12F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6C36695-0A42-364D-6F5F-AD5F931FC7B1}"/>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67CFD904-E3EE-8D14-0A14-44B52EA5FE3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EF5AE0-D703-1B3C-BF83-8AA2E77DFFE9}"/>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4181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11033-27E1-B458-63EB-BB5B910C402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636EC28-FB57-1ABB-39AD-8A1FF30FE5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73706DA-A4A2-FD38-DB11-9FFCE3BEDDCC}"/>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551AFC87-F646-BED1-E061-99D9AD5791E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0C62597-4FB3-D29C-AE28-3B99CD405C91}"/>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73292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33875F-CE55-9C4B-90D5-A5DB3690DA56}"/>
              </a:ext>
            </a:extLst>
          </p:cNvPr>
          <p:cNvSpPr>
            <a:spLocks noGrp="1"/>
          </p:cNvSpPr>
          <p:nvPr>
            <p:ph type="title"/>
          </p:nvPr>
        </p:nvSpPr>
        <p:spPr>
          <a:xfrm>
            <a:off x="334441" y="909305"/>
            <a:ext cx="5685118" cy="1325563"/>
          </a:xfrm>
          <a:prstGeom prst="rect">
            <a:avLst/>
          </a:prstGeom>
        </p:spPr>
        <p:txBody>
          <a:bodyPr/>
          <a:lstStyle>
            <a:lvl1pPr>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02622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61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3">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B14C6-C9B6-A0F8-97DB-18AEBA62F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0100"/>
            <a:ext cx="12192000" cy="977900"/>
          </a:xfrm>
          <a:prstGeom prst="rect">
            <a:avLst/>
          </a:prstGeom>
        </p:spPr>
      </p:pic>
      <p:sp>
        <p:nvSpPr>
          <p:cNvPr id="10" name="Slide Number Placeholder 9">
            <a:extLst>
              <a:ext uri="{FF2B5EF4-FFF2-40B4-BE49-F238E27FC236}">
                <a16:creationId xmlns:a16="http://schemas.microsoft.com/office/drawing/2014/main" id="{2CB15D34-6B89-0B4D-9522-77930B2FE611}"/>
              </a:ext>
            </a:extLst>
          </p:cNvPr>
          <p:cNvSpPr>
            <a:spLocks noGrp="1"/>
          </p:cNvSpPr>
          <p:nvPr>
            <p:ph type="sldNum" sz="quarter" idx="12"/>
          </p:nvPr>
        </p:nvSpPr>
        <p:spPr/>
        <p:txBody>
          <a:bodyPr/>
          <a:lstStyle/>
          <a:p>
            <a:fld id="{0BD9C366-EB7D-684B-B3AB-955975293A18}" type="slidenum">
              <a:rPr lang="en-US" smtClean="0"/>
              <a:pPr/>
              <a:t>‹#›</a:t>
            </a:fld>
            <a:endParaRPr lang="en-US"/>
          </a:p>
        </p:txBody>
      </p:sp>
      <p:sp>
        <p:nvSpPr>
          <p:cNvPr id="8" name="Google Shape;21;p4">
            <a:extLst>
              <a:ext uri="{FF2B5EF4-FFF2-40B4-BE49-F238E27FC236}">
                <a16:creationId xmlns:a16="http://schemas.microsoft.com/office/drawing/2014/main" id="{12BA2C2A-351D-474B-ABF1-5CE3846B123B}"/>
              </a:ext>
            </a:extLst>
          </p:cNvPr>
          <p:cNvSpPr txBox="1">
            <a:spLocks noGrp="1"/>
          </p:cNvSpPr>
          <p:nvPr>
            <p:ph type="title"/>
          </p:nvPr>
        </p:nvSpPr>
        <p:spPr>
          <a:xfrm>
            <a:off x="333584" y="543398"/>
            <a:ext cx="8403846" cy="6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1"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GB"/>
              <a:t>Click to edit Master title style</a:t>
            </a:r>
            <a:endParaRPr/>
          </a:p>
        </p:txBody>
      </p:sp>
      <p:sp>
        <p:nvSpPr>
          <p:cNvPr id="6" name="Google Shape;22;p4">
            <a:extLst>
              <a:ext uri="{FF2B5EF4-FFF2-40B4-BE49-F238E27FC236}">
                <a16:creationId xmlns:a16="http://schemas.microsoft.com/office/drawing/2014/main" id="{884D98FD-9E63-7D4F-B6EE-B252B1216869}"/>
              </a:ext>
            </a:extLst>
          </p:cNvPr>
          <p:cNvSpPr txBox="1">
            <a:spLocks noGrp="1"/>
          </p:cNvSpPr>
          <p:nvPr>
            <p:ph type="body" idx="1" hasCustomPrompt="1"/>
          </p:nvPr>
        </p:nvSpPr>
        <p:spPr>
          <a:xfrm>
            <a:off x="423035" y="1444037"/>
            <a:ext cx="8294517" cy="3938454"/>
          </a:xfrm>
          <a:prstGeom prst="rect">
            <a:avLst/>
          </a:prstGeom>
        </p:spPr>
        <p:txBody>
          <a:bodyPr spcFirstLastPara="1" wrap="square" lIns="0" tIns="0" rIns="91425" bIns="91425" numCol="3" anchor="t" anchorCtr="0">
            <a:noAutofit/>
          </a:bodyPr>
          <a:lstStyle>
            <a:lvl1pPr marL="135464" marR="0" lvl="0" indent="0" algn="l" defTabSz="914400" rtl="0" eaLnBrk="1" fontAlgn="auto" latinLnBrk="0" hangingPunct="1">
              <a:lnSpc>
                <a:spcPct val="90000"/>
              </a:lnSpc>
              <a:spcBef>
                <a:spcPts val="0"/>
              </a:spcBef>
              <a:spcAft>
                <a:spcPts val="0"/>
              </a:spcAft>
              <a:buClrTx/>
              <a:buSzPts val="2000"/>
              <a:buFont typeface="Arial" panose="020B0604020202020204" pitchFamily="34" charset="0"/>
              <a:buNone/>
              <a:tabLst/>
              <a:defRPr lang="en-IE" sz="1400" b="0" i="0">
                <a:effectLst/>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Vel</a:t>
            </a:r>
            <a:r>
              <a:rPr lang="en-GB"/>
              <a:t> </a:t>
            </a:r>
            <a:r>
              <a:rPr lang="en-GB" err="1"/>
              <a:t>quam</a:t>
            </a:r>
            <a:r>
              <a:rPr lang="en-GB"/>
              <a:t> </a:t>
            </a:r>
            <a:r>
              <a:rPr lang="en-GB" err="1"/>
              <a:t>elementum</a:t>
            </a:r>
            <a:r>
              <a:rPr lang="en-GB"/>
              <a:t> pulvinar </a:t>
            </a:r>
            <a:r>
              <a:rPr lang="en-GB" err="1"/>
              <a:t>etiam</a:t>
            </a:r>
            <a:r>
              <a:rPr lang="en-GB"/>
              <a:t> non. </a:t>
            </a:r>
            <a:r>
              <a:rPr lang="en-GB" err="1"/>
              <a:t>Natoque</a:t>
            </a:r>
            <a:r>
              <a:rPr lang="en-GB"/>
              <a:t> </a:t>
            </a:r>
            <a:r>
              <a:rPr lang="en-GB" err="1"/>
              <a:t>penatibus</a:t>
            </a:r>
            <a:r>
              <a:rPr lang="en-GB"/>
              <a:t> et </a:t>
            </a:r>
            <a:r>
              <a:rPr lang="en-GB" err="1"/>
              <a:t>magnis</a:t>
            </a:r>
            <a:r>
              <a:rPr lang="en-GB"/>
              <a:t> dis. </a:t>
            </a:r>
            <a:r>
              <a:rPr lang="en-GB" err="1"/>
              <a:t>Vel</a:t>
            </a:r>
            <a:r>
              <a:rPr lang="en-GB"/>
              <a:t> </a:t>
            </a:r>
            <a:r>
              <a:rPr lang="en-GB" err="1"/>
              <a:t>facilisis</a:t>
            </a:r>
            <a:r>
              <a:rPr lang="en-GB"/>
              <a:t> </a:t>
            </a:r>
            <a:r>
              <a:rPr lang="en-GB" err="1"/>
              <a:t>volutpat</a:t>
            </a:r>
            <a:r>
              <a:rPr lang="en-GB"/>
              <a:t> </a:t>
            </a:r>
            <a:r>
              <a:rPr lang="en-GB" err="1"/>
              <a:t>est</a:t>
            </a:r>
            <a:r>
              <a:rPr lang="en-GB"/>
              <a:t> </a:t>
            </a:r>
            <a:r>
              <a:rPr lang="en-GB" err="1"/>
              <a:t>velit</a:t>
            </a:r>
            <a:r>
              <a:rPr lang="en-GB"/>
              <a:t>. </a:t>
            </a:r>
            <a:r>
              <a:rPr lang="en-GB" err="1"/>
              <a:t>Orci</a:t>
            </a:r>
            <a:r>
              <a:rPr lang="en-GB"/>
              <a:t> </a:t>
            </a:r>
            <a:r>
              <a:rPr lang="en-GB" err="1"/>
              <a:t>dapibus</a:t>
            </a:r>
            <a:r>
              <a:rPr lang="en-GB"/>
              <a:t> </a:t>
            </a:r>
            <a:r>
              <a:rPr lang="en-GB" err="1"/>
              <a:t>ultrices</a:t>
            </a:r>
            <a:r>
              <a:rPr lang="en-GB"/>
              <a:t> in </a:t>
            </a:r>
            <a:r>
              <a:rPr lang="en-GB" err="1"/>
              <a:t>iaculis</a:t>
            </a:r>
            <a:r>
              <a:rPr lang="en-GB"/>
              <a:t> </a:t>
            </a:r>
            <a:r>
              <a:rPr lang="en-GB" err="1"/>
              <a:t>nunc</a:t>
            </a:r>
            <a:r>
              <a:rPr lang="en-GB"/>
              <a:t> </a:t>
            </a:r>
            <a:r>
              <a:rPr lang="en-GB" err="1"/>
              <a:t>sed</a:t>
            </a:r>
            <a:r>
              <a:rPr lang="en-GB"/>
              <a:t> </a:t>
            </a:r>
            <a:r>
              <a:rPr lang="en-GB" err="1"/>
              <a:t>augue</a:t>
            </a:r>
            <a:r>
              <a:rPr lang="en-GB"/>
              <a:t>. </a:t>
            </a:r>
            <a:r>
              <a:rPr lang="en-GB" err="1"/>
              <a:t>Imperdiet</a:t>
            </a:r>
            <a:r>
              <a:rPr lang="en-GB"/>
              <a:t> </a:t>
            </a:r>
            <a:r>
              <a:rPr lang="en-GB" err="1"/>
              <a:t>proin</a:t>
            </a:r>
            <a:r>
              <a:rPr lang="en-GB"/>
              <a:t> fermentum </a:t>
            </a:r>
            <a:r>
              <a:rPr lang="en-GB" err="1"/>
              <a:t>leo</a:t>
            </a:r>
            <a:r>
              <a:rPr lang="en-GB"/>
              <a:t> </a:t>
            </a:r>
            <a:r>
              <a:rPr lang="en-GB" err="1"/>
              <a:t>vel</a:t>
            </a:r>
            <a:r>
              <a:rPr lang="en-GB"/>
              <a:t> </a:t>
            </a:r>
            <a:r>
              <a:rPr lang="en-GB" err="1"/>
              <a:t>orci</a:t>
            </a:r>
            <a:r>
              <a:rPr lang="en-GB"/>
              <a:t> porta.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Donec et </a:t>
            </a:r>
            <a:r>
              <a:rPr lang="en-GB" err="1"/>
              <a:t>odio</a:t>
            </a:r>
            <a:r>
              <a:rPr lang="en-GB"/>
              <a:t> </a:t>
            </a:r>
            <a:r>
              <a:rPr lang="en-GB" err="1"/>
              <a:t>pellentesque</a:t>
            </a:r>
            <a:r>
              <a:rPr lang="en-GB"/>
              <a:t> </a:t>
            </a:r>
            <a:r>
              <a:rPr lang="en-GB" err="1"/>
              <a:t>diam</a:t>
            </a:r>
            <a:r>
              <a:rPr lang="en-GB"/>
              <a:t> </a:t>
            </a:r>
            <a:r>
              <a:rPr lang="en-GB" err="1"/>
              <a:t>volutpat</a:t>
            </a:r>
            <a:r>
              <a:rPr lang="en-GB"/>
              <a:t>. </a:t>
            </a:r>
            <a:r>
              <a:rPr lang="en-GB" err="1"/>
              <a:t>Molestie</a:t>
            </a:r>
            <a:r>
              <a:rPr lang="en-GB"/>
              <a:t> </a:t>
            </a:r>
            <a:r>
              <a:rPr lang="en-GB" err="1"/>
              <a:t>nunc</a:t>
            </a:r>
            <a:r>
              <a:rPr lang="en-GB"/>
              <a:t> non </a:t>
            </a:r>
            <a:r>
              <a:rPr lang="en-GB" err="1"/>
              <a:t>blandit</a:t>
            </a:r>
            <a:r>
              <a:rPr lang="en-GB"/>
              <a:t> </a:t>
            </a:r>
            <a:r>
              <a:rPr lang="en-GB" err="1"/>
              <a:t>massa</a:t>
            </a:r>
            <a:r>
              <a:rPr lang="en-GB"/>
              <a:t> </a:t>
            </a:r>
            <a:r>
              <a:rPr lang="en-GB" err="1"/>
              <a:t>enim</a:t>
            </a:r>
            <a:r>
              <a:rPr lang="en-GB"/>
              <a:t> </a:t>
            </a:r>
            <a:r>
              <a:rPr lang="en-GB" err="1"/>
              <a:t>nec</a:t>
            </a:r>
            <a:r>
              <a:rPr lang="en-GB"/>
              <a:t> dui </a:t>
            </a:r>
            <a:r>
              <a:rPr lang="en-GB" err="1"/>
              <a:t>nunc</a:t>
            </a:r>
            <a:r>
              <a:rPr lang="en-GB"/>
              <a:t>. Tellus id </a:t>
            </a:r>
            <a:r>
              <a:rPr lang="en-GB" err="1"/>
              <a:t>interdum</a:t>
            </a:r>
            <a:r>
              <a:rPr lang="en-GB"/>
              <a:t> </a:t>
            </a:r>
            <a:r>
              <a:rPr lang="en-GB" err="1"/>
              <a:t>velit</a:t>
            </a:r>
            <a:r>
              <a:rPr lang="en-GB"/>
              <a:t> </a:t>
            </a:r>
            <a:r>
              <a:rPr lang="en-GB" err="1"/>
              <a:t>laoreet</a:t>
            </a:r>
            <a:r>
              <a:rPr lang="en-GB"/>
              <a:t> id </a:t>
            </a:r>
            <a:r>
              <a:rPr lang="en-GB" err="1"/>
              <a:t>donec</a:t>
            </a:r>
            <a:r>
              <a:rPr lang="en-GB"/>
              <a:t> </a:t>
            </a:r>
            <a:r>
              <a:rPr lang="en-GB" err="1"/>
              <a:t>ultrices</a:t>
            </a:r>
            <a:r>
              <a:rPr lang="en-GB"/>
              <a:t>. Lorem ipsum </a:t>
            </a:r>
            <a:r>
              <a:rPr lang="en-GB" err="1"/>
              <a:t>dolor</a:t>
            </a:r>
            <a:r>
              <a:rPr lang="en-GB"/>
              <a:t> sit </a:t>
            </a:r>
            <a:r>
              <a:rPr lang="en-GB" err="1"/>
              <a:t>amet</a:t>
            </a:r>
            <a:r>
              <a:rPr lang="en-GB"/>
              <a:t> </a:t>
            </a:r>
            <a:r>
              <a:rPr lang="en-GB" err="1"/>
              <a:t>consectetur</a:t>
            </a:r>
            <a:r>
              <a:rPr lang="en-GB"/>
              <a:t>. </a:t>
            </a:r>
            <a:r>
              <a:rPr lang="en-GB" err="1"/>
              <a:t>Augue</a:t>
            </a:r>
            <a:r>
              <a:rPr lang="en-GB"/>
              <a:t> </a:t>
            </a:r>
            <a:r>
              <a:rPr lang="en-GB" err="1"/>
              <a:t>interdum</a:t>
            </a:r>
            <a:r>
              <a:rPr lang="en-GB"/>
              <a:t> </a:t>
            </a:r>
            <a:r>
              <a:rPr lang="en-GB" err="1"/>
              <a:t>velit</a:t>
            </a:r>
            <a:r>
              <a:rPr lang="en-GB"/>
              <a:t> </a:t>
            </a:r>
            <a:r>
              <a:rPr lang="en-GB" err="1"/>
              <a:t>euismod</a:t>
            </a:r>
            <a:r>
              <a:rPr lang="en-GB"/>
              <a:t> in. </a:t>
            </a:r>
            <a:r>
              <a:rPr lang="en-GB" err="1"/>
              <a:t>Urna</a:t>
            </a:r>
            <a:r>
              <a:rPr lang="en-GB"/>
              <a:t> </a:t>
            </a:r>
            <a:r>
              <a:rPr lang="en-GB" err="1"/>
              <a:t>nunc</a:t>
            </a:r>
            <a:r>
              <a:rPr lang="en-GB"/>
              <a:t> id cursus </a:t>
            </a:r>
            <a:r>
              <a:rPr lang="en-GB" err="1"/>
              <a:t>metus</a:t>
            </a:r>
            <a:r>
              <a:rPr lang="en-GB"/>
              <a:t> </a:t>
            </a:r>
            <a:r>
              <a:rPr lang="en-GB" err="1"/>
              <a:t>aliquam</a:t>
            </a:r>
            <a:r>
              <a:rPr lang="en-GB"/>
              <a:t> </a:t>
            </a:r>
            <a:r>
              <a:rPr lang="en-GB" err="1"/>
              <a:t>eleifend</a:t>
            </a:r>
            <a:r>
              <a:rPr lang="en-GB"/>
              <a:t>.</a:t>
            </a:r>
          </a:p>
          <a:p>
            <a:pPr lvl="0"/>
            <a:endParaRPr lang="en-GB"/>
          </a:p>
          <a:p>
            <a:pPr marL="135464" marR="0" lvl="0" indent="0" algn="l" defTabSz="914400" rtl="0" eaLnBrk="1" fontAlgn="auto" latinLnBrk="0" hangingPunct="1">
              <a:lnSpc>
                <a:spcPct val="90000"/>
              </a:lnSpc>
              <a:spcBef>
                <a:spcPts val="0"/>
              </a:spcBef>
              <a:spcAft>
                <a:spcPts val="0"/>
              </a:spcAft>
              <a:buClrTx/>
              <a:buSzPts val="2000"/>
              <a:buFont typeface="Arial" panose="020B0604020202020204" pitchFamily="34" charset="0"/>
              <a:buNone/>
              <a:tabLst/>
              <a:defRPr/>
            </a:pPr>
            <a:r>
              <a:rPr lang="en-GB"/>
              <a:t>A </a:t>
            </a:r>
            <a:r>
              <a:rPr lang="en-GB" err="1"/>
              <a:t>diam</a:t>
            </a:r>
            <a:r>
              <a:rPr lang="en-GB"/>
              <a:t> </a:t>
            </a:r>
            <a:r>
              <a:rPr lang="en-GB" err="1"/>
              <a:t>sollicitudin</a:t>
            </a:r>
            <a:r>
              <a:rPr lang="en-GB"/>
              <a:t> </a:t>
            </a:r>
            <a:r>
              <a:rPr lang="en-GB" err="1"/>
              <a:t>tempor</a:t>
            </a:r>
            <a:r>
              <a:rPr lang="en-GB"/>
              <a:t> id </a:t>
            </a:r>
            <a:r>
              <a:rPr lang="en-GB" err="1"/>
              <a:t>eu</a:t>
            </a:r>
            <a:r>
              <a:rPr lang="en-GB"/>
              <a:t> </a:t>
            </a:r>
            <a:r>
              <a:rPr lang="en-GB" err="1"/>
              <a:t>nisl</a:t>
            </a:r>
            <a:r>
              <a:rPr lang="en-GB"/>
              <a:t> </a:t>
            </a:r>
            <a:r>
              <a:rPr lang="en-GB" err="1"/>
              <a:t>nunc</a:t>
            </a:r>
            <a:r>
              <a:rPr lang="en-GB"/>
              <a:t>. In </a:t>
            </a:r>
            <a:r>
              <a:rPr lang="en-GB" err="1"/>
              <a:t>est</a:t>
            </a:r>
            <a:r>
              <a:rPr lang="en-GB"/>
              <a:t> ante in </a:t>
            </a:r>
            <a:r>
              <a:rPr lang="en-GB" err="1"/>
              <a:t>nibh</a:t>
            </a:r>
            <a:r>
              <a:rPr lang="en-GB"/>
              <a:t> </a:t>
            </a:r>
            <a:r>
              <a:rPr lang="en-GB" err="1"/>
              <a:t>mauris</a:t>
            </a:r>
            <a:r>
              <a:rPr lang="en-GB"/>
              <a:t> cursus. </a:t>
            </a:r>
            <a:r>
              <a:rPr lang="en-GB" err="1"/>
              <a:t>Viverra</a:t>
            </a:r>
            <a:r>
              <a:rPr lang="en-GB"/>
              <a:t> </a:t>
            </a:r>
            <a:r>
              <a:rPr lang="en-GB" err="1"/>
              <a:t>tellus</a:t>
            </a:r>
            <a:r>
              <a:rPr lang="en-GB"/>
              <a:t>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In </a:t>
            </a:r>
            <a:r>
              <a:rPr lang="en-GB" err="1"/>
              <a:t>ornare</a:t>
            </a:r>
            <a:r>
              <a:rPr lang="en-GB"/>
              <a:t> </a:t>
            </a:r>
            <a:r>
              <a:rPr lang="en-GB" err="1"/>
              <a:t>quam</a:t>
            </a:r>
            <a:r>
              <a:rPr lang="en-GB"/>
              <a:t> </a:t>
            </a:r>
            <a:r>
              <a:rPr lang="en-GB" err="1"/>
              <a:t>viverra</a:t>
            </a:r>
            <a:r>
              <a:rPr lang="en-GB"/>
              <a:t> </a:t>
            </a:r>
            <a:r>
              <a:rPr lang="en-GB" err="1"/>
              <a:t>orci</a:t>
            </a:r>
            <a:r>
              <a:rPr lang="en-GB"/>
              <a:t> </a:t>
            </a:r>
            <a:r>
              <a:rPr lang="en-GB" err="1"/>
              <a:t>sagittis</a:t>
            </a:r>
            <a:r>
              <a:rPr lang="en-GB"/>
              <a:t> </a:t>
            </a:r>
            <a:r>
              <a:rPr lang="en-GB" err="1"/>
              <a:t>eu</a:t>
            </a:r>
            <a:r>
              <a:rPr lang="en-GB"/>
              <a:t> </a:t>
            </a:r>
            <a:r>
              <a:rPr lang="en-GB" err="1"/>
              <a:t>volutpat</a:t>
            </a:r>
            <a:r>
              <a:rPr lang="en-GB"/>
              <a:t>. Et pharetra pharetra </a:t>
            </a:r>
            <a:r>
              <a:rPr lang="en-GB" err="1"/>
              <a:t>massa</a:t>
            </a:r>
            <a:r>
              <a:rPr lang="en-GB"/>
              <a:t> </a:t>
            </a:r>
            <a:r>
              <a:rPr lang="en-GB" err="1"/>
              <a:t>massa</a:t>
            </a:r>
            <a:r>
              <a:rPr lang="en-GB"/>
              <a:t> </a:t>
            </a:r>
            <a:r>
              <a:rPr lang="en-GB" err="1"/>
              <a:t>ultricies</a:t>
            </a:r>
            <a:r>
              <a:rPr lang="en-GB"/>
              <a:t>. </a:t>
            </a:r>
            <a:r>
              <a:rPr lang="en-GB" err="1"/>
              <a:t>Velit</a:t>
            </a:r>
            <a:r>
              <a:rPr lang="en-GB"/>
              <a:t> </a:t>
            </a:r>
            <a:r>
              <a:rPr lang="en-GB" err="1"/>
              <a:t>scelerisque</a:t>
            </a:r>
            <a:r>
              <a:rPr lang="en-GB"/>
              <a:t> in dictum non </a:t>
            </a:r>
            <a:r>
              <a:rPr lang="en-GB" err="1"/>
              <a:t>consectetur</a:t>
            </a:r>
            <a:r>
              <a:rPr lang="en-GB"/>
              <a:t> a </a:t>
            </a:r>
            <a:r>
              <a:rPr lang="en-GB" err="1"/>
              <a:t>erat</a:t>
            </a:r>
            <a:r>
              <a:rPr lang="en-GB"/>
              <a:t> </a:t>
            </a:r>
            <a:r>
              <a:rPr lang="en-GB" err="1"/>
              <a:t>nam</a:t>
            </a:r>
            <a:r>
              <a:rPr lang="en-GB"/>
              <a:t>. </a:t>
            </a:r>
            <a:r>
              <a:rPr lang="en-GB" err="1"/>
              <a:t>Facilisi</a:t>
            </a:r>
            <a:r>
              <a:rPr lang="en-GB"/>
              <a:t> </a:t>
            </a:r>
            <a:r>
              <a:rPr lang="en-GB" err="1"/>
              <a:t>morbi</a:t>
            </a:r>
            <a:r>
              <a:rPr lang="en-GB"/>
              <a:t> tempus </a:t>
            </a:r>
            <a:r>
              <a:rPr lang="en-GB" err="1"/>
              <a:t>iaculis</a:t>
            </a:r>
            <a:r>
              <a:rPr lang="en-GB"/>
              <a:t> </a:t>
            </a:r>
            <a:r>
              <a:rPr lang="en-GB" err="1"/>
              <a:t>urna</a:t>
            </a:r>
            <a:r>
              <a:rPr lang="en-GB"/>
              <a:t> id </a:t>
            </a:r>
            <a:r>
              <a:rPr lang="en-GB" err="1"/>
              <a:t>volutpat</a:t>
            </a:r>
            <a:r>
              <a:rPr lang="en-GB"/>
              <a:t> </a:t>
            </a:r>
            <a:r>
              <a:rPr lang="en-GB" err="1"/>
              <a:t>lacus</a:t>
            </a:r>
            <a:r>
              <a:rPr lang="en-GB"/>
              <a:t> </a:t>
            </a:r>
            <a:r>
              <a:rPr lang="en-GB" err="1"/>
              <a:t>laoreet</a:t>
            </a:r>
            <a:r>
              <a:rPr lang="en-GB"/>
              <a:t> non. </a:t>
            </a:r>
            <a:r>
              <a:rPr lang="en-GB" err="1"/>
              <a:t>Diam</a:t>
            </a:r>
            <a:r>
              <a:rPr lang="en-GB"/>
              <a:t> </a:t>
            </a:r>
            <a:r>
              <a:rPr lang="en-GB" err="1"/>
              <a:t>donec</a:t>
            </a:r>
            <a:r>
              <a:rPr lang="en-GB"/>
              <a:t> </a:t>
            </a:r>
            <a:r>
              <a:rPr lang="en-GB" err="1"/>
              <a:t>adipiscing</a:t>
            </a:r>
            <a:r>
              <a:rPr lang="en-GB"/>
              <a:t> </a:t>
            </a:r>
            <a:r>
              <a:rPr lang="en-GB" err="1"/>
              <a:t>tristique</a:t>
            </a:r>
            <a:r>
              <a:rPr lang="en-GB"/>
              <a:t> </a:t>
            </a:r>
            <a:r>
              <a:rPr lang="en-GB" err="1"/>
              <a:t>risus</a:t>
            </a:r>
            <a:r>
              <a:rPr lang="en-GB"/>
              <a:t> </a:t>
            </a:r>
            <a:r>
              <a:rPr lang="en-GB" err="1"/>
              <a:t>nec</a:t>
            </a:r>
            <a:r>
              <a:rPr lang="en-GB"/>
              <a:t>. Pulvinar </a:t>
            </a:r>
            <a:r>
              <a:rPr lang="en-GB" err="1"/>
              <a:t>etiam</a:t>
            </a:r>
            <a:r>
              <a:rPr lang="en-GB"/>
              <a:t> non </a:t>
            </a:r>
            <a:r>
              <a:rPr lang="en-GB" err="1"/>
              <a:t>quam</a:t>
            </a:r>
            <a:r>
              <a:rPr lang="en-GB"/>
              <a:t> </a:t>
            </a:r>
            <a:r>
              <a:rPr lang="en-GB" err="1"/>
              <a:t>lacus</a:t>
            </a:r>
            <a:r>
              <a:rPr lang="en-GB"/>
              <a:t>. Est lorem ipsum </a:t>
            </a:r>
            <a:r>
              <a:rPr lang="en-GB" err="1"/>
              <a:t>dolor</a:t>
            </a:r>
            <a:r>
              <a:rPr lang="en-GB"/>
              <a:t> sit. </a:t>
            </a:r>
            <a:r>
              <a:rPr lang="en-GB" err="1"/>
              <a:t>Neque</a:t>
            </a:r>
            <a:r>
              <a:rPr lang="en-GB"/>
              <a:t> gravida in fermentum et </a:t>
            </a:r>
            <a:r>
              <a:rPr lang="en-GB" err="1"/>
              <a:t>sollicitudin</a:t>
            </a:r>
            <a:r>
              <a:rPr lang="en-GB"/>
              <a:t> ac </a:t>
            </a:r>
            <a:r>
              <a:rPr lang="en-GB" err="1"/>
              <a:t>orci</a:t>
            </a:r>
            <a:r>
              <a:rPr lang="en-GB"/>
              <a:t>. </a:t>
            </a:r>
            <a:r>
              <a:rPr lang="en-GB" err="1"/>
              <a:t>Risus</a:t>
            </a:r>
            <a:r>
              <a:rPr lang="en-GB"/>
              <a:t> at </a:t>
            </a:r>
            <a:r>
              <a:rPr lang="en-GB" err="1"/>
              <a:t>ultrices</a:t>
            </a:r>
            <a:r>
              <a:rPr lang="en-GB"/>
              <a:t> mi tempus </a:t>
            </a:r>
            <a:r>
              <a:rPr lang="en-GB" err="1"/>
              <a:t>imperdiet</a:t>
            </a:r>
            <a:r>
              <a:rPr lang="en-GB"/>
              <a:t> </a:t>
            </a:r>
            <a:r>
              <a:rPr lang="en-GB" err="1"/>
              <a:t>nulla</a:t>
            </a:r>
            <a:r>
              <a:rPr lang="en-GB"/>
              <a:t>. </a:t>
            </a:r>
            <a:r>
              <a:rPr lang="en-GB" err="1"/>
              <a:t>Nisl</a:t>
            </a:r>
            <a:r>
              <a:rPr lang="en-GB"/>
              <a:t> </a:t>
            </a:r>
            <a:r>
              <a:rPr lang="en-GB" err="1"/>
              <a:t>tincidunt</a:t>
            </a:r>
            <a:r>
              <a:rPr lang="en-GB"/>
              <a:t> </a:t>
            </a:r>
            <a:r>
              <a:rPr lang="en-GB" err="1"/>
              <a:t>eget</a:t>
            </a:r>
            <a:r>
              <a:rPr lang="en-GB"/>
              <a:t> </a:t>
            </a:r>
            <a:r>
              <a:rPr lang="en-GB" err="1"/>
              <a:t>nullam</a:t>
            </a:r>
            <a:r>
              <a:rPr lang="en-GB"/>
              <a:t> non nisi </a:t>
            </a:r>
            <a:r>
              <a:rPr lang="en-GB" err="1"/>
              <a:t>est</a:t>
            </a:r>
            <a:r>
              <a:rPr lang="en-GB"/>
              <a:t> sit. </a:t>
            </a:r>
            <a:r>
              <a:rPr lang="en-GB" err="1"/>
              <a:t>Feugiat</a:t>
            </a:r>
            <a:r>
              <a:rPr lang="en-GB"/>
              <a:t> </a:t>
            </a:r>
            <a:r>
              <a:rPr lang="en-GB" err="1"/>
              <a:t>nibh</a:t>
            </a:r>
            <a:r>
              <a:rPr lang="en-GB"/>
              <a:t> </a:t>
            </a:r>
            <a:r>
              <a:rPr lang="en-GB" err="1"/>
              <a:t>sed</a:t>
            </a:r>
            <a:r>
              <a:rPr lang="en-GB"/>
              <a:t> pulvinar </a:t>
            </a:r>
            <a:r>
              <a:rPr lang="en-GB" err="1"/>
              <a:t>proin</a:t>
            </a:r>
            <a:r>
              <a:rPr lang="en-GB"/>
              <a:t>. </a:t>
            </a:r>
            <a:r>
              <a:rPr lang="en-GB" err="1"/>
              <a:t>Ultricies</a:t>
            </a:r>
            <a:r>
              <a:rPr lang="en-GB"/>
              <a:t> mi </a:t>
            </a:r>
            <a:r>
              <a:rPr lang="en-GB" err="1"/>
              <a:t>eget</a:t>
            </a:r>
            <a:r>
              <a:rPr lang="en-GB"/>
              <a:t> </a:t>
            </a:r>
            <a:r>
              <a:rPr lang="en-GB" err="1"/>
              <a:t>mauris</a:t>
            </a:r>
            <a:r>
              <a:rPr lang="en-GB"/>
              <a:t> pharetra et </a:t>
            </a:r>
            <a:r>
              <a:rPr lang="en-GB" err="1"/>
              <a:t>ultrices</a:t>
            </a:r>
            <a:r>
              <a:rPr lang="en-GB"/>
              <a:t> </a:t>
            </a:r>
            <a:r>
              <a:rPr lang="en-GB" err="1"/>
              <a:t>neque</a:t>
            </a:r>
            <a:r>
              <a:rPr lang="en-GB"/>
              <a:t> </a:t>
            </a:r>
            <a:r>
              <a:rPr lang="en-GB" err="1"/>
              <a:t>ornare</a:t>
            </a:r>
            <a:r>
              <a:rPr lang="en-GB"/>
              <a:t> </a:t>
            </a:r>
            <a:r>
              <a:rPr lang="en-GB" err="1"/>
              <a:t>aenean</a:t>
            </a:r>
            <a:r>
              <a:rPr lang="en-GB"/>
              <a:t>. </a:t>
            </a:r>
            <a:r>
              <a:rPr lang="en-GB" err="1"/>
              <a:t>Feugiat</a:t>
            </a:r>
            <a:r>
              <a:rPr lang="en-GB"/>
              <a:t> </a:t>
            </a:r>
            <a:r>
              <a:rPr lang="en-GB" err="1"/>
              <a:t>sed</a:t>
            </a:r>
            <a:r>
              <a:rPr lang="en-GB"/>
              <a:t> </a:t>
            </a:r>
            <a:r>
              <a:rPr lang="en-GB" err="1"/>
              <a:t>lectus</a:t>
            </a:r>
            <a:r>
              <a:rPr lang="en-GB"/>
              <a:t> vestibulum </a:t>
            </a:r>
            <a:r>
              <a:rPr lang="en-GB" err="1"/>
              <a:t>mattis</a:t>
            </a:r>
            <a:r>
              <a:rPr lang="en-GB"/>
              <a:t> </a:t>
            </a:r>
            <a:r>
              <a:rPr lang="en-GB" err="1"/>
              <a:t>ullamcorper</a:t>
            </a:r>
            <a:r>
              <a:rPr lang="en-GB"/>
              <a:t>.</a:t>
            </a:r>
          </a:p>
          <a:p>
            <a:pPr lvl="0"/>
            <a:br>
              <a:rPr lang="en-GB"/>
            </a:br>
            <a:endParaRPr lang="en-GB"/>
          </a:p>
        </p:txBody>
      </p:sp>
    </p:spTree>
    <p:extLst>
      <p:ext uri="{BB962C8B-B14F-4D97-AF65-F5344CB8AC3E}">
        <p14:creationId xmlns:p14="http://schemas.microsoft.com/office/powerpoint/2010/main" val="371384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page break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C23B363-2325-0A4F-8975-700F655E5510}"/>
              </a:ext>
            </a:extLst>
          </p:cNvPr>
          <p:cNvSpPr>
            <a:spLocks noGrp="1"/>
          </p:cNvSpPr>
          <p:nvPr>
            <p:ph type="body" sz="quarter" idx="10" hasCustomPrompt="1"/>
          </p:nvPr>
        </p:nvSpPr>
        <p:spPr>
          <a:xfrm>
            <a:off x="6569492" y="880682"/>
            <a:ext cx="4613170" cy="904875"/>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GB"/>
              <a:t>Click to edit Master title style</a:t>
            </a:r>
            <a:endParaRPr lang="en-US"/>
          </a:p>
        </p:txBody>
      </p:sp>
      <p:sp>
        <p:nvSpPr>
          <p:cNvPr id="2" name="Google Shape;22;p4">
            <a:extLst>
              <a:ext uri="{FF2B5EF4-FFF2-40B4-BE49-F238E27FC236}">
                <a16:creationId xmlns:a16="http://schemas.microsoft.com/office/drawing/2014/main" id="{EB490C4F-EC34-54DA-94A7-8851A4193205}"/>
              </a:ext>
            </a:extLst>
          </p:cNvPr>
          <p:cNvSpPr txBox="1">
            <a:spLocks noGrp="1"/>
          </p:cNvSpPr>
          <p:nvPr>
            <p:ph type="body" idx="1" hasCustomPrompt="1"/>
          </p:nvPr>
        </p:nvSpPr>
        <p:spPr>
          <a:xfrm>
            <a:off x="423035" y="880681"/>
            <a:ext cx="4613170" cy="5085403"/>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3" name="Slide Number Placeholder 9">
            <a:extLst>
              <a:ext uri="{FF2B5EF4-FFF2-40B4-BE49-F238E27FC236}">
                <a16:creationId xmlns:a16="http://schemas.microsoft.com/office/drawing/2014/main" id="{578BF268-AD37-0DF8-8698-9A722B5AB7FC}"/>
              </a:ext>
            </a:extLst>
          </p:cNvPr>
          <p:cNvSpPr>
            <a:spLocks noGrp="1"/>
          </p:cNvSpPr>
          <p:nvPr>
            <p:ph type="sldNum" sz="quarter" idx="12"/>
          </p:nvPr>
        </p:nvSpPr>
        <p:spPr>
          <a:xfrm>
            <a:off x="11176000" y="6318250"/>
            <a:ext cx="863600" cy="374650"/>
          </a:xfrm>
        </p:spPr>
        <p:txBody>
          <a:bodyPr/>
          <a:lstStyle>
            <a:lvl1pPr>
              <a:defRPr>
                <a:solidFill>
                  <a:schemeClr val="bg1"/>
                </a:solidFill>
              </a:defRPr>
            </a:lvl1pPr>
          </a:lstStyle>
          <a:p>
            <a:fld id="{0BD9C366-EB7D-684B-B3AB-955975293A18}" type="slidenum">
              <a:rPr lang="en-US" smtClean="0"/>
              <a:pPr/>
              <a:t>‹#›</a:t>
            </a:fld>
            <a:endParaRPr lang="en-US"/>
          </a:p>
        </p:txBody>
      </p:sp>
    </p:spTree>
    <p:extLst>
      <p:ext uri="{BB962C8B-B14F-4D97-AF65-F5344CB8AC3E}">
        <p14:creationId xmlns:p14="http://schemas.microsoft.com/office/powerpoint/2010/main" val="42846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pagebreak 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C23B363-2325-0A4F-8975-700F655E5510}"/>
              </a:ext>
            </a:extLst>
          </p:cNvPr>
          <p:cNvSpPr>
            <a:spLocks noGrp="1"/>
          </p:cNvSpPr>
          <p:nvPr>
            <p:ph type="body" sz="quarter" idx="10" hasCustomPrompt="1"/>
          </p:nvPr>
        </p:nvSpPr>
        <p:spPr>
          <a:xfrm>
            <a:off x="333584" y="880682"/>
            <a:ext cx="4613170" cy="904875"/>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GB"/>
              <a:t>Click to edit Master title style</a:t>
            </a:r>
            <a:endParaRPr lang="en-US"/>
          </a:p>
        </p:txBody>
      </p:sp>
      <p:sp>
        <p:nvSpPr>
          <p:cNvPr id="2" name="Google Shape;22;p4">
            <a:extLst>
              <a:ext uri="{FF2B5EF4-FFF2-40B4-BE49-F238E27FC236}">
                <a16:creationId xmlns:a16="http://schemas.microsoft.com/office/drawing/2014/main" id="{75F1A498-447E-7648-D738-5C63DA819FF6}"/>
              </a:ext>
            </a:extLst>
          </p:cNvPr>
          <p:cNvSpPr txBox="1">
            <a:spLocks noGrp="1"/>
          </p:cNvSpPr>
          <p:nvPr>
            <p:ph type="body" idx="1" hasCustomPrompt="1"/>
          </p:nvPr>
        </p:nvSpPr>
        <p:spPr>
          <a:xfrm>
            <a:off x="6808845" y="880681"/>
            <a:ext cx="4613170" cy="5085403"/>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3" name="Slide Number Placeholder 9">
            <a:extLst>
              <a:ext uri="{FF2B5EF4-FFF2-40B4-BE49-F238E27FC236}">
                <a16:creationId xmlns:a16="http://schemas.microsoft.com/office/drawing/2014/main" id="{17DB4774-511F-1260-AC2B-1A6C6C049203}"/>
              </a:ext>
            </a:extLst>
          </p:cNvPr>
          <p:cNvSpPr>
            <a:spLocks noGrp="1"/>
          </p:cNvSpPr>
          <p:nvPr>
            <p:ph type="sldNum" sz="quarter" idx="12"/>
          </p:nvPr>
        </p:nvSpPr>
        <p:spPr>
          <a:xfrm>
            <a:off x="11176000" y="6318250"/>
            <a:ext cx="863600" cy="374650"/>
          </a:xfrm>
        </p:spPr>
        <p:txBody>
          <a:bodyPr/>
          <a:lstStyle/>
          <a:p>
            <a:fld id="{0BD9C366-EB7D-684B-B3AB-955975293A18}" type="slidenum">
              <a:rPr lang="en-US" smtClean="0"/>
              <a:pPr/>
              <a:t>‹#›</a:t>
            </a:fld>
            <a:endParaRPr lang="en-US"/>
          </a:p>
        </p:txBody>
      </p:sp>
    </p:spTree>
    <p:extLst>
      <p:ext uri="{BB962C8B-B14F-4D97-AF65-F5344CB8AC3E}">
        <p14:creationId xmlns:p14="http://schemas.microsoft.com/office/powerpoint/2010/main" val="201000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page break 2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C23B363-2325-0A4F-8975-700F655E5510}"/>
              </a:ext>
            </a:extLst>
          </p:cNvPr>
          <p:cNvSpPr>
            <a:spLocks noGrp="1"/>
          </p:cNvSpPr>
          <p:nvPr>
            <p:ph type="body" sz="quarter" idx="10" hasCustomPrompt="1"/>
          </p:nvPr>
        </p:nvSpPr>
        <p:spPr>
          <a:xfrm>
            <a:off x="6569492" y="880682"/>
            <a:ext cx="4613170" cy="904875"/>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GB"/>
              <a:t>Click to edit Master title style</a:t>
            </a:r>
            <a:endParaRPr lang="en-US"/>
          </a:p>
        </p:txBody>
      </p:sp>
      <p:sp>
        <p:nvSpPr>
          <p:cNvPr id="2" name="Google Shape;22;p4">
            <a:extLst>
              <a:ext uri="{FF2B5EF4-FFF2-40B4-BE49-F238E27FC236}">
                <a16:creationId xmlns:a16="http://schemas.microsoft.com/office/drawing/2014/main" id="{EB490C4F-EC34-54DA-94A7-8851A4193205}"/>
              </a:ext>
            </a:extLst>
          </p:cNvPr>
          <p:cNvSpPr txBox="1">
            <a:spLocks noGrp="1"/>
          </p:cNvSpPr>
          <p:nvPr>
            <p:ph type="body" idx="1" hasCustomPrompt="1"/>
          </p:nvPr>
        </p:nvSpPr>
        <p:spPr>
          <a:xfrm>
            <a:off x="423035" y="880681"/>
            <a:ext cx="4613170" cy="5085403"/>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3" name="Slide Number Placeholder 9">
            <a:extLst>
              <a:ext uri="{FF2B5EF4-FFF2-40B4-BE49-F238E27FC236}">
                <a16:creationId xmlns:a16="http://schemas.microsoft.com/office/drawing/2014/main" id="{578BF268-AD37-0DF8-8698-9A722B5AB7FC}"/>
              </a:ext>
            </a:extLst>
          </p:cNvPr>
          <p:cNvSpPr>
            <a:spLocks noGrp="1"/>
          </p:cNvSpPr>
          <p:nvPr>
            <p:ph type="sldNum" sz="quarter" idx="12"/>
          </p:nvPr>
        </p:nvSpPr>
        <p:spPr>
          <a:xfrm>
            <a:off x="11176000" y="6318250"/>
            <a:ext cx="863600" cy="374650"/>
          </a:xfrm>
        </p:spPr>
        <p:txBody>
          <a:bodyPr/>
          <a:lstStyle>
            <a:lvl1pPr>
              <a:defRPr>
                <a:solidFill>
                  <a:schemeClr val="bg1"/>
                </a:solidFill>
              </a:defRPr>
            </a:lvl1pPr>
          </a:lstStyle>
          <a:p>
            <a:fld id="{0BD9C366-EB7D-684B-B3AB-955975293A18}" type="slidenum">
              <a:rPr lang="en-US" smtClean="0"/>
              <a:pPr/>
              <a:t>‹#›</a:t>
            </a:fld>
            <a:endParaRPr lang="en-US"/>
          </a:p>
        </p:txBody>
      </p:sp>
    </p:spTree>
    <p:extLst>
      <p:ext uri="{BB962C8B-B14F-4D97-AF65-F5344CB8AC3E}">
        <p14:creationId xmlns:p14="http://schemas.microsoft.com/office/powerpoint/2010/main" val="423470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age break Yello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C23B363-2325-0A4F-8975-700F655E5510}"/>
              </a:ext>
            </a:extLst>
          </p:cNvPr>
          <p:cNvSpPr>
            <a:spLocks noGrp="1"/>
          </p:cNvSpPr>
          <p:nvPr>
            <p:ph type="body" sz="quarter" idx="10" hasCustomPrompt="1"/>
          </p:nvPr>
        </p:nvSpPr>
        <p:spPr>
          <a:xfrm>
            <a:off x="6569492" y="880682"/>
            <a:ext cx="4613170" cy="904875"/>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GB"/>
              <a:t>Click to edit Master title style</a:t>
            </a:r>
            <a:endParaRPr lang="en-US"/>
          </a:p>
        </p:txBody>
      </p:sp>
      <p:sp>
        <p:nvSpPr>
          <p:cNvPr id="2" name="Google Shape;22;p4">
            <a:extLst>
              <a:ext uri="{FF2B5EF4-FFF2-40B4-BE49-F238E27FC236}">
                <a16:creationId xmlns:a16="http://schemas.microsoft.com/office/drawing/2014/main" id="{EB490C4F-EC34-54DA-94A7-8851A4193205}"/>
              </a:ext>
            </a:extLst>
          </p:cNvPr>
          <p:cNvSpPr txBox="1">
            <a:spLocks noGrp="1"/>
          </p:cNvSpPr>
          <p:nvPr>
            <p:ph type="body" idx="1" hasCustomPrompt="1"/>
          </p:nvPr>
        </p:nvSpPr>
        <p:spPr>
          <a:xfrm>
            <a:off x="423035" y="880681"/>
            <a:ext cx="4613170" cy="5085403"/>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3" name="Slide Number Placeholder 9">
            <a:extLst>
              <a:ext uri="{FF2B5EF4-FFF2-40B4-BE49-F238E27FC236}">
                <a16:creationId xmlns:a16="http://schemas.microsoft.com/office/drawing/2014/main" id="{578BF268-AD37-0DF8-8698-9A722B5AB7FC}"/>
              </a:ext>
            </a:extLst>
          </p:cNvPr>
          <p:cNvSpPr>
            <a:spLocks noGrp="1"/>
          </p:cNvSpPr>
          <p:nvPr>
            <p:ph type="sldNum" sz="quarter" idx="12"/>
          </p:nvPr>
        </p:nvSpPr>
        <p:spPr>
          <a:xfrm>
            <a:off x="11176000" y="6318250"/>
            <a:ext cx="863600" cy="374650"/>
          </a:xfrm>
        </p:spPr>
        <p:txBody>
          <a:bodyPr/>
          <a:lstStyle>
            <a:lvl1pPr>
              <a:defRPr>
                <a:solidFill>
                  <a:schemeClr val="bg1"/>
                </a:solidFill>
              </a:defRPr>
            </a:lvl1pPr>
          </a:lstStyle>
          <a:p>
            <a:fld id="{0BD9C366-EB7D-684B-B3AB-955975293A18}" type="slidenum">
              <a:rPr lang="en-US" smtClean="0"/>
              <a:pPr/>
              <a:t>‹#›</a:t>
            </a:fld>
            <a:endParaRPr lang="en-US"/>
          </a:p>
        </p:txBody>
      </p:sp>
    </p:spTree>
    <p:extLst>
      <p:ext uri="{BB962C8B-B14F-4D97-AF65-F5344CB8AC3E}">
        <p14:creationId xmlns:p14="http://schemas.microsoft.com/office/powerpoint/2010/main" val="204055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ag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Google Shape;21;p4">
            <a:extLst>
              <a:ext uri="{FF2B5EF4-FFF2-40B4-BE49-F238E27FC236}">
                <a16:creationId xmlns:a16="http://schemas.microsoft.com/office/drawing/2014/main" id="{678D0BD1-0428-044F-A3B5-7A8FBF4D86C9}"/>
              </a:ext>
            </a:extLst>
          </p:cNvPr>
          <p:cNvSpPr txBox="1">
            <a:spLocks noGrp="1"/>
          </p:cNvSpPr>
          <p:nvPr>
            <p:ph type="title"/>
          </p:nvPr>
        </p:nvSpPr>
        <p:spPr>
          <a:xfrm>
            <a:off x="333584" y="543398"/>
            <a:ext cx="8403846" cy="6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1"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GB"/>
              <a:t>Click to edit Master title style</a:t>
            </a:r>
            <a:endParaRPr/>
          </a:p>
        </p:txBody>
      </p:sp>
      <p:sp>
        <p:nvSpPr>
          <p:cNvPr id="7" name="Text Placeholder 4">
            <a:extLst>
              <a:ext uri="{FF2B5EF4-FFF2-40B4-BE49-F238E27FC236}">
                <a16:creationId xmlns:a16="http://schemas.microsoft.com/office/drawing/2014/main" id="{092D0C09-89E0-1B46-821F-2AAD643D2D07}"/>
              </a:ext>
            </a:extLst>
          </p:cNvPr>
          <p:cNvSpPr>
            <a:spLocks noGrp="1"/>
          </p:cNvSpPr>
          <p:nvPr>
            <p:ph type="body" sz="quarter" idx="10"/>
          </p:nvPr>
        </p:nvSpPr>
        <p:spPr>
          <a:xfrm>
            <a:off x="423035" y="1444037"/>
            <a:ext cx="7369244" cy="4485017"/>
          </a:xfrm>
          <a:prstGeom prst="rect">
            <a:avLst/>
          </a:prstGeom>
        </p:spPr>
        <p:txBody>
          <a:bodyPr/>
          <a:lstStyle>
            <a:lvl1pPr>
              <a:defRPr sz="1800" b="0" i="0">
                <a:solidFill>
                  <a:srgbClr val="1F3959"/>
                </a:solidFill>
                <a:latin typeface="Arial" panose="020B0604020202020204" pitchFamily="34" charset="0"/>
                <a:cs typeface="Arial" panose="020B0604020202020204" pitchFamily="34" charset="0"/>
              </a:defRPr>
            </a:lvl1pPr>
            <a:lvl2pPr>
              <a:defRPr sz="1800" b="0" i="0">
                <a:solidFill>
                  <a:srgbClr val="1F3959"/>
                </a:solidFill>
                <a:latin typeface="Arial" panose="020B0604020202020204" pitchFamily="34" charset="0"/>
                <a:cs typeface="Arial" panose="020B0604020202020204" pitchFamily="34" charset="0"/>
              </a:defRPr>
            </a:lvl2pPr>
            <a:lvl3pPr>
              <a:defRPr sz="1800" b="0" i="0">
                <a:solidFill>
                  <a:srgbClr val="1F3959"/>
                </a:solidFill>
                <a:latin typeface="Arial" panose="020B0604020202020204" pitchFamily="34" charset="0"/>
                <a:cs typeface="Arial" panose="020B0604020202020204" pitchFamily="34" charset="0"/>
              </a:defRPr>
            </a:lvl3pPr>
            <a:lvl4pPr>
              <a:defRPr sz="1800" b="0" i="0">
                <a:solidFill>
                  <a:srgbClr val="1F3959"/>
                </a:solidFill>
                <a:latin typeface="Arial" panose="020B0604020202020204" pitchFamily="34" charset="0"/>
                <a:cs typeface="Arial" panose="020B0604020202020204" pitchFamily="34" charset="0"/>
              </a:defRPr>
            </a:lvl4pPr>
            <a:lvl5pPr>
              <a:defRPr sz="1800" b="0" i="0">
                <a:solidFill>
                  <a:srgbClr val="1F3959"/>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9">
            <a:extLst>
              <a:ext uri="{FF2B5EF4-FFF2-40B4-BE49-F238E27FC236}">
                <a16:creationId xmlns:a16="http://schemas.microsoft.com/office/drawing/2014/main" id="{0C6955F1-1435-033B-9AF0-DE11E12D3A93}"/>
              </a:ext>
            </a:extLst>
          </p:cNvPr>
          <p:cNvSpPr>
            <a:spLocks noGrp="1"/>
          </p:cNvSpPr>
          <p:nvPr>
            <p:ph type="sldNum" sz="quarter" idx="12"/>
          </p:nvPr>
        </p:nvSpPr>
        <p:spPr>
          <a:xfrm>
            <a:off x="11176000" y="6318250"/>
            <a:ext cx="863600" cy="374650"/>
          </a:xfrm>
        </p:spPr>
        <p:txBody>
          <a:bodyPr/>
          <a:lstStyle/>
          <a:p>
            <a:fld id="{0BD9C366-EB7D-684B-B3AB-955975293A18}" type="slidenum">
              <a:rPr lang="en-US" smtClean="0"/>
              <a:pPr/>
              <a:t>‹#›</a:t>
            </a:fld>
            <a:endParaRPr lang="en-US"/>
          </a:p>
        </p:txBody>
      </p:sp>
    </p:spTree>
    <p:extLst>
      <p:ext uri="{BB962C8B-B14F-4D97-AF65-F5344CB8AC3E}">
        <p14:creationId xmlns:p14="http://schemas.microsoft.com/office/powerpoint/2010/main" val="92731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36DE-5655-36B5-7AAC-D55B8000B9B9}"/>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0D47202-7348-E4EF-DDF7-DC71B955D0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740A98A-5177-B71E-5DBE-A9A6CA5E3C43}"/>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BCCE1F2E-3F83-2077-18FB-00129485D98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B96271-D49E-95CD-A678-1002D6D5FDAE}"/>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68477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pagebrea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C23B363-2325-0A4F-8975-700F655E5510}"/>
              </a:ext>
            </a:extLst>
          </p:cNvPr>
          <p:cNvSpPr>
            <a:spLocks noGrp="1"/>
          </p:cNvSpPr>
          <p:nvPr>
            <p:ph type="body" sz="quarter" idx="10" hasCustomPrompt="1"/>
          </p:nvPr>
        </p:nvSpPr>
        <p:spPr>
          <a:xfrm>
            <a:off x="333584" y="880682"/>
            <a:ext cx="4613170" cy="904875"/>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GB"/>
              <a:t>Click to edit Master title style</a:t>
            </a:r>
            <a:endParaRPr lang="en-US"/>
          </a:p>
        </p:txBody>
      </p:sp>
      <p:sp>
        <p:nvSpPr>
          <p:cNvPr id="2" name="Google Shape;22;p4">
            <a:extLst>
              <a:ext uri="{FF2B5EF4-FFF2-40B4-BE49-F238E27FC236}">
                <a16:creationId xmlns:a16="http://schemas.microsoft.com/office/drawing/2014/main" id="{75F1A498-447E-7648-D738-5C63DA819FF6}"/>
              </a:ext>
            </a:extLst>
          </p:cNvPr>
          <p:cNvSpPr txBox="1">
            <a:spLocks noGrp="1"/>
          </p:cNvSpPr>
          <p:nvPr>
            <p:ph type="body" idx="1" hasCustomPrompt="1"/>
          </p:nvPr>
        </p:nvSpPr>
        <p:spPr>
          <a:xfrm>
            <a:off x="6808845" y="880681"/>
            <a:ext cx="4613170" cy="5085403"/>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3" name="Slide Number Placeholder 9">
            <a:extLst>
              <a:ext uri="{FF2B5EF4-FFF2-40B4-BE49-F238E27FC236}">
                <a16:creationId xmlns:a16="http://schemas.microsoft.com/office/drawing/2014/main" id="{17DB4774-511F-1260-AC2B-1A6C6C049203}"/>
              </a:ext>
            </a:extLst>
          </p:cNvPr>
          <p:cNvSpPr>
            <a:spLocks noGrp="1"/>
          </p:cNvSpPr>
          <p:nvPr>
            <p:ph type="sldNum" sz="quarter" idx="12"/>
          </p:nvPr>
        </p:nvSpPr>
        <p:spPr>
          <a:xfrm>
            <a:off x="11176000" y="6318250"/>
            <a:ext cx="863600" cy="374650"/>
          </a:xfrm>
        </p:spPr>
        <p:txBody>
          <a:bodyPr/>
          <a:lstStyle/>
          <a:p>
            <a:fld id="{0BD9C366-EB7D-684B-B3AB-955975293A18}" type="slidenum">
              <a:rPr lang="en-US" smtClean="0"/>
              <a:pPr/>
              <a:t>‹#›</a:t>
            </a:fld>
            <a:endParaRPr lang="en-US"/>
          </a:p>
        </p:txBody>
      </p:sp>
    </p:spTree>
    <p:extLst>
      <p:ext uri="{BB962C8B-B14F-4D97-AF65-F5344CB8AC3E}">
        <p14:creationId xmlns:p14="http://schemas.microsoft.com/office/powerpoint/2010/main" val="2066145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page 4">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096579-4CBB-D4A0-D7E9-47CDE5514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0100"/>
            <a:ext cx="12192000" cy="977900"/>
          </a:xfrm>
          <a:prstGeom prst="rect">
            <a:avLst/>
          </a:prstGeom>
        </p:spPr>
      </p:pic>
      <p:sp>
        <p:nvSpPr>
          <p:cNvPr id="10" name="Slide Number Placeholder 9">
            <a:extLst>
              <a:ext uri="{FF2B5EF4-FFF2-40B4-BE49-F238E27FC236}">
                <a16:creationId xmlns:a16="http://schemas.microsoft.com/office/drawing/2014/main" id="{2CB15D34-6B89-0B4D-9522-77930B2FE611}"/>
              </a:ext>
            </a:extLst>
          </p:cNvPr>
          <p:cNvSpPr>
            <a:spLocks noGrp="1"/>
          </p:cNvSpPr>
          <p:nvPr>
            <p:ph type="sldNum" sz="quarter" idx="12"/>
          </p:nvPr>
        </p:nvSpPr>
        <p:spPr/>
        <p:txBody>
          <a:bodyPr/>
          <a:lstStyle/>
          <a:p>
            <a:fld id="{0BD9C366-EB7D-684B-B3AB-955975293A18}" type="slidenum">
              <a:rPr lang="en-US" smtClean="0"/>
              <a:pPr/>
              <a:t>‹#›</a:t>
            </a:fld>
            <a:endParaRPr lang="en-US"/>
          </a:p>
        </p:txBody>
      </p:sp>
      <p:sp>
        <p:nvSpPr>
          <p:cNvPr id="8" name="Google Shape;21;p4">
            <a:extLst>
              <a:ext uri="{FF2B5EF4-FFF2-40B4-BE49-F238E27FC236}">
                <a16:creationId xmlns:a16="http://schemas.microsoft.com/office/drawing/2014/main" id="{12BA2C2A-351D-474B-ABF1-5CE3846B123B}"/>
              </a:ext>
            </a:extLst>
          </p:cNvPr>
          <p:cNvSpPr txBox="1">
            <a:spLocks noGrp="1"/>
          </p:cNvSpPr>
          <p:nvPr>
            <p:ph type="title"/>
          </p:nvPr>
        </p:nvSpPr>
        <p:spPr>
          <a:xfrm>
            <a:off x="333584" y="543398"/>
            <a:ext cx="8403846" cy="6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1"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GB"/>
              <a:t>Click to edit Master title style</a:t>
            </a:r>
            <a:endParaRPr/>
          </a:p>
        </p:txBody>
      </p:sp>
      <p:sp>
        <p:nvSpPr>
          <p:cNvPr id="6" name="Google Shape;22;p4">
            <a:extLst>
              <a:ext uri="{FF2B5EF4-FFF2-40B4-BE49-F238E27FC236}">
                <a16:creationId xmlns:a16="http://schemas.microsoft.com/office/drawing/2014/main" id="{884D98FD-9E63-7D4F-B6EE-B252B1216869}"/>
              </a:ext>
            </a:extLst>
          </p:cNvPr>
          <p:cNvSpPr txBox="1">
            <a:spLocks noGrp="1"/>
          </p:cNvSpPr>
          <p:nvPr>
            <p:ph type="body" idx="1" hasCustomPrompt="1"/>
          </p:nvPr>
        </p:nvSpPr>
        <p:spPr>
          <a:xfrm>
            <a:off x="423035" y="1444037"/>
            <a:ext cx="6228051" cy="3938454"/>
          </a:xfrm>
          <a:prstGeom prst="rect">
            <a:avLst/>
          </a:prstGeom>
        </p:spPr>
        <p:txBody>
          <a:bodyPr spcFirstLastPara="1" wrap="square" lIns="0" tIns="0" rIns="91425" bIns="91425" numCol="1" anchor="t" anchorCtr="0">
            <a:noAutofit/>
          </a:bodyPr>
          <a:lstStyle>
            <a:lvl1pPr marL="135464" lvl="0" indent="0" rtl="0">
              <a:spcBef>
                <a:spcPts val="0"/>
              </a:spcBef>
              <a:spcAft>
                <a:spcPts val="0"/>
              </a:spcAft>
              <a:buSzPts val="2000"/>
              <a:buNone/>
              <a:defRPr sz="1800" b="0" i="0">
                <a:solidFill>
                  <a:srgbClr val="1F3959"/>
                </a:solidFill>
                <a:latin typeface="Arial" panose="020B0604020202020204" pitchFamily="34" charset="0"/>
                <a:cs typeface="Arial" panose="020B0604020202020204" pitchFamily="34" charset="0"/>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en-GB"/>
              <a:t>Type here to add text</a:t>
            </a:r>
          </a:p>
        </p:txBody>
      </p:sp>
      <p:sp>
        <p:nvSpPr>
          <p:cNvPr id="4" name="Picture Placeholder 3">
            <a:extLst>
              <a:ext uri="{FF2B5EF4-FFF2-40B4-BE49-F238E27FC236}">
                <a16:creationId xmlns:a16="http://schemas.microsoft.com/office/drawing/2014/main" id="{869117EF-9D46-0E46-8A50-2E1DF9C992AA}"/>
              </a:ext>
            </a:extLst>
          </p:cNvPr>
          <p:cNvSpPr>
            <a:spLocks noGrp="1"/>
          </p:cNvSpPr>
          <p:nvPr>
            <p:ph type="pic" sz="quarter" idx="13"/>
          </p:nvPr>
        </p:nvSpPr>
        <p:spPr>
          <a:xfrm>
            <a:off x="6934823" y="1433513"/>
            <a:ext cx="3605213" cy="3959225"/>
          </a:xfrm>
          <a:prstGeom prst="rect">
            <a:avLst/>
          </a:prstGeom>
        </p:spPr>
        <p:txBody>
          <a:bodyPr/>
          <a:lstStyle/>
          <a:p>
            <a:r>
              <a:rPr lang="en-GB"/>
              <a:t>Click icon to add picture</a:t>
            </a:r>
            <a:endParaRPr lang="en-US"/>
          </a:p>
        </p:txBody>
      </p:sp>
      <p:sp>
        <p:nvSpPr>
          <p:cNvPr id="12" name="Rectangle 11">
            <a:extLst>
              <a:ext uri="{FF2B5EF4-FFF2-40B4-BE49-F238E27FC236}">
                <a16:creationId xmlns:a16="http://schemas.microsoft.com/office/drawing/2014/main" id="{CE8B3CB7-DBB7-1F4E-A21A-C7F0946802C8}"/>
              </a:ext>
            </a:extLst>
          </p:cNvPr>
          <p:cNvSpPr/>
          <p:nvPr userDrawn="1"/>
        </p:nvSpPr>
        <p:spPr>
          <a:xfrm>
            <a:off x="6788426" y="1361661"/>
            <a:ext cx="32400" cy="41446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31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3DBD-210E-E9BF-566E-52C32ED65B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C8CFBCF0-A6C9-FB75-9F81-2A73FA6E5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2F0538-85ED-562A-4671-975B0C3EDB95}"/>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C0177114-F7F0-08B8-1DD6-B8F269D157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6B76FD4-76FE-4A67-A3D5-6EAECDE3B51E}"/>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31245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D1B7-2D7A-C3FC-5E00-DFC0F0237792}"/>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3F7E513-D9BC-C3DF-3D27-2B5BE79556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66F374D6-D7D5-3193-8B7E-A376A560B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1D1C9798-09F6-6A43-24C0-B3B27185D669}"/>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6" name="Footer Placeholder 5">
            <a:extLst>
              <a:ext uri="{FF2B5EF4-FFF2-40B4-BE49-F238E27FC236}">
                <a16:creationId xmlns:a16="http://schemas.microsoft.com/office/drawing/2014/main" id="{CEADF71E-1796-E9C0-802E-6D499CD1E48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4D61B5D-645C-A8B2-B5C1-0DF781CC02F7}"/>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7371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4A78-7733-0233-39DA-4B19C9F882FE}"/>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FE8588DD-6A62-3EFE-1F19-98E341E56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348D9A-B063-DA84-9E4D-D4C7564C8C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8A77E42-358D-6B71-E936-368E19BF4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12B2B5-959A-36C2-A09C-B8885FBB91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43E1ECD-FDA0-AA2F-743E-2B96E196CBB2}"/>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8" name="Footer Placeholder 7">
            <a:extLst>
              <a:ext uri="{FF2B5EF4-FFF2-40B4-BE49-F238E27FC236}">
                <a16:creationId xmlns:a16="http://schemas.microsoft.com/office/drawing/2014/main" id="{793BD6E0-031E-7F6D-ADA5-03725EA84E1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9E01CC6-9B97-50F3-2C62-2E17EDA55020}"/>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40087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57D8-A74B-5528-3CB0-94B367A5B09C}"/>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0168B3A-C8D3-73C5-6CDE-9A3A10845A2B}"/>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4" name="Footer Placeholder 3">
            <a:extLst>
              <a:ext uri="{FF2B5EF4-FFF2-40B4-BE49-F238E27FC236}">
                <a16:creationId xmlns:a16="http://schemas.microsoft.com/office/drawing/2014/main" id="{D2BCC1A9-68B7-2713-2AF2-28951FAE82B1}"/>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53F0619A-7151-1D0B-6DE0-A284ADBD3C36}"/>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121642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F94AD-DA83-82FF-9AAD-F770B7E5B55E}"/>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3" name="Footer Placeholder 2">
            <a:extLst>
              <a:ext uri="{FF2B5EF4-FFF2-40B4-BE49-F238E27FC236}">
                <a16:creationId xmlns:a16="http://schemas.microsoft.com/office/drawing/2014/main" id="{F9551991-97B3-0497-6A86-F713FAC29AB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26F7DC10-6D61-5820-B299-D13894636189}"/>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325366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36B7-9370-FA43-55D2-B9A5E737BC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101B468E-AE7C-D2F6-CACD-289D11753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2EFCCBCC-0842-0F6E-B6FA-2D406CD8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CC7049-444A-14A0-08F1-D158CEA7E612}"/>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6" name="Footer Placeholder 5">
            <a:extLst>
              <a:ext uri="{FF2B5EF4-FFF2-40B4-BE49-F238E27FC236}">
                <a16:creationId xmlns:a16="http://schemas.microsoft.com/office/drawing/2014/main" id="{945ECF04-0B18-3BF6-885F-C174C3647B5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934685E-A5FE-E508-68C1-A259FC607C68}"/>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204688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FE53-AB67-8732-9A67-EB552CA664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7E5CB8DF-0FE6-63E9-8DD7-C2ED3D84A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52734942-E509-FC42-9532-DA6BB753C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967E84-5FD7-45DD-BF55-9F200AB4D2A5}"/>
              </a:ext>
            </a:extLst>
          </p:cNvPr>
          <p:cNvSpPr>
            <a:spLocks noGrp="1"/>
          </p:cNvSpPr>
          <p:nvPr>
            <p:ph type="dt" sz="half" idx="10"/>
          </p:nvPr>
        </p:nvSpPr>
        <p:spPr/>
        <p:txBody>
          <a:bodyPr/>
          <a:lstStyle/>
          <a:p>
            <a:fld id="{AD5A3C64-524A-8945-9390-B8A7CE6A659D}" type="datetimeFigureOut">
              <a:rPr lang="en-BE" smtClean="0"/>
              <a:t>11/02/2026</a:t>
            </a:fld>
            <a:endParaRPr lang="en-BE"/>
          </a:p>
        </p:txBody>
      </p:sp>
      <p:sp>
        <p:nvSpPr>
          <p:cNvPr id="6" name="Footer Placeholder 5">
            <a:extLst>
              <a:ext uri="{FF2B5EF4-FFF2-40B4-BE49-F238E27FC236}">
                <a16:creationId xmlns:a16="http://schemas.microsoft.com/office/drawing/2014/main" id="{0E99742F-1B4C-9FAE-EA04-80098153448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7CD5B7D-79A8-19D0-9772-1DAE33FA241A}"/>
              </a:ext>
            </a:extLst>
          </p:cNvPr>
          <p:cNvSpPr>
            <a:spLocks noGrp="1"/>
          </p:cNvSpPr>
          <p:nvPr>
            <p:ph type="sldNum" sz="quarter" idx="12"/>
          </p:nvPr>
        </p:nvSpPr>
        <p:spPr/>
        <p:txBody>
          <a:bodyPr/>
          <a:lstStyle/>
          <a:p>
            <a:fld id="{C47BE424-F6A7-B64B-9777-CCC90272827D}" type="slidenum">
              <a:rPr lang="en-BE" smtClean="0"/>
              <a:t>‹#›</a:t>
            </a:fld>
            <a:endParaRPr lang="en-BE"/>
          </a:p>
        </p:txBody>
      </p:sp>
    </p:spTree>
    <p:extLst>
      <p:ext uri="{BB962C8B-B14F-4D97-AF65-F5344CB8AC3E}">
        <p14:creationId xmlns:p14="http://schemas.microsoft.com/office/powerpoint/2010/main" val="221969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E41E3-D2B1-BB7E-053B-45C2DC411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BE"/>
          </a:p>
        </p:txBody>
      </p:sp>
      <p:sp>
        <p:nvSpPr>
          <p:cNvPr id="3" name="Text Placeholder 2">
            <a:extLst>
              <a:ext uri="{FF2B5EF4-FFF2-40B4-BE49-F238E27FC236}">
                <a16:creationId xmlns:a16="http://schemas.microsoft.com/office/drawing/2014/main" id="{0EFA0794-BBEF-18E0-1BEA-9459E0C5E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principaux</a:t>
            </a:r>
          </a:p>
          <a:p>
            <a:pPr lvl="1"/>
            <a:r>
              <a:rPr lang="en-GB"/>
              <a:t>Deuxième niveau</a:t>
            </a:r>
          </a:p>
          <a:p>
            <a:pPr lvl="2"/>
            <a:r>
              <a:rPr lang="en-GB"/>
              <a:t>Troisième niveau</a:t>
            </a:r>
          </a:p>
          <a:p>
            <a:pPr lvl="3"/>
            <a:r>
              <a:rPr lang="en-GB"/>
              <a:t>Quatrième niveau</a:t>
            </a:r>
          </a:p>
          <a:p>
            <a:pPr lvl="4"/>
            <a:r>
              <a:rPr lang="en-GB"/>
              <a:t>Cinquième niveau</a:t>
            </a:r>
            <a:endParaRPr lang="en-BE"/>
          </a:p>
        </p:txBody>
      </p:sp>
      <p:sp>
        <p:nvSpPr>
          <p:cNvPr id="4" name="Date Placeholder 3">
            <a:extLst>
              <a:ext uri="{FF2B5EF4-FFF2-40B4-BE49-F238E27FC236}">
                <a16:creationId xmlns:a16="http://schemas.microsoft.com/office/drawing/2014/main" id="{5EC5DCA6-7BBD-A1B1-76E2-6DDCE891A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A3C64-524A-8945-9390-B8A7CE6A659D}" type="datetimeFigureOut">
              <a:rPr lang="en-BE" smtClean="0"/>
              <a:t>11/02/2026</a:t>
            </a:fld>
            <a:endParaRPr lang="en-BE"/>
          </a:p>
        </p:txBody>
      </p:sp>
      <p:sp>
        <p:nvSpPr>
          <p:cNvPr id="5" name="Footer Placeholder 4">
            <a:extLst>
              <a:ext uri="{FF2B5EF4-FFF2-40B4-BE49-F238E27FC236}">
                <a16:creationId xmlns:a16="http://schemas.microsoft.com/office/drawing/2014/main" id="{CD1AB3C9-D475-8F97-C93B-11CA77DA9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CFE0069F-B7C8-6F7B-11B8-04A192929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E424-F6A7-B64B-9777-CCC90272827D}" type="slidenum">
              <a:rPr lang="en-BE" smtClean="0"/>
              <a:t>‹#›</a:t>
            </a:fld>
            <a:endParaRPr lang="en-BE"/>
          </a:p>
        </p:txBody>
      </p:sp>
    </p:spTree>
    <p:extLst>
      <p:ext uri="{BB962C8B-B14F-4D97-AF65-F5344CB8AC3E}">
        <p14:creationId xmlns:p14="http://schemas.microsoft.com/office/powerpoint/2010/main" val="22654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2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collegeoffet.ie/rpl/"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7DED-5650-2F9B-D2AE-4EBB389DBE32}"/>
              </a:ext>
            </a:extLst>
          </p:cNvPr>
          <p:cNvSpPr>
            <a:spLocks noGrp="1"/>
          </p:cNvSpPr>
          <p:nvPr>
            <p:ph type="title"/>
          </p:nvPr>
        </p:nvSpPr>
        <p:spPr>
          <a:xfrm>
            <a:off x="207440" y="1685036"/>
            <a:ext cx="8289288" cy="3976026"/>
          </a:xfrm>
        </p:spPr>
        <p:txBody>
          <a:bodyPr/>
          <a:lstStyle/>
          <a:p>
            <a:r>
              <a:rPr lang="en-IE" sz="3200" dirty="0"/>
              <a:t>Fonctions statutaires et déléguées de </a:t>
            </a:r>
            <a:r>
              <a:rPr lang="en-IE" sz="3200" dirty="0" err="1"/>
              <a:t>Qualité</a:t>
            </a:r>
            <a:r>
              <a:rPr lang="en-IE" sz="3200" dirty="0"/>
              <a:t> et certifications </a:t>
            </a:r>
            <a:r>
              <a:rPr lang="en-IE" sz="3200" dirty="0" err="1"/>
              <a:t>Irlande</a:t>
            </a:r>
            <a:r>
              <a:rPr lang="en-IE" sz="3200" dirty="0"/>
              <a:t> (QQI) :  un contexte pour la VAE en Irlande</a:t>
            </a:r>
            <a:br>
              <a:rPr lang="en-IE" sz="2400" b="1" dirty="0">
                <a:effectLst/>
                <a:ea typeface="Calibri" panose="020F0502020204030204" pitchFamily="34" charset="0"/>
              </a:rPr>
            </a:br>
            <a:br>
              <a:rPr lang="en-IE" sz="2400" b="1" dirty="0">
                <a:effectLst/>
                <a:ea typeface="Calibri" panose="020F0502020204030204" pitchFamily="34" charset="0"/>
              </a:rPr>
            </a:br>
            <a:br>
              <a:rPr lang="en-IE" sz="2400" b="1" dirty="0">
                <a:effectLst/>
                <a:ea typeface="Calibri" panose="020F0502020204030204" pitchFamily="34" charset="0"/>
              </a:rPr>
            </a:br>
            <a:r>
              <a:rPr lang="en-IE" sz="2400" b="1" dirty="0">
                <a:effectLst/>
                <a:ea typeface="Calibri" panose="020F0502020204030204" pitchFamily="34" charset="0"/>
              </a:rPr>
              <a:t>Dr Jim Murray, directeur du développement, QQI</a:t>
            </a:r>
            <a:br>
              <a:rPr lang="en-IE" sz="2400" b="1" dirty="0">
                <a:effectLst/>
                <a:ea typeface="Calibri" panose="020F0502020204030204" pitchFamily="34" charset="0"/>
              </a:rPr>
            </a:br>
            <a:br>
              <a:rPr lang="en-IE" sz="2400" b="1" dirty="0">
                <a:effectLst/>
                <a:ea typeface="Calibri" panose="020F0502020204030204" pitchFamily="34" charset="0"/>
              </a:rPr>
            </a:br>
            <a:r>
              <a:rPr lang="en-IE" sz="2400" b="1" dirty="0">
                <a:effectLst/>
                <a:ea typeface="Calibri" panose="020F0502020204030204" pitchFamily="34" charset="0"/>
              </a:rPr>
              <a:t>Fondation européenne pour la formation </a:t>
            </a:r>
            <a:br>
              <a:rPr lang="en-IE" sz="2400" b="1" dirty="0">
                <a:effectLst/>
                <a:ea typeface="Calibri" panose="020F0502020204030204" pitchFamily="34" charset="0"/>
              </a:rPr>
            </a:br>
            <a:r>
              <a:rPr lang="en-IE" sz="2400" b="1" dirty="0" err="1">
                <a:effectLst/>
                <a:ea typeface="Calibri" panose="020F0502020204030204" pitchFamily="34" charset="0"/>
              </a:rPr>
              <a:t>Activité</a:t>
            </a:r>
            <a:r>
              <a:rPr lang="en-IE" sz="2400" b="1" dirty="0">
                <a:effectLst/>
                <a:ea typeface="Calibri" panose="020F0502020204030204" pitchFamily="34" charset="0"/>
              </a:rPr>
              <a:t> </a:t>
            </a:r>
            <a:r>
              <a:rPr lang="en-IE" sz="2400" b="1" dirty="0" err="1">
                <a:effectLst/>
                <a:ea typeface="Calibri" panose="020F0502020204030204" pitchFamily="34" charset="0"/>
              </a:rPr>
              <a:t>d'apprentissage</a:t>
            </a:r>
            <a:r>
              <a:rPr lang="en-IE" sz="2400" b="1" dirty="0">
                <a:effectLst/>
                <a:ea typeface="Calibri" panose="020F0502020204030204" pitchFamily="34" charset="0"/>
              </a:rPr>
              <a:t> entre pairs</a:t>
            </a:r>
            <a:br>
              <a:rPr lang="en-IE" sz="2400" b="1" dirty="0">
                <a:effectLst/>
                <a:ea typeface="Calibri" panose="020F0502020204030204" pitchFamily="34" charset="0"/>
              </a:rPr>
            </a:br>
            <a:r>
              <a:rPr lang="en-IE" sz="2400" b="1" dirty="0">
                <a:effectLst/>
                <a:ea typeface="Calibri" panose="020F0502020204030204" pitchFamily="34" charset="0"/>
              </a:rPr>
              <a:t>Dublin, le 27 janvier 2026</a:t>
            </a:r>
            <a:endParaRPr lang="en-US" sz="3200" dirty="0"/>
          </a:p>
        </p:txBody>
      </p:sp>
    </p:spTree>
    <p:extLst>
      <p:ext uri="{BB962C8B-B14F-4D97-AF65-F5344CB8AC3E}">
        <p14:creationId xmlns:p14="http://schemas.microsoft.com/office/powerpoint/2010/main" val="68421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5D64E5-3639-5C55-5EC7-5A4F8A0EF330}"/>
              </a:ext>
            </a:extLst>
          </p:cNvPr>
          <p:cNvSpPr>
            <a:spLocks noGrp="1"/>
          </p:cNvSpPr>
          <p:nvPr>
            <p:ph type="body" sz="quarter" idx="10"/>
          </p:nvPr>
        </p:nvSpPr>
        <p:spPr>
          <a:xfrm>
            <a:off x="6569492" y="880682"/>
            <a:ext cx="5101398" cy="4005950"/>
          </a:xfrm>
        </p:spPr>
        <p:txBody>
          <a:bodyPr>
            <a:normAutofit lnSpcReduction="10000"/>
          </a:bodyPr>
          <a:lstStyle/>
          <a:p>
            <a:r>
              <a:rPr lang="en-IE" dirty="0">
                <a:solidFill>
                  <a:srgbClr val="4F2DDC"/>
                </a:solidFill>
              </a:rPr>
              <a:t>À la recherche d'une cohérence politique : l'interface entre la reconnaissance des certifications  et la VAE </a:t>
            </a:r>
          </a:p>
        </p:txBody>
      </p:sp>
      <p:sp>
        <p:nvSpPr>
          <p:cNvPr id="3" name="Text Placeholder 2">
            <a:extLst>
              <a:ext uri="{FF2B5EF4-FFF2-40B4-BE49-F238E27FC236}">
                <a16:creationId xmlns:a16="http://schemas.microsoft.com/office/drawing/2014/main" id="{0D96A4BC-E835-39B4-DA67-64FED003C850}"/>
              </a:ext>
            </a:extLst>
          </p:cNvPr>
          <p:cNvSpPr>
            <a:spLocks noGrp="1"/>
          </p:cNvSpPr>
          <p:nvPr>
            <p:ph type="body" idx="1"/>
          </p:nvPr>
        </p:nvSpPr>
        <p:spPr>
          <a:xfrm>
            <a:off x="68826" y="137652"/>
            <a:ext cx="6027174" cy="6636774"/>
          </a:xfrm>
        </p:spPr>
        <p:txBody>
          <a:bodyPr/>
          <a:lstStyle/>
          <a:p>
            <a:pPr marL="421214" indent="-285750">
              <a:buFont typeface="Arial" panose="020B0604020202020204" pitchFamily="34" charset="0"/>
              <a:buChar char="•"/>
            </a:pPr>
            <a:r>
              <a:rPr lang="en-IE" sz="1600" dirty="0">
                <a:solidFill>
                  <a:schemeClr val="accent1"/>
                </a:solidFill>
              </a:rPr>
              <a:t>Le QQI a pour mission statutaire de « coopérer avec les organismes internationaux en matière de certifications  et de politiques d'assurance qualité », et en particulier : </a:t>
            </a:r>
          </a:p>
          <a:p>
            <a:pPr marL="1504920" lvl="1" indent="-285750">
              <a:buFont typeface="Arial" panose="020B0604020202020204" pitchFamily="34" charset="0"/>
              <a:buChar char="•"/>
            </a:pPr>
            <a:r>
              <a:rPr lang="en-IE" sz="1600" dirty="0">
                <a:solidFill>
                  <a:schemeClr val="accent1"/>
                </a:solidFill>
              </a:rPr>
              <a:t>assurer la liaison avec les organismes de certification hors de l'État afin de faciliter la reconnaissance dans l'État des </a:t>
            </a:r>
            <a:r>
              <a:rPr lang="en-IE" sz="1600" dirty="0" err="1">
                <a:solidFill>
                  <a:schemeClr val="accent1"/>
                </a:solidFill>
              </a:rPr>
              <a:t>diplômes</a:t>
            </a:r>
            <a:r>
              <a:rPr lang="en-IE" sz="1600" dirty="0">
                <a:solidFill>
                  <a:schemeClr val="accent1"/>
                </a:solidFill>
              </a:rPr>
              <a:t> </a:t>
            </a:r>
            <a:r>
              <a:rPr lang="en-IE" sz="1600" dirty="0" err="1">
                <a:solidFill>
                  <a:schemeClr val="accent1"/>
                </a:solidFill>
              </a:rPr>
              <a:t>délivrés</a:t>
            </a:r>
            <a:r>
              <a:rPr lang="en-IE" sz="1600" dirty="0">
                <a:solidFill>
                  <a:schemeClr val="accent1"/>
                </a:solidFill>
              </a:rPr>
              <a:t> par ces organismes, et </a:t>
            </a:r>
          </a:p>
          <a:p>
            <a:pPr marL="1504920" lvl="1" indent="-285750">
              <a:buFont typeface="Arial" panose="020B0604020202020204" pitchFamily="34" charset="0"/>
              <a:buChar char="•"/>
            </a:pPr>
            <a:r>
              <a:rPr lang="en-IE" sz="1600" dirty="0">
                <a:solidFill>
                  <a:schemeClr val="accent1"/>
                </a:solidFill>
              </a:rPr>
              <a:t>faciliter la reconnaissance à l'étranger des </a:t>
            </a:r>
            <a:r>
              <a:rPr lang="en-IE" sz="1600" dirty="0" err="1">
                <a:solidFill>
                  <a:schemeClr val="accent1"/>
                </a:solidFill>
              </a:rPr>
              <a:t>diplômes</a:t>
            </a:r>
            <a:r>
              <a:rPr lang="en-IE" sz="1600" dirty="0">
                <a:solidFill>
                  <a:schemeClr val="accent1"/>
                </a:solidFill>
              </a:rPr>
              <a:t>  délivrés dans </a:t>
            </a:r>
            <a:r>
              <a:rPr lang="en-IE" sz="1600" dirty="0" err="1">
                <a:solidFill>
                  <a:schemeClr val="accent1"/>
                </a:solidFill>
              </a:rPr>
              <a:t>l'État</a:t>
            </a:r>
            <a:endParaRPr lang="en-IE" dirty="0">
              <a:solidFill>
                <a:schemeClr val="accent1"/>
              </a:solidFill>
            </a:endParaRPr>
          </a:p>
          <a:p>
            <a:pPr marL="421214" indent="-285750">
              <a:buFont typeface="Arial" panose="020B0604020202020204" pitchFamily="34" charset="0"/>
              <a:buChar char="•"/>
            </a:pPr>
            <a:r>
              <a:rPr lang="en-IE" sz="1600" dirty="0">
                <a:solidFill>
                  <a:schemeClr val="accent1"/>
                </a:solidFill>
              </a:rPr>
              <a:t>Le QQI est également le centre ENIC-NARIC désigné (rôle délégué par le gouvernement irlandais) qui renforce la fonction de reconnaissance légale. À ce titre :</a:t>
            </a:r>
          </a:p>
          <a:p>
            <a:pPr marL="1504920" lvl="1" indent="-285750">
              <a:buFont typeface="Arial" panose="020B0604020202020204" pitchFamily="34" charset="0"/>
              <a:buChar char="•"/>
            </a:pPr>
            <a:r>
              <a:rPr lang="en-IE" sz="1600" dirty="0">
                <a:solidFill>
                  <a:schemeClr val="accent1"/>
                </a:solidFill>
              </a:rPr>
              <a:t>le QQI fournit des conseils sur la reconnaissance académique </a:t>
            </a:r>
            <a:r>
              <a:rPr lang="en-IE" sz="1600" dirty="0" err="1">
                <a:solidFill>
                  <a:schemeClr val="accent1"/>
                </a:solidFill>
              </a:rPr>
              <a:t>d'une</a:t>
            </a:r>
            <a:r>
              <a:rPr lang="en-IE" sz="1600" dirty="0">
                <a:solidFill>
                  <a:schemeClr val="accent1"/>
                </a:solidFill>
              </a:rPr>
              <a:t> certification étrangère en la comparant, dans la mesure du possible, à un type et à un niveau de diplôme majeur du cadre national irlandais des certifications (CNC)</a:t>
            </a:r>
          </a:p>
          <a:p>
            <a:pPr marL="421214" indent="-285750">
              <a:buFont typeface="Arial" panose="020B0604020202020204" pitchFamily="34" charset="0"/>
              <a:buChar char="•"/>
            </a:pPr>
            <a:r>
              <a:rPr lang="en-IE" sz="1600" dirty="0">
                <a:solidFill>
                  <a:schemeClr val="accent1"/>
                </a:solidFill>
              </a:rPr>
              <a:t>Récemment, le QQI a examiné l'interface entre la pratique de la reconnaissance des certifications et la pratique de la VAE, et a cherché à déterminer s'il était possible de créer une « culture de la reconnaissance » dans ces deux domaines.</a:t>
            </a:r>
          </a:p>
          <a:p>
            <a:pPr marL="1504920" lvl="1" indent="-285750">
              <a:buFont typeface="Arial" panose="020B0604020202020204" pitchFamily="34" charset="0"/>
              <a:buChar char="•"/>
            </a:pPr>
            <a:r>
              <a:rPr lang="en-IE" sz="1600" dirty="0">
                <a:solidFill>
                  <a:schemeClr val="accent1"/>
                </a:solidFill>
              </a:rPr>
              <a:t>L'examen n'est pas encore terminé, mais le potentiel est </a:t>
            </a:r>
            <a:r>
              <a:rPr lang="en-IE" sz="1600" dirty="0" err="1">
                <a:solidFill>
                  <a:schemeClr val="accent1"/>
                </a:solidFill>
              </a:rPr>
              <a:t>là</a:t>
            </a:r>
            <a:r>
              <a:rPr lang="en-IE" sz="1600" dirty="0">
                <a:solidFill>
                  <a:schemeClr val="accent1"/>
                </a:solidFill>
              </a:rPr>
              <a:t>.</a:t>
            </a:r>
          </a:p>
          <a:p>
            <a:pPr marL="1504920" lvl="1" indent="-285750">
              <a:buFont typeface="Arial" panose="020B0604020202020204" pitchFamily="34" charset="0"/>
              <a:buChar char="•"/>
            </a:pPr>
            <a:r>
              <a:rPr lang="en-IE" sz="1600" dirty="0">
                <a:solidFill>
                  <a:schemeClr val="accent1"/>
                </a:solidFill>
              </a:rPr>
              <a:t>Dans les milieux de la reconnaissance, la VAE fait de plus en plus partie des outils nécessaires pour répondre aux besoins des individus et de la société ; et dans la pratique de la VAE, la reconnaissance des certifications </a:t>
            </a:r>
            <a:r>
              <a:rPr lang="en-IE" sz="1600" dirty="0" err="1">
                <a:solidFill>
                  <a:schemeClr val="accent1"/>
                </a:solidFill>
              </a:rPr>
              <a:t>partielles</a:t>
            </a:r>
            <a:r>
              <a:rPr lang="en-IE" sz="1600" dirty="0">
                <a:solidFill>
                  <a:schemeClr val="accent1"/>
                </a:solidFill>
              </a:rPr>
              <a:t>, des prix </a:t>
            </a:r>
            <a:r>
              <a:rPr lang="en-IE" sz="1600" dirty="0" err="1">
                <a:solidFill>
                  <a:schemeClr val="accent1"/>
                </a:solidFill>
              </a:rPr>
              <a:t>d’xcellence</a:t>
            </a:r>
            <a:r>
              <a:rPr lang="en-IE" sz="1600" dirty="0">
                <a:solidFill>
                  <a:schemeClr val="accent1"/>
                </a:solidFill>
              </a:rPr>
              <a:t> et des périodes d'apprentissage effectuées à l'étranger estompe de plus en plus les frontières entre les deux domaines. </a:t>
            </a:r>
          </a:p>
        </p:txBody>
      </p:sp>
      <p:sp>
        <p:nvSpPr>
          <p:cNvPr id="4" name="Slide Number Placeholder 3">
            <a:extLst>
              <a:ext uri="{FF2B5EF4-FFF2-40B4-BE49-F238E27FC236}">
                <a16:creationId xmlns:a16="http://schemas.microsoft.com/office/drawing/2014/main" id="{CBC1B25C-2C65-CC92-359C-E90DD462FC1B}"/>
              </a:ext>
            </a:extLst>
          </p:cNvPr>
          <p:cNvSpPr>
            <a:spLocks noGrp="1"/>
          </p:cNvSpPr>
          <p:nvPr>
            <p:ph type="sldNum" sz="quarter" idx="12"/>
          </p:nvPr>
        </p:nvSpPr>
        <p:spPr/>
        <p:txBody>
          <a:bodyPr/>
          <a:lstStyle/>
          <a:p>
            <a:fld id="{0BD9C366-EB7D-684B-B3AB-955975293A18}" type="slidenum">
              <a:rPr lang="en-US" smtClean="0"/>
              <a:t>10</a:t>
            </a:fld>
            <a:endParaRPr lang="en-US"/>
          </a:p>
        </p:txBody>
      </p:sp>
    </p:spTree>
    <p:extLst>
      <p:ext uri="{BB962C8B-B14F-4D97-AF65-F5344CB8AC3E}">
        <p14:creationId xmlns:p14="http://schemas.microsoft.com/office/powerpoint/2010/main" val="376306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8F34-E6F2-029A-8E2F-B1FB0EBDE526}"/>
              </a:ext>
            </a:extLst>
          </p:cNvPr>
          <p:cNvSpPr>
            <a:spLocks noGrp="1"/>
          </p:cNvSpPr>
          <p:nvPr>
            <p:ph type="title"/>
          </p:nvPr>
        </p:nvSpPr>
        <p:spPr>
          <a:xfrm>
            <a:off x="142673" y="165100"/>
            <a:ext cx="11774024" cy="985274"/>
          </a:xfrm>
        </p:spPr>
        <p:txBody>
          <a:bodyPr/>
          <a:lstStyle/>
          <a:p>
            <a:r>
              <a:rPr lang="en-IE" dirty="0"/>
              <a:t>Recherche d'une politique globale en matière de VAE</a:t>
            </a:r>
          </a:p>
        </p:txBody>
      </p:sp>
      <p:sp>
        <p:nvSpPr>
          <p:cNvPr id="4" name="Slide Number Placeholder 3">
            <a:extLst>
              <a:ext uri="{FF2B5EF4-FFF2-40B4-BE49-F238E27FC236}">
                <a16:creationId xmlns:a16="http://schemas.microsoft.com/office/drawing/2014/main" id="{92093342-8AD1-798D-5008-F958612971C8}"/>
              </a:ext>
            </a:extLst>
          </p:cNvPr>
          <p:cNvSpPr>
            <a:spLocks noGrp="1"/>
          </p:cNvSpPr>
          <p:nvPr>
            <p:ph type="sldNum" sz="quarter" idx="12"/>
          </p:nvPr>
        </p:nvSpPr>
        <p:spPr/>
        <p:txBody>
          <a:bodyPr/>
          <a:lstStyle/>
          <a:p>
            <a:fld id="{0BD9C366-EB7D-684B-B3AB-955975293A18}" type="slidenum">
              <a:rPr lang="en-US" smtClean="0"/>
              <a:t>11</a:t>
            </a:fld>
            <a:endParaRPr lang="en-US"/>
          </a:p>
        </p:txBody>
      </p:sp>
      <p:graphicFrame>
        <p:nvGraphicFramePr>
          <p:cNvPr id="11" name="Diagram 10">
            <a:extLst>
              <a:ext uri="{FF2B5EF4-FFF2-40B4-BE49-F238E27FC236}">
                <a16:creationId xmlns:a16="http://schemas.microsoft.com/office/drawing/2014/main" id="{45A243A5-33FD-C179-D1D6-A835B19EF12C}"/>
              </a:ext>
            </a:extLst>
          </p:cNvPr>
          <p:cNvGraphicFramePr/>
          <p:nvPr>
            <p:extLst>
              <p:ext uri="{D42A27DB-BD31-4B8C-83A1-F6EECF244321}">
                <p14:modId xmlns:p14="http://schemas.microsoft.com/office/powerpoint/2010/main" val="3413266920"/>
              </p:ext>
            </p:extLst>
          </p:nvPr>
        </p:nvGraphicFramePr>
        <p:xfrm>
          <a:off x="567510" y="1579965"/>
          <a:ext cx="7819406" cy="511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33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863156-A38C-A877-B17F-951EEFF49131}"/>
              </a:ext>
            </a:extLst>
          </p:cNvPr>
          <p:cNvSpPr>
            <a:spLocks noGrp="1"/>
          </p:cNvSpPr>
          <p:nvPr>
            <p:ph type="body" sz="quarter" idx="10"/>
          </p:nvPr>
        </p:nvSpPr>
        <p:spPr>
          <a:xfrm>
            <a:off x="334654" y="190204"/>
            <a:ext cx="5428119" cy="1990339"/>
          </a:xfrm>
        </p:spPr>
        <p:txBody>
          <a:bodyPr>
            <a:normAutofit fontScale="92500" lnSpcReduction="10000"/>
          </a:bodyPr>
          <a:lstStyle/>
          <a:p>
            <a:r>
              <a:rPr lang="en-IE" sz="4000" dirty="0"/>
              <a:t>Inclusion et participation des principales parties prenantes</a:t>
            </a:r>
          </a:p>
          <a:p>
            <a:endParaRPr lang="en-IE" dirty="0"/>
          </a:p>
        </p:txBody>
      </p:sp>
      <p:sp>
        <p:nvSpPr>
          <p:cNvPr id="4" name="Slide Number Placeholder 3">
            <a:extLst>
              <a:ext uri="{FF2B5EF4-FFF2-40B4-BE49-F238E27FC236}">
                <a16:creationId xmlns:a16="http://schemas.microsoft.com/office/drawing/2014/main" id="{7A373320-DE61-BB76-52AC-E8A953BFBB08}"/>
              </a:ext>
            </a:extLst>
          </p:cNvPr>
          <p:cNvSpPr>
            <a:spLocks noGrp="1"/>
          </p:cNvSpPr>
          <p:nvPr>
            <p:ph type="sldNum" sz="quarter" idx="12"/>
          </p:nvPr>
        </p:nvSpPr>
        <p:spPr/>
        <p:txBody>
          <a:bodyPr/>
          <a:lstStyle/>
          <a:p>
            <a:fld id="{0BD9C366-EB7D-684B-B3AB-955975293A18}" type="slidenum">
              <a:rPr lang="en-US" smtClean="0"/>
              <a:t>12</a:t>
            </a:fld>
            <a:endParaRPr lang="en-US"/>
          </a:p>
        </p:txBody>
      </p:sp>
      <p:pic>
        <p:nvPicPr>
          <p:cNvPr id="5" name="Content Placeholder 2" descr="A blue and black logo">
            <a:extLst>
              <a:ext uri="{FF2B5EF4-FFF2-40B4-BE49-F238E27FC236}">
                <a16:creationId xmlns:a16="http://schemas.microsoft.com/office/drawing/2014/main" id="{91FAC0D9-6DF6-1074-A215-EA27DD8A6825}"/>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642094" y="2341562"/>
            <a:ext cx="4304660" cy="4351338"/>
          </a:xfrm>
          <a:prstGeom prst="rect">
            <a:avLst/>
          </a:prstGeom>
        </p:spPr>
      </p:pic>
      <p:sp>
        <p:nvSpPr>
          <p:cNvPr id="6" name="TextBox 5">
            <a:extLst>
              <a:ext uri="{FF2B5EF4-FFF2-40B4-BE49-F238E27FC236}">
                <a16:creationId xmlns:a16="http://schemas.microsoft.com/office/drawing/2014/main" id="{BF651B1C-BEF1-E00E-A296-08BF66F3C0F7}"/>
              </a:ext>
            </a:extLst>
          </p:cNvPr>
          <p:cNvSpPr txBox="1"/>
          <p:nvPr/>
        </p:nvSpPr>
        <p:spPr>
          <a:xfrm flipH="1">
            <a:off x="988836" y="4021223"/>
            <a:ext cx="3957918" cy="1569660"/>
          </a:xfrm>
          <a:prstGeom prst="rect">
            <a:avLst/>
          </a:prstGeom>
          <a:noFill/>
        </p:spPr>
        <p:txBody>
          <a:bodyPr wrap="square" rtlCol="0">
            <a:spAutoFit/>
          </a:bodyPr>
          <a:lstStyle/>
          <a:p>
            <a:r>
              <a:rPr lang="en-IE" sz="4800" b="1" dirty="0">
                <a:solidFill>
                  <a:schemeClr val="accent1"/>
                </a:solidFill>
              </a:rPr>
              <a:t>Acquis </a:t>
            </a:r>
            <a:r>
              <a:rPr lang="en-IE" sz="4800" b="1" dirty="0" err="1">
                <a:solidFill>
                  <a:schemeClr val="accent1"/>
                </a:solidFill>
              </a:rPr>
              <a:t>d’expérience</a:t>
            </a:r>
            <a:endParaRPr lang="en-IE" sz="4800" b="1" dirty="0">
              <a:solidFill>
                <a:schemeClr val="accent1"/>
              </a:solidFill>
            </a:endParaRPr>
          </a:p>
        </p:txBody>
      </p:sp>
      <p:graphicFrame>
        <p:nvGraphicFramePr>
          <p:cNvPr id="8" name="Content Placeholder 7">
            <a:extLst>
              <a:ext uri="{FF2B5EF4-FFF2-40B4-BE49-F238E27FC236}">
                <a16:creationId xmlns:a16="http://schemas.microsoft.com/office/drawing/2014/main" id="{B88C65D0-9602-C211-393C-ABE8CF9AF6E0}"/>
              </a:ext>
            </a:extLst>
          </p:cNvPr>
          <p:cNvGraphicFramePr>
            <a:graphicFrameLocks noGrp="1"/>
          </p:cNvGraphicFramePr>
          <p:nvPr>
            <p:ph sz="half" idx="2"/>
            <p:extLst>
              <p:ext uri="{D42A27DB-BD31-4B8C-83A1-F6EECF244321}">
                <p14:modId xmlns:p14="http://schemas.microsoft.com/office/powerpoint/2010/main" val="1835188160"/>
              </p:ext>
            </p:extLst>
          </p:nvPr>
        </p:nvGraphicFramePr>
        <p:xfrm>
          <a:off x="6429229" y="924232"/>
          <a:ext cx="5507131" cy="52012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460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BF94BC-9877-A3C5-29B6-A3912AF7EA81}"/>
              </a:ext>
            </a:extLst>
          </p:cNvPr>
          <p:cNvSpPr>
            <a:spLocks noGrp="1"/>
          </p:cNvSpPr>
          <p:nvPr>
            <p:ph type="sldNum" sz="quarter" idx="12"/>
          </p:nvPr>
        </p:nvSpPr>
        <p:spPr/>
        <p:txBody>
          <a:bodyPr/>
          <a:lstStyle/>
          <a:p>
            <a:fld id="{0BD9C366-EB7D-684B-B3AB-955975293A18}" type="slidenum">
              <a:rPr lang="en-US" smtClean="0"/>
              <a:t>13</a:t>
            </a:fld>
            <a:endParaRPr lang="en-US"/>
          </a:p>
        </p:txBody>
      </p:sp>
      <p:sp>
        <p:nvSpPr>
          <p:cNvPr id="3" name="Title 2">
            <a:extLst>
              <a:ext uri="{FF2B5EF4-FFF2-40B4-BE49-F238E27FC236}">
                <a16:creationId xmlns:a16="http://schemas.microsoft.com/office/drawing/2014/main" id="{7E5B5966-CC91-A9FF-DB6F-7B9D532A5916}"/>
              </a:ext>
            </a:extLst>
          </p:cNvPr>
          <p:cNvSpPr>
            <a:spLocks noGrp="1"/>
          </p:cNvSpPr>
          <p:nvPr>
            <p:ph type="title"/>
          </p:nvPr>
        </p:nvSpPr>
        <p:spPr>
          <a:xfrm>
            <a:off x="333584" y="68826"/>
            <a:ext cx="11858416" cy="1122172"/>
          </a:xfrm>
        </p:spPr>
        <p:txBody>
          <a:bodyPr/>
          <a:lstStyle/>
          <a:p>
            <a:r>
              <a:rPr lang="en-IE" sz="3600" dirty="0"/>
              <a:t>Défi de cohérence avec divers intervenants ; </a:t>
            </a:r>
            <a:br>
              <a:rPr lang="en-IE" sz="3600" dirty="0"/>
            </a:br>
            <a:r>
              <a:rPr lang="en-IE" sz="3600" dirty="0" err="1"/>
              <a:t>défi</a:t>
            </a:r>
            <a:r>
              <a:rPr lang="en-IE" sz="3600" dirty="0"/>
              <a:t> lié à l'infrastructure</a:t>
            </a:r>
          </a:p>
        </p:txBody>
      </p:sp>
      <p:pic>
        <p:nvPicPr>
          <p:cNvPr id="6" name="Picture Placeholder 5">
            <a:extLst>
              <a:ext uri="{FF2B5EF4-FFF2-40B4-BE49-F238E27FC236}">
                <a16:creationId xmlns:a16="http://schemas.microsoft.com/office/drawing/2014/main" id="{DFCDAE17-9296-8A1E-F346-ECA7DC3A757D}"/>
              </a:ext>
            </a:extLst>
          </p:cNvPr>
          <p:cNvPicPr>
            <a:picLocks noGrp="1" noChangeAspect="1"/>
          </p:cNvPicPr>
          <p:nvPr>
            <p:ph type="pic" sz="quarter" idx="13"/>
          </p:nvPr>
        </p:nvPicPr>
        <p:blipFill>
          <a:blip r:embed="rId2"/>
          <a:srcRect t="11140" b="11140"/>
          <a:stretch>
            <a:fillRect/>
          </a:stretch>
        </p:blipFill>
        <p:spPr>
          <a:xfrm>
            <a:off x="6955838" y="1312456"/>
            <a:ext cx="4382729" cy="4881089"/>
          </a:xfrm>
          <a:prstGeom prst="rect">
            <a:avLst/>
          </a:prstGeom>
        </p:spPr>
      </p:pic>
      <p:graphicFrame>
        <p:nvGraphicFramePr>
          <p:cNvPr id="7" name="Diagram 6">
            <a:extLst>
              <a:ext uri="{FF2B5EF4-FFF2-40B4-BE49-F238E27FC236}">
                <a16:creationId xmlns:a16="http://schemas.microsoft.com/office/drawing/2014/main" id="{EEC82DD3-EDD1-0289-CAC6-FDA39644CE42}"/>
              </a:ext>
            </a:extLst>
          </p:cNvPr>
          <p:cNvGraphicFramePr/>
          <p:nvPr/>
        </p:nvGraphicFramePr>
        <p:xfrm>
          <a:off x="923150" y="1312457"/>
          <a:ext cx="5074527" cy="328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3CC50699-8BB9-1AD2-FF99-8AE1787E0DED}"/>
              </a:ext>
            </a:extLst>
          </p:cNvPr>
          <p:cNvGraphicFramePr/>
          <p:nvPr/>
        </p:nvGraphicFramePr>
        <p:xfrm>
          <a:off x="1335101" y="4594199"/>
          <a:ext cx="4250624" cy="14778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1808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2F2D4A-CC85-384F-C79D-C9BBEC4BDC9D}"/>
              </a:ext>
            </a:extLst>
          </p:cNvPr>
          <p:cNvGraphicFramePr/>
          <p:nvPr>
            <p:extLst>
              <p:ext uri="{D42A27DB-BD31-4B8C-83A1-F6EECF244321}">
                <p14:modId xmlns:p14="http://schemas.microsoft.com/office/powerpoint/2010/main" val="4111195298"/>
              </p:ext>
            </p:extLst>
          </p:nvPr>
        </p:nvGraphicFramePr>
        <p:xfrm>
          <a:off x="265136" y="1256147"/>
          <a:ext cx="11810322" cy="504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9473E34-B2B9-CC48-4B23-3ECA7A0B63B3}"/>
              </a:ext>
            </a:extLst>
          </p:cNvPr>
          <p:cNvSpPr txBox="1"/>
          <p:nvPr/>
        </p:nvSpPr>
        <p:spPr>
          <a:xfrm>
            <a:off x="344130" y="178929"/>
            <a:ext cx="11936361" cy="1077218"/>
          </a:xfrm>
          <a:prstGeom prst="rect">
            <a:avLst/>
          </a:prstGeom>
          <a:noFill/>
        </p:spPr>
        <p:txBody>
          <a:bodyPr wrap="square" rtlCol="0">
            <a:spAutoFit/>
          </a:bodyPr>
          <a:lstStyle/>
          <a:p>
            <a:r>
              <a:rPr lang="en-IE" sz="3200" b="1" dirty="0">
                <a:solidFill>
                  <a:schemeClr val="accent1"/>
                </a:solidFill>
              </a:rPr>
              <a:t>Mobilisation et coordination des </a:t>
            </a:r>
            <a:r>
              <a:rPr lang="en-IE" sz="3200" b="1" dirty="0" err="1">
                <a:solidFill>
                  <a:schemeClr val="accent1"/>
                </a:solidFill>
              </a:rPr>
              <a:t>acteurs</a:t>
            </a:r>
            <a:r>
              <a:rPr lang="en-IE" sz="3200" b="1" dirty="0">
                <a:solidFill>
                  <a:schemeClr val="accent1"/>
                </a:solidFill>
              </a:rPr>
              <a:t> de la VAE : quelques questions clés </a:t>
            </a:r>
          </a:p>
        </p:txBody>
      </p:sp>
    </p:spTree>
    <p:extLst>
      <p:ext uri="{BB962C8B-B14F-4D97-AF65-F5344CB8AC3E}">
        <p14:creationId xmlns:p14="http://schemas.microsoft.com/office/powerpoint/2010/main" val="111304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ACBE-1014-FCDE-A2DC-9DB546654583}"/>
              </a:ext>
            </a:extLst>
          </p:cNvPr>
          <p:cNvSpPr>
            <a:spLocks noGrp="1"/>
          </p:cNvSpPr>
          <p:nvPr>
            <p:ph type="title"/>
          </p:nvPr>
        </p:nvSpPr>
        <p:spPr/>
        <p:txBody>
          <a:bodyPr/>
          <a:lstStyle/>
          <a:p>
            <a:r>
              <a:rPr lang="en-IE" dirty="0"/>
              <a:t>Conclusion</a:t>
            </a:r>
          </a:p>
        </p:txBody>
      </p:sp>
      <p:sp>
        <p:nvSpPr>
          <p:cNvPr id="3" name="Text Placeholder 2">
            <a:extLst>
              <a:ext uri="{FF2B5EF4-FFF2-40B4-BE49-F238E27FC236}">
                <a16:creationId xmlns:a16="http://schemas.microsoft.com/office/drawing/2014/main" id="{F974FEF4-8B0C-EF29-064C-5E3723C36669}"/>
              </a:ext>
            </a:extLst>
          </p:cNvPr>
          <p:cNvSpPr>
            <a:spLocks noGrp="1"/>
          </p:cNvSpPr>
          <p:nvPr>
            <p:ph type="body" sz="quarter" idx="10"/>
          </p:nvPr>
        </p:nvSpPr>
        <p:spPr>
          <a:xfrm>
            <a:off x="423035" y="1444037"/>
            <a:ext cx="8229352" cy="5248863"/>
          </a:xfrm>
        </p:spPr>
        <p:txBody>
          <a:bodyPr/>
          <a:lstStyle/>
          <a:p>
            <a:r>
              <a:rPr lang="en-IE" b="1" dirty="0">
                <a:solidFill>
                  <a:schemeClr val="accent1"/>
                </a:solidFill>
              </a:rPr>
              <a:t>Le rôle du QQI dans la VAE en Irlande est complexe : il implique de réfléchir, de faciliter et de réglementer </a:t>
            </a:r>
          </a:p>
          <a:p>
            <a:r>
              <a:rPr lang="en-IE" b="1" dirty="0">
                <a:solidFill>
                  <a:schemeClr val="accent1"/>
                </a:solidFill>
              </a:rPr>
              <a:t>Bien qu'il ne soit pas directement impliqué dans la validation des acquis </a:t>
            </a:r>
            <a:r>
              <a:rPr lang="en-IE" b="1" dirty="0" err="1">
                <a:solidFill>
                  <a:schemeClr val="accent1"/>
                </a:solidFill>
              </a:rPr>
              <a:t>d’expérience</a:t>
            </a:r>
            <a:r>
              <a:rPr lang="en-IE" b="1" dirty="0">
                <a:solidFill>
                  <a:schemeClr val="accent1"/>
                </a:solidFill>
              </a:rPr>
              <a:t>, les fonctions statutaires et déléguées très variées du QQI en matière d'assurance qualité et de certifications touchent à de nombreux aspects de la VAE</a:t>
            </a:r>
          </a:p>
          <a:p>
            <a:r>
              <a:rPr lang="en-IE" b="1" dirty="0">
                <a:solidFill>
                  <a:schemeClr val="accent1"/>
                </a:solidFill>
              </a:rPr>
              <a:t>De même, son </a:t>
            </a:r>
            <a:r>
              <a:rPr lang="en-IE" b="1" dirty="0" err="1">
                <a:solidFill>
                  <a:schemeClr val="accent1"/>
                </a:solidFill>
              </a:rPr>
              <a:t>vaste</a:t>
            </a:r>
            <a:r>
              <a:rPr lang="en-IE" b="1" dirty="0">
                <a:solidFill>
                  <a:schemeClr val="accent1"/>
                </a:solidFill>
              </a:rPr>
              <a:t> </a:t>
            </a:r>
            <a:r>
              <a:rPr lang="en-IE" b="1" dirty="0" err="1">
                <a:solidFill>
                  <a:schemeClr val="accent1"/>
                </a:solidFill>
              </a:rPr>
              <a:t>mandat</a:t>
            </a:r>
            <a:r>
              <a:rPr lang="en-IE" b="1" dirty="0">
                <a:solidFill>
                  <a:schemeClr val="accent1"/>
                </a:solidFill>
              </a:rPr>
              <a:t> </a:t>
            </a:r>
            <a:r>
              <a:rPr lang="en-IE" b="1" dirty="0" err="1">
                <a:solidFill>
                  <a:schemeClr val="accent1"/>
                </a:solidFill>
              </a:rPr>
              <a:t>amène</a:t>
            </a:r>
            <a:r>
              <a:rPr lang="en-IE" b="1" dirty="0">
                <a:solidFill>
                  <a:schemeClr val="accent1"/>
                </a:solidFill>
              </a:rPr>
              <a:t> l'agence à être en contact quotidien avec les prestataires d'éducation et de formation qui constituent les principaux prestataires officiellement désignés de services de VAE</a:t>
            </a:r>
          </a:p>
          <a:p>
            <a:r>
              <a:rPr lang="en-IE" b="1" dirty="0">
                <a:solidFill>
                  <a:schemeClr val="accent1"/>
                </a:solidFill>
              </a:rPr>
              <a:t>Le QQI navigue entre ses rôles de réglementation et d'amélioration, qui peuvent parfois devenir flous aux yeux des parties prenantes, notamment en ce qui concerne la VAE</a:t>
            </a:r>
          </a:p>
          <a:p>
            <a:r>
              <a:rPr lang="en-IE" b="1" dirty="0">
                <a:solidFill>
                  <a:schemeClr val="accent1"/>
                </a:solidFill>
              </a:rPr>
              <a:t>Le QQI procède actuellement à une refonte majeure du cadre national des certifications et des politiques associées</a:t>
            </a:r>
          </a:p>
          <a:p>
            <a:r>
              <a:rPr lang="en-IE" b="1" dirty="0">
                <a:solidFill>
                  <a:schemeClr val="accent1"/>
                </a:solidFill>
              </a:rPr>
              <a:t>En consultation avec les principales parties prenantes, cela nous aidera à orienter et à clarifier davantage notre rôle en matière de VAE dans la prochaine phase de développement de l'organisation. </a:t>
            </a:r>
          </a:p>
        </p:txBody>
      </p:sp>
      <p:sp>
        <p:nvSpPr>
          <p:cNvPr id="4" name="Slide Number Placeholder 3">
            <a:extLst>
              <a:ext uri="{FF2B5EF4-FFF2-40B4-BE49-F238E27FC236}">
                <a16:creationId xmlns:a16="http://schemas.microsoft.com/office/drawing/2014/main" id="{A0A5B73D-5576-CED6-3C9C-1874C633910D}"/>
              </a:ext>
            </a:extLst>
          </p:cNvPr>
          <p:cNvSpPr>
            <a:spLocks noGrp="1"/>
          </p:cNvSpPr>
          <p:nvPr>
            <p:ph type="sldNum" sz="quarter" idx="12"/>
          </p:nvPr>
        </p:nvSpPr>
        <p:spPr/>
        <p:txBody>
          <a:bodyPr/>
          <a:lstStyle/>
          <a:p>
            <a:fld id="{0BD9C366-EB7D-684B-B3AB-955975293A18}" type="slidenum">
              <a:rPr lang="en-US" smtClean="0"/>
              <a:t>15</a:t>
            </a:fld>
            <a:endParaRPr lang="en-US"/>
          </a:p>
        </p:txBody>
      </p:sp>
    </p:spTree>
    <p:extLst>
      <p:ext uri="{BB962C8B-B14F-4D97-AF65-F5344CB8AC3E}">
        <p14:creationId xmlns:p14="http://schemas.microsoft.com/office/powerpoint/2010/main" val="378033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2CF9393C-CD35-65DE-44D9-2599E7B62455}"/>
              </a:ext>
            </a:extLst>
          </p:cNvPr>
          <p:cNvSpPr/>
          <p:nvPr/>
        </p:nvSpPr>
        <p:spPr>
          <a:xfrm>
            <a:off x="5378413" y="1106061"/>
            <a:ext cx="1149073" cy="484632"/>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3" name="Arrow: Pentagon 2">
            <a:extLst>
              <a:ext uri="{FF2B5EF4-FFF2-40B4-BE49-F238E27FC236}">
                <a16:creationId xmlns:a16="http://schemas.microsoft.com/office/drawing/2014/main" id="{D73A8A13-1426-3382-A75E-76C37F9BC09E}"/>
              </a:ext>
            </a:extLst>
          </p:cNvPr>
          <p:cNvSpPr/>
          <p:nvPr/>
        </p:nvSpPr>
        <p:spPr>
          <a:xfrm>
            <a:off x="5358748" y="2944368"/>
            <a:ext cx="1149073" cy="484632"/>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DB60D7E4-7215-9D5E-2767-4D55FBEC970D}"/>
              </a:ext>
            </a:extLst>
          </p:cNvPr>
          <p:cNvSpPr txBox="1"/>
          <p:nvPr/>
        </p:nvSpPr>
        <p:spPr>
          <a:xfrm>
            <a:off x="216310" y="160856"/>
            <a:ext cx="9969910" cy="830997"/>
          </a:xfrm>
          <a:prstGeom prst="rect">
            <a:avLst/>
          </a:prstGeom>
          <a:noFill/>
        </p:spPr>
        <p:txBody>
          <a:bodyPr wrap="square" rtlCol="0">
            <a:spAutoFit/>
          </a:bodyPr>
          <a:lstStyle/>
          <a:p>
            <a:r>
              <a:rPr lang="en-IE" sz="4800" b="1" dirty="0">
                <a:solidFill>
                  <a:srgbClr val="502EE2"/>
                </a:solidFill>
                <a:latin typeface="Arial" panose="020B0604020202020204" pitchFamily="34" charset="0"/>
                <a:cs typeface="Arial" panose="020B0604020202020204" pitchFamily="34" charset="0"/>
              </a:rPr>
              <a:t>Rôle du QQI</a:t>
            </a:r>
          </a:p>
        </p:txBody>
      </p:sp>
      <p:grpSp>
        <p:nvGrpSpPr>
          <p:cNvPr id="6" name="Group 5">
            <a:extLst>
              <a:ext uri="{FF2B5EF4-FFF2-40B4-BE49-F238E27FC236}">
                <a16:creationId xmlns:a16="http://schemas.microsoft.com/office/drawing/2014/main" id="{1503A47C-8564-5541-BFD6-71AE7955F4B0}"/>
              </a:ext>
            </a:extLst>
          </p:cNvPr>
          <p:cNvGrpSpPr/>
          <p:nvPr/>
        </p:nvGrpSpPr>
        <p:grpSpPr>
          <a:xfrm>
            <a:off x="6710667" y="1088416"/>
            <a:ext cx="5152746" cy="623611"/>
            <a:chOff x="0" y="8776"/>
            <a:chExt cx="5183188" cy="623610"/>
          </a:xfrm>
          <a:scene3d>
            <a:camera prst="orthographicFront">
              <a:rot lat="0" lon="0" rev="0"/>
            </a:camera>
            <a:lightRig rig="contrasting" dir="t">
              <a:rot lat="0" lon="0" rev="1200000"/>
            </a:lightRig>
          </a:scene3d>
        </p:grpSpPr>
        <p:sp>
          <p:nvSpPr>
            <p:cNvPr id="7" name="Rectangle: Rounded Corners 6">
              <a:extLst>
                <a:ext uri="{FF2B5EF4-FFF2-40B4-BE49-F238E27FC236}">
                  <a16:creationId xmlns:a16="http://schemas.microsoft.com/office/drawing/2014/main" id="{8821349F-0A55-C9BF-4E1D-92DEC0E1E11B}"/>
                </a:ext>
              </a:extLst>
            </p:cNvPr>
            <p:cNvSpPr/>
            <p:nvPr/>
          </p:nvSpPr>
          <p:spPr>
            <a:xfrm>
              <a:off x="0" y="8776"/>
              <a:ext cx="5183188" cy="62361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E"/>
            </a:p>
          </p:txBody>
        </p:sp>
        <p:sp>
          <p:nvSpPr>
            <p:cNvPr id="8" name="Rectangle: Rounded Corners 4">
              <a:extLst>
                <a:ext uri="{FF2B5EF4-FFF2-40B4-BE49-F238E27FC236}">
                  <a16:creationId xmlns:a16="http://schemas.microsoft.com/office/drawing/2014/main" id="{C91F8E3B-EE32-653E-8B67-0F5086E11E6E}"/>
                </a:ext>
              </a:extLst>
            </p:cNvPr>
            <p:cNvSpPr txBox="1"/>
            <p:nvPr/>
          </p:nvSpPr>
          <p:spPr>
            <a:xfrm>
              <a:off x="60884" y="8776"/>
              <a:ext cx="5122304" cy="5627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latin typeface="Arial" panose="020B0604020202020204" pitchFamily="34" charset="0"/>
                  <a:cs typeface="Arial" panose="020B0604020202020204" pitchFamily="34" charset="0"/>
                </a:rPr>
                <a:t>Promotion de</a:t>
              </a:r>
            </a:p>
          </p:txBody>
        </p:sp>
      </p:grpSp>
      <p:grpSp>
        <p:nvGrpSpPr>
          <p:cNvPr id="9" name="Group 8">
            <a:extLst>
              <a:ext uri="{FF2B5EF4-FFF2-40B4-BE49-F238E27FC236}">
                <a16:creationId xmlns:a16="http://schemas.microsoft.com/office/drawing/2014/main" id="{19C1B369-4A29-6D4E-869D-37AADE0A5EBE}"/>
              </a:ext>
            </a:extLst>
          </p:cNvPr>
          <p:cNvGrpSpPr/>
          <p:nvPr/>
        </p:nvGrpSpPr>
        <p:grpSpPr>
          <a:xfrm>
            <a:off x="6772515" y="2829224"/>
            <a:ext cx="5090898" cy="673245"/>
            <a:chOff x="0" y="1547327"/>
            <a:chExt cx="5183188" cy="623610"/>
          </a:xfrm>
          <a:scene3d>
            <a:camera prst="orthographicFront">
              <a:rot lat="0" lon="0" rev="0"/>
            </a:camera>
            <a:lightRig rig="contrasting" dir="t">
              <a:rot lat="0" lon="0" rev="1200000"/>
            </a:lightRig>
          </a:scene3d>
        </p:grpSpPr>
        <p:sp>
          <p:nvSpPr>
            <p:cNvPr id="10" name="Rectangle: Rounded Corners 9">
              <a:extLst>
                <a:ext uri="{FF2B5EF4-FFF2-40B4-BE49-F238E27FC236}">
                  <a16:creationId xmlns:a16="http://schemas.microsoft.com/office/drawing/2014/main" id="{A9008FCC-0257-95E5-BD15-268BEB299777}"/>
                </a:ext>
              </a:extLst>
            </p:cNvPr>
            <p:cNvSpPr/>
            <p:nvPr/>
          </p:nvSpPr>
          <p:spPr>
            <a:xfrm>
              <a:off x="0" y="1547327"/>
              <a:ext cx="5183188" cy="62361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E"/>
            </a:p>
          </p:txBody>
        </p:sp>
        <p:sp>
          <p:nvSpPr>
            <p:cNvPr id="11" name="Rectangle: Rounded Corners 4">
              <a:extLst>
                <a:ext uri="{FF2B5EF4-FFF2-40B4-BE49-F238E27FC236}">
                  <a16:creationId xmlns:a16="http://schemas.microsoft.com/office/drawing/2014/main" id="{9183B27C-E3B8-C5A3-A185-C644E9711442}"/>
                </a:ext>
              </a:extLst>
            </p:cNvPr>
            <p:cNvSpPr txBox="1"/>
            <p:nvPr/>
          </p:nvSpPr>
          <p:spPr>
            <a:xfrm>
              <a:off x="30442" y="1577769"/>
              <a:ext cx="5122304" cy="5627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latin typeface="Arial" panose="020B0604020202020204" pitchFamily="34" charset="0"/>
                  <a:cs typeface="Arial" panose="020B0604020202020204" pitchFamily="34" charset="0"/>
                </a:rPr>
                <a:t>Garantir</a:t>
              </a:r>
              <a:r>
                <a:rPr lang="en-IE" sz="2600" kern="1200" dirty="0"/>
                <a:t> </a:t>
              </a:r>
            </a:p>
          </p:txBody>
        </p:sp>
      </p:grpSp>
      <p:pic>
        <p:nvPicPr>
          <p:cNvPr id="13" name="Picture 12">
            <a:extLst>
              <a:ext uri="{FF2B5EF4-FFF2-40B4-BE49-F238E27FC236}">
                <a16:creationId xmlns:a16="http://schemas.microsoft.com/office/drawing/2014/main" id="{3336B39A-5168-17B1-3F4A-F62BEC39B4C9}"/>
              </a:ext>
            </a:extLst>
          </p:cNvPr>
          <p:cNvPicPr>
            <a:picLocks noChangeAspect="1"/>
          </p:cNvPicPr>
          <p:nvPr/>
        </p:nvPicPr>
        <p:blipFill>
          <a:blip r:embed="rId2"/>
          <a:stretch>
            <a:fillRect/>
          </a:stretch>
        </p:blipFill>
        <p:spPr>
          <a:xfrm>
            <a:off x="328586" y="1118858"/>
            <a:ext cx="4735026" cy="2310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DE47E81F-C1E1-7378-96A7-42AFCB5C9545}"/>
              </a:ext>
            </a:extLst>
          </p:cNvPr>
          <p:cNvSpPr txBox="1"/>
          <p:nvPr/>
        </p:nvSpPr>
        <p:spPr>
          <a:xfrm>
            <a:off x="6802957" y="1832425"/>
            <a:ext cx="4998607" cy="830997"/>
          </a:xfrm>
          <a:prstGeom prst="rect">
            <a:avLst/>
          </a:prstGeom>
          <a:noFill/>
        </p:spPr>
        <p:txBody>
          <a:bodyPr wrap="square" rtlCol="0">
            <a:spAutoFit/>
          </a:bodyPr>
          <a:lstStyle/>
          <a:p>
            <a:pPr marL="285750" lvl="0" indent="-285750" algn="ctr">
              <a:buFont typeface="Arial" panose="020B0604020202020204" pitchFamily="34" charset="0"/>
              <a:buChar char="•"/>
            </a:pPr>
            <a:r>
              <a:rPr lang="en-IE" sz="1600" dirty="0">
                <a:solidFill>
                  <a:srgbClr val="502EE2"/>
                </a:solidFill>
                <a:latin typeface="Arial" panose="020B0604020202020204" pitchFamily="34" charset="0"/>
                <a:cs typeface="Arial" panose="020B0604020202020204" pitchFamily="34" charset="0"/>
              </a:rPr>
              <a:t>la qualité, l'intégrité et la réputation du système d'enseignement supérieur irlandais (enseignement supérieur et complémentaire)</a:t>
            </a:r>
          </a:p>
        </p:txBody>
      </p:sp>
      <p:sp>
        <p:nvSpPr>
          <p:cNvPr id="15" name="TextBox 14">
            <a:extLst>
              <a:ext uri="{FF2B5EF4-FFF2-40B4-BE49-F238E27FC236}">
                <a16:creationId xmlns:a16="http://schemas.microsoft.com/office/drawing/2014/main" id="{6C5EB99E-6B1C-21E8-BDB7-E28DBFE45723}"/>
              </a:ext>
            </a:extLst>
          </p:cNvPr>
          <p:cNvSpPr txBox="1"/>
          <p:nvPr/>
        </p:nvSpPr>
        <p:spPr>
          <a:xfrm>
            <a:off x="6882018" y="3549398"/>
            <a:ext cx="4651221" cy="1200329"/>
          </a:xfrm>
          <a:prstGeom prst="rect">
            <a:avLst/>
          </a:prstGeom>
          <a:noFill/>
        </p:spPr>
        <p:txBody>
          <a:bodyPr wrap="square" rtlCol="0">
            <a:spAutoFit/>
          </a:bodyPr>
          <a:lstStyle/>
          <a:p>
            <a:pPr marL="285750" indent="-285750" algn="ctr">
              <a:buFont typeface="Arial" panose="020B0604020202020204" pitchFamily="34" charset="0"/>
              <a:buChar char="•"/>
            </a:pPr>
            <a:r>
              <a:rPr lang="en-IE" dirty="0">
                <a:solidFill>
                  <a:srgbClr val="502EE2"/>
                </a:solidFill>
                <a:latin typeface="Arial" panose="020B0604020202020204" pitchFamily="34" charset="0"/>
                <a:cs typeface="Arial" panose="020B0604020202020204" pitchFamily="34" charset="0"/>
              </a:rPr>
              <a:t>Garantir que les </a:t>
            </a:r>
            <a:r>
              <a:rPr lang="en-IE" dirty="0" err="1">
                <a:solidFill>
                  <a:srgbClr val="502EE2"/>
                </a:solidFill>
                <a:latin typeface="Arial" panose="020B0604020202020204" pitchFamily="34" charset="0"/>
                <a:cs typeface="Arial" panose="020B0604020202020204" pitchFamily="34" charset="0"/>
              </a:rPr>
              <a:t>apprenants</a:t>
            </a:r>
            <a:r>
              <a:rPr lang="en-IE" dirty="0">
                <a:solidFill>
                  <a:srgbClr val="502EE2"/>
                </a:solidFill>
                <a:latin typeface="Arial" panose="020B0604020202020204" pitchFamily="34" charset="0"/>
                <a:cs typeface="Arial" panose="020B0604020202020204" pitchFamily="34" charset="0"/>
              </a:rPr>
              <a:t> </a:t>
            </a:r>
            <a:r>
              <a:rPr lang="en-IE" dirty="0" err="1">
                <a:solidFill>
                  <a:srgbClr val="502EE2"/>
                </a:solidFill>
                <a:latin typeface="Arial" panose="020B0604020202020204" pitchFamily="34" charset="0"/>
                <a:cs typeface="Arial" panose="020B0604020202020204" pitchFamily="34" charset="0"/>
              </a:rPr>
              <a:t>obtiennent</a:t>
            </a:r>
            <a:r>
              <a:rPr lang="en-IE" dirty="0">
                <a:solidFill>
                  <a:srgbClr val="502EE2"/>
                </a:solidFill>
                <a:latin typeface="Arial" panose="020B0604020202020204" pitchFamily="34" charset="0"/>
                <a:cs typeface="Arial" panose="020B0604020202020204" pitchFamily="34" charset="0"/>
              </a:rPr>
              <a:t> des certifications reconnues à l'échelle nationale et internationale </a:t>
            </a:r>
          </a:p>
          <a:p>
            <a:endParaRPr lang="en-IE" dirty="0"/>
          </a:p>
        </p:txBody>
      </p:sp>
      <p:sp>
        <p:nvSpPr>
          <p:cNvPr id="16" name="Callout: Left Arrow 15">
            <a:extLst>
              <a:ext uri="{FF2B5EF4-FFF2-40B4-BE49-F238E27FC236}">
                <a16:creationId xmlns:a16="http://schemas.microsoft.com/office/drawing/2014/main" id="{428BB6FE-3AB2-1D19-DAA9-2763794817B3}"/>
              </a:ext>
            </a:extLst>
          </p:cNvPr>
          <p:cNvSpPr/>
          <p:nvPr/>
        </p:nvSpPr>
        <p:spPr>
          <a:xfrm>
            <a:off x="8314332" y="4452623"/>
            <a:ext cx="1550620" cy="1938992"/>
          </a:xfrm>
          <a:prstGeom prst="left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F43D1E23-18BD-2F61-BE03-58A64032FFFD}"/>
              </a:ext>
            </a:extLst>
          </p:cNvPr>
          <p:cNvSpPr txBox="1"/>
          <p:nvPr/>
        </p:nvSpPr>
        <p:spPr>
          <a:xfrm>
            <a:off x="2702448" y="4267957"/>
            <a:ext cx="5351929" cy="2677656"/>
          </a:xfrm>
          <a:prstGeom prst="rect">
            <a:avLst/>
          </a:prstGeom>
          <a:solidFill>
            <a:schemeClr val="bg1"/>
          </a:solidFill>
          <a:ln w="28575">
            <a:solidFill>
              <a:schemeClr val="accent6">
                <a:lumMod val="75000"/>
              </a:schemeClr>
            </a:solidFill>
          </a:ln>
        </p:spPr>
        <p:txBody>
          <a:bodyPr wrap="square" rtlCol="0">
            <a:spAutoFit/>
          </a:bodyPr>
          <a:lstStyle/>
          <a:p>
            <a:pPr algn="ctr"/>
            <a:r>
              <a:rPr lang="en-IE" sz="2400" dirty="0">
                <a:solidFill>
                  <a:srgbClr val="502EE2"/>
                </a:solidFill>
                <a:latin typeface="Arial" panose="020B0604020202020204" pitchFamily="34" charset="0"/>
                <a:cs typeface="Arial" panose="020B0604020202020204" pitchFamily="34" charset="0"/>
              </a:rPr>
              <a:t>Les fonctions statutaires essentielles du QQI en tant qu'agence de qualité et autorité de certification (et les fonctions déléguées connexes) fournissent le contexte essentiel à sa participation à la validation et à la reconnaissance de la VAE </a:t>
            </a:r>
          </a:p>
        </p:txBody>
      </p:sp>
    </p:spTree>
    <p:extLst>
      <p:ext uri="{BB962C8B-B14F-4D97-AF65-F5344CB8AC3E}">
        <p14:creationId xmlns:p14="http://schemas.microsoft.com/office/powerpoint/2010/main" val="250924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CE54B-0C54-1DB4-9B55-A85077248F90}"/>
              </a:ext>
            </a:extLst>
          </p:cNvPr>
          <p:cNvSpPr>
            <a:spLocks noGrp="1"/>
          </p:cNvSpPr>
          <p:nvPr>
            <p:ph type="sldNum" sz="quarter" idx="12"/>
          </p:nvPr>
        </p:nvSpPr>
        <p:spPr/>
        <p:txBody>
          <a:bodyPr/>
          <a:lstStyle/>
          <a:p>
            <a:fld id="{0BD9C366-EB7D-684B-B3AB-955975293A18}" type="slidenum">
              <a:rPr lang="en-US" smtClean="0"/>
              <a:t>3</a:t>
            </a:fld>
            <a:endParaRPr lang="en-US"/>
          </a:p>
        </p:txBody>
      </p:sp>
      <p:sp>
        <p:nvSpPr>
          <p:cNvPr id="3" name="Title 2">
            <a:extLst>
              <a:ext uri="{FF2B5EF4-FFF2-40B4-BE49-F238E27FC236}">
                <a16:creationId xmlns:a16="http://schemas.microsoft.com/office/drawing/2014/main" id="{F97B5632-F387-DFE1-BCBF-074E31A410CB}"/>
              </a:ext>
            </a:extLst>
          </p:cNvPr>
          <p:cNvSpPr>
            <a:spLocks noGrp="1"/>
          </p:cNvSpPr>
          <p:nvPr>
            <p:ph type="title"/>
          </p:nvPr>
        </p:nvSpPr>
        <p:spPr>
          <a:xfrm>
            <a:off x="423034" y="130443"/>
            <a:ext cx="11051211" cy="647600"/>
          </a:xfrm>
        </p:spPr>
        <p:txBody>
          <a:bodyPr/>
          <a:lstStyle/>
          <a:p>
            <a:r>
              <a:rPr lang="en-IE" sz="3600" dirty="0"/>
              <a:t>Fonctions statutaires et fonctions déléguées du QQI</a:t>
            </a:r>
          </a:p>
        </p:txBody>
      </p:sp>
      <p:pic>
        <p:nvPicPr>
          <p:cNvPr id="6" name="Content Placeholder 13" descr="A logo with a person in the middle">
            <a:extLst>
              <a:ext uri="{FF2B5EF4-FFF2-40B4-BE49-F238E27FC236}">
                <a16:creationId xmlns:a16="http://schemas.microsoft.com/office/drawing/2014/main" id="{2CFB7004-E676-E173-FCF1-4F61B6CC38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328" y="1055022"/>
            <a:ext cx="4600482" cy="2223959"/>
          </a:xfrm>
          <a:solidFill>
            <a:schemeClr val="accent2">
              <a:lumMod val="40000"/>
              <a:lumOff val="60000"/>
            </a:schemeClr>
          </a:solidFill>
          <a:ln w="28575">
            <a:solidFill>
              <a:schemeClr val="accent6">
                <a:lumMod val="75000"/>
              </a:schemeClr>
            </a:solidFill>
          </a:ln>
        </p:spPr>
      </p:pic>
      <p:pic>
        <p:nvPicPr>
          <p:cNvPr id="11" name="Picture 10">
            <a:extLst>
              <a:ext uri="{FF2B5EF4-FFF2-40B4-BE49-F238E27FC236}">
                <a16:creationId xmlns:a16="http://schemas.microsoft.com/office/drawing/2014/main" id="{208E8972-D484-1856-0942-8703C5EE3E93}"/>
              </a:ext>
            </a:extLst>
          </p:cNvPr>
          <p:cNvPicPr>
            <a:picLocks noChangeAspect="1"/>
          </p:cNvPicPr>
          <p:nvPr/>
        </p:nvPicPr>
        <p:blipFill>
          <a:blip r:embed="rId4"/>
          <a:stretch>
            <a:fillRect/>
          </a:stretch>
        </p:blipFill>
        <p:spPr>
          <a:xfrm>
            <a:off x="1376516" y="924536"/>
            <a:ext cx="10349978" cy="5008928"/>
          </a:xfrm>
          <a:prstGeom prst="rect">
            <a:avLst/>
          </a:prstGeom>
        </p:spPr>
      </p:pic>
    </p:spTree>
    <p:extLst>
      <p:ext uri="{BB962C8B-B14F-4D97-AF65-F5344CB8AC3E}">
        <p14:creationId xmlns:p14="http://schemas.microsoft.com/office/powerpoint/2010/main" val="176537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4CB4C4-934C-7335-2F2A-385C412E7A69}"/>
              </a:ext>
            </a:extLst>
          </p:cNvPr>
          <p:cNvSpPr>
            <a:spLocks noGrp="1"/>
          </p:cNvSpPr>
          <p:nvPr>
            <p:ph type="body" sz="quarter" idx="10"/>
          </p:nvPr>
        </p:nvSpPr>
        <p:spPr>
          <a:xfrm>
            <a:off x="6215271" y="596347"/>
            <a:ext cx="5671930" cy="5592417"/>
          </a:xfrm>
        </p:spPr>
        <p:txBody>
          <a:bodyPr/>
          <a:lstStyle/>
          <a:p>
            <a:r>
              <a:rPr lang="en-IE" sz="3600" dirty="0"/>
              <a:t>Le rôle du QQI dans la VAE : un système décentralisé</a:t>
            </a:r>
            <a:endParaRPr lang="en-IE" dirty="0"/>
          </a:p>
        </p:txBody>
      </p:sp>
      <p:sp>
        <p:nvSpPr>
          <p:cNvPr id="3" name="Text Placeholder 2">
            <a:extLst>
              <a:ext uri="{FF2B5EF4-FFF2-40B4-BE49-F238E27FC236}">
                <a16:creationId xmlns:a16="http://schemas.microsoft.com/office/drawing/2014/main" id="{6451E738-B1E5-CF48-718F-84D766748998}"/>
              </a:ext>
            </a:extLst>
          </p:cNvPr>
          <p:cNvSpPr>
            <a:spLocks noGrp="1"/>
          </p:cNvSpPr>
          <p:nvPr>
            <p:ph type="body" idx="1"/>
          </p:nvPr>
        </p:nvSpPr>
        <p:spPr>
          <a:xfrm>
            <a:off x="227825" y="422788"/>
            <a:ext cx="5347065" cy="6270112"/>
          </a:xfrm>
        </p:spPr>
        <p:txBody>
          <a:bodyPr/>
          <a:lstStyle/>
          <a:p>
            <a:pPr marL="478364" indent="-342900">
              <a:buFont typeface="Arial" panose="020B0604020202020204" pitchFamily="34" charset="0"/>
              <a:buChar char="•"/>
            </a:pPr>
            <a:r>
              <a:rPr lang="en-IE" sz="1600" kern="0" dirty="0">
                <a:solidFill>
                  <a:srgbClr val="502EE2"/>
                </a:solidFill>
                <a:effectLst/>
                <a:ea typeface="Calibri" panose="020F0502020204030204" pitchFamily="34" charset="0"/>
              </a:rPr>
              <a:t>Le QQI ne pratique pas directement la validation des acquis </a:t>
            </a:r>
            <a:r>
              <a:rPr lang="en-IE" sz="1600" kern="0" dirty="0" err="1">
                <a:solidFill>
                  <a:srgbClr val="502EE2"/>
                </a:solidFill>
                <a:effectLst/>
                <a:ea typeface="Calibri" panose="020F0502020204030204" pitchFamily="34" charset="0"/>
              </a:rPr>
              <a:t>d’expérience</a:t>
            </a:r>
            <a:endParaRPr lang="en-IE" sz="1600" kern="0" dirty="0">
              <a:solidFill>
                <a:srgbClr val="502EE2"/>
              </a:solidFill>
              <a:effectLst/>
              <a:ea typeface="Calibri" panose="020F0502020204030204" pitchFamily="34" charset="0"/>
            </a:endParaRPr>
          </a:p>
          <a:p>
            <a:endParaRPr lang="en-IE" sz="1600" kern="0" dirty="0">
              <a:solidFill>
                <a:srgbClr val="502EE2"/>
              </a:solidFill>
              <a:effectLst/>
              <a:ea typeface="Calibri" panose="020F0502020204030204" pitchFamily="34" charset="0"/>
            </a:endParaRPr>
          </a:p>
          <a:p>
            <a:pPr marL="478364" indent="-342900">
              <a:buFont typeface="Arial" panose="020B0604020202020204" pitchFamily="34" charset="0"/>
              <a:buChar char="•"/>
            </a:pPr>
            <a:r>
              <a:rPr lang="en-IE" sz="1600" kern="0" dirty="0">
                <a:solidFill>
                  <a:srgbClr val="502EE2"/>
                </a:solidFill>
                <a:ea typeface="Calibri" panose="020F0502020204030204" pitchFamily="34" charset="0"/>
              </a:rPr>
              <a:t>La VAE fonctionne dans un système décentralisé : </a:t>
            </a:r>
          </a:p>
          <a:p>
            <a:pPr marL="1562070" lvl="1" indent="-342900">
              <a:buFont typeface="Arial" panose="020B0604020202020204" pitchFamily="34" charset="0"/>
              <a:buChar char="•"/>
            </a:pP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les prestataires d'éducation et de formation sont les principaux responsables de la mise en œuvre de la VAE dans le cadre de leurs propres compétences législatives ; et</a:t>
            </a:r>
          </a:p>
          <a:p>
            <a:pPr lvl="1" indent="0">
              <a:buNone/>
            </a:pP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t>
            </a:r>
          </a:p>
          <a:p>
            <a:pPr marL="1562070" lvl="1" indent="-342900">
              <a:buFont typeface="Arial" panose="020B0604020202020204" pitchFamily="34" charset="0"/>
              <a:buChar char="•"/>
            </a:pP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dans le cadre de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leurs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différents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relations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statutaires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avec le QQI</a:t>
            </a:r>
          </a:p>
          <a:p>
            <a:pPr marL="478364" indent="-342900">
              <a:buFont typeface="Arial" panose="020B0604020202020204" pitchFamily="34" charset="0"/>
              <a:buChar char="•"/>
            </a:pPr>
            <a:endParaRPr lang="en-IE" sz="1600" kern="0" dirty="0">
              <a:solidFill>
                <a:srgbClr val="502EE2"/>
              </a:solidFill>
              <a:ea typeface="Calibri" panose="020F0502020204030204" pitchFamily="34" charset="0"/>
            </a:endParaRPr>
          </a:p>
          <a:p>
            <a:pPr marL="478364" indent="-342900">
              <a:buFont typeface="Arial" panose="020B0604020202020204" pitchFamily="34" charset="0"/>
              <a:buChar char="•"/>
            </a:pPr>
            <a:r>
              <a:rPr lang="en-IE" sz="1600" kern="0" dirty="0">
                <a:solidFill>
                  <a:srgbClr val="502EE2"/>
                </a:solidFill>
                <a:ea typeface="Calibri" panose="020F0502020204030204" pitchFamily="34" charset="0"/>
              </a:rPr>
              <a:t>Les relations statutaires avec le QQI peuvent englober</a:t>
            </a:r>
          </a:p>
          <a:p>
            <a:pPr marL="1562070" lvl="1" indent="-342900">
              <a:buFont typeface="Arial" panose="020B0604020202020204" pitchFamily="34" charset="0"/>
              <a:buChar char="•"/>
            </a:pP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des exigences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générales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d’adhérer</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à</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des politiques/</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lignes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directrices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statutaires</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en</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matière de qualité et de certifications qui peuvent concerner ou englober la VAE, ou</a:t>
            </a:r>
          </a:p>
          <a:p>
            <a:pPr lvl="1" indent="0">
              <a:buNone/>
            </a:pPr>
            <a:endPar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endParaRPr>
          </a:p>
          <a:p>
            <a:pPr marL="1562070" lvl="1" indent="-342900">
              <a:buFont typeface="Arial" panose="020B0604020202020204" pitchFamily="34" charset="0"/>
              <a:buChar char="•"/>
            </a:pP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des exigences spécifiques auxquelles certains prestataires doivent satisfaire, par exemple les prestataires (publics et privés/indépendants) qui élaborent des programmes </a:t>
            </a:r>
            <a:r>
              <a:rPr lang="en-IE" sz="1600" kern="0" dirty="0" err="1">
                <a:solidFill>
                  <a:srgbClr val="502EE2"/>
                </a:solidFill>
                <a:latin typeface="Arial" panose="020B0604020202020204" pitchFamily="34" charset="0"/>
                <a:ea typeface="Calibri" panose="020F0502020204030204" pitchFamily="34" charset="0"/>
                <a:cs typeface="Arial" panose="020B0604020202020204" pitchFamily="34" charset="0"/>
              </a:rPr>
              <a:t>aboutissant</a:t>
            </a:r>
            <a:r>
              <a:rPr lang="en-IE" sz="1600" kern="0" dirty="0">
                <a:solidFill>
                  <a:srgbClr val="502EE2"/>
                </a:solidFill>
                <a:latin typeface="Arial" panose="020B0604020202020204" pitchFamily="34" charset="0"/>
                <a:ea typeface="Calibri" panose="020F0502020204030204" pitchFamily="34" charset="0"/>
                <a:cs typeface="Arial" panose="020B0604020202020204" pitchFamily="34" charset="0"/>
              </a:rPr>
              <a:t> à des certifications QQI </a:t>
            </a:r>
            <a:endParaRPr lang="en-IE" sz="1600" kern="0" dirty="0">
              <a:solidFill>
                <a:srgbClr val="502EE2"/>
              </a:solidFill>
              <a:effectLst/>
              <a:latin typeface="Arial" panose="020B0604020202020204" pitchFamily="34" charset="0"/>
              <a:ea typeface="Calibri" panose="020F0502020204030204" pitchFamily="34" charset="0"/>
              <a:cs typeface="Arial" panose="020B0604020202020204" pitchFamily="34" charset="0"/>
            </a:endParaRPr>
          </a:p>
          <a:p>
            <a:endParaRPr lang="en-IE" sz="2000" b="1" kern="0" dirty="0">
              <a:solidFill>
                <a:srgbClr val="4F2DDC"/>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05E387A7-4211-A16C-CB3B-E81C3BAB6FB3}"/>
              </a:ext>
            </a:extLst>
          </p:cNvPr>
          <p:cNvSpPr>
            <a:spLocks noGrp="1"/>
          </p:cNvSpPr>
          <p:nvPr>
            <p:ph type="sldNum" sz="quarter" idx="12"/>
          </p:nvPr>
        </p:nvSpPr>
        <p:spPr/>
        <p:txBody>
          <a:bodyPr/>
          <a:lstStyle/>
          <a:p>
            <a:fld id="{0BD9C366-EB7D-684B-B3AB-955975293A18}" type="slidenum">
              <a:rPr lang="en-US" smtClean="0"/>
              <a:t>4</a:t>
            </a:fld>
            <a:endParaRPr lang="en-US"/>
          </a:p>
        </p:txBody>
      </p:sp>
    </p:spTree>
    <p:extLst>
      <p:ext uri="{BB962C8B-B14F-4D97-AF65-F5344CB8AC3E}">
        <p14:creationId xmlns:p14="http://schemas.microsoft.com/office/powerpoint/2010/main" val="412894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738D4-71D5-450C-7879-EFD3D697A609}"/>
              </a:ext>
            </a:extLst>
          </p:cNvPr>
          <p:cNvPicPr>
            <a:picLocks noChangeAspect="1"/>
          </p:cNvPicPr>
          <p:nvPr/>
        </p:nvPicPr>
        <p:blipFill>
          <a:blip r:embed="rId2"/>
          <a:stretch>
            <a:fillRect/>
          </a:stretch>
        </p:blipFill>
        <p:spPr>
          <a:xfrm>
            <a:off x="1669316" y="674215"/>
            <a:ext cx="8617393" cy="4419827"/>
          </a:xfrm>
          <a:prstGeom prst="rect">
            <a:avLst/>
          </a:prstGeom>
        </p:spPr>
      </p:pic>
      <p:pic>
        <p:nvPicPr>
          <p:cNvPr id="5" name="Picture 4">
            <a:extLst>
              <a:ext uri="{FF2B5EF4-FFF2-40B4-BE49-F238E27FC236}">
                <a16:creationId xmlns:a16="http://schemas.microsoft.com/office/drawing/2014/main" id="{CE91F808-6B7B-C802-FCA5-42BC9597C01A}"/>
              </a:ext>
            </a:extLst>
          </p:cNvPr>
          <p:cNvPicPr>
            <a:picLocks noChangeAspect="1"/>
          </p:cNvPicPr>
          <p:nvPr/>
        </p:nvPicPr>
        <p:blipFill>
          <a:blip r:embed="rId3"/>
          <a:stretch>
            <a:fillRect/>
          </a:stretch>
        </p:blipFill>
        <p:spPr>
          <a:xfrm>
            <a:off x="1946767" y="5147300"/>
            <a:ext cx="8750750" cy="1606633"/>
          </a:xfrm>
          <a:prstGeom prst="rect">
            <a:avLst/>
          </a:prstGeom>
        </p:spPr>
      </p:pic>
      <p:sp>
        <p:nvSpPr>
          <p:cNvPr id="6" name="TextBox 5">
            <a:extLst>
              <a:ext uri="{FF2B5EF4-FFF2-40B4-BE49-F238E27FC236}">
                <a16:creationId xmlns:a16="http://schemas.microsoft.com/office/drawing/2014/main" id="{DCA4A81B-21FF-7EAD-DAA2-D56B2FCA2BF2}"/>
              </a:ext>
            </a:extLst>
          </p:cNvPr>
          <p:cNvSpPr txBox="1"/>
          <p:nvPr/>
        </p:nvSpPr>
        <p:spPr>
          <a:xfrm>
            <a:off x="9026013" y="137653"/>
            <a:ext cx="3165986" cy="2800767"/>
          </a:xfrm>
          <a:prstGeom prst="rect">
            <a:avLst/>
          </a:prstGeom>
          <a:noFill/>
        </p:spPr>
        <p:txBody>
          <a:bodyPr wrap="square" rtlCol="0">
            <a:spAutoFit/>
          </a:bodyPr>
          <a:lstStyle/>
          <a:p>
            <a:pPr marL="285750" indent="-285750">
              <a:buFont typeface="Arial" panose="020B0604020202020204" pitchFamily="34" charset="0"/>
              <a:buChar char="•"/>
            </a:pPr>
            <a:r>
              <a:rPr lang="en-IE" sz="1600" dirty="0">
                <a:solidFill>
                  <a:schemeClr val="accent1"/>
                </a:solidFill>
                <a:latin typeface="Arial" panose="020B0604020202020204" pitchFamily="34" charset="0"/>
                <a:cs typeface="Arial" panose="020B0604020202020204" pitchFamily="34" charset="0"/>
              </a:rPr>
              <a:t>Le cadre national des certifications (CNC) et l'approche axée sur les acquis d'apprentissage qu'il incarne sont essentiels pour assurer la cohérence de la VAE dans l'enseignement supérieur irlandais.</a:t>
            </a:r>
          </a:p>
          <a:p>
            <a:pPr marL="285750" indent="-285750">
              <a:buFont typeface="Arial" panose="020B0604020202020204" pitchFamily="34" charset="0"/>
              <a:buChar char="•"/>
            </a:pPr>
            <a:r>
              <a:rPr lang="en-IE" sz="1600" dirty="0">
                <a:solidFill>
                  <a:schemeClr val="accent1"/>
                </a:solidFill>
                <a:latin typeface="Arial" panose="020B0604020202020204" pitchFamily="34" charset="0"/>
                <a:cs typeface="Arial" panose="020B0604020202020204" pitchFamily="34" charset="0"/>
              </a:rPr>
              <a:t>Une infrastructure commune et étendue de qualité est également essentielle.</a:t>
            </a:r>
          </a:p>
        </p:txBody>
      </p:sp>
      <p:sp>
        <p:nvSpPr>
          <p:cNvPr id="7" name="TextBox 6">
            <a:extLst>
              <a:ext uri="{FF2B5EF4-FFF2-40B4-BE49-F238E27FC236}">
                <a16:creationId xmlns:a16="http://schemas.microsoft.com/office/drawing/2014/main" id="{50055D77-EBDB-C1DF-2B1B-8B55BDB4B6A6}"/>
              </a:ext>
            </a:extLst>
          </p:cNvPr>
          <p:cNvSpPr txBox="1"/>
          <p:nvPr/>
        </p:nvSpPr>
        <p:spPr>
          <a:xfrm>
            <a:off x="196646" y="0"/>
            <a:ext cx="8416413" cy="830997"/>
          </a:xfrm>
          <a:prstGeom prst="rect">
            <a:avLst/>
          </a:prstGeom>
          <a:noFill/>
        </p:spPr>
        <p:txBody>
          <a:bodyPr wrap="square" rtlCol="0">
            <a:spAutoFit/>
          </a:bodyPr>
          <a:lstStyle/>
          <a:p>
            <a:r>
              <a:rPr lang="en-IE" sz="2400" b="1" dirty="0">
                <a:solidFill>
                  <a:schemeClr val="accent1"/>
                </a:solidFill>
                <a:latin typeface="Arial" panose="020B0604020202020204" pitchFamily="34" charset="0"/>
                <a:cs typeface="Arial" panose="020B0604020202020204" pitchFamily="34" charset="0"/>
              </a:rPr>
              <a:t>La gestion du CNC et de l'infrastructure d'assurance qualité par le QQI</a:t>
            </a:r>
          </a:p>
        </p:txBody>
      </p:sp>
    </p:spTree>
    <p:extLst>
      <p:ext uri="{BB962C8B-B14F-4D97-AF65-F5344CB8AC3E}">
        <p14:creationId xmlns:p14="http://schemas.microsoft.com/office/powerpoint/2010/main" val="170809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57180-3EA6-B175-A72D-9D3A8677DFE7}"/>
              </a:ext>
            </a:extLst>
          </p:cNvPr>
          <p:cNvSpPr>
            <a:spLocks noGrp="1"/>
          </p:cNvSpPr>
          <p:nvPr>
            <p:ph type="body" sz="quarter" idx="10"/>
          </p:nvPr>
        </p:nvSpPr>
        <p:spPr>
          <a:xfrm>
            <a:off x="152400" y="221919"/>
            <a:ext cx="5444366" cy="4234657"/>
          </a:xfrm>
        </p:spPr>
        <p:txBody>
          <a:bodyPr/>
          <a:lstStyle/>
          <a:p>
            <a:r>
              <a:rPr lang="en-IE" sz="3600" dirty="0"/>
              <a:t>Accès, transfert et progression : une exigence politique générale</a:t>
            </a:r>
            <a:endParaRPr lang="en-IE" dirty="0"/>
          </a:p>
        </p:txBody>
      </p:sp>
      <p:sp>
        <p:nvSpPr>
          <p:cNvPr id="3" name="Text Placeholder 2">
            <a:extLst>
              <a:ext uri="{FF2B5EF4-FFF2-40B4-BE49-F238E27FC236}">
                <a16:creationId xmlns:a16="http://schemas.microsoft.com/office/drawing/2014/main" id="{B10F6DC0-2F45-E6D9-CB16-35211DC91B72}"/>
              </a:ext>
            </a:extLst>
          </p:cNvPr>
          <p:cNvSpPr>
            <a:spLocks noGrp="1"/>
          </p:cNvSpPr>
          <p:nvPr>
            <p:ph type="body" idx="1"/>
          </p:nvPr>
        </p:nvSpPr>
        <p:spPr>
          <a:xfrm>
            <a:off x="6027174" y="82193"/>
            <a:ext cx="6012426" cy="6610707"/>
          </a:xfrm>
        </p:spPr>
        <p:txBody>
          <a:bodyPr/>
          <a:lstStyle/>
          <a:p>
            <a:pPr marL="478364" indent="-342900">
              <a:buFont typeface="Arial" panose="020B0604020202020204" pitchFamily="34" charset="0"/>
              <a:buChar char="•"/>
            </a:pPr>
            <a:r>
              <a:rPr lang="en-IE" sz="2000" kern="0" dirty="0">
                <a:solidFill>
                  <a:srgbClr val="4F2DDC"/>
                </a:solidFill>
                <a:ea typeface="Calibri" panose="020F0502020204030204" pitchFamily="34" charset="0"/>
              </a:rPr>
              <a:t>En vertu de </a:t>
            </a:r>
            <a:r>
              <a:rPr lang="en-IE" sz="2000" dirty="0">
                <a:solidFill>
                  <a:srgbClr val="4F2DDC"/>
                </a:solidFill>
              </a:rPr>
              <a:t>la loi sur la qualité et les certifications (éducation et formation), </a:t>
            </a:r>
            <a:r>
              <a:rPr lang="en-IE" sz="2000" kern="0" dirty="0">
                <a:solidFill>
                  <a:srgbClr val="4F2DDC"/>
                </a:solidFill>
                <a:ea typeface="Calibri" panose="020F0502020204030204" pitchFamily="34" charset="0"/>
              </a:rPr>
              <a:t>le QQI a pour fonction </a:t>
            </a:r>
            <a:r>
              <a:rPr lang="en-IE" sz="2000" dirty="0">
                <a:solidFill>
                  <a:srgbClr val="4F2DDC"/>
                </a:solidFill>
              </a:rPr>
              <a:t>de :</a:t>
            </a:r>
            <a:endParaRPr lang="en-IE" sz="2400" dirty="0">
              <a:solidFill>
                <a:srgbClr val="4F2DDC"/>
              </a:solidFill>
            </a:endParaRPr>
          </a:p>
          <a:p>
            <a:pPr marL="1504920" lvl="1" indent="-285750">
              <a:buFont typeface="Arial" panose="020B0604020202020204" pitchFamily="34" charset="0"/>
              <a:buChar char="•"/>
            </a:pPr>
            <a:r>
              <a:rPr lang="en-IE" sz="1800" dirty="0">
                <a:solidFill>
                  <a:srgbClr val="4F2DDC"/>
                </a:solidFill>
                <a:latin typeface="Arial" panose="020B0604020202020204" pitchFamily="34" charset="0"/>
                <a:cs typeface="Arial" panose="020B0604020202020204" pitchFamily="34" charset="0"/>
              </a:rPr>
              <a:t>déterminer les politiques et les critères d'accès, de transfert et de progression en ce qui concerne les apprenants, et</a:t>
            </a:r>
          </a:p>
          <a:p>
            <a:pPr marL="1504920" lvl="1" indent="-285750">
              <a:buFont typeface="Arial" panose="020B0604020202020204" pitchFamily="34" charset="0"/>
              <a:buChar char="•"/>
            </a:pPr>
            <a:r>
              <a:rPr lang="en-IE" sz="1800" dirty="0">
                <a:solidFill>
                  <a:srgbClr val="4F2DDC"/>
                </a:solidFill>
                <a:latin typeface="Arial" panose="020B0604020202020204" pitchFamily="34" charset="0"/>
                <a:cs typeface="Arial" panose="020B0604020202020204" pitchFamily="34" charset="0"/>
              </a:rPr>
              <a:t>de </a:t>
            </a:r>
            <a:r>
              <a:rPr lang="en-IE" sz="1800" dirty="0" err="1">
                <a:solidFill>
                  <a:srgbClr val="4F2DDC"/>
                </a:solidFill>
                <a:latin typeface="Arial" panose="020B0604020202020204" pitchFamily="34" charset="0"/>
                <a:cs typeface="Arial" panose="020B0604020202020204" pitchFamily="34" charset="0"/>
              </a:rPr>
              <a:t>suivre</a:t>
            </a:r>
            <a:r>
              <a:rPr lang="en-IE" sz="1800" dirty="0">
                <a:solidFill>
                  <a:srgbClr val="4F2DDC"/>
                </a:solidFill>
                <a:latin typeface="Arial" panose="020B0604020202020204" pitchFamily="34" charset="0"/>
                <a:cs typeface="Arial" panose="020B0604020202020204" pitchFamily="34" charset="0"/>
              </a:rPr>
              <a:t> la mise en œuvre des procédures d'accès, de transfert et de progression des apprenants par les prestataires.</a:t>
            </a:r>
          </a:p>
          <a:p>
            <a:pPr marL="478364" indent="-342900">
              <a:buFont typeface="Arial" panose="020B0604020202020204" pitchFamily="34" charset="0"/>
              <a:buChar char="•"/>
            </a:pPr>
            <a:endParaRPr lang="en-IE" sz="2400" kern="0" dirty="0">
              <a:solidFill>
                <a:srgbClr val="4F2DDC"/>
              </a:solidFill>
              <a:ea typeface="Calibri" panose="020F0502020204030204" pitchFamily="34" charset="0"/>
            </a:endParaRPr>
          </a:p>
          <a:p>
            <a:pPr marL="478364" indent="-342900">
              <a:buFont typeface="Arial" panose="020B0604020202020204" pitchFamily="34" charset="0"/>
              <a:buChar char="•"/>
            </a:pPr>
            <a:r>
              <a:rPr lang="en-IE" sz="2000" kern="0" dirty="0">
                <a:solidFill>
                  <a:srgbClr val="4F2DDC"/>
                </a:solidFill>
                <a:ea typeface="Calibri" panose="020F0502020204030204" pitchFamily="34" charset="0"/>
              </a:rPr>
              <a:t>La politique actuelle (en cours de révision) </a:t>
            </a:r>
            <a:r>
              <a:rPr lang="en-IE" sz="2000" kern="0" dirty="0" err="1">
                <a:solidFill>
                  <a:srgbClr val="4F2DDC"/>
                </a:solidFill>
                <a:ea typeface="Calibri" panose="020F0502020204030204" pitchFamily="34" charset="0"/>
              </a:rPr>
              <a:t>exige</a:t>
            </a:r>
            <a:r>
              <a:rPr lang="en-IE" sz="2000" kern="0" dirty="0">
                <a:solidFill>
                  <a:srgbClr val="4F2DDC"/>
                </a:solidFill>
                <a:ea typeface="Calibri" panose="020F0502020204030204" pitchFamily="34" charset="0"/>
              </a:rPr>
              <a:t> des </a:t>
            </a:r>
            <a:r>
              <a:rPr lang="en-IE" sz="2000" kern="0" dirty="0" err="1">
                <a:solidFill>
                  <a:srgbClr val="4F2DDC"/>
                </a:solidFill>
                <a:ea typeface="Calibri" panose="020F0502020204030204" pitchFamily="34" charset="0"/>
              </a:rPr>
              <a:t>prestataires</a:t>
            </a:r>
            <a:r>
              <a:rPr lang="en-IE" sz="2000" kern="0" dirty="0">
                <a:solidFill>
                  <a:srgbClr val="4F2DDC"/>
                </a:solidFill>
                <a:ea typeface="Calibri" panose="020F0502020204030204" pitchFamily="34" charset="0"/>
              </a:rPr>
              <a:t> : </a:t>
            </a:r>
          </a:p>
          <a:p>
            <a:pPr marL="1562070" lvl="1" indent="-342900">
              <a:buFont typeface="Arial" panose="020B0604020202020204" pitchFamily="34" charset="0"/>
              <a:buChar char="•"/>
            </a:pPr>
            <a:r>
              <a:rPr lang="en-IE" sz="1800" kern="0" dirty="0" err="1">
                <a:solidFill>
                  <a:srgbClr val="4F2DDC"/>
                </a:solidFill>
                <a:latin typeface="Arial" panose="020B0604020202020204" pitchFamily="34" charset="0"/>
                <a:ea typeface="Calibri" panose="020F0502020204030204" pitchFamily="34" charset="0"/>
                <a:cs typeface="Arial" panose="020B0604020202020204" pitchFamily="34" charset="0"/>
              </a:rPr>
              <a:t>d’élaborer</a:t>
            </a:r>
            <a:r>
              <a:rPr lang="en-IE" sz="1800" kern="0" dirty="0">
                <a:solidFill>
                  <a:srgbClr val="4F2DDC"/>
                </a:solidFill>
                <a:latin typeface="Arial" panose="020B0604020202020204" pitchFamily="34" charset="0"/>
                <a:ea typeface="Calibri" panose="020F0502020204030204" pitchFamily="34" charset="0"/>
                <a:cs typeface="Arial" panose="020B0604020202020204" pitchFamily="34" charset="0"/>
              </a:rPr>
              <a:t> </a:t>
            </a:r>
            <a:r>
              <a:rPr lang="en-IE" sz="1800" dirty="0">
                <a:solidFill>
                  <a:srgbClr val="4F2DDC"/>
                </a:solidFill>
                <a:latin typeface="Arial" panose="020B0604020202020204" pitchFamily="34" charset="0"/>
                <a:cs typeface="Arial" panose="020B0604020202020204" pitchFamily="34" charset="0"/>
              </a:rPr>
              <a:t>un </a:t>
            </a:r>
            <a:r>
              <a:rPr lang="en-IE" sz="1800" dirty="0" err="1">
                <a:solidFill>
                  <a:srgbClr val="4F2DDC"/>
                </a:solidFill>
                <a:latin typeface="Arial" panose="020B0604020202020204" pitchFamily="34" charset="0"/>
                <a:cs typeface="Arial" panose="020B0604020202020204" pitchFamily="34" charset="0"/>
              </a:rPr>
              <a:t>énoncé</a:t>
            </a:r>
            <a:r>
              <a:rPr lang="en-IE" sz="1800" dirty="0">
                <a:solidFill>
                  <a:srgbClr val="4F2DDC"/>
                </a:solidFill>
                <a:latin typeface="Arial" panose="020B0604020202020204" pitchFamily="34" charset="0"/>
                <a:cs typeface="Arial" panose="020B0604020202020204" pitchFamily="34" charset="0"/>
              </a:rPr>
              <a:t> des dispositions disponibles pour chacun de leurs programmes en matière de reconnaissance des acquis </a:t>
            </a:r>
            <a:r>
              <a:rPr lang="en-IE" sz="1800" dirty="0" err="1">
                <a:solidFill>
                  <a:srgbClr val="4F2DDC"/>
                </a:solidFill>
                <a:latin typeface="Arial" panose="020B0604020202020204" pitchFamily="34" charset="0"/>
                <a:cs typeface="Arial" panose="020B0604020202020204" pitchFamily="34" charset="0"/>
              </a:rPr>
              <a:t>d’expérience</a:t>
            </a:r>
            <a:r>
              <a:rPr lang="en-IE" sz="1800" dirty="0">
                <a:solidFill>
                  <a:srgbClr val="4F2DDC"/>
                </a:solidFill>
                <a:latin typeface="Arial" panose="020B0604020202020204" pitchFamily="34" charset="0"/>
                <a:cs typeface="Arial" panose="020B0604020202020204" pitchFamily="34" charset="0"/>
              </a:rPr>
              <a:t>, d'admission, de crédits en vue de l'obtention d'un diplôme et d'accès à un </a:t>
            </a:r>
            <a:r>
              <a:rPr lang="en-IE" sz="1800" dirty="0" err="1">
                <a:solidFill>
                  <a:srgbClr val="4F2DDC"/>
                </a:solidFill>
                <a:latin typeface="Arial" panose="020B0604020202020204" pitchFamily="34" charset="0"/>
                <a:cs typeface="Arial" panose="020B0604020202020204" pitchFamily="34" charset="0"/>
              </a:rPr>
              <a:t>diplôme</a:t>
            </a:r>
            <a:r>
              <a:rPr lang="en-IE" sz="1800" dirty="0">
                <a:solidFill>
                  <a:srgbClr val="4F2DDC"/>
                </a:solidFill>
                <a:latin typeface="Arial" panose="020B0604020202020204" pitchFamily="34" charset="0"/>
                <a:cs typeface="Arial" panose="020B0604020202020204" pitchFamily="34" charset="0"/>
              </a:rPr>
              <a:t> </a:t>
            </a:r>
            <a:r>
              <a:rPr lang="en-IE" sz="1800" dirty="0" err="1">
                <a:solidFill>
                  <a:srgbClr val="4F2DDC"/>
                </a:solidFill>
                <a:latin typeface="Arial" panose="020B0604020202020204" pitchFamily="34" charset="0"/>
                <a:cs typeface="Arial" panose="020B0604020202020204" pitchFamily="34" charset="0"/>
              </a:rPr>
              <a:t>complet</a:t>
            </a:r>
            <a:r>
              <a:rPr lang="en-IE" sz="1800" dirty="0">
                <a:solidFill>
                  <a:srgbClr val="4F2DDC"/>
                </a:solidFill>
                <a:latin typeface="Arial" panose="020B0604020202020204" pitchFamily="34" charset="0"/>
                <a:cs typeface="Arial" panose="020B0604020202020204" pitchFamily="34" charset="0"/>
              </a:rPr>
              <a:t>.</a:t>
            </a:r>
          </a:p>
          <a:p>
            <a:pPr marL="1562070" lvl="1" indent="-342900">
              <a:buFont typeface="Arial" panose="020B0604020202020204" pitchFamily="34" charset="0"/>
              <a:buChar char="•"/>
            </a:pPr>
            <a:r>
              <a:rPr lang="en-IE" sz="1800" dirty="0">
                <a:solidFill>
                  <a:srgbClr val="4F2DDC"/>
                </a:solidFill>
                <a:latin typeface="Arial" panose="020B0604020202020204" pitchFamily="34" charset="0"/>
                <a:cs typeface="Arial" panose="020B0604020202020204" pitchFamily="34" charset="0"/>
              </a:rPr>
              <a:t>Les déclarations doivent définir les objectifs pour lesquels les processus de VAE peuvent être utilisés, par exemple pour permettre l'admission à un programme, obtenir des exemptions et des crédits en vue de l'obtention d'un diplôme, ou établir l'éligibilité à un diplôme complet.</a:t>
            </a:r>
            <a:endParaRPr lang="en-IE" sz="1800" kern="0" dirty="0">
              <a:solidFill>
                <a:srgbClr val="4F2DDC"/>
              </a:solidFill>
              <a:latin typeface="Arial" panose="020B0604020202020204" pitchFamily="34" charset="0"/>
              <a:ea typeface="Calibri" panose="020F0502020204030204" pitchFamily="34" charset="0"/>
              <a:cs typeface="Arial" panose="020B0604020202020204" pitchFamily="34" charset="0"/>
            </a:endParaRPr>
          </a:p>
          <a:p>
            <a:pPr marL="360363" indent="0" algn="l">
              <a:lnSpc>
                <a:spcPct val="107000"/>
              </a:lnSpc>
              <a:spcBef>
                <a:spcPts val="600"/>
              </a:spcBef>
              <a:spcAft>
                <a:spcPts val="600"/>
              </a:spcAft>
            </a:pPr>
            <a:endParaRPr lang="en-IE" dirty="0">
              <a:solidFill>
                <a:schemeClr val="tx1"/>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85F04EF6-0FB5-9BD7-6321-F25992CDA67C}"/>
              </a:ext>
            </a:extLst>
          </p:cNvPr>
          <p:cNvSpPr>
            <a:spLocks noGrp="1"/>
          </p:cNvSpPr>
          <p:nvPr>
            <p:ph type="sldNum" sz="quarter" idx="12"/>
          </p:nvPr>
        </p:nvSpPr>
        <p:spPr/>
        <p:txBody>
          <a:bodyPr/>
          <a:lstStyle/>
          <a:p>
            <a:fld id="{0BD9C366-EB7D-684B-B3AB-955975293A18}" type="slidenum">
              <a:rPr lang="en-US" smtClean="0"/>
              <a:t>6</a:t>
            </a:fld>
            <a:endParaRPr lang="en-US" dirty="0"/>
          </a:p>
        </p:txBody>
      </p:sp>
    </p:spTree>
    <p:extLst>
      <p:ext uri="{BB962C8B-B14F-4D97-AF65-F5344CB8AC3E}">
        <p14:creationId xmlns:p14="http://schemas.microsoft.com/office/powerpoint/2010/main" val="44464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BD206-65C0-BE67-C03D-D7F0B6E5F73A}"/>
              </a:ext>
            </a:extLst>
          </p:cNvPr>
          <p:cNvSpPr>
            <a:spLocks noGrp="1"/>
          </p:cNvSpPr>
          <p:nvPr>
            <p:ph type="body" sz="quarter" idx="10"/>
          </p:nvPr>
        </p:nvSpPr>
        <p:spPr>
          <a:xfrm>
            <a:off x="6490833" y="369871"/>
            <a:ext cx="5377343" cy="3929857"/>
          </a:xfrm>
        </p:spPr>
        <p:txBody>
          <a:bodyPr/>
          <a:lstStyle/>
          <a:p>
            <a:r>
              <a:rPr lang="en-IE" sz="3600" dirty="0"/>
              <a:t>Apprentissage national en coiffure et utilisation de la VAE – exigence légale particulière relative à l'assurance qualité des programmes/diplômes</a:t>
            </a:r>
          </a:p>
        </p:txBody>
      </p:sp>
      <p:sp>
        <p:nvSpPr>
          <p:cNvPr id="3" name="Text Placeholder 2">
            <a:extLst>
              <a:ext uri="{FF2B5EF4-FFF2-40B4-BE49-F238E27FC236}">
                <a16:creationId xmlns:a16="http://schemas.microsoft.com/office/drawing/2014/main" id="{5BBAC749-E3C1-046D-83C3-45DAA6F02BD8}"/>
              </a:ext>
            </a:extLst>
          </p:cNvPr>
          <p:cNvSpPr>
            <a:spLocks noGrp="1"/>
          </p:cNvSpPr>
          <p:nvPr>
            <p:ph type="body" idx="1"/>
          </p:nvPr>
        </p:nvSpPr>
        <p:spPr>
          <a:xfrm>
            <a:off x="482026" y="369870"/>
            <a:ext cx="5092864" cy="6323029"/>
          </a:xfrm>
        </p:spPr>
        <p:txBody>
          <a:bodyPr/>
          <a:lstStyle/>
          <a:p>
            <a:r>
              <a:rPr lang="en-IE" sz="2000" dirty="0">
                <a:solidFill>
                  <a:srgbClr val="4F2DDC"/>
                </a:solidFill>
              </a:rPr>
              <a:t>Le QQI peut aider les prestataires, par le biais des processus de validation existants, à utiliser la VAE pour répondre aux exigences des programmes/normes de certification </a:t>
            </a:r>
            <a:r>
              <a:rPr lang="en-IE" sz="2000" dirty="0" err="1">
                <a:solidFill>
                  <a:srgbClr val="4F2DDC"/>
                </a:solidFill>
              </a:rPr>
              <a:t>aboutissant</a:t>
            </a:r>
            <a:r>
              <a:rPr lang="en-IE" sz="2000" dirty="0">
                <a:solidFill>
                  <a:srgbClr val="4F2DDC"/>
                </a:solidFill>
              </a:rPr>
              <a:t> aux certifications QQI. </a:t>
            </a:r>
          </a:p>
          <a:p>
            <a:pPr marL="478364" indent="-342900">
              <a:buFont typeface="Arial" panose="020B0604020202020204" pitchFamily="34" charset="0"/>
              <a:buChar char="•"/>
            </a:pPr>
            <a:endParaRPr lang="en-IE" sz="2000" dirty="0">
              <a:solidFill>
                <a:srgbClr val="4F2DDC"/>
              </a:solidFill>
            </a:endParaRPr>
          </a:p>
          <a:p>
            <a:pPr marL="478364" indent="-342900">
              <a:buFont typeface="Arial" panose="020B0604020202020204" pitchFamily="34" charset="0"/>
              <a:buChar char="•"/>
            </a:pPr>
            <a:r>
              <a:rPr lang="en-IE" sz="2000" dirty="0">
                <a:solidFill>
                  <a:srgbClr val="4F2DDC"/>
                </a:solidFill>
              </a:rPr>
              <a:t>Exemple : </a:t>
            </a:r>
            <a:r>
              <a:rPr lang="en-IE" sz="2000" dirty="0" err="1">
                <a:solidFill>
                  <a:srgbClr val="4F2DDC"/>
                </a:solidFill>
              </a:rPr>
              <a:t>l'apprentissage</a:t>
            </a:r>
            <a:r>
              <a:rPr lang="en-IE" sz="2000" dirty="0">
                <a:solidFill>
                  <a:srgbClr val="4F2DDC"/>
                </a:solidFill>
              </a:rPr>
              <a:t> national en coiffure</a:t>
            </a:r>
          </a:p>
          <a:p>
            <a:pPr marL="478364" indent="-342900">
              <a:buFont typeface="Arial" panose="020B0604020202020204" pitchFamily="34" charset="0"/>
              <a:buChar char="•"/>
            </a:pPr>
            <a:r>
              <a:rPr lang="en-IE" sz="2000" dirty="0">
                <a:solidFill>
                  <a:srgbClr val="4F2DDC"/>
                </a:solidFill>
              </a:rPr>
              <a:t>Programme de trois ans, coordonné par Limerick et Clare ETB</a:t>
            </a:r>
          </a:p>
          <a:p>
            <a:pPr marL="478364" indent="-342900">
              <a:buFont typeface="Arial" panose="020B0604020202020204" pitchFamily="34" charset="0"/>
              <a:buChar char="•"/>
            </a:pPr>
            <a:r>
              <a:rPr lang="en-IE" sz="2000" dirty="0">
                <a:solidFill>
                  <a:srgbClr val="4F2DDC"/>
                </a:solidFill>
              </a:rPr>
              <a:t>Grâce à la VAE, les coiffeurs expérimentés qui souhaitent obtenir une certification officielle peuvent suivre le programme en 6 à 9 mois</a:t>
            </a:r>
          </a:p>
          <a:p>
            <a:pPr marL="478364" indent="-342900">
              <a:buFont typeface="Arial" panose="020B0604020202020204" pitchFamily="34" charset="0"/>
              <a:buChar char="•"/>
            </a:pPr>
            <a:r>
              <a:rPr lang="en-IE" sz="2000" dirty="0">
                <a:solidFill>
                  <a:srgbClr val="4F2DDC"/>
                </a:solidFill>
              </a:rPr>
              <a:t>La VAE associée à ce programme permet de prendre en compte les acquis certifiés et non certifiés, les compétences de vie, etc., sous la supervision d'un mentor VAE</a:t>
            </a:r>
          </a:p>
          <a:p>
            <a:endParaRPr lang="en-IE" sz="2000" dirty="0">
              <a:solidFill>
                <a:srgbClr val="4F2DDC"/>
              </a:solidFill>
            </a:endParaRPr>
          </a:p>
          <a:p>
            <a:r>
              <a:rPr lang="en-IE" sz="2000" dirty="0">
                <a:hlinkClick r:id="rId2"/>
              </a:rPr>
              <a:t>Validation des acquis d’expérience (VAE) | Collège de formation continue </a:t>
            </a:r>
            <a:r>
              <a:rPr lang="en-IE" sz="2000" dirty="0"/>
              <a:t> </a:t>
            </a:r>
            <a:r>
              <a:rPr lang="en-IE" sz="2000" dirty="0">
                <a:solidFill>
                  <a:srgbClr val="4F2DDC"/>
                </a:solidFill>
              </a:rPr>
              <a:t> </a:t>
            </a:r>
          </a:p>
          <a:p>
            <a:endParaRPr lang="en-IE" sz="2000" dirty="0">
              <a:solidFill>
                <a:srgbClr val="4F2DDC"/>
              </a:solidFill>
            </a:endParaRPr>
          </a:p>
        </p:txBody>
      </p:sp>
      <p:sp>
        <p:nvSpPr>
          <p:cNvPr id="4" name="Slide Number Placeholder 3">
            <a:extLst>
              <a:ext uri="{FF2B5EF4-FFF2-40B4-BE49-F238E27FC236}">
                <a16:creationId xmlns:a16="http://schemas.microsoft.com/office/drawing/2014/main" id="{D119B2BD-3004-0DC1-01D5-E00ECCE4E4CB}"/>
              </a:ext>
            </a:extLst>
          </p:cNvPr>
          <p:cNvSpPr>
            <a:spLocks noGrp="1"/>
          </p:cNvSpPr>
          <p:nvPr>
            <p:ph type="sldNum" sz="quarter" idx="12"/>
          </p:nvPr>
        </p:nvSpPr>
        <p:spPr/>
        <p:txBody>
          <a:bodyPr/>
          <a:lstStyle/>
          <a:p>
            <a:fld id="{0BD9C366-EB7D-684B-B3AB-955975293A18}" type="slidenum">
              <a:rPr lang="en-US" smtClean="0"/>
              <a:t>7</a:t>
            </a:fld>
            <a:endParaRPr lang="en-US"/>
          </a:p>
        </p:txBody>
      </p:sp>
    </p:spTree>
    <p:extLst>
      <p:ext uri="{BB962C8B-B14F-4D97-AF65-F5344CB8AC3E}">
        <p14:creationId xmlns:p14="http://schemas.microsoft.com/office/powerpoint/2010/main" val="40441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742EA-82E1-96C9-0CB1-29FD928A0163}"/>
              </a:ext>
            </a:extLst>
          </p:cNvPr>
          <p:cNvPicPr>
            <a:picLocks noChangeAspect="1"/>
          </p:cNvPicPr>
          <p:nvPr/>
        </p:nvPicPr>
        <p:blipFill>
          <a:blip r:embed="rId2"/>
          <a:stretch>
            <a:fillRect/>
          </a:stretch>
        </p:blipFill>
        <p:spPr>
          <a:xfrm>
            <a:off x="164259" y="874719"/>
            <a:ext cx="3472741" cy="4903662"/>
          </a:xfrm>
          <a:prstGeom prst="rect">
            <a:avLst/>
          </a:prstGeom>
        </p:spPr>
      </p:pic>
      <p:grpSp>
        <p:nvGrpSpPr>
          <p:cNvPr id="3" name="Group 2">
            <a:extLst>
              <a:ext uri="{FF2B5EF4-FFF2-40B4-BE49-F238E27FC236}">
                <a16:creationId xmlns:a16="http://schemas.microsoft.com/office/drawing/2014/main" id="{AD18BAF8-A1A1-6627-00EA-61A2CD193466}"/>
              </a:ext>
            </a:extLst>
          </p:cNvPr>
          <p:cNvGrpSpPr/>
          <p:nvPr/>
        </p:nvGrpSpPr>
        <p:grpSpPr>
          <a:xfrm>
            <a:off x="3734360" y="1297505"/>
            <a:ext cx="2680004" cy="5108561"/>
            <a:chOff x="-102927" y="13"/>
            <a:chExt cx="2680004" cy="5108561"/>
          </a:xfrm>
        </p:grpSpPr>
        <p:sp>
          <p:nvSpPr>
            <p:cNvPr id="4" name="Rectangle: Rounded Corners 3">
              <a:extLst>
                <a:ext uri="{FF2B5EF4-FFF2-40B4-BE49-F238E27FC236}">
                  <a16:creationId xmlns:a16="http://schemas.microsoft.com/office/drawing/2014/main" id="{C927584D-894B-4670-65D1-262C663BA4AA}"/>
                </a:ext>
              </a:extLst>
            </p:cNvPr>
            <p:cNvSpPr/>
            <p:nvPr/>
          </p:nvSpPr>
          <p:spPr>
            <a:xfrm>
              <a:off x="44909" y="13"/>
              <a:ext cx="2532168" cy="5108561"/>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5" name="Rectangle: Rounded Corners 4">
              <a:extLst>
                <a:ext uri="{FF2B5EF4-FFF2-40B4-BE49-F238E27FC236}">
                  <a16:creationId xmlns:a16="http://schemas.microsoft.com/office/drawing/2014/main" id="{FD131B94-069F-73F1-017D-F2456C8F3855}"/>
                </a:ext>
              </a:extLst>
            </p:cNvPr>
            <p:cNvSpPr txBox="1"/>
            <p:nvPr/>
          </p:nvSpPr>
          <p:spPr>
            <a:xfrm rot="16200000">
              <a:off x="-1642313" y="1624196"/>
              <a:ext cx="4093396" cy="1014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IE" sz="2800" b="1" kern="1200" dirty="0"/>
                <a:t>Recommandation de l'OCDE</a:t>
              </a:r>
            </a:p>
          </p:txBody>
        </p:sp>
      </p:grpSp>
      <p:grpSp>
        <p:nvGrpSpPr>
          <p:cNvPr id="6" name="Group 5">
            <a:extLst>
              <a:ext uri="{FF2B5EF4-FFF2-40B4-BE49-F238E27FC236}">
                <a16:creationId xmlns:a16="http://schemas.microsoft.com/office/drawing/2014/main" id="{B4E581E1-C0A9-1E4A-2636-9BB4D44D1319}"/>
              </a:ext>
            </a:extLst>
          </p:cNvPr>
          <p:cNvGrpSpPr/>
          <p:nvPr/>
        </p:nvGrpSpPr>
        <p:grpSpPr>
          <a:xfrm>
            <a:off x="6378383" y="1316814"/>
            <a:ext cx="2844540" cy="5108561"/>
            <a:chOff x="2477654" y="6"/>
            <a:chExt cx="2844540" cy="5108561"/>
          </a:xfrm>
        </p:grpSpPr>
        <p:sp>
          <p:nvSpPr>
            <p:cNvPr id="7" name="Rectangle: Rounded Corners 6">
              <a:extLst>
                <a:ext uri="{FF2B5EF4-FFF2-40B4-BE49-F238E27FC236}">
                  <a16:creationId xmlns:a16="http://schemas.microsoft.com/office/drawing/2014/main" id="{9A8F6CED-7B45-EF95-0937-24B36DEDE0AF}"/>
                </a:ext>
              </a:extLst>
            </p:cNvPr>
            <p:cNvSpPr/>
            <p:nvPr/>
          </p:nvSpPr>
          <p:spPr>
            <a:xfrm>
              <a:off x="2614734" y="6"/>
              <a:ext cx="2707460" cy="5108561"/>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8" name="Rectangle: Rounded Corners 4">
              <a:extLst>
                <a:ext uri="{FF2B5EF4-FFF2-40B4-BE49-F238E27FC236}">
                  <a16:creationId xmlns:a16="http://schemas.microsoft.com/office/drawing/2014/main" id="{05F4A09D-FDE9-9551-1D9E-058C6FD3AF9C}"/>
                </a:ext>
              </a:extLst>
            </p:cNvPr>
            <p:cNvSpPr txBox="1"/>
            <p:nvPr/>
          </p:nvSpPr>
          <p:spPr>
            <a:xfrm rot="16200000">
              <a:off x="806907" y="1688429"/>
              <a:ext cx="4189020" cy="847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IE" sz="2600" b="1" kern="1200" dirty="0"/>
                <a:t>Une approche nationale pour la </a:t>
              </a:r>
              <a:r>
                <a:rPr lang="en-IE" sz="2600" b="1" dirty="0"/>
                <a:t>VAE</a:t>
              </a:r>
              <a:endParaRPr lang="en-IE" sz="2600" b="1" kern="1200" dirty="0"/>
            </a:p>
          </p:txBody>
        </p:sp>
      </p:grpSp>
      <p:grpSp>
        <p:nvGrpSpPr>
          <p:cNvPr id="9" name="Group 8">
            <a:extLst>
              <a:ext uri="{FF2B5EF4-FFF2-40B4-BE49-F238E27FC236}">
                <a16:creationId xmlns:a16="http://schemas.microsoft.com/office/drawing/2014/main" id="{90C6C57F-0DE5-EFBA-AF72-47C20D72A400}"/>
              </a:ext>
            </a:extLst>
          </p:cNvPr>
          <p:cNvGrpSpPr/>
          <p:nvPr/>
        </p:nvGrpSpPr>
        <p:grpSpPr>
          <a:xfrm>
            <a:off x="9151880" y="1297504"/>
            <a:ext cx="2875861" cy="5108561"/>
            <a:chOff x="2446333" y="6"/>
            <a:chExt cx="2875861" cy="5108561"/>
          </a:xfrm>
        </p:grpSpPr>
        <p:sp>
          <p:nvSpPr>
            <p:cNvPr id="10" name="Rectangle: Rounded Corners 9">
              <a:extLst>
                <a:ext uri="{FF2B5EF4-FFF2-40B4-BE49-F238E27FC236}">
                  <a16:creationId xmlns:a16="http://schemas.microsoft.com/office/drawing/2014/main" id="{ABFC9072-8790-B760-6F05-4AD35885EFBD}"/>
                </a:ext>
              </a:extLst>
            </p:cNvPr>
            <p:cNvSpPr/>
            <p:nvPr/>
          </p:nvSpPr>
          <p:spPr>
            <a:xfrm>
              <a:off x="2614734" y="6"/>
              <a:ext cx="2707460" cy="5108561"/>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1" name="Rectangle: Rounded Corners 4">
              <a:extLst>
                <a:ext uri="{FF2B5EF4-FFF2-40B4-BE49-F238E27FC236}">
                  <a16:creationId xmlns:a16="http://schemas.microsoft.com/office/drawing/2014/main" id="{1384A002-1A35-3712-0474-B2EDA599AC45}"/>
                </a:ext>
              </a:extLst>
            </p:cNvPr>
            <p:cNvSpPr txBox="1"/>
            <p:nvPr/>
          </p:nvSpPr>
          <p:spPr>
            <a:xfrm rot="16200000">
              <a:off x="775586" y="1690063"/>
              <a:ext cx="4189020" cy="847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IE" sz="2400" b="1" kern="1200" dirty="0"/>
                <a:t>Une approche nationale pour la </a:t>
              </a:r>
              <a:r>
                <a:rPr lang="en-IE" sz="2400" b="1" dirty="0"/>
                <a:t>VAE</a:t>
              </a:r>
              <a:endParaRPr lang="en-IE" sz="2400" b="1" kern="1200" dirty="0"/>
            </a:p>
          </p:txBody>
        </p:sp>
      </p:grpSp>
      <p:sp>
        <p:nvSpPr>
          <p:cNvPr id="13" name="TextBox 12">
            <a:extLst>
              <a:ext uri="{FF2B5EF4-FFF2-40B4-BE49-F238E27FC236}">
                <a16:creationId xmlns:a16="http://schemas.microsoft.com/office/drawing/2014/main" id="{ECF3960A-A642-473F-C264-96169DEE4565}"/>
              </a:ext>
            </a:extLst>
          </p:cNvPr>
          <p:cNvSpPr txBox="1"/>
          <p:nvPr/>
        </p:nvSpPr>
        <p:spPr>
          <a:xfrm>
            <a:off x="4422463" y="1382302"/>
            <a:ext cx="1858562" cy="4801314"/>
          </a:xfrm>
          <a:prstGeom prst="rect">
            <a:avLst/>
          </a:prstGeom>
          <a:noFill/>
        </p:spPr>
        <p:txBody>
          <a:bodyPr wrap="square">
            <a:spAutoFit/>
          </a:bodyPr>
          <a:lstStyle/>
          <a:p>
            <a:pPr lvl="0"/>
            <a:r>
              <a:rPr lang="en-IE" dirty="0">
                <a:solidFill>
                  <a:schemeClr val="bg1"/>
                </a:solidFill>
                <a:latin typeface="Arial" panose="020B0604020202020204" pitchFamily="34" charset="0"/>
                <a:cs typeface="Arial" panose="020B0604020202020204" pitchFamily="34" charset="0"/>
              </a:rPr>
              <a:t>Renforcer la capacité des prestataires d'éducation et de formation à reconnaître les acquis </a:t>
            </a:r>
            <a:r>
              <a:rPr lang="en-IE" dirty="0" err="1">
                <a:solidFill>
                  <a:schemeClr val="bg1"/>
                </a:solidFill>
                <a:latin typeface="Arial" panose="020B0604020202020204" pitchFamily="34" charset="0"/>
                <a:cs typeface="Arial" panose="020B0604020202020204" pitchFamily="34" charset="0"/>
              </a:rPr>
              <a:t>d’expérience</a:t>
            </a:r>
            <a:r>
              <a:rPr lang="en-IE" dirty="0">
                <a:solidFill>
                  <a:schemeClr val="bg1"/>
                </a:solidFill>
                <a:latin typeface="Arial" panose="020B0604020202020204" pitchFamily="34" charset="0"/>
                <a:cs typeface="Arial" panose="020B0604020202020204" pitchFamily="34" charset="0"/>
              </a:rPr>
              <a:t>, notamment en établissant des lignes directrices nationales décrivant les procédures et les processus de la VAE</a:t>
            </a:r>
          </a:p>
        </p:txBody>
      </p:sp>
      <p:sp>
        <p:nvSpPr>
          <p:cNvPr id="14" name="TextBox 13">
            <a:extLst>
              <a:ext uri="{FF2B5EF4-FFF2-40B4-BE49-F238E27FC236}">
                <a16:creationId xmlns:a16="http://schemas.microsoft.com/office/drawing/2014/main" id="{AF0C4F28-C982-47D1-7936-7313004C34A7}"/>
              </a:ext>
            </a:extLst>
          </p:cNvPr>
          <p:cNvSpPr txBox="1"/>
          <p:nvPr/>
        </p:nvSpPr>
        <p:spPr>
          <a:xfrm>
            <a:off x="164260" y="147484"/>
            <a:ext cx="11863481" cy="584775"/>
          </a:xfrm>
          <a:prstGeom prst="rect">
            <a:avLst/>
          </a:prstGeom>
          <a:noFill/>
        </p:spPr>
        <p:txBody>
          <a:bodyPr wrap="square" rtlCol="0">
            <a:spAutoFit/>
          </a:bodyPr>
          <a:lstStyle/>
          <a:p>
            <a:r>
              <a:rPr lang="en-IE" sz="3200" b="1" dirty="0">
                <a:solidFill>
                  <a:schemeClr val="accent1"/>
                </a:solidFill>
                <a:latin typeface="Arial" panose="020B0604020202020204" pitchFamily="34" charset="0"/>
                <a:cs typeface="Arial" panose="020B0604020202020204" pitchFamily="34" charset="0"/>
              </a:rPr>
              <a:t>Facteurs politiques externes : Stratégie de l'OCDE en matière de compétences pour l'Irlande 2023</a:t>
            </a:r>
          </a:p>
        </p:txBody>
      </p:sp>
      <p:sp>
        <p:nvSpPr>
          <p:cNvPr id="16" name="TextBox 15">
            <a:extLst>
              <a:ext uri="{FF2B5EF4-FFF2-40B4-BE49-F238E27FC236}">
                <a16:creationId xmlns:a16="http://schemas.microsoft.com/office/drawing/2014/main" id="{BDBF68CE-53BF-1FAE-9CEA-8C7D08E1656C}"/>
              </a:ext>
            </a:extLst>
          </p:cNvPr>
          <p:cNvSpPr txBox="1"/>
          <p:nvPr/>
        </p:nvSpPr>
        <p:spPr>
          <a:xfrm>
            <a:off x="7054139" y="1371475"/>
            <a:ext cx="2232311" cy="4524315"/>
          </a:xfrm>
          <a:prstGeom prst="rect">
            <a:avLst/>
          </a:prstGeom>
          <a:noFill/>
        </p:spPr>
        <p:txBody>
          <a:bodyPr wrap="square">
            <a:spAutoFit/>
          </a:bodyPr>
          <a:lstStyle/>
          <a:p>
            <a:pPr lvl="0"/>
            <a:r>
              <a:rPr lang="en-IE" sz="1600" dirty="0">
                <a:solidFill>
                  <a:schemeClr val="bg1"/>
                </a:solidFill>
                <a:latin typeface="Arial" panose="020B0604020202020204" pitchFamily="34" charset="0"/>
                <a:cs typeface="Arial" panose="020B0604020202020204" pitchFamily="34" charset="0"/>
              </a:rPr>
              <a:t>Le QQI est chargé de proposer une approche nationale de la VAE/RAE, issue de l'examen de l'OCDE et fondée sur les engagements existants du QQI avec les prestataires et autres parties prenantes, afin de garantir que les apprenants obtiennent des certifications valorisées grâce à notre cadre national des certifications (CNC).</a:t>
            </a:r>
          </a:p>
        </p:txBody>
      </p:sp>
      <p:sp>
        <p:nvSpPr>
          <p:cNvPr id="18" name="TextBox 17">
            <a:extLst>
              <a:ext uri="{FF2B5EF4-FFF2-40B4-BE49-F238E27FC236}">
                <a16:creationId xmlns:a16="http://schemas.microsoft.com/office/drawing/2014/main" id="{C33B8ECA-4158-A6C6-2DD0-D957E13B57C3}"/>
              </a:ext>
            </a:extLst>
          </p:cNvPr>
          <p:cNvSpPr txBox="1"/>
          <p:nvPr/>
        </p:nvSpPr>
        <p:spPr>
          <a:xfrm>
            <a:off x="9750845" y="1327000"/>
            <a:ext cx="1988872" cy="4632037"/>
          </a:xfrm>
          <a:prstGeom prst="rect">
            <a:avLst/>
          </a:prstGeom>
          <a:noFill/>
        </p:spPr>
        <p:txBody>
          <a:bodyPr wrap="square">
            <a:spAutoFit/>
          </a:bodyPr>
          <a:lstStyle/>
          <a:p>
            <a:pPr lvl="0"/>
            <a:r>
              <a:rPr lang="en-IE" sz="1400" dirty="0">
                <a:solidFill>
                  <a:schemeClr val="bg1"/>
                </a:solidFill>
                <a:latin typeface="Arial" panose="020B0604020202020204" pitchFamily="34" charset="0"/>
                <a:cs typeface="Arial" panose="020B0604020202020204" pitchFamily="34" charset="0"/>
              </a:rPr>
              <a:t>S'inscrit dans la continuité de plusieurs années d'apprentissage et de développement organiques, collectifs et innovants avec nos partenaires, tant au niveau national qu'international.</a:t>
            </a:r>
          </a:p>
          <a:p>
            <a:pPr lvl="0"/>
            <a:r>
              <a:rPr lang="en-IE" sz="1400" dirty="0">
                <a:solidFill>
                  <a:schemeClr val="bg1"/>
                </a:solidFill>
                <a:latin typeface="Arial" panose="020B0604020202020204" pitchFamily="34" charset="0"/>
                <a:cs typeface="Arial" panose="020B0604020202020204" pitchFamily="34" charset="0"/>
              </a:rPr>
              <a:t>Tient compte des progrès significatifs réalisés dans les secteurs formels et cherche à intégrer et à optimiser les réponses systémiques à la prestation de services afin de maximiser leur </a:t>
            </a:r>
            <a:r>
              <a:rPr lang="en-IE" sz="1400" b="1" i="1" dirty="0">
                <a:solidFill>
                  <a:schemeClr val="bg1"/>
                </a:solidFill>
                <a:latin typeface="Arial" panose="020B0604020202020204" pitchFamily="34" charset="0"/>
                <a:cs typeface="Arial" panose="020B0604020202020204" pitchFamily="34" charset="0"/>
              </a:rPr>
              <a:t>efficacité </a:t>
            </a:r>
            <a:r>
              <a:rPr lang="en-IE" sz="1400" b="1" dirty="0">
                <a:solidFill>
                  <a:schemeClr val="bg1"/>
                </a:solidFill>
                <a:latin typeface="Arial" panose="020B0604020202020204" pitchFamily="34" charset="0"/>
                <a:cs typeface="Arial" panose="020B0604020202020204" pitchFamily="34" charset="0"/>
              </a:rPr>
              <a:t>et </a:t>
            </a:r>
            <a:r>
              <a:rPr lang="en-IE" sz="1400" b="1" i="1" dirty="0">
                <a:solidFill>
                  <a:schemeClr val="bg1"/>
                </a:solidFill>
                <a:latin typeface="Arial" panose="020B0604020202020204" pitchFamily="34" charset="0"/>
                <a:cs typeface="Arial" panose="020B0604020202020204" pitchFamily="34" charset="0"/>
              </a:rPr>
              <a:t>leur caractère </a:t>
            </a:r>
            <a:r>
              <a:rPr lang="en-IE" sz="1500" b="1" i="1" dirty="0">
                <a:solidFill>
                  <a:schemeClr val="bg1"/>
                </a:solidFill>
                <a:latin typeface="Arial" panose="020B0604020202020204" pitchFamily="34" charset="0"/>
                <a:cs typeface="Arial" panose="020B0604020202020204" pitchFamily="34" charset="0"/>
              </a:rPr>
              <a:t>inclusif.</a:t>
            </a:r>
          </a:p>
        </p:txBody>
      </p:sp>
    </p:spTree>
    <p:extLst>
      <p:ext uri="{BB962C8B-B14F-4D97-AF65-F5344CB8AC3E}">
        <p14:creationId xmlns:p14="http://schemas.microsoft.com/office/powerpoint/2010/main" val="389047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92FDE-0C68-9A30-3546-11359B4CDBB8}"/>
              </a:ext>
            </a:extLst>
          </p:cNvPr>
          <p:cNvSpPr>
            <a:spLocks noGrp="1"/>
          </p:cNvSpPr>
          <p:nvPr>
            <p:ph type="body" sz="quarter" idx="10"/>
          </p:nvPr>
        </p:nvSpPr>
        <p:spPr/>
        <p:txBody>
          <a:bodyPr>
            <a:normAutofit fontScale="55000" lnSpcReduction="20000"/>
          </a:bodyPr>
          <a:lstStyle/>
          <a:p>
            <a:r>
              <a:rPr lang="en-IE" dirty="0"/>
              <a:t>Principaux défis découlant de la stratégie de l'OCDE en matière de compétences</a:t>
            </a:r>
          </a:p>
        </p:txBody>
      </p:sp>
      <p:sp>
        <p:nvSpPr>
          <p:cNvPr id="4" name="Slide Number Placeholder 3">
            <a:extLst>
              <a:ext uri="{FF2B5EF4-FFF2-40B4-BE49-F238E27FC236}">
                <a16:creationId xmlns:a16="http://schemas.microsoft.com/office/drawing/2014/main" id="{D0F748AE-7CCB-B54E-DA45-FF3054A691DE}"/>
              </a:ext>
            </a:extLst>
          </p:cNvPr>
          <p:cNvSpPr>
            <a:spLocks noGrp="1"/>
          </p:cNvSpPr>
          <p:nvPr>
            <p:ph type="sldNum" sz="quarter" idx="12"/>
          </p:nvPr>
        </p:nvSpPr>
        <p:spPr/>
        <p:txBody>
          <a:bodyPr/>
          <a:lstStyle/>
          <a:p>
            <a:fld id="{0BD9C366-EB7D-684B-B3AB-955975293A18}" type="slidenum">
              <a:rPr lang="en-US" smtClean="0"/>
              <a:t>9</a:t>
            </a:fld>
            <a:endParaRPr lang="en-US"/>
          </a:p>
        </p:txBody>
      </p:sp>
      <p:graphicFrame>
        <p:nvGraphicFramePr>
          <p:cNvPr id="8" name="Diagram 7">
            <a:extLst>
              <a:ext uri="{FF2B5EF4-FFF2-40B4-BE49-F238E27FC236}">
                <a16:creationId xmlns:a16="http://schemas.microsoft.com/office/drawing/2014/main" id="{5BD4FB3C-0F18-7D29-301E-0377D9A65FB0}"/>
              </a:ext>
            </a:extLst>
          </p:cNvPr>
          <p:cNvGraphicFramePr/>
          <p:nvPr>
            <p:extLst>
              <p:ext uri="{D42A27DB-BD31-4B8C-83A1-F6EECF244321}">
                <p14:modId xmlns:p14="http://schemas.microsoft.com/office/powerpoint/2010/main" val="154322855"/>
              </p:ext>
            </p:extLst>
          </p:nvPr>
        </p:nvGraphicFramePr>
        <p:xfrm>
          <a:off x="275303" y="880682"/>
          <a:ext cx="5574891" cy="5520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70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03F5425F2F642A6D71A5A82C4E065" ma:contentTypeVersion="18" ma:contentTypeDescription="Create a new document." ma:contentTypeScope="" ma:versionID="344ca2e8d2d7861437abaee7f285889d">
  <xsd:schema xmlns:xsd="http://www.w3.org/2001/XMLSchema" xmlns:xs="http://www.w3.org/2001/XMLSchema" xmlns:p="http://schemas.microsoft.com/office/2006/metadata/properties" xmlns:ns2="bda1bb04-55dd-4b23-8471-301a3abb4723" xmlns:ns3="eb38cb3b-04a8-4e45-b1d2-e8fc1e8a3102" targetNamespace="http://schemas.microsoft.com/office/2006/metadata/properties" ma:root="true" ma:fieldsID="3a3f16fcd1448895fff5110a0fc97e9b" ns2:_="" ns3:_="">
    <xsd:import namespace="bda1bb04-55dd-4b23-8471-301a3abb4723"/>
    <xsd:import namespace="eb38cb3b-04a8-4e45-b1d2-e8fc1e8a3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3:_dlc_DocId" minOccurs="0"/>
                <xsd:element ref="ns3:_dlc_DocIdUrl" minOccurs="0"/>
                <xsd:element ref="ns3:_dlc_DocIdPersistId"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1bb04-55dd-4b23-8471-301a3abb4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8cb3b-04a8-4e45-b1d2-e8fc1e8a31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963e9444-f494-4d30-a0b0-d3cdf5bcc0ce}" ma:internalName="TaxCatchAll" ma:showField="CatchAllData" ma:web="eb38cb3b-04a8-4e45-b1d2-e8fc1e8a31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da1bb04-55dd-4b23-8471-301a3abb4723">
      <Terms xmlns="http://schemas.microsoft.com/office/infopath/2007/PartnerControls"/>
    </lcf76f155ced4ddcb4097134ff3c332f>
    <TaxCatchAll xmlns="eb38cb3b-04a8-4e45-b1d2-e8fc1e8a3102" xsi:nil="true"/>
    <_dlc_DocId xmlns="eb38cb3b-04a8-4e45-b1d2-e8fc1e8a3102">DMSQUALF-1809298897-3686</_dlc_DocId>
    <_dlc_DocIdUrl xmlns="eb38cb3b-04a8-4e45-b1d2-e8fc1e8a3102">
      <Url>https://europeantrainingfoundation.sharepoint.com/sites/Qualifications/_layouts/15/DocIdRedir.aspx?ID=DMSQUALF-1809298897-3686</Url>
      <Description>DMSQUALF-1809298897-3686</Description>
    </_dlc_DocIdUrl>
  </documentManagement>
</p:properties>
</file>

<file path=customXml/itemProps1.xml><?xml version="1.0" encoding="utf-8"?>
<ds:datastoreItem xmlns:ds="http://schemas.openxmlformats.org/officeDocument/2006/customXml" ds:itemID="{AB0FEDC9-6CEF-4127-A689-4E29CC443C77}"/>
</file>

<file path=customXml/itemProps2.xml><?xml version="1.0" encoding="utf-8"?>
<ds:datastoreItem xmlns:ds="http://schemas.openxmlformats.org/officeDocument/2006/customXml" ds:itemID="{F4FCC8C0-1429-4DBF-8190-C945D1DB43AA}"/>
</file>

<file path=customXml/itemProps3.xml><?xml version="1.0" encoding="utf-8"?>
<ds:datastoreItem xmlns:ds="http://schemas.openxmlformats.org/officeDocument/2006/customXml" ds:itemID="{1F8D4485-6A1C-4B8F-A106-7DCB9ECBA4D8}"/>
</file>

<file path=customXml/itemProps4.xml><?xml version="1.0" encoding="utf-8"?>
<ds:datastoreItem xmlns:ds="http://schemas.openxmlformats.org/officeDocument/2006/customXml" ds:itemID="{BD15CF30-0000-478E-8B0E-81CC86F1D268}"/>
</file>

<file path=docProps/app.xml><?xml version="1.0" encoding="utf-8"?>
<Properties xmlns="http://schemas.openxmlformats.org/officeDocument/2006/extended-properties" xmlns:vt="http://schemas.openxmlformats.org/officeDocument/2006/docPropsVTypes">
  <TotalTime>1596</TotalTime>
  <Words>1736</Words>
  <Application>Microsoft Macintosh PowerPoint</Application>
  <PresentationFormat>Widescreen</PresentationFormat>
  <Paragraphs>130</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Fonctions statutaires et déléguées de Qualité et certifications Irlande (QQI) :  un contexte pour la VAE en Irlande   Dr Jim Murray, directeur du développement, QQI  Fondation européenne pour la formation  Activité d'apprentissage entre pairs Dublin, le 27 janvier 2026</vt:lpstr>
      <vt:lpstr>PowerPoint Presentation</vt:lpstr>
      <vt:lpstr>Fonctions statutaires et fonctions déléguées du QQI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Recherche d'une politique globale en matière de VAE</vt:lpstr>
      <vt:lpstr>PowerPoint Presentation</vt:lpstr>
      <vt:lpstr>Défi de cohérence avec divers intervenants ;  défi lié à l'infrastructure</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and Deputed Functions of Quality and Qualifications Ireland (QQI):  a context for RPL in Ireland   Dr Jim Murray, Director of Development, QQI  European Training Foundation PLA Dublin, 27 January 2026</dc:title>
  <dc:creator>Svetlana Spaic</dc:creator>
  <cp:keywords>, docId:0705F5817C10D6ABDAE437C4E382E4A2</cp:keywords>
  <cp:lastModifiedBy>Svetlana Spaic</cp:lastModifiedBy>
  <cp:revision>4</cp:revision>
  <dcterms:created xsi:type="dcterms:W3CDTF">2026-02-09T12:56:52Z</dcterms:created>
  <dcterms:modified xsi:type="dcterms:W3CDTF">2026-02-11T12:53:09Z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0x01010083E03F5425F2F642A6D71A5A82C4E065</vt:lpwstr>
  </property>
  <property fmtid="{D5CDD505-2E9C-101B-9397-08002B2CF9AE}" pid="3" name="_dlc_DocIdItemGuid">
    <vt:lpwstr>dd8c2f19-9921-4978-9934-d140f6ef616a</vt:lpwstr>
  </property>
</Properties>
</file>