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7"/>
  </p:notesMasterIdLst>
  <p:sldIdLst>
    <p:sldId id="274" r:id="rId6"/>
    <p:sldId id="577" r:id="rId7"/>
    <p:sldId id="578" r:id="rId8"/>
    <p:sldId id="275" r:id="rId9"/>
    <p:sldId id="282" r:id="rId10"/>
    <p:sldId id="277" r:id="rId11"/>
    <p:sldId id="287" r:id="rId12"/>
    <p:sldId id="291" r:id="rId13"/>
    <p:sldId id="546" r:id="rId14"/>
    <p:sldId id="579" r:id="rId15"/>
    <p:sldId id="580" r:id="rId16"/>
  </p:sldIdLst>
  <p:sldSz cx="12192000" cy="6858000"/>
  <p:notesSz cx="6800850" cy="98075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04B4C1-8546-F3D5-43E0-0DA3EF493E2F}" name="Fabio Nascimbeni (ETF)" initials="FN(" userId="S::Fabio.Nascimbeni@etf.europa.eu::0845671e-79b8-4495-95cc-cb91f79de94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79F341-7EB6-4530-A5AD-F9F8D6F24A0E}" v="6" dt="2025-05-30T07:48:56.3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viewProps" Target="viewProps.xml"/><Relationship Id="rId22" Type="http://schemas.microsoft.com/office/2015/10/relationships/revisionInfo" Target="revisionInfo.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7EC761-75D1-4450-8042-A5319C5DFDA7}"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en-GB"/>
        </a:p>
      </dgm:t>
    </dgm:pt>
    <dgm:pt modelId="{E68BE26A-99F7-4246-B785-FB6CC6102174}">
      <dgm:prSet phldrT="[Text]" custT="1"/>
      <dgm:spPr/>
      <dgm:t>
        <a:bodyPr/>
        <a:lstStyle/>
        <a:p>
          <a:r>
            <a:rPr lang="en-GB" sz="2000" b="1"/>
            <a:t>Organisational practices </a:t>
          </a:r>
          <a:endParaRPr lang="en-GB" sz="2000"/>
        </a:p>
      </dgm:t>
    </dgm:pt>
    <dgm:pt modelId="{DA5EF5B3-927B-4860-9B62-FB0108A1E973}" type="parTrans" cxnId="{116E2219-2492-4CCE-AED0-2C702A35EAC8}">
      <dgm:prSet/>
      <dgm:spPr/>
      <dgm:t>
        <a:bodyPr/>
        <a:lstStyle/>
        <a:p>
          <a:endParaRPr lang="en-GB" sz="4000"/>
        </a:p>
      </dgm:t>
    </dgm:pt>
    <dgm:pt modelId="{047DC55F-04AC-4F08-B977-9A0DD2F0FF99}" type="sibTrans" cxnId="{116E2219-2492-4CCE-AED0-2C702A35EAC8}">
      <dgm:prSet/>
      <dgm:spPr/>
      <dgm:t>
        <a:bodyPr/>
        <a:lstStyle/>
        <a:p>
          <a:endParaRPr lang="en-GB" sz="4000"/>
        </a:p>
      </dgm:t>
    </dgm:pt>
    <dgm:pt modelId="{18B948B6-EA0D-4595-9BC6-CE817962BD22}">
      <dgm:prSet phldrT="[Text]" custT="1"/>
      <dgm:spPr/>
      <dgm:t>
        <a:bodyPr/>
        <a:lstStyle/>
        <a:p>
          <a:pPr>
            <a:buFont typeface="+mj-lt"/>
            <a:buAutoNum type="arabicPeriod"/>
          </a:pPr>
          <a:r>
            <a:rPr lang="en-IE" sz="1200" b="1" spc="0"/>
            <a:t>A well-defined strategy</a:t>
          </a:r>
          <a:endParaRPr lang="en-GB" sz="1200" spc="0"/>
        </a:p>
      </dgm:t>
    </dgm:pt>
    <dgm:pt modelId="{F8EEA6C0-108A-4489-802D-2B91BE60808A}" type="parTrans" cxnId="{9ADA5F33-A097-4F68-9591-031BB73467D7}">
      <dgm:prSet/>
      <dgm:spPr/>
      <dgm:t>
        <a:bodyPr/>
        <a:lstStyle/>
        <a:p>
          <a:endParaRPr lang="en-GB" sz="4000"/>
        </a:p>
      </dgm:t>
    </dgm:pt>
    <dgm:pt modelId="{3EEFB47F-C75E-432C-A1EB-DD15515FACF8}" type="sibTrans" cxnId="{9ADA5F33-A097-4F68-9591-031BB73467D7}">
      <dgm:prSet/>
      <dgm:spPr/>
      <dgm:t>
        <a:bodyPr/>
        <a:lstStyle/>
        <a:p>
          <a:endParaRPr lang="en-GB" sz="4000"/>
        </a:p>
      </dgm:t>
    </dgm:pt>
    <dgm:pt modelId="{E2C61D42-32B2-4647-85C0-92A1BF2C3059}">
      <dgm:prSet phldrT="[Text]" custT="1"/>
      <dgm:spPr/>
      <dgm:t>
        <a:bodyPr/>
        <a:lstStyle/>
        <a:p>
          <a:r>
            <a:rPr lang="en-GB" sz="2000" b="1"/>
            <a:t>Ecosystem </a:t>
          </a:r>
          <a:endParaRPr lang="en-GB" sz="2000"/>
        </a:p>
      </dgm:t>
    </dgm:pt>
    <dgm:pt modelId="{9EAEEEA3-8878-4A98-B89C-BB8110CDC69F}" type="parTrans" cxnId="{0FD2275F-C756-4C13-9551-F201E9B5085B}">
      <dgm:prSet/>
      <dgm:spPr/>
      <dgm:t>
        <a:bodyPr/>
        <a:lstStyle/>
        <a:p>
          <a:endParaRPr lang="en-GB" sz="4000"/>
        </a:p>
      </dgm:t>
    </dgm:pt>
    <dgm:pt modelId="{14DE2A21-DB50-4598-AF27-BD265D8F24E4}" type="sibTrans" cxnId="{0FD2275F-C756-4C13-9551-F201E9B5085B}">
      <dgm:prSet/>
      <dgm:spPr/>
      <dgm:t>
        <a:bodyPr/>
        <a:lstStyle/>
        <a:p>
          <a:endParaRPr lang="en-GB" sz="4000"/>
        </a:p>
      </dgm:t>
    </dgm:pt>
    <dgm:pt modelId="{8682B6F4-0D0E-4B42-9BD8-803C0F622921}">
      <dgm:prSet phldrT="[Text]" custT="1"/>
      <dgm:spPr/>
      <dgm:t>
        <a:bodyPr/>
        <a:lstStyle/>
        <a:p>
          <a:pPr>
            <a:buFont typeface="+mj-lt"/>
            <a:buAutoNum type="arabicPeriod" startAt="2"/>
          </a:pPr>
          <a:r>
            <a:rPr lang="en-IE" sz="1200" b="1"/>
            <a:t>Entrepreneurial vision in collaboration with key stakeholders</a:t>
          </a:r>
          <a:endParaRPr lang="en-GB" sz="1200"/>
        </a:p>
      </dgm:t>
    </dgm:pt>
    <dgm:pt modelId="{E77F82CE-D47B-473C-998E-66731883CBA3}" type="parTrans" cxnId="{13B280E6-D897-41B3-9D37-755F989D7878}">
      <dgm:prSet/>
      <dgm:spPr/>
      <dgm:t>
        <a:bodyPr/>
        <a:lstStyle/>
        <a:p>
          <a:endParaRPr lang="en-GB" sz="4000"/>
        </a:p>
      </dgm:t>
    </dgm:pt>
    <dgm:pt modelId="{D783FC40-18F5-4C84-B715-DC22A7F31E9E}" type="sibTrans" cxnId="{13B280E6-D897-41B3-9D37-755F989D7878}">
      <dgm:prSet/>
      <dgm:spPr/>
      <dgm:t>
        <a:bodyPr/>
        <a:lstStyle/>
        <a:p>
          <a:endParaRPr lang="en-GB" sz="4000"/>
        </a:p>
      </dgm:t>
    </dgm:pt>
    <dgm:pt modelId="{541A9CC0-9B2B-48E8-8571-8C74AB2BEFB6}">
      <dgm:prSet phldrT="[Text]" custT="1"/>
      <dgm:spPr/>
      <dgm:t>
        <a:bodyPr/>
        <a:lstStyle/>
        <a:p>
          <a:r>
            <a:rPr lang="en-GB" sz="2000" b="1"/>
            <a:t>Teaching and learning processes </a:t>
          </a:r>
          <a:endParaRPr lang="en-GB" sz="2000"/>
        </a:p>
      </dgm:t>
    </dgm:pt>
    <dgm:pt modelId="{BB7DC6E7-7872-439B-B0CE-8575088C4D05}" type="parTrans" cxnId="{4E9E9B1E-97B2-46C0-B1EC-A81E717DB9B1}">
      <dgm:prSet/>
      <dgm:spPr/>
      <dgm:t>
        <a:bodyPr/>
        <a:lstStyle/>
        <a:p>
          <a:endParaRPr lang="en-GB" sz="4000"/>
        </a:p>
      </dgm:t>
    </dgm:pt>
    <dgm:pt modelId="{844FED53-53A5-4657-B1AE-190CCFEBE75A}" type="sibTrans" cxnId="{4E9E9B1E-97B2-46C0-B1EC-A81E717DB9B1}">
      <dgm:prSet/>
      <dgm:spPr/>
      <dgm:t>
        <a:bodyPr/>
        <a:lstStyle/>
        <a:p>
          <a:endParaRPr lang="en-GB" sz="4000"/>
        </a:p>
      </dgm:t>
    </dgm:pt>
    <dgm:pt modelId="{6EB2FA9A-ECEB-485E-8AA1-10BC627C85BC}">
      <dgm:prSet phldrT="[Text]" custT="1"/>
      <dgm:spPr/>
      <dgm:t>
        <a:bodyPr/>
        <a:lstStyle/>
        <a:p>
          <a:pPr>
            <a:buFont typeface="+mj-lt"/>
            <a:buAutoNum type="arabicPeriod"/>
          </a:pPr>
          <a:r>
            <a:rPr lang="en-IE" sz="1200" b="1"/>
            <a:t>Real-world, collaborative, project-based Learning</a:t>
          </a:r>
          <a:endParaRPr lang="en-GB" sz="1200"/>
        </a:p>
      </dgm:t>
    </dgm:pt>
    <dgm:pt modelId="{44C17425-CA02-4638-B5E9-7C79E3FD0D4A}" type="parTrans" cxnId="{B9114A74-1762-4AD2-B959-43F2C4906C7C}">
      <dgm:prSet/>
      <dgm:spPr/>
      <dgm:t>
        <a:bodyPr/>
        <a:lstStyle/>
        <a:p>
          <a:endParaRPr lang="en-GB" sz="4000"/>
        </a:p>
      </dgm:t>
    </dgm:pt>
    <dgm:pt modelId="{C9AAE6F0-294F-4CBD-8D18-47683E7822E8}" type="sibTrans" cxnId="{B9114A74-1762-4AD2-B959-43F2C4906C7C}">
      <dgm:prSet/>
      <dgm:spPr/>
      <dgm:t>
        <a:bodyPr/>
        <a:lstStyle/>
        <a:p>
          <a:endParaRPr lang="en-GB" sz="4000"/>
        </a:p>
      </dgm:t>
    </dgm:pt>
    <dgm:pt modelId="{459E1ED1-63CF-4D8A-A1D9-518D7B39F4FA}">
      <dgm:prSet phldrT="[Text]" custT="1"/>
      <dgm:spPr/>
      <dgm:t>
        <a:bodyPr/>
        <a:lstStyle/>
        <a:p>
          <a:r>
            <a:rPr lang="en-GB" sz="2000" b="1"/>
            <a:t>Products and services </a:t>
          </a:r>
          <a:endParaRPr lang="en-GB" sz="2000"/>
        </a:p>
      </dgm:t>
    </dgm:pt>
    <dgm:pt modelId="{ECF28472-FE24-44CB-AACE-E7A5DD3F3834}" type="parTrans" cxnId="{60200CC0-0CA8-4FA4-8641-DCDE5ABACFF6}">
      <dgm:prSet/>
      <dgm:spPr/>
      <dgm:t>
        <a:bodyPr/>
        <a:lstStyle/>
        <a:p>
          <a:endParaRPr lang="en-GB" sz="4000"/>
        </a:p>
      </dgm:t>
    </dgm:pt>
    <dgm:pt modelId="{F41DF412-B1D3-466B-87A0-1BE01B7FF116}" type="sibTrans" cxnId="{60200CC0-0CA8-4FA4-8641-DCDE5ABACFF6}">
      <dgm:prSet/>
      <dgm:spPr/>
      <dgm:t>
        <a:bodyPr/>
        <a:lstStyle/>
        <a:p>
          <a:endParaRPr lang="en-GB" sz="4000"/>
        </a:p>
      </dgm:t>
    </dgm:pt>
    <dgm:pt modelId="{D4B011B4-F546-4680-B204-5A1F4F80E3CA}">
      <dgm:prSet custT="1"/>
      <dgm:spPr/>
      <dgm:t>
        <a:bodyPr/>
        <a:lstStyle/>
        <a:p>
          <a:pPr>
            <a:buFont typeface="+mj-lt"/>
            <a:buAutoNum type="arabicPeriod" startAt="2"/>
          </a:pPr>
          <a:r>
            <a:rPr lang="en-IE" sz="1200" b="1" spc="0"/>
            <a:t>Leadership support</a:t>
          </a:r>
          <a:endParaRPr lang="en-GB" sz="1200" spc="0"/>
        </a:p>
      </dgm:t>
    </dgm:pt>
    <dgm:pt modelId="{D2DE8651-6FD1-46C5-9896-31C572116A46}" type="parTrans" cxnId="{8FD3AD6D-3430-45AB-95F0-45F66FDDE618}">
      <dgm:prSet/>
      <dgm:spPr/>
      <dgm:t>
        <a:bodyPr/>
        <a:lstStyle/>
        <a:p>
          <a:endParaRPr lang="en-GB" sz="4000"/>
        </a:p>
      </dgm:t>
    </dgm:pt>
    <dgm:pt modelId="{773712F8-C651-4485-AC95-1686C76FDC67}" type="sibTrans" cxnId="{8FD3AD6D-3430-45AB-95F0-45F66FDDE618}">
      <dgm:prSet/>
      <dgm:spPr/>
      <dgm:t>
        <a:bodyPr/>
        <a:lstStyle/>
        <a:p>
          <a:endParaRPr lang="en-GB" sz="4000"/>
        </a:p>
      </dgm:t>
    </dgm:pt>
    <dgm:pt modelId="{97EA0A52-7EDE-4321-85A0-3B013F82BE61}">
      <dgm:prSet custT="1"/>
      <dgm:spPr/>
      <dgm:t>
        <a:bodyPr/>
        <a:lstStyle/>
        <a:p>
          <a:pPr>
            <a:buFont typeface="+mj-lt"/>
            <a:buAutoNum type="arabicPeriod" startAt="3"/>
          </a:pPr>
          <a:r>
            <a:rPr lang="en-IE" sz="1200" b="1" spc="0"/>
            <a:t>Staff Recognition and rewards</a:t>
          </a:r>
          <a:endParaRPr lang="en-GB" sz="1200" spc="0"/>
        </a:p>
      </dgm:t>
    </dgm:pt>
    <dgm:pt modelId="{9469098B-3694-479D-A288-4F0893B6A26E}" type="parTrans" cxnId="{1227FADC-98EF-43CE-870C-E3C8B72D7A7F}">
      <dgm:prSet/>
      <dgm:spPr/>
      <dgm:t>
        <a:bodyPr/>
        <a:lstStyle/>
        <a:p>
          <a:endParaRPr lang="en-GB" sz="4000"/>
        </a:p>
      </dgm:t>
    </dgm:pt>
    <dgm:pt modelId="{C73058FC-4C46-4DC1-AE8B-DDF163F5BCA7}" type="sibTrans" cxnId="{1227FADC-98EF-43CE-870C-E3C8B72D7A7F}">
      <dgm:prSet/>
      <dgm:spPr/>
      <dgm:t>
        <a:bodyPr/>
        <a:lstStyle/>
        <a:p>
          <a:endParaRPr lang="en-GB" sz="4000"/>
        </a:p>
      </dgm:t>
    </dgm:pt>
    <dgm:pt modelId="{A7156F07-E191-4B9E-9038-A15C34140C59}">
      <dgm:prSet custT="1"/>
      <dgm:spPr/>
      <dgm:t>
        <a:bodyPr/>
        <a:lstStyle/>
        <a:p>
          <a:pPr>
            <a:buFont typeface="+mj-lt"/>
            <a:buAutoNum type="arabicPeriod" startAt="4"/>
          </a:pPr>
          <a:r>
            <a:rPr lang="en-IE" sz="1200" b="1" spc="0"/>
            <a:t>Internal monitoring and communication</a:t>
          </a:r>
          <a:endParaRPr lang="en-GB" sz="1200" spc="0"/>
        </a:p>
      </dgm:t>
    </dgm:pt>
    <dgm:pt modelId="{E9753BB0-8511-4BD5-912B-CD68F45A308E}" type="parTrans" cxnId="{9B623BD0-9AA3-47FE-A294-B10ED0DCE64E}">
      <dgm:prSet/>
      <dgm:spPr/>
      <dgm:t>
        <a:bodyPr/>
        <a:lstStyle/>
        <a:p>
          <a:endParaRPr lang="en-GB" sz="4000"/>
        </a:p>
      </dgm:t>
    </dgm:pt>
    <dgm:pt modelId="{962AE219-78CA-4009-8064-EE04CA52D51C}" type="sibTrans" cxnId="{9B623BD0-9AA3-47FE-A294-B10ED0DCE64E}">
      <dgm:prSet/>
      <dgm:spPr/>
      <dgm:t>
        <a:bodyPr/>
        <a:lstStyle/>
        <a:p>
          <a:endParaRPr lang="en-GB" sz="4000"/>
        </a:p>
      </dgm:t>
    </dgm:pt>
    <dgm:pt modelId="{D634C817-5821-4FF9-AB76-9A8753F32210}">
      <dgm:prSet custT="1"/>
      <dgm:spPr/>
      <dgm:t>
        <a:bodyPr/>
        <a:lstStyle/>
        <a:p>
          <a:pPr>
            <a:buFont typeface="+mj-lt"/>
            <a:buAutoNum type="arabicPeriod" startAt="6"/>
          </a:pPr>
          <a:r>
            <a:rPr lang="en-IE" sz="1200" b="1" spc="0"/>
            <a:t>Digital strategy</a:t>
          </a:r>
          <a:endParaRPr lang="en-GB" sz="1200" spc="0"/>
        </a:p>
      </dgm:t>
    </dgm:pt>
    <dgm:pt modelId="{BED6D46F-E392-448C-8645-8ACB3587C159}" type="parTrans" cxnId="{B625064F-3D27-496F-8D0F-FC616F79220D}">
      <dgm:prSet/>
      <dgm:spPr/>
      <dgm:t>
        <a:bodyPr/>
        <a:lstStyle/>
        <a:p>
          <a:endParaRPr lang="en-GB" sz="4000"/>
        </a:p>
      </dgm:t>
    </dgm:pt>
    <dgm:pt modelId="{7283B75C-986E-44B4-A3DF-E41E736FD5F2}" type="sibTrans" cxnId="{B625064F-3D27-496F-8D0F-FC616F79220D}">
      <dgm:prSet/>
      <dgm:spPr/>
      <dgm:t>
        <a:bodyPr/>
        <a:lstStyle/>
        <a:p>
          <a:endParaRPr lang="en-GB" sz="4000"/>
        </a:p>
      </dgm:t>
    </dgm:pt>
    <dgm:pt modelId="{411F6CDF-D8C7-4740-9E77-0AC4CEFD193B}">
      <dgm:prSet custT="1"/>
      <dgm:spPr/>
      <dgm:t>
        <a:bodyPr/>
        <a:lstStyle/>
        <a:p>
          <a:pPr>
            <a:buFont typeface="+mj-lt"/>
            <a:buAutoNum type="arabicPeriod" startAt="6"/>
          </a:pPr>
          <a:r>
            <a:rPr lang="en-IE" sz="1200" b="1" spc="0"/>
            <a:t>Diverse finance mechanisms and revenue generation</a:t>
          </a:r>
          <a:endParaRPr lang="en-GB" sz="1200" spc="0"/>
        </a:p>
      </dgm:t>
    </dgm:pt>
    <dgm:pt modelId="{F370A352-178E-4E55-8286-D57F8D613D23}" type="parTrans" cxnId="{90A533FF-4B64-4D2D-9664-1EE99E6E61FB}">
      <dgm:prSet/>
      <dgm:spPr/>
      <dgm:t>
        <a:bodyPr/>
        <a:lstStyle/>
        <a:p>
          <a:endParaRPr lang="en-GB" sz="4000"/>
        </a:p>
      </dgm:t>
    </dgm:pt>
    <dgm:pt modelId="{E1F83D60-B9FC-477A-B0BB-86797B94CE89}" type="sibTrans" cxnId="{90A533FF-4B64-4D2D-9664-1EE99E6E61FB}">
      <dgm:prSet/>
      <dgm:spPr/>
      <dgm:t>
        <a:bodyPr/>
        <a:lstStyle/>
        <a:p>
          <a:endParaRPr lang="en-GB" sz="4000"/>
        </a:p>
      </dgm:t>
    </dgm:pt>
    <dgm:pt modelId="{F447182D-F2BE-4D7B-90DF-72F9A7D6053D}">
      <dgm:prSet custT="1"/>
      <dgm:spPr/>
      <dgm:t>
        <a:bodyPr/>
        <a:lstStyle/>
        <a:p>
          <a:pPr>
            <a:buFont typeface="+mj-lt"/>
            <a:buAutoNum type="arabicPeriod" startAt="2"/>
          </a:pPr>
          <a:r>
            <a:rPr lang="en-IE" sz="1200" b="1"/>
            <a:t>Strong network with private and public stakeholders</a:t>
          </a:r>
          <a:endParaRPr lang="en-GB" sz="1200"/>
        </a:p>
      </dgm:t>
    </dgm:pt>
    <dgm:pt modelId="{B86575AA-1FC5-4D54-B6C0-A20FA86A0C1D}" type="parTrans" cxnId="{737F22C4-948D-4A96-AA05-EC2FF8C25861}">
      <dgm:prSet/>
      <dgm:spPr/>
      <dgm:t>
        <a:bodyPr/>
        <a:lstStyle/>
        <a:p>
          <a:endParaRPr lang="en-GB" sz="4000"/>
        </a:p>
      </dgm:t>
    </dgm:pt>
    <dgm:pt modelId="{D1EF2D5F-CB46-46E2-8F57-18B12FA5A96F}" type="sibTrans" cxnId="{737F22C4-948D-4A96-AA05-EC2FF8C25861}">
      <dgm:prSet/>
      <dgm:spPr/>
      <dgm:t>
        <a:bodyPr/>
        <a:lstStyle/>
        <a:p>
          <a:endParaRPr lang="en-GB" sz="4000"/>
        </a:p>
      </dgm:t>
    </dgm:pt>
    <dgm:pt modelId="{A7468D9A-27ED-4B96-A008-F7900B9549CC}">
      <dgm:prSet custT="1"/>
      <dgm:spPr/>
      <dgm:t>
        <a:bodyPr/>
        <a:lstStyle/>
        <a:p>
          <a:pPr>
            <a:buFont typeface="+mj-lt"/>
            <a:buAutoNum type="arabicPeriod" startAt="3"/>
          </a:pPr>
          <a:r>
            <a:rPr lang="en-IE" sz="1200" b="1"/>
            <a:t>Collaboration with enterprises for work-based learning</a:t>
          </a:r>
          <a:endParaRPr lang="en-GB" sz="1200"/>
        </a:p>
      </dgm:t>
    </dgm:pt>
    <dgm:pt modelId="{CBB4B02A-1B3C-4E3B-9F5B-BEFEEA6F750A}" type="parTrans" cxnId="{559D462C-8D09-464C-9DCE-B086F04C6040}">
      <dgm:prSet/>
      <dgm:spPr/>
      <dgm:t>
        <a:bodyPr/>
        <a:lstStyle/>
        <a:p>
          <a:endParaRPr lang="en-GB" sz="4000"/>
        </a:p>
      </dgm:t>
    </dgm:pt>
    <dgm:pt modelId="{A0295E55-929D-4C34-86D2-082CE62FD7D5}" type="sibTrans" cxnId="{559D462C-8D09-464C-9DCE-B086F04C6040}">
      <dgm:prSet/>
      <dgm:spPr/>
      <dgm:t>
        <a:bodyPr/>
        <a:lstStyle/>
        <a:p>
          <a:endParaRPr lang="en-GB" sz="4000"/>
        </a:p>
      </dgm:t>
    </dgm:pt>
    <dgm:pt modelId="{022277CF-2387-40E6-87A5-1B272CA1CACA}">
      <dgm:prSet custT="1"/>
      <dgm:spPr/>
      <dgm:t>
        <a:bodyPr/>
        <a:lstStyle/>
        <a:p>
          <a:pPr>
            <a:buFont typeface="+mj-lt"/>
            <a:buAutoNum type="arabicPeriod" startAt="4"/>
          </a:pPr>
          <a:r>
            <a:rPr lang="en-IE" sz="1200" b="1"/>
            <a:t>Strong external communication of entrepreneurial vision and actions</a:t>
          </a:r>
          <a:endParaRPr lang="en-GB" sz="1200"/>
        </a:p>
      </dgm:t>
    </dgm:pt>
    <dgm:pt modelId="{46E13143-9BD6-4DB1-8C57-A69DD0A8C6A2}" type="parTrans" cxnId="{E2043EFB-3B1E-4B42-A46B-B683A16BDFA9}">
      <dgm:prSet/>
      <dgm:spPr/>
      <dgm:t>
        <a:bodyPr/>
        <a:lstStyle/>
        <a:p>
          <a:endParaRPr lang="en-GB" sz="4000"/>
        </a:p>
      </dgm:t>
    </dgm:pt>
    <dgm:pt modelId="{2028A4A3-D424-4D86-9698-2E8B6E9D6533}" type="sibTrans" cxnId="{E2043EFB-3B1E-4B42-A46B-B683A16BDFA9}">
      <dgm:prSet/>
      <dgm:spPr/>
      <dgm:t>
        <a:bodyPr/>
        <a:lstStyle/>
        <a:p>
          <a:endParaRPr lang="en-GB" sz="4000"/>
        </a:p>
      </dgm:t>
    </dgm:pt>
    <dgm:pt modelId="{58B88686-E28B-4FBE-B0B8-703371595DFD}">
      <dgm:prSet custT="1"/>
      <dgm:spPr/>
      <dgm:t>
        <a:bodyPr/>
        <a:lstStyle/>
        <a:p>
          <a:pPr>
            <a:buFont typeface="+mj-lt"/>
            <a:buAutoNum type="arabicPeriod" startAt="5"/>
          </a:pPr>
          <a:r>
            <a:rPr lang="en-IE" sz="1200" b="1"/>
            <a:t>Community engagement</a:t>
          </a:r>
          <a:endParaRPr lang="en-GB" sz="1200"/>
        </a:p>
      </dgm:t>
    </dgm:pt>
    <dgm:pt modelId="{43E98759-5C86-446D-B934-087811A8A8B5}" type="parTrans" cxnId="{0AAD891F-D0E5-4753-BC29-6A6461698166}">
      <dgm:prSet/>
      <dgm:spPr/>
      <dgm:t>
        <a:bodyPr/>
        <a:lstStyle/>
        <a:p>
          <a:endParaRPr lang="en-GB" sz="4000"/>
        </a:p>
      </dgm:t>
    </dgm:pt>
    <dgm:pt modelId="{4CB6D60E-EF81-4D6E-889E-06BA9A74703A}" type="sibTrans" cxnId="{0AAD891F-D0E5-4753-BC29-6A6461698166}">
      <dgm:prSet/>
      <dgm:spPr/>
      <dgm:t>
        <a:bodyPr/>
        <a:lstStyle/>
        <a:p>
          <a:endParaRPr lang="en-GB" sz="4000"/>
        </a:p>
      </dgm:t>
    </dgm:pt>
    <dgm:pt modelId="{7AA95FF7-3E69-4014-A1E9-7E13F320AE95}">
      <dgm:prSet custT="1"/>
      <dgm:spPr/>
      <dgm:t>
        <a:bodyPr/>
        <a:lstStyle/>
        <a:p>
          <a:pPr>
            <a:buFont typeface="+mj-lt"/>
            <a:buAutoNum type="arabicPeriod" startAt="6"/>
          </a:pPr>
          <a:r>
            <a:rPr lang="en-IE" sz="1200" b="1"/>
            <a:t>Dynamic collaboration with innovation and science actors</a:t>
          </a:r>
          <a:endParaRPr lang="en-GB" sz="1200"/>
        </a:p>
      </dgm:t>
    </dgm:pt>
    <dgm:pt modelId="{9CC1D03F-8787-4363-934F-C7CBC0BA4A05}" type="parTrans" cxnId="{24843C6A-AD4E-4CE5-8E36-F6C488F623ED}">
      <dgm:prSet/>
      <dgm:spPr/>
      <dgm:t>
        <a:bodyPr/>
        <a:lstStyle/>
        <a:p>
          <a:endParaRPr lang="en-GB" sz="4000"/>
        </a:p>
      </dgm:t>
    </dgm:pt>
    <dgm:pt modelId="{1C47FAF5-98B7-496D-9D8E-D4EEF1909FB8}" type="sibTrans" cxnId="{24843C6A-AD4E-4CE5-8E36-F6C488F623ED}">
      <dgm:prSet/>
      <dgm:spPr/>
      <dgm:t>
        <a:bodyPr/>
        <a:lstStyle/>
        <a:p>
          <a:endParaRPr lang="en-GB" sz="4000"/>
        </a:p>
      </dgm:t>
    </dgm:pt>
    <dgm:pt modelId="{91E5E154-FB36-4600-8607-0D588F0F61B9}">
      <dgm:prSet custT="1"/>
      <dgm:spPr/>
      <dgm:t>
        <a:bodyPr/>
        <a:lstStyle/>
        <a:p>
          <a:pPr>
            <a:buFont typeface="+mj-lt"/>
            <a:buAutoNum type="arabicPeriod" startAt="2"/>
          </a:pPr>
          <a:r>
            <a:rPr lang="en-IE" sz="1200" b="1"/>
            <a:t>Opportunities for entrepreneurial practice</a:t>
          </a:r>
          <a:endParaRPr lang="en-GB" sz="1200"/>
        </a:p>
      </dgm:t>
    </dgm:pt>
    <dgm:pt modelId="{D7BE32A2-EDFA-4C89-A0AB-4B63873F55D8}" type="parTrans" cxnId="{B497A86B-94A0-436C-8B8C-DBBCA3DE18E3}">
      <dgm:prSet/>
      <dgm:spPr/>
      <dgm:t>
        <a:bodyPr/>
        <a:lstStyle/>
        <a:p>
          <a:endParaRPr lang="en-GB" sz="4000"/>
        </a:p>
      </dgm:t>
    </dgm:pt>
    <dgm:pt modelId="{EF7932DB-63E5-450B-8FD3-C8F9154E964B}" type="sibTrans" cxnId="{B497A86B-94A0-436C-8B8C-DBBCA3DE18E3}">
      <dgm:prSet/>
      <dgm:spPr/>
      <dgm:t>
        <a:bodyPr/>
        <a:lstStyle/>
        <a:p>
          <a:endParaRPr lang="en-GB" sz="4000"/>
        </a:p>
      </dgm:t>
    </dgm:pt>
    <dgm:pt modelId="{81641AEB-38A9-417A-8F24-3597F4115CA7}">
      <dgm:prSet custT="1"/>
      <dgm:spPr/>
      <dgm:t>
        <a:bodyPr/>
        <a:lstStyle/>
        <a:p>
          <a:pPr>
            <a:buFont typeface="+mj-lt"/>
            <a:buAutoNum type="arabicPeriod" startAt="3"/>
          </a:pPr>
          <a:r>
            <a:rPr lang="en-IE" sz="1200" b="1"/>
            <a:t>Staff training on entrepreneurship skills</a:t>
          </a:r>
          <a:endParaRPr lang="en-GB" sz="1200"/>
        </a:p>
      </dgm:t>
    </dgm:pt>
    <dgm:pt modelId="{8265A93D-C50E-42CD-A679-B7B07743DC5B}" type="parTrans" cxnId="{4DCB719C-2A23-44A3-B5C6-55CF4EBFC628}">
      <dgm:prSet/>
      <dgm:spPr/>
      <dgm:t>
        <a:bodyPr/>
        <a:lstStyle/>
        <a:p>
          <a:endParaRPr lang="en-GB" sz="4000"/>
        </a:p>
      </dgm:t>
    </dgm:pt>
    <dgm:pt modelId="{2BD93E10-56F4-42C5-89FE-A4EABD9F2924}" type="sibTrans" cxnId="{4DCB719C-2A23-44A3-B5C6-55CF4EBFC628}">
      <dgm:prSet/>
      <dgm:spPr/>
      <dgm:t>
        <a:bodyPr/>
        <a:lstStyle/>
        <a:p>
          <a:endParaRPr lang="en-GB" sz="4000"/>
        </a:p>
      </dgm:t>
    </dgm:pt>
    <dgm:pt modelId="{AA4922BA-393B-4169-94EF-4251AEED7B85}">
      <dgm:prSet custT="1"/>
      <dgm:spPr/>
      <dgm:t>
        <a:bodyPr/>
        <a:lstStyle/>
        <a:p>
          <a:pPr>
            <a:buFont typeface="+mj-lt"/>
            <a:buAutoNum type="arabicPeriod" startAt="5"/>
          </a:pPr>
          <a:r>
            <a:rPr lang="en-IE" sz="1200" b="1"/>
            <a:t>Evaluation of staff integration of entrepreneurship skills</a:t>
          </a:r>
          <a:endParaRPr lang="en-GB" sz="1200"/>
        </a:p>
      </dgm:t>
    </dgm:pt>
    <dgm:pt modelId="{9ABBB7A6-A244-4F77-AF54-3A462DA38436}" type="parTrans" cxnId="{DA71A5F4-A97E-4C87-B761-C68937A44A53}">
      <dgm:prSet/>
      <dgm:spPr/>
      <dgm:t>
        <a:bodyPr/>
        <a:lstStyle/>
        <a:p>
          <a:endParaRPr lang="en-GB" sz="4000"/>
        </a:p>
      </dgm:t>
    </dgm:pt>
    <dgm:pt modelId="{99361527-E848-450E-A85D-8CD1FE275C96}" type="sibTrans" cxnId="{DA71A5F4-A97E-4C87-B761-C68937A44A53}">
      <dgm:prSet/>
      <dgm:spPr/>
      <dgm:t>
        <a:bodyPr/>
        <a:lstStyle/>
        <a:p>
          <a:endParaRPr lang="en-GB" sz="4000"/>
        </a:p>
      </dgm:t>
    </dgm:pt>
    <dgm:pt modelId="{93FA8EFF-645A-48F4-BC0B-9791A36B4FD2}">
      <dgm:prSet custT="1"/>
      <dgm:spPr/>
      <dgm:t>
        <a:bodyPr/>
        <a:lstStyle/>
        <a:p>
          <a:pPr>
            <a:buFont typeface="+mj-lt"/>
            <a:buAutoNum type="arabicPeriod" startAt="5"/>
          </a:pPr>
          <a:r>
            <a:rPr lang="en-IE" sz="1200" b="1"/>
            <a:t>Addressing sustainable development goals (SDGs)</a:t>
          </a:r>
          <a:endParaRPr lang="en-GB" sz="1200"/>
        </a:p>
      </dgm:t>
    </dgm:pt>
    <dgm:pt modelId="{C1CE0610-BD41-4278-B2B2-6176AF065C4D}" type="parTrans" cxnId="{A81A3964-1E1F-4BEE-B8EA-F1808F778B62}">
      <dgm:prSet/>
      <dgm:spPr/>
      <dgm:t>
        <a:bodyPr/>
        <a:lstStyle/>
        <a:p>
          <a:endParaRPr lang="en-GB" sz="4000"/>
        </a:p>
      </dgm:t>
    </dgm:pt>
    <dgm:pt modelId="{92DCA5AC-4AD5-471F-95FF-ACCFFCAEE183}" type="sibTrans" cxnId="{A81A3964-1E1F-4BEE-B8EA-F1808F778B62}">
      <dgm:prSet/>
      <dgm:spPr/>
      <dgm:t>
        <a:bodyPr/>
        <a:lstStyle/>
        <a:p>
          <a:endParaRPr lang="en-GB" sz="4000"/>
        </a:p>
      </dgm:t>
    </dgm:pt>
    <dgm:pt modelId="{3622F718-ED86-48B1-91FE-FA84B50919DA}">
      <dgm:prSet custT="1"/>
      <dgm:spPr/>
      <dgm:t>
        <a:bodyPr/>
        <a:lstStyle/>
        <a:p>
          <a:pPr>
            <a:buFont typeface="+mj-lt"/>
            <a:buAutoNum type="arabicPeriod" startAt="6"/>
          </a:pPr>
          <a:r>
            <a:rPr lang="en-IE" sz="1200" b="1"/>
            <a:t>Career guidance and advice</a:t>
          </a:r>
          <a:endParaRPr lang="en-GB" sz="1200"/>
        </a:p>
      </dgm:t>
    </dgm:pt>
    <dgm:pt modelId="{9898335C-86F3-4F79-879A-1534CA7D4121}" type="parTrans" cxnId="{12B2EBAA-BA33-4A5F-B84E-1A5640A30EFF}">
      <dgm:prSet/>
      <dgm:spPr/>
      <dgm:t>
        <a:bodyPr/>
        <a:lstStyle/>
        <a:p>
          <a:endParaRPr lang="en-GB" sz="4000"/>
        </a:p>
      </dgm:t>
    </dgm:pt>
    <dgm:pt modelId="{61CB5F53-F474-4266-84C2-EDC91CE88542}" type="sibTrans" cxnId="{12B2EBAA-BA33-4A5F-B84E-1A5640A30EFF}">
      <dgm:prSet/>
      <dgm:spPr/>
      <dgm:t>
        <a:bodyPr/>
        <a:lstStyle/>
        <a:p>
          <a:endParaRPr lang="en-GB" sz="4000"/>
        </a:p>
      </dgm:t>
    </dgm:pt>
    <dgm:pt modelId="{9EBCC1BA-85B5-40BA-91A2-34C03422ABC0}">
      <dgm:prSet phldrT="[Text]" custT="1"/>
      <dgm:spPr/>
      <dgm:t>
        <a:bodyPr/>
        <a:lstStyle/>
        <a:p>
          <a:pPr>
            <a:buFont typeface="+mj-lt"/>
            <a:buAutoNum type="arabicPeriod"/>
          </a:pPr>
          <a:r>
            <a:rPr lang="en-IE" sz="1200" b="1"/>
            <a:t>Skills development and training</a:t>
          </a:r>
          <a:endParaRPr lang="en-GB" sz="1200"/>
        </a:p>
      </dgm:t>
    </dgm:pt>
    <dgm:pt modelId="{389FD601-78CA-441D-A265-89E849B0ACB3}" type="parTrans" cxnId="{6F023B97-8D28-482B-A479-5F412C4E1327}">
      <dgm:prSet/>
      <dgm:spPr/>
      <dgm:t>
        <a:bodyPr/>
        <a:lstStyle/>
        <a:p>
          <a:endParaRPr lang="en-GB" sz="4000"/>
        </a:p>
      </dgm:t>
    </dgm:pt>
    <dgm:pt modelId="{D153254E-7BA9-47C2-94A8-11D9EF23BFD2}" type="sibTrans" cxnId="{6F023B97-8D28-482B-A479-5F412C4E1327}">
      <dgm:prSet/>
      <dgm:spPr/>
      <dgm:t>
        <a:bodyPr/>
        <a:lstStyle/>
        <a:p>
          <a:endParaRPr lang="en-GB" sz="4000"/>
        </a:p>
      </dgm:t>
    </dgm:pt>
    <dgm:pt modelId="{414C1D59-A732-485B-BB44-8C79120FF0FC}">
      <dgm:prSet custT="1"/>
      <dgm:spPr/>
      <dgm:t>
        <a:bodyPr/>
        <a:lstStyle/>
        <a:p>
          <a:pPr>
            <a:buFont typeface="+mj-lt"/>
            <a:buAutoNum type="arabicPeriod" startAt="2"/>
          </a:pPr>
          <a:r>
            <a:rPr lang="en-IE" sz="1200" b="1"/>
            <a:t>Collaboration on applied research</a:t>
          </a:r>
          <a:endParaRPr lang="en-GB" sz="1200"/>
        </a:p>
      </dgm:t>
    </dgm:pt>
    <dgm:pt modelId="{A791F169-F84B-4CCD-8584-8FE053CBE9F5}" type="parTrans" cxnId="{CBAC1152-B5AE-4B35-BA03-4BC837394E84}">
      <dgm:prSet/>
      <dgm:spPr/>
      <dgm:t>
        <a:bodyPr/>
        <a:lstStyle/>
        <a:p>
          <a:endParaRPr lang="en-GB" sz="4000"/>
        </a:p>
      </dgm:t>
    </dgm:pt>
    <dgm:pt modelId="{AF7E057D-986D-4A2C-B0BE-001384B3C8B9}" type="sibTrans" cxnId="{CBAC1152-B5AE-4B35-BA03-4BC837394E84}">
      <dgm:prSet/>
      <dgm:spPr/>
      <dgm:t>
        <a:bodyPr/>
        <a:lstStyle/>
        <a:p>
          <a:endParaRPr lang="en-GB" sz="4000"/>
        </a:p>
      </dgm:t>
    </dgm:pt>
    <dgm:pt modelId="{0D91F87B-C6FC-47C6-A091-BADD9BC9DDB6}">
      <dgm:prSet custT="1"/>
      <dgm:spPr/>
      <dgm:t>
        <a:bodyPr/>
        <a:lstStyle/>
        <a:p>
          <a:pPr>
            <a:buFont typeface="+mj-lt"/>
            <a:buAutoNum type="arabicPeriod" startAt="3"/>
          </a:pPr>
          <a:r>
            <a:rPr lang="en-IE" sz="1200" b="1"/>
            <a:t>Plan and financing for business incubators and start-ups</a:t>
          </a:r>
          <a:endParaRPr lang="en-GB" sz="1200"/>
        </a:p>
      </dgm:t>
    </dgm:pt>
    <dgm:pt modelId="{352C4A9F-13CF-4620-9675-F8F530D5DDFA}" type="parTrans" cxnId="{384FE3D8-BF5C-4519-BA98-7F5B3162CED0}">
      <dgm:prSet/>
      <dgm:spPr/>
      <dgm:t>
        <a:bodyPr/>
        <a:lstStyle/>
        <a:p>
          <a:endParaRPr lang="en-GB" sz="4000"/>
        </a:p>
      </dgm:t>
    </dgm:pt>
    <dgm:pt modelId="{98CFD7B1-FD18-4363-AF28-05AC63B890BB}" type="sibTrans" cxnId="{384FE3D8-BF5C-4519-BA98-7F5B3162CED0}">
      <dgm:prSet/>
      <dgm:spPr/>
      <dgm:t>
        <a:bodyPr/>
        <a:lstStyle/>
        <a:p>
          <a:endParaRPr lang="en-GB" sz="4000"/>
        </a:p>
      </dgm:t>
    </dgm:pt>
    <dgm:pt modelId="{FBE6660E-8A91-4759-BAC5-2EF0A65ED48E}">
      <dgm:prSet custT="1"/>
      <dgm:spPr/>
      <dgm:t>
        <a:bodyPr/>
        <a:lstStyle/>
        <a:p>
          <a:pPr>
            <a:buFont typeface="+mj-lt"/>
            <a:buAutoNum type="arabicPeriod" startAt="4"/>
          </a:pPr>
          <a:r>
            <a:rPr lang="en-IE" sz="1200" b="1"/>
            <a:t>Technology transfer and innovation consulting</a:t>
          </a:r>
          <a:endParaRPr lang="en-GB" sz="1200"/>
        </a:p>
      </dgm:t>
    </dgm:pt>
    <dgm:pt modelId="{1FF597BA-1888-4D06-80E2-6D950CFDD990}" type="parTrans" cxnId="{9D373B92-8164-4BF1-9DC2-55BA810D8F92}">
      <dgm:prSet/>
      <dgm:spPr/>
      <dgm:t>
        <a:bodyPr/>
        <a:lstStyle/>
        <a:p>
          <a:endParaRPr lang="en-GB" sz="4000"/>
        </a:p>
      </dgm:t>
    </dgm:pt>
    <dgm:pt modelId="{18A75C4A-55B4-427D-AF7F-A87E492C129D}" type="sibTrans" cxnId="{9D373B92-8164-4BF1-9DC2-55BA810D8F92}">
      <dgm:prSet/>
      <dgm:spPr/>
      <dgm:t>
        <a:bodyPr/>
        <a:lstStyle/>
        <a:p>
          <a:endParaRPr lang="en-GB" sz="4000"/>
        </a:p>
      </dgm:t>
    </dgm:pt>
    <dgm:pt modelId="{332579D4-8D15-4E2D-A1B6-A9FC912C8BB5}" type="pres">
      <dgm:prSet presAssocID="{AD7EC761-75D1-4450-8042-A5319C5DFDA7}" presName="layout" presStyleCnt="0">
        <dgm:presLayoutVars>
          <dgm:chMax/>
          <dgm:chPref/>
          <dgm:dir/>
          <dgm:resizeHandles/>
        </dgm:presLayoutVars>
      </dgm:prSet>
      <dgm:spPr/>
    </dgm:pt>
    <dgm:pt modelId="{E69E3617-163D-4EC8-8DBC-5BFD1C27E514}" type="pres">
      <dgm:prSet presAssocID="{E68BE26A-99F7-4246-B785-FB6CC6102174}" presName="root" presStyleCnt="0">
        <dgm:presLayoutVars>
          <dgm:chMax/>
          <dgm:chPref/>
        </dgm:presLayoutVars>
      </dgm:prSet>
      <dgm:spPr/>
    </dgm:pt>
    <dgm:pt modelId="{685FD587-F1E9-471C-8BDC-4297DFB50384}" type="pres">
      <dgm:prSet presAssocID="{E68BE26A-99F7-4246-B785-FB6CC6102174}" presName="rootComposite" presStyleCnt="0">
        <dgm:presLayoutVars/>
      </dgm:prSet>
      <dgm:spPr/>
    </dgm:pt>
    <dgm:pt modelId="{751BE490-358D-4E41-BE38-EDD4DA70E275}" type="pres">
      <dgm:prSet presAssocID="{E68BE26A-99F7-4246-B785-FB6CC6102174}" presName="ParentAccent" presStyleLbl="alignNode1" presStyleIdx="0" presStyleCnt="4"/>
      <dgm:spPr/>
    </dgm:pt>
    <dgm:pt modelId="{2C4D791B-D0C9-4F4D-878D-54F0E650DFE0}" type="pres">
      <dgm:prSet presAssocID="{E68BE26A-99F7-4246-B785-FB6CC6102174}" presName="ParentSmallAccent" presStyleLbl="fgAcc1" presStyleIdx="0" presStyleCnt="4"/>
      <dgm:spPr/>
    </dgm:pt>
    <dgm:pt modelId="{1FA8153D-91D8-4EE6-969C-2EB5DCA0D66D}" type="pres">
      <dgm:prSet presAssocID="{E68BE26A-99F7-4246-B785-FB6CC6102174}" presName="Parent" presStyleLbl="revTx" presStyleIdx="0" presStyleCnt="26">
        <dgm:presLayoutVars>
          <dgm:chMax/>
          <dgm:chPref val="4"/>
          <dgm:bulletEnabled val="1"/>
        </dgm:presLayoutVars>
      </dgm:prSet>
      <dgm:spPr/>
    </dgm:pt>
    <dgm:pt modelId="{18AA3815-8EB7-4F90-BA97-C059C15B5001}" type="pres">
      <dgm:prSet presAssocID="{E68BE26A-99F7-4246-B785-FB6CC6102174}" presName="childShape" presStyleCnt="0">
        <dgm:presLayoutVars>
          <dgm:chMax val="0"/>
          <dgm:chPref val="0"/>
        </dgm:presLayoutVars>
      </dgm:prSet>
      <dgm:spPr/>
    </dgm:pt>
    <dgm:pt modelId="{1159AC9F-C9B7-47C9-984A-0C93ADA9A332}" type="pres">
      <dgm:prSet presAssocID="{18B948B6-EA0D-4595-9BC6-CE817962BD22}" presName="childComposite" presStyleCnt="0">
        <dgm:presLayoutVars>
          <dgm:chMax val="0"/>
          <dgm:chPref val="0"/>
        </dgm:presLayoutVars>
      </dgm:prSet>
      <dgm:spPr/>
    </dgm:pt>
    <dgm:pt modelId="{60CA419D-3BC7-456C-8B9E-3534F97F7D9C}" type="pres">
      <dgm:prSet presAssocID="{18B948B6-EA0D-4595-9BC6-CE817962BD22}" presName="ChildAccent" presStyleLbl="solidFgAcc1" presStyleIdx="0" presStyleCnt="22"/>
      <dgm:spPr/>
    </dgm:pt>
    <dgm:pt modelId="{95D28CD1-6C1E-4733-8106-B9467DFE942C}" type="pres">
      <dgm:prSet presAssocID="{18B948B6-EA0D-4595-9BC6-CE817962BD22}" presName="Child" presStyleLbl="revTx" presStyleIdx="1" presStyleCnt="26">
        <dgm:presLayoutVars>
          <dgm:chMax val="0"/>
          <dgm:chPref val="0"/>
          <dgm:bulletEnabled val="1"/>
        </dgm:presLayoutVars>
      </dgm:prSet>
      <dgm:spPr/>
    </dgm:pt>
    <dgm:pt modelId="{68A322EF-C4B5-4B2E-A49F-286028FFAD11}" type="pres">
      <dgm:prSet presAssocID="{D4B011B4-F546-4680-B204-5A1F4F80E3CA}" presName="childComposite" presStyleCnt="0">
        <dgm:presLayoutVars>
          <dgm:chMax val="0"/>
          <dgm:chPref val="0"/>
        </dgm:presLayoutVars>
      </dgm:prSet>
      <dgm:spPr/>
    </dgm:pt>
    <dgm:pt modelId="{378A64AC-49D2-4CC0-840E-67EBAE9F7740}" type="pres">
      <dgm:prSet presAssocID="{D4B011B4-F546-4680-B204-5A1F4F80E3CA}" presName="ChildAccent" presStyleLbl="solidFgAcc1" presStyleIdx="1" presStyleCnt="22"/>
      <dgm:spPr/>
    </dgm:pt>
    <dgm:pt modelId="{48CF4FCE-8015-4659-91F4-21E3F46BE323}" type="pres">
      <dgm:prSet presAssocID="{D4B011B4-F546-4680-B204-5A1F4F80E3CA}" presName="Child" presStyleLbl="revTx" presStyleIdx="2" presStyleCnt="26">
        <dgm:presLayoutVars>
          <dgm:chMax val="0"/>
          <dgm:chPref val="0"/>
          <dgm:bulletEnabled val="1"/>
        </dgm:presLayoutVars>
      </dgm:prSet>
      <dgm:spPr/>
    </dgm:pt>
    <dgm:pt modelId="{F778F389-AE24-4FE7-BF58-9BE387E8C4FD}" type="pres">
      <dgm:prSet presAssocID="{97EA0A52-7EDE-4321-85A0-3B013F82BE61}" presName="childComposite" presStyleCnt="0">
        <dgm:presLayoutVars>
          <dgm:chMax val="0"/>
          <dgm:chPref val="0"/>
        </dgm:presLayoutVars>
      </dgm:prSet>
      <dgm:spPr/>
    </dgm:pt>
    <dgm:pt modelId="{60CD16D0-6276-4611-A094-ECF35CA34961}" type="pres">
      <dgm:prSet presAssocID="{97EA0A52-7EDE-4321-85A0-3B013F82BE61}" presName="ChildAccent" presStyleLbl="solidFgAcc1" presStyleIdx="2" presStyleCnt="22"/>
      <dgm:spPr/>
    </dgm:pt>
    <dgm:pt modelId="{4E647EDC-4077-4C0B-A3F7-C38EC139DB74}" type="pres">
      <dgm:prSet presAssocID="{97EA0A52-7EDE-4321-85A0-3B013F82BE61}" presName="Child" presStyleLbl="revTx" presStyleIdx="3" presStyleCnt="26">
        <dgm:presLayoutVars>
          <dgm:chMax val="0"/>
          <dgm:chPref val="0"/>
          <dgm:bulletEnabled val="1"/>
        </dgm:presLayoutVars>
      </dgm:prSet>
      <dgm:spPr/>
    </dgm:pt>
    <dgm:pt modelId="{8CFE3ADD-4503-4681-A513-876B519DF7EF}" type="pres">
      <dgm:prSet presAssocID="{A7156F07-E191-4B9E-9038-A15C34140C59}" presName="childComposite" presStyleCnt="0">
        <dgm:presLayoutVars>
          <dgm:chMax val="0"/>
          <dgm:chPref val="0"/>
        </dgm:presLayoutVars>
      </dgm:prSet>
      <dgm:spPr/>
    </dgm:pt>
    <dgm:pt modelId="{F9B5A581-0BE8-4781-8530-4542F2DA8A14}" type="pres">
      <dgm:prSet presAssocID="{A7156F07-E191-4B9E-9038-A15C34140C59}" presName="ChildAccent" presStyleLbl="solidFgAcc1" presStyleIdx="3" presStyleCnt="22"/>
      <dgm:spPr/>
    </dgm:pt>
    <dgm:pt modelId="{389F9E81-65BB-4B8E-A933-3133BEC3C3E1}" type="pres">
      <dgm:prSet presAssocID="{A7156F07-E191-4B9E-9038-A15C34140C59}" presName="Child" presStyleLbl="revTx" presStyleIdx="4" presStyleCnt="26">
        <dgm:presLayoutVars>
          <dgm:chMax val="0"/>
          <dgm:chPref val="0"/>
          <dgm:bulletEnabled val="1"/>
        </dgm:presLayoutVars>
      </dgm:prSet>
      <dgm:spPr/>
    </dgm:pt>
    <dgm:pt modelId="{7AEF23A1-E7A6-470F-AE12-42064FBFE783}" type="pres">
      <dgm:prSet presAssocID="{D634C817-5821-4FF9-AB76-9A8753F32210}" presName="childComposite" presStyleCnt="0">
        <dgm:presLayoutVars>
          <dgm:chMax val="0"/>
          <dgm:chPref val="0"/>
        </dgm:presLayoutVars>
      </dgm:prSet>
      <dgm:spPr/>
    </dgm:pt>
    <dgm:pt modelId="{8E9AC6AE-EBBD-420D-82D1-BE2054F7679E}" type="pres">
      <dgm:prSet presAssocID="{D634C817-5821-4FF9-AB76-9A8753F32210}" presName="ChildAccent" presStyleLbl="solidFgAcc1" presStyleIdx="4" presStyleCnt="22"/>
      <dgm:spPr/>
    </dgm:pt>
    <dgm:pt modelId="{07E2A466-9B6D-43BD-886E-A12EB36B742E}" type="pres">
      <dgm:prSet presAssocID="{D634C817-5821-4FF9-AB76-9A8753F32210}" presName="Child" presStyleLbl="revTx" presStyleIdx="5" presStyleCnt="26">
        <dgm:presLayoutVars>
          <dgm:chMax val="0"/>
          <dgm:chPref val="0"/>
          <dgm:bulletEnabled val="1"/>
        </dgm:presLayoutVars>
      </dgm:prSet>
      <dgm:spPr/>
    </dgm:pt>
    <dgm:pt modelId="{E2D5852E-464E-4DBF-AEEA-625E068CEFAF}" type="pres">
      <dgm:prSet presAssocID="{411F6CDF-D8C7-4740-9E77-0AC4CEFD193B}" presName="childComposite" presStyleCnt="0">
        <dgm:presLayoutVars>
          <dgm:chMax val="0"/>
          <dgm:chPref val="0"/>
        </dgm:presLayoutVars>
      </dgm:prSet>
      <dgm:spPr/>
    </dgm:pt>
    <dgm:pt modelId="{12942EB9-38CA-4738-AD94-8E9217CF384F}" type="pres">
      <dgm:prSet presAssocID="{411F6CDF-D8C7-4740-9E77-0AC4CEFD193B}" presName="ChildAccent" presStyleLbl="solidFgAcc1" presStyleIdx="5" presStyleCnt="22"/>
      <dgm:spPr/>
    </dgm:pt>
    <dgm:pt modelId="{8D2EF768-B410-4E55-A19E-4255077315A4}" type="pres">
      <dgm:prSet presAssocID="{411F6CDF-D8C7-4740-9E77-0AC4CEFD193B}" presName="Child" presStyleLbl="revTx" presStyleIdx="6" presStyleCnt="26">
        <dgm:presLayoutVars>
          <dgm:chMax val="0"/>
          <dgm:chPref val="0"/>
          <dgm:bulletEnabled val="1"/>
        </dgm:presLayoutVars>
      </dgm:prSet>
      <dgm:spPr/>
    </dgm:pt>
    <dgm:pt modelId="{2A3EDAA4-D731-4311-B33D-73EA1CE5F985}" type="pres">
      <dgm:prSet presAssocID="{E2C61D42-32B2-4647-85C0-92A1BF2C3059}" presName="root" presStyleCnt="0">
        <dgm:presLayoutVars>
          <dgm:chMax/>
          <dgm:chPref/>
        </dgm:presLayoutVars>
      </dgm:prSet>
      <dgm:spPr/>
    </dgm:pt>
    <dgm:pt modelId="{0E6DADD1-09E9-4964-A82B-6EB4EE732DED}" type="pres">
      <dgm:prSet presAssocID="{E2C61D42-32B2-4647-85C0-92A1BF2C3059}" presName="rootComposite" presStyleCnt="0">
        <dgm:presLayoutVars/>
      </dgm:prSet>
      <dgm:spPr/>
    </dgm:pt>
    <dgm:pt modelId="{7B29CBD0-2C64-43A4-A4B7-AC7036B51A5E}" type="pres">
      <dgm:prSet presAssocID="{E2C61D42-32B2-4647-85C0-92A1BF2C3059}" presName="ParentAccent" presStyleLbl="alignNode1" presStyleIdx="1" presStyleCnt="4"/>
      <dgm:spPr/>
    </dgm:pt>
    <dgm:pt modelId="{97B9A42D-1862-41D0-87D2-E5D095D406B2}" type="pres">
      <dgm:prSet presAssocID="{E2C61D42-32B2-4647-85C0-92A1BF2C3059}" presName="ParentSmallAccent" presStyleLbl="fgAcc1" presStyleIdx="1" presStyleCnt="4"/>
      <dgm:spPr/>
    </dgm:pt>
    <dgm:pt modelId="{0481EA51-B14E-4F48-997B-0637A16A293C}" type="pres">
      <dgm:prSet presAssocID="{E2C61D42-32B2-4647-85C0-92A1BF2C3059}" presName="Parent" presStyleLbl="revTx" presStyleIdx="7" presStyleCnt="26">
        <dgm:presLayoutVars>
          <dgm:chMax/>
          <dgm:chPref val="4"/>
          <dgm:bulletEnabled val="1"/>
        </dgm:presLayoutVars>
      </dgm:prSet>
      <dgm:spPr/>
    </dgm:pt>
    <dgm:pt modelId="{9F05D73F-4C62-4949-882E-178D7F7F376C}" type="pres">
      <dgm:prSet presAssocID="{E2C61D42-32B2-4647-85C0-92A1BF2C3059}" presName="childShape" presStyleCnt="0">
        <dgm:presLayoutVars>
          <dgm:chMax val="0"/>
          <dgm:chPref val="0"/>
        </dgm:presLayoutVars>
      </dgm:prSet>
      <dgm:spPr/>
    </dgm:pt>
    <dgm:pt modelId="{95E94341-431C-4CC9-B157-3E28D1F3CC84}" type="pres">
      <dgm:prSet presAssocID="{8682B6F4-0D0E-4B42-9BD8-803C0F622921}" presName="childComposite" presStyleCnt="0">
        <dgm:presLayoutVars>
          <dgm:chMax val="0"/>
          <dgm:chPref val="0"/>
        </dgm:presLayoutVars>
      </dgm:prSet>
      <dgm:spPr/>
    </dgm:pt>
    <dgm:pt modelId="{35B6B6B4-1E39-4FE7-AFD2-C947755C81BB}" type="pres">
      <dgm:prSet presAssocID="{8682B6F4-0D0E-4B42-9BD8-803C0F622921}" presName="ChildAccent" presStyleLbl="solidFgAcc1" presStyleIdx="6" presStyleCnt="22"/>
      <dgm:spPr/>
    </dgm:pt>
    <dgm:pt modelId="{694D31CA-372C-4735-BA73-F2BE8B519DDE}" type="pres">
      <dgm:prSet presAssocID="{8682B6F4-0D0E-4B42-9BD8-803C0F622921}" presName="Child" presStyleLbl="revTx" presStyleIdx="8" presStyleCnt="26">
        <dgm:presLayoutVars>
          <dgm:chMax val="0"/>
          <dgm:chPref val="0"/>
          <dgm:bulletEnabled val="1"/>
        </dgm:presLayoutVars>
      </dgm:prSet>
      <dgm:spPr/>
    </dgm:pt>
    <dgm:pt modelId="{95E537FC-936D-4065-B59F-E5812E5C0DC1}" type="pres">
      <dgm:prSet presAssocID="{F447182D-F2BE-4D7B-90DF-72F9A7D6053D}" presName="childComposite" presStyleCnt="0">
        <dgm:presLayoutVars>
          <dgm:chMax val="0"/>
          <dgm:chPref val="0"/>
        </dgm:presLayoutVars>
      </dgm:prSet>
      <dgm:spPr/>
    </dgm:pt>
    <dgm:pt modelId="{B6D59D9E-3EFF-4E06-8266-DCD111248F92}" type="pres">
      <dgm:prSet presAssocID="{F447182D-F2BE-4D7B-90DF-72F9A7D6053D}" presName="ChildAccent" presStyleLbl="solidFgAcc1" presStyleIdx="7" presStyleCnt="22"/>
      <dgm:spPr/>
    </dgm:pt>
    <dgm:pt modelId="{35507AAF-6318-4C53-B27A-662E49530DF5}" type="pres">
      <dgm:prSet presAssocID="{F447182D-F2BE-4D7B-90DF-72F9A7D6053D}" presName="Child" presStyleLbl="revTx" presStyleIdx="9" presStyleCnt="26">
        <dgm:presLayoutVars>
          <dgm:chMax val="0"/>
          <dgm:chPref val="0"/>
          <dgm:bulletEnabled val="1"/>
        </dgm:presLayoutVars>
      </dgm:prSet>
      <dgm:spPr/>
    </dgm:pt>
    <dgm:pt modelId="{AE8DFBA5-BDD4-4A7A-9160-09D9980E006E}" type="pres">
      <dgm:prSet presAssocID="{A7468D9A-27ED-4B96-A008-F7900B9549CC}" presName="childComposite" presStyleCnt="0">
        <dgm:presLayoutVars>
          <dgm:chMax val="0"/>
          <dgm:chPref val="0"/>
        </dgm:presLayoutVars>
      </dgm:prSet>
      <dgm:spPr/>
    </dgm:pt>
    <dgm:pt modelId="{593AE9EF-66BF-480E-85D5-16C72AAC6480}" type="pres">
      <dgm:prSet presAssocID="{A7468D9A-27ED-4B96-A008-F7900B9549CC}" presName="ChildAccent" presStyleLbl="solidFgAcc1" presStyleIdx="8" presStyleCnt="22"/>
      <dgm:spPr/>
    </dgm:pt>
    <dgm:pt modelId="{C6ED2D6D-2C17-4A55-AF83-8162F0BED3E3}" type="pres">
      <dgm:prSet presAssocID="{A7468D9A-27ED-4B96-A008-F7900B9549CC}" presName="Child" presStyleLbl="revTx" presStyleIdx="10" presStyleCnt="26">
        <dgm:presLayoutVars>
          <dgm:chMax val="0"/>
          <dgm:chPref val="0"/>
          <dgm:bulletEnabled val="1"/>
        </dgm:presLayoutVars>
      </dgm:prSet>
      <dgm:spPr/>
    </dgm:pt>
    <dgm:pt modelId="{5F3FE9EC-0550-4843-9BBA-5046229EFD20}" type="pres">
      <dgm:prSet presAssocID="{022277CF-2387-40E6-87A5-1B272CA1CACA}" presName="childComposite" presStyleCnt="0">
        <dgm:presLayoutVars>
          <dgm:chMax val="0"/>
          <dgm:chPref val="0"/>
        </dgm:presLayoutVars>
      </dgm:prSet>
      <dgm:spPr/>
    </dgm:pt>
    <dgm:pt modelId="{D05604DF-9775-422F-9514-6197A8404C90}" type="pres">
      <dgm:prSet presAssocID="{022277CF-2387-40E6-87A5-1B272CA1CACA}" presName="ChildAccent" presStyleLbl="solidFgAcc1" presStyleIdx="9" presStyleCnt="22"/>
      <dgm:spPr/>
    </dgm:pt>
    <dgm:pt modelId="{C6D35243-FB8F-495B-8CAF-4F761CB1872D}" type="pres">
      <dgm:prSet presAssocID="{022277CF-2387-40E6-87A5-1B272CA1CACA}" presName="Child" presStyleLbl="revTx" presStyleIdx="11" presStyleCnt="26">
        <dgm:presLayoutVars>
          <dgm:chMax val="0"/>
          <dgm:chPref val="0"/>
          <dgm:bulletEnabled val="1"/>
        </dgm:presLayoutVars>
      </dgm:prSet>
      <dgm:spPr/>
    </dgm:pt>
    <dgm:pt modelId="{E811D957-14BA-4019-A835-6236D258056C}" type="pres">
      <dgm:prSet presAssocID="{58B88686-E28B-4FBE-B0B8-703371595DFD}" presName="childComposite" presStyleCnt="0">
        <dgm:presLayoutVars>
          <dgm:chMax val="0"/>
          <dgm:chPref val="0"/>
        </dgm:presLayoutVars>
      </dgm:prSet>
      <dgm:spPr/>
    </dgm:pt>
    <dgm:pt modelId="{F2E995B7-BDFF-48A9-A398-400B94343DE4}" type="pres">
      <dgm:prSet presAssocID="{58B88686-E28B-4FBE-B0B8-703371595DFD}" presName="ChildAccent" presStyleLbl="solidFgAcc1" presStyleIdx="10" presStyleCnt="22"/>
      <dgm:spPr/>
    </dgm:pt>
    <dgm:pt modelId="{AF3935B8-3DA0-4A36-ADA5-1333584314F5}" type="pres">
      <dgm:prSet presAssocID="{58B88686-E28B-4FBE-B0B8-703371595DFD}" presName="Child" presStyleLbl="revTx" presStyleIdx="12" presStyleCnt="26">
        <dgm:presLayoutVars>
          <dgm:chMax val="0"/>
          <dgm:chPref val="0"/>
          <dgm:bulletEnabled val="1"/>
        </dgm:presLayoutVars>
      </dgm:prSet>
      <dgm:spPr/>
    </dgm:pt>
    <dgm:pt modelId="{20711C72-0FA4-4B8B-8F1D-98D79F15BF69}" type="pres">
      <dgm:prSet presAssocID="{7AA95FF7-3E69-4014-A1E9-7E13F320AE95}" presName="childComposite" presStyleCnt="0">
        <dgm:presLayoutVars>
          <dgm:chMax val="0"/>
          <dgm:chPref val="0"/>
        </dgm:presLayoutVars>
      </dgm:prSet>
      <dgm:spPr/>
    </dgm:pt>
    <dgm:pt modelId="{D8B96F7D-AFE8-40F9-97FE-7891ADBC0C16}" type="pres">
      <dgm:prSet presAssocID="{7AA95FF7-3E69-4014-A1E9-7E13F320AE95}" presName="ChildAccent" presStyleLbl="solidFgAcc1" presStyleIdx="11" presStyleCnt="22"/>
      <dgm:spPr/>
    </dgm:pt>
    <dgm:pt modelId="{C5BC1DB5-9683-4182-82B8-5A0408E20C88}" type="pres">
      <dgm:prSet presAssocID="{7AA95FF7-3E69-4014-A1E9-7E13F320AE95}" presName="Child" presStyleLbl="revTx" presStyleIdx="13" presStyleCnt="26">
        <dgm:presLayoutVars>
          <dgm:chMax val="0"/>
          <dgm:chPref val="0"/>
          <dgm:bulletEnabled val="1"/>
        </dgm:presLayoutVars>
      </dgm:prSet>
      <dgm:spPr/>
    </dgm:pt>
    <dgm:pt modelId="{AF4FEBC7-734E-4800-9F66-F7D8D39467D4}" type="pres">
      <dgm:prSet presAssocID="{541A9CC0-9B2B-48E8-8571-8C74AB2BEFB6}" presName="root" presStyleCnt="0">
        <dgm:presLayoutVars>
          <dgm:chMax/>
          <dgm:chPref/>
        </dgm:presLayoutVars>
      </dgm:prSet>
      <dgm:spPr/>
    </dgm:pt>
    <dgm:pt modelId="{A89402C5-BA6E-405E-A2E5-61DBC878D925}" type="pres">
      <dgm:prSet presAssocID="{541A9CC0-9B2B-48E8-8571-8C74AB2BEFB6}" presName="rootComposite" presStyleCnt="0">
        <dgm:presLayoutVars/>
      </dgm:prSet>
      <dgm:spPr/>
    </dgm:pt>
    <dgm:pt modelId="{C93211A8-2637-448C-BC30-A8EAFD027D5D}" type="pres">
      <dgm:prSet presAssocID="{541A9CC0-9B2B-48E8-8571-8C74AB2BEFB6}" presName="ParentAccent" presStyleLbl="alignNode1" presStyleIdx="2" presStyleCnt="4"/>
      <dgm:spPr/>
    </dgm:pt>
    <dgm:pt modelId="{E43D51AB-1BAC-475A-B3F3-B5848C57656F}" type="pres">
      <dgm:prSet presAssocID="{541A9CC0-9B2B-48E8-8571-8C74AB2BEFB6}" presName="ParentSmallAccent" presStyleLbl="fgAcc1" presStyleIdx="2" presStyleCnt="4"/>
      <dgm:spPr/>
    </dgm:pt>
    <dgm:pt modelId="{ED6BB437-9081-4067-80AE-E8189C62E137}" type="pres">
      <dgm:prSet presAssocID="{541A9CC0-9B2B-48E8-8571-8C74AB2BEFB6}" presName="Parent" presStyleLbl="revTx" presStyleIdx="14" presStyleCnt="26">
        <dgm:presLayoutVars>
          <dgm:chMax/>
          <dgm:chPref val="4"/>
          <dgm:bulletEnabled val="1"/>
        </dgm:presLayoutVars>
      </dgm:prSet>
      <dgm:spPr/>
    </dgm:pt>
    <dgm:pt modelId="{C7024A0B-45A5-4038-B9F9-15ED74176652}" type="pres">
      <dgm:prSet presAssocID="{541A9CC0-9B2B-48E8-8571-8C74AB2BEFB6}" presName="childShape" presStyleCnt="0">
        <dgm:presLayoutVars>
          <dgm:chMax val="0"/>
          <dgm:chPref val="0"/>
        </dgm:presLayoutVars>
      </dgm:prSet>
      <dgm:spPr/>
    </dgm:pt>
    <dgm:pt modelId="{D053BEB2-AD88-4E3D-AC31-3193A3837D95}" type="pres">
      <dgm:prSet presAssocID="{6EB2FA9A-ECEB-485E-8AA1-10BC627C85BC}" presName="childComposite" presStyleCnt="0">
        <dgm:presLayoutVars>
          <dgm:chMax val="0"/>
          <dgm:chPref val="0"/>
        </dgm:presLayoutVars>
      </dgm:prSet>
      <dgm:spPr/>
    </dgm:pt>
    <dgm:pt modelId="{3D5EF841-C07B-410E-AD7E-A67D64E8F7A8}" type="pres">
      <dgm:prSet presAssocID="{6EB2FA9A-ECEB-485E-8AA1-10BC627C85BC}" presName="ChildAccent" presStyleLbl="solidFgAcc1" presStyleIdx="12" presStyleCnt="22"/>
      <dgm:spPr/>
    </dgm:pt>
    <dgm:pt modelId="{3CB52AD2-A651-4092-9844-A79A36F109E5}" type="pres">
      <dgm:prSet presAssocID="{6EB2FA9A-ECEB-485E-8AA1-10BC627C85BC}" presName="Child" presStyleLbl="revTx" presStyleIdx="15" presStyleCnt="26">
        <dgm:presLayoutVars>
          <dgm:chMax val="0"/>
          <dgm:chPref val="0"/>
          <dgm:bulletEnabled val="1"/>
        </dgm:presLayoutVars>
      </dgm:prSet>
      <dgm:spPr/>
    </dgm:pt>
    <dgm:pt modelId="{2F799C71-2A81-4959-A29F-F2E08C6F737D}" type="pres">
      <dgm:prSet presAssocID="{91E5E154-FB36-4600-8607-0D588F0F61B9}" presName="childComposite" presStyleCnt="0">
        <dgm:presLayoutVars>
          <dgm:chMax val="0"/>
          <dgm:chPref val="0"/>
        </dgm:presLayoutVars>
      </dgm:prSet>
      <dgm:spPr/>
    </dgm:pt>
    <dgm:pt modelId="{E880D959-E994-4708-9322-2BD7CE849738}" type="pres">
      <dgm:prSet presAssocID="{91E5E154-FB36-4600-8607-0D588F0F61B9}" presName="ChildAccent" presStyleLbl="solidFgAcc1" presStyleIdx="13" presStyleCnt="22"/>
      <dgm:spPr/>
    </dgm:pt>
    <dgm:pt modelId="{06499FA0-001F-4109-8116-0F85B424FAE2}" type="pres">
      <dgm:prSet presAssocID="{91E5E154-FB36-4600-8607-0D588F0F61B9}" presName="Child" presStyleLbl="revTx" presStyleIdx="16" presStyleCnt="26">
        <dgm:presLayoutVars>
          <dgm:chMax val="0"/>
          <dgm:chPref val="0"/>
          <dgm:bulletEnabled val="1"/>
        </dgm:presLayoutVars>
      </dgm:prSet>
      <dgm:spPr/>
    </dgm:pt>
    <dgm:pt modelId="{175A0EEB-3266-496C-8BD3-D52B5D251CCA}" type="pres">
      <dgm:prSet presAssocID="{81641AEB-38A9-417A-8F24-3597F4115CA7}" presName="childComposite" presStyleCnt="0">
        <dgm:presLayoutVars>
          <dgm:chMax val="0"/>
          <dgm:chPref val="0"/>
        </dgm:presLayoutVars>
      </dgm:prSet>
      <dgm:spPr/>
    </dgm:pt>
    <dgm:pt modelId="{AD3EBC52-048D-475F-BFF9-83D2F30EEFCF}" type="pres">
      <dgm:prSet presAssocID="{81641AEB-38A9-417A-8F24-3597F4115CA7}" presName="ChildAccent" presStyleLbl="solidFgAcc1" presStyleIdx="14" presStyleCnt="22"/>
      <dgm:spPr/>
    </dgm:pt>
    <dgm:pt modelId="{69001653-168A-407A-B7D3-9C58013CEED3}" type="pres">
      <dgm:prSet presAssocID="{81641AEB-38A9-417A-8F24-3597F4115CA7}" presName="Child" presStyleLbl="revTx" presStyleIdx="17" presStyleCnt="26">
        <dgm:presLayoutVars>
          <dgm:chMax val="0"/>
          <dgm:chPref val="0"/>
          <dgm:bulletEnabled val="1"/>
        </dgm:presLayoutVars>
      </dgm:prSet>
      <dgm:spPr/>
    </dgm:pt>
    <dgm:pt modelId="{FAC2C7F9-B55C-4037-882A-DCDB3B75639B}" type="pres">
      <dgm:prSet presAssocID="{AA4922BA-393B-4169-94EF-4251AEED7B85}" presName="childComposite" presStyleCnt="0">
        <dgm:presLayoutVars>
          <dgm:chMax val="0"/>
          <dgm:chPref val="0"/>
        </dgm:presLayoutVars>
      </dgm:prSet>
      <dgm:spPr/>
    </dgm:pt>
    <dgm:pt modelId="{23C537B1-EF63-4E9E-97B2-801A5EC491C4}" type="pres">
      <dgm:prSet presAssocID="{AA4922BA-393B-4169-94EF-4251AEED7B85}" presName="ChildAccent" presStyleLbl="solidFgAcc1" presStyleIdx="15" presStyleCnt="22"/>
      <dgm:spPr/>
    </dgm:pt>
    <dgm:pt modelId="{4F2BF28B-279E-4BBA-BF90-2F1B70426E57}" type="pres">
      <dgm:prSet presAssocID="{AA4922BA-393B-4169-94EF-4251AEED7B85}" presName="Child" presStyleLbl="revTx" presStyleIdx="18" presStyleCnt="26">
        <dgm:presLayoutVars>
          <dgm:chMax val="0"/>
          <dgm:chPref val="0"/>
          <dgm:bulletEnabled val="1"/>
        </dgm:presLayoutVars>
      </dgm:prSet>
      <dgm:spPr/>
    </dgm:pt>
    <dgm:pt modelId="{A6271103-3DC6-4947-A895-A34E37FB332A}" type="pres">
      <dgm:prSet presAssocID="{93FA8EFF-645A-48F4-BC0B-9791A36B4FD2}" presName="childComposite" presStyleCnt="0">
        <dgm:presLayoutVars>
          <dgm:chMax val="0"/>
          <dgm:chPref val="0"/>
        </dgm:presLayoutVars>
      </dgm:prSet>
      <dgm:spPr/>
    </dgm:pt>
    <dgm:pt modelId="{7F10D52F-105B-4E1E-A192-9244F6E1CAC3}" type="pres">
      <dgm:prSet presAssocID="{93FA8EFF-645A-48F4-BC0B-9791A36B4FD2}" presName="ChildAccent" presStyleLbl="solidFgAcc1" presStyleIdx="16" presStyleCnt="22"/>
      <dgm:spPr/>
    </dgm:pt>
    <dgm:pt modelId="{2D8C7D06-472F-40D6-9E55-CEDF328E9A69}" type="pres">
      <dgm:prSet presAssocID="{93FA8EFF-645A-48F4-BC0B-9791A36B4FD2}" presName="Child" presStyleLbl="revTx" presStyleIdx="19" presStyleCnt="26">
        <dgm:presLayoutVars>
          <dgm:chMax val="0"/>
          <dgm:chPref val="0"/>
          <dgm:bulletEnabled val="1"/>
        </dgm:presLayoutVars>
      </dgm:prSet>
      <dgm:spPr/>
    </dgm:pt>
    <dgm:pt modelId="{93F820EC-CC7E-4249-9B6E-513C90615526}" type="pres">
      <dgm:prSet presAssocID="{3622F718-ED86-48B1-91FE-FA84B50919DA}" presName="childComposite" presStyleCnt="0">
        <dgm:presLayoutVars>
          <dgm:chMax val="0"/>
          <dgm:chPref val="0"/>
        </dgm:presLayoutVars>
      </dgm:prSet>
      <dgm:spPr/>
    </dgm:pt>
    <dgm:pt modelId="{E27E7B89-02A2-474E-B1A4-4D16A832E7E6}" type="pres">
      <dgm:prSet presAssocID="{3622F718-ED86-48B1-91FE-FA84B50919DA}" presName="ChildAccent" presStyleLbl="solidFgAcc1" presStyleIdx="17" presStyleCnt="22"/>
      <dgm:spPr/>
    </dgm:pt>
    <dgm:pt modelId="{1C8877DD-DA44-4997-B2E9-0AB611AB171E}" type="pres">
      <dgm:prSet presAssocID="{3622F718-ED86-48B1-91FE-FA84B50919DA}" presName="Child" presStyleLbl="revTx" presStyleIdx="20" presStyleCnt="26">
        <dgm:presLayoutVars>
          <dgm:chMax val="0"/>
          <dgm:chPref val="0"/>
          <dgm:bulletEnabled val="1"/>
        </dgm:presLayoutVars>
      </dgm:prSet>
      <dgm:spPr/>
    </dgm:pt>
    <dgm:pt modelId="{2A44087C-0A98-48F8-ABB6-773C9287BD4F}" type="pres">
      <dgm:prSet presAssocID="{459E1ED1-63CF-4D8A-A1D9-518D7B39F4FA}" presName="root" presStyleCnt="0">
        <dgm:presLayoutVars>
          <dgm:chMax/>
          <dgm:chPref/>
        </dgm:presLayoutVars>
      </dgm:prSet>
      <dgm:spPr/>
    </dgm:pt>
    <dgm:pt modelId="{CBD5DBE1-F662-442E-9A87-6E95ED5DB8A8}" type="pres">
      <dgm:prSet presAssocID="{459E1ED1-63CF-4D8A-A1D9-518D7B39F4FA}" presName="rootComposite" presStyleCnt="0">
        <dgm:presLayoutVars/>
      </dgm:prSet>
      <dgm:spPr/>
    </dgm:pt>
    <dgm:pt modelId="{CDD67C1C-86E6-4630-A7D7-008DDA107EDA}" type="pres">
      <dgm:prSet presAssocID="{459E1ED1-63CF-4D8A-A1D9-518D7B39F4FA}" presName="ParentAccent" presStyleLbl="alignNode1" presStyleIdx="3" presStyleCnt="4"/>
      <dgm:spPr/>
    </dgm:pt>
    <dgm:pt modelId="{DAF44B9B-569F-4555-B329-2DEEA34C82BD}" type="pres">
      <dgm:prSet presAssocID="{459E1ED1-63CF-4D8A-A1D9-518D7B39F4FA}" presName="ParentSmallAccent" presStyleLbl="fgAcc1" presStyleIdx="3" presStyleCnt="4"/>
      <dgm:spPr/>
    </dgm:pt>
    <dgm:pt modelId="{011F2C19-AF5B-4A83-A020-6D99875E0432}" type="pres">
      <dgm:prSet presAssocID="{459E1ED1-63CF-4D8A-A1D9-518D7B39F4FA}" presName="Parent" presStyleLbl="revTx" presStyleIdx="21" presStyleCnt="26">
        <dgm:presLayoutVars>
          <dgm:chMax/>
          <dgm:chPref val="4"/>
          <dgm:bulletEnabled val="1"/>
        </dgm:presLayoutVars>
      </dgm:prSet>
      <dgm:spPr/>
    </dgm:pt>
    <dgm:pt modelId="{4C872808-F9FC-46E4-8EF3-0560818DC44A}" type="pres">
      <dgm:prSet presAssocID="{459E1ED1-63CF-4D8A-A1D9-518D7B39F4FA}" presName="childShape" presStyleCnt="0">
        <dgm:presLayoutVars>
          <dgm:chMax val="0"/>
          <dgm:chPref val="0"/>
        </dgm:presLayoutVars>
      </dgm:prSet>
      <dgm:spPr/>
    </dgm:pt>
    <dgm:pt modelId="{B0B89961-E98F-45D1-9F57-69CCA71E7D29}" type="pres">
      <dgm:prSet presAssocID="{9EBCC1BA-85B5-40BA-91A2-34C03422ABC0}" presName="childComposite" presStyleCnt="0">
        <dgm:presLayoutVars>
          <dgm:chMax val="0"/>
          <dgm:chPref val="0"/>
        </dgm:presLayoutVars>
      </dgm:prSet>
      <dgm:spPr/>
    </dgm:pt>
    <dgm:pt modelId="{9C84A9AC-D562-443B-96D8-C6780AF3FDB2}" type="pres">
      <dgm:prSet presAssocID="{9EBCC1BA-85B5-40BA-91A2-34C03422ABC0}" presName="ChildAccent" presStyleLbl="solidFgAcc1" presStyleIdx="18" presStyleCnt="22"/>
      <dgm:spPr/>
    </dgm:pt>
    <dgm:pt modelId="{786886ED-462A-4B14-BF06-BFACB93EA270}" type="pres">
      <dgm:prSet presAssocID="{9EBCC1BA-85B5-40BA-91A2-34C03422ABC0}" presName="Child" presStyleLbl="revTx" presStyleIdx="22" presStyleCnt="26">
        <dgm:presLayoutVars>
          <dgm:chMax val="0"/>
          <dgm:chPref val="0"/>
          <dgm:bulletEnabled val="1"/>
        </dgm:presLayoutVars>
      </dgm:prSet>
      <dgm:spPr/>
    </dgm:pt>
    <dgm:pt modelId="{BF219418-4F1E-4BB4-AD71-E16AAA311A16}" type="pres">
      <dgm:prSet presAssocID="{414C1D59-A732-485B-BB44-8C79120FF0FC}" presName="childComposite" presStyleCnt="0">
        <dgm:presLayoutVars>
          <dgm:chMax val="0"/>
          <dgm:chPref val="0"/>
        </dgm:presLayoutVars>
      </dgm:prSet>
      <dgm:spPr/>
    </dgm:pt>
    <dgm:pt modelId="{D7332B30-4845-4A70-8FEB-9EBE6D239B77}" type="pres">
      <dgm:prSet presAssocID="{414C1D59-A732-485B-BB44-8C79120FF0FC}" presName="ChildAccent" presStyleLbl="solidFgAcc1" presStyleIdx="19" presStyleCnt="22"/>
      <dgm:spPr/>
    </dgm:pt>
    <dgm:pt modelId="{41D817FB-C3EE-42E1-A99F-28A1AC616730}" type="pres">
      <dgm:prSet presAssocID="{414C1D59-A732-485B-BB44-8C79120FF0FC}" presName="Child" presStyleLbl="revTx" presStyleIdx="23" presStyleCnt="26">
        <dgm:presLayoutVars>
          <dgm:chMax val="0"/>
          <dgm:chPref val="0"/>
          <dgm:bulletEnabled val="1"/>
        </dgm:presLayoutVars>
      </dgm:prSet>
      <dgm:spPr/>
    </dgm:pt>
    <dgm:pt modelId="{780203E4-C42F-47CC-8A71-93304CE7598C}" type="pres">
      <dgm:prSet presAssocID="{0D91F87B-C6FC-47C6-A091-BADD9BC9DDB6}" presName="childComposite" presStyleCnt="0">
        <dgm:presLayoutVars>
          <dgm:chMax val="0"/>
          <dgm:chPref val="0"/>
        </dgm:presLayoutVars>
      </dgm:prSet>
      <dgm:spPr/>
    </dgm:pt>
    <dgm:pt modelId="{7C27B1C2-7B0D-4E15-951E-0A1D8C0C29BB}" type="pres">
      <dgm:prSet presAssocID="{0D91F87B-C6FC-47C6-A091-BADD9BC9DDB6}" presName="ChildAccent" presStyleLbl="solidFgAcc1" presStyleIdx="20" presStyleCnt="22"/>
      <dgm:spPr/>
    </dgm:pt>
    <dgm:pt modelId="{7EE38184-457B-48CB-93A1-EAB9870C549A}" type="pres">
      <dgm:prSet presAssocID="{0D91F87B-C6FC-47C6-A091-BADD9BC9DDB6}" presName="Child" presStyleLbl="revTx" presStyleIdx="24" presStyleCnt="26">
        <dgm:presLayoutVars>
          <dgm:chMax val="0"/>
          <dgm:chPref val="0"/>
          <dgm:bulletEnabled val="1"/>
        </dgm:presLayoutVars>
      </dgm:prSet>
      <dgm:spPr/>
    </dgm:pt>
    <dgm:pt modelId="{14223094-6B93-4E66-B501-4579E01C6FE0}" type="pres">
      <dgm:prSet presAssocID="{FBE6660E-8A91-4759-BAC5-2EF0A65ED48E}" presName="childComposite" presStyleCnt="0">
        <dgm:presLayoutVars>
          <dgm:chMax val="0"/>
          <dgm:chPref val="0"/>
        </dgm:presLayoutVars>
      </dgm:prSet>
      <dgm:spPr/>
    </dgm:pt>
    <dgm:pt modelId="{33FB62BB-1E95-4999-8EBD-0CBD1412B24E}" type="pres">
      <dgm:prSet presAssocID="{FBE6660E-8A91-4759-BAC5-2EF0A65ED48E}" presName="ChildAccent" presStyleLbl="solidFgAcc1" presStyleIdx="21" presStyleCnt="22"/>
      <dgm:spPr/>
    </dgm:pt>
    <dgm:pt modelId="{419B21A4-C306-454A-AB89-79416FEB49FD}" type="pres">
      <dgm:prSet presAssocID="{FBE6660E-8A91-4759-BAC5-2EF0A65ED48E}" presName="Child" presStyleLbl="revTx" presStyleIdx="25" presStyleCnt="26">
        <dgm:presLayoutVars>
          <dgm:chMax val="0"/>
          <dgm:chPref val="0"/>
          <dgm:bulletEnabled val="1"/>
        </dgm:presLayoutVars>
      </dgm:prSet>
      <dgm:spPr/>
    </dgm:pt>
  </dgm:ptLst>
  <dgm:cxnLst>
    <dgm:cxn modelId="{E93FA100-E545-4895-B4BE-48214EED032A}" type="presOf" srcId="{A7468D9A-27ED-4B96-A008-F7900B9549CC}" destId="{C6ED2D6D-2C17-4A55-AF83-8162F0BED3E3}" srcOrd="0" destOrd="0" presId="urn:microsoft.com/office/officeart/2008/layout/SquareAccentList"/>
    <dgm:cxn modelId="{799D8B01-4276-4C1B-81D3-71376CC630BC}" type="presOf" srcId="{AD7EC761-75D1-4450-8042-A5319C5DFDA7}" destId="{332579D4-8D15-4E2D-A1B6-A9FC912C8BB5}" srcOrd="0" destOrd="0" presId="urn:microsoft.com/office/officeart/2008/layout/SquareAccentList"/>
    <dgm:cxn modelId="{1B6A0009-676F-4B58-B9F5-31C9E49D1645}" type="presOf" srcId="{3622F718-ED86-48B1-91FE-FA84B50919DA}" destId="{1C8877DD-DA44-4997-B2E9-0AB611AB171E}" srcOrd="0" destOrd="0" presId="urn:microsoft.com/office/officeart/2008/layout/SquareAccentList"/>
    <dgm:cxn modelId="{EF116C0B-D145-4B69-8962-833B429BB917}" type="presOf" srcId="{E2C61D42-32B2-4647-85C0-92A1BF2C3059}" destId="{0481EA51-B14E-4F48-997B-0637A16A293C}" srcOrd="0" destOrd="0" presId="urn:microsoft.com/office/officeart/2008/layout/SquareAccentList"/>
    <dgm:cxn modelId="{116E2219-2492-4CCE-AED0-2C702A35EAC8}" srcId="{AD7EC761-75D1-4450-8042-A5319C5DFDA7}" destId="{E68BE26A-99F7-4246-B785-FB6CC6102174}" srcOrd="0" destOrd="0" parTransId="{DA5EF5B3-927B-4860-9B62-FB0108A1E973}" sibTransId="{047DC55F-04AC-4F08-B977-9A0DD2F0FF99}"/>
    <dgm:cxn modelId="{C29D3F1A-1168-42D3-89C4-AA681D02C845}" type="presOf" srcId="{93FA8EFF-645A-48F4-BC0B-9791A36B4FD2}" destId="{2D8C7D06-472F-40D6-9E55-CEDF328E9A69}" srcOrd="0" destOrd="0" presId="urn:microsoft.com/office/officeart/2008/layout/SquareAccentList"/>
    <dgm:cxn modelId="{07C53B1D-DCF5-494B-B0D3-33E1937C7843}" type="presOf" srcId="{FBE6660E-8A91-4759-BAC5-2EF0A65ED48E}" destId="{419B21A4-C306-454A-AB89-79416FEB49FD}" srcOrd="0" destOrd="0" presId="urn:microsoft.com/office/officeart/2008/layout/SquareAccentList"/>
    <dgm:cxn modelId="{94D1871D-4CEA-49BE-B3CC-65AD9C8E674D}" type="presOf" srcId="{7AA95FF7-3E69-4014-A1E9-7E13F320AE95}" destId="{C5BC1DB5-9683-4182-82B8-5A0408E20C88}" srcOrd="0" destOrd="0" presId="urn:microsoft.com/office/officeart/2008/layout/SquareAccentList"/>
    <dgm:cxn modelId="{F8C2041E-FFD5-4CE4-B310-BD1F327D35C5}" type="presOf" srcId="{8682B6F4-0D0E-4B42-9BD8-803C0F622921}" destId="{694D31CA-372C-4735-BA73-F2BE8B519DDE}" srcOrd="0" destOrd="0" presId="urn:microsoft.com/office/officeart/2008/layout/SquareAccentList"/>
    <dgm:cxn modelId="{4E9E9B1E-97B2-46C0-B1EC-A81E717DB9B1}" srcId="{AD7EC761-75D1-4450-8042-A5319C5DFDA7}" destId="{541A9CC0-9B2B-48E8-8571-8C74AB2BEFB6}" srcOrd="2" destOrd="0" parTransId="{BB7DC6E7-7872-439B-B0CE-8575088C4D05}" sibTransId="{844FED53-53A5-4657-B1AE-190CCFEBE75A}"/>
    <dgm:cxn modelId="{0AAD891F-D0E5-4753-BC29-6A6461698166}" srcId="{E2C61D42-32B2-4647-85C0-92A1BF2C3059}" destId="{58B88686-E28B-4FBE-B0B8-703371595DFD}" srcOrd="4" destOrd="0" parTransId="{43E98759-5C86-446D-B934-087811A8A8B5}" sibTransId="{4CB6D60E-EF81-4D6E-889E-06BA9A74703A}"/>
    <dgm:cxn modelId="{559D462C-8D09-464C-9DCE-B086F04C6040}" srcId="{E2C61D42-32B2-4647-85C0-92A1BF2C3059}" destId="{A7468D9A-27ED-4B96-A008-F7900B9549CC}" srcOrd="2" destOrd="0" parTransId="{CBB4B02A-1B3C-4E3B-9F5B-BEFEEA6F750A}" sibTransId="{A0295E55-929D-4C34-86D2-082CE62FD7D5}"/>
    <dgm:cxn modelId="{9ADA5F33-A097-4F68-9591-031BB73467D7}" srcId="{E68BE26A-99F7-4246-B785-FB6CC6102174}" destId="{18B948B6-EA0D-4595-9BC6-CE817962BD22}" srcOrd="0" destOrd="0" parTransId="{F8EEA6C0-108A-4489-802D-2B91BE60808A}" sibTransId="{3EEFB47F-C75E-432C-A1EB-DD15515FACF8}"/>
    <dgm:cxn modelId="{8BD27C3D-870A-48D0-AB12-C9382673F4DB}" type="presOf" srcId="{A7156F07-E191-4B9E-9038-A15C34140C59}" destId="{389F9E81-65BB-4B8E-A933-3133BEC3C3E1}" srcOrd="0" destOrd="0" presId="urn:microsoft.com/office/officeart/2008/layout/SquareAccentList"/>
    <dgm:cxn modelId="{0FD2275F-C756-4C13-9551-F201E9B5085B}" srcId="{AD7EC761-75D1-4450-8042-A5319C5DFDA7}" destId="{E2C61D42-32B2-4647-85C0-92A1BF2C3059}" srcOrd="1" destOrd="0" parTransId="{9EAEEEA3-8878-4A98-B89C-BB8110CDC69F}" sibTransId="{14DE2A21-DB50-4598-AF27-BD265D8F24E4}"/>
    <dgm:cxn modelId="{E2D16D60-A081-4829-94B8-8C9BD989AF0D}" type="presOf" srcId="{91E5E154-FB36-4600-8607-0D588F0F61B9}" destId="{06499FA0-001F-4109-8116-0F85B424FAE2}" srcOrd="0" destOrd="0" presId="urn:microsoft.com/office/officeart/2008/layout/SquareAccentList"/>
    <dgm:cxn modelId="{307CAF61-735D-4AA7-BA38-CFEED3AA68A6}" type="presOf" srcId="{F447182D-F2BE-4D7B-90DF-72F9A7D6053D}" destId="{35507AAF-6318-4C53-B27A-662E49530DF5}" srcOrd="0" destOrd="0" presId="urn:microsoft.com/office/officeart/2008/layout/SquareAccentList"/>
    <dgm:cxn modelId="{A81A3964-1E1F-4BEE-B8EA-F1808F778B62}" srcId="{541A9CC0-9B2B-48E8-8571-8C74AB2BEFB6}" destId="{93FA8EFF-645A-48F4-BC0B-9791A36B4FD2}" srcOrd="4" destOrd="0" parTransId="{C1CE0610-BD41-4278-B2B2-6176AF065C4D}" sibTransId="{92DCA5AC-4AD5-471F-95FF-ACCFFCAEE183}"/>
    <dgm:cxn modelId="{179AB966-2A5B-46FF-8FEB-4DD1334AFA26}" type="presOf" srcId="{D4B011B4-F546-4680-B204-5A1F4F80E3CA}" destId="{48CF4FCE-8015-4659-91F4-21E3F46BE323}" srcOrd="0" destOrd="0" presId="urn:microsoft.com/office/officeart/2008/layout/SquareAccentList"/>
    <dgm:cxn modelId="{24843C6A-AD4E-4CE5-8E36-F6C488F623ED}" srcId="{E2C61D42-32B2-4647-85C0-92A1BF2C3059}" destId="{7AA95FF7-3E69-4014-A1E9-7E13F320AE95}" srcOrd="5" destOrd="0" parTransId="{9CC1D03F-8787-4363-934F-C7CBC0BA4A05}" sibTransId="{1C47FAF5-98B7-496D-9D8E-D4EEF1909FB8}"/>
    <dgm:cxn modelId="{8D19734A-4294-4C22-BC01-EDC5FE17EE62}" type="presOf" srcId="{022277CF-2387-40E6-87A5-1B272CA1CACA}" destId="{C6D35243-FB8F-495B-8CAF-4F761CB1872D}" srcOrd="0" destOrd="0" presId="urn:microsoft.com/office/officeart/2008/layout/SquareAccentList"/>
    <dgm:cxn modelId="{B497A86B-94A0-436C-8B8C-DBBCA3DE18E3}" srcId="{541A9CC0-9B2B-48E8-8571-8C74AB2BEFB6}" destId="{91E5E154-FB36-4600-8607-0D588F0F61B9}" srcOrd="1" destOrd="0" parTransId="{D7BE32A2-EDFA-4C89-A0AB-4B63873F55D8}" sibTransId="{EF7932DB-63E5-450B-8FD3-C8F9154E964B}"/>
    <dgm:cxn modelId="{8FD3AD6D-3430-45AB-95F0-45F66FDDE618}" srcId="{E68BE26A-99F7-4246-B785-FB6CC6102174}" destId="{D4B011B4-F546-4680-B204-5A1F4F80E3CA}" srcOrd="1" destOrd="0" parTransId="{D2DE8651-6FD1-46C5-9896-31C572116A46}" sibTransId="{773712F8-C651-4485-AC95-1686C76FDC67}"/>
    <dgm:cxn modelId="{B625064F-3D27-496F-8D0F-FC616F79220D}" srcId="{E68BE26A-99F7-4246-B785-FB6CC6102174}" destId="{D634C817-5821-4FF9-AB76-9A8753F32210}" srcOrd="4" destOrd="0" parTransId="{BED6D46F-E392-448C-8645-8ACB3587C159}" sibTransId="{7283B75C-986E-44B4-A3DF-E41E736FD5F2}"/>
    <dgm:cxn modelId="{D630306F-3D19-4A7C-9B00-BE9631805396}" type="presOf" srcId="{0D91F87B-C6FC-47C6-A091-BADD9BC9DDB6}" destId="{7EE38184-457B-48CB-93A1-EAB9870C549A}" srcOrd="0" destOrd="0" presId="urn:microsoft.com/office/officeart/2008/layout/SquareAccentList"/>
    <dgm:cxn modelId="{CBAC1152-B5AE-4B35-BA03-4BC837394E84}" srcId="{459E1ED1-63CF-4D8A-A1D9-518D7B39F4FA}" destId="{414C1D59-A732-485B-BB44-8C79120FF0FC}" srcOrd="1" destOrd="0" parTransId="{A791F169-F84B-4CCD-8584-8FE053CBE9F5}" sibTransId="{AF7E057D-986D-4A2C-B0BE-001384B3C8B9}"/>
    <dgm:cxn modelId="{B9114A74-1762-4AD2-B959-43F2C4906C7C}" srcId="{541A9CC0-9B2B-48E8-8571-8C74AB2BEFB6}" destId="{6EB2FA9A-ECEB-485E-8AA1-10BC627C85BC}" srcOrd="0" destOrd="0" parTransId="{44C17425-CA02-4638-B5E9-7C79E3FD0D4A}" sibTransId="{C9AAE6F0-294F-4CBD-8D18-47683E7822E8}"/>
    <dgm:cxn modelId="{C6831A55-16F0-4331-8138-959E889B8E15}" type="presOf" srcId="{541A9CC0-9B2B-48E8-8571-8C74AB2BEFB6}" destId="{ED6BB437-9081-4067-80AE-E8189C62E137}" srcOrd="0" destOrd="0" presId="urn:microsoft.com/office/officeart/2008/layout/SquareAccentList"/>
    <dgm:cxn modelId="{D312D977-19D1-4EEB-9B6A-E0634DAA24EC}" type="presOf" srcId="{9EBCC1BA-85B5-40BA-91A2-34C03422ABC0}" destId="{786886ED-462A-4B14-BF06-BFACB93EA270}" srcOrd="0" destOrd="0" presId="urn:microsoft.com/office/officeart/2008/layout/SquareAccentList"/>
    <dgm:cxn modelId="{8F466678-D66E-439B-B9BB-578A112ECA0B}" type="presOf" srcId="{459E1ED1-63CF-4D8A-A1D9-518D7B39F4FA}" destId="{011F2C19-AF5B-4A83-A020-6D99875E0432}" srcOrd="0" destOrd="0" presId="urn:microsoft.com/office/officeart/2008/layout/SquareAccentList"/>
    <dgm:cxn modelId="{FEBF197A-802F-4B39-A300-5764421F19BA}" type="presOf" srcId="{411F6CDF-D8C7-4740-9E77-0AC4CEFD193B}" destId="{8D2EF768-B410-4E55-A19E-4255077315A4}" srcOrd="0" destOrd="0" presId="urn:microsoft.com/office/officeart/2008/layout/SquareAccentList"/>
    <dgm:cxn modelId="{4F598F7E-4895-4263-99B9-5B4E7F6CE904}" type="presOf" srcId="{18B948B6-EA0D-4595-9BC6-CE817962BD22}" destId="{95D28CD1-6C1E-4733-8106-B9467DFE942C}" srcOrd="0" destOrd="0" presId="urn:microsoft.com/office/officeart/2008/layout/SquareAccentList"/>
    <dgm:cxn modelId="{9D373B92-8164-4BF1-9DC2-55BA810D8F92}" srcId="{459E1ED1-63CF-4D8A-A1D9-518D7B39F4FA}" destId="{FBE6660E-8A91-4759-BAC5-2EF0A65ED48E}" srcOrd="3" destOrd="0" parTransId="{1FF597BA-1888-4D06-80E2-6D950CFDD990}" sibTransId="{18A75C4A-55B4-427D-AF7F-A87E492C129D}"/>
    <dgm:cxn modelId="{6F023B97-8D28-482B-A479-5F412C4E1327}" srcId="{459E1ED1-63CF-4D8A-A1D9-518D7B39F4FA}" destId="{9EBCC1BA-85B5-40BA-91A2-34C03422ABC0}" srcOrd="0" destOrd="0" parTransId="{389FD601-78CA-441D-A265-89E849B0ACB3}" sibTransId="{D153254E-7BA9-47C2-94A8-11D9EF23BFD2}"/>
    <dgm:cxn modelId="{A8660B98-39F1-4EB6-9637-9D6AD1A6BDCE}" type="presOf" srcId="{58B88686-E28B-4FBE-B0B8-703371595DFD}" destId="{AF3935B8-3DA0-4A36-ADA5-1333584314F5}" srcOrd="0" destOrd="0" presId="urn:microsoft.com/office/officeart/2008/layout/SquareAccentList"/>
    <dgm:cxn modelId="{C8CB4699-A3B4-4181-988B-A6BC32D36704}" type="presOf" srcId="{AA4922BA-393B-4169-94EF-4251AEED7B85}" destId="{4F2BF28B-279E-4BBA-BF90-2F1B70426E57}" srcOrd="0" destOrd="0" presId="urn:microsoft.com/office/officeart/2008/layout/SquareAccentList"/>
    <dgm:cxn modelId="{ADA60B9C-75C3-4DB6-B456-5C810E201EA8}" type="presOf" srcId="{E68BE26A-99F7-4246-B785-FB6CC6102174}" destId="{1FA8153D-91D8-4EE6-969C-2EB5DCA0D66D}" srcOrd="0" destOrd="0" presId="urn:microsoft.com/office/officeart/2008/layout/SquareAccentList"/>
    <dgm:cxn modelId="{4DCB719C-2A23-44A3-B5C6-55CF4EBFC628}" srcId="{541A9CC0-9B2B-48E8-8571-8C74AB2BEFB6}" destId="{81641AEB-38A9-417A-8F24-3597F4115CA7}" srcOrd="2" destOrd="0" parTransId="{8265A93D-C50E-42CD-A679-B7B07743DC5B}" sibTransId="{2BD93E10-56F4-42C5-89FE-A4EABD9F2924}"/>
    <dgm:cxn modelId="{12B2EBAA-BA33-4A5F-B84E-1A5640A30EFF}" srcId="{541A9CC0-9B2B-48E8-8571-8C74AB2BEFB6}" destId="{3622F718-ED86-48B1-91FE-FA84B50919DA}" srcOrd="5" destOrd="0" parTransId="{9898335C-86F3-4F79-879A-1534CA7D4121}" sibTransId="{61CB5F53-F474-4266-84C2-EDC91CE88542}"/>
    <dgm:cxn modelId="{E49CC5AB-AAA6-4830-B4C8-A182D63A395F}" type="presOf" srcId="{414C1D59-A732-485B-BB44-8C79120FF0FC}" destId="{41D817FB-C3EE-42E1-A99F-28A1AC616730}" srcOrd="0" destOrd="0" presId="urn:microsoft.com/office/officeart/2008/layout/SquareAccentList"/>
    <dgm:cxn modelId="{57A761BA-B547-4923-BB6E-391AD84C6F18}" type="presOf" srcId="{81641AEB-38A9-417A-8F24-3597F4115CA7}" destId="{69001653-168A-407A-B7D3-9C58013CEED3}" srcOrd="0" destOrd="0" presId="urn:microsoft.com/office/officeart/2008/layout/SquareAccentList"/>
    <dgm:cxn modelId="{60200CC0-0CA8-4FA4-8641-DCDE5ABACFF6}" srcId="{AD7EC761-75D1-4450-8042-A5319C5DFDA7}" destId="{459E1ED1-63CF-4D8A-A1D9-518D7B39F4FA}" srcOrd="3" destOrd="0" parTransId="{ECF28472-FE24-44CB-AACE-E7A5DD3F3834}" sibTransId="{F41DF412-B1D3-466B-87A0-1BE01B7FF116}"/>
    <dgm:cxn modelId="{737F22C4-948D-4A96-AA05-EC2FF8C25861}" srcId="{E2C61D42-32B2-4647-85C0-92A1BF2C3059}" destId="{F447182D-F2BE-4D7B-90DF-72F9A7D6053D}" srcOrd="1" destOrd="0" parTransId="{B86575AA-1FC5-4D54-B6C0-A20FA86A0C1D}" sibTransId="{D1EF2D5F-CB46-46E2-8F57-18B12FA5A96F}"/>
    <dgm:cxn modelId="{9B623BD0-9AA3-47FE-A294-B10ED0DCE64E}" srcId="{E68BE26A-99F7-4246-B785-FB6CC6102174}" destId="{A7156F07-E191-4B9E-9038-A15C34140C59}" srcOrd="3" destOrd="0" parTransId="{E9753BB0-8511-4BD5-912B-CD68F45A308E}" sibTransId="{962AE219-78CA-4009-8064-EE04CA52D51C}"/>
    <dgm:cxn modelId="{4E040DD5-67EE-4B75-9CD0-3500FC7E5092}" type="presOf" srcId="{D634C817-5821-4FF9-AB76-9A8753F32210}" destId="{07E2A466-9B6D-43BD-886E-A12EB36B742E}" srcOrd="0" destOrd="0" presId="urn:microsoft.com/office/officeart/2008/layout/SquareAccentList"/>
    <dgm:cxn modelId="{384FE3D8-BF5C-4519-BA98-7F5B3162CED0}" srcId="{459E1ED1-63CF-4D8A-A1D9-518D7B39F4FA}" destId="{0D91F87B-C6FC-47C6-A091-BADD9BC9DDB6}" srcOrd="2" destOrd="0" parTransId="{352C4A9F-13CF-4620-9675-F8F530D5DDFA}" sibTransId="{98CFD7B1-FD18-4363-AF28-05AC63B890BB}"/>
    <dgm:cxn modelId="{1227FADC-98EF-43CE-870C-E3C8B72D7A7F}" srcId="{E68BE26A-99F7-4246-B785-FB6CC6102174}" destId="{97EA0A52-7EDE-4321-85A0-3B013F82BE61}" srcOrd="2" destOrd="0" parTransId="{9469098B-3694-479D-A288-4F0893B6A26E}" sibTransId="{C73058FC-4C46-4DC1-AE8B-DDF163F5BCA7}"/>
    <dgm:cxn modelId="{13B280E6-D897-41B3-9D37-755F989D7878}" srcId="{E2C61D42-32B2-4647-85C0-92A1BF2C3059}" destId="{8682B6F4-0D0E-4B42-9BD8-803C0F622921}" srcOrd="0" destOrd="0" parTransId="{E77F82CE-D47B-473C-998E-66731883CBA3}" sibTransId="{D783FC40-18F5-4C84-B715-DC22A7F31E9E}"/>
    <dgm:cxn modelId="{FAC4B8EB-E2E0-474B-BC87-4EE41678738B}" type="presOf" srcId="{6EB2FA9A-ECEB-485E-8AA1-10BC627C85BC}" destId="{3CB52AD2-A651-4092-9844-A79A36F109E5}" srcOrd="0" destOrd="0" presId="urn:microsoft.com/office/officeart/2008/layout/SquareAccentList"/>
    <dgm:cxn modelId="{A8A462F4-C10A-432D-A068-87E043FFDBAC}" type="presOf" srcId="{97EA0A52-7EDE-4321-85A0-3B013F82BE61}" destId="{4E647EDC-4077-4C0B-A3F7-C38EC139DB74}" srcOrd="0" destOrd="0" presId="urn:microsoft.com/office/officeart/2008/layout/SquareAccentList"/>
    <dgm:cxn modelId="{DA71A5F4-A97E-4C87-B761-C68937A44A53}" srcId="{541A9CC0-9B2B-48E8-8571-8C74AB2BEFB6}" destId="{AA4922BA-393B-4169-94EF-4251AEED7B85}" srcOrd="3" destOrd="0" parTransId="{9ABBB7A6-A244-4F77-AF54-3A462DA38436}" sibTransId="{99361527-E848-450E-A85D-8CD1FE275C96}"/>
    <dgm:cxn modelId="{E2043EFB-3B1E-4B42-A46B-B683A16BDFA9}" srcId="{E2C61D42-32B2-4647-85C0-92A1BF2C3059}" destId="{022277CF-2387-40E6-87A5-1B272CA1CACA}" srcOrd="3" destOrd="0" parTransId="{46E13143-9BD6-4DB1-8C57-A69DD0A8C6A2}" sibTransId="{2028A4A3-D424-4D86-9698-2E8B6E9D6533}"/>
    <dgm:cxn modelId="{90A533FF-4B64-4D2D-9664-1EE99E6E61FB}" srcId="{E68BE26A-99F7-4246-B785-FB6CC6102174}" destId="{411F6CDF-D8C7-4740-9E77-0AC4CEFD193B}" srcOrd="5" destOrd="0" parTransId="{F370A352-178E-4E55-8286-D57F8D613D23}" sibTransId="{E1F83D60-B9FC-477A-B0BB-86797B94CE89}"/>
    <dgm:cxn modelId="{458D7AF6-C3A1-480E-A8EF-80FF172429B2}" type="presParOf" srcId="{332579D4-8D15-4E2D-A1B6-A9FC912C8BB5}" destId="{E69E3617-163D-4EC8-8DBC-5BFD1C27E514}" srcOrd="0" destOrd="0" presId="urn:microsoft.com/office/officeart/2008/layout/SquareAccentList"/>
    <dgm:cxn modelId="{1650149F-7C4F-468E-BB08-4DF5E6C7DC2D}" type="presParOf" srcId="{E69E3617-163D-4EC8-8DBC-5BFD1C27E514}" destId="{685FD587-F1E9-471C-8BDC-4297DFB50384}" srcOrd="0" destOrd="0" presId="urn:microsoft.com/office/officeart/2008/layout/SquareAccentList"/>
    <dgm:cxn modelId="{E1CBBCFD-97A1-4C22-ADED-EFD81E2BC6BB}" type="presParOf" srcId="{685FD587-F1E9-471C-8BDC-4297DFB50384}" destId="{751BE490-358D-4E41-BE38-EDD4DA70E275}" srcOrd="0" destOrd="0" presId="urn:microsoft.com/office/officeart/2008/layout/SquareAccentList"/>
    <dgm:cxn modelId="{DA8C526F-FEB9-4BA6-A4FC-6D1E5565DD09}" type="presParOf" srcId="{685FD587-F1E9-471C-8BDC-4297DFB50384}" destId="{2C4D791B-D0C9-4F4D-878D-54F0E650DFE0}" srcOrd="1" destOrd="0" presId="urn:microsoft.com/office/officeart/2008/layout/SquareAccentList"/>
    <dgm:cxn modelId="{96D998A5-646C-4A07-9325-1D072B84C3CF}" type="presParOf" srcId="{685FD587-F1E9-471C-8BDC-4297DFB50384}" destId="{1FA8153D-91D8-4EE6-969C-2EB5DCA0D66D}" srcOrd="2" destOrd="0" presId="urn:microsoft.com/office/officeart/2008/layout/SquareAccentList"/>
    <dgm:cxn modelId="{B9035A43-2D59-4A3F-8757-A35AC6DCA7D5}" type="presParOf" srcId="{E69E3617-163D-4EC8-8DBC-5BFD1C27E514}" destId="{18AA3815-8EB7-4F90-BA97-C059C15B5001}" srcOrd="1" destOrd="0" presId="urn:microsoft.com/office/officeart/2008/layout/SquareAccentList"/>
    <dgm:cxn modelId="{D7BCDB09-734C-4AD9-B7A7-DD6BC198D85F}" type="presParOf" srcId="{18AA3815-8EB7-4F90-BA97-C059C15B5001}" destId="{1159AC9F-C9B7-47C9-984A-0C93ADA9A332}" srcOrd="0" destOrd="0" presId="urn:microsoft.com/office/officeart/2008/layout/SquareAccentList"/>
    <dgm:cxn modelId="{BECAB03E-00B8-4EDC-98A5-AD4BB2D318BA}" type="presParOf" srcId="{1159AC9F-C9B7-47C9-984A-0C93ADA9A332}" destId="{60CA419D-3BC7-456C-8B9E-3534F97F7D9C}" srcOrd="0" destOrd="0" presId="urn:microsoft.com/office/officeart/2008/layout/SquareAccentList"/>
    <dgm:cxn modelId="{5C898E08-5276-4FDF-A8B3-7B3F4C523CFD}" type="presParOf" srcId="{1159AC9F-C9B7-47C9-984A-0C93ADA9A332}" destId="{95D28CD1-6C1E-4733-8106-B9467DFE942C}" srcOrd="1" destOrd="0" presId="urn:microsoft.com/office/officeart/2008/layout/SquareAccentList"/>
    <dgm:cxn modelId="{AEEA8C93-1474-4317-A3BD-748B5C0EAC67}" type="presParOf" srcId="{18AA3815-8EB7-4F90-BA97-C059C15B5001}" destId="{68A322EF-C4B5-4B2E-A49F-286028FFAD11}" srcOrd="1" destOrd="0" presId="urn:microsoft.com/office/officeart/2008/layout/SquareAccentList"/>
    <dgm:cxn modelId="{DA5F62DD-6A56-4660-8462-13E2EDB6E6B5}" type="presParOf" srcId="{68A322EF-C4B5-4B2E-A49F-286028FFAD11}" destId="{378A64AC-49D2-4CC0-840E-67EBAE9F7740}" srcOrd="0" destOrd="0" presId="urn:microsoft.com/office/officeart/2008/layout/SquareAccentList"/>
    <dgm:cxn modelId="{31859395-E252-44FA-A30B-CEC8C4AF7E64}" type="presParOf" srcId="{68A322EF-C4B5-4B2E-A49F-286028FFAD11}" destId="{48CF4FCE-8015-4659-91F4-21E3F46BE323}" srcOrd="1" destOrd="0" presId="urn:microsoft.com/office/officeart/2008/layout/SquareAccentList"/>
    <dgm:cxn modelId="{55D2FCF2-C4F6-466D-9254-DD654B40813F}" type="presParOf" srcId="{18AA3815-8EB7-4F90-BA97-C059C15B5001}" destId="{F778F389-AE24-4FE7-BF58-9BE387E8C4FD}" srcOrd="2" destOrd="0" presId="urn:microsoft.com/office/officeart/2008/layout/SquareAccentList"/>
    <dgm:cxn modelId="{95AEB931-110A-460B-A516-78BD623B0D24}" type="presParOf" srcId="{F778F389-AE24-4FE7-BF58-9BE387E8C4FD}" destId="{60CD16D0-6276-4611-A094-ECF35CA34961}" srcOrd="0" destOrd="0" presId="urn:microsoft.com/office/officeart/2008/layout/SquareAccentList"/>
    <dgm:cxn modelId="{C002EC68-7372-4369-8699-B07BE045A95A}" type="presParOf" srcId="{F778F389-AE24-4FE7-BF58-9BE387E8C4FD}" destId="{4E647EDC-4077-4C0B-A3F7-C38EC139DB74}" srcOrd="1" destOrd="0" presId="urn:microsoft.com/office/officeart/2008/layout/SquareAccentList"/>
    <dgm:cxn modelId="{68EB46A3-F1E5-43A6-94E1-B0B2C296F86C}" type="presParOf" srcId="{18AA3815-8EB7-4F90-BA97-C059C15B5001}" destId="{8CFE3ADD-4503-4681-A513-876B519DF7EF}" srcOrd="3" destOrd="0" presId="urn:microsoft.com/office/officeart/2008/layout/SquareAccentList"/>
    <dgm:cxn modelId="{28FAA5CA-759A-4E24-B4F3-3E0AD2D68001}" type="presParOf" srcId="{8CFE3ADD-4503-4681-A513-876B519DF7EF}" destId="{F9B5A581-0BE8-4781-8530-4542F2DA8A14}" srcOrd="0" destOrd="0" presId="urn:microsoft.com/office/officeart/2008/layout/SquareAccentList"/>
    <dgm:cxn modelId="{C7ECCDE9-F036-4526-8C62-18F47C2CC9FA}" type="presParOf" srcId="{8CFE3ADD-4503-4681-A513-876B519DF7EF}" destId="{389F9E81-65BB-4B8E-A933-3133BEC3C3E1}" srcOrd="1" destOrd="0" presId="urn:microsoft.com/office/officeart/2008/layout/SquareAccentList"/>
    <dgm:cxn modelId="{CEEB9BE4-B185-41F1-8358-122216D71EF5}" type="presParOf" srcId="{18AA3815-8EB7-4F90-BA97-C059C15B5001}" destId="{7AEF23A1-E7A6-470F-AE12-42064FBFE783}" srcOrd="4" destOrd="0" presId="urn:microsoft.com/office/officeart/2008/layout/SquareAccentList"/>
    <dgm:cxn modelId="{400F3D4A-EDB8-485B-988F-2EA26BD7FEA9}" type="presParOf" srcId="{7AEF23A1-E7A6-470F-AE12-42064FBFE783}" destId="{8E9AC6AE-EBBD-420D-82D1-BE2054F7679E}" srcOrd="0" destOrd="0" presId="urn:microsoft.com/office/officeart/2008/layout/SquareAccentList"/>
    <dgm:cxn modelId="{F9FA31F8-E6A4-46F9-A9DA-D48AE7834818}" type="presParOf" srcId="{7AEF23A1-E7A6-470F-AE12-42064FBFE783}" destId="{07E2A466-9B6D-43BD-886E-A12EB36B742E}" srcOrd="1" destOrd="0" presId="urn:microsoft.com/office/officeart/2008/layout/SquareAccentList"/>
    <dgm:cxn modelId="{9D6B96DB-3CA9-4F4B-B977-80B9347B2437}" type="presParOf" srcId="{18AA3815-8EB7-4F90-BA97-C059C15B5001}" destId="{E2D5852E-464E-4DBF-AEEA-625E068CEFAF}" srcOrd="5" destOrd="0" presId="urn:microsoft.com/office/officeart/2008/layout/SquareAccentList"/>
    <dgm:cxn modelId="{FF2B918C-B562-4754-9201-7CC63DCE918C}" type="presParOf" srcId="{E2D5852E-464E-4DBF-AEEA-625E068CEFAF}" destId="{12942EB9-38CA-4738-AD94-8E9217CF384F}" srcOrd="0" destOrd="0" presId="urn:microsoft.com/office/officeart/2008/layout/SquareAccentList"/>
    <dgm:cxn modelId="{0473D13C-C7D0-405E-9F58-D20B47842F27}" type="presParOf" srcId="{E2D5852E-464E-4DBF-AEEA-625E068CEFAF}" destId="{8D2EF768-B410-4E55-A19E-4255077315A4}" srcOrd="1" destOrd="0" presId="urn:microsoft.com/office/officeart/2008/layout/SquareAccentList"/>
    <dgm:cxn modelId="{F74B843C-68E6-4D83-A65F-F5F1DFDC006F}" type="presParOf" srcId="{332579D4-8D15-4E2D-A1B6-A9FC912C8BB5}" destId="{2A3EDAA4-D731-4311-B33D-73EA1CE5F985}" srcOrd="1" destOrd="0" presId="urn:microsoft.com/office/officeart/2008/layout/SquareAccentList"/>
    <dgm:cxn modelId="{DD3A8DA3-9C6E-420C-BC17-FEECFB3C9705}" type="presParOf" srcId="{2A3EDAA4-D731-4311-B33D-73EA1CE5F985}" destId="{0E6DADD1-09E9-4964-A82B-6EB4EE732DED}" srcOrd="0" destOrd="0" presId="urn:microsoft.com/office/officeart/2008/layout/SquareAccentList"/>
    <dgm:cxn modelId="{DF33AFDB-7413-4647-ACD9-17C83E15D828}" type="presParOf" srcId="{0E6DADD1-09E9-4964-A82B-6EB4EE732DED}" destId="{7B29CBD0-2C64-43A4-A4B7-AC7036B51A5E}" srcOrd="0" destOrd="0" presId="urn:microsoft.com/office/officeart/2008/layout/SquareAccentList"/>
    <dgm:cxn modelId="{C205B97D-158A-4351-B277-67F0D150C8AB}" type="presParOf" srcId="{0E6DADD1-09E9-4964-A82B-6EB4EE732DED}" destId="{97B9A42D-1862-41D0-87D2-E5D095D406B2}" srcOrd="1" destOrd="0" presId="urn:microsoft.com/office/officeart/2008/layout/SquareAccentList"/>
    <dgm:cxn modelId="{8D8A0F7A-BDE2-4C77-9DF1-1A76AC26CAF2}" type="presParOf" srcId="{0E6DADD1-09E9-4964-A82B-6EB4EE732DED}" destId="{0481EA51-B14E-4F48-997B-0637A16A293C}" srcOrd="2" destOrd="0" presId="urn:microsoft.com/office/officeart/2008/layout/SquareAccentList"/>
    <dgm:cxn modelId="{E11245CE-9BCA-4B50-A008-2FCA4BB88752}" type="presParOf" srcId="{2A3EDAA4-D731-4311-B33D-73EA1CE5F985}" destId="{9F05D73F-4C62-4949-882E-178D7F7F376C}" srcOrd="1" destOrd="0" presId="urn:microsoft.com/office/officeart/2008/layout/SquareAccentList"/>
    <dgm:cxn modelId="{E15BA1C0-C2A3-4E0D-9C45-2667749D7873}" type="presParOf" srcId="{9F05D73F-4C62-4949-882E-178D7F7F376C}" destId="{95E94341-431C-4CC9-B157-3E28D1F3CC84}" srcOrd="0" destOrd="0" presId="urn:microsoft.com/office/officeart/2008/layout/SquareAccentList"/>
    <dgm:cxn modelId="{2C0B030B-88BE-4A6E-902D-4EFEEA1A9E7F}" type="presParOf" srcId="{95E94341-431C-4CC9-B157-3E28D1F3CC84}" destId="{35B6B6B4-1E39-4FE7-AFD2-C947755C81BB}" srcOrd="0" destOrd="0" presId="urn:microsoft.com/office/officeart/2008/layout/SquareAccentList"/>
    <dgm:cxn modelId="{9DE03D99-83AA-436D-8D86-934F48533019}" type="presParOf" srcId="{95E94341-431C-4CC9-B157-3E28D1F3CC84}" destId="{694D31CA-372C-4735-BA73-F2BE8B519DDE}" srcOrd="1" destOrd="0" presId="urn:microsoft.com/office/officeart/2008/layout/SquareAccentList"/>
    <dgm:cxn modelId="{82BD50AD-6129-4A7C-A732-B6F4E6B0381F}" type="presParOf" srcId="{9F05D73F-4C62-4949-882E-178D7F7F376C}" destId="{95E537FC-936D-4065-B59F-E5812E5C0DC1}" srcOrd="1" destOrd="0" presId="urn:microsoft.com/office/officeart/2008/layout/SquareAccentList"/>
    <dgm:cxn modelId="{C220A2F4-3BE4-48F0-B076-F62342FC026E}" type="presParOf" srcId="{95E537FC-936D-4065-B59F-E5812E5C0DC1}" destId="{B6D59D9E-3EFF-4E06-8266-DCD111248F92}" srcOrd="0" destOrd="0" presId="urn:microsoft.com/office/officeart/2008/layout/SquareAccentList"/>
    <dgm:cxn modelId="{51D81EB2-510F-4A6C-A626-284A4970E30D}" type="presParOf" srcId="{95E537FC-936D-4065-B59F-E5812E5C0DC1}" destId="{35507AAF-6318-4C53-B27A-662E49530DF5}" srcOrd="1" destOrd="0" presId="urn:microsoft.com/office/officeart/2008/layout/SquareAccentList"/>
    <dgm:cxn modelId="{9A85F51F-0208-4CCC-90CA-E12C27555AB9}" type="presParOf" srcId="{9F05D73F-4C62-4949-882E-178D7F7F376C}" destId="{AE8DFBA5-BDD4-4A7A-9160-09D9980E006E}" srcOrd="2" destOrd="0" presId="urn:microsoft.com/office/officeart/2008/layout/SquareAccentList"/>
    <dgm:cxn modelId="{C380638F-D7FB-4C5E-966F-89E7DD76F492}" type="presParOf" srcId="{AE8DFBA5-BDD4-4A7A-9160-09D9980E006E}" destId="{593AE9EF-66BF-480E-85D5-16C72AAC6480}" srcOrd="0" destOrd="0" presId="urn:microsoft.com/office/officeart/2008/layout/SquareAccentList"/>
    <dgm:cxn modelId="{B7CDDD5A-6CB9-4CA2-B0B8-70A32CDDB234}" type="presParOf" srcId="{AE8DFBA5-BDD4-4A7A-9160-09D9980E006E}" destId="{C6ED2D6D-2C17-4A55-AF83-8162F0BED3E3}" srcOrd="1" destOrd="0" presId="urn:microsoft.com/office/officeart/2008/layout/SquareAccentList"/>
    <dgm:cxn modelId="{91F85627-EDB2-4EF8-9A68-289CD1EB7943}" type="presParOf" srcId="{9F05D73F-4C62-4949-882E-178D7F7F376C}" destId="{5F3FE9EC-0550-4843-9BBA-5046229EFD20}" srcOrd="3" destOrd="0" presId="urn:microsoft.com/office/officeart/2008/layout/SquareAccentList"/>
    <dgm:cxn modelId="{47ED2E87-1874-4964-B4CF-99DA7CBA7931}" type="presParOf" srcId="{5F3FE9EC-0550-4843-9BBA-5046229EFD20}" destId="{D05604DF-9775-422F-9514-6197A8404C90}" srcOrd="0" destOrd="0" presId="urn:microsoft.com/office/officeart/2008/layout/SquareAccentList"/>
    <dgm:cxn modelId="{287DDF27-A0D7-4994-A3A9-400DDF0A7591}" type="presParOf" srcId="{5F3FE9EC-0550-4843-9BBA-5046229EFD20}" destId="{C6D35243-FB8F-495B-8CAF-4F761CB1872D}" srcOrd="1" destOrd="0" presId="urn:microsoft.com/office/officeart/2008/layout/SquareAccentList"/>
    <dgm:cxn modelId="{66FA6904-CDC0-4CFA-8302-89AD37406663}" type="presParOf" srcId="{9F05D73F-4C62-4949-882E-178D7F7F376C}" destId="{E811D957-14BA-4019-A835-6236D258056C}" srcOrd="4" destOrd="0" presId="urn:microsoft.com/office/officeart/2008/layout/SquareAccentList"/>
    <dgm:cxn modelId="{D496B080-4535-46A9-8347-E38009589AB4}" type="presParOf" srcId="{E811D957-14BA-4019-A835-6236D258056C}" destId="{F2E995B7-BDFF-48A9-A398-400B94343DE4}" srcOrd="0" destOrd="0" presId="urn:microsoft.com/office/officeart/2008/layout/SquareAccentList"/>
    <dgm:cxn modelId="{617555B5-8A1A-40C8-9B7A-5EE22A9B7D9D}" type="presParOf" srcId="{E811D957-14BA-4019-A835-6236D258056C}" destId="{AF3935B8-3DA0-4A36-ADA5-1333584314F5}" srcOrd="1" destOrd="0" presId="urn:microsoft.com/office/officeart/2008/layout/SquareAccentList"/>
    <dgm:cxn modelId="{5DEF3A9D-14B1-4758-86BF-5E1FDB9D5938}" type="presParOf" srcId="{9F05D73F-4C62-4949-882E-178D7F7F376C}" destId="{20711C72-0FA4-4B8B-8F1D-98D79F15BF69}" srcOrd="5" destOrd="0" presId="urn:microsoft.com/office/officeart/2008/layout/SquareAccentList"/>
    <dgm:cxn modelId="{BC701045-38AC-43FC-89CD-81789A6925AC}" type="presParOf" srcId="{20711C72-0FA4-4B8B-8F1D-98D79F15BF69}" destId="{D8B96F7D-AFE8-40F9-97FE-7891ADBC0C16}" srcOrd="0" destOrd="0" presId="urn:microsoft.com/office/officeart/2008/layout/SquareAccentList"/>
    <dgm:cxn modelId="{306D7F5E-5118-4788-8017-553B58724CAE}" type="presParOf" srcId="{20711C72-0FA4-4B8B-8F1D-98D79F15BF69}" destId="{C5BC1DB5-9683-4182-82B8-5A0408E20C88}" srcOrd="1" destOrd="0" presId="urn:microsoft.com/office/officeart/2008/layout/SquareAccentList"/>
    <dgm:cxn modelId="{C7ED4965-2A63-46FD-9533-CA31FE057384}" type="presParOf" srcId="{332579D4-8D15-4E2D-A1B6-A9FC912C8BB5}" destId="{AF4FEBC7-734E-4800-9F66-F7D8D39467D4}" srcOrd="2" destOrd="0" presId="urn:microsoft.com/office/officeart/2008/layout/SquareAccentList"/>
    <dgm:cxn modelId="{22950C72-B378-4B1B-8B88-579B9BCFAF5E}" type="presParOf" srcId="{AF4FEBC7-734E-4800-9F66-F7D8D39467D4}" destId="{A89402C5-BA6E-405E-A2E5-61DBC878D925}" srcOrd="0" destOrd="0" presId="urn:microsoft.com/office/officeart/2008/layout/SquareAccentList"/>
    <dgm:cxn modelId="{E15F1A5E-B93B-482C-AFDD-ECC2721C8077}" type="presParOf" srcId="{A89402C5-BA6E-405E-A2E5-61DBC878D925}" destId="{C93211A8-2637-448C-BC30-A8EAFD027D5D}" srcOrd="0" destOrd="0" presId="urn:microsoft.com/office/officeart/2008/layout/SquareAccentList"/>
    <dgm:cxn modelId="{16EAAA39-8CC0-436C-B797-124A67880177}" type="presParOf" srcId="{A89402C5-BA6E-405E-A2E5-61DBC878D925}" destId="{E43D51AB-1BAC-475A-B3F3-B5848C57656F}" srcOrd="1" destOrd="0" presId="urn:microsoft.com/office/officeart/2008/layout/SquareAccentList"/>
    <dgm:cxn modelId="{AB98A11E-7B6A-4AE4-B394-C2D0CC368DA3}" type="presParOf" srcId="{A89402C5-BA6E-405E-A2E5-61DBC878D925}" destId="{ED6BB437-9081-4067-80AE-E8189C62E137}" srcOrd="2" destOrd="0" presId="urn:microsoft.com/office/officeart/2008/layout/SquareAccentList"/>
    <dgm:cxn modelId="{A768641D-8C3D-47C3-91A9-CD6D852BED56}" type="presParOf" srcId="{AF4FEBC7-734E-4800-9F66-F7D8D39467D4}" destId="{C7024A0B-45A5-4038-B9F9-15ED74176652}" srcOrd="1" destOrd="0" presId="urn:microsoft.com/office/officeart/2008/layout/SquareAccentList"/>
    <dgm:cxn modelId="{031E542F-9463-4864-9D44-3E03C21B14B4}" type="presParOf" srcId="{C7024A0B-45A5-4038-B9F9-15ED74176652}" destId="{D053BEB2-AD88-4E3D-AC31-3193A3837D95}" srcOrd="0" destOrd="0" presId="urn:microsoft.com/office/officeart/2008/layout/SquareAccentList"/>
    <dgm:cxn modelId="{B7AE9A02-500D-450D-80CD-9521F8069741}" type="presParOf" srcId="{D053BEB2-AD88-4E3D-AC31-3193A3837D95}" destId="{3D5EF841-C07B-410E-AD7E-A67D64E8F7A8}" srcOrd="0" destOrd="0" presId="urn:microsoft.com/office/officeart/2008/layout/SquareAccentList"/>
    <dgm:cxn modelId="{18CCDCCF-F54E-4BE2-83BC-2C8F546FAAD7}" type="presParOf" srcId="{D053BEB2-AD88-4E3D-AC31-3193A3837D95}" destId="{3CB52AD2-A651-4092-9844-A79A36F109E5}" srcOrd="1" destOrd="0" presId="urn:microsoft.com/office/officeart/2008/layout/SquareAccentList"/>
    <dgm:cxn modelId="{EBE49063-79EE-4D84-96C5-27E0081B5037}" type="presParOf" srcId="{C7024A0B-45A5-4038-B9F9-15ED74176652}" destId="{2F799C71-2A81-4959-A29F-F2E08C6F737D}" srcOrd="1" destOrd="0" presId="urn:microsoft.com/office/officeart/2008/layout/SquareAccentList"/>
    <dgm:cxn modelId="{FFE76A15-D3B8-4DDD-A2A4-A83F12C4C535}" type="presParOf" srcId="{2F799C71-2A81-4959-A29F-F2E08C6F737D}" destId="{E880D959-E994-4708-9322-2BD7CE849738}" srcOrd="0" destOrd="0" presId="urn:microsoft.com/office/officeart/2008/layout/SquareAccentList"/>
    <dgm:cxn modelId="{96A3FCA7-0231-4D71-A7DD-48A58F15E7BE}" type="presParOf" srcId="{2F799C71-2A81-4959-A29F-F2E08C6F737D}" destId="{06499FA0-001F-4109-8116-0F85B424FAE2}" srcOrd="1" destOrd="0" presId="urn:microsoft.com/office/officeart/2008/layout/SquareAccentList"/>
    <dgm:cxn modelId="{7592B23C-DE51-4E7D-B2A7-A30110FC5E77}" type="presParOf" srcId="{C7024A0B-45A5-4038-B9F9-15ED74176652}" destId="{175A0EEB-3266-496C-8BD3-D52B5D251CCA}" srcOrd="2" destOrd="0" presId="urn:microsoft.com/office/officeart/2008/layout/SquareAccentList"/>
    <dgm:cxn modelId="{9A3C3506-444E-45AE-B504-6740A647E02F}" type="presParOf" srcId="{175A0EEB-3266-496C-8BD3-D52B5D251CCA}" destId="{AD3EBC52-048D-475F-BFF9-83D2F30EEFCF}" srcOrd="0" destOrd="0" presId="urn:microsoft.com/office/officeart/2008/layout/SquareAccentList"/>
    <dgm:cxn modelId="{40885A38-4F66-404C-A383-E76A885A31DD}" type="presParOf" srcId="{175A0EEB-3266-496C-8BD3-D52B5D251CCA}" destId="{69001653-168A-407A-B7D3-9C58013CEED3}" srcOrd="1" destOrd="0" presId="urn:microsoft.com/office/officeart/2008/layout/SquareAccentList"/>
    <dgm:cxn modelId="{AF2DACAF-F13D-40BB-B3E3-8CF4EB8CBF3B}" type="presParOf" srcId="{C7024A0B-45A5-4038-B9F9-15ED74176652}" destId="{FAC2C7F9-B55C-4037-882A-DCDB3B75639B}" srcOrd="3" destOrd="0" presId="urn:microsoft.com/office/officeart/2008/layout/SquareAccentList"/>
    <dgm:cxn modelId="{DD5BC487-E9BC-4501-9D46-5FED30BA911A}" type="presParOf" srcId="{FAC2C7F9-B55C-4037-882A-DCDB3B75639B}" destId="{23C537B1-EF63-4E9E-97B2-801A5EC491C4}" srcOrd="0" destOrd="0" presId="urn:microsoft.com/office/officeart/2008/layout/SquareAccentList"/>
    <dgm:cxn modelId="{F7597779-00B1-41A5-BD59-92A22730E2B5}" type="presParOf" srcId="{FAC2C7F9-B55C-4037-882A-DCDB3B75639B}" destId="{4F2BF28B-279E-4BBA-BF90-2F1B70426E57}" srcOrd="1" destOrd="0" presId="urn:microsoft.com/office/officeart/2008/layout/SquareAccentList"/>
    <dgm:cxn modelId="{CD555832-B97A-416C-A0BB-A41A5B7484CA}" type="presParOf" srcId="{C7024A0B-45A5-4038-B9F9-15ED74176652}" destId="{A6271103-3DC6-4947-A895-A34E37FB332A}" srcOrd="4" destOrd="0" presId="urn:microsoft.com/office/officeart/2008/layout/SquareAccentList"/>
    <dgm:cxn modelId="{14B79BD6-8E74-44D9-A04C-3FC9C45E67B2}" type="presParOf" srcId="{A6271103-3DC6-4947-A895-A34E37FB332A}" destId="{7F10D52F-105B-4E1E-A192-9244F6E1CAC3}" srcOrd="0" destOrd="0" presId="urn:microsoft.com/office/officeart/2008/layout/SquareAccentList"/>
    <dgm:cxn modelId="{2CB89288-A57E-4AC8-BFD9-CC712E104451}" type="presParOf" srcId="{A6271103-3DC6-4947-A895-A34E37FB332A}" destId="{2D8C7D06-472F-40D6-9E55-CEDF328E9A69}" srcOrd="1" destOrd="0" presId="urn:microsoft.com/office/officeart/2008/layout/SquareAccentList"/>
    <dgm:cxn modelId="{E4CD2D78-9950-4A69-BFDC-04F4F152FCED}" type="presParOf" srcId="{C7024A0B-45A5-4038-B9F9-15ED74176652}" destId="{93F820EC-CC7E-4249-9B6E-513C90615526}" srcOrd="5" destOrd="0" presId="urn:microsoft.com/office/officeart/2008/layout/SquareAccentList"/>
    <dgm:cxn modelId="{14B2A9F6-9FB6-478C-90FA-E7745C81A53F}" type="presParOf" srcId="{93F820EC-CC7E-4249-9B6E-513C90615526}" destId="{E27E7B89-02A2-474E-B1A4-4D16A832E7E6}" srcOrd="0" destOrd="0" presId="urn:microsoft.com/office/officeart/2008/layout/SquareAccentList"/>
    <dgm:cxn modelId="{AD98E59E-4F97-4F75-9E1B-B6D3FB65690E}" type="presParOf" srcId="{93F820EC-CC7E-4249-9B6E-513C90615526}" destId="{1C8877DD-DA44-4997-B2E9-0AB611AB171E}" srcOrd="1" destOrd="0" presId="urn:microsoft.com/office/officeart/2008/layout/SquareAccentList"/>
    <dgm:cxn modelId="{32771AE8-8070-4C60-B431-ED477191F3CC}" type="presParOf" srcId="{332579D4-8D15-4E2D-A1B6-A9FC912C8BB5}" destId="{2A44087C-0A98-48F8-ABB6-773C9287BD4F}" srcOrd="3" destOrd="0" presId="urn:microsoft.com/office/officeart/2008/layout/SquareAccentList"/>
    <dgm:cxn modelId="{1DC2FEB5-1D74-4633-A5A8-752629FBB758}" type="presParOf" srcId="{2A44087C-0A98-48F8-ABB6-773C9287BD4F}" destId="{CBD5DBE1-F662-442E-9A87-6E95ED5DB8A8}" srcOrd="0" destOrd="0" presId="urn:microsoft.com/office/officeart/2008/layout/SquareAccentList"/>
    <dgm:cxn modelId="{D2DD7CF5-8950-45C0-B6AD-69F3959E91EC}" type="presParOf" srcId="{CBD5DBE1-F662-442E-9A87-6E95ED5DB8A8}" destId="{CDD67C1C-86E6-4630-A7D7-008DDA107EDA}" srcOrd="0" destOrd="0" presId="urn:microsoft.com/office/officeart/2008/layout/SquareAccentList"/>
    <dgm:cxn modelId="{BAD9C3C3-B5A2-4EC7-9040-153FA6023600}" type="presParOf" srcId="{CBD5DBE1-F662-442E-9A87-6E95ED5DB8A8}" destId="{DAF44B9B-569F-4555-B329-2DEEA34C82BD}" srcOrd="1" destOrd="0" presId="urn:microsoft.com/office/officeart/2008/layout/SquareAccentList"/>
    <dgm:cxn modelId="{03EA6196-40BA-480B-80A0-5B470328A824}" type="presParOf" srcId="{CBD5DBE1-F662-442E-9A87-6E95ED5DB8A8}" destId="{011F2C19-AF5B-4A83-A020-6D99875E0432}" srcOrd="2" destOrd="0" presId="urn:microsoft.com/office/officeart/2008/layout/SquareAccentList"/>
    <dgm:cxn modelId="{405C589B-E4E3-4049-BCC3-78376BC1F654}" type="presParOf" srcId="{2A44087C-0A98-48F8-ABB6-773C9287BD4F}" destId="{4C872808-F9FC-46E4-8EF3-0560818DC44A}" srcOrd="1" destOrd="0" presId="urn:microsoft.com/office/officeart/2008/layout/SquareAccentList"/>
    <dgm:cxn modelId="{1BF70DB8-1118-4E0F-9B55-8AC24403608A}" type="presParOf" srcId="{4C872808-F9FC-46E4-8EF3-0560818DC44A}" destId="{B0B89961-E98F-45D1-9F57-69CCA71E7D29}" srcOrd="0" destOrd="0" presId="urn:microsoft.com/office/officeart/2008/layout/SquareAccentList"/>
    <dgm:cxn modelId="{619FC7BB-8CCC-4059-B421-5583FDB8FB20}" type="presParOf" srcId="{B0B89961-E98F-45D1-9F57-69CCA71E7D29}" destId="{9C84A9AC-D562-443B-96D8-C6780AF3FDB2}" srcOrd="0" destOrd="0" presId="urn:microsoft.com/office/officeart/2008/layout/SquareAccentList"/>
    <dgm:cxn modelId="{B2C3BE23-AE1E-4DC7-8283-F9E5ADBF22BF}" type="presParOf" srcId="{B0B89961-E98F-45D1-9F57-69CCA71E7D29}" destId="{786886ED-462A-4B14-BF06-BFACB93EA270}" srcOrd="1" destOrd="0" presId="urn:microsoft.com/office/officeart/2008/layout/SquareAccentList"/>
    <dgm:cxn modelId="{3F056AEC-6528-49D7-A781-D0952ED3D569}" type="presParOf" srcId="{4C872808-F9FC-46E4-8EF3-0560818DC44A}" destId="{BF219418-4F1E-4BB4-AD71-E16AAA311A16}" srcOrd="1" destOrd="0" presId="urn:microsoft.com/office/officeart/2008/layout/SquareAccentList"/>
    <dgm:cxn modelId="{CDC74CB2-9722-4B0C-B48D-B98847D8658A}" type="presParOf" srcId="{BF219418-4F1E-4BB4-AD71-E16AAA311A16}" destId="{D7332B30-4845-4A70-8FEB-9EBE6D239B77}" srcOrd="0" destOrd="0" presId="urn:microsoft.com/office/officeart/2008/layout/SquareAccentList"/>
    <dgm:cxn modelId="{0983816F-685A-4B3D-A078-70497E2A436A}" type="presParOf" srcId="{BF219418-4F1E-4BB4-AD71-E16AAA311A16}" destId="{41D817FB-C3EE-42E1-A99F-28A1AC616730}" srcOrd="1" destOrd="0" presId="urn:microsoft.com/office/officeart/2008/layout/SquareAccentList"/>
    <dgm:cxn modelId="{D43B7A22-D8A3-47C4-B2C4-DF7541934FF0}" type="presParOf" srcId="{4C872808-F9FC-46E4-8EF3-0560818DC44A}" destId="{780203E4-C42F-47CC-8A71-93304CE7598C}" srcOrd="2" destOrd="0" presId="urn:microsoft.com/office/officeart/2008/layout/SquareAccentList"/>
    <dgm:cxn modelId="{B2ADAEC2-2159-4A24-AAAB-DB2CEE0CA72C}" type="presParOf" srcId="{780203E4-C42F-47CC-8A71-93304CE7598C}" destId="{7C27B1C2-7B0D-4E15-951E-0A1D8C0C29BB}" srcOrd="0" destOrd="0" presId="urn:microsoft.com/office/officeart/2008/layout/SquareAccentList"/>
    <dgm:cxn modelId="{D20E4C50-40D1-4316-86E9-111E2D2728AD}" type="presParOf" srcId="{780203E4-C42F-47CC-8A71-93304CE7598C}" destId="{7EE38184-457B-48CB-93A1-EAB9870C549A}" srcOrd="1" destOrd="0" presId="urn:microsoft.com/office/officeart/2008/layout/SquareAccentList"/>
    <dgm:cxn modelId="{230ADA6E-F3B5-4C2A-8926-00EFAF59B1DE}" type="presParOf" srcId="{4C872808-F9FC-46E4-8EF3-0560818DC44A}" destId="{14223094-6B93-4E66-B501-4579E01C6FE0}" srcOrd="3" destOrd="0" presId="urn:microsoft.com/office/officeart/2008/layout/SquareAccentList"/>
    <dgm:cxn modelId="{2A9DC134-0542-4C86-9FA7-45BAB0ADA04F}" type="presParOf" srcId="{14223094-6B93-4E66-B501-4579E01C6FE0}" destId="{33FB62BB-1E95-4999-8EBD-0CBD1412B24E}" srcOrd="0" destOrd="0" presId="urn:microsoft.com/office/officeart/2008/layout/SquareAccentList"/>
    <dgm:cxn modelId="{575FEFE1-38A6-4C1C-9A4A-F16AF6F5DF95}" type="presParOf" srcId="{14223094-6B93-4E66-B501-4579E01C6FE0}" destId="{419B21A4-C306-454A-AB89-79416FEB49FD}" srcOrd="1" destOrd="0" presId="urn:microsoft.com/office/officeart/2008/layout/SquareAccent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BE490-358D-4E41-BE38-EDD4DA70E275}">
      <dsp:nvSpPr>
        <dsp:cNvPr id="0" name=""/>
        <dsp:cNvSpPr/>
      </dsp:nvSpPr>
      <dsp:spPr>
        <a:xfrm>
          <a:off x="4919" y="557496"/>
          <a:ext cx="2637866" cy="31033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4D791B-D0C9-4F4D-878D-54F0E650DFE0}">
      <dsp:nvSpPr>
        <dsp:cNvPr id="0" name=""/>
        <dsp:cNvSpPr/>
      </dsp:nvSpPr>
      <dsp:spPr>
        <a:xfrm>
          <a:off x="4919" y="674046"/>
          <a:ext cx="193787" cy="19378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A8153D-91D8-4EE6-969C-2EB5DCA0D66D}">
      <dsp:nvSpPr>
        <dsp:cNvPr id="0" name=""/>
        <dsp:cNvSpPr/>
      </dsp:nvSpPr>
      <dsp:spPr>
        <a:xfrm>
          <a:off x="4919" y="0"/>
          <a:ext cx="2637866" cy="557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en-GB" sz="2000" b="1" kern="1200"/>
            <a:t>Organisational practices </a:t>
          </a:r>
          <a:endParaRPr lang="en-GB" sz="2000" kern="1200"/>
        </a:p>
      </dsp:txBody>
      <dsp:txXfrm>
        <a:off x="4919" y="0"/>
        <a:ext cx="2637866" cy="557496"/>
      </dsp:txXfrm>
    </dsp:sp>
    <dsp:sp modelId="{60CA419D-3BC7-456C-8B9E-3534F97F7D9C}">
      <dsp:nvSpPr>
        <dsp:cNvPr id="0" name=""/>
        <dsp:cNvSpPr/>
      </dsp:nvSpPr>
      <dsp:spPr>
        <a:xfrm>
          <a:off x="4919" y="1125758"/>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D28CD1-6C1E-4733-8106-B9467DFE942C}">
      <dsp:nvSpPr>
        <dsp:cNvPr id="0" name=""/>
        <dsp:cNvSpPr/>
      </dsp:nvSpPr>
      <dsp:spPr>
        <a:xfrm>
          <a:off x="189570" y="996795"/>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spc="0"/>
            <a:t>A well-defined strategy</a:t>
          </a:r>
          <a:endParaRPr lang="en-GB" sz="1200" kern="1200" spc="0"/>
        </a:p>
      </dsp:txBody>
      <dsp:txXfrm>
        <a:off x="189570" y="996795"/>
        <a:ext cx="2453215" cy="451707"/>
      </dsp:txXfrm>
    </dsp:sp>
    <dsp:sp modelId="{378A64AC-49D2-4CC0-840E-67EBAE9F7740}">
      <dsp:nvSpPr>
        <dsp:cNvPr id="0" name=""/>
        <dsp:cNvSpPr/>
      </dsp:nvSpPr>
      <dsp:spPr>
        <a:xfrm>
          <a:off x="4919" y="1577465"/>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CF4FCE-8015-4659-91F4-21E3F46BE323}">
      <dsp:nvSpPr>
        <dsp:cNvPr id="0" name=""/>
        <dsp:cNvSpPr/>
      </dsp:nvSpPr>
      <dsp:spPr>
        <a:xfrm>
          <a:off x="189570" y="1448503"/>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spc="0"/>
            <a:t>Leadership support</a:t>
          </a:r>
          <a:endParaRPr lang="en-GB" sz="1200" kern="1200" spc="0"/>
        </a:p>
      </dsp:txBody>
      <dsp:txXfrm>
        <a:off x="189570" y="1448503"/>
        <a:ext cx="2453215" cy="451707"/>
      </dsp:txXfrm>
    </dsp:sp>
    <dsp:sp modelId="{60CD16D0-6276-4611-A094-ECF35CA34961}">
      <dsp:nvSpPr>
        <dsp:cNvPr id="0" name=""/>
        <dsp:cNvSpPr/>
      </dsp:nvSpPr>
      <dsp:spPr>
        <a:xfrm>
          <a:off x="4919" y="2029172"/>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E647EDC-4077-4C0B-A3F7-C38EC139DB74}">
      <dsp:nvSpPr>
        <dsp:cNvPr id="0" name=""/>
        <dsp:cNvSpPr/>
      </dsp:nvSpPr>
      <dsp:spPr>
        <a:xfrm>
          <a:off x="189570" y="1900210"/>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spc="0"/>
            <a:t>Staff Recognition and rewards</a:t>
          </a:r>
          <a:endParaRPr lang="en-GB" sz="1200" kern="1200" spc="0"/>
        </a:p>
      </dsp:txBody>
      <dsp:txXfrm>
        <a:off x="189570" y="1900210"/>
        <a:ext cx="2453215" cy="451707"/>
      </dsp:txXfrm>
    </dsp:sp>
    <dsp:sp modelId="{F9B5A581-0BE8-4781-8530-4542F2DA8A14}">
      <dsp:nvSpPr>
        <dsp:cNvPr id="0" name=""/>
        <dsp:cNvSpPr/>
      </dsp:nvSpPr>
      <dsp:spPr>
        <a:xfrm>
          <a:off x="4919" y="2480880"/>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9F9E81-65BB-4B8E-A933-3133BEC3C3E1}">
      <dsp:nvSpPr>
        <dsp:cNvPr id="0" name=""/>
        <dsp:cNvSpPr/>
      </dsp:nvSpPr>
      <dsp:spPr>
        <a:xfrm>
          <a:off x="189570" y="2351917"/>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spc="0"/>
            <a:t>Internal monitoring and communication</a:t>
          </a:r>
          <a:endParaRPr lang="en-GB" sz="1200" kern="1200" spc="0"/>
        </a:p>
      </dsp:txBody>
      <dsp:txXfrm>
        <a:off x="189570" y="2351917"/>
        <a:ext cx="2453215" cy="451707"/>
      </dsp:txXfrm>
    </dsp:sp>
    <dsp:sp modelId="{8E9AC6AE-EBBD-420D-82D1-BE2054F7679E}">
      <dsp:nvSpPr>
        <dsp:cNvPr id="0" name=""/>
        <dsp:cNvSpPr/>
      </dsp:nvSpPr>
      <dsp:spPr>
        <a:xfrm>
          <a:off x="4919" y="2932587"/>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E2A466-9B6D-43BD-886E-A12EB36B742E}">
      <dsp:nvSpPr>
        <dsp:cNvPr id="0" name=""/>
        <dsp:cNvSpPr/>
      </dsp:nvSpPr>
      <dsp:spPr>
        <a:xfrm>
          <a:off x="189570" y="2803624"/>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spc="0"/>
            <a:t>Digital strategy</a:t>
          </a:r>
          <a:endParaRPr lang="en-GB" sz="1200" kern="1200" spc="0"/>
        </a:p>
      </dsp:txBody>
      <dsp:txXfrm>
        <a:off x="189570" y="2803624"/>
        <a:ext cx="2453215" cy="451707"/>
      </dsp:txXfrm>
    </dsp:sp>
    <dsp:sp modelId="{12942EB9-38CA-4738-AD94-8E9217CF384F}">
      <dsp:nvSpPr>
        <dsp:cNvPr id="0" name=""/>
        <dsp:cNvSpPr/>
      </dsp:nvSpPr>
      <dsp:spPr>
        <a:xfrm>
          <a:off x="4919" y="3384294"/>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D2EF768-B410-4E55-A19E-4255077315A4}">
      <dsp:nvSpPr>
        <dsp:cNvPr id="0" name=""/>
        <dsp:cNvSpPr/>
      </dsp:nvSpPr>
      <dsp:spPr>
        <a:xfrm>
          <a:off x="189570" y="3255332"/>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spc="0"/>
            <a:t>Diverse finance mechanisms and revenue generation</a:t>
          </a:r>
          <a:endParaRPr lang="en-GB" sz="1200" kern="1200" spc="0"/>
        </a:p>
      </dsp:txBody>
      <dsp:txXfrm>
        <a:off x="189570" y="3255332"/>
        <a:ext cx="2453215" cy="451707"/>
      </dsp:txXfrm>
    </dsp:sp>
    <dsp:sp modelId="{7B29CBD0-2C64-43A4-A4B7-AC7036B51A5E}">
      <dsp:nvSpPr>
        <dsp:cNvPr id="0" name=""/>
        <dsp:cNvSpPr/>
      </dsp:nvSpPr>
      <dsp:spPr>
        <a:xfrm>
          <a:off x="2774679" y="557496"/>
          <a:ext cx="2637866" cy="31033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B9A42D-1862-41D0-87D2-E5D095D406B2}">
      <dsp:nvSpPr>
        <dsp:cNvPr id="0" name=""/>
        <dsp:cNvSpPr/>
      </dsp:nvSpPr>
      <dsp:spPr>
        <a:xfrm>
          <a:off x="2774679" y="674046"/>
          <a:ext cx="193787" cy="19378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481EA51-B14E-4F48-997B-0637A16A293C}">
      <dsp:nvSpPr>
        <dsp:cNvPr id="0" name=""/>
        <dsp:cNvSpPr/>
      </dsp:nvSpPr>
      <dsp:spPr>
        <a:xfrm>
          <a:off x="2774679" y="0"/>
          <a:ext cx="2637866" cy="557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en-GB" sz="2000" b="1" kern="1200"/>
            <a:t>Ecosystem </a:t>
          </a:r>
          <a:endParaRPr lang="en-GB" sz="2000" kern="1200"/>
        </a:p>
      </dsp:txBody>
      <dsp:txXfrm>
        <a:off x="2774679" y="0"/>
        <a:ext cx="2637866" cy="557496"/>
      </dsp:txXfrm>
    </dsp:sp>
    <dsp:sp modelId="{35B6B6B4-1E39-4FE7-AFD2-C947755C81BB}">
      <dsp:nvSpPr>
        <dsp:cNvPr id="0" name=""/>
        <dsp:cNvSpPr/>
      </dsp:nvSpPr>
      <dsp:spPr>
        <a:xfrm>
          <a:off x="2774679" y="1125758"/>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4D31CA-372C-4735-BA73-F2BE8B519DDE}">
      <dsp:nvSpPr>
        <dsp:cNvPr id="0" name=""/>
        <dsp:cNvSpPr/>
      </dsp:nvSpPr>
      <dsp:spPr>
        <a:xfrm>
          <a:off x="2959330" y="996795"/>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Entrepreneurial vision in collaboration with key stakeholders</a:t>
          </a:r>
          <a:endParaRPr lang="en-GB" sz="1200" kern="1200"/>
        </a:p>
      </dsp:txBody>
      <dsp:txXfrm>
        <a:off x="2959330" y="996795"/>
        <a:ext cx="2453215" cy="451707"/>
      </dsp:txXfrm>
    </dsp:sp>
    <dsp:sp modelId="{B6D59D9E-3EFF-4E06-8266-DCD111248F92}">
      <dsp:nvSpPr>
        <dsp:cNvPr id="0" name=""/>
        <dsp:cNvSpPr/>
      </dsp:nvSpPr>
      <dsp:spPr>
        <a:xfrm>
          <a:off x="2774679" y="1577465"/>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5507AAF-6318-4C53-B27A-662E49530DF5}">
      <dsp:nvSpPr>
        <dsp:cNvPr id="0" name=""/>
        <dsp:cNvSpPr/>
      </dsp:nvSpPr>
      <dsp:spPr>
        <a:xfrm>
          <a:off x="2959330" y="1448503"/>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Strong network with private and public stakeholders</a:t>
          </a:r>
          <a:endParaRPr lang="en-GB" sz="1200" kern="1200"/>
        </a:p>
      </dsp:txBody>
      <dsp:txXfrm>
        <a:off x="2959330" y="1448503"/>
        <a:ext cx="2453215" cy="451707"/>
      </dsp:txXfrm>
    </dsp:sp>
    <dsp:sp modelId="{593AE9EF-66BF-480E-85D5-16C72AAC6480}">
      <dsp:nvSpPr>
        <dsp:cNvPr id="0" name=""/>
        <dsp:cNvSpPr/>
      </dsp:nvSpPr>
      <dsp:spPr>
        <a:xfrm>
          <a:off x="2774679" y="2029172"/>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6ED2D6D-2C17-4A55-AF83-8162F0BED3E3}">
      <dsp:nvSpPr>
        <dsp:cNvPr id="0" name=""/>
        <dsp:cNvSpPr/>
      </dsp:nvSpPr>
      <dsp:spPr>
        <a:xfrm>
          <a:off x="2959330" y="1900210"/>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Collaboration with enterprises for work-based learning</a:t>
          </a:r>
          <a:endParaRPr lang="en-GB" sz="1200" kern="1200"/>
        </a:p>
      </dsp:txBody>
      <dsp:txXfrm>
        <a:off x="2959330" y="1900210"/>
        <a:ext cx="2453215" cy="451707"/>
      </dsp:txXfrm>
    </dsp:sp>
    <dsp:sp modelId="{D05604DF-9775-422F-9514-6197A8404C90}">
      <dsp:nvSpPr>
        <dsp:cNvPr id="0" name=""/>
        <dsp:cNvSpPr/>
      </dsp:nvSpPr>
      <dsp:spPr>
        <a:xfrm>
          <a:off x="2774679" y="2480880"/>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6D35243-FB8F-495B-8CAF-4F761CB1872D}">
      <dsp:nvSpPr>
        <dsp:cNvPr id="0" name=""/>
        <dsp:cNvSpPr/>
      </dsp:nvSpPr>
      <dsp:spPr>
        <a:xfrm>
          <a:off x="2959330" y="2351917"/>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Strong external communication of entrepreneurial vision and actions</a:t>
          </a:r>
          <a:endParaRPr lang="en-GB" sz="1200" kern="1200"/>
        </a:p>
      </dsp:txBody>
      <dsp:txXfrm>
        <a:off x="2959330" y="2351917"/>
        <a:ext cx="2453215" cy="451707"/>
      </dsp:txXfrm>
    </dsp:sp>
    <dsp:sp modelId="{F2E995B7-BDFF-48A9-A398-400B94343DE4}">
      <dsp:nvSpPr>
        <dsp:cNvPr id="0" name=""/>
        <dsp:cNvSpPr/>
      </dsp:nvSpPr>
      <dsp:spPr>
        <a:xfrm>
          <a:off x="2774679" y="2932587"/>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F3935B8-3DA0-4A36-ADA5-1333584314F5}">
      <dsp:nvSpPr>
        <dsp:cNvPr id="0" name=""/>
        <dsp:cNvSpPr/>
      </dsp:nvSpPr>
      <dsp:spPr>
        <a:xfrm>
          <a:off x="2959330" y="2803624"/>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Community engagement</a:t>
          </a:r>
          <a:endParaRPr lang="en-GB" sz="1200" kern="1200"/>
        </a:p>
      </dsp:txBody>
      <dsp:txXfrm>
        <a:off x="2959330" y="2803624"/>
        <a:ext cx="2453215" cy="451707"/>
      </dsp:txXfrm>
    </dsp:sp>
    <dsp:sp modelId="{D8B96F7D-AFE8-40F9-97FE-7891ADBC0C16}">
      <dsp:nvSpPr>
        <dsp:cNvPr id="0" name=""/>
        <dsp:cNvSpPr/>
      </dsp:nvSpPr>
      <dsp:spPr>
        <a:xfrm>
          <a:off x="2774679" y="3384294"/>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BC1DB5-9683-4182-82B8-5A0408E20C88}">
      <dsp:nvSpPr>
        <dsp:cNvPr id="0" name=""/>
        <dsp:cNvSpPr/>
      </dsp:nvSpPr>
      <dsp:spPr>
        <a:xfrm>
          <a:off x="2959330" y="3255332"/>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Dynamic collaboration with innovation and science actors</a:t>
          </a:r>
          <a:endParaRPr lang="en-GB" sz="1200" kern="1200"/>
        </a:p>
      </dsp:txBody>
      <dsp:txXfrm>
        <a:off x="2959330" y="3255332"/>
        <a:ext cx="2453215" cy="451707"/>
      </dsp:txXfrm>
    </dsp:sp>
    <dsp:sp modelId="{C93211A8-2637-448C-BC30-A8EAFD027D5D}">
      <dsp:nvSpPr>
        <dsp:cNvPr id="0" name=""/>
        <dsp:cNvSpPr/>
      </dsp:nvSpPr>
      <dsp:spPr>
        <a:xfrm>
          <a:off x="5544439" y="557496"/>
          <a:ext cx="2637866" cy="31033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3D51AB-1BAC-475A-B3F3-B5848C57656F}">
      <dsp:nvSpPr>
        <dsp:cNvPr id="0" name=""/>
        <dsp:cNvSpPr/>
      </dsp:nvSpPr>
      <dsp:spPr>
        <a:xfrm>
          <a:off x="5544439" y="674046"/>
          <a:ext cx="193787" cy="19378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D6BB437-9081-4067-80AE-E8189C62E137}">
      <dsp:nvSpPr>
        <dsp:cNvPr id="0" name=""/>
        <dsp:cNvSpPr/>
      </dsp:nvSpPr>
      <dsp:spPr>
        <a:xfrm>
          <a:off x="5544439" y="0"/>
          <a:ext cx="2637866" cy="557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en-GB" sz="2000" b="1" kern="1200"/>
            <a:t>Teaching and learning processes </a:t>
          </a:r>
          <a:endParaRPr lang="en-GB" sz="2000" kern="1200"/>
        </a:p>
      </dsp:txBody>
      <dsp:txXfrm>
        <a:off x="5544439" y="0"/>
        <a:ext cx="2637866" cy="557496"/>
      </dsp:txXfrm>
    </dsp:sp>
    <dsp:sp modelId="{3D5EF841-C07B-410E-AD7E-A67D64E8F7A8}">
      <dsp:nvSpPr>
        <dsp:cNvPr id="0" name=""/>
        <dsp:cNvSpPr/>
      </dsp:nvSpPr>
      <dsp:spPr>
        <a:xfrm>
          <a:off x="5544439" y="1125758"/>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CB52AD2-A651-4092-9844-A79A36F109E5}">
      <dsp:nvSpPr>
        <dsp:cNvPr id="0" name=""/>
        <dsp:cNvSpPr/>
      </dsp:nvSpPr>
      <dsp:spPr>
        <a:xfrm>
          <a:off x="5729089" y="996795"/>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Real-world, collaborative, project-based Learning</a:t>
          </a:r>
          <a:endParaRPr lang="en-GB" sz="1200" kern="1200"/>
        </a:p>
      </dsp:txBody>
      <dsp:txXfrm>
        <a:off x="5729089" y="996795"/>
        <a:ext cx="2453215" cy="451707"/>
      </dsp:txXfrm>
    </dsp:sp>
    <dsp:sp modelId="{E880D959-E994-4708-9322-2BD7CE849738}">
      <dsp:nvSpPr>
        <dsp:cNvPr id="0" name=""/>
        <dsp:cNvSpPr/>
      </dsp:nvSpPr>
      <dsp:spPr>
        <a:xfrm>
          <a:off x="5544439" y="1577465"/>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499FA0-001F-4109-8116-0F85B424FAE2}">
      <dsp:nvSpPr>
        <dsp:cNvPr id="0" name=""/>
        <dsp:cNvSpPr/>
      </dsp:nvSpPr>
      <dsp:spPr>
        <a:xfrm>
          <a:off x="5729089" y="1448503"/>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Opportunities for entrepreneurial practice</a:t>
          </a:r>
          <a:endParaRPr lang="en-GB" sz="1200" kern="1200"/>
        </a:p>
      </dsp:txBody>
      <dsp:txXfrm>
        <a:off x="5729089" y="1448503"/>
        <a:ext cx="2453215" cy="451707"/>
      </dsp:txXfrm>
    </dsp:sp>
    <dsp:sp modelId="{AD3EBC52-048D-475F-BFF9-83D2F30EEFCF}">
      <dsp:nvSpPr>
        <dsp:cNvPr id="0" name=""/>
        <dsp:cNvSpPr/>
      </dsp:nvSpPr>
      <dsp:spPr>
        <a:xfrm>
          <a:off x="5544439" y="2029172"/>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001653-168A-407A-B7D3-9C58013CEED3}">
      <dsp:nvSpPr>
        <dsp:cNvPr id="0" name=""/>
        <dsp:cNvSpPr/>
      </dsp:nvSpPr>
      <dsp:spPr>
        <a:xfrm>
          <a:off x="5729089" y="1900210"/>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Staff training on entrepreneurship skills</a:t>
          </a:r>
          <a:endParaRPr lang="en-GB" sz="1200" kern="1200"/>
        </a:p>
      </dsp:txBody>
      <dsp:txXfrm>
        <a:off x="5729089" y="1900210"/>
        <a:ext cx="2453215" cy="451707"/>
      </dsp:txXfrm>
    </dsp:sp>
    <dsp:sp modelId="{23C537B1-EF63-4E9E-97B2-801A5EC491C4}">
      <dsp:nvSpPr>
        <dsp:cNvPr id="0" name=""/>
        <dsp:cNvSpPr/>
      </dsp:nvSpPr>
      <dsp:spPr>
        <a:xfrm>
          <a:off x="5544439" y="2480880"/>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F2BF28B-279E-4BBA-BF90-2F1B70426E57}">
      <dsp:nvSpPr>
        <dsp:cNvPr id="0" name=""/>
        <dsp:cNvSpPr/>
      </dsp:nvSpPr>
      <dsp:spPr>
        <a:xfrm>
          <a:off x="5729089" y="2351917"/>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Evaluation of staff integration of entrepreneurship skills</a:t>
          </a:r>
          <a:endParaRPr lang="en-GB" sz="1200" kern="1200"/>
        </a:p>
      </dsp:txBody>
      <dsp:txXfrm>
        <a:off x="5729089" y="2351917"/>
        <a:ext cx="2453215" cy="451707"/>
      </dsp:txXfrm>
    </dsp:sp>
    <dsp:sp modelId="{7F10D52F-105B-4E1E-A192-9244F6E1CAC3}">
      <dsp:nvSpPr>
        <dsp:cNvPr id="0" name=""/>
        <dsp:cNvSpPr/>
      </dsp:nvSpPr>
      <dsp:spPr>
        <a:xfrm>
          <a:off x="5544439" y="2932587"/>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8C7D06-472F-40D6-9E55-CEDF328E9A69}">
      <dsp:nvSpPr>
        <dsp:cNvPr id="0" name=""/>
        <dsp:cNvSpPr/>
      </dsp:nvSpPr>
      <dsp:spPr>
        <a:xfrm>
          <a:off x="5729089" y="2803624"/>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Addressing sustainable development goals (SDGs)</a:t>
          </a:r>
          <a:endParaRPr lang="en-GB" sz="1200" kern="1200"/>
        </a:p>
      </dsp:txBody>
      <dsp:txXfrm>
        <a:off x="5729089" y="2803624"/>
        <a:ext cx="2453215" cy="451707"/>
      </dsp:txXfrm>
    </dsp:sp>
    <dsp:sp modelId="{E27E7B89-02A2-474E-B1A4-4D16A832E7E6}">
      <dsp:nvSpPr>
        <dsp:cNvPr id="0" name=""/>
        <dsp:cNvSpPr/>
      </dsp:nvSpPr>
      <dsp:spPr>
        <a:xfrm>
          <a:off x="5544439" y="3384294"/>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8877DD-DA44-4997-B2E9-0AB611AB171E}">
      <dsp:nvSpPr>
        <dsp:cNvPr id="0" name=""/>
        <dsp:cNvSpPr/>
      </dsp:nvSpPr>
      <dsp:spPr>
        <a:xfrm>
          <a:off x="5729089" y="3255332"/>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Career guidance and advice</a:t>
          </a:r>
          <a:endParaRPr lang="en-GB" sz="1200" kern="1200"/>
        </a:p>
      </dsp:txBody>
      <dsp:txXfrm>
        <a:off x="5729089" y="3255332"/>
        <a:ext cx="2453215" cy="451707"/>
      </dsp:txXfrm>
    </dsp:sp>
    <dsp:sp modelId="{CDD67C1C-86E6-4630-A7D7-008DDA107EDA}">
      <dsp:nvSpPr>
        <dsp:cNvPr id="0" name=""/>
        <dsp:cNvSpPr/>
      </dsp:nvSpPr>
      <dsp:spPr>
        <a:xfrm>
          <a:off x="8314198" y="557496"/>
          <a:ext cx="2637866" cy="31033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F44B9B-569F-4555-B329-2DEEA34C82BD}">
      <dsp:nvSpPr>
        <dsp:cNvPr id="0" name=""/>
        <dsp:cNvSpPr/>
      </dsp:nvSpPr>
      <dsp:spPr>
        <a:xfrm>
          <a:off x="8314198" y="674046"/>
          <a:ext cx="193787" cy="19378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1F2C19-AF5B-4A83-A020-6D99875E0432}">
      <dsp:nvSpPr>
        <dsp:cNvPr id="0" name=""/>
        <dsp:cNvSpPr/>
      </dsp:nvSpPr>
      <dsp:spPr>
        <a:xfrm>
          <a:off x="8314198" y="0"/>
          <a:ext cx="2637866" cy="557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en-GB" sz="2000" b="1" kern="1200"/>
            <a:t>Products and services </a:t>
          </a:r>
          <a:endParaRPr lang="en-GB" sz="2000" kern="1200"/>
        </a:p>
      </dsp:txBody>
      <dsp:txXfrm>
        <a:off x="8314198" y="0"/>
        <a:ext cx="2637866" cy="557496"/>
      </dsp:txXfrm>
    </dsp:sp>
    <dsp:sp modelId="{9C84A9AC-D562-443B-96D8-C6780AF3FDB2}">
      <dsp:nvSpPr>
        <dsp:cNvPr id="0" name=""/>
        <dsp:cNvSpPr/>
      </dsp:nvSpPr>
      <dsp:spPr>
        <a:xfrm>
          <a:off x="8314198" y="1125758"/>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86886ED-462A-4B14-BF06-BFACB93EA270}">
      <dsp:nvSpPr>
        <dsp:cNvPr id="0" name=""/>
        <dsp:cNvSpPr/>
      </dsp:nvSpPr>
      <dsp:spPr>
        <a:xfrm>
          <a:off x="8498849" y="996795"/>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Skills development and training</a:t>
          </a:r>
          <a:endParaRPr lang="en-GB" sz="1200" kern="1200"/>
        </a:p>
      </dsp:txBody>
      <dsp:txXfrm>
        <a:off x="8498849" y="996795"/>
        <a:ext cx="2453215" cy="451707"/>
      </dsp:txXfrm>
    </dsp:sp>
    <dsp:sp modelId="{D7332B30-4845-4A70-8FEB-9EBE6D239B77}">
      <dsp:nvSpPr>
        <dsp:cNvPr id="0" name=""/>
        <dsp:cNvSpPr/>
      </dsp:nvSpPr>
      <dsp:spPr>
        <a:xfrm>
          <a:off x="8314198" y="1577465"/>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1D817FB-C3EE-42E1-A99F-28A1AC616730}">
      <dsp:nvSpPr>
        <dsp:cNvPr id="0" name=""/>
        <dsp:cNvSpPr/>
      </dsp:nvSpPr>
      <dsp:spPr>
        <a:xfrm>
          <a:off x="8498849" y="1448503"/>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Collaboration on applied research</a:t>
          </a:r>
          <a:endParaRPr lang="en-GB" sz="1200" kern="1200"/>
        </a:p>
      </dsp:txBody>
      <dsp:txXfrm>
        <a:off x="8498849" y="1448503"/>
        <a:ext cx="2453215" cy="451707"/>
      </dsp:txXfrm>
    </dsp:sp>
    <dsp:sp modelId="{7C27B1C2-7B0D-4E15-951E-0A1D8C0C29BB}">
      <dsp:nvSpPr>
        <dsp:cNvPr id="0" name=""/>
        <dsp:cNvSpPr/>
      </dsp:nvSpPr>
      <dsp:spPr>
        <a:xfrm>
          <a:off x="8314198" y="2029172"/>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EE38184-457B-48CB-93A1-EAB9870C549A}">
      <dsp:nvSpPr>
        <dsp:cNvPr id="0" name=""/>
        <dsp:cNvSpPr/>
      </dsp:nvSpPr>
      <dsp:spPr>
        <a:xfrm>
          <a:off x="8498849" y="1900210"/>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Plan and financing for business incubators and start-ups</a:t>
          </a:r>
          <a:endParaRPr lang="en-GB" sz="1200" kern="1200"/>
        </a:p>
      </dsp:txBody>
      <dsp:txXfrm>
        <a:off x="8498849" y="1900210"/>
        <a:ext cx="2453215" cy="451707"/>
      </dsp:txXfrm>
    </dsp:sp>
    <dsp:sp modelId="{33FB62BB-1E95-4999-8EBD-0CBD1412B24E}">
      <dsp:nvSpPr>
        <dsp:cNvPr id="0" name=""/>
        <dsp:cNvSpPr/>
      </dsp:nvSpPr>
      <dsp:spPr>
        <a:xfrm>
          <a:off x="8314198" y="2480880"/>
          <a:ext cx="193782" cy="19378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19B21A4-C306-454A-AB89-79416FEB49FD}">
      <dsp:nvSpPr>
        <dsp:cNvPr id="0" name=""/>
        <dsp:cNvSpPr/>
      </dsp:nvSpPr>
      <dsp:spPr>
        <a:xfrm>
          <a:off x="8498849" y="2351917"/>
          <a:ext cx="2453215" cy="45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l" defTabSz="533400">
            <a:lnSpc>
              <a:spcPct val="90000"/>
            </a:lnSpc>
            <a:spcBef>
              <a:spcPct val="0"/>
            </a:spcBef>
            <a:spcAft>
              <a:spcPct val="35000"/>
            </a:spcAft>
            <a:buFont typeface="+mj-lt"/>
            <a:buNone/>
          </a:pPr>
          <a:r>
            <a:rPr lang="en-IE" sz="1200" b="1" kern="1200"/>
            <a:t>Technology transfer and innovation consulting</a:t>
          </a:r>
          <a:endParaRPr lang="en-GB" sz="1200" kern="1200"/>
        </a:p>
      </dsp:txBody>
      <dsp:txXfrm>
        <a:off x="8498849" y="2351917"/>
        <a:ext cx="2453215" cy="451707"/>
      </dsp:txXfrm>
    </dsp:sp>
  </dsp:spTree>
</dsp:drawing>
</file>

<file path=ppt/diagrams/layout1.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7035" cy="49208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2241" y="0"/>
            <a:ext cx="2947035" cy="492082"/>
          </a:xfrm>
          <a:prstGeom prst="rect">
            <a:avLst/>
          </a:prstGeom>
        </p:spPr>
        <p:txBody>
          <a:bodyPr vert="horz" lIns="91440" tIns="45720" rIns="91440" bIns="45720" rtlCol="0"/>
          <a:lstStyle>
            <a:lvl1pPr algn="r">
              <a:defRPr sz="1200"/>
            </a:lvl1pPr>
          </a:lstStyle>
          <a:p>
            <a:fld id="{695593C8-65A3-4C2E-9F17-BEC0CE334D4F}" type="datetimeFigureOut">
              <a:rPr lang="en-GB" smtClean="0"/>
              <a:t>30/05/2025</a:t>
            </a:fld>
            <a:endParaRPr lang="en-GB"/>
          </a:p>
        </p:txBody>
      </p:sp>
      <p:sp>
        <p:nvSpPr>
          <p:cNvPr id="4" name="Slide Image Placeholder 3"/>
          <p:cNvSpPr>
            <a:spLocks noGrp="1" noRot="1" noChangeAspect="1"/>
          </p:cNvSpPr>
          <p:nvPr>
            <p:ph type="sldImg" idx="2"/>
          </p:nvPr>
        </p:nvSpPr>
        <p:spPr>
          <a:xfrm>
            <a:off x="458788" y="1225550"/>
            <a:ext cx="5883275" cy="33099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085" y="4719895"/>
            <a:ext cx="5440680" cy="386173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15495"/>
            <a:ext cx="2947035" cy="49208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2241" y="9315495"/>
            <a:ext cx="2947035" cy="492081"/>
          </a:xfrm>
          <a:prstGeom prst="rect">
            <a:avLst/>
          </a:prstGeom>
        </p:spPr>
        <p:txBody>
          <a:bodyPr vert="horz" lIns="91440" tIns="45720" rIns="91440" bIns="45720" rtlCol="0" anchor="b"/>
          <a:lstStyle>
            <a:lvl1pPr algn="r">
              <a:defRPr sz="1200"/>
            </a:lvl1pPr>
          </a:lstStyle>
          <a:p>
            <a:fld id="{D8A1D21D-E4A9-4B97-952D-6C48553AE548}" type="slidenum">
              <a:rPr lang="en-GB" smtClean="0"/>
              <a:t>‹#›</a:t>
            </a:fld>
            <a:endParaRPr lang="en-GB"/>
          </a:p>
        </p:txBody>
      </p:sp>
    </p:spTree>
    <p:extLst>
      <p:ext uri="{BB962C8B-B14F-4D97-AF65-F5344CB8AC3E}">
        <p14:creationId xmlns:p14="http://schemas.microsoft.com/office/powerpoint/2010/main" val="3078749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fld id="{6CE47D56-1D0B-476D-B731-90CE402AB5C6}" type="slidenum">
              <a:rPr lang="en-US" smtClean="0"/>
              <a:pPr/>
              <a:t>1</a:t>
            </a:fld>
            <a:endParaRPr lang="en-US"/>
          </a:p>
        </p:txBody>
      </p:sp>
    </p:spTree>
    <p:extLst>
      <p:ext uri="{BB962C8B-B14F-4D97-AF65-F5344CB8AC3E}">
        <p14:creationId xmlns:p14="http://schemas.microsoft.com/office/powerpoint/2010/main" val="128074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2FCB33-DDD7-D25E-A6B3-BF09F3F78FD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A34A54-D2E6-0AF2-F4D3-ED101C3670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2EFFCB-9C6F-0CCE-E6FC-3C8C01EA6413}"/>
              </a:ext>
            </a:extLst>
          </p:cNvPr>
          <p:cNvSpPr>
            <a:spLocks noGrp="1"/>
          </p:cNvSpPr>
          <p:nvPr>
            <p:ph type="body" idx="1"/>
          </p:nvPr>
        </p:nvSpPr>
        <p:spPr/>
        <p:txBody>
          <a:bodyPr/>
          <a:lstStyle/>
          <a:p>
            <a:pPr rtl="0">
              <a:buFont typeface="Arial" panose="020B0604020202020204" pitchFamily="34" charset="0"/>
              <a:buNone/>
            </a:pPr>
            <a:r>
              <a:rPr lang="en-US"/>
              <a:t>VET institutions often lack strategic guidance in stakeholder engagement, leading to ad-hoc, transactional collaborations that underutilize the potential of these relationships. This toolkit addresses this gap by providing a structured approach to: </a:t>
            </a:r>
            <a:r>
              <a:rPr lang="en-US" b="1">
                <a:effectLst/>
              </a:rPr>
              <a:t>Shift from Inward Focus:</a:t>
            </a:r>
            <a:r>
              <a:rPr lang="en-US">
                <a:effectLst/>
              </a:rPr>
              <a:t> Facilitating a change from primarily addressing the institution's needs to proactively identifying and addressing shared interests with stakeholders.   </a:t>
            </a:r>
            <a:r>
              <a:rPr lang="en-US" b="1">
                <a:effectLst/>
              </a:rPr>
              <a:t>Develop Strategic Partnerships:</a:t>
            </a:r>
            <a:r>
              <a:rPr lang="en-US">
                <a:effectLst/>
              </a:rPr>
              <a:t> Guiding VET institutions in building robust, long-term collaborations that foster innovation, resource access, and enhanced capacity and </a:t>
            </a:r>
            <a:r>
              <a:rPr lang="en-US" b="1">
                <a:effectLst/>
              </a:rPr>
              <a:t>Promote an Entrepreneurial Mindset:</a:t>
            </a:r>
            <a:r>
              <a:rPr lang="en-US">
                <a:effectLst/>
              </a:rPr>
              <a:t> Encouraging proactivity, innovation, and value co-creation to optimize stakeholder relationships and overcome traditional boundaries.   </a:t>
            </a:r>
          </a:p>
          <a:p>
            <a:endParaRPr lang="en-US"/>
          </a:p>
        </p:txBody>
      </p:sp>
      <p:sp>
        <p:nvSpPr>
          <p:cNvPr id="4" name="Slide Number Placeholder 3">
            <a:extLst>
              <a:ext uri="{FF2B5EF4-FFF2-40B4-BE49-F238E27FC236}">
                <a16:creationId xmlns:a16="http://schemas.microsoft.com/office/drawing/2014/main" id="{7A7CE376-B992-A080-ADC6-C26C19760606}"/>
              </a:ext>
            </a:extLst>
          </p:cNvPr>
          <p:cNvSpPr>
            <a:spLocks noGrp="1"/>
          </p:cNvSpPr>
          <p:nvPr>
            <p:ph type="sldNum" sz="quarter" idx="5"/>
          </p:nvPr>
        </p:nvSpPr>
        <p:spPr/>
        <p:txBody>
          <a:bodyPr/>
          <a:lstStyle/>
          <a:p>
            <a:fld id="{08DEF5B0-BBD4-4084-8AAA-3EF04E40D6D5}" type="slidenum">
              <a:rPr lang="en-US" smtClean="0"/>
              <a:t>10</a:t>
            </a:fld>
            <a:endParaRPr lang="en-US"/>
          </a:p>
        </p:txBody>
      </p:sp>
    </p:spTree>
    <p:extLst>
      <p:ext uri="{BB962C8B-B14F-4D97-AF65-F5344CB8AC3E}">
        <p14:creationId xmlns:p14="http://schemas.microsoft.com/office/powerpoint/2010/main" val="1298014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Why was this Toolkit Created? The toolkit was created to support </a:t>
            </a:r>
            <a:r>
              <a:rPr lang="en-US" err="1"/>
              <a:t>Centres</a:t>
            </a:r>
            <a:r>
              <a:rPr lang="en-US"/>
              <a:t> of Vocational Excellence (CoVEs) to become more entrepreneurial, create a robust Ecosystem Engagement Tool to enhance CoVEs’ ability to connect and collaborate with diverse stakeholders and  identify potential partners, prioritize collaborative value and foster long-lasting relationships</a:t>
            </a:r>
            <a:endParaRPr lang="en-GB"/>
          </a:p>
          <a:p>
            <a:endParaRPr lang="en-US"/>
          </a:p>
        </p:txBody>
      </p:sp>
      <p:sp>
        <p:nvSpPr>
          <p:cNvPr id="4" name="Slide Number Placeholder 3"/>
          <p:cNvSpPr>
            <a:spLocks noGrp="1"/>
          </p:cNvSpPr>
          <p:nvPr>
            <p:ph type="sldNum" sz="quarter" idx="5"/>
          </p:nvPr>
        </p:nvSpPr>
        <p:spPr/>
        <p:txBody>
          <a:bodyPr/>
          <a:lstStyle/>
          <a:p>
            <a:fld id="{08DEF5B0-BBD4-4084-8AAA-3EF04E40D6D5}" type="slidenum">
              <a:rPr lang="en-US" smtClean="0"/>
              <a:t>2</a:t>
            </a:fld>
            <a:endParaRPr lang="en-US"/>
          </a:p>
        </p:txBody>
      </p:sp>
    </p:spTree>
    <p:extLst>
      <p:ext uri="{BB962C8B-B14F-4D97-AF65-F5344CB8AC3E}">
        <p14:creationId xmlns:p14="http://schemas.microsoft.com/office/powerpoint/2010/main" val="58251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E82383-67B5-9FB5-0673-6ECCB75AF3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970E5A-9F09-48CE-A6D6-7A580A62E2F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4A123E-F26F-6DBC-903E-88389B78F30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Why was this Toolkit Created? The toolkit was created to support </a:t>
            </a:r>
            <a:r>
              <a:rPr lang="en-US" err="1"/>
              <a:t>Centres</a:t>
            </a:r>
            <a:r>
              <a:rPr lang="en-US"/>
              <a:t> of Vocational Excellence (CoVEs) to become more entrepreneurial, create a robust Ecosystem Engagement Tool to enhance CoVEs’ ability to connect and collaborate with diverse stakeholders and  identify potential partners, prioritize collaborative value and foster long-lasting relationships</a:t>
            </a:r>
            <a:endParaRPr lang="en-GB"/>
          </a:p>
          <a:p>
            <a:endParaRPr lang="en-US"/>
          </a:p>
        </p:txBody>
      </p:sp>
      <p:sp>
        <p:nvSpPr>
          <p:cNvPr id="4" name="Slide Number Placeholder 3">
            <a:extLst>
              <a:ext uri="{FF2B5EF4-FFF2-40B4-BE49-F238E27FC236}">
                <a16:creationId xmlns:a16="http://schemas.microsoft.com/office/drawing/2014/main" id="{5069BF96-B75C-5006-F469-C5DC204C966A}"/>
              </a:ext>
            </a:extLst>
          </p:cNvPr>
          <p:cNvSpPr>
            <a:spLocks noGrp="1"/>
          </p:cNvSpPr>
          <p:nvPr>
            <p:ph type="sldNum" sz="quarter" idx="5"/>
          </p:nvPr>
        </p:nvSpPr>
        <p:spPr/>
        <p:txBody>
          <a:bodyPr/>
          <a:lstStyle/>
          <a:p>
            <a:fld id="{08DEF5B0-BBD4-4084-8AAA-3EF04E40D6D5}" type="slidenum">
              <a:rPr lang="en-US" smtClean="0"/>
              <a:t>3</a:t>
            </a:fld>
            <a:endParaRPr lang="en-US"/>
          </a:p>
        </p:txBody>
      </p:sp>
    </p:spTree>
    <p:extLst>
      <p:ext uri="{BB962C8B-B14F-4D97-AF65-F5344CB8AC3E}">
        <p14:creationId xmlns:p14="http://schemas.microsoft.com/office/powerpoint/2010/main" val="4013966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19C38AD-272E-49C6-9EDF-AC09A3477B4B}" type="slidenum">
              <a:rPr lang="en-GB" smtClean="0"/>
              <a:pPr/>
              <a:t>4</a:t>
            </a:fld>
            <a:endParaRPr lang="en-GB"/>
          </a:p>
        </p:txBody>
      </p:sp>
    </p:spTree>
    <p:extLst>
      <p:ext uri="{BB962C8B-B14F-4D97-AF65-F5344CB8AC3E}">
        <p14:creationId xmlns:p14="http://schemas.microsoft.com/office/powerpoint/2010/main" val="4067374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19C38AD-272E-49C6-9EDF-AC09A3477B4B}" type="slidenum">
              <a:rPr lang="en-GB" smtClean="0"/>
              <a:pPr/>
              <a:t>5</a:t>
            </a:fld>
            <a:endParaRPr lang="en-GB"/>
          </a:p>
        </p:txBody>
      </p:sp>
    </p:spTree>
    <p:extLst>
      <p:ext uri="{BB962C8B-B14F-4D97-AF65-F5344CB8AC3E}">
        <p14:creationId xmlns:p14="http://schemas.microsoft.com/office/powerpoint/2010/main" val="2421880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19C38AD-272E-49C6-9EDF-AC09A3477B4B}" type="slidenum">
              <a:rPr lang="en-GB" smtClean="0"/>
              <a:pPr/>
              <a:t>6</a:t>
            </a:fld>
            <a:endParaRPr lang="en-GB"/>
          </a:p>
        </p:txBody>
      </p:sp>
    </p:spTree>
    <p:extLst>
      <p:ext uri="{BB962C8B-B14F-4D97-AF65-F5344CB8AC3E}">
        <p14:creationId xmlns:p14="http://schemas.microsoft.com/office/powerpoint/2010/main" val="162069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19C38AD-272E-49C6-9EDF-AC09A3477B4B}" type="slidenum">
              <a:rPr lang="en-GB" smtClean="0"/>
              <a:pPr/>
              <a:t>7</a:t>
            </a:fld>
            <a:endParaRPr lang="en-GB"/>
          </a:p>
        </p:txBody>
      </p:sp>
    </p:spTree>
    <p:extLst>
      <p:ext uri="{BB962C8B-B14F-4D97-AF65-F5344CB8AC3E}">
        <p14:creationId xmlns:p14="http://schemas.microsoft.com/office/powerpoint/2010/main" val="3715352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19C38AD-272E-49C6-9EDF-AC09A3477B4B}" type="slidenum">
              <a:rPr lang="en-GB" smtClean="0"/>
              <a:pPr/>
              <a:t>8</a:t>
            </a:fld>
            <a:endParaRPr lang="en-GB"/>
          </a:p>
        </p:txBody>
      </p:sp>
    </p:spTree>
    <p:extLst>
      <p:ext uri="{BB962C8B-B14F-4D97-AF65-F5344CB8AC3E}">
        <p14:creationId xmlns:p14="http://schemas.microsoft.com/office/powerpoint/2010/main" val="1302036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buFont typeface="Arial" panose="020B0604020202020204" pitchFamily="34" charset="0"/>
              <a:buNone/>
            </a:pPr>
            <a:r>
              <a:rPr lang="en-US"/>
              <a:t>VET institutions often lack strategic guidance in stakeholder engagement, leading to ad-hoc, transactional collaborations that underutilize the potential of these relationships. This toolkit addresses this gap by providing a structured approach to: </a:t>
            </a:r>
            <a:r>
              <a:rPr lang="en-US" b="1">
                <a:effectLst/>
              </a:rPr>
              <a:t>Shift from Inward Focus:</a:t>
            </a:r>
            <a:r>
              <a:rPr lang="en-US">
                <a:effectLst/>
              </a:rPr>
              <a:t> Facilitating a change from primarily addressing the institution's needs to proactively identifying and addressing shared interests with stakeholders.   </a:t>
            </a:r>
            <a:r>
              <a:rPr lang="en-US" b="1">
                <a:effectLst/>
              </a:rPr>
              <a:t>Develop Strategic Partnerships:</a:t>
            </a:r>
            <a:r>
              <a:rPr lang="en-US">
                <a:effectLst/>
              </a:rPr>
              <a:t> Guiding VET institutions in building robust, long-term collaborations that foster innovation, resource access, and enhanced capacity and </a:t>
            </a:r>
            <a:r>
              <a:rPr lang="en-US" b="1">
                <a:effectLst/>
              </a:rPr>
              <a:t>Promote an Entrepreneurial Mindset:</a:t>
            </a:r>
            <a:r>
              <a:rPr lang="en-US">
                <a:effectLst/>
              </a:rPr>
              <a:t> Encouraging proactivity, innovation, and value co-creation to optimize stakeholder relationships and overcome traditional boundaries.   </a:t>
            </a:r>
          </a:p>
          <a:p>
            <a:endParaRPr lang="en-US"/>
          </a:p>
        </p:txBody>
      </p:sp>
      <p:sp>
        <p:nvSpPr>
          <p:cNvPr id="4" name="Slide Number Placeholder 3"/>
          <p:cNvSpPr>
            <a:spLocks noGrp="1"/>
          </p:cNvSpPr>
          <p:nvPr>
            <p:ph type="sldNum" sz="quarter" idx="5"/>
          </p:nvPr>
        </p:nvSpPr>
        <p:spPr/>
        <p:txBody>
          <a:bodyPr/>
          <a:lstStyle/>
          <a:p>
            <a:fld id="{08DEF5B0-BBD4-4084-8AAA-3EF04E40D6D5}" type="slidenum">
              <a:rPr lang="en-US" smtClean="0"/>
              <a:t>9</a:t>
            </a:fld>
            <a:endParaRPr lang="en-US"/>
          </a:p>
        </p:txBody>
      </p:sp>
    </p:spTree>
    <p:extLst>
      <p:ext uri="{BB962C8B-B14F-4D97-AF65-F5344CB8AC3E}">
        <p14:creationId xmlns:p14="http://schemas.microsoft.com/office/powerpoint/2010/main" val="584308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2.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4.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D81B-2363-0A31-7B22-0084294079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820BEF5-3874-80C6-46D4-7DCAE89302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75258E6-79BA-A1BA-4656-3402CB832598}"/>
              </a:ext>
            </a:extLst>
          </p:cNvPr>
          <p:cNvSpPr>
            <a:spLocks noGrp="1"/>
          </p:cNvSpPr>
          <p:nvPr>
            <p:ph type="dt" sz="half" idx="10"/>
          </p:nvPr>
        </p:nvSpPr>
        <p:spPr/>
        <p:txBody>
          <a:bodyPr/>
          <a:lstStyle/>
          <a:p>
            <a:fld id="{1F7A6857-6CBC-4C34-8C29-3A11E31A6874}" type="datetimeFigureOut">
              <a:rPr lang="en-GB" smtClean="0"/>
              <a:t>30/05/2025</a:t>
            </a:fld>
            <a:endParaRPr lang="en-GB"/>
          </a:p>
        </p:txBody>
      </p:sp>
      <p:sp>
        <p:nvSpPr>
          <p:cNvPr id="5" name="Footer Placeholder 4">
            <a:extLst>
              <a:ext uri="{FF2B5EF4-FFF2-40B4-BE49-F238E27FC236}">
                <a16:creationId xmlns:a16="http://schemas.microsoft.com/office/drawing/2014/main" id="{C3F34824-A5CF-EFAC-A6E4-BE75E7F652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910C-F2B6-D771-0348-FC3F6808D633}"/>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4222677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E0B9F-F81A-D7CD-2793-32399950C51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7B6BE1-3557-9A2C-8389-F8F89C7ECB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5AF5E6-AA63-18A4-89E9-5495674A208E}"/>
              </a:ext>
            </a:extLst>
          </p:cNvPr>
          <p:cNvSpPr>
            <a:spLocks noGrp="1"/>
          </p:cNvSpPr>
          <p:nvPr>
            <p:ph type="dt" sz="half" idx="10"/>
          </p:nvPr>
        </p:nvSpPr>
        <p:spPr/>
        <p:txBody>
          <a:bodyPr/>
          <a:lstStyle/>
          <a:p>
            <a:fld id="{1F7A6857-6CBC-4C34-8C29-3A11E31A6874}" type="datetimeFigureOut">
              <a:rPr lang="en-GB" smtClean="0"/>
              <a:t>30/05/2025</a:t>
            </a:fld>
            <a:endParaRPr lang="en-GB"/>
          </a:p>
        </p:txBody>
      </p:sp>
      <p:sp>
        <p:nvSpPr>
          <p:cNvPr id="5" name="Footer Placeholder 4">
            <a:extLst>
              <a:ext uri="{FF2B5EF4-FFF2-40B4-BE49-F238E27FC236}">
                <a16:creationId xmlns:a16="http://schemas.microsoft.com/office/drawing/2014/main" id="{88E28133-1EDB-09DA-22EA-F28722F2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A15F33-5D4D-CF7C-DA57-057AE2839D29}"/>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363091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1A4792-342D-2C1F-6075-41C72939D4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1B6187-F04C-AD34-66D5-5904C3C5C8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3AE40A-2646-60B4-D1A4-BA951C6582C5}"/>
              </a:ext>
            </a:extLst>
          </p:cNvPr>
          <p:cNvSpPr>
            <a:spLocks noGrp="1"/>
          </p:cNvSpPr>
          <p:nvPr>
            <p:ph type="dt" sz="half" idx="10"/>
          </p:nvPr>
        </p:nvSpPr>
        <p:spPr/>
        <p:txBody>
          <a:bodyPr/>
          <a:lstStyle/>
          <a:p>
            <a:fld id="{1F7A6857-6CBC-4C34-8C29-3A11E31A6874}" type="datetimeFigureOut">
              <a:rPr lang="en-GB" smtClean="0"/>
              <a:t>30/05/2025</a:t>
            </a:fld>
            <a:endParaRPr lang="en-GB"/>
          </a:p>
        </p:txBody>
      </p:sp>
      <p:sp>
        <p:nvSpPr>
          <p:cNvPr id="5" name="Footer Placeholder 4">
            <a:extLst>
              <a:ext uri="{FF2B5EF4-FFF2-40B4-BE49-F238E27FC236}">
                <a16:creationId xmlns:a16="http://schemas.microsoft.com/office/drawing/2014/main" id="{6D49726F-E400-8DD4-9722-D347BBD926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0F6402-B263-DB08-0021-88E7F697E95E}"/>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919758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Slide [TOC Source]">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F349DC71-095A-427C-86AE-AB2BF62FF11A}"/>
              </a:ext>
            </a:extLst>
          </p:cNvPr>
          <p:cNvSpPr/>
          <p:nvPr userDrawn="1"/>
        </p:nvSpPr>
        <p:spPr>
          <a:xfrm>
            <a:off x="0" y="-1864"/>
            <a:ext cx="12192000" cy="6859864"/>
          </a:xfrm>
          <a:custGeom>
            <a:avLst/>
            <a:gdLst>
              <a:gd name="connsiteX0" fmla="*/ 0 w 12192000"/>
              <a:gd name="connsiteY0" fmla="*/ 0 h 6859864"/>
              <a:gd name="connsiteX1" fmla="*/ 3803006 w 12192000"/>
              <a:gd name="connsiteY1" fmla="*/ 0 h 6859864"/>
              <a:gd name="connsiteX2" fmla="*/ 4304834 w 12192000"/>
              <a:gd name="connsiteY2" fmla="*/ 1529209 h 6859864"/>
              <a:gd name="connsiteX3" fmla="*/ 12192000 w 12192000"/>
              <a:gd name="connsiteY3" fmla="*/ 1547431 h 6859864"/>
              <a:gd name="connsiteX4" fmla="*/ 12192000 w 12192000"/>
              <a:gd name="connsiteY4" fmla="*/ 1555990 h 6859864"/>
              <a:gd name="connsiteX5" fmla="*/ 5826926 w 12192000"/>
              <a:gd name="connsiteY5" fmla="*/ 6215744 h 6859864"/>
              <a:gd name="connsiteX6" fmla="*/ 6034029 w 12192000"/>
              <a:gd name="connsiteY6" fmla="*/ 6859864 h 6859864"/>
              <a:gd name="connsiteX7" fmla="*/ 0 w 12192000"/>
              <a:gd name="connsiteY7" fmla="*/ 6859864 h 6859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9864">
                <a:moveTo>
                  <a:pt x="0" y="0"/>
                </a:moveTo>
                <a:lnTo>
                  <a:pt x="3803006" y="0"/>
                </a:lnTo>
                <a:lnTo>
                  <a:pt x="4304834" y="1529209"/>
                </a:lnTo>
                <a:lnTo>
                  <a:pt x="12192000" y="1547431"/>
                </a:lnTo>
                <a:lnTo>
                  <a:pt x="12192000" y="1555990"/>
                </a:lnTo>
                <a:lnTo>
                  <a:pt x="5826926" y="6215744"/>
                </a:lnTo>
                <a:lnTo>
                  <a:pt x="6034029" y="6859864"/>
                </a:lnTo>
                <a:lnTo>
                  <a:pt x="0" y="6859864"/>
                </a:lnTo>
                <a:close/>
              </a:path>
            </a:pathLst>
          </a:custGeom>
          <a:gradFill>
            <a:gsLst>
              <a:gs pos="0">
                <a:srgbClr val="009BA4"/>
              </a:gs>
              <a:gs pos="100000">
                <a:srgbClr val="00A0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latin typeface="Arial" panose="020B0604020202020204" pitchFamily="34" charset="0"/>
            </a:endParaRPr>
          </a:p>
        </p:txBody>
      </p:sp>
      <p:sp>
        <p:nvSpPr>
          <p:cNvPr id="2" name="plcSectionTitle">
            <a:extLst>
              <a:ext uri="{FF2B5EF4-FFF2-40B4-BE49-F238E27FC236}">
                <a16:creationId xmlns:a16="http://schemas.microsoft.com/office/drawing/2014/main" id="{2C127A54-07D0-4F3C-93FC-B5CDD638ECE6}"/>
              </a:ext>
            </a:extLst>
          </p:cNvPr>
          <p:cNvSpPr>
            <a:spLocks noGrp="1"/>
          </p:cNvSpPr>
          <p:nvPr>
            <p:ph type="ctrTitle" hasCustomPrompt="1"/>
          </p:nvPr>
        </p:nvSpPr>
        <p:spPr>
          <a:xfrm>
            <a:off x="611962" y="2430707"/>
            <a:ext cx="7428254" cy="1942147"/>
          </a:xfrm>
        </p:spPr>
        <p:txBody>
          <a:bodyPr anchor="b">
            <a:normAutofit/>
          </a:bodyPr>
          <a:lstStyle>
            <a:lvl1pPr algn="l">
              <a:lnSpc>
                <a:spcPct val="100000"/>
              </a:lnSpc>
              <a:spcBef>
                <a:spcPts val="0"/>
              </a:spcBef>
              <a:defRPr sz="4000" cap="all" baseline="0">
                <a:solidFill>
                  <a:schemeClr val="bg1"/>
                </a:solidFill>
              </a:defRPr>
            </a:lvl1pPr>
          </a:lstStyle>
          <a:p>
            <a:r>
              <a:rPr lang="en-GB"/>
              <a:t>DIVIDER SLIDE TITLE GOES HERE CAN SPAN OVER 3 LINES</a:t>
            </a:r>
            <a:endParaRPr lang="en-US"/>
          </a:p>
        </p:txBody>
      </p:sp>
      <p:sp>
        <p:nvSpPr>
          <p:cNvPr id="3" name="Subtitle 2">
            <a:extLst>
              <a:ext uri="{FF2B5EF4-FFF2-40B4-BE49-F238E27FC236}">
                <a16:creationId xmlns:a16="http://schemas.microsoft.com/office/drawing/2014/main" id="{99DF29E4-BED1-47C6-BDC1-43AF2F4D28B6}"/>
              </a:ext>
            </a:extLst>
          </p:cNvPr>
          <p:cNvSpPr>
            <a:spLocks noGrp="1"/>
          </p:cNvSpPr>
          <p:nvPr>
            <p:ph type="subTitle" idx="1"/>
          </p:nvPr>
        </p:nvSpPr>
        <p:spPr>
          <a:xfrm>
            <a:off x="611962" y="4725144"/>
            <a:ext cx="4043878" cy="1440706"/>
          </a:xfrm>
        </p:spPr>
        <p:txBody>
          <a:bodyPr>
            <a:normAutofit/>
          </a:bodyPr>
          <a:lstStyle>
            <a:lvl1pPr marL="0" indent="0" algn="l">
              <a:lnSpc>
                <a:spcPct val="100000"/>
              </a:lnSpc>
              <a:spcBef>
                <a:spcPts val="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Graphic 13">
            <a:extLst>
              <a:ext uri="{FF2B5EF4-FFF2-40B4-BE49-F238E27FC236}">
                <a16:creationId xmlns:a16="http://schemas.microsoft.com/office/drawing/2014/main" id="{64985024-2883-485D-AC38-2AF29789C172}"/>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27202" y="334561"/>
            <a:ext cx="1667613" cy="1007898"/>
          </a:xfrm>
          <a:prstGeom prst="rect">
            <a:avLst/>
          </a:prstGeom>
        </p:spPr>
      </p:pic>
    </p:spTree>
    <p:custDataLst>
      <p:tags r:id="rId1"/>
    </p:custDataLst>
    <p:extLst>
      <p:ext uri="{BB962C8B-B14F-4D97-AF65-F5344CB8AC3E}">
        <p14:creationId xmlns:p14="http://schemas.microsoft.com/office/powerpoint/2010/main" val="22854153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97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 Point Slide">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D5094F0-BA9F-4E55-8AE8-33A2A1FE5453}"/>
              </a:ext>
            </a:extLst>
          </p:cNvPr>
          <p:cNvSpPr/>
          <p:nvPr userDrawn="1"/>
        </p:nvSpPr>
        <p:spPr>
          <a:xfrm>
            <a:off x="8855781" y="1"/>
            <a:ext cx="3336220" cy="6868095"/>
          </a:xfrm>
          <a:custGeom>
            <a:avLst/>
            <a:gdLst>
              <a:gd name="connsiteX0" fmla="*/ 0 w 3336220"/>
              <a:gd name="connsiteY0" fmla="*/ 0 h 6868095"/>
              <a:gd name="connsiteX1" fmla="*/ 3336220 w 3336220"/>
              <a:gd name="connsiteY1" fmla="*/ 0 h 6868095"/>
              <a:gd name="connsiteX2" fmla="*/ 3336220 w 3336220"/>
              <a:gd name="connsiteY2" fmla="*/ 6868095 h 6868095"/>
              <a:gd name="connsiteX3" fmla="*/ 741146 w 3336220"/>
              <a:gd name="connsiteY3" fmla="*/ 6868095 h 6868095"/>
              <a:gd name="connsiteX4" fmla="*/ 2391747 w 3336220"/>
              <a:gd name="connsiteY4" fmla="*/ 1749952 h 6868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36220" h="6868095">
                <a:moveTo>
                  <a:pt x="0" y="0"/>
                </a:moveTo>
                <a:lnTo>
                  <a:pt x="3336220" y="0"/>
                </a:lnTo>
                <a:lnTo>
                  <a:pt x="3336220" y="6868095"/>
                </a:lnTo>
                <a:lnTo>
                  <a:pt x="741146" y="6868095"/>
                </a:lnTo>
                <a:lnTo>
                  <a:pt x="2391747" y="1749952"/>
                </a:lnTo>
                <a:close/>
              </a:path>
            </a:pathLst>
          </a:custGeom>
          <a:solidFill>
            <a:schemeClr val="tx1">
              <a:alpha val="10000"/>
            </a:schemeClr>
          </a:solidFill>
          <a:ln w="21465" cap="flat">
            <a:noFill/>
            <a:prstDash val="solid"/>
            <a:miter/>
          </a:ln>
        </p:spPr>
        <p:txBody>
          <a:bodyPr wrap="square" rtlCol="0" anchor="ctr">
            <a:noAutofit/>
          </a:bodyPr>
          <a:lstStyle/>
          <a:p>
            <a:endParaRPr lang="en-US">
              <a:latin typeface="Arial" panose="020B0604020202020204" pitchFamily="34" charset="0"/>
            </a:endParaRPr>
          </a:p>
        </p:txBody>
      </p:sp>
      <p:sp>
        <p:nvSpPr>
          <p:cNvPr id="2" name="Title 1">
            <a:extLst>
              <a:ext uri="{FF2B5EF4-FFF2-40B4-BE49-F238E27FC236}">
                <a16:creationId xmlns:a16="http://schemas.microsoft.com/office/drawing/2014/main" id="{0FFABAE6-89D6-4DA6-8E25-44CF070F454B}"/>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9095AE3B-1D47-4E08-889D-30889095D038}"/>
              </a:ext>
            </a:extLst>
          </p:cNvPr>
          <p:cNvSpPr>
            <a:spLocks noGrp="1"/>
          </p:cNvSpPr>
          <p:nvPr>
            <p:ph type="sldNum" sz="quarter" idx="12"/>
          </p:nvPr>
        </p:nvSpPr>
        <p:spPr/>
        <p:txBody>
          <a:bodyPr/>
          <a:lstStyle>
            <a:lvl1pPr>
              <a:defRPr>
                <a:solidFill>
                  <a:schemeClr val="tx1"/>
                </a:solidFill>
              </a:defRPr>
            </a:lvl1pPr>
          </a:lstStyle>
          <a:p>
            <a:fld id="{3DB84476-BC29-4407-9D57-B2E562B8968B}" type="slidenum">
              <a:rPr lang="en-US" smtClean="0"/>
              <a:pPr/>
              <a:t>‹#›</a:t>
            </a:fld>
            <a:endParaRPr lang="en-US"/>
          </a:p>
        </p:txBody>
      </p:sp>
      <p:sp>
        <p:nvSpPr>
          <p:cNvPr id="4" name="Footer Placeholder 3">
            <a:extLst>
              <a:ext uri="{FF2B5EF4-FFF2-40B4-BE49-F238E27FC236}">
                <a16:creationId xmlns:a16="http://schemas.microsoft.com/office/drawing/2014/main" id="{815DB8E0-5088-4D8A-A9E1-76F85B6A9F13}"/>
              </a:ext>
            </a:extLst>
          </p:cNvPr>
          <p:cNvSpPr>
            <a:spLocks noGrp="1"/>
          </p:cNvSpPr>
          <p:nvPr>
            <p:ph type="ftr" sz="quarter" idx="13"/>
          </p:nvPr>
        </p:nvSpPr>
        <p:spPr/>
        <p:txBody>
          <a:bodyPr/>
          <a:lstStyle>
            <a:lvl1pPr>
              <a:defRPr>
                <a:solidFill>
                  <a:schemeClr val="tx1"/>
                </a:solidFill>
              </a:defRPr>
            </a:lvl1pPr>
          </a:lstStyle>
          <a:p>
            <a:r>
              <a:rPr lang="en-GB"/>
              <a:t>To edit the footer text go to Insert &gt; Header &amp; Footer</a:t>
            </a:r>
            <a:endParaRPr lang="en-US"/>
          </a:p>
        </p:txBody>
      </p:sp>
      <p:pic>
        <p:nvPicPr>
          <p:cNvPr id="10" name="Graphic 9">
            <a:extLst>
              <a:ext uri="{FF2B5EF4-FFF2-40B4-BE49-F238E27FC236}">
                <a16:creationId xmlns:a16="http://schemas.microsoft.com/office/drawing/2014/main" id="{DA057819-8EF3-49B4-B0CE-BCF1A222A3B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27203" y="5951184"/>
            <a:ext cx="1108252" cy="669822"/>
          </a:xfrm>
          <a:prstGeom prst="rect">
            <a:avLst/>
          </a:prstGeom>
        </p:spPr>
      </p:pic>
      <p:sp>
        <p:nvSpPr>
          <p:cNvPr id="25" name="Text Placeholder 24">
            <a:extLst>
              <a:ext uri="{FF2B5EF4-FFF2-40B4-BE49-F238E27FC236}">
                <a16:creationId xmlns:a16="http://schemas.microsoft.com/office/drawing/2014/main" id="{B8D28514-A798-490B-B7C3-7307034B1917}"/>
              </a:ext>
            </a:extLst>
          </p:cNvPr>
          <p:cNvSpPr>
            <a:spLocks noGrp="1"/>
          </p:cNvSpPr>
          <p:nvPr>
            <p:ph type="body" sz="quarter" idx="16" hasCustomPrompt="1"/>
          </p:nvPr>
        </p:nvSpPr>
        <p:spPr>
          <a:xfrm>
            <a:off x="1706234" y="2056721"/>
            <a:ext cx="1384461" cy="1378238"/>
          </a:xfrm>
          <a:custGeom>
            <a:avLst/>
            <a:gdLst>
              <a:gd name="connsiteX0" fmla="*/ 480300 w 960600"/>
              <a:gd name="connsiteY0" fmla="*/ 0 h 956282"/>
              <a:gd name="connsiteX1" fmla="*/ 960600 w 960600"/>
              <a:gd name="connsiteY1" fmla="*/ 480299 h 956282"/>
              <a:gd name="connsiteX2" fmla="*/ 577097 w 960600"/>
              <a:gd name="connsiteY2" fmla="*/ 950840 h 956282"/>
              <a:gd name="connsiteX3" fmla="*/ 523114 w 960600"/>
              <a:gd name="connsiteY3" fmla="*/ 956282 h 956282"/>
              <a:gd name="connsiteX4" fmla="*/ 437486 w 960600"/>
              <a:gd name="connsiteY4" fmla="*/ 956282 h 956282"/>
              <a:gd name="connsiteX5" fmla="*/ 383503 w 960600"/>
              <a:gd name="connsiteY5" fmla="*/ 950840 h 956282"/>
              <a:gd name="connsiteX6" fmla="*/ 0 w 960600"/>
              <a:gd name="connsiteY6" fmla="*/ 480299 h 956282"/>
              <a:gd name="connsiteX7" fmla="*/ 480300 w 960600"/>
              <a:gd name="connsiteY7" fmla="*/ 0 h 956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600" h="956282">
                <a:moveTo>
                  <a:pt x="480300" y="0"/>
                </a:moveTo>
                <a:cubicBezTo>
                  <a:pt x="745562" y="0"/>
                  <a:pt x="960600" y="215037"/>
                  <a:pt x="960600" y="480299"/>
                </a:cubicBezTo>
                <a:cubicBezTo>
                  <a:pt x="960600" y="712403"/>
                  <a:pt x="795962" y="906054"/>
                  <a:pt x="577097" y="950840"/>
                </a:cubicBezTo>
                <a:lnTo>
                  <a:pt x="523114" y="956282"/>
                </a:lnTo>
                <a:lnTo>
                  <a:pt x="437486" y="956282"/>
                </a:lnTo>
                <a:lnTo>
                  <a:pt x="383503" y="950840"/>
                </a:lnTo>
                <a:cubicBezTo>
                  <a:pt x="164639" y="906054"/>
                  <a:pt x="0" y="712403"/>
                  <a:pt x="0" y="480299"/>
                </a:cubicBezTo>
                <a:cubicBezTo>
                  <a:pt x="0" y="215037"/>
                  <a:pt x="215038" y="0"/>
                  <a:pt x="480300" y="0"/>
                </a:cubicBezTo>
                <a:close/>
              </a:path>
            </a:pathLst>
          </a:custGeom>
          <a:solidFill>
            <a:schemeClr val="tx2"/>
          </a:solidFill>
        </p:spPr>
        <p:txBody>
          <a:bodyPr wrap="square" lIns="0" tIns="0" rIns="0" bIns="0" anchor="ctr">
            <a:noAutofit/>
          </a:bodyPr>
          <a:lstStyle>
            <a:lvl1pPr algn="ctr">
              <a:defRPr sz="3600">
                <a:solidFill>
                  <a:schemeClr val="bg1"/>
                </a:solidFill>
              </a:defRPr>
            </a:lvl1pPr>
            <a:lvl2pPr algn="ctr">
              <a:defRPr sz="2800">
                <a:solidFill>
                  <a:schemeClr val="bg1"/>
                </a:solidFill>
                <a:latin typeface="+mj-lt"/>
              </a:defRPr>
            </a:lvl2pPr>
            <a:lvl3pPr marL="0" indent="0" algn="ctr">
              <a:buNone/>
              <a:defRPr sz="2800">
                <a:solidFill>
                  <a:schemeClr val="bg1"/>
                </a:solidFill>
                <a:latin typeface="+mj-lt"/>
              </a:defRPr>
            </a:lvl3pPr>
            <a:lvl4pPr marL="0" indent="0" algn="ctr">
              <a:buNone/>
              <a:defRPr sz="2800">
                <a:solidFill>
                  <a:schemeClr val="bg1"/>
                </a:solidFill>
                <a:latin typeface="+mj-lt"/>
              </a:defRPr>
            </a:lvl4pPr>
            <a:lvl5pPr marL="0" indent="0" algn="ctr">
              <a:buNone/>
              <a:defRPr sz="2800">
                <a:solidFill>
                  <a:schemeClr val="bg1"/>
                </a:solidFill>
                <a:latin typeface="+mj-lt"/>
              </a:defRPr>
            </a:lvl5pPr>
            <a:lvl6pPr marL="0" indent="0" algn="ctr">
              <a:lnSpc>
                <a:spcPct val="100000"/>
              </a:lnSpc>
              <a:spcBef>
                <a:spcPts val="0"/>
              </a:spcBef>
              <a:buNone/>
              <a:defRPr sz="2800">
                <a:solidFill>
                  <a:schemeClr val="bg1"/>
                </a:solidFill>
                <a:latin typeface="+mj-lt"/>
              </a:defRPr>
            </a:lvl6pPr>
            <a:lvl7pPr marL="0" indent="0" algn="ctr">
              <a:lnSpc>
                <a:spcPct val="100000"/>
              </a:lnSpc>
              <a:spcBef>
                <a:spcPts val="0"/>
              </a:spcBef>
              <a:spcAft>
                <a:spcPts val="600"/>
              </a:spcAft>
              <a:buNone/>
              <a:defRPr sz="2800">
                <a:solidFill>
                  <a:schemeClr val="bg1"/>
                </a:solidFill>
                <a:latin typeface="+mj-lt"/>
              </a:defRPr>
            </a:lvl7pPr>
            <a:lvl8pPr marL="0" indent="0" algn="ctr">
              <a:lnSpc>
                <a:spcPct val="100000"/>
              </a:lnSpc>
              <a:spcBef>
                <a:spcPts val="0"/>
              </a:spcBef>
              <a:spcAft>
                <a:spcPts val="600"/>
              </a:spcAft>
              <a:buNone/>
              <a:defRPr sz="2800">
                <a:solidFill>
                  <a:schemeClr val="bg1"/>
                </a:solidFill>
                <a:latin typeface="+mj-lt"/>
              </a:defRPr>
            </a:lvl8pPr>
            <a:lvl9pPr marL="0" indent="0" algn="ctr">
              <a:lnSpc>
                <a:spcPct val="100000"/>
              </a:lnSpc>
              <a:spcBef>
                <a:spcPts val="0"/>
              </a:spcBef>
              <a:spcAft>
                <a:spcPts val="600"/>
              </a:spcAft>
              <a:buNone/>
              <a:defRPr sz="2800">
                <a:solidFill>
                  <a:schemeClr val="bg1"/>
                </a:solidFill>
                <a:latin typeface="+mj-lt"/>
              </a:defRPr>
            </a:lvl9pPr>
          </a:lstStyle>
          <a:p>
            <a:pPr lvl="0"/>
            <a:r>
              <a:rPr lang="en-GB"/>
              <a:t>01</a:t>
            </a:r>
            <a:endParaRPr lang="en-US"/>
          </a:p>
        </p:txBody>
      </p:sp>
      <p:sp>
        <p:nvSpPr>
          <p:cNvPr id="27" name="Text Placeholder 24">
            <a:extLst>
              <a:ext uri="{FF2B5EF4-FFF2-40B4-BE49-F238E27FC236}">
                <a16:creationId xmlns:a16="http://schemas.microsoft.com/office/drawing/2014/main" id="{9EE20F27-6321-4BB6-A88A-4C879CB82B42}"/>
              </a:ext>
            </a:extLst>
          </p:cNvPr>
          <p:cNvSpPr>
            <a:spLocks noGrp="1"/>
          </p:cNvSpPr>
          <p:nvPr>
            <p:ph type="body" sz="quarter" idx="25" hasCustomPrompt="1"/>
          </p:nvPr>
        </p:nvSpPr>
        <p:spPr>
          <a:xfrm>
            <a:off x="5414400" y="2056721"/>
            <a:ext cx="1384461" cy="1378238"/>
          </a:xfrm>
          <a:custGeom>
            <a:avLst/>
            <a:gdLst>
              <a:gd name="connsiteX0" fmla="*/ 480300 w 960600"/>
              <a:gd name="connsiteY0" fmla="*/ 0 h 956282"/>
              <a:gd name="connsiteX1" fmla="*/ 960600 w 960600"/>
              <a:gd name="connsiteY1" fmla="*/ 480299 h 956282"/>
              <a:gd name="connsiteX2" fmla="*/ 577097 w 960600"/>
              <a:gd name="connsiteY2" fmla="*/ 950840 h 956282"/>
              <a:gd name="connsiteX3" fmla="*/ 523114 w 960600"/>
              <a:gd name="connsiteY3" fmla="*/ 956282 h 956282"/>
              <a:gd name="connsiteX4" fmla="*/ 437486 w 960600"/>
              <a:gd name="connsiteY4" fmla="*/ 956282 h 956282"/>
              <a:gd name="connsiteX5" fmla="*/ 383503 w 960600"/>
              <a:gd name="connsiteY5" fmla="*/ 950840 h 956282"/>
              <a:gd name="connsiteX6" fmla="*/ 0 w 960600"/>
              <a:gd name="connsiteY6" fmla="*/ 480299 h 956282"/>
              <a:gd name="connsiteX7" fmla="*/ 480300 w 960600"/>
              <a:gd name="connsiteY7" fmla="*/ 0 h 956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600" h="956282">
                <a:moveTo>
                  <a:pt x="480300" y="0"/>
                </a:moveTo>
                <a:cubicBezTo>
                  <a:pt x="745562" y="0"/>
                  <a:pt x="960600" y="215037"/>
                  <a:pt x="960600" y="480299"/>
                </a:cubicBezTo>
                <a:cubicBezTo>
                  <a:pt x="960600" y="712403"/>
                  <a:pt x="795962" y="906054"/>
                  <a:pt x="577097" y="950840"/>
                </a:cubicBezTo>
                <a:lnTo>
                  <a:pt x="523114" y="956282"/>
                </a:lnTo>
                <a:lnTo>
                  <a:pt x="437486" y="956282"/>
                </a:lnTo>
                <a:lnTo>
                  <a:pt x="383503" y="950840"/>
                </a:lnTo>
                <a:cubicBezTo>
                  <a:pt x="164639" y="906054"/>
                  <a:pt x="0" y="712403"/>
                  <a:pt x="0" y="480299"/>
                </a:cubicBezTo>
                <a:cubicBezTo>
                  <a:pt x="0" y="215037"/>
                  <a:pt x="215038" y="0"/>
                  <a:pt x="480300" y="0"/>
                </a:cubicBezTo>
                <a:close/>
              </a:path>
            </a:pathLst>
          </a:custGeom>
          <a:solidFill>
            <a:schemeClr val="tx2"/>
          </a:solidFill>
        </p:spPr>
        <p:txBody>
          <a:bodyPr wrap="square" lIns="0" tIns="0" rIns="0" bIns="0" anchor="ctr">
            <a:noAutofit/>
          </a:bodyPr>
          <a:lstStyle>
            <a:lvl1pPr algn="ctr">
              <a:defRPr sz="3600">
                <a:solidFill>
                  <a:schemeClr val="bg1"/>
                </a:solidFill>
              </a:defRPr>
            </a:lvl1pPr>
            <a:lvl2pPr algn="ctr">
              <a:defRPr sz="2800">
                <a:solidFill>
                  <a:schemeClr val="bg1"/>
                </a:solidFill>
                <a:latin typeface="+mj-lt"/>
              </a:defRPr>
            </a:lvl2pPr>
            <a:lvl3pPr marL="0" indent="0" algn="ctr">
              <a:buNone/>
              <a:defRPr sz="2800">
                <a:solidFill>
                  <a:schemeClr val="bg1"/>
                </a:solidFill>
                <a:latin typeface="+mj-lt"/>
              </a:defRPr>
            </a:lvl3pPr>
            <a:lvl4pPr marL="0" indent="0" algn="ctr">
              <a:buNone/>
              <a:defRPr sz="2800">
                <a:solidFill>
                  <a:schemeClr val="bg1"/>
                </a:solidFill>
                <a:latin typeface="+mj-lt"/>
              </a:defRPr>
            </a:lvl4pPr>
            <a:lvl5pPr marL="0" indent="0" algn="ctr">
              <a:buNone/>
              <a:defRPr sz="2800">
                <a:solidFill>
                  <a:schemeClr val="bg1"/>
                </a:solidFill>
                <a:latin typeface="+mj-lt"/>
              </a:defRPr>
            </a:lvl5pPr>
            <a:lvl6pPr marL="0" indent="0" algn="ctr">
              <a:lnSpc>
                <a:spcPct val="100000"/>
              </a:lnSpc>
              <a:spcBef>
                <a:spcPts val="0"/>
              </a:spcBef>
              <a:buNone/>
              <a:defRPr sz="2800">
                <a:solidFill>
                  <a:schemeClr val="bg1"/>
                </a:solidFill>
                <a:latin typeface="+mj-lt"/>
              </a:defRPr>
            </a:lvl6pPr>
            <a:lvl7pPr marL="0" indent="0" algn="ctr">
              <a:lnSpc>
                <a:spcPct val="100000"/>
              </a:lnSpc>
              <a:spcBef>
                <a:spcPts val="0"/>
              </a:spcBef>
              <a:spcAft>
                <a:spcPts val="600"/>
              </a:spcAft>
              <a:buNone/>
              <a:defRPr sz="2800">
                <a:solidFill>
                  <a:schemeClr val="bg1"/>
                </a:solidFill>
                <a:latin typeface="+mj-lt"/>
              </a:defRPr>
            </a:lvl7pPr>
            <a:lvl8pPr marL="0" indent="0" algn="ctr">
              <a:lnSpc>
                <a:spcPct val="100000"/>
              </a:lnSpc>
              <a:spcBef>
                <a:spcPts val="0"/>
              </a:spcBef>
              <a:spcAft>
                <a:spcPts val="600"/>
              </a:spcAft>
              <a:buNone/>
              <a:defRPr sz="2800">
                <a:solidFill>
                  <a:schemeClr val="bg1"/>
                </a:solidFill>
                <a:latin typeface="+mj-lt"/>
              </a:defRPr>
            </a:lvl8pPr>
            <a:lvl9pPr marL="0" indent="0" algn="ctr">
              <a:lnSpc>
                <a:spcPct val="100000"/>
              </a:lnSpc>
              <a:spcBef>
                <a:spcPts val="0"/>
              </a:spcBef>
              <a:spcAft>
                <a:spcPts val="600"/>
              </a:spcAft>
              <a:buNone/>
              <a:defRPr sz="2800">
                <a:solidFill>
                  <a:schemeClr val="bg1"/>
                </a:solidFill>
                <a:latin typeface="+mj-lt"/>
              </a:defRPr>
            </a:lvl9pPr>
          </a:lstStyle>
          <a:p>
            <a:pPr lvl="0"/>
            <a:r>
              <a:rPr lang="en-GB"/>
              <a:t>02</a:t>
            </a:r>
            <a:endParaRPr lang="en-US"/>
          </a:p>
        </p:txBody>
      </p:sp>
      <p:sp>
        <p:nvSpPr>
          <p:cNvPr id="28" name="Text Placeholder 24">
            <a:extLst>
              <a:ext uri="{FF2B5EF4-FFF2-40B4-BE49-F238E27FC236}">
                <a16:creationId xmlns:a16="http://schemas.microsoft.com/office/drawing/2014/main" id="{CF11C1BD-D9A3-4686-B9DF-62619CD6A5A2}"/>
              </a:ext>
            </a:extLst>
          </p:cNvPr>
          <p:cNvSpPr>
            <a:spLocks noGrp="1"/>
          </p:cNvSpPr>
          <p:nvPr>
            <p:ph type="body" sz="quarter" idx="26" hasCustomPrompt="1"/>
          </p:nvPr>
        </p:nvSpPr>
        <p:spPr>
          <a:xfrm>
            <a:off x="9122564" y="2056721"/>
            <a:ext cx="1384461" cy="1378238"/>
          </a:xfrm>
          <a:custGeom>
            <a:avLst/>
            <a:gdLst>
              <a:gd name="connsiteX0" fmla="*/ 480300 w 960600"/>
              <a:gd name="connsiteY0" fmla="*/ 0 h 956282"/>
              <a:gd name="connsiteX1" fmla="*/ 960600 w 960600"/>
              <a:gd name="connsiteY1" fmla="*/ 480299 h 956282"/>
              <a:gd name="connsiteX2" fmla="*/ 577097 w 960600"/>
              <a:gd name="connsiteY2" fmla="*/ 950840 h 956282"/>
              <a:gd name="connsiteX3" fmla="*/ 523114 w 960600"/>
              <a:gd name="connsiteY3" fmla="*/ 956282 h 956282"/>
              <a:gd name="connsiteX4" fmla="*/ 437486 w 960600"/>
              <a:gd name="connsiteY4" fmla="*/ 956282 h 956282"/>
              <a:gd name="connsiteX5" fmla="*/ 383503 w 960600"/>
              <a:gd name="connsiteY5" fmla="*/ 950840 h 956282"/>
              <a:gd name="connsiteX6" fmla="*/ 0 w 960600"/>
              <a:gd name="connsiteY6" fmla="*/ 480299 h 956282"/>
              <a:gd name="connsiteX7" fmla="*/ 480300 w 960600"/>
              <a:gd name="connsiteY7" fmla="*/ 0 h 956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600" h="956282">
                <a:moveTo>
                  <a:pt x="480300" y="0"/>
                </a:moveTo>
                <a:cubicBezTo>
                  <a:pt x="745562" y="0"/>
                  <a:pt x="960600" y="215037"/>
                  <a:pt x="960600" y="480299"/>
                </a:cubicBezTo>
                <a:cubicBezTo>
                  <a:pt x="960600" y="712403"/>
                  <a:pt x="795962" y="906054"/>
                  <a:pt x="577097" y="950840"/>
                </a:cubicBezTo>
                <a:lnTo>
                  <a:pt x="523114" y="956282"/>
                </a:lnTo>
                <a:lnTo>
                  <a:pt x="437486" y="956282"/>
                </a:lnTo>
                <a:lnTo>
                  <a:pt x="383503" y="950840"/>
                </a:lnTo>
                <a:cubicBezTo>
                  <a:pt x="164639" y="906054"/>
                  <a:pt x="0" y="712403"/>
                  <a:pt x="0" y="480299"/>
                </a:cubicBezTo>
                <a:cubicBezTo>
                  <a:pt x="0" y="215037"/>
                  <a:pt x="215038" y="0"/>
                  <a:pt x="480300" y="0"/>
                </a:cubicBezTo>
                <a:close/>
              </a:path>
            </a:pathLst>
          </a:custGeom>
          <a:solidFill>
            <a:schemeClr val="tx2"/>
          </a:solidFill>
        </p:spPr>
        <p:txBody>
          <a:bodyPr wrap="square" lIns="0" tIns="0" rIns="0" bIns="0" anchor="ctr">
            <a:noAutofit/>
          </a:bodyPr>
          <a:lstStyle>
            <a:lvl1pPr algn="ctr">
              <a:defRPr sz="3600">
                <a:solidFill>
                  <a:schemeClr val="bg1"/>
                </a:solidFill>
              </a:defRPr>
            </a:lvl1pPr>
            <a:lvl2pPr algn="ctr">
              <a:defRPr sz="2800">
                <a:solidFill>
                  <a:schemeClr val="bg1"/>
                </a:solidFill>
                <a:latin typeface="+mj-lt"/>
              </a:defRPr>
            </a:lvl2pPr>
            <a:lvl3pPr marL="0" indent="0" algn="ctr">
              <a:buNone/>
              <a:defRPr sz="2800">
                <a:solidFill>
                  <a:schemeClr val="bg1"/>
                </a:solidFill>
                <a:latin typeface="+mj-lt"/>
              </a:defRPr>
            </a:lvl3pPr>
            <a:lvl4pPr marL="0" indent="0" algn="ctr">
              <a:buNone/>
              <a:defRPr sz="2800">
                <a:solidFill>
                  <a:schemeClr val="bg1"/>
                </a:solidFill>
                <a:latin typeface="+mj-lt"/>
              </a:defRPr>
            </a:lvl4pPr>
            <a:lvl5pPr marL="0" indent="0" algn="ctr">
              <a:buNone/>
              <a:defRPr sz="2800">
                <a:solidFill>
                  <a:schemeClr val="bg1"/>
                </a:solidFill>
                <a:latin typeface="+mj-lt"/>
              </a:defRPr>
            </a:lvl5pPr>
            <a:lvl6pPr marL="0" indent="0" algn="ctr">
              <a:lnSpc>
                <a:spcPct val="100000"/>
              </a:lnSpc>
              <a:spcBef>
                <a:spcPts val="0"/>
              </a:spcBef>
              <a:buNone/>
              <a:defRPr sz="2800">
                <a:solidFill>
                  <a:schemeClr val="bg1"/>
                </a:solidFill>
                <a:latin typeface="+mj-lt"/>
              </a:defRPr>
            </a:lvl6pPr>
            <a:lvl7pPr marL="0" indent="0" algn="ctr">
              <a:lnSpc>
                <a:spcPct val="100000"/>
              </a:lnSpc>
              <a:spcBef>
                <a:spcPts val="0"/>
              </a:spcBef>
              <a:spcAft>
                <a:spcPts val="600"/>
              </a:spcAft>
              <a:buNone/>
              <a:defRPr sz="2800">
                <a:solidFill>
                  <a:schemeClr val="bg1"/>
                </a:solidFill>
                <a:latin typeface="+mj-lt"/>
              </a:defRPr>
            </a:lvl7pPr>
            <a:lvl8pPr marL="0" indent="0" algn="ctr">
              <a:lnSpc>
                <a:spcPct val="100000"/>
              </a:lnSpc>
              <a:spcBef>
                <a:spcPts val="0"/>
              </a:spcBef>
              <a:spcAft>
                <a:spcPts val="600"/>
              </a:spcAft>
              <a:buNone/>
              <a:defRPr sz="2800">
                <a:solidFill>
                  <a:schemeClr val="bg1"/>
                </a:solidFill>
                <a:latin typeface="+mj-lt"/>
              </a:defRPr>
            </a:lvl8pPr>
            <a:lvl9pPr marL="0" indent="0" algn="ctr">
              <a:lnSpc>
                <a:spcPct val="100000"/>
              </a:lnSpc>
              <a:spcBef>
                <a:spcPts val="0"/>
              </a:spcBef>
              <a:spcAft>
                <a:spcPts val="600"/>
              </a:spcAft>
              <a:buNone/>
              <a:defRPr sz="2800">
                <a:solidFill>
                  <a:schemeClr val="bg1"/>
                </a:solidFill>
                <a:latin typeface="+mj-lt"/>
              </a:defRPr>
            </a:lvl9pPr>
          </a:lstStyle>
          <a:p>
            <a:pPr lvl="0"/>
            <a:r>
              <a:rPr lang="en-GB"/>
              <a:t>03</a:t>
            </a:r>
            <a:endParaRPr lang="en-US"/>
          </a:p>
        </p:txBody>
      </p:sp>
      <p:sp>
        <p:nvSpPr>
          <p:cNvPr id="13" name="Text Placeholder 29">
            <a:extLst>
              <a:ext uri="{FF2B5EF4-FFF2-40B4-BE49-F238E27FC236}">
                <a16:creationId xmlns:a16="http://schemas.microsoft.com/office/drawing/2014/main" id="{45EC56D3-F5CA-40AF-9114-74A32072F49A}"/>
              </a:ext>
            </a:extLst>
          </p:cNvPr>
          <p:cNvSpPr>
            <a:spLocks noGrp="1"/>
          </p:cNvSpPr>
          <p:nvPr>
            <p:ph type="body" sz="quarter" idx="22"/>
          </p:nvPr>
        </p:nvSpPr>
        <p:spPr>
          <a:xfrm>
            <a:off x="629907" y="3832018"/>
            <a:ext cx="3506637" cy="1902032"/>
          </a:xfrm>
        </p:spPr>
        <p:txBody>
          <a:bodyPr lIns="108000" rIns="108000" bIns="108000">
            <a:normAutofit/>
          </a:bodyPr>
          <a:lstStyle>
            <a:lvl1pPr algn="ctr">
              <a:spcAft>
                <a:spcPts val="600"/>
              </a:spcAft>
              <a:defRPr sz="1600">
                <a:solidFill>
                  <a:schemeClr val="tx1"/>
                </a:solidFill>
              </a:defRPr>
            </a:lvl1pPr>
            <a:lvl2pPr algn="ctr">
              <a:defRPr lang="en-US" sz="1400" kern="1200" dirty="0">
                <a:solidFill>
                  <a:schemeClr val="tx1"/>
                </a:solidFill>
                <a:latin typeface="+mn-lt"/>
                <a:ea typeface="+mn-ea"/>
                <a:cs typeface="Arial" panose="020B0604020202020204" pitchFamily="34" charset="0"/>
              </a:defRPr>
            </a:lvl2pPr>
            <a:lvl3pPr marL="0" indent="0" algn="ctr">
              <a:buNone/>
              <a:defRPr sz="1400"/>
            </a:lvl3pPr>
            <a:lvl4pPr marL="0" indent="0" algn="ctr">
              <a:buNone/>
              <a:defRPr sz="1400"/>
            </a:lvl4pPr>
            <a:lvl5pPr marL="0" indent="0" algn="ctr">
              <a:spcAft>
                <a:spcPts val="600"/>
              </a:spcAft>
              <a:buNone/>
              <a:defRPr sz="1400"/>
            </a:lvl5pPr>
            <a:lvl6pPr marL="0" indent="0" algn="ctr">
              <a:lnSpc>
                <a:spcPct val="100000"/>
              </a:lnSpc>
              <a:spcBef>
                <a:spcPts val="0"/>
              </a:spcBef>
              <a:spcAft>
                <a:spcPts val="600"/>
              </a:spcAft>
              <a:buNone/>
              <a:defRPr lang="en-US" sz="1400" kern="1200" dirty="0">
                <a:solidFill>
                  <a:schemeClr val="tx1"/>
                </a:solidFill>
                <a:latin typeface="+mn-lt"/>
                <a:ea typeface="+mn-ea"/>
                <a:cs typeface="Arial" panose="020B0604020202020204" pitchFamily="34" charset="0"/>
              </a:defRPr>
            </a:lvl6pPr>
            <a:lvl7pPr marL="0" indent="0" algn="ctr">
              <a:lnSpc>
                <a:spcPct val="100000"/>
              </a:lnSpc>
              <a:spcBef>
                <a:spcPts val="0"/>
              </a:spcBef>
              <a:spcAft>
                <a:spcPts val="600"/>
              </a:spcAft>
              <a:buNone/>
              <a:defRPr sz="1400"/>
            </a:lvl7pPr>
            <a:lvl8pPr marL="0" indent="0" algn="ctr">
              <a:lnSpc>
                <a:spcPct val="100000"/>
              </a:lnSpc>
              <a:spcBef>
                <a:spcPts val="0"/>
              </a:spcBef>
              <a:spcAft>
                <a:spcPts val="600"/>
              </a:spcAft>
              <a:buNone/>
              <a:defRPr sz="1400"/>
            </a:lvl8pPr>
            <a:lvl9pPr marL="0" indent="0" algn="ctr">
              <a:lnSpc>
                <a:spcPct val="100000"/>
              </a:lnSpc>
              <a:spcBef>
                <a:spcPts val="0"/>
              </a:spcBef>
              <a:spcAft>
                <a:spcPts val="600"/>
              </a:spcAft>
              <a:buNone/>
              <a:defRPr sz="1400"/>
            </a:lvl9pPr>
          </a:lstStyle>
          <a:p>
            <a:pPr lvl="0"/>
            <a:r>
              <a:rPr lang="en-US"/>
              <a:t>Click to edit Master text styles</a:t>
            </a:r>
          </a:p>
          <a:p>
            <a:pPr marL="0" lvl="1" indent="0" algn="ctr" defTabSz="914400" rtl="0" eaLnBrk="1" latinLnBrk="0" hangingPunct="1">
              <a:lnSpc>
                <a:spcPct val="100000"/>
              </a:lnSpc>
              <a:spcBef>
                <a:spcPts val="0"/>
              </a:spcBef>
              <a:spcAft>
                <a:spcPts val="600"/>
              </a:spcAft>
              <a:buFont typeface="Arial" panose="020B0604020202020204" pitchFamily="34" charset="0"/>
              <a:buNone/>
            </a:pPr>
            <a:r>
              <a:rPr lang="en-US"/>
              <a:t>Second level</a:t>
            </a:r>
          </a:p>
        </p:txBody>
      </p:sp>
      <p:sp>
        <p:nvSpPr>
          <p:cNvPr id="14" name="Text Placeholder 29">
            <a:extLst>
              <a:ext uri="{FF2B5EF4-FFF2-40B4-BE49-F238E27FC236}">
                <a16:creationId xmlns:a16="http://schemas.microsoft.com/office/drawing/2014/main" id="{00B6CC50-1C0F-4752-A9C7-31950B613019}"/>
              </a:ext>
            </a:extLst>
          </p:cNvPr>
          <p:cNvSpPr>
            <a:spLocks noGrp="1"/>
          </p:cNvSpPr>
          <p:nvPr>
            <p:ph type="body" sz="quarter" idx="27"/>
          </p:nvPr>
        </p:nvSpPr>
        <p:spPr>
          <a:xfrm>
            <a:off x="4345691" y="3832018"/>
            <a:ext cx="3506637" cy="1902032"/>
          </a:xfrm>
        </p:spPr>
        <p:txBody>
          <a:bodyPr lIns="108000" rIns="108000" bIns="108000">
            <a:normAutofit/>
          </a:bodyPr>
          <a:lstStyle>
            <a:lvl1pPr algn="ctr">
              <a:spcAft>
                <a:spcPts val="600"/>
              </a:spcAft>
              <a:defRPr sz="1600">
                <a:solidFill>
                  <a:schemeClr val="tx1"/>
                </a:solidFill>
              </a:defRPr>
            </a:lvl1pPr>
            <a:lvl2pPr algn="ctr">
              <a:defRPr sz="1400">
                <a:solidFill>
                  <a:schemeClr val="tx1"/>
                </a:solidFill>
                <a:latin typeface="+mn-lt"/>
              </a:defRPr>
            </a:lvl2pPr>
            <a:lvl3pPr marL="0" indent="0" algn="ctr">
              <a:buNone/>
              <a:defRPr sz="1400"/>
            </a:lvl3pPr>
            <a:lvl4pPr marL="0" indent="0" algn="ctr">
              <a:buNone/>
              <a:defRPr sz="1400"/>
            </a:lvl4pPr>
            <a:lvl5pPr marL="0" indent="0" algn="ctr">
              <a:spcAft>
                <a:spcPts val="600"/>
              </a:spcAft>
              <a:buNone/>
              <a:defRPr sz="1400"/>
            </a:lvl5pPr>
            <a:lvl6pPr marL="0" indent="0" algn="ctr">
              <a:lnSpc>
                <a:spcPct val="100000"/>
              </a:lnSpc>
              <a:spcBef>
                <a:spcPts val="0"/>
              </a:spcBef>
              <a:spcAft>
                <a:spcPts val="600"/>
              </a:spcAft>
              <a:buNone/>
              <a:defRPr sz="1400"/>
            </a:lvl6pPr>
            <a:lvl7pPr marL="0" indent="0" algn="ctr">
              <a:lnSpc>
                <a:spcPct val="100000"/>
              </a:lnSpc>
              <a:spcBef>
                <a:spcPts val="0"/>
              </a:spcBef>
              <a:spcAft>
                <a:spcPts val="600"/>
              </a:spcAft>
              <a:buNone/>
              <a:defRPr sz="1400"/>
            </a:lvl7pPr>
            <a:lvl8pPr marL="0" indent="0" algn="ctr">
              <a:lnSpc>
                <a:spcPct val="100000"/>
              </a:lnSpc>
              <a:spcBef>
                <a:spcPts val="0"/>
              </a:spcBef>
              <a:spcAft>
                <a:spcPts val="600"/>
              </a:spcAft>
              <a:buNone/>
              <a:defRPr sz="1400"/>
            </a:lvl8pPr>
            <a:lvl9pPr marL="0" indent="0" algn="ctr">
              <a:lnSpc>
                <a:spcPct val="100000"/>
              </a:lnSpc>
              <a:spcBef>
                <a:spcPts val="0"/>
              </a:spcBef>
              <a:spcAft>
                <a:spcPts val="600"/>
              </a:spcAft>
              <a:buNone/>
              <a:defRPr sz="1400"/>
            </a:lvl9pPr>
          </a:lstStyle>
          <a:p>
            <a:pPr lvl="0"/>
            <a:r>
              <a:rPr lang="en-US"/>
              <a:t>Click to edit Master text styles</a:t>
            </a:r>
          </a:p>
          <a:p>
            <a:pPr lvl="1"/>
            <a:r>
              <a:rPr lang="en-US"/>
              <a:t>Second level</a:t>
            </a:r>
          </a:p>
        </p:txBody>
      </p:sp>
      <p:sp>
        <p:nvSpPr>
          <p:cNvPr id="15" name="Text Placeholder 29">
            <a:extLst>
              <a:ext uri="{FF2B5EF4-FFF2-40B4-BE49-F238E27FC236}">
                <a16:creationId xmlns:a16="http://schemas.microsoft.com/office/drawing/2014/main" id="{D84EF7D4-8441-4A12-90C2-D47F03A91024}"/>
              </a:ext>
            </a:extLst>
          </p:cNvPr>
          <p:cNvSpPr>
            <a:spLocks noGrp="1"/>
          </p:cNvSpPr>
          <p:nvPr>
            <p:ph type="body" sz="quarter" idx="28"/>
          </p:nvPr>
        </p:nvSpPr>
        <p:spPr>
          <a:xfrm>
            <a:off x="8061476" y="3832018"/>
            <a:ext cx="3506637" cy="1902032"/>
          </a:xfrm>
        </p:spPr>
        <p:txBody>
          <a:bodyPr lIns="108000" rIns="108000" bIns="108000">
            <a:normAutofit/>
          </a:bodyPr>
          <a:lstStyle>
            <a:lvl1pPr algn="ctr">
              <a:spcAft>
                <a:spcPts val="600"/>
              </a:spcAft>
              <a:defRPr sz="1600">
                <a:solidFill>
                  <a:schemeClr val="tx1"/>
                </a:solidFill>
              </a:defRPr>
            </a:lvl1pPr>
            <a:lvl2pPr algn="ctr">
              <a:defRPr sz="1400">
                <a:solidFill>
                  <a:schemeClr val="tx1"/>
                </a:solidFill>
              </a:defRPr>
            </a:lvl2pPr>
            <a:lvl3pPr marL="0" indent="0" algn="ctr">
              <a:buNone/>
              <a:defRPr sz="1400"/>
            </a:lvl3pPr>
            <a:lvl4pPr marL="0" indent="0" algn="ctr">
              <a:buNone/>
              <a:defRPr sz="1400"/>
            </a:lvl4pPr>
            <a:lvl5pPr marL="0" indent="0" algn="ctr">
              <a:spcAft>
                <a:spcPts val="600"/>
              </a:spcAft>
              <a:buNone/>
              <a:defRPr sz="1400"/>
            </a:lvl5pPr>
            <a:lvl6pPr marL="0" indent="0" algn="ctr">
              <a:lnSpc>
                <a:spcPct val="100000"/>
              </a:lnSpc>
              <a:spcBef>
                <a:spcPts val="0"/>
              </a:spcBef>
              <a:spcAft>
                <a:spcPts val="600"/>
              </a:spcAft>
              <a:buNone/>
              <a:defRPr sz="1400"/>
            </a:lvl6pPr>
            <a:lvl7pPr marL="0" indent="0" algn="ctr">
              <a:lnSpc>
                <a:spcPct val="100000"/>
              </a:lnSpc>
              <a:spcBef>
                <a:spcPts val="0"/>
              </a:spcBef>
              <a:spcAft>
                <a:spcPts val="600"/>
              </a:spcAft>
              <a:buNone/>
              <a:defRPr sz="1400"/>
            </a:lvl7pPr>
            <a:lvl8pPr marL="0" indent="0" algn="ctr">
              <a:lnSpc>
                <a:spcPct val="100000"/>
              </a:lnSpc>
              <a:spcBef>
                <a:spcPts val="0"/>
              </a:spcBef>
              <a:spcAft>
                <a:spcPts val="600"/>
              </a:spcAft>
              <a:buNone/>
              <a:defRPr sz="1400"/>
            </a:lvl8pPr>
            <a:lvl9pPr marL="0" indent="0" algn="ctr">
              <a:lnSpc>
                <a:spcPct val="100000"/>
              </a:lnSpc>
              <a:spcBef>
                <a:spcPts val="0"/>
              </a:spcBef>
              <a:spcAft>
                <a:spcPts val="600"/>
              </a:spcAft>
              <a:buNone/>
              <a:defRPr sz="1400">
                <a:latin typeface="+mn-lt"/>
              </a:defRPr>
            </a:lvl9pPr>
          </a:lstStyle>
          <a:p>
            <a:pPr lvl="0"/>
            <a:r>
              <a:rPr lang="en-US"/>
              <a:t>Click to edit Master text styles</a:t>
            </a:r>
          </a:p>
          <a:p>
            <a:pPr lvl="1"/>
            <a:r>
              <a:rPr lang="en-US"/>
              <a:t>Second level</a:t>
            </a:r>
          </a:p>
        </p:txBody>
      </p:sp>
    </p:spTree>
    <p:custDataLst>
      <p:tags r:id="rId1"/>
    </p:custDataLst>
    <p:extLst>
      <p:ext uri="{BB962C8B-B14F-4D97-AF65-F5344CB8AC3E}">
        <p14:creationId xmlns:p14="http://schemas.microsoft.com/office/powerpoint/2010/main" val="18741411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1026">
          <p15:clr>
            <a:srgbClr val="FBAE40"/>
          </p15:clr>
        </p15:guide>
        <p15:guide id="2" orient="horz" pos="890">
          <p15:clr>
            <a:srgbClr val="FBAE40"/>
          </p15:clr>
        </p15:guide>
        <p15:guide id="3" orient="horz" pos="361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D5094F0-BA9F-4E55-8AE8-33A2A1FE5453}"/>
              </a:ext>
            </a:extLst>
          </p:cNvPr>
          <p:cNvSpPr/>
          <p:nvPr userDrawn="1"/>
        </p:nvSpPr>
        <p:spPr>
          <a:xfrm>
            <a:off x="8855781" y="1"/>
            <a:ext cx="3336220" cy="6868095"/>
          </a:xfrm>
          <a:custGeom>
            <a:avLst/>
            <a:gdLst>
              <a:gd name="connsiteX0" fmla="*/ 0 w 3336220"/>
              <a:gd name="connsiteY0" fmla="*/ 0 h 6868095"/>
              <a:gd name="connsiteX1" fmla="*/ 3336220 w 3336220"/>
              <a:gd name="connsiteY1" fmla="*/ 0 h 6868095"/>
              <a:gd name="connsiteX2" fmla="*/ 3336220 w 3336220"/>
              <a:gd name="connsiteY2" fmla="*/ 6868095 h 6868095"/>
              <a:gd name="connsiteX3" fmla="*/ 741146 w 3336220"/>
              <a:gd name="connsiteY3" fmla="*/ 6868095 h 6868095"/>
              <a:gd name="connsiteX4" fmla="*/ 2391747 w 3336220"/>
              <a:gd name="connsiteY4" fmla="*/ 1749952 h 6868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36220" h="6868095">
                <a:moveTo>
                  <a:pt x="0" y="0"/>
                </a:moveTo>
                <a:lnTo>
                  <a:pt x="3336220" y="0"/>
                </a:lnTo>
                <a:lnTo>
                  <a:pt x="3336220" y="6868095"/>
                </a:lnTo>
                <a:lnTo>
                  <a:pt x="741146" y="6868095"/>
                </a:lnTo>
                <a:lnTo>
                  <a:pt x="2391747" y="1749952"/>
                </a:lnTo>
                <a:close/>
              </a:path>
            </a:pathLst>
          </a:custGeom>
          <a:solidFill>
            <a:schemeClr val="tx1">
              <a:alpha val="10000"/>
            </a:schemeClr>
          </a:solidFill>
          <a:ln w="21465" cap="flat">
            <a:noFill/>
            <a:prstDash val="solid"/>
            <a:miter/>
          </a:ln>
        </p:spPr>
        <p:txBody>
          <a:bodyPr wrap="square" rtlCol="0" anchor="ctr">
            <a:noAutofit/>
          </a:bodyPr>
          <a:lstStyle/>
          <a:p>
            <a:endParaRPr lang="en-US">
              <a:latin typeface="Arial" panose="020B0604020202020204" pitchFamily="34" charset="0"/>
            </a:endParaRPr>
          </a:p>
        </p:txBody>
      </p:sp>
      <p:sp>
        <p:nvSpPr>
          <p:cNvPr id="2" name="Title 1">
            <a:extLst>
              <a:ext uri="{FF2B5EF4-FFF2-40B4-BE49-F238E27FC236}">
                <a16:creationId xmlns:a16="http://schemas.microsoft.com/office/drawing/2014/main" id="{0FFABAE6-89D6-4DA6-8E25-44CF070F454B}"/>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9095AE3B-1D47-4E08-889D-30889095D038}"/>
              </a:ext>
            </a:extLst>
          </p:cNvPr>
          <p:cNvSpPr>
            <a:spLocks noGrp="1"/>
          </p:cNvSpPr>
          <p:nvPr>
            <p:ph type="sldNum" sz="quarter" idx="12"/>
          </p:nvPr>
        </p:nvSpPr>
        <p:spPr/>
        <p:txBody>
          <a:bodyPr/>
          <a:lstStyle>
            <a:lvl1pPr>
              <a:defRPr>
                <a:solidFill>
                  <a:schemeClr val="tx1"/>
                </a:solidFill>
              </a:defRPr>
            </a:lvl1pPr>
          </a:lstStyle>
          <a:p>
            <a:fld id="{3DB84476-BC29-4407-9D57-B2E562B8968B}" type="slidenum">
              <a:rPr lang="en-US" smtClean="0"/>
              <a:pPr/>
              <a:t>‹#›</a:t>
            </a:fld>
            <a:endParaRPr lang="en-US"/>
          </a:p>
        </p:txBody>
      </p:sp>
      <p:sp>
        <p:nvSpPr>
          <p:cNvPr id="7" name="Content Placeholder 2">
            <a:extLst>
              <a:ext uri="{FF2B5EF4-FFF2-40B4-BE49-F238E27FC236}">
                <a16:creationId xmlns:a16="http://schemas.microsoft.com/office/drawing/2014/main" id="{92C8856E-EA09-4A2D-A32F-1FA6FBE19614}"/>
              </a:ext>
            </a:extLst>
          </p:cNvPr>
          <p:cNvSpPr>
            <a:spLocks noGrp="1"/>
          </p:cNvSpPr>
          <p:nvPr>
            <p:ph idx="1"/>
          </p:nvPr>
        </p:nvSpPr>
        <p:spPr>
          <a:xfrm>
            <a:off x="623887" y="1628801"/>
            <a:ext cx="10944225" cy="4105249"/>
          </a:xfrm>
        </p:spPr>
        <p:txBody>
          <a:bodyPr lIns="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815DB8E0-5088-4D8A-A9E1-76F85B6A9F13}"/>
              </a:ext>
            </a:extLst>
          </p:cNvPr>
          <p:cNvSpPr>
            <a:spLocks noGrp="1"/>
          </p:cNvSpPr>
          <p:nvPr>
            <p:ph type="ftr" sz="quarter" idx="13"/>
          </p:nvPr>
        </p:nvSpPr>
        <p:spPr/>
        <p:txBody>
          <a:bodyPr/>
          <a:lstStyle>
            <a:lvl1pPr>
              <a:defRPr>
                <a:solidFill>
                  <a:schemeClr val="tx1"/>
                </a:solidFill>
              </a:defRPr>
            </a:lvl1pPr>
          </a:lstStyle>
          <a:p>
            <a:r>
              <a:rPr lang="en-GB"/>
              <a:t>To edit the footer text go to Insert &gt; Header &amp; Footer</a:t>
            </a:r>
            <a:endParaRPr lang="en-US"/>
          </a:p>
        </p:txBody>
      </p:sp>
      <p:pic>
        <p:nvPicPr>
          <p:cNvPr id="10" name="Graphic 9">
            <a:extLst>
              <a:ext uri="{FF2B5EF4-FFF2-40B4-BE49-F238E27FC236}">
                <a16:creationId xmlns:a16="http://schemas.microsoft.com/office/drawing/2014/main" id="{DA057819-8EF3-49B4-B0CE-BCF1A222A3B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27203" y="5951184"/>
            <a:ext cx="1108252" cy="669822"/>
          </a:xfrm>
          <a:prstGeom prst="rect">
            <a:avLst/>
          </a:prstGeom>
        </p:spPr>
      </p:pic>
    </p:spTree>
    <p:custDataLst>
      <p:tags r:id="rId1"/>
    </p:custDataLst>
    <p:extLst>
      <p:ext uri="{BB962C8B-B14F-4D97-AF65-F5344CB8AC3E}">
        <p14:creationId xmlns:p14="http://schemas.microsoft.com/office/powerpoint/2010/main" val="41871214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1" orient="horz" pos="1026">
          <p15:clr>
            <a:srgbClr val="FBAE40"/>
          </p15:clr>
        </p15:guide>
        <p15:guide id="2" orient="horz" pos="890">
          <p15:clr>
            <a:srgbClr val="FBAE40"/>
          </p15:clr>
        </p15:guide>
        <p15:guide id="3" orient="horz" pos="361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A24EF-B501-5363-BB1C-D8FD8663EB6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4B9BFF8-4349-ECFA-EE67-1A5ECFAD23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29C01E-FBD0-D624-9685-EE2737A86D31}"/>
              </a:ext>
            </a:extLst>
          </p:cNvPr>
          <p:cNvSpPr>
            <a:spLocks noGrp="1"/>
          </p:cNvSpPr>
          <p:nvPr>
            <p:ph type="dt" sz="half" idx="10"/>
          </p:nvPr>
        </p:nvSpPr>
        <p:spPr/>
        <p:txBody>
          <a:bodyPr/>
          <a:lstStyle/>
          <a:p>
            <a:fld id="{1F7A6857-6CBC-4C34-8C29-3A11E31A6874}" type="datetimeFigureOut">
              <a:rPr lang="en-GB" smtClean="0"/>
              <a:t>30/05/2025</a:t>
            </a:fld>
            <a:endParaRPr lang="en-GB"/>
          </a:p>
        </p:txBody>
      </p:sp>
      <p:sp>
        <p:nvSpPr>
          <p:cNvPr id="5" name="Footer Placeholder 4">
            <a:extLst>
              <a:ext uri="{FF2B5EF4-FFF2-40B4-BE49-F238E27FC236}">
                <a16:creationId xmlns:a16="http://schemas.microsoft.com/office/drawing/2014/main" id="{85FB4D6F-7293-E8B9-7FD2-9BA0210F2E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6FF71C-A47E-F2BD-0D42-A8DE2AC6DD0D}"/>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239515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4311A-83E0-FA2C-19BD-D59228240C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7BEC3B3-E413-9F7A-A7CF-3792FD749D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F6B9D3-E2DA-2DD0-C6DD-729DE24221C6}"/>
              </a:ext>
            </a:extLst>
          </p:cNvPr>
          <p:cNvSpPr>
            <a:spLocks noGrp="1"/>
          </p:cNvSpPr>
          <p:nvPr>
            <p:ph type="dt" sz="half" idx="10"/>
          </p:nvPr>
        </p:nvSpPr>
        <p:spPr/>
        <p:txBody>
          <a:bodyPr/>
          <a:lstStyle/>
          <a:p>
            <a:fld id="{1F7A6857-6CBC-4C34-8C29-3A11E31A6874}" type="datetimeFigureOut">
              <a:rPr lang="en-GB" smtClean="0"/>
              <a:t>30/05/2025</a:t>
            </a:fld>
            <a:endParaRPr lang="en-GB"/>
          </a:p>
        </p:txBody>
      </p:sp>
      <p:sp>
        <p:nvSpPr>
          <p:cNvPr id="5" name="Footer Placeholder 4">
            <a:extLst>
              <a:ext uri="{FF2B5EF4-FFF2-40B4-BE49-F238E27FC236}">
                <a16:creationId xmlns:a16="http://schemas.microsoft.com/office/drawing/2014/main" id="{87274840-71F6-6DDD-149E-1C97F6153C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EAFD07-7061-6F6D-EA17-40B904FC5BA1}"/>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2704914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21B43-B16A-B17E-30E3-B41389084A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51ED00-207A-3F32-8910-10F9CDD04C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468AEA6-EA66-0B3F-E084-D202C333D9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B7F2805-C758-D5BC-4F83-E76305750C52}"/>
              </a:ext>
            </a:extLst>
          </p:cNvPr>
          <p:cNvSpPr>
            <a:spLocks noGrp="1"/>
          </p:cNvSpPr>
          <p:nvPr>
            <p:ph type="dt" sz="half" idx="10"/>
          </p:nvPr>
        </p:nvSpPr>
        <p:spPr/>
        <p:txBody>
          <a:bodyPr/>
          <a:lstStyle/>
          <a:p>
            <a:fld id="{1F7A6857-6CBC-4C34-8C29-3A11E31A6874}" type="datetimeFigureOut">
              <a:rPr lang="en-GB" smtClean="0"/>
              <a:t>30/05/2025</a:t>
            </a:fld>
            <a:endParaRPr lang="en-GB"/>
          </a:p>
        </p:txBody>
      </p:sp>
      <p:sp>
        <p:nvSpPr>
          <p:cNvPr id="6" name="Footer Placeholder 5">
            <a:extLst>
              <a:ext uri="{FF2B5EF4-FFF2-40B4-BE49-F238E27FC236}">
                <a16:creationId xmlns:a16="http://schemas.microsoft.com/office/drawing/2014/main" id="{F3B9E49E-B102-CDBF-8B00-B58C9C625A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7CF1DB-CEB6-99B3-B99C-D9FD5FFB8010}"/>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197863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C9A6F-B5ED-1878-2C54-49BB7469633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D4FBB6-9BAC-BD19-D31D-F032B6FD12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004C1E-A3D1-7348-DADF-FB77F33CF0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F5E0129-982D-C69C-1785-D46B0026D9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5AFA6F-75A9-06A3-A59D-E4B3191F4B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D78E73A-58E4-3C49-C9C9-0661E84F20E5}"/>
              </a:ext>
            </a:extLst>
          </p:cNvPr>
          <p:cNvSpPr>
            <a:spLocks noGrp="1"/>
          </p:cNvSpPr>
          <p:nvPr>
            <p:ph type="dt" sz="half" idx="10"/>
          </p:nvPr>
        </p:nvSpPr>
        <p:spPr/>
        <p:txBody>
          <a:bodyPr/>
          <a:lstStyle/>
          <a:p>
            <a:fld id="{1F7A6857-6CBC-4C34-8C29-3A11E31A6874}" type="datetimeFigureOut">
              <a:rPr lang="en-GB" smtClean="0"/>
              <a:t>30/05/2025</a:t>
            </a:fld>
            <a:endParaRPr lang="en-GB"/>
          </a:p>
        </p:txBody>
      </p:sp>
      <p:sp>
        <p:nvSpPr>
          <p:cNvPr id="8" name="Footer Placeholder 7">
            <a:extLst>
              <a:ext uri="{FF2B5EF4-FFF2-40B4-BE49-F238E27FC236}">
                <a16:creationId xmlns:a16="http://schemas.microsoft.com/office/drawing/2014/main" id="{F22BC6AC-0CFC-010F-5783-85BD4F2D45C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605AA8-23F3-41CC-1B13-6233072DC2AE}"/>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3484297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59959-0E2D-8E5C-D534-4FFB9A6B983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38EAE37-6960-ABC7-06EE-6F9BCCCE7B73}"/>
              </a:ext>
            </a:extLst>
          </p:cNvPr>
          <p:cNvSpPr>
            <a:spLocks noGrp="1"/>
          </p:cNvSpPr>
          <p:nvPr>
            <p:ph type="dt" sz="half" idx="10"/>
          </p:nvPr>
        </p:nvSpPr>
        <p:spPr/>
        <p:txBody>
          <a:bodyPr/>
          <a:lstStyle/>
          <a:p>
            <a:fld id="{1F7A6857-6CBC-4C34-8C29-3A11E31A6874}" type="datetimeFigureOut">
              <a:rPr lang="en-GB" smtClean="0"/>
              <a:t>30/05/2025</a:t>
            </a:fld>
            <a:endParaRPr lang="en-GB"/>
          </a:p>
        </p:txBody>
      </p:sp>
      <p:sp>
        <p:nvSpPr>
          <p:cNvPr id="4" name="Footer Placeholder 3">
            <a:extLst>
              <a:ext uri="{FF2B5EF4-FFF2-40B4-BE49-F238E27FC236}">
                <a16:creationId xmlns:a16="http://schemas.microsoft.com/office/drawing/2014/main" id="{FFEF37CD-8AC4-C019-FAD6-12B93A135A6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A351E65-84F2-5C60-AFB5-5062979A4798}"/>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351292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DB0DFD-6096-3F30-5684-4A45B187265D}"/>
              </a:ext>
            </a:extLst>
          </p:cNvPr>
          <p:cNvSpPr>
            <a:spLocks noGrp="1"/>
          </p:cNvSpPr>
          <p:nvPr>
            <p:ph type="dt" sz="half" idx="10"/>
          </p:nvPr>
        </p:nvSpPr>
        <p:spPr/>
        <p:txBody>
          <a:bodyPr/>
          <a:lstStyle/>
          <a:p>
            <a:fld id="{1F7A6857-6CBC-4C34-8C29-3A11E31A6874}" type="datetimeFigureOut">
              <a:rPr lang="en-GB" smtClean="0"/>
              <a:t>30/05/2025</a:t>
            </a:fld>
            <a:endParaRPr lang="en-GB"/>
          </a:p>
        </p:txBody>
      </p:sp>
      <p:sp>
        <p:nvSpPr>
          <p:cNvPr id="3" name="Footer Placeholder 2">
            <a:extLst>
              <a:ext uri="{FF2B5EF4-FFF2-40B4-BE49-F238E27FC236}">
                <a16:creationId xmlns:a16="http://schemas.microsoft.com/office/drawing/2014/main" id="{FA9BE580-BEFE-CAD9-F567-FDCBD80BA9E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D6A9372-D208-2CDF-ADE6-5B80D7173C51}"/>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4291360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8508-9DFC-B78C-21DD-29503CF506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BD103A1-9D70-C3B6-9CFA-1FDEC576E1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18BC2B-4A3D-6532-7A6F-EFB0953265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278072-7A22-E2D1-45D9-7FECCA1231D2}"/>
              </a:ext>
            </a:extLst>
          </p:cNvPr>
          <p:cNvSpPr>
            <a:spLocks noGrp="1"/>
          </p:cNvSpPr>
          <p:nvPr>
            <p:ph type="dt" sz="half" idx="10"/>
          </p:nvPr>
        </p:nvSpPr>
        <p:spPr/>
        <p:txBody>
          <a:bodyPr/>
          <a:lstStyle/>
          <a:p>
            <a:fld id="{1F7A6857-6CBC-4C34-8C29-3A11E31A6874}" type="datetimeFigureOut">
              <a:rPr lang="en-GB" smtClean="0"/>
              <a:t>30/05/2025</a:t>
            </a:fld>
            <a:endParaRPr lang="en-GB"/>
          </a:p>
        </p:txBody>
      </p:sp>
      <p:sp>
        <p:nvSpPr>
          <p:cNvPr id="6" name="Footer Placeholder 5">
            <a:extLst>
              <a:ext uri="{FF2B5EF4-FFF2-40B4-BE49-F238E27FC236}">
                <a16:creationId xmlns:a16="http://schemas.microsoft.com/office/drawing/2014/main" id="{744EFDB4-0D23-85A7-0997-01E1944760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1DFD64-DFB0-3243-86AA-2DB4168382E1}"/>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22158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59F9D-1753-1401-F173-51D695A7AC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B3E7D9-B6A2-0EFE-D6B0-EBB7E4A0A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19712E-774E-5469-9894-428586DB8A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5D6A-A8CD-D53D-6448-1BDE768C5296}"/>
              </a:ext>
            </a:extLst>
          </p:cNvPr>
          <p:cNvSpPr>
            <a:spLocks noGrp="1"/>
          </p:cNvSpPr>
          <p:nvPr>
            <p:ph type="dt" sz="half" idx="10"/>
          </p:nvPr>
        </p:nvSpPr>
        <p:spPr/>
        <p:txBody>
          <a:bodyPr/>
          <a:lstStyle/>
          <a:p>
            <a:fld id="{1F7A6857-6CBC-4C34-8C29-3A11E31A6874}" type="datetimeFigureOut">
              <a:rPr lang="en-GB" smtClean="0"/>
              <a:t>30/05/2025</a:t>
            </a:fld>
            <a:endParaRPr lang="en-GB"/>
          </a:p>
        </p:txBody>
      </p:sp>
      <p:sp>
        <p:nvSpPr>
          <p:cNvPr id="6" name="Footer Placeholder 5">
            <a:extLst>
              <a:ext uri="{FF2B5EF4-FFF2-40B4-BE49-F238E27FC236}">
                <a16:creationId xmlns:a16="http://schemas.microsoft.com/office/drawing/2014/main" id="{10F97C0C-3A76-7300-7226-848071CCF8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3EA41A-32A7-7657-6BA3-06A162EEA14D}"/>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3628996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E0AEDF-F69A-B045-EDC0-A7D6AB6D1B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18022B1-70E5-939E-01EA-917DD390DD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E6633B-E945-C160-184F-0D7AC4A36D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7A6857-6CBC-4C34-8C29-3A11E31A6874}" type="datetimeFigureOut">
              <a:rPr lang="en-GB" smtClean="0"/>
              <a:t>30/05/2025</a:t>
            </a:fld>
            <a:endParaRPr lang="en-GB"/>
          </a:p>
        </p:txBody>
      </p:sp>
      <p:sp>
        <p:nvSpPr>
          <p:cNvPr id="5" name="Footer Placeholder 4">
            <a:extLst>
              <a:ext uri="{FF2B5EF4-FFF2-40B4-BE49-F238E27FC236}">
                <a16:creationId xmlns:a16="http://schemas.microsoft.com/office/drawing/2014/main" id="{C465C6A5-2648-5260-2987-B437B5D9E1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2CC333-C5EA-96C8-EEFE-C36E2E2DD7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89699-5ECD-4A19-9F0D-E971502410C8}" type="slidenum">
              <a:rPr lang="en-GB" smtClean="0"/>
              <a:t>‹#›</a:t>
            </a:fld>
            <a:endParaRPr lang="en-GB"/>
          </a:p>
        </p:txBody>
      </p:sp>
    </p:spTree>
    <p:extLst>
      <p:ext uri="{BB962C8B-B14F-4D97-AF65-F5344CB8AC3E}">
        <p14:creationId xmlns:p14="http://schemas.microsoft.com/office/powerpoint/2010/main" val="2899326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4.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4.xml"/><Relationship Id="rId1" Type="http://schemas.openxmlformats.org/officeDocument/2006/relationships/tags" Target="../tags/tag8.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hyperlink" Target="https://www.etf.europa.eu/en/document-attachments/conceptual-framework-entrepreneurial-centres-vocational-excellence" TargetMode="External"/><Relationship Id="rId2" Type="http://schemas.openxmlformats.org/officeDocument/2006/relationships/hyperlink" Target="https://www.etf.europa.eu/en/what-we-do/entrepreneurial-centres-vocational-excellence" TargetMode="External"/><Relationship Id="rId1" Type="http://schemas.openxmlformats.org/officeDocument/2006/relationships/slideLayout" Target="../slideLayouts/slideLayout14.xml"/><Relationship Id="rId5" Type="http://schemas.openxmlformats.org/officeDocument/2006/relationships/hyperlink" Target="https://www.youtube.com/watch?v=JxJdlQxw0z4" TargetMode="External"/><Relationship Id="rId4" Type="http://schemas.openxmlformats.org/officeDocument/2006/relationships/hyperlink" Target="https://www.etf.europa.eu/en/document-attachments/skills-ecosystem-engagement-toolkit"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4.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xtTitle">
            <a:extLst>
              <a:ext uri="{FF2B5EF4-FFF2-40B4-BE49-F238E27FC236}">
                <a16:creationId xmlns:a16="http://schemas.microsoft.com/office/drawing/2014/main" id="{2E01F5D9-45AD-49FC-AB35-1A666051217F}"/>
              </a:ext>
            </a:extLst>
          </p:cNvPr>
          <p:cNvSpPr>
            <a:spLocks noGrp="1"/>
          </p:cNvSpPr>
          <p:nvPr>
            <p:ph type="ctrTitle"/>
          </p:nvPr>
        </p:nvSpPr>
        <p:spPr>
          <a:xfrm>
            <a:off x="494027" y="1384039"/>
            <a:ext cx="8508374" cy="1942147"/>
          </a:xfrm>
        </p:spPr>
        <p:txBody>
          <a:bodyPr>
            <a:normAutofit/>
          </a:bodyPr>
          <a:lstStyle/>
          <a:p>
            <a:pPr defTabSz="917575"/>
            <a:r>
              <a:rPr lang="en-GB" b="1"/>
              <a:t>Entrepreneurial Centres of Vocational Excellence:</a:t>
            </a:r>
            <a:endParaRPr lang="en-US" b="1"/>
          </a:p>
        </p:txBody>
      </p:sp>
      <p:pic>
        <p:nvPicPr>
          <p:cNvPr id="3" name="Picture 2">
            <a:extLst>
              <a:ext uri="{FF2B5EF4-FFF2-40B4-BE49-F238E27FC236}">
                <a16:creationId xmlns:a16="http://schemas.microsoft.com/office/drawing/2014/main" id="{2675EACB-5C2A-9DB4-B379-8A91DFC9E9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66387" y="82325"/>
            <a:ext cx="3925613" cy="1198900"/>
          </a:xfrm>
          <a:prstGeom prst="rect">
            <a:avLst/>
          </a:prstGeom>
        </p:spPr>
      </p:pic>
      <p:sp>
        <p:nvSpPr>
          <p:cNvPr id="5" name="txtSubtitle">
            <a:extLst>
              <a:ext uri="{FF2B5EF4-FFF2-40B4-BE49-F238E27FC236}">
                <a16:creationId xmlns:a16="http://schemas.microsoft.com/office/drawing/2014/main" id="{C89F6B86-E28F-6042-6E6C-5BB0F13A1131}"/>
              </a:ext>
            </a:extLst>
          </p:cNvPr>
          <p:cNvSpPr txBox="1">
            <a:spLocks/>
          </p:cNvSpPr>
          <p:nvPr/>
        </p:nvSpPr>
        <p:spPr>
          <a:xfrm>
            <a:off x="577516" y="3429000"/>
            <a:ext cx="6997566" cy="3096929"/>
          </a:xfrm>
          <a:prstGeom prst="rect">
            <a:avLst/>
          </a:prstGeom>
        </p:spPr>
        <p:txBody>
          <a:bodyPr vert="horz" lIns="0" tIns="0" rIns="91440" bIns="0" rtlCol="0" anchor="t">
            <a:norm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200" b="1" dirty="0"/>
              <a:t>a boost for economies and societies</a:t>
            </a:r>
          </a:p>
          <a:p>
            <a:endParaRPr lang="en-GB" b="1" dirty="0">
              <a:latin typeface="Arial"/>
              <a:cs typeface="Arial"/>
            </a:endParaRPr>
          </a:p>
          <a:p>
            <a:endParaRPr lang="en-GB" b="1" dirty="0">
              <a:latin typeface="Arial"/>
              <a:cs typeface="Arial"/>
            </a:endParaRPr>
          </a:p>
          <a:p>
            <a:r>
              <a:rPr lang="en-GB" b="1" dirty="0">
                <a:solidFill>
                  <a:srgbClr val="002060"/>
                </a:solidFill>
                <a:latin typeface="Arial"/>
                <a:cs typeface="Arial"/>
              </a:rPr>
              <a:t>DARYA meeting, May 21, 2025</a:t>
            </a:r>
          </a:p>
          <a:p>
            <a:endParaRPr lang="en-GB" b="1" dirty="0">
              <a:latin typeface="Arial"/>
              <a:cs typeface="Arial"/>
            </a:endParaRPr>
          </a:p>
          <a:p>
            <a:endParaRPr lang="en-GB" dirty="0">
              <a:latin typeface="Arial"/>
              <a:cs typeface="Arial"/>
            </a:endParaRPr>
          </a:p>
          <a:p>
            <a:r>
              <a:rPr lang="en-GB" dirty="0">
                <a:solidFill>
                  <a:srgbClr val="C00000"/>
                </a:solidFill>
                <a:latin typeface="Arial"/>
                <a:cs typeface="Arial"/>
              </a:rPr>
              <a:t>Mariavittoria Garlappi</a:t>
            </a:r>
          </a:p>
          <a:p>
            <a:r>
              <a:rPr lang="en-GB" dirty="0">
                <a:solidFill>
                  <a:srgbClr val="C00000"/>
                </a:solidFill>
                <a:latin typeface="Arial"/>
                <a:cs typeface="Arial"/>
              </a:rPr>
              <a:t>Senior HCD expert</a:t>
            </a:r>
          </a:p>
          <a:p>
            <a:endParaRPr lang="en-US" dirty="0">
              <a:latin typeface="Arial"/>
              <a:cs typeface="Arial"/>
            </a:endParaRPr>
          </a:p>
        </p:txBody>
      </p:sp>
    </p:spTree>
    <p:custDataLst>
      <p:tags r:id="rId1"/>
    </p:custDataLst>
    <p:extLst>
      <p:ext uri="{BB962C8B-B14F-4D97-AF65-F5344CB8AC3E}">
        <p14:creationId xmlns:p14="http://schemas.microsoft.com/office/powerpoint/2010/main" val="3935420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4451F-4C2B-61BB-E38F-8ABA9FA2A37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F26CC8A-40BF-D021-276B-4FD66512EEB4}"/>
              </a:ext>
            </a:extLst>
          </p:cNvPr>
          <p:cNvSpPr>
            <a:spLocks noGrp="1"/>
          </p:cNvSpPr>
          <p:nvPr>
            <p:ph type="title"/>
          </p:nvPr>
        </p:nvSpPr>
        <p:spPr>
          <a:xfrm>
            <a:off x="612457" y="332657"/>
            <a:ext cx="10308079" cy="1080120"/>
          </a:xfrm>
        </p:spPr>
        <p:txBody>
          <a:bodyPr>
            <a:normAutofit/>
          </a:bodyPr>
          <a:lstStyle/>
          <a:p>
            <a:r>
              <a:rPr lang="en-US"/>
              <a:t>The Ecosystem engagement toolkit</a:t>
            </a:r>
          </a:p>
        </p:txBody>
      </p:sp>
      <p:sp>
        <p:nvSpPr>
          <p:cNvPr id="4" name="Slide Number Placeholder 3">
            <a:extLst>
              <a:ext uri="{FF2B5EF4-FFF2-40B4-BE49-F238E27FC236}">
                <a16:creationId xmlns:a16="http://schemas.microsoft.com/office/drawing/2014/main" id="{86225FD3-FF54-0F80-F6B7-3CB4C83C2079}"/>
              </a:ext>
            </a:extLst>
          </p:cNvPr>
          <p:cNvSpPr>
            <a:spLocks noGrp="1"/>
          </p:cNvSpPr>
          <p:nvPr>
            <p:ph type="sldNum" sz="quarter" idx="12"/>
          </p:nvPr>
        </p:nvSpPr>
        <p:spPr>
          <a:xfrm>
            <a:off x="11280576" y="6237312"/>
            <a:ext cx="287536" cy="29366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B84476-BC29-4407-9D57-B2E562B8968B}" type="slidenum">
              <a:rPr kumimoji="0" lang="en-US" sz="900" b="0" i="0" u="none" strike="noStrike" kern="1200" cap="none" spc="0" normalizeH="0" baseline="0" noProof="0" smtClean="0">
                <a:ln>
                  <a:noFill/>
                </a:ln>
                <a:solidFill>
                  <a:srgbClr val="455560"/>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a:ln>
                <a:noFill/>
              </a:ln>
              <a:solidFill>
                <a:srgbClr val="455560"/>
              </a:solidFill>
              <a:effectLst/>
              <a:uLnTx/>
              <a:uFillTx/>
              <a:latin typeface="Arial" panose="020B0604020202020204" pitchFamily="34" charset="0"/>
              <a:ea typeface="+mn-ea"/>
              <a:cs typeface="Arial" panose="020B0604020202020204" pitchFamily="34" charset="0"/>
            </a:endParaRPr>
          </a:p>
        </p:txBody>
      </p:sp>
      <p:sp>
        <p:nvSpPr>
          <p:cNvPr id="9" name="Content Placeholder 8">
            <a:extLst>
              <a:ext uri="{FF2B5EF4-FFF2-40B4-BE49-F238E27FC236}">
                <a16:creationId xmlns:a16="http://schemas.microsoft.com/office/drawing/2014/main" id="{C27DABBF-0A2F-232F-25AC-BC5C3B6834DD}"/>
              </a:ext>
            </a:extLst>
          </p:cNvPr>
          <p:cNvSpPr>
            <a:spLocks noGrp="1"/>
          </p:cNvSpPr>
          <p:nvPr>
            <p:ph idx="1"/>
          </p:nvPr>
        </p:nvSpPr>
        <p:spPr>
          <a:xfrm>
            <a:off x="777892" y="1667302"/>
            <a:ext cx="10944225" cy="4105249"/>
          </a:xfrm>
        </p:spPr>
        <p:txBody>
          <a:bodyPr>
            <a:normAutofit/>
          </a:bodyPr>
          <a:lstStyle/>
          <a:p>
            <a:pPr marL="285750" indent="-285750">
              <a:buFont typeface="Arial" panose="020B0604020202020204" pitchFamily="34" charset="0"/>
              <a:buChar char="•"/>
            </a:pPr>
            <a:endParaRPr lang="en-US" sz="3200"/>
          </a:p>
          <a:p>
            <a:pPr marL="0" indent="0">
              <a:buNone/>
            </a:pPr>
            <a:r>
              <a:rPr lang="en-US" sz="3200" b="1"/>
              <a:t>WHY?</a:t>
            </a:r>
          </a:p>
          <a:p>
            <a:pPr marL="0" indent="0">
              <a:buNone/>
            </a:pPr>
            <a:endParaRPr lang="en-US" sz="3200"/>
          </a:p>
          <a:p>
            <a:r>
              <a:rPr lang="en-US" sz="3200">
                <a:solidFill>
                  <a:srgbClr val="0070C0"/>
                </a:solidFill>
              </a:rPr>
              <a:t>Shift from Inward Focus </a:t>
            </a:r>
          </a:p>
          <a:p>
            <a:pPr marL="285750" indent="-285750">
              <a:buFont typeface="Arial" panose="020B0604020202020204" pitchFamily="34" charset="0"/>
              <a:buChar char="•"/>
            </a:pPr>
            <a:r>
              <a:rPr lang="en-US" sz="3200">
                <a:solidFill>
                  <a:schemeClr val="accent6"/>
                </a:solidFill>
              </a:rPr>
              <a:t>Develop Strategic Partnerships </a:t>
            </a:r>
          </a:p>
          <a:p>
            <a:pPr marL="285750" indent="-285750">
              <a:buFont typeface="Arial" panose="020B0604020202020204" pitchFamily="34" charset="0"/>
              <a:buChar char="•"/>
            </a:pPr>
            <a:r>
              <a:rPr lang="en-US" sz="3200">
                <a:solidFill>
                  <a:srgbClr val="FFC000"/>
                </a:solidFill>
              </a:rPr>
              <a:t>Promote an Entrepreneurial Mindset</a:t>
            </a:r>
          </a:p>
        </p:txBody>
      </p:sp>
      <p:pic>
        <p:nvPicPr>
          <p:cNvPr id="2" name="Content Placeholder 5" descr="A diagram of a diagram">
            <a:extLst>
              <a:ext uri="{FF2B5EF4-FFF2-40B4-BE49-F238E27FC236}">
                <a16:creationId xmlns:a16="http://schemas.microsoft.com/office/drawing/2014/main" id="{15D6FC12-A563-BDF6-DBFB-659C76925160}"/>
              </a:ext>
            </a:extLst>
          </p:cNvPr>
          <p:cNvPicPr>
            <a:picLocks/>
          </p:cNvPicPr>
          <p:nvPr/>
        </p:nvPicPr>
        <p:blipFill rotWithShape="1">
          <a:blip r:embed="rId4"/>
          <a:srcRect t="2055" r="2351"/>
          <a:stretch/>
        </p:blipFill>
        <p:spPr bwMode="auto">
          <a:xfrm>
            <a:off x="701332" y="1497873"/>
            <a:ext cx="9857811" cy="4391297"/>
          </a:xfrm>
          <a:prstGeom prst="rect">
            <a:avLst/>
          </a:prstGeom>
          <a:ln>
            <a:noFill/>
          </a:ln>
          <a:extLst>
            <a:ext uri="{53640926-AAD7-44D8-BBD7-CCE9431645EC}">
              <a14:shadowObscured xmlns:a14="http://schemas.microsoft.com/office/drawing/2010/main"/>
            </a:ext>
          </a:extLst>
        </p:spPr>
      </p:pic>
    </p:spTree>
    <p:custDataLst>
      <p:tags r:id="rId1"/>
    </p:custDataLst>
    <p:extLst>
      <p:ext uri="{BB962C8B-B14F-4D97-AF65-F5344CB8AC3E}">
        <p14:creationId xmlns:p14="http://schemas.microsoft.com/office/powerpoint/2010/main" val="2904468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D4268-4901-9FB5-3AA3-E20AF5A73A8C}"/>
              </a:ext>
            </a:extLst>
          </p:cNvPr>
          <p:cNvSpPr>
            <a:spLocks noGrp="1"/>
          </p:cNvSpPr>
          <p:nvPr>
            <p:ph type="title"/>
          </p:nvPr>
        </p:nvSpPr>
        <p:spPr/>
        <p:txBody>
          <a:bodyPr/>
          <a:lstStyle/>
          <a:p>
            <a:r>
              <a:rPr lang="en-GB"/>
              <a:t>Want to know more ?</a:t>
            </a:r>
          </a:p>
        </p:txBody>
      </p:sp>
      <p:sp>
        <p:nvSpPr>
          <p:cNvPr id="3" name="Content Placeholder 2">
            <a:extLst>
              <a:ext uri="{FF2B5EF4-FFF2-40B4-BE49-F238E27FC236}">
                <a16:creationId xmlns:a16="http://schemas.microsoft.com/office/drawing/2014/main" id="{66975156-92CC-204D-7AB2-E715D40ED5C7}"/>
              </a:ext>
            </a:extLst>
          </p:cNvPr>
          <p:cNvSpPr>
            <a:spLocks noGrp="1"/>
          </p:cNvSpPr>
          <p:nvPr>
            <p:ph idx="1"/>
          </p:nvPr>
        </p:nvSpPr>
        <p:spPr>
          <a:xfrm>
            <a:off x="973394" y="1628801"/>
            <a:ext cx="10594718" cy="4105249"/>
          </a:xfrm>
        </p:spPr>
        <p:txBody>
          <a:bodyPr/>
          <a:lstStyle/>
          <a:p>
            <a:pPr marL="0" indent="0">
              <a:buNone/>
            </a:pPr>
            <a:r>
              <a:rPr lang="fr-FR">
                <a:hlinkClick r:id="rId2"/>
              </a:rPr>
              <a:t>Entrepreneurial centres of vocational excellence | ETF</a:t>
            </a:r>
            <a:endParaRPr lang="fr-FR"/>
          </a:p>
          <a:p>
            <a:pPr marL="0" indent="0">
              <a:buNone/>
            </a:pPr>
            <a:endParaRPr lang="fr-FR"/>
          </a:p>
          <a:p>
            <a:pPr marL="0" indent="0">
              <a:buNone/>
            </a:pPr>
            <a:r>
              <a:rPr lang="en-GB">
                <a:hlinkClick r:id="rId3"/>
              </a:rPr>
              <a:t>Conceptual framework of entrepreneurial centres of vocational excellence | ETF</a:t>
            </a:r>
            <a:r>
              <a:rPr lang="en-GB"/>
              <a:t> in EN, FR and </a:t>
            </a:r>
            <a:r>
              <a:rPr lang="en-GB">
                <a:highlight>
                  <a:srgbClr val="FFFF00"/>
                </a:highlight>
              </a:rPr>
              <a:t>RU</a:t>
            </a:r>
          </a:p>
          <a:p>
            <a:pPr marL="0" indent="0">
              <a:buNone/>
            </a:pPr>
            <a:endParaRPr lang="en-GB">
              <a:highlight>
                <a:srgbClr val="FFFF00"/>
              </a:highlight>
            </a:endParaRPr>
          </a:p>
          <a:p>
            <a:pPr marL="0" indent="0">
              <a:buNone/>
            </a:pPr>
            <a:r>
              <a:rPr lang="sv-SE">
                <a:hlinkClick r:id="rId4"/>
              </a:rPr>
              <a:t>Skills ecosystem engagement toolkit | ETF</a:t>
            </a:r>
            <a:r>
              <a:rPr lang="sv-SE"/>
              <a:t> in EN</a:t>
            </a:r>
          </a:p>
          <a:p>
            <a:pPr marL="0" indent="0">
              <a:buNone/>
            </a:pPr>
            <a:endParaRPr lang="sv-SE">
              <a:highlight>
                <a:srgbClr val="FFFF00"/>
              </a:highlight>
            </a:endParaRPr>
          </a:p>
          <a:p>
            <a:pPr marL="0" indent="0">
              <a:buNone/>
            </a:pPr>
            <a:r>
              <a:rPr lang="en-GB">
                <a:hlinkClick r:id="rId5"/>
              </a:rPr>
              <a:t>ETF entrepreneurial </a:t>
            </a:r>
            <a:r>
              <a:rPr lang="en-GB" err="1">
                <a:hlinkClick r:id="rId5"/>
              </a:rPr>
              <a:t>CoVEs</a:t>
            </a:r>
            <a:r>
              <a:rPr lang="sv-SE"/>
              <a:t> in EN</a:t>
            </a:r>
            <a:endParaRPr lang="en-GB"/>
          </a:p>
        </p:txBody>
      </p:sp>
    </p:spTree>
    <p:extLst>
      <p:ext uri="{BB962C8B-B14F-4D97-AF65-F5344CB8AC3E}">
        <p14:creationId xmlns:p14="http://schemas.microsoft.com/office/powerpoint/2010/main" val="1833409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CCC95-BC92-6D27-920F-9EC26045A14F}"/>
            </a:ext>
          </a:extLst>
        </p:cNvPr>
        <p:cNvGrpSpPr/>
        <p:nvPr/>
      </p:nvGrpSpPr>
      <p:grpSpPr>
        <a:xfrm>
          <a:off x="0" y="0"/>
          <a:ext cx="0" cy="0"/>
          <a:chOff x="0" y="0"/>
          <a:chExt cx="0" cy="0"/>
        </a:xfrm>
      </p:grpSpPr>
      <p:sp>
        <p:nvSpPr>
          <p:cNvPr id="148" name="Title 147">
            <a:extLst>
              <a:ext uri="{FF2B5EF4-FFF2-40B4-BE49-F238E27FC236}">
                <a16:creationId xmlns:a16="http://schemas.microsoft.com/office/drawing/2014/main" id="{B0350B59-9825-211A-BF04-B58D38502E7B}"/>
              </a:ext>
            </a:extLst>
          </p:cNvPr>
          <p:cNvSpPr>
            <a:spLocks noGrp="1"/>
          </p:cNvSpPr>
          <p:nvPr>
            <p:ph type="title"/>
          </p:nvPr>
        </p:nvSpPr>
        <p:spPr>
          <a:xfrm>
            <a:off x="612457" y="332657"/>
            <a:ext cx="10944225" cy="1080120"/>
          </a:xfrm>
        </p:spPr>
        <p:txBody>
          <a:bodyPr/>
          <a:lstStyle/>
          <a:p>
            <a:r>
              <a:rPr lang="en-US"/>
              <a:t>Rationale for </a:t>
            </a:r>
            <a:r>
              <a:rPr lang="en-US" err="1"/>
              <a:t>EntreCoVEs</a:t>
            </a:r>
            <a:endParaRPr lang="en-US"/>
          </a:p>
        </p:txBody>
      </p:sp>
      <p:sp>
        <p:nvSpPr>
          <p:cNvPr id="3" name="Slide Number Placeholder 2">
            <a:extLst>
              <a:ext uri="{FF2B5EF4-FFF2-40B4-BE49-F238E27FC236}">
                <a16:creationId xmlns:a16="http://schemas.microsoft.com/office/drawing/2014/main" id="{CACA4260-CB0E-472C-72A3-77A6262E4DF7}"/>
              </a:ext>
            </a:extLst>
          </p:cNvPr>
          <p:cNvSpPr>
            <a:spLocks noGrp="1"/>
          </p:cNvSpPr>
          <p:nvPr>
            <p:ph type="sldNum" sz="quarter" idx="12"/>
          </p:nvPr>
        </p:nvSpPr>
        <p:spPr>
          <a:xfrm>
            <a:off x="11280576" y="6237312"/>
            <a:ext cx="287536" cy="29366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B84476-BC29-4407-9D57-B2E562B8968B}" type="slidenum">
              <a:rPr kumimoji="0" lang="en-US" sz="900" b="0" i="0" u="none" strike="noStrike" kern="1200" cap="none" spc="0" normalizeH="0" baseline="0" noProof="0" smtClean="0">
                <a:ln>
                  <a:noFill/>
                </a:ln>
                <a:solidFill>
                  <a:srgbClr val="455560"/>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a:ln>
                <a:noFill/>
              </a:ln>
              <a:solidFill>
                <a:srgbClr val="455560"/>
              </a:solidFill>
              <a:effectLst/>
              <a:uLnTx/>
              <a:uFillTx/>
              <a:latin typeface="Arial" panose="020B0604020202020204" pitchFamily="34" charset="0"/>
              <a:ea typeface="+mn-ea"/>
              <a:cs typeface="Arial" panose="020B0604020202020204" pitchFamily="34" charset="0"/>
            </a:endParaRPr>
          </a:p>
        </p:txBody>
      </p:sp>
      <p:sp>
        <p:nvSpPr>
          <p:cNvPr id="149" name="Text Placeholder 148">
            <a:extLst>
              <a:ext uri="{FF2B5EF4-FFF2-40B4-BE49-F238E27FC236}">
                <a16:creationId xmlns:a16="http://schemas.microsoft.com/office/drawing/2014/main" id="{FF9A2721-0BCB-5E35-4EFC-984957243F16}"/>
              </a:ext>
            </a:extLst>
          </p:cNvPr>
          <p:cNvSpPr>
            <a:spLocks noGrp="1"/>
          </p:cNvSpPr>
          <p:nvPr>
            <p:ph type="body" sz="quarter" idx="16"/>
          </p:nvPr>
        </p:nvSpPr>
        <p:spPr>
          <a:xfrm>
            <a:off x="1706234" y="2056721"/>
            <a:ext cx="1384461" cy="1378238"/>
          </a:xfrm>
        </p:spPr>
        <p:txBody>
          <a:bodyPr/>
          <a:lstStyle/>
          <a:p>
            <a:r>
              <a:rPr lang="en-US"/>
              <a:t>1</a:t>
            </a:r>
          </a:p>
        </p:txBody>
      </p:sp>
      <p:sp>
        <p:nvSpPr>
          <p:cNvPr id="150" name="Text Placeholder 149">
            <a:extLst>
              <a:ext uri="{FF2B5EF4-FFF2-40B4-BE49-F238E27FC236}">
                <a16:creationId xmlns:a16="http://schemas.microsoft.com/office/drawing/2014/main" id="{A952F18B-FB2F-4EFC-84AE-9B044264030F}"/>
              </a:ext>
            </a:extLst>
          </p:cNvPr>
          <p:cNvSpPr>
            <a:spLocks noGrp="1"/>
          </p:cNvSpPr>
          <p:nvPr>
            <p:ph type="body" sz="quarter" idx="25"/>
          </p:nvPr>
        </p:nvSpPr>
        <p:spPr>
          <a:xfrm>
            <a:off x="5414400" y="2056721"/>
            <a:ext cx="1384461" cy="1378238"/>
          </a:xfrm>
        </p:spPr>
        <p:txBody>
          <a:bodyPr/>
          <a:lstStyle/>
          <a:p>
            <a:r>
              <a:rPr lang="en-US"/>
              <a:t>2</a:t>
            </a:r>
          </a:p>
        </p:txBody>
      </p:sp>
      <p:sp>
        <p:nvSpPr>
          <p:cNvPr id="151" name="Text Placeholder 150">
            <a:extLst>
              <a:ext uri="{FF2B5EF4-FFF2-40B4-BE49-F238E27FC236}">
                <a16:creationId xmlns:a16="http://schemas.microsoft.com/office/drawing/2014/main" id="{F5B51453-9D4F-29DF-F0F8-BAEBF2DDA143}"/>
              </a:ext>
            </a:extLst>
          </p:cNvPr>
          <p:cNvSpPr>
            <a:spLocks noGrp="1"/>
          </p:cNvSpPr>
          <p:nvPr>
            <p:ph type="body" sz="quarter" idx="26"/>
          </p:nvPr>
        </p:nvSpPr>
        <p:spPr>
          <a:xfrm>
            <a:off x="9122564" y="2056721"/>
            <a:ext cx="1384461" cy="1378238"/>
          </a:xfrm>
        </p:spPr>
        <p:txBody>
          <a:bodyPr/>
          <a:lstStyle/>
          <a:p>
            <a:r>
              <a:rPr lang="en-US"/>
              <a:t>3</a:t>
            </a:r>
          </a:p>
        </p:txBody>
      </p:sp>
      <p:sp>
        <p:nvSpPr>
          <p:cNvPr id="140" name="Text Placeholder 139">
            <a:extLst>
              <a:ext uri="{FF2B5EF4-FFF2-40B4-BE49-F238E27FC236}">
                <a16:creationId xmlns:a16="http://schemas.microsoft.com/office/drawing/2014/main" id="{33E191CB-2B39-87B9-BB4E-DB4F5D35F0AE}"/>
              </a:ext>
            </a:extLst>
          </p:cNvPr>
          <p:cNvSpPr>
            <a:spLocks noGrp="1"/>
          </p:cNvSpPr>
          <p:nvPr>
            <p:ph type="body" sz="quarter" idx="22"/>
          </p:nvPr>
        </p:nvSpPr>
        <p:spPr>
          <a:xfrm>
            <a:off x="629907" y="3832018"/>
            <a:ext cx="3305853" cy="1902032"/>
          </a:xfrm>
        </p:spPr>
        <p:txBody>
          <a:bodyPr/>
          <a:lstStyle/>
          <a:p>
            <a:r>
              <a:rPr lang="en-US" sz="2400" b="1">
                <a:solidFill>
                  <a:srgbClr val="00B050"/>
                </a:solidFill>
              </a:rPr>
              <a:t>Developing Entrepreneurial Spirit: more relevance and efficiency</a:t>
            </a:r>
          </a:p>
          <a:p>
            <a:endParaRPr lang="en-GB"/>
          </a:p>
        </p:txBody>
      </p:sp>
      <p:sp>
        <p:nvSpPr>
          <p:cNvPr id="152" name="Text Placeholder 151">
            <a:extLst>
              <a:ext uri="{FF2B5EF4-FFF2-40B4-BE49-F238E27FC236}">
                <a16:creationId xmlns:a16="http://schemas.microsoft.com/office/drawing/2014/main" id="{B7EFEF45-AF73-757E-9181-C46BE7EDC2BE}"/>
              </a:ext>
            </a:extLst>
          </p:cNvPr>
          <p:cNvSpPr>
            <a:spLocks noGrp="1"/>
          </p:cNvSpPr>
          <p:nvPr>
            <p:ph type="body" sz="quarter" idx="27"/>
          </p:nvPr>
        </p:nvSpPr>
        <p:spPr>
          <a:xfrm>
            <a:off x="4345691" y="3832018"/>
            <a:ext cx="3506637" cy="1902032"/>
          </a:xfrm>
        </p:spPr>
        <p:txBody>
          <a:bodyPr>
            <a:normAutofit/>
          </a:bodyPr>
          <a:lstStyle/>
          <a:p>
            <a:r>
              <a:rPr lang="en-US" sz="2400" b="1">
                <a:solidFill>
                  <a:srgbClr val="00B0F0"/>
                </a:solidFill>
              </a:rPr>
              <a:t>CoVEs Effectively support socio-economic development</a:t>
            </a:r>
            <a:endParaRPr lang="en-GB" sz="2400" b="1">
              <a:solidFill>
                <a:srgbClr val="00B0F0"/>
              </a:solidFill>
            </a:endParaRPr>
          </a:p>
        </p:txBody>
      </p:sp>
      <p:sp>
        <p:nvSpPr>
          <p:cNvPr id="153" name="Text Placeholder 152">
            <a:extLst>
              <a:ext uri="{FF2B5EF4-FFF2-40B4-BE49-F238E27FC236}">
                <a16:creationId xmlns:a16="http://schemas.microsoft.com/office/drawing/2014/main" id="{E7B29FFD-588D-8DF5-4623-CCFA1BE0EFD1}"/>
              </a:ext>
            </a:extLst>
          </p:cNvPr>
          <p:cNvSpPr>
            <a:spLocks noGrp="1"/>
          </p:cNvSpPr>
          <p:nvPr>
            <p:ph type="body" sz="quarter" idx="28"/>
          </p:nvPr>
        </p:nvSpPr>
        <p:spPr>
          <a:xfrm>
            <a:off x="8061477" y="3832018"/>
            <a:ext cx="3435124" cy="1902032"/>
          </a:xfrm>
        </p:spPr>
        <p:txBody>
          <a:bodyPr>
            <a:normAutofit/>
          </a:bodyPr>
          <a:lstStyle/>
          <a:p>
            <a:pPr lvl="0"/>
            <a:r>
              <a:rPr lang="en-GB" sz="2400" b="1" err="1">
                <a:solidFill>
                  <a:srgbClr val="FFC000"/>
                </a:solidFill>
              </a:rPr>
              <a:t>CoVEs</a:t>
            </a:r>
            <a:r>
              <a:rPr lang="en-GB" sz="2400" b="1">
                <a:solidFill>
                  <a:srgbClr val="FFC000"/>
                </a:solidFill>
              </a:rPr>
              <a:t> help citizens’ employability: employees, self-employed, entrepreneurs</a:t>
            </a:r>
          </a:p>
        </p:txBody>
      </p:sp>
    </p:spTree>
    <p:custDataLst>
      <p:tags r:id="rId1"/>
    </p:custDataLst>
    <p:extLst>
      <p:ext uri="{BB962C8B-B14F-4D97-AF65-F5344CB8AC3E}">
        <p14:creationId xmlns:p14="http://schemas.microsoft.com/office/powerpoint/2010/main" val="145970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8135E-5559-C0D2-F40B-3DC3212F91CE}"/>
            </a:ext>
          </a:extLst>
        </p:cNvPr>
        <p:cNvGrpSpPr/>
        <p:nvPr/>
      </p:nvGrpSpPr>
      <p:grpSpPr>
        <a:xfrm>
          <a:off x="0" y="0"/>
          <a:ext cx="0" cy="0"/>
          <a:chOff x="0" y="0"/>
          <a:chExt cx="0" cy="0"/>
        </a:xfrm>
      </p:grpSpPr>
      <p:sp>
        <p:nvSpPr>
          <p:cNvPr id="148" name="Title 147">
            <a:extLst>
              <a:ext uri="{FF2B5EF4-FFF2-40B4-BE49-F238E27FC236}">
                <a16:creationId xmlns:a16="http://schemas.microsoft.com/office/drawing/2014/main" id="{E87AF331-1394-7C94-1204-7FDBE6928599}"/>
              </a:ext>
            </a:extLst>
          </p:cNvPr>
          <p:cNvSpPr>
            <a:spLocks noGrp="1"/>
          </p:cNvSpPr>
          <p:nvPr>
            <p:ph type="title"/>
          </p:nvPr>
        </p:nvSpPr>
        <p:spPr>
          <a:xfrm>
            <a:off x="612457" y="332657"/>
            <a:ext cx="10944225" cy="1080120"/>
          </a:xfrm>
        </p:spPr>
        <p:txBody>
          <a:bodyPr/>
          <a:lstStyle/>
          <a:p>
            <a:r>
              <a:rPr lang="en-US"/>
              <a:t>Three main tools</a:t>
            </a:r>
          </a:p>
        </p:txBody>
      </p:sp>
      <p:sp>
        <p:nvSpPr>
          <p:cNvPr id="3" name="Slide Number Placeholder 2">
            <a:extLst>
              <a:ext uri="{FF2B5EF4-FFF2-40B4-BE49-F238E27FC236}">
                <a16:creationId xmlns:a16="http://schemas.microsoft.com/office/drawing/2014/main" id="{B66BEFBF-5FB5-6865-565F-17900E542071}"/>
              </a:ext>
            </a:extLst>
          </p:cNvPr>
          <p:cNvSpPr>
            <a:spLocks noGrp="1"/>
          </p:cNvSpPr>
          <p:nvPr>
            <p:ph type="sldNum" sz="quarter" idx="12"/>
          </p:nvPr>
        </p:nvSpPr>
        <p:spPr>
          <a:xfrm>
            <a:off x="11280576" y="6237312"/>
            <a:ext cx="287536" cy="29366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B84476-BC29-4407-9D57-B2E562B8968B}" type="slidenum">
              <a:rPr kumimoji="0" lang="en-US" sz="900" b="0" i="0" u="none" strike="noStrike" kern="1200" cap="none" spc="0" normalizeH="0" baseline="0" noProof="0" smtClean="0">
                <a:ln>
                  <a:noFill/>
                </a:ln>
                <a:solidFill>
                  <a:srgbClr val="455560"/>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a:ln>
                <a:noFill/>
              </a:ln>
              <a:solidFill>
                <a:srgbClr val="455560"/>
              </a:solidFill>
              <a:effectLst/>
              <a:uLnTx/>
              <a:uFillTx/>
              <a:latin typeface="Arial" panose="020B0604020202020204" pitchFamily="34" charset="0"/>
              <a:ea typeface="+mn-ea"/>
              <a:cs typeface="Arial" panose="020B0604020202020204" pitchFamily="34" charset="0"/>
            </a:endParaRPr>
          </a:p>
        </p:txBody>
      </p:sp>
      <p:sp>
        <p:nvSpPr>
          <p:cNvPr id="149" name="Text Placeholder 148">
            <a:extLst>
              <a:ext uri="{FF2B5EF4-FFF2-40B4-BE49-F238E27FC236}">
                <a16:creationId xmlns:a16="http://schemas.microsoft.com/office/drawing/2014/main" id="{9CBE4746-05AE-7DEF-720A-E0339E95A985}"/>
              </a:ext>
            </a:extLst>
          </p:cNvPr>
          <p:cNvSpPr>
            <a:spLocks noGrp="1"/>
          </p:cNvSpPr>
          <p:nvPr>
            <p:ph type="body" sz="quarter" idx="16"/>
          </p:nvPr>
        </p:nvSpPr>
        <p:spPr>
          <a:xfrm>
            <a:off x="1706234" y="2056721"/>
            <a:ext cx="1384461" cy="1378238"/>
          </a:xfrm>
        </p:spPr>
        <p:txBody>
          <a:bodyPr/>
          <a:lstStyle/>
          <a:p>
            <a:r>
              <a:rPr lang="en-US"/>
              <a:t>1</a:t>
            </a:r>
          </a:p>
        </p:txBody>
      </p:sp>
      <p:sp>
        <p:nvSpPr>
          <p:cNvPr id="150" name="Text Placeholder 149">
            <a:extLst>
              <a:ext uri="{FF2B5EF4-FFF2-40B4-BE49-F238E27FC236}">
                <a16:creationId xmlns:a16="http://schemas.microsoft.com/office/drawing/2014/main" id="{758A8DB0-629E-2D6D-8EDB-F790E337E7DC}"/>
              </a:ext>
            </a:extLst>
          </p:cNvPr>
          <p:cNvSpPr>
            <a:spLocks noGrp="1"/>
          </p:cNvSpPr>
          <p:nvPr>
            <p:ph type="body" sz="quarter" idx="25"/>
          </p:nvPr>
        </p:nvSpPr>
        <p:spPr>
          <a:xfrm>
            <a:off x="5414400" y="2056721"/>
            <a:ext cx="1384461" cy="1378238"/>
          </a:xfrm>
        </p:spPr>
        <p:txBody>
          <a:bodyPr/>
          <a:lstStyle/>
          <a:p>
            <a:r>
              <a:rPr lang="en-US"/>
              <a:t>2</a:t>
            </a:r>
          </a:p>
        </p:txBody>
      </p:sp>
      <p:sp>
        <p:nvSpPr>
          <p:cNvPr id="151" name="Text Placeholder 150">
            <a:extLst>
              <a:ext uri="{FF2B5EF4-FFF2-40B4-BE49-F238E27FC236}">
                <a16:creationId xmlns:a16="http://schemas.microsoft.com/office/drawing/2014/main" id="{706BACFF-6CD2-0944-6450-4913CA91A62D}"/>
              </a:ext>
            </a:extLst>
          </p:cNvPr>
          <p:cNvSpPr>
            <a:spLocks noGrp="1"/>
          </p:cNvSpPr>
          <p:nvPr>
            <p:ph type="body" sz="quarter" idx="26"/>
          </p:nvPr>
        </p:nvSpPr>
        <p:spPr>
          <a:xfrm>
            <a:off x="9122564" y="2056721"/>
            <a:ext cx="1384461" cy="1378238"/>
          </a:xfrm>
        </p:spPr>
        <p:txBody>
          <a:bodyPr/>
          <a:lstStyle/>
          <a:p>
            <a:r>
              <a:rPr lang="en-US"/>
              <a:t>3</a:t>
            </a:r>
          </a:p>
        </p:txBody>
      </p:sp>
      <p:sp>
        <p:nvSpPr>
          <p:cNvPr id="140" name="Text Placeholder 139">
            <a:extLst>
              <a:ext uri="{FF2B5EF4-FFF2-40B4-BE49-F238E27FC236}">
                <a16:creationId xmlns:a16="http://schemas.microsoft.com/office/drawing/2014/main" id="{526FD22B-912F-4A18-909C-F35EC6437F93}"/>
              </a:ext>
            </a:extLst>
          </p:cNvPr>
          <p:cNvSpPr>
            <a:spLocks noGrp="1"/>
          </p:cNvSpPr>
          <p:nvPr>
            <p:ph type="body" sz="quarter" idx="22"/>
          </p:nvPr>
        </p:nvSpPr>
        <p:spPr>
          <a:xfrm>
            <a:off x="629907" y="3832018"/>
            <a:ext cx="3305853" cy="1902032"/>
          </a:xfrm>
        </p:spPr>
        <p:txBody>
          <a:bodyPr/>
          <a:lstStyle/>
          <a:p>
            <a:r>
              <a:rPr lang="en-US" sz="2800" b="1">
                <a:solidFill>
                  <a:srgbClr val="00B050"/>
                </a:solidFill>
              </a:rPr>
              <a:t>Conceptual framework</a:t>
            </a:r>
          </a:p>
          <a:p>
            <a:endParaRPr lang="en-GB"/>
          </a:p>
        </p:txBody>
      </p:sp>
      <p:sp>
        <p:nvSpPr>
          <p:cNvPr id="152" name="Text Placeholder 151">
            <a:extLst>
              <a:ext uri="{FF2B5EF4-FFF2-40B4-BE49-F238E27FC236}">
                <a16:creationId xmlns:a16="http://schemas.microsoft.com/office/drawing/2014/main" id="{DE810B0C-8E4A-5F65-593B-158800253FB6}"/>
              </a:ext>
            </a:extLst>
          </p:cNvPr>
          <p:cNvSpPr>
            <a:spLocks noGrp="1" noRot="1" noMove="1" noResize="1" noEditPoints="1" noAdjustHandles="1" noChangeArrowheads="1" noChangeShapeType="1"/>
          </p:cNvSpPr>
          <p:nvPr>
            <p:ph type="body" sz="quarter" idx="27"/>
          </p:nvPr>
        </p:nvSpPr>
        <p:spPr>
          <a:xfrm>
            <a:off x="4345691" y="3832018"/>
            <a:ext cx="3506637" cy="1902032"/>
          </a:xfrm>
        </p:spPr>
        <p:txBody>
          <a:bodyPr>
            <a:normAutofit/>
          </a:bodyPr>
          <a:lstStyle/>
          <a:p>
            <a:r>
              <a:rPr lang="en-US" sz="2800" b="1">
                <a:solidFill>
                  <a:srgbClr val="FFC000"/>
                </a:solidFill>
              </a:rPr>
              <a:t>Self-assessment toolkit</a:t>
            </a:r>
            <a:endParaRPr lang="en-GB" sz="2800" b="1">
              <a:solidFill>
                <a:srgbClr val="FFC000"/>
              </a:solidFill>
            </a:endParaRPr>
          </a:p>
        </p:txBody>
      </p:sp>
      <p:sp>
        <p:nvSpPr>
          <p:cNvPr id="153" name="Text Placeholder 152">
            <a:extLst>
              <a:ext uri="{FF2B5EF4-FFF2-40B4-BE49-F238E27FC236}">
                <a16:creationId xmlns:a16="http://schemas.microsoft.com/office/drawing/2014/main" id="{5C18F9A9-585B-C50C-C042-A654045CD8E2}"/>
              </a:ext>
            </a:extLst>
          </p:cNvPr>
          <p:cNvSpPr>
            <a:spLocks noGrp="1"/>
          </p:cNvSpPr>
          <p:nvPr>
            <p:ph type="body" sz="quarter" idx="28"/>
          </p:nvPr>
        </p:nvSpPr>
        <p:spPr>
          <a:xfrm>
            <a:off x="8061477" y="3832018"/>
            <a:ext cx="3435124" cy="1902032"/>
          </a:xfrm>
        </p:spPr>
        <p:txBody>
          <a:bodyPr>
            <a:normAutofit/>
          </a:bodyPr>
          <a:lstStyle/>
          <a:p>
            <a:pPr lvl="0"/>
            <a:r>
              <a:rPr lang="en-GB" sz="2800" b="1">
                <a:solidFill>
                  <a:srgbClr val="0070C0"/>
                </a:solidFill>
              </a:rPr>
              <a:t>Ecosystem engagement toolkit</a:t>
            </a:r>
          </a:p>
          <a:p>
            <a:pPr lvl="0"/>
            <a:endParaRPr lang="en-GB" sz="2000" b="1">
              <a:solidFill>
                <a:srgbClr val="00B050"/>
              </a:solidFill>
            </a:endParaRPr>
          </a:p>
        </p:txBody>
      </p:sp>
    </p:spTree>
    <p:custDataLst>
      <p:tags r:id="rId1"/>
    </p:custDataLst>
    <p:extLst>
      <p:ext uri="{BB962C8B-B14F-4D97-AF65-F5344CB8AC3E}">
        <p14:creationId xmlns:p14="http://schemas.microsoft.com/office/powerpoint/2010/main" val="1808153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3"/>
          <p:cNvSpPr txBox="1"/>
          <p:nvPr/>
        </p:nvSpPr>
        <p:spPr>
          <a:xfrm>
            <a:off x="1541535" y="343036"/>
            <a:ext cx="10110917" cy="349263"/>
          </a:xfrm>
          <a:prstGeom prst="rect">
            <a:avLst/>
          </a:prstGeom>
        </p:spPr>
        <p:txBody>
          <a:bodyPr lIns="0" tIns="0" rIns="0" bIns="0" rtlCol="0" anchor="t">
            <a:spAutoFit/>
          </a:bodyPr>
          <a:lstStyle/>
          <a:p>
            <a:pPr>
              <a:lnSpc>
                <a:spcPts val="2908"/>
              </a:lnSpc>
            </a:pPr>
            <a:r>
              <a:rPr lang="en-US" sz="2077" spc="83">
                <a:solidFill>
                  <a:srgbClr val="FFFFFF"/>
                </a:solidFill>
                <a:latin typeface="Aileron Regular Bold"/>
              </a:rPr>
              <a:t>Digital technology in education -  Lessons learnt from Covid Emergency</a:t>
            </a:r>
          </a:p>
        </p:txBody>
      </p:sp>
      <p:sp>
        <p:nvSpPr>
          <p:cNvPr id="27" name="TextBox 26">
            <a:extLst>
              <a:ext uri="{FF2B5EF4-FFF2-40B4-BE49-F238E27FC236}">
                <a16:creationId xmlns:a16="http://schemas.microsoft.com/office/drawing/2014/main" id="{FFB65155-D429-68DB-0DD8-B714E8A7E5D2}"/>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sp>
        <p:nvSpPr>
          <p:cNvPr id="29" name="TextBox 28">
            <a:extLst>
              <a:ext uri="{FF2B5EF4-FFF2-40B4-BE49-F238E27FC236}">
                <a16:creationId xmlns:a16="http://schemas.microsoft.com/office/drawing/2014/main" id="{2A8D9124-6E94-08A5-1755-1A95AE6ED47B}"/>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sp>
        <p:nvSpPr>
          <p:cNvPr id="31" name="TextBox 30">
            <a:extLst>
              <a:ext uri="{FF2B5EF4-FFF2-40B4-BE49-F238E27FC236}">
                <a16:creationId xmlns:a16="http://schemas.microsoft.com/office/drawing/2014/main" id="{4F7A66CB-F932-6565-F832-80CAB8754F84}"/>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pic>
        <p:nvPicPr>
          <p:cNvPr id="32" name="Picture 31">
            <a:extLst>
              <a:ext uri="{FF2B5EF4-FFF2-40B4-BE49-F238E27FC236}">
                <a16:creationId xmlns:a16="http://schemas.microsoft.com/office/drawing/2014/main" id="{D95241A3-32B2-F3EF-846E-B3A193450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6387" y="206143"/>
            <a:ext cx="3925613" cy="1198900"/>
          </a:xfrm>
          <a:prstGeom prst="rect">
            <a:avLst/>
          </a:prstGeom>
        </p:spPr>
      </p:pic>
      <p:sp>
        <p:nvSpPr>
          <p:cNvPr id="25" name="Title 24">
            <a:extLst>
              <a:ext uri="{FF2B5EF4-FFF2-40B4-BE49-F238E27FC236}">
                <a16:creationId xmlns:a16="http://schemas.microsoft.com/office/drawing/2014/main" id="{8A82E5B8-C17C-58FA-F925-6D417D6B161D}"/>
              </a:ext>
            </a:extLst>
          </p:cNvPr>
          <p:cNvSpPr>
            <a:spLocks noGrp="1"/>
          </p:cNvSpPr>
          <p:nvPr>
            <p:ph type="title"/>
          </p:nvPr>
        </p:nvSpPr>
        <p:spPr>
          <a:xfrm>
            <a:off x="535826" y="222302"/>
            <a:ext cx="10515600" cy="1325563"/>
          </a:xfrm>
        </p:spPr>
        <p:txBody>
          <a:bodyPr>
            <a:normAutofit/>
          </a:bodyPr>
          <a:lstStyle/>
          <a:p>
            <a:r>
              <a:rPr lang="en-GB" sz="4000"/>
              <a:t>Entrepreneurial CoVE Conceptual </a:t>
            </a:r>
            <a:br>
              <a:rPr lang="en-GB" sz="4000"/>
            </a:br>
            <a:r>
              <a:rPr lang="en-GB" sz="4000"/>
              <a:t>Framework</a:t>
            </a:r>
          </a:p>
        </p:txBody>
      </p:sp>
      <p:pic>
        <p:nvPicPr>
          <p:cNvPr id="2" name="image1.png" descr="Diagram&#10;&#10;Description automatically generated">
            <a:extLst>
              <a:ext uri="{FF2B5EF4-FFF2-40B4-BE49-F238E27FC236}">
                <a16:creationId xmlns:a16="http://schemas.microsoft.com/office/drawing/2014/main" id="{44232EAE-4BC9-257F-A07F-BFEE51138146}"/>
              </a:ext>
            </a:extLst>
          </p:cNvPr>
          <p:cNvPicPr/>
          <p:nvPr/>
        </p:nvPicPr>
        <p:blipFill>
          <a:blip r:embed="rId4"/>
          <a:srcRect t="11170"/>
          <a:stretch/>
        </p:blipFill>
        <p:spPr>
          <a:xfrm>
            <a:off x="1541534" y="1405043"/>
            <a:ext cx="8950499" cy="5452958"/>
          </a:xfrm>
          <a:prstGeom prst="rect">
            <a:avLst/>
          </a:prstGeom>
          <a:ln/>
        </p:spPr>
      </p:pic>
    </p:spTree>
    <p:extLst>
      <p:ext uri="{BB962C8B-B14F-4D97-AF65-F5344CB8AC3E}">
        <p14:creationId xmlns:p14="http://schemas.microsoft.com/office/powerpoint/2010/main" val="4238226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3"/>
          <p:cNvSpPr txBox="1"/>
          <p:nvPr/>
        </p:nvSpPr>
        <p:spPr>
          <a:xfrm>
            <a:off x="1541535" y="343036"/>
            <a:ext cx="10110917" cy="349263"/>
          </a:xfrm>
          <a:prstGeom prst="rect">
            <a:avLst/>
          </a:prstGeom>
        </p:spPr>
        <p:txBody>
          <a:bodyPr lIns="0" tIns="0" rIns="0" bIns="0" rtlCol="0" anchor="t">
            <a:spAutoFit/>
          </a:bodyPr>
          <a:lstStyle/>
          <a:p>
            <a:pPr>
              <a:lnSpc>
                <a:spcPts val="2908"/>
              </a:lnSpc>
            </a:pPr>
            <a:r>
              <a:rPr lang="en-US" sz="2077" spc="83">
                <a:solidFill>
                  <a:srgbClr val="FFFFFF"/>
                </a:solidFill>
                <a:latin typeface="Aileron Regular Bold"/>
              </a:rPr>
              <a:t>Digital technology in education -  Lessons learnt from Covid Emergency</a:t>
            </a:r>
          </a:p>
        </p:txBody>
      </p:sp>
      <p:sp>
        <p:nvSpPr>
          <p:cNvPr id="27" name="TextBox 26">
            <a:extLst>
              <a:ext uri="{FF2B5EF4-FFF2-40B4-BE49-F238E27FC236}">
                <a16:creationId xmlns:a16="http://schemas.microsoft.com/office/drawing/2014/main" id="{FFB65155-D429-68DB-0DD8-B714E8A7E5D2}"/>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sp>
        <p:nvSpPr>
          <p:cNvPr id="29" name="TextBox 28">
            <a:extLst>
              <a:ext uri="{FF2B5EF4-FFF2-40B4-BE49-F238E27FC236}">
                <a16:creationId xmlns:a16="http://schemas.microsoft.com/office/drawing/2014/main" id="{2A8D9124-6E94-08A5-1755-1A95AE6ED47B}"/>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sp>
        <p:nvSpPr>
          <p:cNvPr id="31" name="TextBox 30">
            <a:extLst>
              <a:ext uri="{FF2B5EF4-FFF2-40B4-BE49-F238E27FC236}">
                <a16:creationId xmlns:a16="http://schemas.microsoft.com/office/drawing/2014/main" id="{4F7A66CB-F932-6565-F832-80CAB8754F84}"/>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pic>
        <p:nvPicPr>
          <p:cNvPr id="32" name="Picture 31">
            <a:extLst>
              <a:ext uri="{FF2B5EF4-FFF2-40B4-BE49-F238E27FC236}">
                <a16:creationId xmlns:a16="http://schemas.microsoft.com/office/drawing/2014/main" id="{D95241A3-32B2-F3EF-846E-B3A193450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6387" y="206143"/>
            <a:ext cx="3925613" cy="1198900"/>
          </a:xfrm>
          <a:prstGeom prst="rect">
            <a:avLst/>
          </a:prstGeom>
        </p:spPr>
      </p:pic>
      <p:sp>
        <p:nvSpPr>
          <p:cNvPr id="25" name="Title 24">
            <a:extLst>
              <a:ext uri="{FF2B5EF4-FFF2-40B4-BE49-F238E27FC236}">
                <a16:creationId xmlns:a16="http://schemas.microsoft.com/office/drawing/2014/main" id="{8A82E5B8-C17C-58FA-F925-6D417D6B161D}"/>
              </a:ext>
            </a:extLst>
          </p:cNvPr>
          <p:cNvSpPr>
            <a:spLocks noGrp="1"/>
          </p:cNvSpPr>
          <p:nvPr>
            <p:ph type="title"/>
          </p:nvPr>
        </p:nvSpPr>
        <p:spPr/>
        <p:txBody>
          <a:bodyPr>
            <a:normAutofit/>
          </a:bodyPr>
          <a:lstStyle/>
          <a:p>
            <a:r>
              <a:rPr lang="en-GB" sz="4000"/>
              <a:t>Conceptual Framework (Cont.)</a:t>
            </a:r>
          </a:p>
        </p:txBody>
      </p:sp>
      <p:graphicFrame>
        <p:nvGraphicFramePr>
          <p:cNvPr id="3" name="Diagram 2">
            <a:extLst>
              <a:ext uri="{FF2B5EF4-FFF2-40B4-BE49-F238E27FC236}">
                <a16:creationId xmlns:a16="http://schemas.microsoft.com/office/drawing/2014/main" id="{4BDF0571-525E-646C-B0F1-03CA61A35CEA}"/>
              </a:ext>
            </a:extLst>
          </p:cNvPr>
          <p:cNvGraphicFramePr/>
          <p:nvPr>
            <p:extLst>
              <p:ext uri="{D42A27DB-BD31-4B8C-83A1-F6EECF244321}">
                <p14:modId xmlns:p14="http://schemas.microsoft.com/office/powerpoint/2010/main" val="2483538072"/>
              </p:ext>
            </p:extLst>
          </p:nvPr>
        </p:nvGraphicFramePr>
        <p:xfrm>
          <a:off x="869829" y="1754846"/>
          <a:ext cx="10956985"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78878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8"/>
          <p:cNvSpPr txBox="1"/>
          <p:nvPr/>
        </p:nvSpPr>
        <p:spPr>
          <a:xfrm>
            <a:off x="9213456" y="3054668"/>
            <a:ext cx="2087801" cy="1285095"/>
          </a:xfrm>
          <a:prstGeom prst="rect">
            <a:avLst/>
          </a:prstGeom>
        </p:spPr>
        <p:txBody>
          <a:bodyPr lIns="0" tIns="0" rIns="0" bIns="0" rtlCol="0" anchor="t">
            <a:spAutoFit/>
          </a:bodyPr>
          <a:lstStyle/>
          <a:p>
            <a:pPr algn="ctr">
              <a:lnSpc>
                <a:spcPts val="3547"/>
              </a:lnSpc>
            </a:pPr>
            <a:r>
              <a:rPr lang="fr-FR" sz="1500" b="1">
                <a:solidFill>
                  <a:srgbClr val="FFFFFF"/>
                </a:solidFill>
                <a:latin typeface="Aileron Heavy Bold"/>
              </a:rPr>
              <a:t>APRÈS L'URGENCE - VERS UNE DTL SYSTÉMIQUE DANS L'ÉDUCATION</a:t>
            </a:r>
            <a:endParaRPr lang="en-US" sz="1500" b="1">
              <a:solidFill>
                <a:srgbClr val="FFFFFF"/>
              </a:solidFill>
              <a:latin typeface="Aileron Heavy Bold"/>
            </a:endParaRPr>
          </a:p>
        </p:txBody>
      </p:sp>
      <p:sp>
        <p:nvSpPr>
          <p:cNvPr id="23" name="TextBox 23"/>
          <p:cNvSpPr txBox="1"/>
          <p:nvPr/>
        </p:nvSpPr>
        <p:spPr>
          <a:xfrm>
            <a:off x="1541535" y="340118"/>
            <a:ext cx="10110917" cy="349263"/>
          </a:xfrm>
          <a:prstGeom prst="rect">
            <a:avLst/>
          </a:prstGeom>
        </p:spPr>
        <p:txBody>
          <a:bodyPr lIns="0" tIns="0" rIns="0" bIns="0" rtlCol="0" anchor="t">
            <a:spAutoFit/>
          </a:bodyPr>
          <a:lstStyle/>
          <a:p>
            <a:pPr>
              <a:lnSpc>
                <a:spcPts val="2908"/>
              </a:lnSpc>
            </a:pPr>
            <a:r>
              <a:rPr lang="en-US" sz="2077" spc="83">
                <a:solidFill>
                  <a:srgbClr val="FFFFFF"/>
                </a:solidFill>
                <a:latin typeface="Aileron Regular Bold"/>
              </a:rPr>
              <a:t>Digital technology in education -  Lessons learnt from Covid Emergency</a:t>
            </a:r>
          </a:p>
        </p:txBody>
      </p:sp>
      <p:sp>
        <p:nvSpPr>
          <p:cNvPr id="27" name="TextBox 26">
            <a:extLst>
              <a:ext uri="{FF2B5EF4-FFF2-40B4-BE49-F238E27FC236}">
                <a16:creationId xmlns:a16="http://schemas.microsoft.com/office/drawing/2014/main" id="{FFB65155-D429-68DB-0DD8-B714E8A7E5D2}"/>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sp>
        <p:nvSpPr>
          <p:cNvPr id="29" name="TextBox 28">
            <a:extLst>
              <a:ext uri="{FF2B5EF4-FFF2-40B4-BE49-F238E27FC236}">
                <a16:creationId xmlns:a16="http://schemas.microsoft.com/office/drawing/2014/main" id="{2A8D9124-6E94-08A5-1755-1A95AE6ED47B}"/>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pic>
        <p:nvPicPr>
          <p:cNvPr id="32" name="Picture 31">
            <a:extLst>
              <a:ext uri="{FF2B5EF4-FFF2-40B4-BE49-F238E27FC236}">
                <a16:creationId xmlns:a16="http://schemas.microsoft.com/office/drawing/2014/main" id="{D95241A3-32B2-F3EF-846E-B3A193450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6387" y="128507"/>
            <a:ext cx="3925613" cy="1198900"/>
          </a:xfrm>
          <a:prstGeom prst="rect">
            <a:avLst/>
          </a:prstGeom>
        </p:spPr>
      </p:pic>
      <p:sp>
        <p:nvSpPr>
          <p:cNvPr id="25" name="Title 24">
            <a:extLst>
              <a:ext uri="{FF2B5EF4-FFF2-40B4-BE49-F238E27FC236}">
                <a16:creationId xmlns:a16="http://schemas.microsoft.com/office/drawing/2014/main" id="{8A82E5B8-C17C-58FA-F925-6D417D6B161D}"/>
              </a:ext>
            </a:extLst>
          </p:cNvPr>
          <p:cNvSpPr>
            <a:spLocks noGrp="1"/>
          </p:cNvSpPr>
          <p:nvPr>
            <p:ph type="title"/>
          </p:nvPr>
        </p:nvSpPr>
        <p:spPr/>
        <p:txBody>
          <a:bodyPr>
            <a:normAutofit/>
          </a:bodyPr>
          <a:lstStyle/>
          <a:p>
            <a:r>
              <a:rPr lang="en-GB" sz="4000"/>
              <a:t>The Self-assessment Tool </a:t>
            </a:r>
          </a:p>
        </p:txBody>
      </p:sp>
      <p:sp>
        <p:nvSpPr>
          <p:cNvPr id="3" name="TextBox 2">
            <a:extLst>
              <a:ext uri="{FF2B5EF4-FFF2-40B4-BE49-F238E27FC236}">
                <a16:creationId xmlns:a16="http://schemas.microsoft.com/office/drawing/2014/main" id="{912D8EA5-E8AC-721C-CCBF-2B753CDD5F6E}"/>
              </a:ext>
            </a:extLst>
          </p:cNvPr>
          <p:cNvSpPr txBox="1"/>
          <p:nvPr/>
        </p:nvSpPr>
        <p:spPr>
          <a:xfrm>
            <a:off x="890742" y="1541936"/>
            <a:ext cx="10515599" cy="4801314"/>
          </a:xfrm>
          <a:prstGeom prst="rect">
            <a:avLst/>
          </a:prstGeom>
          <a:noFill/>
        </p:spPr>
        <p:txBody>
          <a:bodyPr wrap="square">
            <a:spAutoFit/>
          </a:bodyPr>
          <a:lstStyle/>
          <a:p>
            <a:pPr algn="l" rtl="0" fontAlgn="base"/>
            <a:r>
              <a:rPr lang="en-GB" sz="1800" b="1" i="0">
                <a:solidFill>
                  <a:srgbClr val="455560"/>
                </a:solidFill>
                <a:effectLst/>
                <a:latin typeface="Arial" panose="020B0604020202020204" pitchFamily="34" charset="0"/>
              </a:rPr>
              <a:t>Step 1. Team formation</a:t>
            </a:r>
            <a:r>
              <a:rPr lang="en-GB" sz="1800" b="0" i="0">
                <a:solidFill>
                  <a:srgbClr val="455560"/>
                </a:solidFill>
                <a:effectLst/>
                <a:latin typeface="Arial" panose="020B0604020202020204" pitchFamily="34" charset="0"/>
              </a:rPr>
              <a:t> </a:t>
            </a:r>
            <a:endParaRPr lang="en-GB" b="0" i="0">
              <a:solidFill>
                <a:srgbClr val="455560"/>
              </a:solidFill>
              <a:effectLst/>
              <a:latin typeface="Segoe UI" panose="020B0502040204020203" pitchFamily="34" charset="0"/>
            </a:endParaRPr>
          </a:p>
          <a:p>
            <a:pPr algn="l" rtl="0" fontAlgn="base"/>
            <a:r>
              <a:rPr lang="en-GB" sz="1800" b="0" i="0">
                <a:solidFill>
                  <a:srgbClr val="455560"/>
                </a:solidFill>
                <a:effectLst/>
                <a:latin typeface="Arial" panose="020B0604020202020204" pitchFamily="34" charset="0"/>
              </a:rPr>
              <a:t>Key stakeholders must be engaged in the process. Each CoVE should establish an internal team that will be engaged in the project. Members of this team can include representatives from the following groups: </a:t>
            </a:r>
            <a:endParaRPr lang="en-GB" b="0" i="0">
              <a:solidFill>
                <a:srgbClr val="455560"/>
              </a:solidFill>
              <a:effectLst/>
              <a:latin typeface="Segoe UI" panose="020B0502040204020203" pitchFamily="34" charset="0"/>
            </a:endParaRPr>
          </a:p>
          <a:p>
            <a:pPr algn="l" rtl="0" fontAlgn="base">
              <a:buFont typeface="Arial" panose="020B0604020202020204" pitchFamily="34" charset="0"/>
              <a:buChar char="•"/>
            </a:pPr>
            <a:r>
              <a:rPr lang="en-GB" sz="1800" b="0" i="0">
                <a:solidFill>
                  <a:srgbClr val="455560"/>
                </a:solidFill>
                <a:effectLst/>
                <a:latin typeface="Arial" panose="020B0604020202020204" pitchFamily="34" charset="0"/>
              </a:rPr>
              <a:t>Management team; </a:t>
            </a:r>
          </a:p>
          <a:p>
            <a:pPr algn="l" rtl="0" fontAlgn="base">
              <a:buFont typeface="Arial" panose="020B0604020202020204" pitchFamily="34" charset="0"/>
              <a:buChar char="•"/>
            </a:pPr>
            <a:r>
              <a:rPr lang="en-GB" sz="1800" b="0" i="0">
                <a:solidFill>
                  <a:srgbClr val="455560"/>
                </a:solidFill>
                <a:effectLst/>
                <a:latin typeface="Arial" panose="020B0604020202020204" pitchFamily="34" charset="0"/>
              </a:rPr>
              <a:t>Teaching staff; </a:t>
            </a:r>
          </a:p>
          <a:p>
            <a:pPr algn="l" rtl="0" fontAlgn="base">
              <a:buFont typeface="Arial" panose="020B0604020202020204" pitchFamily="34" charset="0"/>
              <a:buChar char="•"/>
            </a:pPr>
            <a:r>
              <a:rPr lang="en-GB" sz="1800" b="0" i="0">
                <a:solidFill>
                  <a:srgbClr val="455560"/>
                </a:solidFill>
                <a:effectLst/>
                <a:latin typeface="Arial" panose="020B0604020202020204" pitchFamily="34" charset="0"/>
              </a:rPr>
              <a:t>Learners; </a:t>
            </a:r>
          </a:p>
          <a:p>
            <a:pPr algn="l" rtl="0" fontAlgn="base">
              <a:buFont typeface="Arial" panose="020B0604020202020204" pitchFamily="34" charset="0"/>
              <a:buChar char="•"/>
            </a:pPr>
            <a:r>
              <a:rPr lang="en-GB" sz="1800" b="0" i="0">
                <a:solidFill>
                  <a:srgbClr val="455560"/>
                </a:solidFill>
                <a:effectLst/>
                <a:latin typeface="Arial" panose="020B0604020202020204" pitchFamily="34" charset="0"/>
              </a:rPr>
              <a:t>Administrative staff. </a:t>
            </a:r>
          </a:p>
          <a:p>
            <a:pPr algn="l" rtl="0" fontAlgn="base"/>
            <a:endParaRPr lang="en-GB" sz="1800" b="0" i="0">
              <a:solidFill>
                <a:srgbClr val="455560"/>
              </a:solidFill>
              <a:effectLst/>
              <a:latin typeface="Arial" panose="020B0604020202020204" pitchFamily="34" charset="0"/>
            </a:endParaRPr>
          </a:p>
          <a:p>
            <a:pPr algn="l" rtl="0" fontAlgn="base"/>
            <a:r>
              <a:rPr lang="en-GB" sz="1800" b="1" i="0">
                <a:solidFill>
                  <a:srgbClr val="455560"/>
                </a:solidFill>
                <a:effectLst/>
                <a:latin typeface="Arial" panose="020B0604020202020204" pitchFamily="34" charset="0"/>
              </a:rPr>
              <a:t>Step 2. Meeting to discuss and complete the reflection tool</a:t>
            </a:r>
            <a:r>
              <a:rPr lang="en-GB" sz="1800" b="0" i="0">
                <a:solidFill>
                  <a:srgbClr val="455560"/>
                </a:solidFill>
                <a:effectLst/>
                <a:latin typeface="Arial" panose="020B0604020202020204" pitchFamily="34" charset="0"/>
              </a:rPr>
              <a:t> </a:t>
            </a:r>
            <a:endParaRPr lang="en-GB" b="0" i="0">
              <a:solidFill>
                <a:srgbClr val="455560"/>
              </a:solidFill>
              <a:effectLst/>
              <a:latin typeface="Segoe UI" panose="020B0502040204020203" pitchFamily="34" charset="0"/>
            </a:endParaRPr>
          </a:p>
          <a:p>
            <a:pPr algn="l" rtl="0" fontAlgn="base"/>
            <a:r>
              <a:rPr lang="en-GB" sz="1800" b="0" i="0">
                <a:solidFill>
                  <a:srgbClr val="455560"/>
                </a:solidFill>
                <a:effectLst/>
                <a:latin typeface="Arial" panose="020B0604020202020204" pitchFamily="34" charset="0"/>
              </a:rPr>
              <a:t>Before the meeting, the team members must have access to key documents that need to be reviewed to facilitate the discussions and areas of improvement. </a:t>
            </a:r>
          </a:p>
          <a:p>
            <a:pPr algn="l" rtl="0" fontAlgn="base"/>
            <a:endParaRPr lang="en-GB">
              <a:solidFill>
                <a:srgbClr val="455560"/>
              </a:solidFill>
              <a:latin typeface="Arial" panose="020B0604020202020204" pitchFamily="34" charset="0"/>
            </a:endParaRPr>
          </a:p>
          <a:p>
            <a:pPr algn="l" rtl="0" fontAlgn="base"/>
            <a:r>
              <a:rPr lang="en-GB" sz="1800" b="1" i="0">
                <a:solidFill>
                  <a:srgbClr val="455560"/>
                </a:solidFill>
                <a:effectLst/>
                <a:latin typeface="Arial" panose="020B0604020202020204" pitchFamily="34" charset="0"/>
              </a:rPr>
              <a:t>Step 3. Sharing with stakeholders in the ecosystem – Optional</a:t>
            </a:r>
            <a:r>
              <a:rPr lang="en-GB" sz="1800" b="0" i="0">
                <a:solidFill>
                  <a:srgbClr val="455560"/>
                </a:solidFill>
                <a:effectLst/>
                <a:latin typeface="Arial" panose="020B0604020202020204" pitchFamily="34" charset="0"/>
              </a:rPr>
              <a:t> </a:t>
            </a:r>
            <a:endParaRPr lang="en-GB" b="0" i="0">
              <a:solidFill>
                <a:srgbClr val="455560"/>
              </a:solidFill>
              <a:effectLst/>
              <a:latin typeface="Segoe UI" panose="020B0502040204020203" pitchFamily="34" charset="0"/>
            </a:endParaRPr>
          </a:p>
          <a:p>
            <a:pPr algn="just" rtl="0" fontAlgn="base"/>
            <a:r>
              <a:rPr lang="en-GB" sz="1800" b="0" i="0">
                <a:solidFill>
                  <a:srgbClr val="455560"/>
                </a:solidFill>
                <a:effectLst/>
                <a:latin typeface="Arial" panose="020B0604020202020204" pitchFamily="34" charset="0"/>
              </a:rPr>
              <a:t>Bilateral/multilateral exchanges can be planned to discuss the reflection and finalise the areas of improvement with key stakeholders in the ecosystem. The aim is to help </a:t>
            </a:r>
            <a:r>
              <a:rPr lang="en-GB" sz="1800" b="0" i="0" err="1">
                <a:solidFill>
                  <a:srgbClr val="455560"/>
                </a:solidFill>
                <a:effectLst/>
                <a:latin typeface="Arial" panose="020B0604020202020204" pitchFamily="34" charset="0"/>
              </a:rPr>
              <a:t>CoVEs</a:t>
            </a:r>
            <a:r>
              <a:rPr lang="en-GB" sz="1800" b="0" i="0">
                <a:solidFill>
                  <a:srgbClr val="455560"/>
                </a:solidFill>
                <a:effectLst/>
                <a:latin typeface="Arial" panose="020B0604020202020204" pitchFamily="34" charset="0"/>
              </a:rPr>
              <a:t> see their state/progress through the eyes of their main partners. </a:t>
            </a:r>
            <a:endParaRPr lang="en-GB" b="0" i="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3362317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8"/>
          <p:cNvSpPr txBox="1"/>
          <p:nvPr/>
        </p:nvSpPr>
        <p:spPr>
          <a:xfrm>
            <a:off x="9213456" y="3054668"/>
            <a:ext cx="2087801" cy="1285095"/>
          </a:xfrm>
          <a:prstGeom prst="rect">
            <a:avLst/>
          </a:prstGeom>
        </p:spPr>
        <p:txBody>
          <a:bodyPr lIns="0" tIns="0" rIns="0" bIns="0" rtlCol="0" anchor="t">
            <a:spAutoFit/>
          </a:bodyPr>
          <a:lstStyle/>
          <a:p>
            <a:pPr algn="ctr">
              <a:lnSpc>
                <a:spcPts val="3547"/>
              </a:lnSpc>
            </a:pPr>
            <a:r>
              <a:rPr lang="fr-FR" sz="1500" b="1">
                <a:solidFill>
                  <a:srgbClr val="FFFFFF"/>
                </a:solidFill>
                <a:latin typeface="Aileron Heavy Bold"/>
              </a:rPr>
              <a:t>APRÈS L'URGENCE - VERS UNE DTL SYSTÉMIQUE DANS L'ÉDUCATION</a:t>
            </a:r>
            <a:endParaRPr lang="en-US" sz="1500" b="1">
              <a:solidFill>
                <a:srgbClr val="FFFFFF"/>
              </a:solidFill>
              <a:latin typeface="Aileron Heavy Bold"/>
            </a:endParaRPr>
          </a:p>
        </p:txBody>
      </p:sp>
      <p:sp>
        <p:nvSpPr>
          <p:cNvPr id="23" name="TextBox 23"/>
          <p:cNvSpPr txBox="1"/>
          <p:nvPr/>
        </p:nvSpPr>
        <p:spPr>
          <a:xfrm>
            <a:off x="1541535" y="343036"/>
            <a:ext cx="10110917" cy="349263"/>
          </a:xfrm>
          <a:prstGeom prst="rect">
            <a:avLst/>
          </a:prstGeom>
        </p:spPr>
        <p:txBody>
          <a:bodyPr lIns="0" tIns="0" rIns="0" bIns="0" rtlCol="0" anchor="t">
            <a:spAutoFit/>
          </a:bodyPr>
          <a:lstStyle/>
          <a:p>
            <a:pPr>
              <a:lnSpc>
                <a:spcPts val="2908"/>
              </a:lnSpc>
            </a:pPr>
            <a:r>
              <a:rPr lang="en-US" sz="2077" spc="83">
                <a:solidFill>
                  <a:srgbClr val="FFFFFF"/>
                </a:solidFill>
                <a:latin typeface="Aileron Regular Bold"/>
              </a:rPr>
              <a:t>Digital technology in education -  Lessons learnt from Covid Emergency</a:t>
            </a:r>
          </a:p>
        </p:txBody>
      </p:sp>
      <p:sp>
        <p:nvSpPr>
          <p:cNvPr id="27" name="TextBox 26">
            <a:extLst>
              <a:ext uri="{FF2B5EF4-FFF2-40B4-BE49-F238E27FC236}">
                <a16:creationId xmlns:a16="http://schemas.microsoft.com/office/drawing/2014/main" id="{FFB65155-D429-68DB-0DD8-B714E8A7E5D2}"/>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sp>
        <p:nvSpPr>
          <p:cNvPr id="29" name="TextBox 28">
            <a:extLst>
              <a:ext uri="{FF2B5EF4-FFF2-40B4-BE49-F238E27FC236}">
                <a16:creationId xmlns:a16="http://schemas.microsoft.com/office/drawing/2014/main" id="{2A8D9124-6E94-08A5-1755-1A95AE6ED47B}"/>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sp>
        <p:nvSpPr>
          <p:cNvPr id="31" name="TextBox 30">
            <a:extLst>
              <a:ext uri="{FF2B5EF4-FFF2-40B4-BE49-F238E27FC236}">
                <a16:creationId xmlns:a16="http://schemas.microsoft.com/office/drawing/2014/main" id="{4F7A66CB-F932-6565-F832-80CAB8754F84}"/>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pic>
        <p:nvPicPr>
          <p:cNvPr id="32" name="Picture 31">
            <a:extLst>
              <a:ext uri="{FF2B5EF4-FFF2-40B4-BE49-F238E27FC236}">
                <a16:creationId xmlns:a16="http://schemas.microsoft.com/office/drawing/2014/main" id="{D95241A3-32B2-F3EF-846E-B3A193450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6387" y="128507"/>
            <a:ext cx="3925613" cy="1198900"/>
          </a:xfrm>
          <a:prstGeom prst="rect">
            <a:avLst/>
          </a:prstGeom>
        </p:spPr>
      </p:pic>
      <p:sp>
        <p:nvSpPr>
          <p:cNvPr id="25" name="Title 24">
            <a:extLst>
              <a:ext uri="{FF2B5EF4-FFF2-40B4-BE49-F238E27FC236}">
                <a16:creationId xmlns:a16="http://schemas.microsoft.com/office/drawing/2014/main" id="{8A82E5B8-C17C-58FA-F925-6D417D6B161D}"/>
              </a:ext>
            </a:extLst>
          </p:cNvPr>
          <p:cNvSpPr>
            <a:spLocks noGrp="1"/>
          </p:cNvSpPr>
          <p:nvPr>
            <p:ph type="title"/>
          </p:nvPr>
        </p:nvSpPr>
        <p:spPr/>
        <p:txBody>
          <a:bodyPr>
            <a:normAutofit/>
          </a:bodyPr>
          <a:lstStyle/>
          <a:p>
            <a:r>
              <a:rPr lang="en-GB" sz="4000"/>
              <a:t>The Self-assessment Tool </a:t>
            </a:r>
          </a:p>
        </p:txBody>
      </p:sp>
      <p:graphicFrame>
        <p:nvGraphicFramePr>
          <p:cNvPr id="2" name="Table 1">
            <a:extLst>
              <a:ext uri="{FF2B5EF4-FFF2-40B4-BE49-F238E27FC236}">
                <a16:creationId xmlns:a16="http://schemas.microsoft.com/office/drawing/2014/main" id="{D29AD266-4153-819B-361C-7170CF7263D6}"/>
              </a:ext>
            </a:extLst>
          </p:cNvPr>
          <p:cNvGraphicFramePr>
            <a:graphicFrameLocks noGrp="1"/>
          </p:cNvGraphicFramePr>
          <p:nvPr>
            <p:extLst>
              <p:ext uri="{D42A27DB-BD31-4B8C-83A1-F6EECF244321}">
                <p14:modId xmlns:p14="http://schemas.microsoft.com/office/powerpoint/2010/main" val="4043255674"/>
              </p:ext>
            </p:extLst>
          </p:nvPr>
        </p:nvGraphicFramePr>
        <p:xfrm>
          <a:off x="622181" y="1567972"/>
          <a:ext cx="10515600" cy="4987876"/>
        </p:xfrm>
        <a:graphic>
          <a:graphicData uri="http://schemas.openxmlformats.org/drawingml/2006/table">
            <a:tbl>
              <a:tblPr bandRow="1">
                <a:tableStyleId>{10A1B5D5-9B99-4C35-A422-299274C87663}</a:tableStyleId>
              </a:tblPr>
              <a:tblGrid>
                <a:gridCol w="5117484">
                  <a:extLst>
                    <a:ext uri="{9D8B030D-6E8A-4147-A177-3AD203B41FA5}">
                      <a16:colId xmlns:a16="http://schemas.microsoft.com/office/drawing/2014/main" val="1240110376"/>
                    </a:ext>
                  </a:extLst>
                </a:gridCol>
                <a:gridCol w="5398116">
                  <a:extLst>
                    <a:ext uri="{9D8B030D-6E8A-4147-A177-3AD203B41FA5}">
                      <a16:colId xmlns:a16="http://schemas.microsoft.com/office/drawing/2014/main" val="538274611"/>
                    </a:ext>
                  </a:extLst>
                </a:gridCol>
              </a:tblGrid>
              <a:tr h="353224">
                <a:tc>
                  <a:txBody>
                    <a:bodyPr/>
                    <a:lstStyle/>
                    <a:p>
                      <a:pPr algn="ctr">
                        <a:lnSpc>
                          <a:spcPct val="115000"/>
                        </a:lnSpc>
                        <a:spcAft>
                          <a:spcPts val="800"/>
                        </a:spcAft>
                      </a:pPr>
                      <a:r>
                        <a:rPr lang="en-GB" sz="1800" b="1" kern="1200">
                          <a:solidFill>
                            <a:srgbClr val="000000"/>
                          </a:solidFill>
                          <a:effectLst/>
                        </a:rPr>
                        <a:t>Organisational Practices</a:t>
                      </a:r>
                      <a:endParaRPr lang="en-GB" sz="1800" b="1" kern="1200">
                        <a:solidFill>
                          <a:srgbClr val="000000"/>
                        </a:solidFill>
                        <a:effectLst/>
                        <a:latin typeface="Rubik"/>
                        <a:ea typeface="Calibri" panose="020F0502020204030204" pitchFamily="34" charset="0"/>
                        <a:cs typeface="+mn-cs"/>
                      </a:endParaRPr>
                    </a:p>
                  </a:txBody>
                  <a:tcPr marL="14200" marR="14200" marT="0" marB="0"/>
                </a:tc>
                <a:tc>
                  <a:txBody>
                    <a:bodyPr/>
                    <a:lstStyle/>
                    <a:p>
                      <a:pPr algn="ctr">
                        <a:lnSpc>
                          <a:spcPct val="115000"/>
                        </a:lnSpc>
                        <a:spcAft>
                          <a:spcPts val="800"/>
                        </a:spcAft>
                      </a:pPr>
                      <a:r>
                        <a:rPr lang="en-GB" sz="1800" b="1" kern="1200">
                          <a:solidFill>
                            <a:srgbClr val="000000"/>
                          </a:solidFill>
                          <a:effectLst/>
                        </a:rPr>
                        <a:t>Teaching and Learning Processes</a:t>
                      </a:r>
                      <a:endParaRPr lang="en-GB" sz="1800" b="1" kern="1200">
                        <a:solidFill>
                          <a:srgbClr val="000000"/>
                        </a:solidFill>
                        <a:effectLst/>
                        <a:latin typeface="Rubik"/>
                        <a:ea typeface="Calibri" panose="020F0502020204030204" pitchFamily="34" charset="0"/>
                        <a:cs typeface="+mn-cs"/>
                      </a:endParaRPr>
                    </a:p>
                  </a:txBody>
                  <a:tcPr marL="14200" marR="14200" marT="0" marB="0"/>
                </a:tc>
                <a:extLst>
                  <a:ext uri="{0D108BD9-81ED-4DB2-BD59-A6C34878D82A}">
                    <a16:rowId xmlns:a16="http://schemas.microsoft.com/office/drawing/2014/main" val="1701057587"/>
                  </a:ext>
                </a:extLst>
              </a:tr>
              <a:tr h="677194">
                <a:tc>
                  <a:txBody>
                    <a:bodyPr/>
                    <a:lstStyle/>
                    <a:p>
                      <a:pPr>
                        <a:lnSpc>
                          <a:spcPct val="115000"/>
                        </a:lnSpc>
                        <a:spcAft>
                          <a:spcPts val="800"/>
                        </a:spcAft>
                      </a:pPr>
                      <a:r>
                        <a:rPr lang="en-GB" sz="1800" kern="1200">
                          <a:solidFill>
                            <a:srgbClr val="000000"/>
                          </a:solidFill>
                          <a:effectLst/>
                        </a:rPr>
                        <a:t>There is a </a:t>
                      </a:r>
                      <a:r>
                        <a:rPr lang="en-GB" sz="1800" b="1" kern="1200">
                          <a:solidFill>
                            <a:srgbClr val="000000"/>
                          </a:solidFill>
                          <a:effectLst/>
                        </a:rPr>
                        <a:t>strategy</a:t>
                      </a:r>
                      <a:r>
                        <a:rPr lang="en-GB" sz="1800" kern="1200">
                          <a:solidFill>
                            <a:srgbClr val="000000"/>
                          </a:solidFill>
                          <a:effectLst/>
                        </a:rPr>
                        <a:t> where entrepreneurial objectives and activities are clearly defined.</a:t>
                      </a:r>
                      <a:endParaRPr lang="en-GB" sz="1800" kern="1200">
                        <a:solidFill>
                          <a:srgbClr val="000000"/>
                        </a:solidFill>
                        <a:effectLst/>
                        <a:latin typeface="Rubik"/>
                        <a:ea typeface="Calibri" panose="020F0502020204030204" pitchFamily="34" charset="0"/>
                        <a:cs typeface="+mn-cs"/>
                      </a:endParaRPr>
                    </a:p>
                  </a:txBody>
                  <a:tcPr marL="14200" marR="14200" marT="0" marB="0"/>
                </a:tc>
                <a:tc>
                  <a:txBody>
                    <a:bodyPr/>
                    <a:lstStyle/>
                    <a:p>
                      <a:pPr>
                        <a:lnSpc>
                          <a:spcPct val="115000"/>
                        </a:lnSpc>
                        <a:spcAft>
                          <a:spcPts val="800"/>
                        </a:spcAft>
                      </a:pPr>
                      <a:r>
                        <a:rPr lang="en-GB" sz="1800">
                          <a:solidFill>
                            <a:srgbClr val="000000"/>
                          </a:solidFill>
                          <a:effectLst/>
                        </a:rPr>
                        <a:t>The </a:t>
                      </a:r>
                      <a:r>
                        <a:rPr lang="en-GB" sz="1800" err="1">
                          <a:solidFill>
                            <a:srgbClr val="000000"/>
                          </a:solidFill>
                          <a:effectLst/>
                        </a:rPr>
                        <a:t>EntreComp</a:t>
                      </a:r>
                      <a:r>
                        <a:rPr lang="en-GB" sz="1800">
                          <a:solidFill>
                            <a:srgbClr val="000000"/>
                          </a:solidFill>
                          <a:effectLst/>
                        </a:rPr>
                        <a:t> competencies are integrated across the </a:t>
                      </a:r>
                      <a:r>
                        <a:rPr lang="en-GB" sz="1800" b="1">
                          <a:solidFill>
                            <a:srgbClr val="000000"/>
                          </a:solidFill>
                          <a:effectLst/>
                        </a:rPr>
                        <a:t>curricula</a:t>
                      </a:r>
                      <a:r>
                        <a:rPr lang="en-GB" sz="1800">
                          <a:solidFill>
                            <a:srgbClr val="000000"/>
                          </a:solidFill>
                          <a:effectLst/>
                        </a:rPr>
                        <a:t>.</a:t>
                      </a:r>
                      <a:endParaRPr lang="en-GB"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261529447"/>
                  </a:ext>
                </a:extLst>
              </a:tr>
              <a:tr h="677194">
                <a:tc>
                  <a:txBody>
                    <a:bodyPr/>
                    <a:lstStyle/>
                    <a:p>
                      <a:pPr>
                        <a:lnSpc>
                          <a:spcPct val="115000"/>
                        </a:lnSpc>
                        <a:spcAft>
                          <a:spcPts val="800"/>
                        </a:spcAft>
                      </a:pPr>
                      <a:r>
                        <a:rPr lang="en-GB" sz="1800" kern="1200">
                          <a:solidFill>
                            <a:srgbClr val="000000"/>
                          </a:solidFill>
                          <a:effectLst/>
                        </a:rPr>
                        <a:t>The </a:t>
                      </a:r>
                      <a:r>
                        <a:rPr lang="en-GB" sz="1800" b="1" kern="1200">
                          <a:solidFill>
                            <a:srgbClr val="000000"/>
                          </a:solidFill>
                          <a:effectLst/>
                        </a:rPr>
                        <a:t>leadership</a:t>
                      </a:r>
                      <a:r>
                        <a:rPr lang="en-GB" sz="1800" kern="1200">
                          <a:solidFill>
                            <a:srgbClr val="000000"/>
                          </a:solidFill>
                          <a:effectLst/>
                        </a:rPr>
                        <a:t> team is supportive of innovation and entrepreneurial activity.</a:t>
                      </a:r>
                      <a:endParaRPr lang="en-GB" sz="1800" kern="1200">
                        <a:solidFill>
                          <a:srgbClr val="000000"/>
                        </a:solidFill>
                        <a:effectLst/>
                        <a:latin typeface="Rubik"/>
                        <a:ea typeface="Calibri" panose="020F0502020204030204" pitchFamily="34" charset="0"/>
                        <a:cs typeface="+mn-cs"/>
                      </a:endParaRPr>
                    </a:p>
                  </a:txBody>
                  <a:tcPr marL="14200" marR="14200" marT="0" marB="0"/>
                </a:tc>
                <a:tc>
                  <a:txBody>
                    <a:bodyPr/>
                    <a:lstStyle/>
                    <a:p>
                      <a:pPr>
                        <a:lnSpc>
                          <a:spcPct val="115000"/>
                        </a:lnSpc>
                        <a:spcAft>
                          <a:spcPts val="800"/>
                        </a:spcAft>
                      </a:pPr>
                      <a:r>
                        <a:rPr lang="en-GB" sz="1800">
                          <a:solidFill>
                            <a:srgbClr val="000000"/>
                          </a:solidFill>
                          <a:effectLst/>
                        </a:rPr>
                        <a:t>Teaching and learning are based on </a:t>
                      </a:r>
                      <a:r>
                        <a:rPr lang="en-GB" sz="1800" b="1">
                          <a:solidFill>
                            <a:srgbClr val="000000"/>
                          </a:solidFill>
                          <a:effectLst/>
                        </a:rPr>
                        <a:t>real-world, collaborative, project-based</a:t>
                      </a:r>
                      <a:r>
                        <a:rPr lang="en-GB" sz="1800">
                          <a:solidFill>
                            <a:srgbClr val="000000"/>
                          </a:solidFill>
                          <a:effectLst/>
                        </a:rPr>
                        <a:t>, and authentic learning.</a:t>
                      </a:r>
                      <a:endParaRPr lang="en-GB"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699342087"/>
                  </a:ext>
                </a:extLst>
              </a:tr>
              <a:tr h="907421">
                <a:tc>
                  <a:txBody>
                    <a:bodyPr/>
                    <a:lstStyle/>
                    <a:p>
                      <a:pPr>
                        <a:lnSpc>
                          <a:spcPct val="115000"/>
                        </a:lnSpc>
                        <a:spcAft>
                          <a:spcPts val="800"/>
                        </a:spcAft>
                      </a:pPr>
                      <a:r>
                        <a:rPr lang="en-GB" sz="1800" b="1" kern="1200">
                          <a:solidFill>
                            <a:srgbClr val="000000"/>
                          </a:solidFill>
                          <a:effectLst/>
                        </a:rPr>
                        <a:t>Staff</a:t>
                      </a:r>
                      <a:r>
                        <a:rPr lang="en-GB" sz="1800" kern="1200">
                          <a:solidFill>
                            <a:srgbClr val="000000"/>
                          </a:solidFill>
                          <a:effectLst/>
                        </a:rPr>
                        <a:t> are recognised and rewarded for their entrepreneurial competences, activities, and excellence in teaching and service. </a:t>
                      </a:r>
                      <a:endParaRPr lang="en-GB" sz="1800" kern="1200">
                        <a:solidFill>
                          <a:srgbClr val="000000"/>
                        </a:solidFill>
                        <a:effectLst/>
                        <a:latin typeface="Rubik"/>
                        <a:ea typeface="Calibri" panose="020F0502020204030204" pitchFamily="34" charset="0"/>
                        <a:cs typeface="+mn-cs"/>
                      </a:endParaRPr>
                    </a:p>
                  </a:txBody>
                  <a:tcPr marL="14200" marR="14200" marT="0" marB="0"/>
                </a:tc>
                <a:tc>
                  <a:txBody>
                    <a:bodyPr/>
                    <a:lstStyle/>
                    <a:p>
                      <a:pPr>
                        <a:lnSpc>
                          <a:spcPct val="115000"/>
                        </a:lnSpc>
                        <a:spcAft>
                          <a:spcPts val="800"/>
                        </a:spcAft>
                      </a:pPr>
                      <a:r>
                        <a:rPr lang="en-GB" sz="1800">
                          <a:solidFill>
                            <a:srgbClr val="000000"/>
                          </a:solidFill>
                          <a:effectLst/>
                        </a:rPr>
                        <a:t>Entrepreneurial activities and actions are encouraged that address the </a:t>
                      </a:r>
                      <a:r>
                        <a:rPr lang="en-GB" sz="1800" b="1">
                          <a:solidFill>
                            <a:srgbClr val="000000"/>
                          </a:solidFill>
                          <a:effectLst/>
                        </a:rPr>
                        <a:t>Sustainable Development Goals</a:t>
                      </a:r>
                      <a:r>
                        <a:rPr lang="en-GB" sz="1800">
                          <a:solidFill>
                            <a:srgbClr val="000000"/>
                          </a:solidFill>
                          <a:effectLst/>
                        </a:rPr>
                        <a:t>.</a:t>
                      </a:r>
                      <a:endParaRPr lang="en-GB"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092850684"/>
                  </a:ext>
                </a:extLst>
              </a:tr>
              <a:tr h="907421">
                <a:tc>
                  <a:txBody>
                    <a:bodyPr/>
                    <a:lstStyle/>
                    <a:p>
                      <a:pPr>
                        <a:lnSpc>
                          <a:spcPct val="115000"/>
                        </a:lnSpc>
                        <a:spcAft>
                          <a:spcPts val="800"/>
                        </a:spcAft>
                      </a:pPr>
                      <a:r>
                        <a:rPr lang="en-GB" sz="1800" kern="1200">
                          <a:solidFill>
                            <a:srgbClr val="000000"/>
                          </a:solidFill>
                          <a:effectLst/>
                        </a:rPr>
                        <a:t>There is strong internal </a:t>
                      </a:r>
                      <a:r>
                        <a:rPr lang="en-GB" sz="1800" b="1" kern="1200">
                          <a:solidFill>
                            <a:srgbClr val="000000"/>
                          </a:solidFill>
                          <a:effectLst/>
                        </a:rPr>
                        <a:t>monitoring and communication </a:t>
                      </a:r>
                      <a:r>
                        <a:rPr lang="en-GB" sz="1800" kern="1200">
                          <a:solidFill>
                            <a:srgbClr val="000000"/>
                          </a:solidFill>
                          <a:effectLst/>
                        </a:rPr>
                        <a:t>of entrepreneurial vision and actions.</a:t>
                      </a:r>
                      <a:endParaRPr lang="en-GB" sz="1800" kern="1200">
                        <a:solidFill>
                          <a:srgbClr val="000000"/>
                        </a:solidFill>
                        <a:effectLst/>
                        <a:latin typeface="Rubik"/>
                        <a:ea typeface="Calibri" panose="020F0502020204030204" pitchFamily="34" charset="0"/>
                        <a:cs typeface="+mn-cs"/>
                      </a:endParaRPr>
                    </a:p>
                  </a:txBody>
                  <a:tcPr marL="14200" marR="14200" marT="0" marB="0"/>
                </a:tc>
                <a:tc>
                  <a:txBody>
                    <a:bodyPr/>
                    <a:lstStyle/>
                    <a:p>
                      <a:pPr>
                        <a:lnSpc>
                          <a:spcPct val="115000"/>
                        </a:lnSpc>
                        <a:spcAft>
                          <a:spcPts val="800"/>
                        </a:spcAft>
                      </a:pPr>
                      <a:r>
                        <a:rPr lang="en-GB" sz="1800">
                          <a:solidFill>
                            <a:srgbClr val="000000"/>
                          </a:solidFill>
                          <a:effectLst/>
                        </a:rPr>
                        <a:t>Provides </a:t>
                      </a:r>
                      <a:r>
                        <a:rPr lang="en-GB" sz="1800" b="1">
                          <a:solidFill>
                            <a:srgbClr val="000000"/>
                          </a:solidFill>
                          <a:effectLst/>
                        </a:rPr>
                        <a:t>opportunities to learners to practice </a:t>
                      </a:r>
                      <a:r>
                        <a:rPr lang="en-GB" sz="1800">
                          <a:solidFill>
                            <a:srgbClr val="000000"/>
                          </a:solidFill>
                          <a:effectLst/>
                        </a:rPr>
                        <a:t>their entrepreneurial competences (e.g., applied projects, entrepreneurship competitions, etc).</a:t>
                      </a:r>
                      <a:endParaRPr lang="en-GB"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684081117"/>
                  </a:ext>
                </a:extLst>
              </a:tr>
              <a:tr h="664599">
                <a:tc>
                  <a:txBody>
                    <a:bodyPr/>
                    <a:lstStyle/>
                    <a:p>
                      <a:pPr>
                        <a:lnSpc>
                          <a:spcPct val="115000"/>
                        </a:lnSpc>
                        <a:spcAft>
                          <a:spcPts val="800"/>
                        </a:spcAft>
                      </a:pPr>
                      <a:r>
                        <a:rPr lang="en-GB" sz="1800" kern="1200">
                          <a:solidFill>
                            <a:srgbClr val="000000"/>
                          </a:solidFill>
                          <a:effectLst/>
                        </a:rPr>
                        <a:t>There is a </a:t>
                      </a:r>
                      <a:r>
                        <a:rPr lang="en-GB" sz="1800" b="1" kern="1200">
                          <a:solidFill>
                            <a:srgbClr val="000000"/>
                          </a:solidFill>
                          <a:effectLst/>
                        </a:rPr>
                        <a:t>digital strategy </a:t>
                      </a:r>
                      <a:r>
                        <a:rPr lang="en-GB" sz="1800" kern="1200">
                          <a:solidFill>
                            <a:srgbClr val="000000"/>
                          </a:solidFill>
                          <a:effectLst/>
                        </a:rPr>
                        <a:t>linked to entrepreneurial activities and vision.</a:t>
                      </a:r>
                      <a:endParaRPr lang="en-GB" sz="1800" kern="1200">
                        <a:solidFill>
                          <a:srgbClr val="000000"/>
                        </a:solidFill>
                        <a:effectLst/>
                        <a:latin typeface="Rubik"/>
                        <a:ea typeface="Calibri" panose="020F0502020204030204" pitchFamily="34" charset="0"/>
                        <a:cs typeface="+mn-cs"/>
                      </a:endParaRPr>
                    </a:p>
                  </a:txBody>
                  <a:tcPr marL="14200" marR="14200" marT="0" marB="0"/>
                </a:tc>
                <a:tc>
                  <a:txBody>
                    <a:bodyPr/>
                    <a:lstStyle/>
                    <a:p>
                      <a:pPr>
                        <a:lnSpc>
                          <a:spcPct val="115000"/>
                        </a:lnSpc>
                        <a:spcAft>
                          <a:spcPts val="800"/>
                        </a:spcAft>
                      </a:pPr>
                      <a:r>
                        <a:rPr lang="en-GB" sz="1800" b="1">
                          <a:solidFill>
                            <a:srgbClr val="000000"/>
                          </a:solidFill>
                          <a:effectLst/>
                        </a:rPr>
                        <a:t>Career guidance and advice </a:t>
                      </a:r>
                      <a:r>
                        <a:rPr lang="en-GB" sz="1800">
                          <a:solidFill>
                            <a:srgbClr val="000000"/>
                          </a:solidFill>
                          <a:effectLst/>
                        </a:rPr>
                        <a:t>is offered to address entrepreneurial activities.</a:t>
                      </a:r>
                      <a:endParaRPr lang="en-GB" sz="1600">
                        <a:effectLst/>
                        <a:latin typeface="Calibri" panose="020F0502020204030204" pitchFamily="34" charset="0"/>
                        <a:ea typeface="Calibri" panose="020F0502020204030204" pitchFamily="34" charset="0"/>
                      </a:endParaRPr>
                    </a:p>
                  </a:txBody>
                  <a:tcPr marL="68580" marR="6858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7373151"/>
                  </a:ext>
                </a:extLst>
              </a:tr>
              <a:tr h="759941">
                <a:tc>
                  <a:txBody>
                    <a:bodyPr/>
                    <a:lstStyle/>
                    <a:p>
                      <a:pPr>
                        <a:lnSpc>
                          <a:spcPct val="115000"/>
                        </a:lnSpc>
                        <a:spcAft>
                          <a:spcPts val="800"/>
                        </a:spcAft>
                      </a:pPr>
                      <a:r>
                        <a:rPr lang="en-GB" sz="1800" kern="1200">
                          <a:solidFill>
                            <a:srgbClr val="000000"/>
                          </a:solidFill>
                          <a:effectLst/>
                        </a:rPr>
                        <a:t>The CoVE is entrepreneurial in </a:t>
                      </a:r>
                      <a:r>
                        <a:rPr lang="en-GB" sz="1800" b="1" kern="1200">
                          <a:solidFill>
                            <a:srgbClr val="000000"/>
                          </a:solidFill>
                          <a:effectLst/>
                        </a:rPr>
                        <a:t>generating revenue </a:t>
                      </a:r>
                      <a:r>
                        <a:rPr lang="en-GB" sz="1800" kern="1200">
                          <a:solidFill>
                            <a:srgbClr val="000000"/>
                          </a:solidFill>
                          <a:effectLst/>
                        </a:rPr>
                        <a:t>from the diversity of sources</a:t>
                      </a:r>
                      <a:endParaRPr lang="en-GB" sz="1800" kern="1200">
                        <a:solidFill>
                          <a:srgbClr val="000000"/>
                        </a:solidFill>
                        <a:effectLst/>
                        <a:latin typeface="Rubik"/>
                        <a:ea typeface="Calibri" panose="020F0502020204030204" pitchFamily="34" charset="0"/>
                        <a:cs typeface="+mn-cs"/>
                      </a:endParaRPr>
                    </a:p>
                  </a:txBody>
                  <a:tcPr marL="14200" marR="1420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nSpc>
                          <a:spcPct val="115000"/>
                        </a:lnSpc>
                        <a:spcAft>
                          <a:spcPts val="800"/>
                        </a:spcAft>
                      </a:pPr>
                      <a:endParaRPr lang="en-GB" sz="1100">
                        <a:effectLst/>
                        <a:latin typeface="Calibri" panose="020F0502020204030204" pitchFamily="34" charset="0"/>
                        <a:ea typeface="Calibri" panose="020F0502020204030204" pitchFamily="34" charset="0"/>
                      </a:endParaRPr>
                    </a:p>
                  </a:txBody>
                  <a:tcPr marL="14200" marR="14200"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17530206"/>
                  </a:ext>
                </a:extLst>
              </a:tr>
            </a:tbl>
          </a:graphicData>
        </a:graphic>
      </p:graphicFrame>
    </p:spTree>
    <p:extLst>
      <p:ext uri="{BB962C8B-B14F-4D97-AF65-F5344CB8AC3E}">
        <p14:creationId xmlns:p14="http://schemas.microsoft.com/office/powerpoint/2010/main" val="1231342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8"/>
          <p:cNvSpPr txBox="1"/>
          <p:nvPr/>
        </p:nvSpPr>
        <p:spPr>
          <a:xfrm>
            <a:off x="9213456" y="3054668"/>
            <a:ext cx="2087801" cy="1285095"/>
          </a:xfrm>
          <a:prstGeom prst="rect">
            <a:avLst/>
          </a:prstGeom>
        </p:spPr>
        <p:txBody>
          <a:bodyPr lIns="0" tIns="0" rIns="0" bIns="0" rtlCol="0" anchor="t">
            <a:spAutoFit/>
          </a:bodyPr>
          <a:lstStyle/>
          <a:p>
            <a:pPr algn="ctr">
              <a:lnSpc>
                <a:spcPts val="3547"/>
              </a:lnSpc>
            </a:pPr>
            <a:r>
              <a:rPr lang="fr-FR" sz="1500" b="1">
                <a:solidFill>
                  <a:srgbClr val="FFFFFF"/>
                </a:solidFill>
                <a:latin typeface="Aileron Heavy Bold"/>
              </a:rPr>
              <a:t>APRÈS L'URGENCE - VERS UNE DTL SYSTÉMIQUE DANS L'ÉDUCATION</a:t>
            </a:r>
            <a:endParaRPr lang="en-US" sz="1500" b="1">
              <a:solidFill>
                <a:srgbClr val="FFFFFF"/>
              </a:solidFill>
              <a:latin typeface="Aileron Heavy Bold"/>
            </a:endParaRPr>
          </a:p>
        </p:txBody>
      </p:sp>
      <p:sp>
        <p:nvSpPr>
          <p:cNvPr id="23" name="TextBox 23"/>
          <p:cNvSpPr txBox="1"/>
          <p:nvPr/>
        </p:nvSpPr>
        <p:spPr>
          <a:xfrm>
            <a:off x="1541535" y="343036"/>
            <a:ext cx="10110917" cy="349263"/>
          </a:xfrm>
          <a:prstGeom prst="rect">
            <a:avLst/>
          </a:prstGeom>
        </p:spPr>
        <p:txBody>
          <a:bodyPr lIns="0" tIns="0" rIns="0" bIns="0" rtlCol="0" anchor="t">
            <a:spAutoFit/>
          </a:bodyPr>
          <a:lstStyle/>
          <a:p>
            <a:pPr>
              <a:lnSpc>
                <a:spcPts val="2908"/>
              </a:lnSpc>
            </a:pPr>
            <a:r>
              <a:rPr lang="en-US" sz="2077" spc="83">
                <a:solidFill>
                  <a:srgbClr val="FFFFFF"/>
                </a:solidFill>
                <a:latin typeface="Aileron Regular Bold"/>
              </a:rPr>
              <a:t>Digital technology in education -  Lessons learnt from Covid Emergency</a:t>
            </a:r>
          </a:p>
        </p:txBody>
      </p:sp>
      <p:sp>
        <p:nvSpPr>
          <p:cNvPr id="27" name="TextBox 26">
            <a:extLst>
              <a:ext uri="{FF2B5EF4-FFF2-40B4-BE49-F238E27FC236}">
                <a16:creationId xmlns:a16="http://schemas.microsoft.com/office/drawing/2014/main" id="{FFB65155-D429-68DB-0DD8-B714E8A7E5D2}"/>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sp>
        <p:nvSpPr>
          <p:cNvPr id="29" name="TextBox 28">
            <a:extLst>
              <a:ext uri="{FF2B5EF4-FFF2-40B4-BE49-F238E27FC236}">
                <a16:creationId xmlns:a16="http://schemas.microsoft.com/office/drawing/2014/main" id="{2A8D9124-6E94-08A5-1755-1A95AE6ED47B}"/>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sp>
        <p:nvSpPr>
          <p:cNvPr id="31" name="TextBox 30">
            <a:extLst>
              <a:ext uri="{FF2B5EF4-FFF2-40B4-BE49-F238E27FC236}">
                <a16:creationId xmlns:a16="http://schemas.microsoft.com/office/drawing/2014/main" id="{4F7A66CB-F932-6565-F832-80CAB8754F84}"/>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pic>
        <p:nvPicPr>
          <p:cNvPr id="32" name="Picture 31">
            <a:extLst>
              <a:ext uri="{FF2B5EF4-FFF2-40B4-BE49-F238E27FC236}">
                <a16:creationId xmlns:a16="http://schemas.microsoft.com/office/drawing/2014/main" id="{D95241A3-32B2-F3EF-846E-B3A193450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6387" y="128507"/>
            <a:ext cx="3925613" cy="1198900"/>
          </a:xfrm>
          <a:prstGeom prst="rect">
            <a:avLst/>
          </a:prstGeom>
        </p:spPr>
      </p:pic>
      <p:sp>
        <p:nvSpPr>
          <p:cNvPr id="25" name="Title 24">
            <a:extLst>
              <a:ext uri="{FF2B5EF4-FFF2-40B4-BE49-F238E27FC236}">
                <a16:creationId xmlns:a16="http://schemas.microsoft.com/office/drawing/2014/main" id="{8A82E5B8-C17C-58FA-F925-6D417D6B161D}"/>
              </a:ext>
            </a:extLst>
          </p:cNvPr>
          <p:cNvSpPr>
            <a:spLocks noGrp="1"/>
          </p:cNvSpPr>
          <p:nvPr>
            <p:ph type="title"/>
          </p:nvPr>
        </p:nvSpPr>
        <p:spPr/>
        <p:txBody>
          <a:bodyPr>
            <a:normAutofit/>
          </a:bodyPr>
          <a:lstStyle/>
          <a:p>
            <a:r>
              <a:rPr lang="en-GB" sz="4000"/>
              <a:t>The Self-assessment Tool </a:t>
            </a:r>
          </a:p>
        </p:txBody>
      </p:sp>
      <p:graphicFrame>
        <p:nvGraphicFramePr>
          <p:cNvPr id="3" name="Table 2">
            <a:extLst>
              <a:ext uri="{FF2B5EF4-FFF2-40B4-BE49-F238E27FC236}">
                <a16:creationId xmlns:a16="http://schemas.microsoft.com/office/drawing/2014/main" id="{0C4EA8F9-94BB-BE11-D782-06E1AD73CFA2}"/>
              </a:ext>
            </a:extLst>
          </p:cNvPr>
          <p:cNvGraphicFramePr>
            <a:graphicFrameLocks noGrp="1"/>
          </p:cNvGraphicFramePr>
          <p:nvPr>
            <p:extLst>
              <p:ext uri="{D42A27DB-BD31-4B8C-83A1-F6EECF244321}">
                <p14:modId xmlns:p14="http://schemas.microsoft.com/office/powerpoint/2010/main" val="1061518906"/>
              </p:ext>
            </p:extLst>
          </p:nvPr>
        </p:nvGraphicFramePr>
        <p:xfrm>
          <a:off x="838200" y="1541936"/>
          <a:ext cx="10814252" cy="5656186"/>
        </p:xfrm>
        <a:graphic>
          <a:graphicData uri="http://schemas.openxmlformats.org/drawingml/2006/table">
            <a:tbl>
              <a:tblPr bandRow="1">
                <a:tableStyleId>{10A1B5D5-9B99-4C35-A422-299274C87663}</a:tableStyleId>
              </a:tblPr>
              <a:tblGrid>
                <a:gridCol w="5190910">
                  <a:extLst>
                    <a:ext uri="{9D8B030D-6E8A-4147-A177-3AD203B41FA5}">
                      <a16:colId xmlns:a16="http://schemas.microsoft.com/office/drawing/2014/main" val="4207832530"/>
                    </a:ext>
                  </a:extLst>
                </a:gridCol>
                <a:gridCol w="5623342">
                  <a:extLst>
                    <a:ext uri="{9D8B030D-6E8A-4147-A177-3AD203B41FA5}">
                      <a16:colId xmlns:a16="http://schemas.microsoft.com/office/drawing/2014/main" val="3157635275"/>
                    </a:ext>
                  </a:extLst>
                </a:gridCol>
              </a:tblGrid>
              <a:tr h="322670">
                <a:tc>
                  <a:txBody>
                    <a:bodyPr/>
                    <a:lstStyle/>
                    <a:p>
                      <a:pPr algn="ctr">
                        <a:lnSpc>
                          <a:spcPct val="115000"/>
                        </a:lnSpc>
                        <a:spcAft>
                          <a:spcPts val="800"/>
                        </a:spcAft>
                      </a:pPr>
                      <a:r>
                        <a:rPr lang="en-GB" sz="1800" b="1" kern="1200">
                          <a:solidFill>
                            <a:srgbClr val="000000"/>
                          </a:solidFill>
                          <a:effectLst/>
                        </a:rPr>
                        <a:t>Products and Services</a:t>
                      </a:r>
                      <a:endParaRPr lang="en-GB" sz="1800" b="1" kern="1200">
                        <a:solidFill>
                          <a:srgbClr val="000000"/>
                        </a:solidFill>
                        <a:effectLst/>
                        <a:latin typeface="Rubik"/>
                        <a:ea typeface="Calibri" panose="020F0502020204030204" pitchFamily="34" charset="0"/>
                        <a:cs typeface="+mn-cs"/>
                      </a:endParaRPr>
                    </a:p>
                  </a:txBody>
                  <a:tcPr marL="14200" marR="14200" marT="0" marB="0"/>
                </a:tc>
                <a:tc>
                  <a:txBody>
                    <a:bodyPr/>
                    <a:lstStyle/>
                    <a:p>
                      <a:pPr algn="ctr">
                        <a:lnSpc>
                          <a:spcPct val="115000"/>
                        </a:lnSpc>
                        <a:spcAft>
                          <a:spcPts val="800"/>
                        </a:spcAft>
                      </a:pPr>
                      <a:r>
                        <a:rPr lang="en-GB" sz="1800" b="1" kern="1200">
                          <a:solidFill>
                            <a:srgbClr val="000000"/>
                          </a:solidFill>
                          <a:effectLst/>
                        </a:rPr>
                        <a:t>Relationship with the Ecosystem</a:t>
                      </a:r>
                      <a:endParaRPr lang="en-GB" sz="1800" b="1" kern="1200">
                        <a:solidFill>
                          <a:srgbClr val="000000"/>
                        </a:solidFill>
                        <a:effectLst/>
                        <a:latin typeface="Rubik"/>
                        <a:ea typeface="Calibri" panose="020F0502020204030204" pitchFamily="34" charset="0"/>
                        <a:cs typeface="+mn-cs"/>
                      </a:endParaRPr>
                    </a:p>
                  </a:txBody>
                  <a:tcPr marL="14200" marR="14200" marT="0" marB="0"/>
                </a:tc>
                <a:extLst>
                  <a:ext uri="{0D108BD9-81ED-4DB2-BD59-A6C34878D82A}">
                    <a16:rowId xmlns:a16="http://schemas.microsoft.com/office/drawing/2014/main" val="1321095090"/>
                  </a:ext>
                </a:extLst>
              </a:tr>
              <a:tr h="345828">
                <a:tc>
                  <a:txBody>
                    <a:bodyPr/>
                    <a:lstStyle/>
                    <a:p>
                      <a:pPr>
                        <a:lnSpc>
                          <a:spcPct val="115000"/>
                        </a:lnSpc>
                        <a:spcAft>
                          <a:spcPts val="800"/>
                        </a:spcAft>
                      </a:pPr>
                      <a:r>
                        <a:rPr lang="en-GB" sz="1800">
                          <a:solidFill>
                            <a:srgbClr val="000000"/>
                          </a:solidFill>
                          <a:effectLst/>
                        </a:rPr>
                        <a:t>Collaboration with enterprises and other stakeholders for </a:t>
                      </a:r>
                      <a:r>
                        <a:rPr lang="en-GB" sz="1800" b="1">
                          <a:solidFill>
                            <a:srgbClr val="000000"/>
                          </a:solidFill>
                          <a:effectLst/>
                        </a:rPr>
                        <a:t>applied research projects </a:t>
                      </a:r>
                      <a:r>
                        <a:rPr lang="en-GB" sz="1800">
                          <a:solidFill>
                            <a:srgbClr val="000000"/>
                          </a:solidFill>
                          <a:effectLst/>
                        </a:rPr>
                        <a:t>which are linked directly or indirectly with entrepreneurial aspects. </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pPr>
                        <a:lnSpc>
                          <a:spcPct val="115000"/>
                        </a:lnSpc>
                        <a:spcAft>
                          <a:spcPts val="800"/>
                        </a:spcAft>
                      </a:pPr>
                      <a:r>
                        <a:rPr lang="en-GB" sz="1800">
                          <a:solidFill>
                            <a:srgbClr val="000000"/>
                          </a:solidFill>
                          <a:effectLst/>
                        </a:rPr>
                        <a:t>The CoVE implements its entrepreneurial vision in close </a:t>
                      </a:r>
                      <a:r>
                        <a:rPr lang="en-GB" sz="1800" b="1">
                          <a:solidFill>
                            <a:srgbClr val="000000"/>
                          </a:solidFill>
                          <a:effectLst/>
                        </a:rPr>
                        <a:t>collaboration with key stakeholders</a:t>
                      </a:r>
                      <a:r>
                        <a:rPr lang="en-GB" sz="1800">
                          <a:solidFill>
                            <a:srgbClr val="000000"/>
                          </a:solidFill>
                          <a:effectLst/>
                        </a:rPr>
                        <a:t>. </a:t>
                      </a:r>
                      <a:endParaRPr lang="en-GB"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352069564"/>
                  </a:ext>
                </a:extLst>
              </a:tr>
              <a:tr h="520017">
                <a:tc>
                  <a:txBody>
                    <a:bodyPr/>
                    <a:lstStyle/>
                    <a:p>
                      <a:pPr>
                        <a:lnSpc>
                          <a:spcPct val="115000"/>
                        </a:lnSpc>
                        <a:spcAft>
                          <a:spcPts val="800"/>
                        </a:spcAft>
                      </a:pPr>
                      <a:r>
                        <a:rPr lang="en-GB" sz="1800">
                          <a:solidFill>
                            <a:srgbClr val="000000"/>
                          </a:solidFill>
                          <a:effectLst/>
                        </a:rPr>
                        <a:t>Innovative services and products are designed and offered to </a:t>
                      </a:r>
                      <a:r>
                        <a:rPr lang="en-GB" sz="1800" b="1">
                          <a:solidFill>
                            <a:srgbClr val="000000"/>
                          </a:solidFill>
                          <a:effectLst/>
                        </a:rPr>
                        <a:t>serve the market needs. </a:t>
                      </a:r>
                      <a:endParaRPr lang="en-GB" sz="1600" b="1">
                        <a:effectLst/>
                        <a:latin typeface="Calibri" panose="020F0502020204030204" pitchFamily="34" charset="0"/>
                        <a:ea typeface="Calibri" panose="020F0502020204030204" pitchFamily="34" charset="0"/>
                      </a:endParaRPr>
                    </a:p>
                  </a:txBody>
                  <a:tcPr marL="68580" marR="68580" marT="0" marB="0"/>
                </a:tc>
                <a:tc>
                  <a:txBody>
                    <a:bodyPr/>
                    <a:lstStyle/>
                    <a:p>
                      <a:pPr>
                        <a:lnSpc>
                          <a:spcPct val="115000"/>
                        </a:lnSpc>
                        <a:spcAft>
                          <a:spcPts val="800"/>
                        </a:spcAft>
                      </a:pPr>
                      <a:r>
                        <a:rPr lang="en-GB" sz="1800">
                          <a:solidFill>
                            <a:srgbClr val="000000"/>
                          </a:solidFill>
                          <a:effectLst/>
                        </a:rPr>
                        <a:t>The CoVE has a strong </a:t>
                      </a:r>
                      <a:r>
                        <a:rPr lang="en-GB" sz="1800" b="1">
                          <a:solidFill>
                            <a:srgbClr val="000000"/>
                          </a:solidFill>
                          <a:effectLst/>
                        </a:rPr>
                        <a:t>network</a:t>
                      </a:r>
                      <a:r>
                        <a:rPr lang="en-GB" sz="1800">
                          <a:solidFill>
                            <a:srgbClr val="000000"/>
                          </a:solidFill>
                          <a:effectLst/>
                        </a:rPr>
                        <a:t> with key private and public stakeholders and participates in </a:t>
                      </a:r>
                      <a:r>
                        <a:rPr lang="en-GB" sz="1800" b="1">
                          <a:solidFill>
                            <a:srgbClr val="000000"/>
                          </a:solidFill>
                          <a:effectLst/>
                        </a:rPr>
                        <a:t>ecosystem entrepreneurial events and activities</a:t>
                      </a:r>
                      <a:r>
                        <a:rPr lang="en-GB" sz="1800">
                          <a:solidFill>
                            <a:srgbClr val="000000"/>
                          </a:solidFill>
                          <a:effectLst/>
                        </a:rPr>
                        <a:t>.</a:t>
                      </a:r>
                      <a:endParaRPr lang="en-GB"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4006178739"/>
                  </a:ext>
                </a:extLst>
              </a:tr>
              <a:tr h="497507">
                <a:tc>
                  <a:txBody>
                    <a:bodyPr/>
                    <a:lstStyle/>
                    <a:p>
                      <a:pPr>
                        <a:lnSpc>
                          <a:spcPct val="115000"/>
                        </a:lnSpc>
                        <a:spcAft>
                          <a:spcPts val="800"/>
                        </a:spcAft>
                      </a:pPr>
                      <a:r>
                        <a:rPr lang="en-GB" sz="1800">
                          <a:solidFill>
                            <a:srgbClr val="000000"/>
                          </a:solidFill>
                          <a:effectLst/>
                        </a:rPr>
                        <a:t>There is a plan and financing mechanism for </a:t>
                      </a:r>
                      <a:r>
                        <a:rPr lang="en-GB" sz="1800" b="1">
                          <a:solidFill>
                            <a:srgbClr val="000000"/>
                          </a:solidFill>
                          <a:effectLst/>
                        </a:rPr>
                        <a:t>business incubators and support of start-ups</a:t>
                      </a:r>
                      <a:r>
                        <a:rPr lang="en-GB" sz="1800">
                          <a:solidFill>
                            <a:srgbClr val="000000"/>
                          </a:solidFill>
                          <a:effectLst/>
                        </a:rPr>
                        <a:t>.</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pPr>
                        <a:lnSpc>
                          <a:spcPct val="115000"/>
                        </a:lnSpc>
                        <a:spcAft>
                          <a:spcPts val="800"/>
                        </a:spcAft>
                      </a:pPr>
                      <a:r>
                        <a:rPr lang="en-GB" sz="1800">
                          <a:solidFill>
                            <a:srgbClr val="000000"/>
                          </a:solidFill>
                          <a:effectLst/>
                        </a:rPr>
                        <a:t>The CoVE </a:t>
                      </a:r>
                      <a:r>
                        <a:rPr lang="en-GB" sz="1800" b="1">
                          <a:solidFill>
                            <a:srgbClr val="000000"/>
                          </a:solidFill>
                          <a:effectLst/>
                        </a:rPr>
                        <a:t>collaborates with enterprises </a:t>
                      </a:r>
                      <a:r>
                        <a:rPr lang="en-GB" sz="1800">
                          <a:solidFill>
                            <a:srgbClr val="000000"/>
                          </a:solidFill>
                          <a:effectLst/>
                        </a:rPr>
                        <a:t>for engaging in internships, trainee placements, and Work-based learning (WBL) activities. </a:t>
                      </a:r>
                      <a:endParaRPr lang="en-GB" sz="160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875889926"/>
                  </a:ext>
                </a:extLst>
              </a:tr>
              <a:tr h="432922">
                <a:tc>
                  <a:txBody>
                    <a:bodyPr/>
                    <a:lstStyle/>
                    <a:p>
                      <a:pPr>
                        <a:lnSpc>
                          <a:spcPct val="115000"/>
                        </a:lnSpc>
                        <a:spcAft>
                          <a:spcPts val="800"/>
                        </a:spcAft>
                      </a:pPr>
                      <a:r>
                        <a:rPr lang="en-GB" sz="1800">
                          <a:solidFill>
                            <a:srgbClr val="000000"/>
                          </a:solidFill>
                          <a:effectLst/>
                        </a:rPr>
                        <a:t>The CoVE offers technology transfer and innovation </a:t>
                      </a:r>
                      <a:r>
                        <a:rPr lang="en-GB" sz="1800" b="1">
                          <a:solidFill>
                            <a:srgbClr val="000000"/>
                          </a:solidFill>
                          <a:effectLst/>
                        </a:rPr>
                        <a:t>consulting services </a:t>
                      </a:r>
                      <a:r>
                        <a:rPr lang="en-GB" sz="1800">
                          <a:solidFill>
                            <a:srgbClr val="000000"/>
                          </a:solidFill>
                          <a:effectLst/>
                        </a:rPr>
                        <a:t>in line with its entrepreneurial vision. </a:t>
                      </a:r>
                      <a:endParaRPr lang="en-GB" sz="1600">
                        <a:effectLst/>
                        <a:latin typeface="Calibri" panose="020F0502020204030204" pitchFamily="34" charset="0"/>
                        <a:ea typeface="Calibri" panose="020F0502020204030204" pitchFamily="34" charset="0"/>
                      </a:endParaRPr>
                    </a:p>
                  </a:txBody>
                  <a:tcPr marL="68580" marR="68580" marT="0" marB="0"/>
                </a:tc>
                <a:tc>
                  <a:txBody>
                    <a:bodyPr/>
                    <a:lstStyle/>
                    <a:p>
                      <a:pPr>
                        <a:lnSpc>
                          <a:spcPct val="115000"/>
                        </a:lnSpc>
                        <a:spcAft>
                          <a:spcPts val="800"/>
                        </a:spcAft>
                      </a:pPr>
                      <a:r>
                        <a:rPr lang="en-GB" sz="1800">
                          <a:solidFill>
                            <a:srgbClr val="000000"/>
                          </a:solidFill>
                          <a:effectLst/>
                        </a:rPr>
                        <a:t>There is strong </a:t>
                      </a:r>
                      <a:r>
                        <a:rPr lang="en-GB" sz="1800" b="1">
                          <a:solidFill>
                            <a:srgbClr val="000000"/>
                          </a:solidFill>
                          <a:effectLst/>
                        </a:rPr>
                        <a:t>external communication </a:t>
                      </a:r>
                      <a:r>
                        <a:rPr lang="en-GB" sz="1800">
                          <a:solidFill>
                            <a:srgbClr val="000000"/>
                          </a:solidFill>
                          <a:effectLst/>
                        </a:rPr>
                        <a:t>of entrepreneurial vision and actions.</a:t>
                      </a:r>
                      <a:endParaRPr lang="en-GB" sz="1600">
                        <a:effectLst/>
                        <a:latin typeface="Calibri" panose="020F0502020204030204" pitchFamily="34" charset="0"/>
                        <a:ea typeface="Calibri" panose="020F0502020204030204" pitchFamily="34" charset="0"/>
                      </a:endParaRPr>
                    </a:p>
                  </a:txBody>
                  <a:tcPr marL="68580" marR="68580"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6360565"/>
                  </a:ext>
                </a:extLst>
              </a:tr>
              <a:tr h="607111">
                <a:tc>
                  <a:txBody>
                    <a:bodyPr/>
                    <a:lstStyle/>
                    <a:p>
                      <a:pPr>
                        <a:lnSpc>
                          <a:spcPct val="115000"/>
                        </a:lnSpc>
                        <a:spcAft>
                          <a:spcPts val="800"/>
                        </a:spcAft>
                      </a:pPr>
                      <a:r>
                        <a:rPr lang="en-GB" sz="1800" b="1">
                          <a:solidFill>
                            <a:srgbClr val="000000"/>
                          </a:solidFill>
                          <a:effectLst/>
                        </a:rPr>
                        <a:t>Research and development </a:t>
                      </a:r>
                      <a:r>
                        <a:rPr lang="en-GB" sz="1800">
                          <a:solidFill>
                            <a:srgbClr val="000000"/>
                          </a:solidFill>
                          <a:effectLst/>
                        </a:rPr>
                        <a:t>are linked with the entrepreneurial vision and fit into the overall products and services offered by the CoVE. </a:t>
                      </a:r>
                      <a:endParaRPr lang="en-GB" sz="1600">
                        <a:effectLst/>
                        <a:latin typeface="Calibri" panose="020F0502020204030204" pitchFamily="34" charset="0"/>
                        <a:ea typeface="Calibri" panose="020F0502020204030204" pitchFamily="34"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nSpc>
                          <a:spcPct val="115000"/>
                        </a:lnSpc>
                        <a:spcAft>
                          <a:spcPts val="800"/>
                        </a:spcAft>
                      </a:pPr>
                      <a:endParaRPr lang="en-GB" sz="1100">
                        <a:effectLst/>
                        <a:latin typeface="Calibri" panose="020F0502020204030204" pitchFamily="34" charset="0"/>
                        <a:ea typeface="Calibri" panose="020F0502020204030204" pitchFamily="34" charset="0"/>
                      </a:endParaRPr>
                    </a:p>
                  </a:txBody>
                  <a:tcPr marL="14200" marR="14200" marT="0" marB="0">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4954256"/>
                  </a:ext>
                </a:extLst>
              </a:tr>
              <a:tr h="694206">
                <a:tc>
                  <a:txBody>
                    <a:bodyPr/>
                    <a:lstStyle/>
                    <a:p>
                      <a:pPr>
                        <a:lnSpc>
                          <a:spcPct val="115000"/>
                        </a:lnSpc>
                        <a:spcAft>
                          <a:spcPts val="800"/>
                        </a:spcAft>
                      </a:pPr>
                      <a:endParaRPr lang="en-GB" sz="1100">
                        <a:effectLst/>
                        <a:latin typeface="Calibri" panose="020F0502020204030204" pitchFamily="34" charset="0"/>
                        <a:ea typeface="Calibri" panose="020F0502020204030204" pitchFamily="34" charset="0"/>
                      </a:endParaRPr>
                    </a:p>
                  </a:txBody>
                  <a:tcPr marL="14200" marR="14200" marT="0" marB="0">
                    <a:lnL>
                      <a:noFill/>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nSpc>
                          <a:spcPct val="115000"/>
                        </a:lnSpc>
                        <a:spcAft>
                          <a:spcPts val="800"/>
                        </a:spcAft>
                      </a:pPr>
                      <a:endParaRPr lang="en-GB" sz="1100">
                        <a:effectLst/>
                        <a:latin typeface="Calibri" panose="020F0502020204030204" pitchFamily="34" charset="0"/>
                        <a:ea typeface="Calibri" panose="020F0502020204030204" pitchFamily="34" charset="0"/>
                      </a:endParaRPr>
                    </a:p>
                  </a:txBody>
                  <a:tcPr marL="14200" marR="14200" marT="0" marB="0">
                    <a:lnL>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90287331"/>
                  </a:ext>
                </a:extLst>
              </a:tr>
            </a:tbl>
          </a:graphicData>
        </a:graphic>
      </p:graphicFrame>
    </p:spTree>
    <p:extLst>
      <p:ext uri="{BB962C8B-B14F-4D97-AF65-F5344CB8AC3E}">
        <p14:creationId xmlns:p14="http://schemas.microsoft.com/office/powerpoint/2010/main" val="317539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C9FCF17-1B49-4E15-BDD0-508A3AAC0112}"/>
              </a:ext>
            </a:extLst>
          </p:cNvPr>
          <p:cNvSpPr>
            <a:spLocks noGrp="1"/>
          </p:cNvSpPr>
          <p:nvPr>
            <p:ph type="title"/>
          </p:nvPr>
        </p:nvSpPr>
        <p:spPr>
          <a:xfrm>
            <a:off x="612457" y="332657"/>
            <a:ext cx="10308079" cy="1080120"/>
          </a:xfrm>
        </p:spPr>
        <p:txBody>
          <a:bodyPr>
            <a:normAutofit/>
          </a:bodyPr>
          <a:lstStyle/>
          <a:p>
            <a:r>
              <a:rPr lang="en-US"/>
              <a:t>The Ecosystem engagement toolkit</a:t>
            </a:r>
          </a:p>
        </p:txBody>
      </p:sp>
      <p:sp>
        <p:nvSpPr>
          <p:cNvPr id="4" name="Slide Number Placeholder 3">
            <a:extLst>
              <a:ext uri="{FF2B5EF4-FFF2-40B4-BE49-F238E27FC236}">
                <a16:creationId xmlns:a16="http://schemas.microsoft.com/office/drawing/2014/main" id="{5C6CE603-6A7A-4DE0-B363-42AFE7D64BD3}"/>
              </a:ext>
            </a:extLst>
          </p:cNvPr>
          <p:cNvSpPr>
            <a:spLocks noGrp="1"/>
          </p:cNvSpPr>
          <p:nvPr>
            <p:ph type="sldNum" sz="quarter" idx="12"/>
          </p:nvPr>
        </p:nvSpPr>
        <p:spPr>
          <a:xfrm>
            <a:off x="11280576" y="6237312"/>
            <a:ext cx="287536" cy="29366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B84476-BC29-4407-9D57-B2E562B8968B}" type="slidenum">
              <a:rPr kumimoji="0" lang="en-US" sz="900" b="0" i="0" u="none" strike="noStrike" kern="1200" cap="none" spc="0" normalizeH="0" baseline="0" noProof="0" smtClean="0">
                <a:ln>
                  <a:noFill/>
                </a:ln>
                <a:solidFill>
                  <a:srgbClr val="455560"/>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a:ln>
                <a:noFill/>
              </a:ln>
              <a:solidFill>
                <a:srgbClr val="455560"/>
              </a:solidFill>
              <a:effectLst/>
              <a:uLnTx/>
              <a:uFillTx/>
              <a:latin typeface="Arial" panose="020B0604020202020204" pitchFamily="34" charset="0"/>
              <a:ea typeface="+mn-ea"/>
              <a:cs typeface="Arial" panose="020B0604020202020204" pitchFamily="34" charset="0"/>
            </a:endParaRPr>
          </a:p>
        </p:txBody>
      </p:sp>
      <p:sp>
        <p:nvSpPr>
          <p:cNvPr id="9" name="Content Placeholder 8">
            <a:extLst>
              <a:ext uri="{FF2B5EF4-FFF2-40B4-BE49-F238E27FC236}">
                <a16:creationId xmlns:a16="http://schemas.microsoft.com/office/drawing/2014/main" id="{E8899E8F-43BD-9239-883F-09DE95B2363E}"/>
              </a:ext>
            </a:extLst>
          </p:cNvPr>
          <p:cNvSpPr>
            <a:spLocks noGrp="1"/>
          </p:cNvSpPr>
          <p:nvPr>
            <p:ph idx="1"/>
          </p:nvPr>
        </p:nvSpPr>
        <p:spPr/>
        <p:txBody>
          <a:bodyPr>
            <a:normAutofit/>
          </a:bodyPr>
          <a:lstStyle/>
          <a:p>
            <a:pPr marL="285750" indent="-285750">
              <a:buFont typeface="Arial" panose="020B0604020202020204" pitchFamily="34" charset="0"/>
              <a:buChar char="•"/>
            </a:pPr>
            <a:endParaRPr lang="en-US" sz="3200"/>
          </a:p>
          <a:p>
            <a:pPr marL="0" indent="0">
              <a:buNone/>
            </a:pPr>
            <a:r>
              <a:rPr lang="en-US" sz="3200" b="1"/>
              <a:t>WHY?</a:t>
            </a:r>
          </a:p>
          <a:p>
            <a:pPr marL="0" indent="0">
              <a:buNone/>
            </a:pPr>
            <a:endParaRPr lang="en-US" sz="3200"/>
          </a:p>
          <a:p>
            <a:r>
              <a:rPr lang="en-US" sz="3200">
                <a:solidFill>
                  <a:srgbClr val="0070C0"/>
                </a:solidFill>
              </a:rPr>
              <a:t>Shift from Inward Focus </a:t>
            </a:r>
          </a:p>
          <a:p>
            <a:pPr marL="285750" indent="-285750">
              <a:buFont typeface="Arial" panose="020B0604020202020204" pitchFamily="34" charset="0"/>
              <a:buChar char="•"/>
            </a:pPr>
            <a:r>
              <a:rPr lang="en-US" sz="3200">
                <a:solidFill>
                  <a:schemeClr val="accent6"/>
                </a:solidFill>
              </a:rPr>
              <a:t>Develop Strategic Partnerships </a:t>
            </a:r>
          </a:p>
          <a:p>
            <a:pPr marL="285750" indent="-285750">
              <a:buFont typeface="Arial" panose="020B0604020202020204" pitchFamily="34" charset="0"/>
              <a:buChar char="•"/>
            </a:pPr>
            <a:r>
              <a:rPr lang="en-US" sz="3200">
                <a:solidFill>
                  <a:srgbClr val="FFC000"/>
                </a:solidFill>
              </a:rPr>
              <a:t>Promote an Entrepreneurial Mindset</a:t>
            </a:r>
          </a:p>
        </p:txBody>
      </p:sp>
    </p:spTree>
    <p:custDataLst>
      <p:tags r:id="rId1"/>
    </p:custDataLst>
    <p:extLst>
      <p:ext uri="{BB962C8B-B14F-4D97-AF65-F5344CB8AC3E}">
        <p14:creationId xmlns:p14="http://schemas.microsoft.com/office/powerpoint/2010/main" val="3263707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D2F5C2D7F38543A7DECC0B91FBF8EC" ma:contentTypeVersion="19" ma:contentTypeDescription="Create a new document." ma:contentTypeScope="" ma:versionID="9fce32f6bad04881a67983cf5f4806a3">
  <xsd:schema xmlns:xsd="http://www.w3.org/2001/XMLSchema" xmlns:xs="http://www.w3.org/2001/XMLSchema" xmlns:p="http://schemas.microsoft.com/office/2006/metadata/properties" xmlns:ns2="f3ae32bb-a161-4da2-a912-3fd4ef5c7b4c" xmlns:ns3="5bf4adf3-0360-4285-b414-8a1933b4cf43" targetNamespace="http://schemas.microsoft.com/office/2006/metadata/properties" ma:root="true" ma:fieldsID="b9288dda55de7c157cd3ed87d5e3b8f8" ns2:_="" ns3:_="">
    <xsd:import namespace="f3ae32bb-a161-4da2-a912-3fd4ef5c7b4c"/>
    <xsd:import namespace="5bf4adf3-0360-4285-b414-8a1933b4cf4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ae32bb-a161-4da2-a912-3fd4ef5c7b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10ffe1f-c839-4a66-9ae8-9a2945e491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bf4adf3-0360-4285-b414-8a1933b4cf43"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89058e7-3c1f-447e-868b-29c765caa27c}" ma:internalName="TaxCatchAll" ma:showField="CatchAllData" ma:web="5bf4adf3-0360-4285-b414-8a1933b4cf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3ae32bb-a161-4da2-a912-3fd4ef5c7b4c">
      <Terms xmlns="http://schemas.microsoft.com/office/infopath/2007/PartnerControls"/>
    </lcf76f155ced4ddcb4097134ff3c332f>
    <TaxCatchAll xmlns="5bf4adf3-0360-4285-b414-8a1933b4cf43"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F568D0F7E4E21444869EB83D7BA6D854" ma:contentTypeVersion="18" ma:contentTypeDescription="Create a new document." ma:contentTypeScope="" ma:versionID="af6890c638c9c572c9b2cd4a5ab76fe3">
  <xsd:schema xmlns:xsd="http://www.w3.org/2001/XMLSchema" xmlns:xs="http://www.w3.org/2001/XMLSchema" xmlns:p="http://schemas.microsoft.com/office/2006/metadata/properties" xmlns:ns2="012dc93f-8591-4b93-9021-a0e867a920fe" xmlns:ns3="a8e582f1-ce57-41c2-b543-2db7e5dbcf5e" targetNamespace="http://schemas.microsoft.com/office/2006/metadata/properties" ma:root="true" ma:fieldsID="ade5f75107316f47cf8e2a56e0b054c9" ns2:_="" ns3:_="">
    <xsd:import namespace="012dc93f-8591-4b93-9021-a0e867a920fe"/>
    <xsd:import namespace="a8e582f1-ce57-41c2-b543-2db7e5dbcf5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_dlc_DocId" minOccurs="0"/>
                <xsd:element ref="ns3:_dlc_DocIdUrl" minOccurs="0"/>
                <xsd:element ref="ns3:_dlc_DocIdPersistId"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2dc93f-8591-4b93-9021-a0e867a920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010ffe1f-c839-4a66-9ae8-9a2945e491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8e582f1-ce57-41c2-b543-2db7e5dbcf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_dlc_DocId" ma:index="21" nillable="true" ma:displayName="Document ID Value" ma:description="The value of the document ID assigned to this item." ma:indexed="true"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element name="TaxCatchAll" ma:index="26" nillable="true" ma:displayName="Taxonomy Catch All Column" ma:hidden="true" ma:list="{9ab522b6-90ad-43fa-91c5-dd7ce6b22b9b}" ma:internalName="TaxCatchAll" ma:showField="CatchAllData" ma:web="a8e582f1-ce57-41c2-b543-2db7e5dbcf5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D40945-1D83-4514-9D7E-C1A0B2F39B15}"/>
</file>

<file path=customXml/itemProps2.xml><?xml version="1.0" encoding="utf-8"?>
<ds:datastoreItem xmlns:ds="http://schemas.openxmlformats.org/officeDocument/2006/customXml" ds:itemID="{8D4C3DEE-7D52-4D59-96CB-12406703AB39}">
  <ds:schemaRefs>
    <ds:schemaRef ds:uri="http://schemas.microsoft.com/sharepoint/v3/contenttype/forms"/>
  </ds:schemaRefs>
</ds:datastoreItem>
</file>

<file path=customXml/itemProps3.xml><?xml version="1.0" encoding="utf-8"?>
<ds:datastoreItem xmlns:ds="http://schemas.openxmlformats.org/officeDocument/2006/customXml" ds:itemID="{317F6850-1EC8-4DBB-ACD9-5C996BE2F32A}">
  <ds:schemaRefs>
    <ds:schemaRef ds:uri="http://purl.org/dc/terms/"/>
    <ds:schemaRef ds:uri="http://schemas.microsoft.com/office/2006/metadata/properties"/>
    <ds:schemaRef ds:uri="a8e582f1-ce57-41c2-b543-2db7e5dbcf5e"/>
    <ds:schemaRef ds:uri="012dc93f-8591-4b93-9021-a0e867a920fe"/>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elements/1.1/"/>
  </ds:schemaRefs>
</ds:datastoreItem>
</file>

<file path=customXml/itemProps4.xml><?xml version="1.0" encoding="utf-8"?>
<ds:datastoreItem xmlns:ds="http://schemas.openxmlformats.org/officeDocument/2006/customXml" ds:itemID="{EFA728E9-C7E7-484C-A749-A24C68124622}">
  <ds:schemaRefs>
    <ds:schemaRef ds:uri="012dc93f-8591-4b93-9021-a0e867a920fe"/>
    <ds:schemaRef ds:uri="a8e582f1-ce57-41c2-b543-2db7e5dbcf5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1169</Words>
  <Application>Microsoft Office PowerPoint</Application>
  <PresentationFormat>Widescreen</PresentationFormat>
  <Paragraphs>152</Paragraphs>
  <Slides>11</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Aileron Heavy Bold</vt:lpstr>
      <vt:lpstr>Aileron Regular Bold</vt:lpstr>
      <vt:lpstr>Arial</vt:lpstr>
      <vt:lpstr>Calibri</vt:lpstr>
      <vt:lpstr>Calibri Light</vt:lpstr>
      <vt:lpstr>Rubik</vt:lpstr>
      <vt:lpstr>Segoe UI</vt:lpstr>
      <vt:lpstr>Office Theme</vt:lpstr>
      <vt:lpstr>Entrepreneurial Centres of Vocational Excellence:</vt:lpstr>
      <vt:lpstr>Rationale for EntreCoVEs</vt:lpstr>
      <vt:lpstr>Three main tools</vt:lpstr>
      <vt:lpstr>Entrepreneurial CoVE Conceptual  Framework</vt:lpstr>
      <vt:lpstr>Conceptual Framework (Cont.)</vt:lpstr>
      <vt:lpstr>The Self-assessment Tool </vt:lpstr>
      <vt:lpstr>The Self-assessment Tool </vt:lpstr>
      <vt:lpstr>The Self-assessment Tool </vt:lpstr>
      <vt:lpstr>The Ecosystem engagement toolkit</vt:lpstr>
      <vt:lpstr>The Ecosystem engagement toolkit</vt:lpstr>
      <vt:lpstr>Want to know more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Vocational Excellence for social inclusion</dc:title>
  <dc:creator>Filippo Del Ninno (ETF)</dc:creator>
  <cp:lastModifiedBy>Anna Kolobova (ETF)</cp:lastModifiedBy>
  <cp:revision>1</cp:revision>
  <cp:lastPrinted>2025-05-21T11:55:01Z</cp:lastPrinted>
  <dcterms:created xsi:type="dcterms:W3CDTF">2022-11-15T05:31:16Z</dcterms:created>
  <dcterms:modified xsi:type="dcterms:W3CDTF">2025-05-30T07:48:56Z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0x010100C9D2F5C2D7F38543A7DECC0B91FBF8EC</vt:lpwstr>
  </property>
  <property fmtid="{D5CDD505-2E9C-101B-9397-08002B2CF9AE}" pid="3" name="MediaServiceImageTags">
    <vt:lpwstr/>
  </property>
  <property fmtid="{D5CDD505-2E9C-101B-9397-08002B2CF9AE}" pid="4" name="_dlc_DocIdItemGuid">
    <vt:lpwstr>aa543b6d-f231-42e6-bbd1-fcca574d3d52</vt:lpwstr>
  </property>
</Properties>
</file>