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ags/tag1.xml" ContentType="application/vnd.openxmlformats-officedocument.presentationml.tags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85" r:id="rId4"/>
    <p:sldMasterId id="2147483648" r:id="rId5"/>
  </p:sldMasterIdLst>
  <p:notesMasterIdLst>
    <p:notesMasterId r:id="rId20"/>
  </p:notesMasterIdLst>
  <p:sldIdLst>
    <p:sldId id="263" r:id="rId6"/>
    <p:sldId id="1200" r:id="rId7"/>
    <p:sldId id="1205" r:id="rId8"/>
    <p:sldId id="274" r:id="rId9"/>
    <p:sldId id="1187" r:id="rId10"/>
    <p:sldId id="1183" r:id="rId11"/>
    <p:sldId id="1203" r:id="rId12"/>
    <p:sldId id="1188" r:id="rId13"/>
    <p:sldId id="1185" r:id="rId14"/>
    <p:sldId id="272" r:id="rId15"/>
    <p:sldId id="276" r:id="rId16"/>
    <p:sldId id="1207" r:id="rId17"/>
    <p:sldId id="1208" r:id="rId18"/>
    <p:sldId id="1209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F8F7"/>
    <a:srgbClr val="FFD03B"/>
    <a:srgbClr val="E7E7DE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3F17F98-ADFD-4C14-99F3-845B8A33541A}" v="1" dt="2025-05-15T15:56:03.012"/>
    <p1510:client id="{C3556AC6-26DC-4A00-97A9-1CBB7C4239ED}" v="516" dt="2025-05-15T15:43:35.33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844" autoAdjust="0"/>
    <p:restoredTop sz="94660"/>
  </p:normalViewPr>
  <p:slideViewPr>
    <p:cSldViewPr snapToGrid="0">
      <p:cViewPr varScale="1">
        <p:scale>
          <a:sx n="64" d="100"/>
          <a:sy n="64" d="100"/>
        </p:scale>
        <p:origin x="106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E30962-F9A1-44F9-8A00-6D6672A257DE}" type="datetimeFigureOut">
              <a:rPr lang="en-GB" smtClean="0"/>
              <a:t>15/05/2025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466CCD-EF4D-4DB0-9B68-76AC3F3135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86280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3.xml"/><Relationship Id="rId4" Type="http://schemas.openxmlformats.org/officeDocument/2006/relationships/image" Target="../media/image11.sv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4.xml"/><Relationship Id="rId4" Type="http://schemas.openxmlformats.org/officeDocument/2006/relationships/image" Target="../media/image11.sv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5.xml"/><Relationship Id="rId4" Type="http://schemas.openxmlformats.org/officeDocument/2006/relationships/image" Target="../media/image11.sv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6.xml"/><Relationship Id="rId4" Type="http://schemas.openxmlformats.org/officeDocument/2006/relationships/image" Target="../media/image11.sv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7.xml"/><Relationship Id="rId4" Type="http://schemas.openxmlformats.org/officeDocument/2006/relationships/image" Target="../media/image11.sv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8.xml"/><Relationship Id="rId4" Type="http://schemas.openxmlformats.org/officeDocument/2006/relationships/image" Target="../media/image11.sv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9.xml"/><Relationship Id="rId4" Type="http://schemas.openxmlformats.org/officeDocument/2006/relationships/image" Target="../media/image11.sv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3C4B87-955E-1BDE-CC88-AF090F1E534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7282" y="2515998"/>
            <a:ext cx="9144000" cy="1191800"/>
          </a:xfrm>
        </p:spPr>
        <p:txBody>
          <a:bodyPr anchor="b">
            <a:normAutofit/>
          </a:bodyPr>
          <a:lstStyle>
            <a:lvl1pPr algn="l">
              <a:defRPr sz="4000" b="1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6F19C1-97E9-7646-64CF-8A7189EF2C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7282" y="3781829"/>
            <a:ext cx="9144000" cy="884116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63DB7C-6B92-47B1-A0A0-1E4B49FBD1A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4841" y="6317010"/>
            <a:ext cx="2743200" cy="365125"/>
          </a:xfrm>
        </p:spPr>
        <p:txBody>
          <a:bodyPr/>
          <a:lstStyle/>
          <a:p>
            <a:fld id="{D08B3E4C-0E5D-4EBE-AA16-6A7F632139C2}" type="datetimeFigureOut">
              <a:rPr lang="en-GB" smtClean="0"/>
              <a:t>15/05/2025</a:t>
            </a:fld>
            <a:endParaRPr lang="en-GB" dirty="0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A9A7AD13-FFD2-4F5F-B6BE-93A9E8979EB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31055" y="175865"/>
            <a:ext cx="3769549" cy="1745162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8E15BB4B-67FE-75F0-BFE2-75758CE9B95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381178" y="6068861"/>
            <a:ext cx="2516490" cy="551140"/>
          </a:xfrm>
          <a:prstGeom prst="rect">
            <a:avLst/>
          </a:prstGeom>
        </p:spPr>
      </p:pic>
      <p:pic>
        <p:nvPicPr>
          <p:cNvPr id="15" name="Picture 14" descr="A logo with stars and text&#10;&#10;Description automatically generated">
            <a:extLst>
              <a:ext uri="{FF2B5EF4-FFF2-40B4-BE49-F238E27FC236}">
                <a16:creationId xmlns:a16="http://schemas.microsoft.com/office/drawing/2014/main" id="{7F46E0D8-59A2-5C6B-58C2-69B1ACC5174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2505" y="68894"/>
            <a:ext cx="1715163" cy="1388171"/>
          </a:xfrm>
          <a:prstGeom prst="rect">
            <a:avLst/>
          </a:prstGeom>
        </p:spPr>
      </p:pic>
      <p:pic>
        <p:nvPicPr>
          <p:cNvPr id="19" name="Graphic 18">
            <a:extLst>
              <a:ext uri="{FF2B5EF4-FFF2-40B4-BE49-F238E27FC236}">
                <a16:creationId xmlns:a16="http://schemas.microsoft.com/office/drawing/2014/main" id="{7AC90535-169B-945B-68FC-E117823ED17D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381178" y="3135132"/>
            <a:ext cx="2397951" cy="2708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5766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BF4D50-AA15-B9B5-D0A5-068D7AA190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9921658" cy="821716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4EFB9E5-EBBA-F248-1BE6-65BF71A8C4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340285"/>
            <a:ext cx="9921658" cy="4836678"/>
          </a:xfrm>
        </p:spPr>
        <p:txBody>
          <a:bodyPr vert="eaVert"/>
          <a:lstStyle>
            <a:lvl4pPr marL="1371600" indent="0">
              <a:buNone/>
              <a:defRPr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009FCEA2-48A4-5569-E2EC-1AEAB4C2FD1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22817" y="99557"/>
            <a:ext cx="1774906" cy="821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5086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EC5D18-16BA-38EA-67D7-748A1E6062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3358"/>
            <a:ext cx="10515600" cy="821716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F21833-7A77-091C-87CE-C3365FE311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31925"/>
            <a:ext cx="10515600" cy="4351338"/>
          </a:xfrm>
        </p:spPr>
        <p:txBody>
          <a:bodyPr>
            <a:normAutofit/>
          </a:bodyPr>
          <a:lstStyle>
            <a:lvl1pPr marL="228600" indent="-228600">
              <a:buFont typeface="Wingdings" panose="05000000000000000000" pitchFamily="2" charset="2"/>
              <a:buChar char="§"/>
              <a:defRPr sz="2000"/>
            </a:lvl1pPr>
            <a:lvl2pPr marL="539750" indent="-273050">
              <a:defRPr sz="1800"/>
            </a:lvl2pPr>
            <a:lvl3pPr marL="806450" indent="-266700"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0910F3-1C97-0A3E-7F6C-C0B5DAC390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B3E4C-0E5D-4EBE-AA16-6A7F632139C2}" type="datetimeFigureOut">
              <a:rPr lang="en-GB" smtClean="0"/>
              <a:t>15/05/2025</a:t>
            </a:fld>
            <a:endParaRPr lang="en-GB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2BDBCEAC-A682-9065-D86B-FCDC15E7E0C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22817" y="99557"/>
            <a:ext cx="1774906" cy="821716"/>
          </a:xfrm>
          <a:prstGeom prst="rect">
            <a:avLst/>
          </a:prstGeom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575D3404-0003-7340-2DD6-429409193E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36271" y="6444641"/>
            <a:ext cx="731729" cy="276834"/>
          </a:xfrm>
          <a:prstGeom prst="rect">
            <a:avLst/>
          </a:prstGeom>
        </p:spPr>
        <p:txBody>
          <a:bodyPr/>
          <a:lstStyle>
            <a:lvl1pPr marL="0" algn="r" defTabSz="914400" rtl="0" eaLnBrk="1" latinLnBrk="0" hangingPunct="1">
              <a:defRPr lang="en-GB" sz="900" kern="1200" smtClean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fld id="{241E0421-6ACB-4716-9214-5079EB1F95FD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9485A8D6-3F86-73EB-D7A7-CC7B8685676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3998436">
            <a:off x="-806892" y="4086462"/>
            <a:ext cx="3578289" cy="3636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6753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EC5D18-16BA-38EA-67D7-748A1E6062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3358"/>
            <a:ext cx="10515600" cy="821716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F21833-7A77-091C-87CE-C3365FE311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31925"/>
            <a:ext cx="10515600" cy="4351338"/>
          </a:xfrm>
        </p:spPr>
        <p:txBody>
          <a:bodyPr>
            <a:normAutofit/>
          </a:bodyPr>
          <a:lstStyle>
            <a:lvl1pPr marL="228600" indent="-228600">
              <a:buFont typeface="Wingdings" panose="05000000000000000000" pitchFamily="2" charset="2"/>
              <a:buChar char="§"/>
              <a:defRPr sz="2000"/>
            </a:lvl1pPr>
            <a:lvl2pPr marL="539750" indent="-273050">
              <a:defRPr sz="1800"/>
            </a:lvl2pPr>
            <a:lvl3pPr marL="806450" indent="-266700"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0910F3-1C97-0A3E-7F6C-C0B5DAC390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B3E4C-0E5D-4EBE-AA16-6A7F632139C2}" type="datetimeFigureOut">
              <a:rPr lang="en-GB" smtClean="0"/>
              <a:t>15/05/2025</a:t>
            </a:fld>
            <a:endParaRPr lang="en-GB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2BDBCEAC-A682-9065-D86B-FCDC15E7E0C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22817" y="99557"/>
            <a:ext cx="1774906" cy="821716"/>
          </a:xfrm>
          <a:prstGeom prst="rect">
            <a:avLst/>
          </a:prstGeom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575D3404-0003-7340-2DD6-429409193E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36271" y="6444641"/>
            <a:ext cx="731729" cy="276834"/>
          </a:xfrm>
          <a:prstGeom prst="rect">
            <a:avLst/>
          </a:prstGeom>
        </p:spPr>
        <p:txBody>
          <a:bodyPr/>
          <a:lstStyle>
            <a:lvl1pPr marL="0" algn="r" defTabSz="914400" rtl="0" eaLnBrk="1" latinLnBrk="0" hangingPunct="1">
              <a:defRPr lang="en-GB" sz="900" kern="1200" smtClean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fld id="{241E0421-6ACB-4716-9214-5079EB1F95FD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9485A8D6-3F86-73EB-D7A7-CC7B8685676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3998436">
            <a:off x="-806892" y="4086462"/>
            <a:ext cx="3578289" cy="3636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6753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EC5D18-16BA-38EA-67D7-748A1E6062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3358"/>
            <a:ext cx="10515600" cy="821716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F21833-7A77-091C-87CE-C3365FE311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31925"/>
            <a:ext cx="10515600" cy="4351338"/>
          </a:xfrm>
        </p:spPr>
        <p:txBody>
          <a:bodyPr>
            <a:normAutofit/>
          </a:bodyPr>
          <a:lstStyle>
            <a:lvl1pPr marL="228600" indent="-228600">
              <a:buFont typeface="Wingdings" panose="05000000000000000000" pitchFamily="2" charset="2"/>
              <a:buChar char="§"/>
              <a:defRPr sz="2000"/>
            </a:lvl1pPr>
            <a:lvl2pPr marL="539750" indent="-273050">
              <a:defRPr sz="1800"/>
            </a:lvl2pPr>
            <a:lvl3pPr marL="806450" indent="-266700"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0910F3-1C97-0A3E-7F6C-C0B5DAC390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B3E4C-0E5D-4EBE-AA16-6A7F632139C2}" type="datetimeFigureOut">
              <a:rPr lang="en-GB" smtClean="0"/>
              <a:t>15/05/2025</a:t>
            </a:fld>
            <a:endParaRPr lang="en-GB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2BDBCEAC-A682-9065-D86B-FCDC15E7E0C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22817" y="99557"/>
            <a:ext cx="1774906" cy="821716"/>
          </a:xfrm>
          <a:prstGeom prst="rect">
            <a:avLst/>
          </a:prstGeom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575D3404-0003-7340-2DD6-429409193E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36271" y="6444641"/>
            <a:ext cx="731729" cy="276834"/>
          </a:xfrm>
          <a:prstGeom prst="rect">
            <a:avLst/>
          </a:prstGeom>
        </p:spPr>
        <p:txBody>
          <a:bodyPr/>
          <a:lstStyle>
            <a:lvl1pPr marL="0" algn="r" defTabSz="914400" rtl="0" eaLnBrk="1" latinLnBrk="0" hangingPunct="1">
              <a:defRPr lang="en-GB" sz="900" kern="1200" smtClean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fld id="{241E0421-6ACB-4716-9214-5079EB1F95FD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9485A8D6-3F86-73EB-D7A7-CC7B8685676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3998436">
            <a:off x="-806892" y="4086462"/>
            <a:ext cx="3578289" cy="3636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6753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EC5D18-16BA-38EA-67D7-748A1E6062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3358"/>
            <a:ext cx="10515600" cy="821716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F21833-7A77-091C-87CE-C3365FE311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31925"/>
            <a:ext cx="10515600" cy="4351338"/>
          </a:xfrm>
        </p:spPr>
        <p:txBody>
          <a:bodyPr>
            <a:normAutofit/>
          </a:bodyPr>
          <a:lstStyle>
            <a:lvl1pPr marL="228600" indent="-228600">
              <a:buFont typeface="Wingdings" panose="05000000000000000000" pitchFamily="2" charset="2"/>
              <a:buChar char="§"/>
              <a:defRPr sz="2000"/>
            </a:lvl1pPr>
            <a:lvl2pPr marL="539750" indent="-273050">
              <a:defRPr sz="1800"/>
            </a:lvl2pPr>
            <a:lvl3pPr marL="806450" indent="-266700"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0910F3-1C97-0A3E-7F6C-C0B5DAC390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B3E4C-0E5D-4EBE-AA16-6A7F632139C2}" type="datetimeFigureOut">
              <a:rPr lang="en-GB" smtClean="0"/>
              <a:t>15/05/2025</a:t>
            </a:fld>
            <a:endParaRPr lang="en-GB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2BDBCEAC-A682-9065-D86B-FCDC15E7E0C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22817" y="99557"/>
            <a:ext cx="1774906" cy="821716"/>
          </a:xfrm>
          <a:prstGeom prst="rect">
            <a:avLst/>
          </a:prstGeom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575D3404-0003-7340-2DD6-429409193E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36271" y="6444641"/>
            <a:ext cx="731729" cy="276834"/>
          </a:xfrm>
          <a:prstGeom prst="rect">
            <a:avLst/>
          </a:prstGeom>
        </p:spPr>
        <p:txBody>
          <a:bodyPr/>
          <a:lstStyle>
            <a:lvl1pPr marL="0" algn="r" defTabSz="914400" rtl="0" eaLnBrk="1" latinLnBrk="0" hangingPunct="1">
              <a:defRPr lang="en-GB" sz="900" kern="1200" smtClean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fld id="{241E0421-6ACB-4716-9214-5079EB1F95FD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9485A8D6-3F86-73EB-D7A7-CC7B8685676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3998436">
            <a:off x="-806892" y="4086462"/>
            <a:ext cx="3578289" cy="3636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6753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EC5D18-16BA-38EA-67D7-748A1E6062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3358"/>
            <a:ext cx="10515600" cy="821716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F21833-7A77-091C-87CE-C3365FE311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31925"/>
            <a:ext cx="10515600" cy="4351338"/>
          </a:xfrm>
        </p:spPr>
        <p:txBody>
          <a:bodyPr>
            <a:normAutofit/>
          </a:bodyPr>
          <a:lstStyle>
            <a:lvl1pPr marL="228600" indent="-228600">
              <a:buFont typeface="Wingdings" panose="05000000000000000000" pitchFamily="2" charset="2"/>
              <a:buChar char="§"/>
              <a:defRPr sz="2000"/>
            </a:lvl1pPr>
            <a:lvl2pPr marL="539750" indent="-273050">
              <a:defRPr sz="1800"/>
            </a:lvl2pPr>
            <a:lvl3pPr marL="806450" indent="-266700"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0910F3-1C97-0A3E-7F6C-C0B5DAC390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B3E4C-0E5D-4EBE-AA16-6A7F632139C2}" type="datetimeFigureOut">
              <a:rPr lang="en-GB" smtClean="0"/>
              <a:t>15/05/2025</a:t>
            </a:fld>
            <a:endParaRPr lang="en-GB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2BDBCEAC-A682-9065-D86B-FCDC15E7E0C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22817" y="99557"/>
            <a:ext cx="1774906" cy="821716"/>
          </a:xfrm>
          <a:prstGeom prst="rect">
            <a:avLst/>
          </a:prstGeom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575D3404-0003-7340-2DD6-429409193E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36271" y="6444641"/>
            <a:ext cx="731729" cy="276834"/>
          </a:xfrm>
          <a:prstGeom prst="rect">
            <a:avLst/>
          </a:prstGeom>
        </p:spPr>
        <p:txBody>
          <a:bodyPr/>
          <a:lstStyle>
            <a:lvl1pPr marL="0" algn="r" defTabSz="914400" rtl="0" eaLnBrk="1" latinLnBrk="0" hangingPunct="1">
              <a:defRPr lang="en-GB" sz="900" kern="1200" smtClean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fld id="{241E0421-6ACB-4716-9214-5079EB1F95FD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9485A8D6-3F86-73EB-D7A7-CC7B8685676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3998436">
            <a:off x="-806892" y="4086462"/>
            <a:ext cx="3578289" cy="3636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6753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EC5D18-16BA-38EA-67D7-748A1E6062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3358"/>
            <a:ext cx="10515600" cy="821716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F21833-7A77-091C-87CE-C3365FE311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31925"/>
            <a:ext cx="10515600" cy="4351338"/>
          </a:xfrm>
        </p:spPr>
        <p:txBody>
          <a:bodyPr>
            <a:normAutofit/>
          </a:bodyPr>
          <a:lstStyle>
            <a:lvl1pPr marL="228600" indent="-228600">
              <a:buFont typeface="Wingdings" panose="05000000000000000000" pitchFamily="2" charset="2"/>
              <a:buChar char="§"/>
              <a:defRPr sz="2000"/>
            </a:lvl1pPr>
            <a:lvl2pPr marL="539750" indent="-273050">
              <a:defRPr sz="1800"/>
            </a:lvl2pPr>
            <a:lvl3pPr marL="806450" indent="-266700"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0910F3-1C97-0A3E-7F6C-C0B5DAC390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B3E4C-0E5D-4EBE-AA16-6A7F632139C2}" type="datetimeFigureOut">
              <a:rPr lang="en-GB" smtClean="0"/>
              <a:t>15/05/2025</a:t>
            </a:fld>
            <a:endParaRPr lang="en-GB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2BDBCEAC-A682-9065-D86B-FCDC15E7E0C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22817" y="99557"/>
            <a:ext cx="1774906" cy="821716"/>
          </a:xfrm>
          <a:prstGeom prst="rect">
            <a:avLst/>
          </a:prstGeom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575D3404-0003-7340-2DD6-429409193E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36271" y="6444641"/>
            <a:ext cx="731729" cy="276834"/>
          </a:xfrm>
          <a:prstGeom prst="rect">
            <a:avLst/>
          </a:prstGeom>
        </p:spPr>
        <p:txBody>
          <a:bodyPr/>
          <a:lstStyle>
            <a:lvl1pPr marL="0" algn="r" defTabSz="914400" rtl="0" eaLnBrk="1" latinLnBrk="0" hangingPunct="1">
              <a:defRPr lang="en-GB" sz="900" kern="1200" smtClean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fld id="{241E0421-6ACB-4716-9214-5079EB1F95FD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9485A8D6-3F86-73EB-D7A7-CC7B8685676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3998436">
            <a:off x="-806892" y="4086462"/>
            <a:ext cx="3578289" cy="3636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6753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EC5D18-16BA-38EA-67D7-748A1E6062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3358"/>
            <a:ext cx="10515600" cy="821716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F21833-7A77-091C-87CE-C3365FE311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31925"/>
            <a:ext cx="10515600" cy="4351338"/>
          </a:xfrm>
        </p:spPr>
        <p:txBody>
          <a:bodyPr>
            <a:normAutofit/>
          </a:bodyPr>
          <a:lstStyle>
            <a:lvl1pPr marL="228600" indent="-228600">
              <a:buFont typeface="Wingdings" panose="05000000000000000000" pitchFamily="2" charset="2"/>
              <a:buChar char="§"/>
              <a:defRPr sz="2000"/>
            </a:lvl1pPr>
            <a:lvl2pPr marL="539750" indent="-273050">
              <a:defRPr sz="1800"/>
            </a:lvl2pPr>
            <a:lvl3pPr marL="806450" indent="-266700"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0910F3-1C97-0A3E-7F6C-C0B5DAC390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B3E4C-0E5D-4EBE-AA16-6A7F632139C2}" type="datetimeFigureOut">
              <a:rPr lang="en-GB" smtClean="0"/>
              <a:t>15/05/2025</a:t>
            </a:fld>
            <a:endParaRPr lang="en-GB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2BDBCEAC-A682-9065-D86B-FCDC15E7E0C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22817" y="99557"/>
            <a:ext cx="1774906" cy="821716"/>
          </a:xfrm>
          <a:prstGeom prst="rect">
            <a:avLst/>
          </a:prstGeom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575D3404-0003-7340-2DD6-429409193E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36271" y="6444641"/>
            <a:ext cx="731729" cy="276834"/>
          </a:xfrm>
          <a:prstGeom prst="rect">
            <a:avLst/>
          </a:prstGeom>
        </p:spPr>
        <p:txBody>
          <a:bodyPr/>
          <a:lstStyle>
            <a:lvl1pPr marL="0" algn="r" defTabSz="914400" rtl="0" eaLnBrk="1" latinLnBrk="0" hangingPunct="1">
              <a:defRPr lang="en-GB" sz="900" kern="1200" smtClean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fld id="{241E0421-6ACB-4716-9214-5079EB1F95FD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9485A8D6-3F86-73EB-D7A7-CC7B8685676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3998436">
            <a:off x="-806892" y="4086462"/>
            <a:ext cx="3578289" cy="3636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6753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3C4B87-955E-1BDE-CC88-AF090F1E534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7282" y="2515998"/>
            <a:ext cx="9144000" cy="1191800"/>
          </a:xfrm>
        </p:spPr>
        <p:txBody>
          <a:bodyPr anchor="b">
            <a:normAutofit/>
          </a:bodyPr>
          <a:lstStyle>
            <a:lvl1pPr algn="l">
              <a:defRPr sz="4000" b="1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6F19C1-97E9-7646-64CF-8A7189EF2C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7282" y="3781829"/>
            <a:ext cx="9144000" cy="884116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63DB7C-6B92-47B1-A0A0-1E4B49FBD1A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4841" y="6317010"/>
            <a:ext cx="2743200" cy="365125"/>
          </a:xfrm>
        </p:spPr>
        <p:txBody>
          <a:bodyPr/>
          <a:lstStyle/>
          <a:p>
            <a:fld id="{D08B3E4C-0E5D-4EBE-AA16-6A7F632139C2}" type="datetimeFigureOut">
              <a:rPr lang="en-GB" smtClean="0"/>
              <a:t>15/05/2025</a:t>
            </a:fld>
            <a:endParaRPr lang="en-GB" dirty="0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A9A7AD13-FFD2-4F5F-B6BE-93A9E8979EB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31055" y="175865"/>
            <a:ext cx="3769549" cy="1745162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8E15BB4B-67FE-75F0-BFE2-75758CE9B95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381178" y="6068861"/>
            <a:ext cx="2516490" cy="551140"/>
          </a:xfrm>
          <a:prstGeom prst="rect">
            <a:avLst/>
          </a:prstGeom>
        </p:spPr>
      </p:pic>
      <p:pic>
        <p:nvPicPr>
          <p:cNvPr id="15" name="Picture 14" descr="A logo with stars and text&#10;&#10;Description automatically generated">
            <a:extLst>
              <a:ext uri="{FF2B5EF4-FFF2-40B4-BE49-F238E27FC236}">
                <a16:creationId xmlns:a16="http://schemas.microsoft.com/office/drawing/2014/main" id="{7F46E0D8-59A2-5C6B-58C2-69B1ACC5174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2505" y="68894"/>
            <a:ext cx="1715163" cy="1388171"/>
          </a:xfrm>
          <a:prstGeom prst="rect">
            <a:avLst/>
          </a:prstGeom>
        </p:spPr>
      </p:pic>
      <p:pic>
        <p:nvPicPr>
          <p:cNvPr id="19" name="Graphic 18">
            <a:extLst>
              <a:ext uri="{FF2B5EF4-FFF2-40B4-BE49-F238E27FC236}">
                <a16:creationId xmlns:a16="http://schemas.microsoft.com/office/drawing/2014/main" id="{7AC90535-169B-945B-68FC-E117823ED17D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381178" y="3135132"/>
            <a:ext cx="2397951" cy="2708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5766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3C4B87-955E-1BDE-CC88-AF090F1E534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7282" y="2515998"/>
            <a:ext cx="9144000" cy="1191800"/>
          </a:xfrm>
        </p:spPr>
        <p:txBody>
          <a:bodyPr anchor="b">
            <a:normAutofit/>
          </a:bodyPr>
          <a:lstStyle>
            <a:lvl1pPr algn="l">
              <a:defRPr sz="4000" b="1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6F19C1-97E9-7646-64CF-8A7189EF2C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7282" y="3781829"/>
            <a:ext cx="9144000" cy="884116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63DB7C-6B92-47B1-A0A0-1E4B49FBD1A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4841" y="6317010"/>
            <a:ext cx="2743200" cy="365125"/>
          </a:xfrm>
        </p:spPr>
        <p:txBody>
          <a:bodyPr/>
          <a:lstStyle/>
          <a:p>
            <a:fld id="{D08B3E4C-0E5D-4EBE-AA16-6A7F632139C2}" type="datetimeFigureOut">
              <a:rPr lang="en-GB" smtClean="0"/>
              <a:t>15/05/2025</a:t>
            </a:fld>
            <a:endParaRPr lang="en-GB" dirty="0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A9A7AD13-FFD2-4F5F-B6BE-93A9E8979EB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31055" y="175865"/>
            <a:ext cx="3769549" cy="1745162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8E15BB4B-67FE-75F0-BFE2-75758CE9B95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381178" y="6068861"/>
            <a:ext cx="2516490" cy="551140"/>
          </a:xfrm>
          <a:prstGeom prst="rect">
            <a:avLst/>
          </a:prstGeom>
        </p:spPr>
      </p:pic>
      <p:pic>
        <p:nvPicPr>
          <p:cNvPr id="15" name="Picture 14" descr="A logo with stars and text&#10;&#10;Description automatically generated">
            <a:extLst>
              <a:ext uri="{FF2B5EF4-FFF2-40B4-BE49-F238E27FC236}">
                <a16:creationId xmlns:a16="http://schemas.microsoft.com/office/drawing/2014/main" id="{7F46E0D8-59A2-5C6B-58C2-69B1ACC5174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2505" y="68894"/>
            <a:ext cx="1715163" cy="1388171"/>
          </a:xfrm>
          <a:prstGeom prst="rect">
            <a:avLst/>
          </a:prstGeom>
        </p:spPr>
      </p:pic>
      <p:pic>
        <p:nvPicPr>
          <p:cNvPr id="19" name="Graphic 18">
            <a:extLst>
              <a:ext uri="{FF2B5EF4-FFF2-40B4-BE49-F238E27FC236}">
                <a16:creationId xmlns:a16="http://schemas.microsoft.com/office/drawing/2014/main" id="{7AC90535-169B-945B-68FC-E117823ED17D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381178" y="3135132"/>
            <a:ext cx="2397951" cy="2708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5766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EC5D18-16BA-38EA-67D7-748A1E6062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3358"/>
            <a:ext cx="10515600" cy="821716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F21833-7A77-091C-87CE-C3365FE311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31925"/>
            <a:ext cx="10515600" cy="4351338"/>
          </a:xfrm>
        </p:spPr>
        <p:txBody>
          <a:bodyPr>
            <a:normAutofit/>
          </a:bodyPr>
          <a:lstStyle>
            <a:lvl1pPr marL="228600" indent="-228600">
              <a:buFont typeface="Wingdings" panose="05000000000000000000" pitchFamily="2" charset="2"/>
              <a:buChar char="§"/>
              <a:defRPr sz="2000"/>
            </a:lvl1pPr>
            <a:lvl2pPr marL="539750" indent="-273050">
              <a:defRPr sz="1800"/>
            </a:lvl2pPr>
            <a:lvl3pPr marL="806450" indent="-266700"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0910F3-1C97-0A3E-7F6C-C0B5DAC390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B3E4C-0E5D-4EBE-AA16-6A7F632139C2}" type="datetimeFigureOut">
              <a:rPr lang="en-GB" smtClean="0"/>
              <a:t>15/05/2025</a:t>
            </a:fld>
            <a:endParaRPr lang="en-GB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2BDBCEAC-A682-9065-D86B-FCDC15E7E0C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22817" y="99557"/>
            <a:ext cx="1774906" cy="821716"/>
          </a:xfrm>
          <a:prstGeom prst="rect">
            <a:avLst/>
          </a:prstGeom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575D3404-0003-7340-2DD6-429409193E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36271" y="6444641"/>
            <a:ext cx="731729" cy="276834"/>
          </a:xfrm>
          <a:prstGeom prst="rect">
            <a:avLst/>
          </a:prstGeom>
        </p:spPr>
        <p:txBody>
          <a:bodyPr/>
          <a:lstStyle>
            <a:lvl1pPr marL="0" algn="r" defTabSz="914400" rtl="0" eaLnBrk="1" latinLnBrk="0" hangingPunct="1">
              <a:defRPr lang="en-GB" sz="900" kern="1200" smtClean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fld id="{241E0421-6ACB-4716-9214-5079EB1F95FD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9485A8D6-3F86-73EB-D7A7-CC7B8685676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3998436">
            <a:off x="-806892" y="4086462"/>
            <a:ext cx="3578289" cy="3636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67536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EC5D18-16BA-38EA-67D7-748A1E6062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3358"/>
            <a:ext cx="10515600" cy="821716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F21833-7A77-091C-87CE-C3365FE311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31925"/>
            <a:ext cx="10515600" cy="4351338"/>
          </a:xfrm>
        </p:spPr>
        <p:txBody>
          <a:bodyPr>
            <a:normAutofit/>
          </a:bodyPr>
          <a:lstStyle>
            <a:lvl1pPr marL="228600" indent="-228600">
              <a:buFont typeface="Wingdings" panose="05000000000000000000" pitchFamily="2" charset="2"/>
              <a:buChar char="§"/>
              <a:defRPr sz="2000"/>
            </a:lvl1pPr>
            <a:lvl2pPr marL="539750" indent="-273050">
              <a:defRPr sz="1800"/>
            </a:lvl2pPr>
            <a:lvl3pPr marL="806450" indent="-266700"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0910F3-1C97-0A3E-7F6C-C0B5DAC390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B3E4C-0E5D-4EBE-AA16-6A7F632139C2}" type="datetimeFigureOut">
              <a:rPr lang="en-GB" smtClean="0"/>
              <a:t>15/05/2025</a:t>
            </a:fld>
            <a:endParaRPr lang="en-GB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2BDBCEAC-A682-9065-D86B-FCDC15E7E0C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22817" y="99557"/>
            <a:ext cx="1774906" cy="821716"/>
          </a:xfrm>
          <a:prstGeom prst="rect">
            <a:avLst/>
          </a:prstGeom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575D3404-0003-7340-2DD6-429409193E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36271" y="6444641"/>
            <a:ext cx="731729" cy="276834"/>
          </a:xfrm>
          <a:prstGeom prst="rect">
            <a:avLst/>
          </a:prstGeom>
        </p:spPr>
        <p:txBody>
          <a:bodyPr/>
          <a:lstStyle>
            <a:lvl1pPr marL="0" algn="r" defTabSz="914400" rtl="0" eaLnBrk="1" latinLnBrk="0" hangingPunct="1">
              <a:defRPr lang="en-GB" sz="900" kern="1200" smtClean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fld id="{241E0421-6ACB-4716-9214-5079EB1F95FD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9485A8D6-3F86-73EB-D7A7-CC7B8685676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3998436">
            <a:off x="-806892" y="4086462"/>
            <a:ext cx="3578289" cy="3636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6753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4468EC-8941-56A3-328F-04AFB78995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865F7D-41EB-DF27-284D-D3AFB4378C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ED2181-2BE4-D61A-8EFF-108374D513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B3E4C-0E5D-4EBE-AA16-6A7F632139C2}" type="datetimeFigureOut">
              <a:rPr lang="en-GB" smtClean="0"/>
              <a:t>15/05/2025</a:t>
            </a:fld>
            <a:endParaRPr lang="en-GB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F507A0CD-ECBC-FD2D-9407-BC5116C2385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22817" y="99557"/>
            <a:ext cx="1774906" cy="821716"/>
          </a:xfrm>
          <a:prstGeom prst="rect">
            <a:avLst/>
          </a:prstGeom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A04EF5F5-54F3-7D66-8CE6-52421B411F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36271" y="6444641"/>
            <a:ext cx="731729" cy="276834"/>
          </a:xfrm>
          <a:prstGeom prst="rect">
            <a:avLst/>
          </a:prstGeom>
        </p:spPr>
        <p:txBody>
          <a:bodyPr/>
          <a:lstStyle>
            <a:lvl1pPr marL="0" algn="r" defTabSz="914400" rtl="0" eaLnBrk="1" latinLnBrk="0" hangingPunct="1">
              <a:defRPr lang="en-GB" sz="900" kern="1200" smtClean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fld id="{241E0421-6ACB-4716-9214-5079EB1F95FD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276597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4E395E3-1ACA-12D3-C8F8-43B23B2DB8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B3E4C-0E5D-4EBE-AA16-6A7F632139C2}" type="datetimeFigureOut">
              <a:rPr lang="en-GB" smtClean="0"/>
              <a:t>15/05/2025</a:t>
            </a:fld>
            <a:endParaRPr lang="en-GB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92933828-1003-CC38-E8B2-033C5288613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22817" y="99557"/>
            <a:ext cx="1774906" cy="821716"/>
          </a:xfrm>
          <a:prstGeom prst="rect">
            <a:avLst/>
          </a:prstGeom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0EB683E-5C4A-D51C-E1F4-44463447CB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36271" y="6444641"/>
            <a:ext cx="731729" cy="276834"/>
          </a:xfrm>
          <a:prstGeom prst="rect">
            <a:avLst/>
          </a:prstGeom>
        </p:spPr>
        <p:txBody>
          <a:bodyPr/>
          <a:lstStyle>
            <a:lvl1pPr marL="0" algn="r" defTabSz="914400" rtl="0" eaLnBrk="1" latinLnBrk="0" hangingPunct="1">
              <a:defRPr lang="en-GB" sz="900" kern="1200" smtClean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fld id="{241E0421-6ACB-4716-9214-5079EB1F95F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4164E55-9739-DA58-6ABE-BFE86B5BE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3358"/>
            <a:ext cx="10515600" cy="821716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719890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le Placeholder 1">
            <a:extLst>
              <a:ext uri="{FF2B5EF4-FFF2-40B4-BE49-F238E27FC236}">
                <a16:creationId xmlns:a16="http://schemas.microsoft.com/office/drawing/2014/main" id="{F9490E25-8CFE-41CC-8273-A5274D2EC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64" y="580157"/>
            <a:ext cx="11326005" cy="1000884"/>
          </a:xfrm>
          <a:prstGeom prst="rect">
            <a:avLst/>
          </a:prstGeom>
          <a:effectLst/>
        </p:spPr>
        <p:txBody>
          <a:bodyPr vert="horz" lIns="0" tIns="0" rIns="0" bIns="0" rtlCol="0" anchor="t">
            <a:normAutofit/>
          </a:bodyPr>
          <a:lstStyle>
            <a:lvl1pPr>
              <a:defRPr sz="2000" cap="all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3183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0" pos="431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asic Title Onl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>
            <a:extLst>
              <a:ext uri="{FF2B5EF4-FFF2-40B4-BE49-F238E27FC236}">
                <a16:creationId xmlns:a16="http://schemas.microsoft.com/office/drawing/2014/main" id="{FEAA0D65-B41D-04C4-56F7-20C1EF0ADF4C}"/>
              </a:ext>
            </a:extLst>
          </p:cNvPr>
          <p:cNvSpPr/>
          <p:nvPr userDrawn="1"/>
        </p:nvSpPr>
        <p:spPr>
          <a:xfrm>
            <a:off x="0" y="-8812"/>
            <a:ext cx="1535656" cy="2213675"/>
          </a:xfrm>
          <a:custGeom>
            <a:avLst/>
            <a:gdLst>
              <a:gd name="connsiteX0" fmla="*/ 607467 w 1472820"/>
              <a:gd name="connsiteY0" fmla="*/ 0 h 2123096"/>
              <a:gd name="connsiteX1" fmla="*/ 674998 w 1472820"/>
              <a:gd name="connsiteY1" fmla="*/ 606672 h 2123096"/>
              <a:gd name="connsiteX2" fmla="*/ 1010564 w 1472820"/>
              <a:gd name="connsiteY2" fmla="*/ 969533 h 2123096"/>
              <a:gd name="connsiteX3" fmla="*/ 1472820 w 1472820"/>
              <a:gd name="connsiteY3" fmla="*/ 1061548 h 2123096"/>
              <a:gd name="connsiteX4" fmla="*/ 1010564 w 1472820"/>
              <a:gd name="connsiteY4" fmla="*/ 1153563 h 2123096"/>
              <a:gd name="connsiteX5" fmla="*/ 674998 w 1472820"/>
              <a:gd name="connsiteY5" fmla="*/ 1516423 h 2123096"/>
              <a:gd name="connsiteX6" fmla="*/ 607467 w 1472820"/>
              <a:gd name="connsiteY6" fmla="*/ 2123096 h 2123096"/>
              <a:gd name="connsiteX7" fmla="*/ 539936 w 1472820"/>
              <a:gd name="connsiteY7" fmla="*/ 1516423 h 2123096"/>
              <a:gd name="connsiteX8" fmla="*/ 204370 w 1472820"/>
              <a:gd name="connsiteY8" fmla="*/ 1153563 h 2123096"/>
              <a:gd name="connsiteX9" fmla="*/ 0 w 1472820"/>
              <a:gd name="connsiteY9" fmla="*/ 1112882 h 2123096"/>
              <a:gd name="connsiteX10" fmla="*/ 0 w 1472820"/>
              <a:gd name="connsiteY10" fmla="*/ 1010214 h 2123096"/>
              <a:gd name="connsiteX11" fmla="*/ 204370 w 1472820"/>
              <a:gd name="connsiteY11" fmla="*/ 969533 h 2123096"/>
              <a:gd name="connsiteX12" fmla="*/ 539936 w 1472820"/>
              <a:gd name="connsiteY12" fmla="*/ 606672 h 2123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472820" h="2123096">
                <a:moveTo>
                  <a:pt x="607467" y="0"/>
                </a:moveTo>
                <a:lnTo>
                  <a:pt x="674998" y="606672"/>
                </a:lnTo>
                <a:cubicBezTo>
                  <a:pt x="695413" y="787064"/>
                  <a:pt x="831004" y="934184"/>
                  <a:pt x="1010564" y="969533"/>
                </a:cubicBezTo>
                <a:lnTo>
                  <a:pt x="1472820" y="1061548"/>
                </a:lnTo>
                <a:lnTo>
                  <a:pt x="1010564" y="1153563"/>
                </a:lnTo>
                <a:cubicBezTo>
                  <a:pt x="831004" y="1188912"/>
                  <a:pt x="695413" y="1336032"/>
                  <a:pt x="674998" y="1516423"/>
                </a:cubicBezTo>
                <a:lnTo>
                  <a:pt x="607467" y="2123096"/>
                </a:lnTo>
                <a:lnTo>
                  <a:pt x="539936" y="1516423"/>
                </a:lnTo>
                <a:cubicBezTo>
                  <a:pt x="519516" y="1336032"/>
                  <a:pt x="383930" y="1188912"/>
                  <a:pt x="204370" y="1153563"/>
                </a:cubicBezTo>
                <a:lnTo>
                  <a:pt x="0" y="1112882"/>
                </a:lnTo>
                <a:lnTo>
                  <a:pt x="0" y="1010214"/>
                </a:lnTo>
                <a:lnTo>
                  <a:pt x="204370" y="969533"/>
                </a:lnTo>
                <a:cubicBezTo>
                  <a:pt x="383930" y="934184"/>
                  <a:pt x="519516" y="787064"/>
                  <a:pt x="539936" y="606672"/>
                </a:cubicBezTo>
                <a:close/>
              </a:path>
            </a:pathLst>
          </a:custGeom>
          <a:solidFill>
            <a:srgbClr val="FFDD00">
              <a:alpha val="70152"/>
            </a:srgbClr>
          </a:solidFill>
          <a:ln w="11029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65A8F828-EA8C-44F9-8CE3-BF6A6E5A9C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457" y="1052736"/>
            <a:ext cx="10944225" cy="1080120"/>
          </a:xfrm>
        </p:spPr>
        <p:txBody>
          <a:bodyPr anchor="t"/>
          <a:lstStyle>
            <a:lvl1pPr>
              <a:lnSpc>
                <a:spcPct val="90000"/>
              </a:lnSpc>
              <a:defRPr sz="3000" cap="all" baseline="0">
                <a:solidFill>
                  <a:srgbClr val="00519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15641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2" orient="horz" pos="890">
          <p15:clr>
            <a:srgbClr val="FBAE40"/>
          </p15:clr>
        </p15:guide>
        <p15:guide id="3" orient="horz" pos="3612">
          <p15:clr>
            <a:srgbClr val="FBAE40"/>
          </p15:clr>
        </p15:guide>
        <p15:guide id="4" orient="horz" pos="1026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CF89D1-5F6C-4FE0-93BA-66FADB6912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84476-BC29-4407-9D57-B2E562B8968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783A84-157F-4330-B917-1540ACCC381E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To edit the footer text go to Insert &gt; Header &amp; Footer</a:t>
            </a:r>
            <a:endParaRPr lang="en-US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675348F9-68EB-4F75-BF56-CB485FE3E9B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27203" y="5951184"/>
            <a:ext cx="1108252" cy="66982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89543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2" orient="horz" pos="890" userDrawn="1">
          <p15:clr>
            <a:srgbClr val="FBAE40"/>
          </p15:clr>
        </p15:guide>
        <p15:guide id="3" orient="horz" pos="3612" userDrawn="1">
          <p15:clr>
            <a:srgbClr val="FBAE40"/>
          </p15:clr>
        </p15:guide>
        <p15:guide id="4" orient="horz" pos="1026" userDrawn="1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asic Title Onl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65A8F828-EA8C-44F9-8CE3-BF6A6E5A9C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CF89D1-5F6C-4FE0-93BA-66FADB6912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84476-BC29-4407-9D57-B2E562B8968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783A84-157F-4330-B917-1540ACCC381E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To edit the footer text go to Insert &gt; Header &amp; Footer</a:t>
            </a:r>
            <a:endParaRPr lang="en-US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675348F9-68EB-4F75-BF56-CB485FE3E9B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27203" y="5951184"/>
            <a:ext cx="1108252" cy="66982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4133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2" orient="horz" pos="890" userDrawn="1">
          <p15:clr>
            <a:srgbClr val="FBAE40"/>
          </p15:clr>
        </p15:guide>
        <p15:guide id="3" orient="horz" pos="3612" userDrawn="1">
          <p15:clr>
            <a:srgbClr val="FBAE40"/>
          </p15:clr>
        </p15:guide>
        <p15:guide id="4" orient="horz" pos="1026" userDrawn="1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asic Title Onl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65A8F828-EA8C-44F9-8CE3-BF6A6E5A9C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CF89D1-5F6C-4FE0-93BA-66FADB6912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84476-BC29-4407-9D57-B2E562B8968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783A84-157F-4330-B917-1540ACCC381E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To edit the footer text go to Insert &gt; Header &amp; Footer</a:t>
            </a:r>
            <a:endParaRPr lang="en-US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675348F9-68EB-4F75-BF56-CB485FE3E9B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27203" y="5951184"/>
            <a:ext cx="1108252" cy="66982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4133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2" orient="horz" pos="890" userDrawn="1">
          <p15:clr>
            <a:srgbClr val="FBAE40"/>
          </p15:clr>
        </p15:guide>
        <p15:guide id="3" orient="horz" pos="3612" userDrawn="1">
          <p15:clr>
            <a:srgbClr val="FBAE40"/>
          </p15:clr>
        </p15:guide>
        <p15:guide id="4" orient="horz" pos="1026" userDrawn="1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asic Title Onl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65A8F828-EA8C-44F9-8CE3-BF6A6E5A9C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CF89D1-5F6C-4FE0-93BA-66FADB6912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84476-BC29-4407-9D57-B2E562B8968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783A84-157F-4330-B917-1540ACCC381E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To edit the footer text go to Insert &gt; Header &amp; Footer</a:t>
            </a:r>
            <a:endParaRPr lang="en-US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675348F9-68EB-4F75-BF56-CB485FE3E9B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27203" y="5951184"/>
            <a:ext cx="1108252" cy="66982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4133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2" orient="horz" pos="890" userDrawn="1">
          <p15:clr>
            <a:srgbClr val="FBAE40"/>
          </p15:clr>
        </p15:guide>
        <p15:guide id="3" orient="horz" pos="3612" userDrawn="1">
          <p15:clr>
            <a:srgbClr val="FBAE40"/>
          </p15:clr>
        </p15:guide>
        <p15:guide id="4" orient="horz" pos="1026" userDrawn="1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asic Title Onl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65A8F828-EA8C-44F9-8CE3-BF6A6E5A9C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CF89D1-5F6C-4FE0-93BA-66FADB6912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84476-BC29-4407-9D57-B2E562B8968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783A84-157F-4330-B917-1540ACCC381E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To edit the footer text go to Insert &gt; Header &amp; Footer</a:t>
            </a:r>
            <a:endParaRPr lang="en-US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675348F9-68EB-4F75-BF56-CB485FE3E9B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27203" y="5951184"/>
            <a:ext cx="1108252" cy="66982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4133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2" orient="horz" pos="890" userDrawn="1">
          <p15:clr>
            <a:srgbClr val="FBAE40"/>
          </p15:clr>
        </p15:guide>
        <p15:guide id="3" orient="horz" pos="3612" userDrawn="1">
          <p15:clr>
            <a:srgbClr val="FBAE40"/>
          </p15:clr>
        </p15:guide>
        <p15:guide id="4" orient="horz" pos="1026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4468EC-8941-56A3-328F-04AFB78995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865F7D-41EB-DF27-284D-D3AFB4378C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ED2181-2BE4-D61A-8EFF-108374D513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B3E4C-0E5D-4EBE-AA16-6A7F632139C2}" type="datetimeFigureOut">
              <a:rPr lang="en-GB" smtClean="0"/>
              <a:t>15/05/2025</a:t>
            </a:fld>
            <a:endParaRPr lang="en-GB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F507A0CD-ECBC-FD2D-9407-BC5116C2385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22817" y="99557"/>
            <a:ext cx="1774906" cy="821716"/>
          </a:xfrm>
          <a:prstGeom prst="rect">
            <a:avLst/>
          </a:prstGeom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A04EF5F5-54F3-7D66-8CE6-52421B411F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36271" y="6444641"/>
            <a:ext cx="731729" cy="276834"/>
          </a:xfrm>
          <a:prstGeom prst="rect">
            <a:avLst/>
          </a:prstGeom>
        </p:spPr>
        <p:txBody>
          <a:bodyPr/>
          <a:lstStyle>
            <a:lvl1pPr marL="0" algn="r" defTabSz="914400" rtl="0" eaLnBrk="1" latinLnBrk="0" hangingPunct="1">
              <a:defRPr lang="en-GB" sz="900" kern="1200" smtClean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fld id="{241E0421-6ACB-4716-9214-5079EB1F95FD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2765970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asic Title Onl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65A8F828-EA8C-44F9-8CE3-BF6A6E5A9C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CF89D1-5F6C-4FE0-93BA-66FADB6912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84476-BC29-4407-9D57-B2E562B8968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783A84-157F-4330-B917-1540ACCC381E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To edit the footer text go to Insert &gt; Header &amp; Footer</a:t>
            </a:r>
            <a:endParaRPr lang="en-US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675348F9-68EB-4F75-BF56-CB485FE3E9B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27203" y="5951184"/>
            <a:ext cx="1108252" cy="66982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4133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2" orient="horz" pos="890" userDrawn="1">
          <p15:clr>
            <a:srgbClr val="FBAE40"/>
          </p15:clr>
        </p15:guide>
        <p15:guide id="3" orient="horz" pos="3612" userDrawn="1">
          <p15:clr>
            <a:srgbClr val="FBAE40"/>
          </p15:clr>
        </p15:guide>
        <p15:guide id="4" orient="horz" pos="1026" userDrawn="1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asic Title Onl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65A8F828-EA8C-44F9-8CE3-BF6A6E5A9C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CF89D1-5F6C-4FE0-93BA-66FADB6912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84476-BC29-4407-9D57-B2E562B8968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783A84-157F-4330-B917-1540ACCC381E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To edit the footer text go to Insert &gt; Header &amp; Footer</a:t>
            </a:r>
            <a:endParaRPr lang="en-US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675348F9-68EB-4F75-BF56-CB485FE3E9B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27203" y="5951184"/>
            <a:ext cx="1108252" cy="66982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4133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2" orient="horz" pos="890" userDrawn="1">
          <p15:clr>
            <a:srgbClr val="FBAE40"/>
          </p15:clr>
        </p15:guide>
        <p15:guide id="3" orient="horz" pos="3612" userDrawn="1">
          <p15:clr>
            <a:srgbClr val="FBAE40"/>
          </p15:clr>
        </p15:guide>
        <p15:guide id="4" orient="horz" pos="1026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D0874C-C55A-8E03-3B56-C2DCA11AC03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434230"/>
            <a:ext cx="5181600" cy="4742733"/>
          </a:xfrm>
        </p:spPr>
        <p:txBody>
          <a:bodyPr>
            <a:normAutofit/>
          </a:bodyPr>
          <a:lstStyle>
            <a:lvl1pPr marL="228600" indent="-228600">
              <a:buFont typeface="Wingdings" panose="05000000000000000000" pitchFamily="2" charset="2"/>
              <a:buChar char="§"/>
              <a:defRPr sz="1800"/>
            </a:lvl1pPr>
            <a:lvl2pPr marL="538163" indent="-268288">
              <a:defRPr sz="1600"/>
            </a:lvl2pPr>
            <a:lvl3pPr marL="808038" indent="-269875"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B6C797E-F4DA-7251-408D-6ABDDD25C3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434230"/>
            <a:ext cx="5181600" cy="4742733"/>
          </a:xfrm>
        </p:spPr>
        <p:txBody>
          <a:bodyPr>
            <a:normAutofit/>
          </a:bodyPr>
          <a:lstStyle>
            <a:lvl1pPr marL="228600" indent="-228600">
              <a:buFont typeface="Wingdings" panose="05000000000000000000" pitchFamily="2" charset="2"/>
              <a:buChar char="§"/>
              <a:defRPr sz="1800"/>
            </a:lvl1pPr>
            <a:lvl2pPr marL="538163" indent="-268288">
              <a:defRPr sz="1600"/>
            </a:lvl2pPr>
            <a:lvl3pPr marL="808038" indent="-269875"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F4A416-8AAB-C0A9-94B8-A0CFCD73C6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B3E4C-0E5D-4EBE-AA16-6A7F632139C2}" type="datetimeFigureOut">
              <a:rPr lang="en-GB" smtClean="0"/>
              <a:t>15/05/2025</a:t>
            </a:fld>
            <a:endParaRPr lang="en-GB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6D2C9553-E081-210E-4C20-2AA3D86FF31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22817" y="99557"/>
            <a:ext cx="1774906" cy="821716"/>
          </a:xfrm>
          <a:prstGeom prst="rect">
            <a:avLst/>
          </a:prstGeom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D4B52227-130C-A878-BF26-8449F1EDC6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36271" y="6444641"/>
            <a:ext cx="731729" cy="276834"/>
          </a:xfrm>
          <a:prstGeom prst="rect">
            <a:avLst/>
          </a:prstGeom>
        </p:spPr>
        <p:txBody>
          <a:bodyPr/>
          <a:lstStyle>
            <a:lvl1pPr marL="0" algn="r" defTabSz="914400" rtl="0" eaLnBrk="1" latinLnBrk="0" hangingPunct="1">
              <a:defRPr lang="en-GB" sz="900" kern="1200" smtClean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fld id="{241E0421-6ACB-4716-9214-5079EB1F95F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09AEFBE9-D198-55FE-C40E-8641CE7041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3358"/>
            <a:ext cx="10515600" cy="821716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157755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8D1D0D-0852-3418-02FE-A2998D2BF6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426185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B661B8-7E6D-9B5E-C7BF-3822B8E93D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338551"/>
            <a:ext cx="5157787" cy="3684588"/>
          </a:xfrm>
        </p:spPr>
        <p:txBody>
          <a:bodyPr>
            <a:normAutofit/>
          </a:bodyPr>
          <a:lstStyle>
            <a:lvl1pPr marL="228600" indent="-228600">
              <a:buFont typeface="Wingdings" panose="05000000000000000000" pitchFamily="2" charset="2"/>
              <a:buChar char="§"/>
              <a:defRPr sz="2000"/>
            </a:lvl1pPr>
            <a:lvl2pPr marL="444500" indent="-174625">
              <a:defRPr sz="1800"/>
            </a:lvl2pPr>
            <a:lvl3pPr marL="627063" indent="-182563">
              <a:defRPr sz="1600"/>
            </a:lvl3pPr>
            <a:lvl4pPr marL="1600200" indent="-97313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3E40F9D-C6AD-CCA4-241B-3D54F68050D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426185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6201EB5-70A6-2BE0-E139-913A00932B1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69024" y="2351208"/>
            <a:ext cx="5183188" cy="3684588"/>
          </a:xfrm>
        </p:spPr>
        <p:txBody>
          <a:bodyPr>
            <a:normAutofit/>
          </a:bodyPr>
          <a:lstStyle>
            <a:lvl1pPr marL="228600" indent="-228600">
              <a:buFont typeface="Wingdings" panose="05000000000000000000" pitchFamily="2" charset="2"/>
              <a:buChar char="§"/>
              <a:defRPr sz="2000"/>
            </a:lvl1pPr>
            <a:lvl2pPr marL="555625" indent="-285750">
              <a:defRPr lang="en-US" sz="1800" kern="1200" dirty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08038" indent="-269875">
              <a:defRPr sz="1600"/>
            </a:lvl3pPr>
            <a:lvl4pPr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426667B-227A-BA61-A668-21A9264E3D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B3E4C-0E5D-4EBE-AA16-6A7F632139C2}" type="datetimeFigureOut">
              <a:rPr lang="en-GB" smtClean="0"/>
              <a:t>15/05/2025</a:t>
            </a:fld>
            <a:endParaRPr lang="en-GB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0C5D2C19-A07B-BED2-FD9C-8EADC67C8E7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22817" y="99557"/>
            <a:ext cx="1774906" cy="821716"/>
          </a:xfrm>
          <a:prstGeom prst="rect">
            <a:avLst/>
          </a:prstGeom>
        </p:spPr>
      </p:pic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C985AF0D-AA18-E368-B4A8-C5593D2CB52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9936271" y="6444641"/>
            <a:ext cx="731729" cy="276834"/>
          </a:xfrm>
          <a:prstGeom prst="rect">
            <a:avLst/>
          </a:prstGeom>
        </p:spPr>
        <p:txBody>
          <a:bodyPr/>
          <a:lstStyle>
            <a:lvl1pPr marL="0" algn="r" defTabSz="914400" rtl="0" eaLnBrk="1" latinLnBrk="0" hangingPunct="1">
              <a:defRPr lang="en-GB" sz="900" kern="1200" smtClean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fld id="{241E0421-6ACB-4716-9214-5079EB1F95F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55DB3EAE-05F6-6D80-86E0-86011AB88E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3358"/>
            <a:ext cx="10515600" cy="821716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295464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4E395E3-1ACA-12D3-C8F8-43B23B2DB8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B3E4C-0E5D-4EBE-AA16-6A7F632139C2}" type="datetimeFigureOut">
              <a:rPr lang="en-GB" smtClean="0"/>
              <a:t>15/05/2025</a:t>
            </a:fld>
            <a:endParaRPr lang="en-GB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92933828-1003-CC38-E8B2-033C5288613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22817" y="99557"/>
            <a:ext cx="1774906" cy="821716"/>
          </a:xfrm>
          <a:prstGeom prst="rect">
            <a:avLst/>
          </a:prstGeom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0EB683E-5C4A-D51C-E1F4-44463447CB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36271" y="6444641"/>
            <a:ext cx="731729" cy="276834"/>
          </a:xfrm>
          <a:prstGeom prst="rect">
            <a:avLst/>
          </a:prstGeom>
        </p:spPr>
        <p:txBody>
          <a:bodyPr/>
          <a:lstStyle>
            <a:lvl1pPr marL="0" algn="r" defTabSz="914400" rtl="0" eaLnBrk="1" latinLnBrk="0" hangingPunct="1">
              <a:defRPr lang="en-GB" sz="900" kern="1200" smtClean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fld id="{241E0421-6ACB-4716-9214-5079EB1F95F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4164E55-9739-DA58-6ABE-BFE86B5BE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3358"/>
            <a:ext cx="10515600" cy="821716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719890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28D652E-8893-BBB0-D976-A687A86B30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B3E4C-0E5D-4EBE-AA16-6A7F632139C2}" type="datetimeFigureOut">
              <a:rPr lang="en-GB" smtClean="0"/>
              <a:t>15/05/2025</a:t>
            </a:fld>
            <a:endParaRPr lang="en-GB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80970F4E-FB89-C152-408D-F93FBDAE870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22817" y="99557"/>
            <a:ext cx="1774906" cy="821716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012B42-6FD5-1589-5113-971AF214C9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36271" y="6444641"/>
            <a:ext cx="731729" cy="276834"/>
          </a:xfrm>
          <a:prstGeom prst="rect">
            <a:avLst/>
          </a:prstGeom>
        </p:spPr>
        <p:txBody>
          <a:bodyPr/>
          <a:lstStyle>
            <a:lvl1pPr marL="0" algn="r" defTabSz="914400" rtl="0" eaLnBrk="1" latinLnBrk="0" hangingPunct="1">
              <a:defRPr lang="en-GB" sz="900" kern="1200" smtClean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fld id="{241E0421-6ACB-4716-9214-5079EB1F95FD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968347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20092D-3C50-3B27-6BA1-B376AAD1CE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553711"/>
            <a:ext cx="3932237" cy="867427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38802A-B8D5-A300-D71B-918606CFFB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63AA8E7-F8C6-E2DE-1824-7E83DCF204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521912"/>
            <a:ext cx="3932237" cy="433913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9F47E0-B0A4-C649-6216-7CBC14B8BC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B3E4C-0E5D-4EBE-AA16-6A7F632139C2}" type="datetimeFigureOut">
              <a:rPr lang="en-GB" smtClean="0"/>
              <a:t>15/05/2025</a:t>
            </a:fld>
            <a:endParaRPr lang="en-GB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2873FE26-9EE7-E74D-F76F-B1122A008C6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22817" y="99557"/>
            <a:ext cx="1774906" cy="821716"/>
          </a:xfrm>
          <a:prstGeom prst="rect">
            <a:avLst/>
          </a:prstGeom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ABB2F0C-9DA0-9637-F0D7-5401AE8557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36271" y="6444641"/>
            <a:ext cx="731729" cy="276834"/>
          </a:xfrm>
          <a:prstGeom prst="rect">
            <a:avLst/>
          </a:prstGeom>
        </p:spPr>
        <p:txBody>
          <a:bodyPr/>
          <a:lstStyle>
            <a:lvl1pPr marL="0" algn="r" defTabSz="914400" rtl="0" eaLnBrk="1" latinLnBrk="0" hangingPunct="1">
              <a:defRPr lang="en-GB" sz="900" kern="1200" smtClean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fld id="{241E0421-6ACB-4716-9214-5079EB1F95FD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98943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07D516-D3C6-0FFB-F499-2F0EB7DF57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058449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911BF02-A55F-555C-538C-3376D6152E2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6DFCF5-ABE5-0389-0C34-FDF67FCA78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634647"/>
            <a:ext cx="3932237" cy="423434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7D4D2D-5262-8FB3-47ED-792310A30F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B3E4C-0E5D-4EBE-AA16-6A7F632139C2}" type="datetimeFigureOut">
              <a:rPr lang="en-GB" smtClean="0"/>
              <a:t>15/05/2025</a:t>
            </a:fld>
            <a:endParaRPr lang="en-GB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8D0323B3-2E3A-E80E-ED8E-5BF02AE3001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22817" y="99557"/>
            <a:ext cx="1774906" cy="821716"/>
          </a:xfrm>
          <a:prstGeom prst="rect">
            <a:avLst/>
          </a:prstGeom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CB362A4B-E4A6-61BC-0474-F824264EAF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36271" y="6444641"/>
            <a:ext cx="731729" cy="276834"/>
          </a:xfrm>
          <a:prstGeom prst="rect">
            <a:avLst/>
          </a:prstGeom>
        </p:spPr>
        <p:txBody>
          <a:bodyPr/>
          <a:lstStyle>
            <a:lvl1pPr marL="0" algn="r" defTabSz="914400" rtl="0" eaLnBrk="1" latinLnBrk="0" hangingPunct="1">
              <a:defRPr lang="en-GB" sz="900" kern="1200" smtClean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fld id="{241E0421-6ACB-4716-9214-5079EB1F95FD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47956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8.xml"/><Relationship Id="rId9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F3C83DD-B392-EC2B-A10B-59D5683602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D49221-F8AB-AA46-7E2D-4C9544394F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F54B71-5D93-25AD-80B1-1604BFBB58A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08B3E4C-0E5D-4EBE-AA16-6A7F632139C2}" type="datetimeFigureOut">
              <a:rPr lang="en-GB" smtClean="0"/>
              <a:pPr/>
              <a:t>15/05/2025</a:t>
            </a:fld>
            <a:endParaRPr lang="en-GB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DB885F31-2B84-7B42-0A4B-1119F89020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36271" y="6444641"/>
            <a:ext cx="731729" cy="276834"/>
          </a:xfrm>
          <a:prstGeom prst="rect">
            <a:avLst/>
          </a:prstGeom>
        </p:spPr>
        <p:txBody>
          <a:bodyPr/>
          <a:lstStyle>
            <a:lvl1pPr marL="0" algn="r" defTabSz="914400" rtl="0" eaLnBrk="1" latinLnBrk="0" hangingPunct="1">
              <a:defRPr lang="en-GB" sz="900" kern="1200" smtClean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fld id="{241E0421-6ACB-4716-9214-5079EB1F95FD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385485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7" r:id="rId1"/>
    <p:sldLayoutId id="2147484078" r:id="rId2"/>
    <p:sldLayoutId id="2147484079" r:id="rId3"/>
    <p:sldLayoutId id="2147484080" r:id="rId4"/>
    <p:sldLayoutId id="2147484081" r:id="rId5"/>
    <p:sldLayoutId id="2147484082" r:id="rId6"/>
    <p:sldLayoutId id="2147484083" r:id="rId7"/>
    <p:sldLayoutId id="2147484084" r:id="rId8"/>
    <p:sldLayoutId id="2147484085" r:id="rId9"/>
    <p:sldLayoutId id="2147484086" r:id="rId10"/>
    <p:sldLayoutId id="2147484068" r:id="rId11"/>
    <p:sldLayoutId id="2147484058" r:id="rId12"/>
    <p:sldLayoutId id="2147484048" r:id="rId13"/>
    <p:sldLayoutId id="2147484038" r:id="rId14"/>
    <p:sldLayoutId id="2147484028" r:id="rId15"/>
    <p:sldLayoutId id="2147484018" r:id="rId16"/>
    <p:sldLayoutId id="2147484008" r:id="rId17"/>
    <p:sldLayoutId id="2147483997" r:id="rId18"/>
    <p:sldLayoutId id="2147483649" r:id="rId19"/>
    <p:sldLayoutId id="2147483650" r:id="rId20"/>
    <p:sldLayoutId id="2147483651" r:id="rId21"/>
    <p:sldLayoutId id="2147483654" r:id="rId22"/>
    <p:sldLayoutId id="2147483659" r:id="rId23"/>
    <p:sldLayoutId id="2147484087" r:id="rId2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" panose="05000000000000000000" pitchFamily="2" charset="2"/>
        <a:buChar char="§"/>
        <a:defRPr sz="24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38163" indent="-268288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08038" indent="-26987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EAAD922-EA03-4217-A070-4B0BFD2691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457" y="332657"/>
            <a:ext cx="10944225" cy="1080120"/>
          </a:xfrm>
          <a:prstGeom prst="rect">
            <a:avLst/>
          </a:prstGeom>
        </p:spPr>
        <p:txBody>
          <a:bodyPr vert="horz" lIns="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CD6E9F-29AC-4892-A3B9-571A571A8B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1628775"/>
            <a:ext cx="10932794" cy="4537075"/>
          </a:xfrm>
          <a:prstGeom prst="rect">
            <a:avLst/>
          </a:prstGeom>
        </p:spPr>
        <p:txBody>
          <a:bodyPr vert="horz" lIns="0" tIns="0" rIns="9144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D1D15E-2719-4C5D-AA1E-2601371DFA0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63900" y="6237312"/>
            <a:ext cx="6264200" cy="2936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To edit the footer text go to Insert &gt; Header &amp; Footer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DC1630-F4E1-49AD-80CC-27089223D1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80576" y="6237312"/>
            <a:ext cx="287536" cy="293663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DB84476-BC29-4407-9D57-B2E562B8968B}" type="slidenum">
              <a:rPr lang="en-US" smtClean="0"/>
              <a:pPr/>
              <a:t>‹#›</a:t>
            </a:fld>
            <a:endParaRPr lang="en-US" dirty="0"/>
          </a:p>
        </p:txBody>
      </p:sp>
    </p:spTree>
    <p:custDataLst>
      <p:tags r:id="rId9"/>
    </p:custDataLst>
    <p:extLst>
      <p:ext uri="{BB962C8B-B14F-4D97-AF65-F5344CB8AC3E}">
        <p14:creationId xmlns:p14="http://schemas.microsoft.com/office/powerpoint/2010/main" val="1394447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5" r:id="rId1"/>
    <p:sldLayoutId id="2147483996" r:id="rId2"/>
    <p:sldLayoutId id="2147483994" r:id="rId3"/>
    <p:sldLayoutId id="2147483992" r:id="rId4"/>
    <p:sldLayoutId id="2147483990" r:id="rId5"/>
    <p:sldLayoutId id="2147483988" r:id="rId6"/>
    <p:sldLayoutId id="2147483984" r:id="rId7"/>
  </p:sldLayoutIdLst>
  <p:hf hd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000" b="1" kern="1200">
          <a:solidFill>
            <a:schemeClr val="tx1"/>
          </a:solidFill>
          <a:latin typeface="+mj-lt"/>
          <a:ea typeface="+mj-ea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800" b="1" kern="1200">
          <a:solidFill>
            <a:schemeClr val="tx1"/>
          </a:solidFill>
          <a:latin typeface="+mj-lt"/>
          <a:ea typeface="+mn-ea"/>
          <a:cs typeface="Arial" panose="020B0604020202020204" pitchFamily="34" charset="0"/>
        </a:defRPr>
      </a:lvl1pPr>
      <a:lvl2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2pPr>
      <a:lvl3pPr marL="176213" indent="-176213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3pPr>
      <a:lvl4pPr marL="452438" indent="-187325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4pPr>
      <a:lvl5pPr marL="717550" indent="-176213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7287" userDrawn="1">
          <p15:clr>
            <a:srgbClr val="F26B43"/>
          </p15:clr>
        </p15:guide>
        <p15:guide id="5" orient="horz" pos="210" userDrawn="1">
          <p15:clr>
            <a:srgbClr val="F26B43"/>
          </p15:clr>
        </p15:guide>
        <p15:guide id="6" orient="horz" pos="3884" userDrawn="1">
          <p15:clr>
            <a:srgbClr val="F26B43"/>
          </p15:clr>
        </p15:guide>
        <p15:guide id="7" pos="393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svg"/><Relationship Id="rId7" Type="http://schemas.openxmlformats.org/officeDocument/2006/relationships/image" Target="../media/image18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7.png"/><Relationship Id="rId11" Type="http://schemas.openxmlformats.org/officeDocument/2006/relationships/image" Target="../media/image22.svg"/><Relationship Id="rId5" Type="http://schemas.openxmlformats.org/officeDocument/2006/relationships/image" Target="../media/image16.sv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sv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F22B312E-5039-8497-92AF-0D62365B5E1B}"/>
              </a:ext>
            </a:extLst>
          </p:cNvPr>
          <p:cNvSpPr/>
          <p:nvPr/>
        </p:nvSpPr>
        <p:spPr>
          <a:xfrm>
            <a:off x="0" y="1971674"/>
            <a:ext cx="12192000" cy="488632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plcSectionTitle">
            <a:extLst>
              <a:ext uri="{FF2B5EF4-FFF2-40B4-BE49-F238E27FC236}">
                <a16:creationId xmlns:a16="http://schemas.microsoft.com/office/drawing/2014/main" id="{1829031C-B110-9C42-A459-784DB0E259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6207" y="2783308"/>
            <a:ext cx="10400893" cy="1942147"/>
          </a:xfrm>
        </p:spPr>
        <p:txBody>
          <a:bodyPr>
            <a:norm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Introduction: </a:t>
            </a:r>
            <a:br>
              <a:rPr lang="en-US" sz="4400" dirty="0">
                <a:solidFill>
                  <a:schemeClr val="bg1"/>
                </a:solidFill>
              </a:rPr>
            </a:br>
            <a:r>
              <a:rPr lang="en-US" sz="4400" dirty="0" err="1">
                <a:solidFill>
                  <a:schemeClr val="bg1"/>
                </a:solidFill>
              </a:rPr>
              <a:t>Centres</a:t>
            </a:r>
            <a:r>
              <a:rPr lang="en-US" sz="4400" dirty="0">
                <a:solidFill>
                  <a:schemeClr val="bg1"/>
                </a:solidFill>
              </a:rPr>
              <a:t> of Vocational Excellence</a:t>
            </a:r>
            <a:endParaRPr lang="en-GB" sz="4400" dirty="0">
              <a:solidFill>
                <a:schemeClr val="bg1"/>
              </a:solidFill>
            </a:endParaRP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0A291FAB-CFCD-EFC2-5EF2-CFEEDB8FC6F4}"/>
              </a:ext>
            </a:extLst>
          </p:cNvPr>
          <p:cNvSpPr txBox="1">
            <a:spLocks/>
          </p:cNvSpPr>
          <p:nvPr/>
        </p:nvSpPr>
        <p:spPr>
          <a:xfrm>
            <a:off x="843907" y="5439247"/>
            <a:ext cx="4043878" cy="8831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800"/>
              </a:spcBef>
            </a:pPr>
            <a:endParaRPr lang="en-US" i="1" dirty="0"/>
          </a:p>
        </p:txBody>
      </p:sp>
      <p:pic>
        <p:nvPicPr>
          <p:cNvPr id="19" name="Graphic 18">
            <a:extLst>
              <a:ext uri="{FF2B5EF4-FFF2-40B4-BE49-F238E27FC236}">
                <a16:creationId xmlns:a16="http://schemas.microsoft.com/office/drawing/2014/main" id="{EDA17156-590E-5DD0-CDE0-DF6DD1ABF9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28502" y="1453872"/>
            <a:ext cx="2136874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64718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B111B3-BC00-5CAB-D3C0-C8E9CF2876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Oval 24">
            <a:extLst>
              <a:ext uri="{FF2B5EF4-FFF2-40B4-BE49-F238E27FC236}">
                <a16:creationId xmlns:a16="http://schemas.microsoft.com/office/drawing/2014/main" id="{A3F934E0-A1EA-E1FE-00EC-70C5360F12D5}"/>
              </a:ext>
            </a:extLst>
          </p:cNvPr>
          <p:cNvSpPr/>
          <p:nvPr/>
        </p:nvSpPr>
        <p:spPr>
          <a:xfrm>
            <a:off x="1053855" y="-832987"/>
            <a:ext cx="13276508" cy="13276502"/>
          </a:xfrm>
          <a:prstGeom prst="ellipse">
            <a:avLst/>
          </a:prstGeom>
          <a:gradFill>
            <a:gsLst>
              <a:gs pos="19000">
                <a:schemeClr val="accent4">
                  <a:lumMod val="40000"/>
                  <a:lumOff val="60000"/>
                  <a:alpha val="55000"/>
                </a:schemeClr>
              </a:gs>
              <a:gs pos="99000">
                <a:schemeClr val="accent6">
                  <a:lumMod val="60000"/>
                  <a:lumOff val="40000"/>
                  <a:alpha val="26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72000" rtlCol="0" anchor="ctr"/>
          <a:lstStyle/>
          <a:p>
            <a:pPr algn="ctr"/>
            <a:endParaRPr lang="en-GB" sz="4800" b="1" dirty="0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4688B091-C1F0-5C5C-A403-303271728813}"/>
              </a:ext>
            </a:extLst>
          </p:cNvPr>
          <p:cNvSpPr/>
          <p:nvPr/>
        </p:nvSpPr>
        <p:spPr>
          <a:xfrm>
            <a:off x="2829488" y="942644"/>
            <a:ext cx="9725242" cy="9725239"/>
          </a:xfrm>
          <a:prstGeom prst="ellipse">
            <a:avLst/>
          </a:prstGeom>
          <a:gradFill>
            <a:gsLst>
              <a:gs pos="19000">
                <a:schemeClr val="accent4">
                  <a:lumMod val="60000"/>
                  <a:lumOff val="40000"/>
                </a:schemeClr>
              </a:gs>
              <a:gs pos="99000">
                <a:schemeClr val="accent6">
                  <a:alpha val="51983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72000" rtlCol="0" anchor="ctr"/>
          <a:lstStyle/>
          <a:p>
            <a:pPr algn="ctr"/>
            <a:endParaRPr lang="en-GB" sz="4800" b="1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26C96EA-9101-B082-31F4-1B94E256E1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analogy of </a:t>
            </a:r>
            <a:br>
              <a:rPr lang="en-GB" dirty="0"/>
            </a:br>
            <a:r>
              <a:rPr lang="en-GB" dirty="0"/>
              <a:t>pizza baking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DE6C5C2-A12B-04D2-1103-A2BEBBA5E8A1}"/>
              </a:ext>
            </a:extLst>
          </p:cNvPr>
          <p:cNvSpPr txBox="1"/>
          <p:nvPr/>
        </p:nvSpPr>
        <p:spPr>
          <a:xfrm>
            <a:off x="2230680" y="5148481"/>
            <a:ext cx="1621473" cy="58477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GB" sz="2000" b="1" dirty="0">
                <a:solidFill>
                  <a:srgbClr val="000000"/>
                </a:solidFill>
              </a:rPr>
              <a:t>Digital VET</a:t>
            </a:r>
            <a:br>
              <a:rPr lang="en-GB" sz="2000" dirty="0">
                <a:solidFill>
                  <a:srgbClr val="000000"/>
                </a:solidFill>
              </a:rPr>
            </a:br>
            <a:r>
              <a:rPr lang="en-GB" dirty="0">
                <a:solidFill>
                  <a:srgbClr val="000000"/>
                </a:solidFill>
              </a:rPr>
              <a:t>Recipe</a:t>
            </a:r>
            <a:endParaRPr lang="en-GB" sz="2000" dirty="0">
              <a:solidFill>
                <a:srgbClr val="00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2B49951-D573-5EE5-FB04-623BFC355528}"/>
              </a:ext>
            </a:extLst>
          </p:cNvPr>
          <p:cNvSpPr txBox="1"/>
          <p:nvPr/>
        </p:nvSpPr>
        <p:spPr>
          <a:xfrm>
            <a:off x="3015575" y="3060249"/>
            <a:ext cx="1981200" cy="58477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GB" sz="2000" b="1" dirty="0">
                <a:solidFill>
                  <a:srgbClr val="000000"/>
                </a:solidFill>
              </a:rPr>
              <a:t>Greening VET</a:t>
            </a:r>
            <a:br>
              <a:rPr lang="en-GB" sz="2000" dirty="0">
                <a:solidFill>
                  <a:srgbClr val="000000"/>
                </a:solidFill>
              </a:rPr>
            </a:br>
            <a:r>
              <a:rPr lang="en-GB" dirty="0">
                <a:solidFill>
                  <a:srgbClr val="000000"/>
                </a:solidFill>
              </a:rPr>
              <a:t>Recipe</a:t>
            </a:r>
            <a:endParaRPr lang="en-GB" sz="2000" dirty="0">
              <a:solidFill>
                <a:srgbClr val="00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6E5E3E6-4DB8-7113-FABE-742A183721DB}"/>
              </a:ext>
            </a:extLst>
          </p:cNvPr>
          <p:cNvSpPr txBox="1"/>
          <p:nvPr/>
        </p:nvSpPr>
        <p:spPr>
          <a:xfrm>
            <a:off x="4957864" y="1905127"/>
            <a:ext cx="1981200" cy="58477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GB" sz="2000" b="1" dirty="0" err="1">
                <a:solidFill>
                  <a:srgbClr val="000000"/>
                </a:solidFill>
              </a:rPr>
              <a:t>Entrepr</a:t>
            </a:r>
            <a:r>
              <a:rPr lang="en-GB" sz="2000" b="1" dirty="0">
                <a:solidFill>
                  <a:srgbClr val="000000"/>
                </a:solidFill>
              </a:rPr>
              <a:t> VET</a:t>
            </a:r>
            <a:br>
              <a:rPr lang="en-GB" sz="2000" dirty="0">
                <a:solidFill>
                  <a:srgbClr val="000000"/>
                </a:solidFill>
              </a:rPr>
            </a:br>
            <a:r>
              <a:rPr lang="en-GB" dirty="0">
                <a:solidFill>
                  <a:srgbClr val="000000"/>
                </a:solidFill>
              </a:rPr>
              <a:t>Recipe</a:t>
            </a:r>
            <a:endParaRPr lang="en-GB" sz="2000" dirty="0">
              <a:solidFill>
                <a:srgbClr val="00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DF803DF-1720-7A03-3118-DC82352A0BC5}"/>
              </a:ext>
            </a:extLst>
          </p:cNvPr>
          <p:cNvSpPr txBox="1"/>
          <p:nvPr/>
        </p:nvSpPr>
        <p:spPr>
          <a:xfrm>
            <a:off x="7337898" y="1599591"/>
            <a:ext cx="1981200" cy="58477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GB" sz="2000" b="1" dirty="0">
                <a:solidFill>
                  <a:srgbClr val="000000"/>
                </a:solidFill>
              </a:rPr>
              <a:t>Innovative VET</a:t>
            </a:r>
            <a:br>
              <a:rPr lang="en-GB" sz="2000" dirty="0">
                <a:solidFill>
                  <a:srgbClr val="000000"/>
                </a:solidFill>
              </a:rPr>
            </a:br>
            <a:r>
              <a:rPr lang="en-GB" dirty="0">
                <a:solidFill>
                  <a:srgbClr val="000000"/>
                </a:solidFill>
              </a:rPr>
              <a:t>Recipe</a:t>
            </a:r>
            <a:endParaRPr lang="en-GB" sz="2000" dirty="0">
              <a:solidFill>
                <a:srgbClr val="00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A12C0F1-2AD8-513A-24AB-735006F351D1}"/>
              </a:ext>
            </a:extLst>
          </p:cNvPr>
          <p:cNvSpPr txBox="1"/>
          <p:nvPr/>
        </p:nvSpPr>
        <p:spPr>
          <a:xfrm>
            <a:off x="9515400" y="2412177"/>
            <a:ext cx="1981200" cy="58477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GB" sz="2000" b="1" dirty="0">
                <a:solidFill>
                  <a:srgbClr val="000000"/>
                </a:solidFill>
              </a:rPr>
              <a:t>Innovative VET</a:t>
            </a:r>
            <a:br>
              <a:rPr lang="en-GB" sz="2000" dirty="0">
                <a:solidFill>
                  <a:srgbClr val="000000"/>
                </a:solidFill>
              </a:rPr>
            </a:br>
            <a:r>
              <a:rPr lang="en-GB" dirty="0">
                <a:solidFill>
                  <a:srgbClr val="000000"/>
                </a:solidFill>
              </a:rPr>
              <a:t>Recipe</a:t>
            </a:r>
            <a:endParaRPr lang="en-GB" sz="2000" dirty="0">
              <a:solidFill>
                <a:srgbClr val="000000"/>
              </a:solidFill>
            </a:endParaRP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18CFA517-69A9-3D5B-8C89-08C2CF7A69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532452" y="4000277"/>
            <a:ext cx="1034132" cy="103413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04A80343-5D65-26EA-0C43-0FD7C8D4BF8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483171" y="1912045"/>
            <a:ext cx="1034132" cy="103413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id="{213CC698-7D76-1F90-796F-D9F22DBA62B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460961" y="794257"/>
            <a:ext cx="1034132" cy="103413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" name="Graphic 19">
            <a:extLst>
              <a:ext uri="{FF2B5EF4-FFF2-40B4-BE49-F238E27FC236}">
                <a16:creationId xmlns:a16="http://schemas.microsoft.com/office/drawing/2014/main" id="{D6AF259F-6401-780E-0575-80828D96C7A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811432" y="504077"/>
            <a:ext cx="1034132" cy="103413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2" name="Graphic 21">
            <a:extLst>
              <a:ext uri="{FF2B5EF4-FFF2-40B4-BE49-F238E27FC236}">
                <a16:creationId xmlns:a16="http://schemas.microsoft.com/office/drawing/2014/main" id="{0AD43EE8-B67E-2F76-43FE-230902DE9D8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952956" y="1267673"/>
            <a:ext cx="1034132" cy="103413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3" name="Oval 22">
            <a:extLst>
              <a:ext uri="{FF2B5EF4-FFF2-40B4-BE49-F238E27FC236}">
                <a16:creationId xmlns:a16="http://schemas.microsoft.com/office/drawing/2014/main" id="{843C8A1D-090F-CDF3-9976-2F3B2B8204B1}"/>
              </a:ext>
            </a:extLst>
          </p:cNvPr>
          <p:cNvSpPr/>
          <p:nvPr/>
        </p:nvSpPr>
        <p:spPr>
          <a:xfrm>
            <a:off x="4228149" y="2301805"/>
            <a:ext cx="6927920" cy="6927920"/>
          </a:xfrm>
          <a:prstGeom prst="ellipse">
            <a:avLst/>
          </a:prstGeom>
          <a:gradFill>
            <a:gsLst>
              <a:gs pos="0">
                <a:schemeClr val="accent1"/>
              </a:gs>
              <a:gs pos="99000">
                <a:srgbClr val="BF4054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72000" rtlCol="0" anchor="ctr"/>
          <a:lstStyle/>
          <a:p>
            <a:pPr algn="ctr"/>
            <a:endParaRPr lang="en-GB" sz="4800" b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F6AE56B-4699-6DE2-61ED-93EC2E885E12}"/>
              </a:ext>
            </a:extLst>
          </p:cNvPr>
          <p:cNvSpPr txBox="1"/>
          <p:nvPr/>
        </p:nvSpPr>
        <p:spPr>
          <a:xfrm>
            <a:off x="5848248" y="3303528"/>
            <a:ext cx="5428035" cy="28623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GB" dirty="0">
                <a:solidFill>
                  <a:schemeClr val="bg1"/>
                </a:solidFill>
              </a:rPr>
              <a:t>Description of the pizza</a:t>
            </a:r>
          </a:p>
          <a:p>
            <a:pPr>
              <a:spcAft>
                <a:spcPts val="1200"/>
              </a:spcAft>
            </a:pPr>
            <a:r>
              <a:rPr lang="en-GB" dirty="0">
                <a:solidFill>
                  <a:schemeClr val="bg1"/>
                </a:solidFill>
              </a:rPr>
              <a:t>Kitchen Tools</a:t>
            </a:r>
          </a:p>
          <a:p>
            <a:pPr>
              <a:spcAft>
                <a:spcPts val="1200"/>
              </a:spcAft>
            </a:pPr>
            <a:r>
              <a:rPr lang="en-GB" dirty="0">
                <a:solidFill>
                  <a:schemeClr val="bg1"/>
                </a:solidFill>
              </a:rPr>
              <a:t>Basic Ingredients</a:t>
            </a:r>
          </a:p>
          <a:p>
            <a:pPr>
              <a:spcAft>
                <a:spcPts val="1200"/>
              </a:spcAft>
            </a:pPr>
            <a:r>
              <a:rPr lang="en-GB" dirty="0">
                <a:solidFill>
                  <a:schemeClr val="bg1"/>
                </a:solidFill>
              </a:rPr>
              <a:t>Additional Flavouring</a:t>
            </a:r>
          </a:p>
          <a:p>
            <a:pPr>
              <a:spcAft>
                <a:spcPts val="1200"/>
              </a:spcAft>
            </a:pPr>
            <a:r>
              <a:rPr lang="en-GB" dirty="0">
                <a:solidFill>
                  <a:schemeClr val="bg1"/>
                </a:solidFill>
              </a:rPr>
              <a:t>Insights and Techniques from Experienced Centres</a:t>
            </a:r>
          </a:p>
          <a:p>
            <a:pPr>
              <a:spcAft>
                <a:spcPts val="1200"/>
              </a:spcAft>
            </a:pPr>
            <a:r>
              <a:rPr lang="en-GB" dirty="0">
                <a:solidFill>
                  <a:schemeClr val="bg1"/>
                </a:solidFill>
              </a:rPr>
              <a:t>Final Serving Suggestions</a:t>
            </a:r>
          </a:p>
          <a:p>
            <a:pPr>
              <a:spcAft>
                <a:spcPts val="1200"/>
              </a:spcAft>
            </a:pPr>
            <a:r>
              <a:rPr lang="en-GB" dirty="0">
                <a:solidFill>
                  <a:schemeClr val="bg1"/>
                </a:solidFill>
              </a:rPr>
              <a:t>Practical Illustrations and Tools</a:t>
            </a:r>
          </a:p>
        </p:txBody>
      </p:sp>
      <p:sp>
        <p:nvSpPr>
          <p:cNvPr id="26" name="Freeform 25">
            <a:extLst>
              <a:ext uri="{FF2B5EF4-FFF2-40B4-BE49-F238E27FC236}">
                <a16:creationId xmlns:a16="http://schemas.microsoft.com/office/drawing/2014/main" id="{EF81BEA5-E4AE-DB53-DCA0-E5076497FF40}"/>
              </a:ext>
            </a:extLst>
          </p:cNvPr>
          <p:cNvSpPr/>
          <p:nvPr/>
        </p:nvSpPr>
        <p:spPr>
          <a:xfrm>
            <a:off x="5438173" y="3646191"/>
            <a:ext cx="332337" cy="407685"/>
          </a:xfrm>
          <a:custGeom>
            <a:avLst/>
            <a:gdLst>
              <a:gd name="connsiteX0" fmla="*/ 185023 w 370045"/>
              <a:gd name="connsiteY0" fmla="*/ 0 h 453943"/>
              <a:gd name="connsiteX1" fmla="*/ 170584 w 370045"/>
              <a:gd name="connsiteY1" fmla="*/ 129714 h 453943"/>
              <a:gd name="connsiteX2" fmla="*/ 98836 w 370045"/>
              <a:gd name="connsiteY2" fmla="*/ 207298 h 453943"/>
              <a:gd name="connsiteX3" fmla="*/ 0 w 370045"/>
              <a:gd name="connsiteY3" fmla="*/ 226972 h 453943"/>
              <a:gd name="connsiteX4" fmla="*/ 98836 w 370045"/>
              <a:gd name="connsiteY4" fmla="*/ 246646 h 453943"/>
              <a:gd name="connsiteX5" fmla="*/ 170584 w 370045"/>
              <a:gd name="connsiteY5" fmla="*/ 324230 h 453943"/>
              <a:gd name="connsiteX6" fmla="*/ 185023 w 370045"/>
              <a:gd name="connsiteY6" fmla="*/ 453944 h 453943"/>
              <a:gd name="connsiteX7" fmla="*/ 199462 w 370045"/>
              <a:gd name="connsiteY7" fmla="*/ 324230 h 453943"/>
              <a:gd name="connsiteX8" fmla="*/ 271210 w 370045"/>
              <a:gd name="connsiteY8" fmla="*/ 246646 h 453943"/>
              <a:gd name="connsiteX9" fmla="*/ 370046 w 370045"/>
              <a:gd name="connsiteY9" fmla="*/ 226972 h 453943"/>
              <a:gd name="connsiteX10" fmla="*/ 271210 w 370045"/>
              <a:gd name="connsiteY10" fmla="*/ 207298 h 453943"/>
              <a:gd name="connsiteX11" fmla="*/ 199462 w 370045"/>
              <a:gd name="connsiteY11" fmla="*/ 129714 h 453943"/>
              <a:gd name="connsiteX12" fmla="*/ 185023 w 370045"/>
              <a:gd name="connsiteY12" fmla="*/ 0 h 453943"/>
              <a:gd name="connsiteX13" fmla="*/ 185023 w 370045"/>
              <a:gd name="connsiteY13" fmla="*/ 0 h 453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70045" h="453943">
                <a:moveTo>
                  <a:pt x="185023" y="0"/>
                </a:moveTo>
                <a:lnTo>
                  <a:pt x="170584" y="129714"/>
                </a:lnTo>
                <a:cubicBezTo>
                  <a:pt x="166218" y="168284"/>
                  <a:pt x="137228" y="199740"/>
                  <a:pt x="98836" y="207298"/>
                </a:cubicBezTo>
                <a:lnTo>
                  <a:pt x="0" y="226972"/>
                </a:lnTo>
                <a:lnTo>
                  <a:pt x="98836" y="246646"/>
                </a:lnTo>
                <a:cubicBezTo>
                  <a:pt x="137228" y="254204"/>
                  <a:pt x="166218" y="285660"/>
                  <a:pt x="170584" y="324230"/>
                </a:cubicBezTo>
                <a:lnTo>
                  <a:pt x="185023" y="453944"/>
                </a:lnTo>
                <a:lnTo>
                  <a:pt x="199462" y="324230"/>
                </a:lnTo>
                <a:cubicBezTo>
                  <a:pt x="203827" y="285660"/>
                  <a:pt x="232818" y="254204"/>
                  <a:pt x="271210" y="246646"/>
                </a:cubicBezTo>
                <a:lnTo>
                  <a:pt x="370046" y="226972"/>
                </a:lnTo>
                <a:lnTo>
                  <a:pt x="271210" y="207298"/>
                </a:lnTo>
                <a:cubicBezTo>
                  <a:pt x="232818" y="199740"/>
                  <a:pt x="203827" y="168284"/>
                  <a:pt x="199462" y="129714"/>
                </a:cubicBezTo>
                <a:lnTo>
                  <a:pt x="185023" y="0"/>
                </a:lnTo>
                <a:lnTo>
                  <a:pt x="185023" y="0"/>
                </a:lnTo>
                <a:close/>
              </a:path>
            </a:pathLst>
          </a:custGeom>
          <a:solidFill>
            <a:srgbClr val="92D050"/>
          </a:solidFill>
          <a:ln w="11029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27" name="Freeform 26">
            <a:extLst>
              <a:ext uri="{FF2B5EF4-FFF2-40B4-BE49-F238E27FC236}">
                <a16:creationId xmlns:a16="http://schemas.microsoft.com/office/drawing/2014/main" id="{1B9996D7-B7DE-B17B-3576-9AC0EB4A2FB1}"/>
              </a:ext>
            </a:extLst>
          </p:cNvPr>
          <p:cNvSpPr/>
          <p:nvPr/>
        </p:nvSpPr>
        <p:spPr>
          <a:xfrm>
            <a:off x="5438173" y="3217566"/>
            <a:ext cx="332337" cy="407685"/>
          </a:xfrm>
          <a:custGeom>
            <a:avLst/>
            <a:gdLst>
              <a:gd name="connsiteX0" fmla="*/ 185023 w 370045"/>
              <a:gd name="connsiteY0" fmla="*/ 0 h 453943"/>
              <a:gd name="connsiteX1" fmla="*/ 170584 w 370045"/>
              <a:gd name="connsiteY1" fmla="*/ 129714 h 453943"/>
              <a:gd name="connsiteX2" fmla="*/ 98836 w 370045"/>
              <a:gd name="connsiteY2" fmla="*/ 207298 h 453943"/>
              <a:gd name="connsiteX3" fmla="*/ 0 w 370045"/>
              <a:gd name="connsiteY3" fmla="*/ 226972 h 453943"/>
              <a:gd name="connsiteX4" fmla="*/ 98836 w 370045"/>
              <a:gd name="connsiteY4" fmla="*/ 246646 h 453943"/>
              <a:gd name="connsiteX5" fmla="*/ 170584 w 370045"/>
              <a:gd name="connsiteY5" fmla="*/ 324230 h 453943"/>
              <a:gd name="connsiteX6" fmla="*/ 185023 w 370045"/>
              <a:gd name="connsiteY6" fmla="*/ 453944 h 453943"/>
              <a:gd name="connsiteX7" fmla="*/ 199462 w 370045"/>
              <a:gd name="connsiteY7" fmla="*/ 324230 h 453943"/>
              <a:gd name="connsiteX8" fmla="*/ 271210 w 370045"/>
              <a:gd name="connsiteY8" fmla="*/ 246646 h 453943"/>
              <a:gd name="connsiteX9" fmla="*/ 370046 w 370045"/>
              <a:gd name="connsiteY9" fmla="*/ 226972 h 453943"/>
              <a:gd name="connsiteX10" fmla="*/ 271210 w 370045"/>
              <a:gd name="connsiteY10" fmla="*/ 207298 h 453943"/>
              <a:gd name="connsiteX11" fmla="*/ 199462 w 370045"/>
              <a:gd name="connsiteY11" fmla="*/ 129714 h 453943"/>
              <a:gd name="connsiteX12" fmla="*/ 185023 w 370045"/>
              <a:gd name="connsiteY12" fmla="*/ 0 h 453943"/>
              <a:gd name="connsiteX13" fmla="*/ 185023 w 370045"/>
              <a:gd name="connsiteY13" fmla="*/ 0 h 453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70045" h="453943">
                <a:moveTo>
                  <a:pt x="185023" y="0"/>
                </a:moveTo>
                <a:lnTo>
                  <a:pt x="170584" y="129714"/>
                </a:lnTo>
                <a:cubicBezTo>
                  <a:pt x="166218" y="168284"/>
                  <a:pt x="137228" y="199740"/>
                  <a:pt x="98836" y="207298"/>
                </a:cubicBezTo>
                <a:lnTo>
                  <a:pt x="0" y="226972"/>
                </a:lnTo>
                <a:lnTo>
                  <a:pt x="98836" y="246646"/>
                </a:lnTo>
                <a:cubicBezTo>
                  <a:pt x="137228" y="254204"/>
                  <a:pt x="166218" y="285660"/>
                  <a:pt x="170584" y="324230"/>
                </a:cubicBezTo>
                <a:lnTo>
                  <a:pt x="185023" y="453944"/>
                </a:lnTo>
                <a:lnTo>
                  <a:pt x="199462" y="324230"/>
                </a:lnTo>
                <a:cubicBezTo>
                  <a:pt x="203827" y="285660"/>
                  <a:pt x="232818" y="254204"/>
                  <a:pt x="271210" y="246646"/>
                </a:cubicBezTo>
                <a:lnTo>
                  <a:pt x="370046" y="226972"/>
                </a:lnTo>
                <a:lnTo>
                  <a:pt x="271210" y="207298"/>
                </a:lnTo>
                <a:cubicBezTo>
                  <a:pt x="232818" y="199740"/>
                  <a:pt x="203827" y="168284"/>
                  <a:pt x="199462" y="129714"/>
                </a:cubicBezTo>
                <a:lnTo>
                  <a:pt x="185023" y="0"/>
                </a:lnTo>
                <a:lnTo>
                  <a:pt x="185023" y="0"/>
                </a:lnTo>
                <a:close/>
              </a:path>
            </a:pathLst>
          </a:custGeom>
          <a:solidFill>
            <a:schemeClr val="accent6"/>
          </a:solidFill>
          <a:ln w="11029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28" name="Freeform 27">
            <a:extLst>
              <a:ext uri="{FF2B5EF4-FFF2-40B4-BE49-F238E27FC236}">
                <a16:creationId xmlns:a16="http://schemas.microsoft.com/office/drawing/2014/main" id="{E929BEC7-34DF-4423-0661-EAC20DB9234D}"/>
              </a:ext>
            </a:extLst>
          </p:cNvPr>
          <p:cNvSpPr/>
          <p:nvPr/>
        </p:nvSpPr>
        <p:spPr>
          <a:xfrm>
            <a:off x="5438173" y="4074816"/>
            <a:ext cx="332337" cy="407685"/>
          </a:xfrm>
          <a:custGeom>
            <a:avLst/>
            <a:gdLst>
              <a:gd name="connsiteX0" fmla="*/ 185023 w 370045"/>
              <a:gd name="connsiteY0" fmla="*/ 0 h 453943"/>
              <a:gd name="connsiteX1" fmla="*/ 170584 w 370045"/>
              <a:gd name="connsiteY1" fmla="*/ 129714 h 453943"/>
              <a:gd name="connsiteX2" fmla="*/ 98836 w 370045"/>
              <a:gd name="connsiteY2" fmla="*/ 207298 h 453943"/>
              <a:gd name="connsiteX3" fmla="*/ 0 w 370045"/>
              <a:gd name="connsiteY3" fmla="*/ 226972 h 453943"/>
              <a:gd name="connsiteX4" fmla="*/ 98836 w 370045"/>
              <a:gd name="connsiteY4" fmla="*/ 246646 h 453943"/>
              <a:gd name="connsiteX5" fmla="*/ 170584 w 370045"/>
              <a:gd name="connsiteY5" fmla="*/ 324230 h 453943"/>
              <a:gd name="connsiteX6" fmla="*/ 185023 w 370045"/>
              <a:gd name="connsiteY6" fmla="*/ 453944 h 453943"/>
              <a:gd name="connsiteX7" fmla="*/ 199462 w 370045"/>
              <a:gd name="connsiteY7" fmla="*/ 324230 h 453943"/>
              <a:gd name="connsiteX8" fmla="*/ 271210 w 370045"/>
              <a:gd name="connsiteY8" fmla="*/ 246646 h 453943"/>
              <a:gd name="connsiteX9" fmla="*/ 370046 w 370045"/>
              <a:gd name="connsiteY9" fmla="*/ 226972 h 453943"/>
              <a:gd name="connsiteX10" fmla="*/ 271210 w 370045"/>
              <a:gd name="connsiteY10" fmla="*/ 207298 h 453943"/>
              <a:gd name="connsiteX11" fmla="*/ 199462 w 370045"/>
              <a:gd name="connsiteY11" fmla="*/ 129714 h 453943"/>
              <a:gd name="connsiteX12" fmla="*/ 185023 w 370045"/>
              <a:gd name="connsiteY12" fmla="*/ 0 h 453943"/>
              <a:gd name="connsiteX13" fmla="*/ 185023 w 370045"/>
              <a:gd name="connsiteY13" fmla="*/ 0 h 453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70045" h="453943">
                <a:moveTo>
                  <a:pt x="185023" y="0"/>
                </a:moveTo>
                <a:lnTo>
                  <a:pt x="170584" y="129714"/>
                </a:lnTo>
                <a:cubicBezTo>
                  <a:pt x="166218" y="168284"/>
                  <a:pt x="137228" y="199740"/>
                  <a:pt x="98836" y="207298"/>
                </a:cubicBezTo>
                <a:lnTo>
                  <a:pt x="0" y="226972"/>
                </a:lnTo>
                <a:lnTo>
                  <a:pt x="98836" y="246646"/>
                </a:lnTo>
                <a:cubicBezTo>
                  <a:pt x="137228" y="254204"/>
                  <a:pt x="166218" y="285660"/>
                  <a:pt x="170584" y="324230"/>
                </a:cubicBezTo>
                <a:lnTo>
                  <a:pt x="185023" y="453944"/>
                </a:lnTo>
                <a:lnTo>
                  <a:pt x="199462" y="324230"/>
                </a:lnTo>
                <a:cubicBezTo>
                  <a:pt x="203827" y="285660"/>
                  <a:pt x="232818" y="254204"/>
                  <a:pt x="271210" y="246646"/>
                </a:cubicBezTo>
                <a:lnTo>
                  <a:pt x="370046" y="226972"/>
                </a:lnTo>
                <a:lnTo>
                  <a:pt x="271210" y="207298"/>
                </a:lnTo>
                <a:cubicBezTo>
                  <a:pt x="232818" y="199740"/>
                  <a:pt x="203827" y="168284"/>
                  <a:pt x="199462" y="129714"/>
                </a:cubicBezTo>
                <a:lnTo>
                  <a:pt x="185023" y="0"/>
                </a:lnTo>
                <a:lnTo>
                  <a:pt x="185023" y="0"/>
                </a:lnTo>
                <a:close/>
              </a:path>
            </a:pathLst>
          </a:custGeom>
          <a:solidFill>
            <a:srgbClr val="F07E26"/>
          </a:solidFill>
          <a:ln w="11029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29" name="Freeform 28">
            <a:extLst>
              <a:ext uri="{FF2B5EF4-FFF2-40B4-BE49-F238E27FC236}">
                <a16:creationId xmlns:a16="http://schemas.microsoft.com/office/drawing/2014/main" id="{A6EC6ADC-7FB8-46F4-4496-E98E6C016260}"/>
              </a:ext>
            </a:extLst>
          </p:cNvPr>
          <p:cNvSpPr/>
          <p:nvPr/>
        </p:nvSpPr>
        <p:spPr>
          <a:xfrm>
            <a:off x="5438173" y="4932066"/>
            <a:ext cx="332337" cy="407685"/>
          </a:xfrm>
          <a:custGeom>
            <a:avLst/>
            <a:gdLst>
              <a:gd name="connsiteX0" fmla="*/ 185023 w 370045"/>
              <a:gd name="connsiteY0" fmla="*/ 0 h 453943"/>
              <a:gd name="connsiteX1" fmla="*/ 170584 w 370045"/>
              <a:gd name="connsiteY1" fmla="*/ 129714 h 453943"/>
              <a:gd name="connsiteX2" fmla="*/ 98836 w 370045"/>
              <a:gd name="connsiteY2" fmla="*/ 207298 h 453943"/>
              <a:gd name="connsiteX3" fmla="*/ 0 w 370045"/>
              <a:gd name="connsiteY3" fmla="*/ 226972 h 453943"/>
              <a:gd name="connsiteX4" fmla="*/ 98836 w 370045"/>
              <a:gd name="connsiteY4" fmla="*/ 246646 h 453943"/>
              <a:gd name="connsiteX5" fmla="*/ 170584 w 370045"/>
              <a:gd name="connsiteY5" fmla="*/ 324230 h 453943"/>
              <a:gd name="connsiteX6" fmla="*/ 185023 w 370045"/>
              <a:gd name="connsiteY6" fmla="*/ 453944 h 453943"/>
              <a:gd name="connsiteX7" fmla="*/ 199462 w 370045"/>
              <a:gd name="connsiteY7" fmla="*/ 324230 h 453943"/>
              <a:gd name="connsiteX8" fmla="*/ 271210 w 370045"/>
              <a:gd name="connsiteY8" fmla="*/ 246646 h 453943"/>
              <a:gd name="connsiteX9" fmla="*/ 370046 w 370045"/>
              <a:gd name="connsiteY9" fmla="*/ 226972 h 453943"/>
              <a:gd name="connsiteX10" fmla="*/ 271210 w 370045"/>
              <a:gd name="connsiteY10" fmla="*/ 207298 h 453943"/>
              <a:gd name="connsiteX11" fmla="*/ 199462 w 370045"/>
              <a:gd name="connsiteY11" fmla="*/ 129714 h 453943"/>
              <a:gd name="connsiteX12" fmla="*/ 185023 w 370045"/>
              <a:gd name="connsiteY12" fmla="*/ 0 h 453943"/>
              <a:gd name="connsiteX13" fmla="*/ 185023 w 370045"/>
              <a:gd name="connsiteY13" fmla="*/ 0 h 453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70045" h="453943">
                <a:moveTo>
                  <a:pt x="185023" y="0"/>
                </a:moveTo>
                <a:lnTo>
                  <a:pt x="170584" y="129714"/>
                </a:lnTo>
                <a:cubicBezTo>
                  <a:pt x="166218" y="168284"/>
                  <a:pt x="137228" y="199740"/>
                  <a:pt x="98836" y="207298"/>
                </a:cubicBezTo>
                <a:lnTo>
                  <a:pt x="0" y="226972"/>
                </a:lnTo>
                <a:lnTo>
                  <a:pt x="98836" y="246646"/>
                </a:lnTo>
                <a:cubicBezTo>
                  <a:pt x="137228" y="254204"/>
                  <a:pt x="166218" y="285660"/>
                  <a:pt x="170584" y="324230"/>
                </a:cubicBezTo>
                <a:lnTo>
                  <a:pt x="185023" y="453944"/>
                </a:lnTo>
                <a:lnTo>
                  <a:pt x="199462" y="324230"/>
                </a:lnTo>
                <a:cubicBezTo>
                  <a:pt x="203827" y="285660"/>
                  <a:pt x="232818" y="254204"/>
                  <a:pt x="271210" y="246646"/>
                </a:cubicBezTo>
                <a:lnTo>
                  <a:pt x="370046" y="226972"/>
                </a:lnTo>
                <a:lnTo>
                  <a:pt x="271210" y="207298"/>
                </a:lnTo>
                <a:cubicBezTo>
                  <a:pt x="232818" y="199740"/>
                  <a:pt x="203827" y="168284"/>
                  <a:pt x="199462" y="129714"/>
                </a:cubicBezTo>
                <a:lnTo>
                  <a:pt x="185023" y="0"/>
                </a:lnTo>
                <a:lnTo>
                  <a:pt x="185023" y="0"/>
                </a:lnTo>
                <a:close/>
              </a:path>
            </a:pathLst>
          </a:custGeom>
          <a:solidFill>
            <a:schemeClr val="accent2"/>
          </a:solidFill>
          <a:ln w="11029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30" name="Freeform 29">
            <a:extLst>
              <a:ext uri="{FF2B5EF4-FFF2-40B4-BE49-F238E27FC236}">
                <a16:creationId xmlns:a16="http://schemas.microsoft.com/office/drawing/2014/main" id="{A380BCFE-9D91-8FDE-BC9C-F2C40EFBA344}"/>
              </a:ext>
            </a:extLst>
          </p:cNvPr>
          <p:cNvSpPr/>
          <p:nvPr/>
        </p:nvSpPr>
        <p:spPr>
          <a:xfrm>
            <a:off x="5438173" y="4503441"/>
            <a:ext cx="332337" cy="407685"/>
          </a:xfrm>
          <a:custGeom>
            <a:avLst/>
            <a:gdLst>
              <a:gd name="connsiteX0" fmla="*/ 185023 w 370045"/>
              <a:gd name="connsiteY0" fmla="*/ 0 h 453943"/>
              <a:gd name="connsiteX1" fmla="*/ 170584 w 370045"/>
              <a:gd name="connsiteY1" fmla="*/ 129714 h 453943"/>
              <a:gd name="connsiteX2" fmla="*/ 98836 w 370045"/>
              <a:gd name="connsiteY2" fmla="*/ 207298 h 453943"/>
              <a:gd name="connsiteX3" fmla="*/ 0 w 370045"/>
              <a:gd name="connsiteY3" fmla="*/ 226972 h 453943"/>
              <a:gd name="connsiteX4" fmla="*/ 98836 w 370045"/>
              <a:gd name="connsiteY4" fmla="*/ 246646 h 453943"/>
              <a:gd name="connsiteX5" fmla="*/ 170584 w 370045"/>
              <a:gd name="connsiteY5" fmla="*/ 324230 h 453943"/>
              <a:gd name="connsiteX6" fmla="*/ 185023 w 370045"/>
              <a:gd name="connsiteY6" fmla="*/ 453944 h 453943"/>
              <a:gd name="connsiteX7" fmla="*/ 199462 w 370045"/>
              <a:gd name="connsiteY7" fmla="*/ 324230 h 453943"/>
              <a:gd name="connsiteX8" fmla="*/ 271210 w 370045"/>
              <a:gd name="connsiteY8" fmla="*/ 246646 h 453943"/>
              <a:gd name="connsiteX9" fmla="*/ 370046 w 370045"/>
              <a:gd name="connsiteY9" fmla="*/ 226972 h 453943"/>
              <a:gd name="connsiteX10" fmla="*/ 271210 w 370045"/>
              <a:gd name="connsiteY10" fmla="*/ 207298 h 453943"/>
              <a:gd name="connsiteX11" fmla="*/ 199462 w 370045"/>
              <a:gd name="connsiteY11" fmla="*/ 129714 h 453943"/>
              <a:gd name="connsiteX12" fmla="*/ 185023 w 370045"/>
              <a:gd name="connsiteY12" fmla="*/ 0 h 453943"/>
              <a:gd name="connsiteX13" fmla="*/ 185023 w 370045"/>
              <a:gd name="connsiteY13" fmla="*/ 0 h 453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70045" h="453943">
                <a:moveTo>
                  <a:pt x="185023" y="0"/>
                </a:moveTo>
                <a:lnTo>
                  <a:pt x="170584" y="129714"/>
                </a:lnTo>
                <a:cubicBezTo>
                  <a:pt x="166218" y="168284"/>
                  <a:pt x="137228" y="199740"/>
                  <a:pt x="98836" y="207298"/>
                </a:cubicBezTo>
                <a:lnTo>
                  <a:pt x="0" y="226972"/>
                </a:lnTo>
                <a:lnTo>
                  <a:pt x="98836" y="246646"/>
                </a:lnTo>
                <a:cubicBezTo>
                  <a:pt x="137228" y="254204"/>
                  <a:pt x="166218" y="285660"/>
                  <a:pt x="170584" y="324230"/>
                </a:cubicBezTo>
                <a:lnTo>
                  <a:pt x="185023" y="453944"/>
                </a:lnTo>
                <a:lnTo>
                  <a:pt x="199462" y="324230"/>
                </a:lnTo>
                <a:cubicBezTo>
                  <a:pt x="203827" y="285660"/>
                  <a:pt x="232818" y="254204"/>
                  <a:pt x="271210" y="246646"/>
                </a:cubicBezTo>
                <a:lnTo>
                  <a:pt x="370046" y="226972"/>
                </a:lnTo>
                <a:lnTo>
                  <a:pt x="271210" y="207298"/>
                </a:lnTo>
                <a:cubicBezTo>
                  <a:pt x="232818" y="199740"/>
                  <a:pt x="203827" y="168284"/>
                  <a:pt x="199462" y="129714"/>
                </a:cubicBezTo>
                <a:lnTo>
                  <a:pt x="185023" y="0"/>
                </a:lnTo>
                <a:lnTo>
                  <a:pt x="185023" y="0"/>
                </a:lnTo>
                <a:close/>
              </a:path>
            </a:pathLst>
          </a:custGeom>
          <a:solidFill>
            <a:schemeClr val="accent4"/>
          </a:solidFill>
          <a:ln w="11029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31" name="Freeform 30">
            <a:extLst>
              <a:ext uri="{FF2B5EF4-FFF2-40B4-BE49-F238E27FC236}">
                <a16:creationId xmlns:a16="http://schemas.microsoft.com/office/drawing/2014/main" id="{DA52DD8B-877F-5A8C-CCFF-7D2919E3F6C3}"/>
              </a:ext>
            </a:extLst>
          </p:cNvPr>
          <p:cNvSpPr/>
          <p:nvPr/>
        </p:nvSpPr>
        <p:spPr>
          <a:xfrm>
            <a:off x="5438173" y="5360691"/>
            <a:ext cx="332337" cy="407685"/>
          </a:xfrm>
          <a:custGeom>
            <a:avLst/>
            <a:gdLst>
              <a:gd name="connsiteX0" fmla="*/ 185023 w 370045"/>
              <a:gd name="connsiteY0" fmla="*/ 0 h 453943"/>
              <a:gd name="connsiteX1" fmla="*/ 170584 w 370045"/>
              <a:gd name="connsiteY1" fmla="*/ 129714 h 453943"/>
              <a:gd name="connsiteX2" fmla="*/ 98836 w 370045"/>
              <a:gd name="connsiteY2" fmla="*/ 207298 h 453943"/>
              <a:gd name="connsiteX3" fmla="*/ 0 w 370045"/>
              <a:gd name="connsiteY3" fmla="*/ 226972 h 453943"/>
              <a:gd name="connsiteX4" fmla="*/ 98836 w 370045"/>
              <a:gd name="connsiteY4" fmla="*/ 246646 h 453943"/>
              <a:gd name="connsiteX5" fmla="*/ 170584 w 370045"/>
              <a:gd name="connsiteY5" fmla="*/ 324230 h 453943"/>
              <a:gd name="connsiteX6" fmla="*/ 185023 w 370045"/>
              <a:gd name="connsiteY6" fmla="*/ 453944 h 453943"/>
              <a:gd name="connsiteX7" fmla="*/ 199462 w 370045"/>
              <a:gd name="connsiteY7" fmla="*/ 324230 h 453943"/>
              <a:gd name="connsiteX8" fmla="*/ 271210 w 370045"/>
              <a:gd name="connsiteY8" fmla="*/ 246646 h 453943"/>
              <a:gd name="connsiteX9" fmla="*/ 370046 w 370045"/>
              <a:gd name="connsiteY9" fmla="*/ 226972 h 453943"/>
              <a:gd name="connsiteX10" fmla="*/ 271210 w 370045"/>
              <a:gd name="connsiteY10" fmla="*/ 207298 h 453943"/>
              <a:gd name="connsiteX11" fmla="*/ 199462 w 370045"/>
              <a:gd name="connsiteY11" fmla="*/ 129714 h 453943"/>
              <a:gd name="connsiteX12" fmla="*/ 185023 w 370045"/>
              <a:gd name="connsiteY12" fmla="*/ 0 h 453943"/>
              <a:gd name="connsiteX13" fmla="*/ 185023 w 370045"/>
              <a:gd name="connsiteY13" fmla="*/ 0 h 453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70045" h="453943">
                <a:moveTo>
                  <a:pt x="185023" y="0"/>
                </a:moveTo>
                <a:lnTo>
                  <a:pt x="170584" y="129714"/>
                </a:lnTo>
                <a:cubicBezTo>
                  <a:pt x="166218" y="168284"/>
                  <a:pt x="137228" y="199740"/>
                  <a:pt x="98836" y="207298"/>
                </a:cubicBezTo>
                <a:lnTo>
                  <a:pt x="0" y="226972"/>
                </a:lnTo>
                <a:lnTo>
                  <a:pt x="98836" y="246646"/>
                </a:lnTo>
                <a:cubicBezTo>
                  <a:pt x="137228" y="254204"/>
                  <a:pt x="166218" y="285660"/>
                  <a:pt x="170584" y="324230"/>
                </a:cubicBezTo>
                <a:lnTo>
                  <a:pt x="185023" y="453944"/>
                </a:lnTo>
                <a:lnTo>
                  <a:pt x="199462" y="324230"/>
                </a:lnTo>
                <a:cubicBezTo>
                  <a:pt x="203827" y="285660"/>
                  <a:pt x="232818" y="254204"/>
                  <a:pt x="271210" y="246646"/>
                </a:cubicBezTo>
                <a:lnTo>
                  <a:pt x="370046" y="226972"/>
                </a:lnTo>
                <a:lnTo>
                  <a:pt x="271210" y="207298"/>
                </a:lnTo>
                <a:cubicBezTo>
                  <a:pt x="232818" y="199740"/>
                  <a:pt x="203827" y="168284"/>
                  <a:pt x="199462" y="129714"/>
                </a:cubicBezTo>
                <a:lnTo>
                  <a:pt x="185023" y="0"/>
                </a:lnTo>
                <a:lnTo>
                  <a:pt x="185023" y="0"/>
                </a:lnTo>
                <a:close/>
              </a:path>
            </a:pathLst>
          </a:custGeom>
          <a:solidFill>
            <a:schemeClr val="accent3"/>
          </a:solidFill>
          <a:ln w="11029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37" name="Freeform 36">
            <a:extLst>
              <a:ext uri="{FF2B5EF4-FFF2-40B4-BE49-F238E27FC236}">
                <a16:creationId xmlns:a16="http://schemas.microsoft.com/office/drawing/2014/main" id="{1B8F2ADD-F6CA-9294-7A22-1E454CF4ECEA}"/>
              </a:ext>
            </a:extLst>
          </p:cNvPr>
          <p:cNvSpPr/>
          <p:nvPr/>
        </p:nvSpPr>
        <p:spPr>
          <a:xfrm>
            <a:off x="5438173" y="5789316"/>
            <a:ext cx="332337" cy="407685"/>
          </a:xfrm>
          <a:custGeom>
            <a:avLst/>
            <a:gdLst>
              <a:gd name="connsiteX0" fmla="*/ 185023 w 370045"/>
              <a:gd name="connsiteY0" fmla="*/ 0 h 453943"/>
              <a:gd name="connsiteX1" fmla="*/ 170584 w 370045"/>
              <a:gd name="connsiteY1" fmla="*/ 129714 h 453943"/>
              <a:gd name="connsiteX2" fmla="*/ 98836 w 370045"/>
              <a:gd name="connsiteY2" fmla="*/ 207298 h 453943"/>
              <a:gd name="connsiteX3" fmla="*/ 0 w 370045"/>
              <a:gd name="connsiteY3" fmla="*/ 226972 h 453943"/>
              <a:gd name="connsiteX4" fmla="*/ 98836 w 370045"/>
              <a:gd name="connsiteY4" fmla="*/ 246646 h 453943"/>
              <a:gd name="connsiteX5" fmla="*/ 170584 w 370045"/>
              <a:gd name="connsiteY5" fmla="*/ 324230 h 453943"/>
              <a:gd name="connsiteX6" fmla="*/ 185023 w 370045"/>
              <a:gd name="connsiteY6" fmla="*/ 453944 h 453943"/>
              <a:gd name="connsiteX7" fmla="*/ 199462 w 370045"/>
              <a:gd name="connsiteY7" fmla="*/ 324230 h 453943"/>
              <a:gd name="connsiteX8" fmla="*/ 271210 w 370045"/>
              <a:gd name="connsiteY8" fmla="*/ 246646 h 453943"/>
              <a:gd name="connsiteX9" fmla="*/ 370046 w 370045"/>
              <a:gd name="connsiteY9" fmla="*/ 226972 h 453943"/>
              <a:gd name="connsiteX10" fmla="*/ 271210 w 370045"/>
              <a:gd name="connsiteY10" fmla="*/ 207298 h 453943"/>
              <a:gd name="connsiteX11" fmla="*/ 199462 w 370045"/>
              <a:gd name="connsiteY11" fmla="*/ 129714 h 453943"/>
              <a:gd name="connsiteX12" fmla="*/ 185023 w 370045"/>
              <a:gd name="connsiteY12" fmla="*/ 0 h 453943"/>
              <a:gd name="connsiteX13" fmla="*/ 185023 w 370045"/>
              <a:gd name="connsiteY13" fmla="*/ 0 h 453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70045" h="453943">
                <a:moveTo>
                  <a:pt x="185023" y="0"/>
                </a:moveTo>
                <a:lnTo>
                  <a:pt x="170584" y="129714"/>
                </a:lnTo>
                <a:cubicBezTo>
                  <a:pt x="166218" y="168284"/>
                  <a:pt x="137228" y="199740"/>
                  <a:pt x="98836" y="207298"/>
                </a:cubicBezTo>
                <a:lnTo>
                  <a:pt x="0" y="226972"/>
                </a:lnTo>
                <a:lnTo>
                  <a:pt x="98836" y="246646"/>
                </a:lnTo>
                <a:cubicBezTo>
                  <a:pt x="137228" y="254204"/>
                  <a:pt x="166218" y="285660"/>
                  <a:pt x="170584" y="324230"/>
                </a:cubicBezTo>
                <a:lnTo>
                  <a:pt x="185023" y="453944"/>
                </a:lnTo>
                <a:lnTo>
                  <a:pt x="199462" y="324230"/>
                </a:lnTo>
                <a:cubicBezTo>
                  <a:pt x="203827" y="285660"/>
                  <a:pt x="232818" y="254204"/>
                  <a:pt x="271210" y="246646"/>
                </a:cubicBezTo>
                <a:lnTo>
                  <a:pt x="370046" y="226972"/>
                </a:lnTo>
                <a:lnTo>
                  <a:pt x="271210" y="207298"/>
                </a:lnTo>
                <a:cubicBezTo>
                  <a:pt x="232818" y="199740"/>
                  <a:pt x="203827" y="168284"/>
                  <a:pt x="199462" y="129714"/>
                </a:cubicBezTo>
                <a:lnTo>
                  <a:pt x="185023" y="0"/>
                </a:lnTo>
                <a:lnTo>
                  <a:pt x="185023" y="0"/>
                </a:lnTo>
                <a:close/>
              </a:path>
            </a:pathLst>
          </a:custGeom>
          <a:solidFill>
            <a:schemeClr val="accent1"/>
          </a:solidFill>
          <a:ln w="11029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5438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10" presetClass="entr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10" presetClass="entr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10" presetClass="entr" presetSubtype="0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75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42" presetClass="path" presetSubtype="0" decel="100000" fill="hold" grpId="1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Motion origin="layout" path="M 0.01667 -0.00047 L -3.75E-6 4.07407E-6 " pathEditMode="relative" rAng="0" ptsTypes="AA">
                                          <p:cBhvr>
                                            <p:cTn id="18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83300" y="230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9" presetID="10" presetClass="entr" presetSubtype="0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10" presetClass="entr" presetSubtype="0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10" presetClass="entr" presetSubtype="0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10" presetClass="entr" presetSubtype="0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0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10" presetClass="entr" presetSubtype="0" fill="hold" grpId="0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3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" presetID="10" presetClass="entr" presetSubtype="0" fill="hold" grpId="0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6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10" presetClass="entr" presetSubtype="0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9" dur="1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0" presetID="10" presetClass="entr" presetSubtype="0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2" dur="1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3" presetID="10" presetClass="entr" presetSubtype="0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5" dur="1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6" presetID="23" presetClass="entr" presetSubtype="16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8" dur="2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9" dur="2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0" presetID="6" presetClass="emph" presetSubtype="0" fill="hold" grpId="1" nodeType="withEffect" p14:presetBounceEnd="99000">
                                      <p:stCondLst>
                                        <p:cond delay="1000"/>
                                      </p:stCondLst>
                                      <p:childTnLst>
                                        <p:animScale p14:bounceEnd="99000">
                                          <p:cBhvr>
                                            <p:cTn id="51" dur="1000" fill="hold"/>
                                            <p:tgtEl>
                                              <p:spTgt spid="27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2" presetID="6" presetClass="emph" presetSubtype="0" accel="50000" decel="50000" fill="hold" grpId="2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animScale>
                                          <p:cBhvr>
                                            <p:cTn id="53" dur="250" fill="hold"/>
                                            <p:tgtEl>
                                              <p:spTgt spid="27"/>
                                            </p:tgtEl>
                                          </p:cBhvr>
                                          <p:by x="91000" y="91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4" presetID="23" presetClass="entr" presetSubtype="16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6" dur="2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2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8" presetID="6" presetClass="emph" presetSubtype="0" fill="hold" grpId="1" nodeType="withEffect" p14:presetBounceEnd="99000">
                                      <p:stCondLst>
                                        <p:cond delay="1000"/>
                                      </p:stCondLst>
                                      <p:childTnLst>
                                        <p:animScale p14:bounceEnd="99000">
                                          <p:cBhvr>
                                            <p:cTn id="59" dur="1000" fill="hold"/>
                                            <p:tgtEl>
                                              <p:spTgt spid="26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60" presetID="6" presetClass="emph" presetSubtype="0" accel="50000" decel="50000" fill="hold" grpId="2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animScale>
                                          <p:cBhvr>
                                            <p:cTn id="61" dur="250" fill="hold"/>
                                            <p:tgtEl>
                                              <p:spTgt spid="26"/>
                                            </p:tgtEl>
                                          </p:cBhvr>
                                          <p:by x="91000" y="91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62" presetID="23" presetClass="entr" presetSubtype="16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4" dur="2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5" dur="2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6" presetID="6" presetClass="emph" presetSubtype="0" fill="hold" grpId="1" nodeType="withEffect" p14:presetBounceEnd="99000">
                                      <p:stCondLst>
                                        <p:cond delay="1000"/>
                                      </p:stCondLst>
                                      <p:childTnLst>
                                        <p:animScale p14:bounceEnd="99000">
                                          <p:cBhvr>
                                            <p:cTn id="67" dur="1000" fill="hold"/>
                                            <p:tgtEl>
                                              <p:spTgt spid="28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68" presetID="6" presetClass="emph" presetSubtype="0" accel="50000" decel="50000" fill="hold" grpId="2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animScale>
                                          <p:cBhvr>
                                            <p:cTn id="69" dur="250" fill="hold"/>
                                            <p:tgtEl>
                                              <p:spTgt spid="28"/>
                                            </p:tgtEl>
                                          </p:cBhvr>
                                          <p:by x="91000" y="91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70" presetID="23" presetClass="entr" presetSubtype="16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2" dur="2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3" dur="2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4" presetID="6" presetClass="emph" presetSubtype="0" fill="hold" grpId="1" nodeType="withEffect" p14:presetBounceEnd="99000">
                                      <p:stCondLst>
                                        <p:cond delay="1000"/>
                                      </p:stCondLst>
                                      <p:childTnLst>
                                        <p:animScale p14:bounceEnd="99000">
                                          <p:cBhvr>
                                            <p:cTn id="75" dur="1000" fill="hold"/>
                                            <p:tgtEl>
                                              <p:spTgt spid="30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76" presetID="6" presetClass="emph" presetSubtype="0" accel="50000" decel="50000" fill="hold" grpId="2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animScale>
                                          <p:cBhvr>
                                            <p:cTn id="77" dur="250" fill="hold"/>
                                            <p:tgtEl>
                                              <p:spTgt spid="30"/>
                                            </p:tgtEl>
                                          </p:cBhvr>
                                          <p:by x="91000" y="91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78" presetID="23" presetClass="entr" presetSubtype="16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0" dur="2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1" dur="2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2" presetID="6" presetClass="emph" presetSubtype="0" fill="hold" grpId="1" nodeType="withEffect" p14:presetBounceEnd="99000">
                                      <p:stCondLst>
                                        <p:cond delay="1000"/>
                                      </p:stCondLst>
                                      <p:childTnLst>
                                        <p:animScale p14:bounceEnd="99000">
                                          <p:cBhvr>
                                            <p:cTn id="83" dur="1000" fill="hold"/>
                                            <p:tgtEl>
                                              <p:spTgt spid="29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84" presetID="6" presetClass="emph" presetSubtype="0" accel="50000" decel="50000" fill="hold" grpId="2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animScale>
                                          <p:cBhvr>
                                            <p:cTn id="85" dur="250" fill="hold"/>
                                            <p:tgtEl>
                                              <p:spTgt spid="29"/>
                                            </p:tgtEl>
                                          </p:cBhvr>
                                          <p:by x="91000" y="91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86" presetID="23" presetClass="entr" presetSubtype="16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8" dur="2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9" dur="2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0" presetID="6" presetClass="emph" presetSubtype="0" fill="hold" grpId="1" nodeType="withEffect" p14:presetBounceEnd="99000">
                                      <p:stCondLst>
                                        <p:cond delay="1000"/>
                                      </p:stCondLst>
                                      <p:childTnLst>
                                        <p:animScale p14:bounceEnd="99000">
                                          <p:cBhvr>
                                            <p:cTn id="91" dur="1000" fill="hold"/>
                                            <p:tgtEl>
                                              <p:spTgt spid="31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92" presetID="6" presetClass="emph" presetSubtype="0" accel="50000" decel="50000" fill="hold" grpId="2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animScale>
                                          <p:cBhvr>
                                            <p:cTn id="93" dur="250" fill="hold"/>
                                            <p:tgtEl>
                                              <p:spTgt spid="31"/>
                                            </p:tgtEl>
                                          </p:cBhvr>
                                          <p:by x="91000" y="91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94" presetID="23" presetClass="entr" presetSubtype="16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9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6" dur="2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7" dur="2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8" presetID="6" presetClass="emph" presetSubtype="0" fill="hold" grpId="1" nodeType="withEffect" p14:presetBounceEnd="99000">
                                      <p:stCondLst>
                                        <p:cond delay="1000"/>
                                      </p:stCondLst>
                                      <p:childTnLst>
                                        <p:animScale p14:bounceEnd="99000">
                                          <p:cBhvr>
                                            <p:cTn id="99" dur="1000" fill="hold"/>
                                            <p:tgtEl>
                                              <p:spTgt spid="37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00" presetID="6" presetClass="emph" presetSubtype="0" accel="50000" decel="50000" fill="hold" grpId="2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animScale>
                                          <p:cBhvr>
                                            <p:cTn id="101" dur="250" fill="hold"/>
                                            <p:tgtEl>
                                              <p:spTgt spid="37"/>
                                            </p:tgtEl>
                                          </p:cBhvr>
                                          <p:by x="91000" y="91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02" presetID="23" presetClass="entr" presetSubtype="16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0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4" dur="2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5" dur="2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6" presetID="6" presetClass="emph" presetSubtype="0" fill="hold" nodeType="withEffect" p14:presetBounceEnd="99000">
                                      <p:stCondLst>
                                        <p:cond delay="400"/>
                                      </p:stCondLst>
                                      <p:childTnLst>
                                        <p:animScale p14:bounceEnd="99000">
                                          <p:cBhvr>
                                            <p:cTn id="107" dur="1000" fill="hold"/>
                                            <p:tgtEl>
                                              <p:spTgt spid="14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08" presetID="6" presetClass="emph" presetSubtype="0" accel="50000" decel="50000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animScale>
                                          <p:cBhvr>
                                            <p:cTn id="109" dur="250" fill="hold"/>
                                            <p:tgtEl>
                                              <p:spTgt spid="14"/>
                                            </p:tgtEl>
                                          </p:cBhvr>
                                          <p:by x="91000" y="91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10" presetID="23" presetClass="entr" presetSubtype="16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1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2" dur="2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3" dur="2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4" presetID="6" presetClass="emph" presetSubtype="0" fill="hold" nodeType="withEffect" p14:presetBounceEnd="99000">
                                      <p:stCondLst>
                                        <p:cond delay="600"/>
                                      </p:stCondLst>
                                      <p:childTnLst>
                                        <p:animScale p14:bounceEnd="99000">
                                          <p:cBhvr>
                                            <p:cTn id="115" dur="1000" fill="hold"/>
                                            <p:tgtEl>
                                              <p:spTgt spid="16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16" presetID="6" presetClass="emph" presetSubtype="0" accel="50000" decel="50000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animScale>
                                          <p:cBhvr>
                                            <p:cTn id="117" dur="250" fill="hold"/>
                                            <p:tgtEl>
                                              <p:spTgt spid="16"/>
                                            </p:tgtEl>
                                          </p:cBhvr>
                                          <p:by x="91000" y="91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18" presetID="23" presetClass="entr" presetSubtype="16" fill="hold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1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0" dur="2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1" dur="2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2" presetID="6" presetClass="emph" presetSubtype="0" fill="hold" nodeType="withEffect" p14:presetBounceEnd="99000">
                                      <p:stCondLst>
                                        <p:cond delay="800"/>
                                      </p:stCondLst>
                                      <p:childTnLst>
                                        <p:animScale p14:bounceEnd="99000">
                                          <p:cBhvr>
                                            <p:cTn id="123" dur="1000" fill="hold"/>
                                            <p:tgtEl>
                                              <p:spTgt spid="18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24" presetID="6" presetClass="emph" presetSubtype="0" accel="50000" decel="50000" fill="hold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animScale>
                                          <p:cBhvr>
                                            <p:cTn id="125" dur="250" fill="hold"/>
                                            <p:tgtEl>
                                              <p:spTgt spid="18"/>
                                            </p:tgtEl>
                                          </p:cBhvr>
                                          <p:by x="91000" y="91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26" presetID="23" presetClass="entr" presetSubtype="16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8" dur="2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9" dur="2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0" presetID="6" presetClass="emph" presetSubtype="0" fill="hold" nodeType="withEffect" p14:presetBounceEnd="99000">
                                      <p:stCondLst>
                                        <p:cond delay="1000"/>
                                      </p:stCondLst>
                                      <p:childTnLst>
                                        <p:animScale p14:bounceEnd="99000">
                                          <p:cBhvr>
                                            <p:cTn id="131" dur="1000" fill="hold"/>
                                            <p:tgtEl>
                                              <p:spTgt spid="20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32" presetID="6" presetClass="emph" presetSubtype="0" accel="50000" decel="5000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animScale>
                                          <p:cBhvr>
                                            <p:cTn id="133" dur="250" fill="hold"/>
                                            <p:tgtEl>
                                              <p:spTgt spid="20"/>
                                            </p:tgtEl>
                                          </p:cBhvr>
                                          <p:by x="91000" y="91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34" presetID="23" presetClass="entr" presetSubtype="16" fill="hold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1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6" dur="2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7" dur="2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8" presetID="6" presetClass="emph" presetSubtype="0" fill="hold" nodeType="withEffect" p14:presetBounceEnd="99000">
                                      <p:stCondLst>
                                        <p:cond delay="1200"/>
                                      </p:stCondLst>
                                      <p:childTnLst>
                                        <p:animScale p14:bounceEnd="99000">
                                          <p:cBhvr>
                                            <p:cTn id="139" dur="1000" fill="hold"/>
                                            <p:tgtEl>
                                              <p:spTgt spid="22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40" presetID="6" presetClass="emph" presetSubtype="0" accel="50000" decel="50000" fill="hold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animScale>
                                          <p:cBhvr>
                                            <p:cTn id="141" dur="250" fill="hold"/>
                                            <p:tgtEl>
                                              <p:spTgt spid="22"/>
                                            </p:tgtEl>
                                          </p:cBhvr>
                                          <p:by x="91000" y="91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5" grpId="0" animBg="1"/>
          <p:bldP spid="25" grpId="1" animBg="1"/>
          <p:bldP spid="24" grpId="0" animBg="1"/>
          <p:bldP spid="24" grpId="1" animBg="1"/>
          <p:bldP spid="3" grpId="0"/>
          <p:bldP spid="3" grpId="1"/>
          <p:bldP spid="7" grpId="0"/>
          <p:bldP spid="8" grpId="0"/>
          <p:bldP spid="9" grpId="0"/>
          <p:bldP spid="10" grpId="0"/>
          <p:bldP spid="11" grpId="0"/>
          <p:bldP spid="23" grpId="0" animBg="1"/>
          <p:bldP spid="23" grpId="1" animBg="1"/>
          <p:bldP spid="12" grpId="0"/>
          <p:bldP spid="26" grpId="0" animBg="1"/>
          <p:bldP spid="26" grpId="1" animBg="1"/>
          <p:bldP spid="26" grpId="2" animBg="1"/>
          <p:bldP spid="27" grpId="0" animBg="1"/>
          <p:bldP spid="27" grpId="1" animBg="1"/>
          <p:bldP spid="27" grpId="2" animBg="1"/>
          <p:bldP spid="28" grpId="0" animBg="1"/>
          <p:bldP spid="28" grpId="1" animBg="1"/>
          <p:bldP spid="28" grpId="2" animBg="1"/>
          <p:bldP spid="29" grpId="0" animBg="1"/>
          <p:bldP spid="29" grpId="1" animBg="1"/>
          <p:bldP spid="29" grpId="2" animBg="1"/>
          <p:bldP spid="30" grpId="0" animBg="1"/>
          <p:bldP spid="30" grpId="1" animBg="1"/>
          <p:bldP spid="30" grpId="2" animBg="1"/>
          <p:bldP spid="31" grpId="0" animBg="1"/>
          <p:bldP spid="31" grpId="1" animBg="1"/>
          <p:bldP spid="31" grpId="2" animBg="1"/>
          <p:bldP spid="37" grpId="0" animBg="1"/>
          <p:bldP spid="37" grpId="1" animBg="1"/>
          <p:bldP spid="37" grpId="2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10" presetClass="entr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10" presetClass="entr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10" presetClass="entr" presetSubtype="0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75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42" presetClass="path" presetSubtype="0" decel="100000" fill="hold" grpId="1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Motion origin="layout" path="M 0.01667 -0.00047 L -3.75E-6 4.07407E-6 " pathEditMode="relative" rAng="0" ptsTypes="AA">
                                          <p:cBhvr>
                                            <p:cTn id="18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833" y="23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9" presetID="10" presetClass="entr" presetSubtype="0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10" presetClass="entr" presetSubtype="0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10" presetClass="entr" presetSubtype="0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10" presetClass="entr" presetSubtype="0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0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10" presetClass="entr" presetSubtype="0" fill="hold" grpId="0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3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" presetID="10" presetClass="entr" presetSubtype="0" fill="hold" grpId="0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6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10" presetClass="entr" presetSubtype="0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9" dur="1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0" presetID="10" presetClass="entr" presetSubtype="0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2" dur="1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3" presetID="10" presetClass="entr" presetSubtype="0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5" dur="1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6" presetID="23" presetClass="entr" presetSubtype="16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8" dur="2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9" dur="2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0" presetID="6" presetClass="emph" presetSubtype="0" fill="hold" grpId="1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animScale>
                                          <p:cBhvr>
                                            <p:cTn id="51" dur="1000" fill="hold"/>
                                            <p:tgtEl>
                                              <p:spTgt spid="27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2" presetID="6" presetClass="emph" presetSubtype="0" accel="50000" decel="50000" fill="hold" grpId="2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animScale>
                                          <p:cBhvr>
                                            <p:cTn id="53" dur="250" fill="hold"/>
                                            <p:tgtEl>
                                              <p:spTgt spid="27"/>
                                            </p:tgtEl>
                                          </p:cBhvr>
                                          <p:by x="91000" y="91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4" presetID="23" presetClass="entr" presetSubtype="16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6" dur="2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2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8" presetID="6" presetClass="emph" presetSubtype="0" fill="hold" grpId="1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animScale>
                                          <p:cBhvr>
                                            <p:cTn id="59" dur="1000" fill="hold"/>
                                            <p:tgtEl>
                                              <p:spTgt spid="26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60" presetID="6" presetClass="emph" presetSubtype="0" accel="50000" decel="50000" fill="hold" grpId="2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animScale>
                                          <p:cBhvr>
                                            <p:cTn id="61" dur="250" fill="hold"/>
                                            <p:tgtEl>
                                              <p:spTgt spid="26"/>
                                            </p:tgtEl>
                                          </p:cBhvr>
                                          <p:by x="91000" y="91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62" presetID="23" presetClass="entr" presetSubtype="16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4" dur="2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5" dur="2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6" presetID="6" presetClass="emph" presetSubtype="0" fill="hold" grpId="1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animScale>
                                          <p:cBhvr>
                                            <p:cTn id="67" dur="1000" fill="hold"/>
                                            <p:tgtEl>
                                              <p:spTgt spid="28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68" presetID="6" presetClass="emph" presetSubtype="0" accel="50000" decel="50000" fill="hold" grpId="2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animScale>
                                          <p:cBhvr>
                                            <p:cTn id="69" dur="250" fill="hold"/>
                                            <p:tgtEl>
                                              <p:spTgt spid="28"/>
                                            </p:tgtEl>
                                          </p:cBhvr>
                                          <p:by x="91000" y="91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70" presetID="23" presetClass="entr" presetSubtype="16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2" dur="2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3" dur="2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4" presetID="6" presetClass="emph" presetSubtype="0" fill="hold" grpId="1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animScale>
                                          <p:cBhvr>
                                            <p:cTn id="75" dur="1000" fill="hold"/>
                                            <p:tgtEl>
                                              <p:spTgt spid="30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76" presetID="6" presetClass="emph" presetSubtype="0" accel="50000" decel="50000" fill="hold" grpId="2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animScale>
                                          <p:cBhvr>
                                            <p:cTn id="77" dur="250" fill="hold"/>
                                            <p:tgtEl>
                                              <p:spTgt spid="30"/>
                                            </p:tgtEl>
                                          </p:cBhvr>
                                          <p:by x="91000" y="91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78" presetID="23" presetClass="entr" presetSubtype="16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0" dur="2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1" dur="2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2" presetID="6" presetClass="emph" presetSubtype="0" fill="hold" grpId="1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animScale>
                                          <p:cBhvr>
                                            <p:cTn id="83" dur="1000" fill="hold"/>
                                            <p:tgtEl>
                                              <p:spTgt spid="29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84" presetID="6" presetClass="emph" presetSubtype="0" accel="50000" decel="50000" fill="hold" grpId="2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animScale>
                                          <p:cBhvr>
                                            <p:cTn id="85" dur="250" fill="hold"/>
                                            <p:tgtEl>
                                              <p:spTgt spid="29"/>
                                            </p:tgtEl>
                                          </p:cBhvr>
                                          <p:by x="91000" y="91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86" presetID="23" presetClass="entr" presetSubtype="16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8" dur="2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9" dur="2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0" presetID="6" presetClass="emph" presetSubtype="0" fill="hold" grpId="1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animScale>
                                          <p:cBhvr>
                                            <p:cTn id="91" dur="1000" fill="hold"/>
                                            <p:tgtEl>
                                              <p:spTgt spid="31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92" presetID="6" presetClass="emph" presetSubtype="0" accel="50000" decel="50000" fill="hold" grpId="2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animScale>
                                          <p:cBhvr>
                                            <p:cTn id="93" dur="250" fill="hold"/>
                                            <p:tgtEl>
                                              <p:spTgt spid="31"/>
                                            </p:tgtEl>
                                          </p:cBhvr>
                                          <p:by x="91000" y="91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94" presetID="23" presetClass="entr" presetSubtype="16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9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6" dur="2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7" dur="2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8" presetID="6" presetClass="emph" presetSubtype="0" fill="hold" grpId="1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animScale>
                                          <p:cBhvr>
                                            <p:cTn id="99" dur="1000" fill="hold"/>
                                            <p:tgtEl>
                                              <p:spTgt spid="37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00" presetID="6" presetClass="emph" presetSubtype="0" accel="50000" decel="50000" fill="hold" grpId="2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animScale>
                                          <p:cBhvr>
                                            <p:cTn id="101" dur="250" fill="hold"/>
                                            <p:tgtEl>
                                              <p:spTgt spid="37"/>
                                            </p:tgtEl>
                                          </p:cBhvr>
                                          <p:by x="91000" y="91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02" presetID="23" presetClass="entr" presetSubtype="16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0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4" dur="2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5" dur="2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6" presetID="6" presetClass="emph" presetSubtype="0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animScale>
                                          <p:cBhvr>
                                            <p:cTn id="107" dur="1000" fill="hold"/>
                                            <p:tgtEl>
                                              <p:spTgt spid="14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08" presetID="6" presetClass="emph" presetSubtype="0" accel="50000" decel="50000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animScale>
                                          <p:cBhvr>
                                            <p:cTn id="109" dur="250" fill="hold"/>
                                            <p:tgtEl>
                                              <p:spTgt spid="14"/>
                                            </p:tgtEl>
                                          </p:cBhvr>
                                          <p:by x="91000" y="91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10" presetID="23" presetClass="entr" presetSubtype="16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1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2" dur="2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3" dur="2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4" presetID="6" presetClass="emph" presetSubtype="0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animScale>
                                          <p:cBhvr>
                                            <p:cTn id="115" dur="1000" fill="hold"/>
                                            <p:tgtEl>
                                              <p:spTgt spid="16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16" presetID="6" presetClass="emph" presetSubtype="0" accel="50000" decel="50000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animScale>
                                          <p:cBhvr>
                                            <p:cTn id="117" dur="250" fill="hold"/>
                                            <p:tgtEl>
                                              <p:spTgt spid="16"/>
                                            </p:tgtEl>
                                          </p:cBhvr>
                                          <p:by x="91000" y="91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18" presetID="23" presetClass="entr" presetSubtype="16" fill="hold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1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0" dur="2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1" dur="2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2" presetID="6" presetClass="emph" presetSubtype="0" fill="hold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animScale>
                                          <p:cBhvr>
                                            <p:cTn id="123" dur="1000" fill="hold"/>
                                            <p:tgtEl>
                                              <p:spTgt spid="18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24" presetID="6" presetClass="emph" presetSubtype="0" accel="50000" decel="50000" fill="hold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animScale>
                                          <p:cBhvr>
                                            <p:cTn id="125" dur="250" fill="hold"/>
                                            <p:tgtEl>
                                              <p:spTgt spid="18"/>
                                            </p:tgtEl>
                                          </p:cBhvr>
                                          <p:by x="91000" y="91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26" presetID="23" presetClass="entr" presetSubtype="16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8" dur="2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9" dur="2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0" presetID="6" presetClass="emph" presetSubtype="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animScale>
                                          <p:cBhvr>
                                            <p:cTn id="131" dur="1000" fill="hold"/>
                                            <p:tgtEl>
                                              <p:spTgt spid="20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32" presetID="6" presetClass="emph" presetSubtype="0" accel="50000" decel="5000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animScale>
                                          <p:cBhvr>
                                            <p:cTn id="133" dur="250" fill="hold"/>
                                            <p:tgtEl>
                                              <p:spTgt spid="20"/>
                                            </p:tgtEl>
                                          </p:cBhvr>
                                          <p:by x="91000" y="91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34" presetID="23" presetClass="entr" presetSubtype="16" fill="hold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1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6" dur="2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7" dur="2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8" presetID="6" presetClass="emph" presetSubtype="0" fill="hold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animScale>
                                          <p:cBhvr>
                                            <p:cTn id="139" dur="1000" fill="hold"/>
                                            <p:tgtEl>
                                              <p:spTgt spid="22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40" presetID="6" presetClass="emph" presetSubtype="0" accel="50000" decel="50000" fill="hold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animScale>
                                          <p:cBhvr>
                                            <p:cTn id="141" dur="250" fill="hold"/>
                                            <p:tgtEl>
                                              <p:spTgt spid="22"/>
                                            </p:tgtEl>
                                          </p:cBhvr>
                                          <p:by x="91000" y="91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5" grpId="0" animBg="1"/>
          <p:bldP spid="25" grpId="1" animBg="1"/>
          <p:bldP spid="24" grpId="0" animBg="1"/>
          <p:bldP spid="24" grpId="1" animBg="1"/>
          <p:bldP spid="3" grpId="0"/>
          <p:bldP spid="3" grpId="1"/>
          <p:bldP spid="7" grpId="0"/>
          <p:bldP spid="8" grpId="0"/>
          <p:bldP spid="9" grpId="0"/>
          <p:bldP spid="10" grpId="0"/>
          <p:bldP spid="11" grpId="0"/>
          <p:bldP spid="23" grpId="0" animBg="1"/>
          <p:bldP spid="23" grpId="1" animBg="1"/>
          <p:bldP spid="12" grpId="0"/>
          <p:bldP spid="26" grpId="0" animBg="1"/>
          <p:bldP spid="26" grpId="1" animBg="1"/>
          <p:bldP spid="26" grpId="2" animBg="1"/>
          <p:bldP spid="27" grpId="0" animBg="1"/>
          <p:bldP spid="27" grpId="1" animBg="1"/>
          <p:bldP spid="27" grpId="2" animBg="1"/>
          <p:bldP spid="28" grpId="0" animBg="1"/>
          <p:bldP spid="28" grpId="1" animBg="1"/>
          <p:bldP spid="28" grpId="2" animBg="1"/>
          <p:bldP spid="29" grpId="0" animBg="1"/>
          <p:bldP spid="29" grpId="1" animBg="1"/>
          <p:bldP spid="29" grpId="2" animBg="1"/>
          <p:bldP spid="30" grpId="0" animBg="1"/>
          <p:bldP spid="30" grpId="1" animBg="1"/>
          <p:bldP spid="30" grpId="2" animBg="1"/>
          <p:bldP spid="31" grpId="0" animBg="1"/>
          <p:bldP spid="31" grpId="1" animBg="1"/>
          <p:bldP spid="31" grpId="2" animBg="1"/>
          <p:bldP spid="37" grpId="0" animBg="1"/>
          <p:bldP spid="37" grpId="1" animBg="1"/>
          <p:bldP spid="37" grpId="2" animBg="1"/>
        </p:bldLst>
      </p:timing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5F874B-E771-87B5-7A88-64D5445C9E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reeform 24">
            <a:extLst>
              <a:ext uri="{FF2B5EF4-FFF2-40B4-BE49-F238E27FC236}">
                <a16:creationId xmlns:a16="http://schemas.microsoft.com/office/drawing/2014/main" id="{158FDC41-6EF5-1745-2108-E22DC4D54DCD}"/>
              </a:ext>
            </a:extLst>
          </p:cNvPr>
          <p:cNvSpPr/>
          <p:nvPr/>
        </p:nvSpPr>
        <p:spPr>
          <a:xfrm>
            <a:off x="5037909" y="0"/>
            <a:ext cx="7176120" cy="6858000"/>
          </a:xfrm>
          <a:custGeom>
            <a:avLst/>
            <a:gdLst>
              <a:gd name="connsiteX0" fmla="*/ 1118357 w 7176120"/>
              <a:gd name="connsiteY0" fmla="*/ 0 h 6858000"/>
              <a:gd name="connsiteX1" fmla="*/ 7176120 w 7176120"/>
              <a:gd name="connsiteY1" fmla="*/ 0 h 6858000"/>
              <a:gd name="connsiteX2" fmla="*/ 7176120 w 7176120"/>
              <a:gd name="connsiteY2" fmla="*/ 6858000 h 6858000"/>
              <a:gd name="connsiteX3" fmla="*/ 950207 w 7176120"/>
              <a:gd name="connsiteY3" fmla="*/ 6858000 h 6858000"/>
              <a:gd name="connsiteX4" fmla="*/ 900168 w 7176120"/>
              <a:gd name="connsiteY4" fmla="*/ 6779947 h 6858000"/>
              <a:gd name="connsiteX5" fmla="*/ 0 w 7176120"/>
              <a:gd name="connsiteY5" fmla="*/ 3555809 h 6858000"/>
              <a:gd name="connsiteX6" fmla="*/ 1061898 w 7176120"/>
              <a:gd name="connsiteY6" fmla="*/ 7939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76120" h="6858000">
                <a:moveTo>
                  <a:pt x="1118357" y="0"/>
                </a:moveTo>
                <a:lnTo>
                  <a:pt x="7176120" y="0"/>
                </a:lnTo>
                <a:lnTo>
                  <a:pt x="7176120" y="6858000"/>
                </a:lnTo>
                <a:lnTo>
                  <a:pt x="950207" y="6858000"/>
                </a:lnTo>
                <a:lnTo>
                  <a:pt x="900168" y="6779947"/>
                </a:lnTo>
                <a:cubicBezTo>
                  <a:pt x="328944" y="5839840"/>
                  <a:pt x="0" y="4736239"/>
                  <a:pt x="0" y="3555809"/>
                </a:cubicBezTo>
                <a:cubicBezTo>
                  <a:pt x="0" y="2268067"/>
                  <a:pt x="391471" y="1071758"/>
                  <a:pt x="1061898" y="79395"/>
                </a:cubicBezTo>
                <a:close/>
              </a:path>
            </a:pathLst>
          </a:custGeom>
          <a:gradFill>
            <a:gsLst>
              <a:gs pos="0">
                <a:schemeClr val="accent4">
                  <a:alpha val="84000"/>
                </a:schemeClr>
              </a:gs>
              <a:gs pos="85000">
                <a:schemeClr val="accent6">
                  <a:lumMod val="60000"/>
                  <a:lumOff val="40000"/>
                </a:schemeClr>
              </a:gs>
              <a:gs pos="100000">
                <a:schemeClr val="accent6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72000" rtlCol="0" anchor="ctr">
            <a:noAutofit/>
          </a:bodyPr>
          <a:lstStyle/>
          <a:p>
            <a:pPr algn="ctr"/>
            <a:endParaRPr lang="en-GB" sz="4800" b="1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54375AA-5424-5CF4-3610-CD3E8F31A6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457" y="1052736"/>
            <a:ext cx="4691455" cy="1080120"/>
          </a:xfrm>
        </p:spPr>
        <p:txBody>
          <a:bodyPr/>
          <a:lstStyle/>
          <a:p>
            <a:r>
              <a:rPr lang="en-GB" dirty="0"/>
              <a:t>Kitchen tools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08C44A6-D98F-C0A4-E7F4-E4F4BCF996E7}"/>
              </a:ext>
            </a:extLst>
          </p:cNvPr>
          <p:cNvSpPr txBox="1"/>
          <p:nvPr/>
        </p:nvSpPr>
        <p:spPr>
          <a:xfrm>
            <a:off x="1615472" y="2798079"/>
            <a:ext cx="2248280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GB" dirty="0">
                <a:solidFill>
                  <a:srgbClr val="000000"/>
                </a:solidFill>
              </a:rPr>
              <a:t>Governance </a:t>
            </a:r>
            <a:br>
              <a:rPr lang="en-GB" dirty="0">
                <a:solidFill>
                  <a:srgbClr val="000000"/>
                </a:solidFill>
              </a:rPr>
            </a:br>
            <a:r>
              <a:rPr lang="en-GB" dirty="0">
                <a:solidFill>
                  <a:srgbClr val="000000"/>
                </a:solidFill>
              </a:rPr>
              <a:t>&amp; Leadership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76F303A-BF49-F9D4-167D-54E42A07C135}"/>
              </a:ext>
            </a:extLst>
          </p:cNvPr>
          <p:cNvSpPr txBox="1"/>
          <p:nvPr/>
        </p:nvSpPr>
        <p:spPr>
          <a:xfrm>
            <a:off x="1605503" y="3904305"/>
            <a:ext cx="224828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GB" dirty="0">
                <a:solidFill>
                  <a:srgbClr val="000000"/>
                </a:solidFill>
              </a:rPr>
              <a:t>Funding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711495B-101B-57A8-7E9D-54AB7262731D}"/>
              </a:ext>
            </a:extLst>
          </p:cNvPr>
          <p:cNvSpPr txBox="1"/>
          <p:nvPr/>
        </p:nvSpPr>
        <p:spPr>
          <a:xfrm>
            <a:off x="1583452" y="4872031"/>
            <a:ext cx="224828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GB" dirty="0">
                <a:solidFill>
                  <a:srgbClr val="000000"/>
                </a:solidFill>
              </a:rPr>
              <a:t>Internationalisation</a:t>
            </a:r>
          </a:p>
        </p:txBody>
      </p:sp>
      <p:pic>
        <p:nvPicPr>
          <p:cNvPr id="4" name="Picture 3" descr="A white line on a blue circle&#10;&#10;AI-generated content may be incorrect.">
            <a:extLst>
              <a:ext uri="{FF2B5EF4-FFF2-40B4-BE49-F238E27FC236}">
                <a16:creationId xmlns:a16="http://schemas.microsoft.com/office/drawing/2014/main" id="{151E2D66-DACF-FD90-7319-F856E3DB2D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489" y="2722009"/>
            <a:ext cx="784800" cy="784800"/>
          </a:xfrm>
          <a:prstGeom prst="rect">
            <a:avLst/>
          </a:prstGeom>
        </p:spPr>
      </p:pic>
      <p:pic>
        <p:nvPicPr>
          <p:cNvPr id="6" name="Picture 5" descr="A white line on a orange circle&#10;&#10;AI-generated content may be incorrect.">
            <a:extLst>
              <a:ext uri="{FF2B5EF4-FFF2-40B4-BE49-F238E27FC236}">
                <a16:creationId xmlns:a16="http://schemas.microsoft.com/office/drawing/2014/main" id="{1FA1DA7B-36F3-6DED-932F-BB3CD7C1DA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015" y="3650404"/>
            <a:ext cx="784800" cy="784800"/>
          </a:xfrm>
          <a:prstGeom prst="rect">
            <a:avLst/>
          </a:prstGeom>
        </p:spPr>
      </p:pic>
      <p:pic>
        <p:nvPicPr>
          <p:cNvPr id="11" name="Picture 10" descr="A white line on a green circle&#10;&#10;AI-generated content may be incorrect.">
            <a:extLst>
              <a:ext uri="{FF2B5EF4-FFF2-40B4-BE49-F238E27FC236}">
                <a16:creationId xmlns:a16="http://schemas.microsoft.com/office/drawing/2014/main" id="{2CD10C7D-8F42-96A4-ED98-A1EE744E84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015" y="4618130"/>
            <a:ext cx="784800" cy="78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204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75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42" presetClass="path" presetSubtype="0" decel="100000" fill="hold" grpId="1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Motion origin="layout" path="M 0.01667 -0.00047 L -3.75E-6 4.07407E-6 " pathEditMode="relative" rAng="0" ptsTypes="AA">
                                          <p:cBhvr>
                                            <p:cTn id="9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83300" y="230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0" presetID="10" presetClass="entr" presetSubtype="0" fill="hold" grpId="0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10" presetClass="entr" presetSubtype="0" fill="hold" grpId="0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10" presetClass="entr" presetSubtype="0" fill="hold" grpId="0" nodeType="withEffect">
                                      <p:stCondLst>
                                        <p:cond delay="160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/>
          <p:bldP spid="3" grpId="1"/>
          <p:bldP spid="7" grpId="0"/>
          <p:bldP spid="8" grpId="0"/>
          <p:bldP spid="9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10" presetClass="entr" presetSubtype="0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75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42" presetClass="path" presetSubtype="0" decel="100000" fill="hold" grpId="1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Motion origin="layout" path="M 0.01667 -0.00047 L -3.75E-6 4.07407E-6 " pathEditMode="relative" rAng="0" ptsTypes="AA">
                                          <p:cBhvr>
                                            <p:cTn id="13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833" y="23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4" presetID="23" presetClass="entr" presetSubtype="16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" dur="2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2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6" presetClass="emph" presetSubtype="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animScale>
                                          <p:cBhvr>
                                            <p:cTn id="19" dur="1000" fill="hold"/>
                                            <p:tgtEl>
                                              <p:spTgt spid="19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0" presetID="6" presetClass="emph" presetSubtype="0" accel="50000" decel="5000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animScale>
                                          <p:cBhvr>
                                            <p:cTn id="21" dur="250" fill="hold"/>
                                            <p:tgtEl>
                                              <p:spTgt spid="19"/>
                                            </p:tgtEl>
                                          </p:cBhvr>
                                          <p:by x="91000" y="91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2" presetID="23" presetClass="entr" presetSubtype="16" fill="hold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4" dur="2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2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6" presetClass="emph" presetSubtype="0" fill="hold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animScale>
                                          <p:cBhvr>
                                            <p:cTn id="27" dur="1000" fill="hold"/>
                                            <p:tgtEl>
                                              <p:spTgt spid="15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8" presetID="6" presetClass="emph" presetSubtype="0" accel="50000" decel="50000" fill="hold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animScale>
                                          <p:cBhvr>
                                            <p:cTn id="29" dur="250" fill="hold"/>
                                            <p:tgtEl>
                                              <p:spTgt spid="15"/>
                                            </p:tgtEl>
                                          </p:cBhvr>
                                          <p:by x="91000" y="91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0" presetID="23" presetClass="entr" presetSubtype="16" fill="hold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2" dur="2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2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6" presetClass="emph" presetSubtype="0" fill="hold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animScale>
                                          <p:cBhvr>
                                            <p:cTn id="35" dur="1000" fill="hold"/>
                                            <p:tgtEl>
                                              <p:spTgt spid="27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6" presetID="6" presetClass="emph" presetSubtype="0" accel="50000" decel="50000" fill="hold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animScale>
                                          <p:cBhvr>
                                            <p:cTn id="37" dur="250" fill="hold"/>
                                            <p:tgtEl>
                                              <p:spTgt spid="27"/>
                                            </p:tgtEl>
                                          </p:cBhvr>
                                          <p:by x="91000" y="91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8" presetID="10" presetClass="entr" presetSubtype="0" fill="hold" grpId="0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10" presetClass="entr" presetSubtype="0" fill="hold" grpId="0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3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4" presetID="10" presetClass="entr" presetSubtype="0" fill="hold" grpId="0" nodeType="withEffect">
                                      <p:stCondLst>
                                        <p:cond delay="160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6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7" presetID="10" presetClass="entr" presetSubtype="0" fill="hold" grpId="0" nodeType="withEffect">
                                      <p:stCondLst>
                                        <p:cond delay="160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9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0" presetID="10" presetClass="entr" presetSubtype="0" fill="hold" grpId="0" nodeType="withEffect">
                                      <p:stCondLst>
                                        <p:cond delay="180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2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10" presetClass="entr" presetSubtype="0" fill="hold" grpId="0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5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6" presetID="10" presetClass="entr" presetSubtype="0" fill="hold" grpId="0" nodeType="withEffect">
                                      <p:stCondLst>
                                        <p:cond delay="220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8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9" presetID="10" presetClass="entr" presetSubtype="0" fill="hold" grpId="0" nodeType="withEffect">
                                      <p:stCondLst>
                                        <p:cond delay="240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1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2" presetID="10" presetClass="entr" presetSubtype="0" fill="hold" grpId="0" nodeType="withEffect">
                                      <p:stCondLst>
                                        <p:cond delay="260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4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5" presetID="10" presetClass="entr" presetSubtype="0" fill="hold" grpId="0" nodeType="withEffect">
                                      <p:stCondLst>
                                        <p:cond delay="280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7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8" presetID="23" presetClass="entr" presetSubtype="16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0" dur="2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1" dur="2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2" presetID="6" presetClass="emph" presetSubtype="0" fill="hold" grpId="1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animScale>
                                          <p:cBhvr>
                                            <p:cTn id="73" dur="1000" fill="hold"/>
                                            <p:tgtEl>
                                              <p:spTgt spid="11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74" presetID="6" presetClass="emph" presetSubtype="0" accel="50000" decel="50000" fill="hold" grpId="2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animScale>
                                          <p:cBhvr>
                                            <p:cTn id="75" dur="250" fill="hold"/>
                                            <p:tgtEl>
                                              <p:spTgt spid="11"/>
                                            </p:tgtEl>
                                          </p:cBhvr>
                                          <p:by x="91000" y="91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/>
          <p:bldP spid="3" grpId="1"/>
          <p:bldP spid="7" grpId="0"/>
          <p:bldP spid="8" grpId="0"/>
          <p:bldP spid="9" grpId="0"/>
          <p:bldP spid="11" grpId="0" animBg="1"/>
          <p:bldP spid="11" grpId="1" animBg="1"/>
          <p:bldP spid="11" grpId="2" animBg="1"/>
          <p:bldP spid="29" grpId="0"/>
          <p:bldP spid="30" grpId="0"/>
          <p:bldP spid="31" grpId="0"/>
          <p:bldP spid="32" grpId="0"/>
          <p:bldP spid="33" grpId="0"/>
          <p:bldP spid="34" grpId="0"/>
          <p:bldP spid="35" grpId="0"/>
        </p:bldLst>
      </p:timing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5F874B-E771-87B5-7A88-64D5445C9E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reeform 24">
            <a:extLst>
              <a:ext uri="{FF2B5EF4-FFF2-40B4-BE49-F238E27FC236}">
                <a16:creationId xmlns:a16="http://schemas.microsoft.com/office/drawing/2014/main" id="{158FDC41-6EF5-1745-2108-E22DC4D54DCD}"/>
              </a:ext>
            </a:extLst>
          </p:cNvPr>
          <p:cNvSpPr/>
          <p:nvPr/>
        </p:nvSpPr>
        <p:spPr>
          <a:xfrm>
            <a:off x="5015880" y="0"/>
            <a:ext cx="7176120" cy="6858000"/>
          </a:xfrm>
          <a:custGeom>
            <a:avLst/>
            <a:gdLst>
              <a:gd name="connsiteX0" fmla="*/ 1118357 w 7176120"/>
              <a:gd name="connsiteY0" fmla="*/ 0 h 6858000"/>
              <a:gd name="connsiteX1" fmla="*/ 7176120 w 7176120"/>
              <a:gd name="connsiteY1" fmla="*/ 0 h 6858000"/>
              <a:gd name="connsiteX2" fmla="*/ 7176120 w 7176120"/>
              <a:gd name="connsiteY2" fmla="*/ 6858000 h 6858000"/>
              <a:gd name="connsiteX3" fmla="*/ 950207 w 7176120"/>
              <a:gd name="connsiteY3" fmla="*/ 6858000 h 6858000"/>
              <a:gd name="connsiteX4" fmla="*/ 900168 w 7176120"/>
              <a:gd name="connsiteY4" fmla="*/ 6779947 h 6858000"/>
              <a:gd name="connsiteX5" fmla="*/ 0 w 7176120"/>
              <a:gd name="connsiteY5" fmla="*/ 3555809 h 6858000"/>
              <a:gd name="connsiteX6" fmla="*/ 1061898 w 7176120"/>
              <a:gd name="connsiteY6" fmla="*/ 7939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76120" h="6858000">
                <a:moveTo>
                  <a:pt x="1118357" y="0"/>
                </a:moveTo>
                <a:lnTo>
                  <a:pt x="7176120" y="0"/>
                </a:lnTo>
                <a:lnTo>
                  <a:pt x="7176120" y="6858000"/>
                </a:lnTo>
                <a:lnTo>
                  <a:pt x="950207" y="6858000"/>
                </a:lnTo>
                <a:lnTo>
                  <a:pt x="900168" y="6779947"/>
                </a:lnTo>
                <a:cubicBezTo>
                  <a:pt x="328944" y="5839840"/>
                  <a:pt x="0" y="4736239"/>
                  <a:pt x="0" y="3555809"/>
                </a:cubicBezTo>
                <a:cubicBezTo>
                  <a:pt x="0" y="2268067"/>
                  <a:pt x="391471" y="1071758"/>
                  <a:pt x="1061898" y="79395"/>
                </a:cubicBezTo>
                <a:close/>
              </a:path>
            </a:pathLst>
          </a:custGeom>
          <a:gradFill>
            <a:gsLst>
              <a:gs pos="0">
                <a:schemeClr val="accent4">
                  <a:alpha val="84000"/>
                </a:schemeClr>
              </a:gs>
              <a:gs pos="85000">
                <a:schemeClr val="accent6">
                  <a:lumMod val="60000"/>
                  <a:lumOff val="40000"/>
                </a:schemeClr>
              </a:gs>
              <a:gs pos="100000">
                <a:schemeClr val="accent6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72000" rtlCol="0" anchor="ctr">
            <a:noAutofit/>
          </a:bodyPr>
          <a:lstStyle/>
          <a:p>
            <a:pPr algn="ctr"/>
            <a:endParaRPr lang="en-GB" sz="4800" b="1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54375AA-5424-5CF4-3610-CD3E8F31A6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457" y="1052736"/>
            <a:ext cx="4691455" cy="1080120"/>
          </a:xfrm>
        </p:spPr>
        <p:txBody>
          <a:bodyPr/>
          <a:lstStyle/>
          <a:p>
            <a:r>
              <a:rPr lang="en-GB" dirty="0"/>
              <a:t>Governance &amp; Leadership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1D44578-0C53-F79C-36E1-EAAEAEA56B14}"/>
              </a:ext>
            </a:extLst>
          </p:cNvPr>
          <p:cNvSpPr txBox="1"/>
          <p:nvPr/>
        </p:nvSpPr>
        <p:spPr>
          <a:xfrm>
            <a:off x="6118052" y="827668"/>
            <a:ext cx="280913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GB" dirty="0">
                <a:solidFill>
                  <a:schemeClr val="bg1"/>
                </a:solidFill>
              </a:rPr>
              <a:t>Full institutional commitment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8C23EF4-C80F-919E-EEDB-D2A403AD569E}"/>
              </a:ext>
            </a:extLst>
          </p:cNvPr>
          <p:cNvSpPr txBox="1"/>
          <p:nvPr/>
        </p:nvSpPr>
        <p:spPr>
          <a:xfrm>
            <a:off x="5651595" y="1987422"/>
            <a:ext cx="3181196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GB" dirty="0">
                <a:solidFill>
                  <a:schemeClr val="bg1"/>
                </a:solidFill>
              </a:rPr>
              <a:t>Motivational leaderships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B9B4F9C-5EE2-0418-DB8B-0D16FEC6540A}"/>
              </a:ext>
            </a:extLst>
          </p:cNvPr>
          <p:cNvSpPr txBox="1"/>
          <p:nvPr/>
        </p:nvSpPr>
        <p:spPr>
          <a:xfrm>
            <a:off x="5422801" y="2989202"/>
            <a:ext cx="3181196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GB" dirty="0">
                <a:solidFill>
                  <a:schemeClr val="bg1"/>
                </a:solidFill>
              </a:rPr>
              <a:t>Adaptive governance models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002FB20-5171-D768-5E11-ADBF449D419E}"/>
              </a:ext>
            </a:extLst>
          </p:cNvPr>
          <p:cNvSpPr txBox="1"/>
          <p:nvPr/>
        </p:nvSpPr>
        <p:spPr>
          <a:xfrm>
            <a:off x="5553027" y="4148956"/>
            <a:ext cx="3181196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GB" dirty="0">
                <a:solidFill>
                  <a:schemeClr val="bg1"/>
                </a:solidFill>
              </a:rPr>
              <a:t>Structured strategies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841C049-C3E4-D91C-F54D-21EBDEE43FEE}"/>
              </a:ext>
            </a:extLst>
          </p:cNvPr>
          <p:cNvSpPr txBox="1"/>
          <p:nvPr/>
        </p:nvSpPr>
        <p:spPr>
          <a:xfrm>
            <a:off x="5885934" y="5160519"/>
            <a:ext cx="3181196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GB" dirty="0">
                <a:solidFill>
                  <a:schemeClr val="bg1"/>
                </a:solidFill>
              </a:rPr>
              <a:t>Flexible industry-driven models</a:t>
            </a:r>
          </a:p>
        </p:txBody>
      </p:sp>
      <p:pic>
        <p:nvPicPr>
          <p:cNvPr id="2" name="Picture 1" descr="A white line on a blue circle&#10;&#10;AI-generated content may be incorrect.">
            <a:extLst>
              <a:ext uri="{FF2B5EF4-FFF2-40B4-BE49-F238E27FC236}">
                <a16:creationId xmlns:a16="http://schemas.microsoft.com/office/drawing/2014/main" id="{37F3613E-5E4E-42E8-63D1-52A4F1D626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457" y="2345664"/>
            <a:ext cx="3459600" cy="345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986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75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42" presetClass="path" presetSubtype="0" decel="100000" fill="hold" grpId="1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Motion origin="layout" path="M 0.01667 -0.00047 L -3.75E-6 4.07407E-6 " pathEditMode="relative" rAng="0" ptsTypes="AA">
                                          <p:cBhvr>
                                            <p:cTn id="9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83300" y="230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0" presetID="10" presetClass="entr" presetSubtype="0" fill="hold" grpId="0" nodeType="withEffect">
                                      <p:stCondLst>
                                        <p:cond delay="160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10" presetClass="entr" presetSubtype="0" fill="hold" grpId="0" nodeType="withEffect">
                                      <p:stCondLst>
                                        <p:cond delay="18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10" presetClass="entr" presetSubtype="0" fill="hold" grpId="0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10" presetClass="entr" presetSubtype="0" fill="hold" grpId="0" nodeType="withEffect">
                                      <p:stCondLst>
                                        <p:cond delay="22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10" presetClass="entr" presetSubtype="0" fill="hold" grpId="0" nodeType="withEffect">
                                      <p:stCondLst>
                                        <p:cond delay="24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/>
          <p:bldP spid="3" grpId="1"/>
          <p:bldP spid="29" grpId="0"/>
          <p:bldP spid="30" grpId="0"/>
          <p:bldP spid="31" grpId="0"/>
          <p:bldP spid="32" grpId="0"/>
          <p:bldP spid="33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10" presetClass="entr" presetSubtype="0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75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42" presetClass="path" presetSubtype="0" decel="100000" fill="hold" grpId="1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Motion origin="layout" path="M 0.01667 -0.00047 L -3.75E-6 4.07407E-6 " pathEditMode="relative" rAng="0" ptsTypes="AA">
                                          <p:cBhvr>
                                            <p:cTn id="13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833" y="23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4" presetID="23" presetClass="entr" presetSubtype="16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" dur="2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2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6" presetClass="emph" presetSubtype="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animScale>
                                          <p:cBhvr>
                                            <p:cTn id="19" dur="1000" fill="hold"/>
                                            <p:tgtEl>
                                              <p:spTgt spid="19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0" presetID="6" presetClass="emph" presetSubtype="0" accel="50000" decel="5000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animScale>
                                          <p:cBhvr>
                                            <p:cTn id="21" dur="250" fill="hold"/>
                                            <p:tgtEl>
                                              <p:spTgt spid="19"/>
                                            </p:tgtEl>
                                          </p:cBhvr>
                                          <p:by x="91000" y="91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2" presetID="23" presetClass="entr" presetSubtype="16" fill="hold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4" dur="2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2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6" presetClass="emph" presetSubtype="0" fill="hold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animScale>
                                          <p:cBhvr>
                                            <p:cTn id="27" dur="1000" fill="hold"/>
                                            <p:tgtEl>
                                              <p:spTgt spid="15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8" presetID="6" presetClass="emph" presetSubtype="0" accel="50000" decel="50000" fill="hold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animScale>
                                          <p:cBhvr>
                                            <p:cTn id="29" dur="250" fill="hold"/>
                                            <p:tgtEl>
                                              <p:spTgt spid="15"/>
                                            </p:tgtEl>
                                          </p:cBhvr>
                                          <p:by x="91000" y="91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0" presetID="23" presetClass="entr" presetSubtype="16" fill="hold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2" dur="2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2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6" presetClass="emph" presetSubtype="0" fill="hold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animScale>
                                          <p:cBhvr>
                                            <p:cTn id="35" dur="1000" fill="hold"/>
                                            <p:tgtEl>
                                              <p:spTgt spid="27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6" presetID="6" presetClass="emph" presetSubtype="0" accel="50000" decel="50000" fill="hold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animScale>
                                          <p:cBhvr>
                                            <p:cTn id="37" dur="250" fill="hold"/>
                                            <p:tgtEl>
                                              <p:spTgt spid="27"/>
                                            </p:tgtEl>
                                          </p:cBhvr>
                                          <p:by x="91000" y="91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8" presetID="10" presetClass="entr" presetSubtype="0" fill="hold" grpId="0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10" presetClass="entr" presetSubtype="0" fill="hold" grpId="0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3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4" presetID="10" presetClass="entr" presetSubtype="0" fill="hold" grpId="0" nodeType="withEffect">
                                      <p:stCondLst>
                                        <p:cond delay="160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6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7" presetID="10" presetClass="entr" presetSubtype="0" fill="hold" grpId="0" nodeType="withEffect">
                                      <p:stCondLst>
                                        <p:cond delay="160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9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0" presetID="10" presetClass="entr" presetSubtype="0" fill="hold" grpId="0" nodeType="withEffect">
                                      <p:stCondLst>
                                        <p:cond delay="180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2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10" presetClass="entr" presetSubtype="0" fill="hold" grpId="0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5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6" presetID="10" presetClass="entr" presetSubtype="0" fill="hold" grpId="0" nodeType="withEffect">
                                      <p:stCondLst>
                                        <p:cond delay="220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8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9" presetID="10" presetClass="entr" presetSubtype="0" fill="hold" grpId="0" nodeType="withEffect">
                                      <p:stCondLst>
                                        <p:cond delay="240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1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2" presetID="10" presetClass="entr" presetSubtype="0" fill="hold" grpId="0" nodeType="withEffect">
                                      <p:stCondLst>
                                        <p:cond delay="260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4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5" presetID="10" presetClass="entr" presetSubtype="0" fill="hold" grpId="0" nodeType="withEffect">
                                      <p:stCondLst>
                                        <p:cond delay="280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7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8" presetID="23" presetClass="entr" presetSubtype="16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0" dur="2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1" dur="2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2" presetID="6" presetClass="emph" presetSubtype="0" fill="hold" grpId="1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animScale>
                                          <p:cBhvr>
                                            <p:cTn id="73" dur="1000" fill="hold"/>
                                            <p:tgtEl>
                                              <p:spTgt spid="11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74" presetID="6" presetClass="emph" presetSubtype="0" accel="50000" decel="50000" fill="hold" grpId="2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animScale>
                                          <p:cBhvr>
                                            <p:cTn id="75" dur="250" fill="hold"/>
                                            <p:tgtEl>
                                              <p:spTgt spid="11"/>
                                            </p:tgtEl>
                                          </p:cBhvr>
                                          <p:by x="91000" y="91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/>
          <p:bldP spid="3" grpId="1"/>
          <p:bldP spid="7" grpId="0"/>
          <p:bldP spid="8" grpId="0"/>
          <p:bldP spid="9" grpId="0"/>
          <p:bldP spid="11" grpId="0" animBg="1"/>
          <p:bldP spid="11" grpId="1" animBg="1"/>
          <p:bldP spid="11" grpId="2" animBg="1"/>
          <p:bldP spid="29" grpId="0"/>
          <p:bldP spid="30" grpId="0"/>
          <p:bldP spid="31" grpId="0"/>
          <p:bldP spid="32" grpId="0"/>
          <p:bldP spid="33" grpId="0"/>
          <p:bldP spid="34" grpId="0"/>
          <p:bldP spid="35" grpId="0"/>
        </p:bldLst>
      </p:timing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41CF0B-EA41-0362-8083-6241A20DC4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reeform 24">
            <a:extLst>
              <a:ext uri="{FF2B5EF4-FFF2-40B4-BE49-F238E27FC236}">
                <a16:creationId xmlns:a16="http://schemas.microsoft.com/office/drawing/2014/main" id="{4CE40ED9-A81B-CC20-B0F5-6D67C5C79497}"/>
              </a:ext>
            </a:extLst>
          </p:cNvPr>
          <p:cNvSpPr/>
          <p:nvPr/>
        </p:nvSpPr>
        <p:spPr>
          <a:xfrm>
            <a:off x="5015880" y="0"/>
            <a:ext cx="7176120" cy="6858000"/>
          </a:xfrm>
          <a:custGeom>
            <a:avLst/>
            <a:gdLst>
              <a:gd name="connsiteX0" fmla="*/ 1118357 w 7176120"/>
              <a:gd name="connsiteY0" fmla="*/ 0 h 6858000"/>
              <a:gd name="connsiteX1" fmla="*/ 7176120 w 7176120"/>
              <a:gd name="connsiteY1" fmla="*/ 0 h 6858000"/>
              <a:gd name="connsiteX2" fmla="*/ 7176120 w 7176120"/>
              <a:gd name="connsiteY2" fmla="*/ 6858000 h 6858000"/>
              <a:gd name="connsiteX3" fmla="*/ 950207 w 7176120"/>
              <a:gd name="connsiteY3" fmla="*/ 6858000 h 6858000"/>
              <a:gd name="connsiteX4" fmla="*/ 900168 w 7176120"/>
              <a:gd name="connsiteY4" fmla="*/ 6779947 h 6858000"/>
              <a:gd name="connsiteX5" fmla="*/ 0 w 7176120"/>
              <a:gd name="connsiteY5" fmla="*/ 3555809 h 6858000"/>
              <a:gd name="connsiteX6" fmla="*/ 1061898 w 7176120"/>
              <a:gd name="connsiteY6" fmla="*/ 7939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76120" h="6858000">
                <a:moveTo>
                  <a:pt x="1118357" y="0"/>
                </a:moveTo>
                <a:lnTo>
                  <a:pt x="7176120" y="0"/>
                </a:lnTo>
                <a:lnTo>
                  <a:pt x="7176120" y="6858000"/>
                </a:lnTo>
                <a:lnTo>
                  <a:pt x="950207" y="6858000"/>
                </a:lnTo>
                <a:lnTo>
                  <a:pt x="900168" y="6779947"/>
                </a:lnTo>
                <a:cubicBezTo>
                  <a:pt x="328944" y="5839840"/>
                  <a:pt x="0" y="4736239"/>
                  <a:pt x="0" y="3555809"/>
                </a:cubicBezTo>
                <a:cubicBezTo>
                  <a:pt x="0" y="2268067"/>
                  <a:pt x="391471" y="1071758"/>
                  <a:pt x="1061898" y="79395"/>
                </a:cubicBezTo>
                <a:close/>
              </a:path>
            </a:pathLst>
          </a:custGeom>
          <a:gradFill>
            <a:gsLst>
              <a:gs pos="0">
                <a:schemeClr val="accent4">
                  <a:alpha val="84000"/>
                </a:schemeClr>
              </a:gs>
              <a:gs pos="85000">
                <a:schemeClr val="accent6">
                  <a:lumMod val="60000"/>
                  <a:lumOff val="40000"/>
                </a:schemeClr>
              </a:gs>
              <a:gs pos="100000">
                <a:schemeClr val="accent6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72000" rtlCol="0" anchor="ctr">
            <a:noAutofit/>
          </a:bodyPr>
          <a:lstStyle/>
          <a:p>
            <a:pPr algn="ctr"/>
            <a:endParaRPr lang="en-GB" sz="4800" b="1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54F4A86-FD27-B02E-7106-CF3FE9CCF0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457" y="1052736"/>
            <a:ext cx="4691455" cy="1080120"/>
          </a:xfrm>
        </p:spPr>
        <p:txBody>
          <a:bodyPr/>
          <a:lstStyle/>
          <a:p>
            <a:r>
              <a:rPr lang="en-GB" dirty="0"/>
              <a:t>Funding and resources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8FCF25F-3949-0B6B-B855-4292B08B39F4}"/>
              </a:ext>
            </a:extLst>
          </p:cNvPr>
          <p:cNvSpPr txBox="1"/>
          <p:nvPr/>
        </p:nvSpPr>
        <p:spPr>
          <a:xfrm>
            <a:off x="5825497" y="1592796"/>
            <a:ext cx="280913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GB" dirty="0">
                <a:solidFill>
                  <a:schemeClr val="bg1"/>
                </a:solidFill>
              </a:rPr>
              <a:t>Institutional funding streams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45509B2-D8DE-3E64-340F-C9319C93C7D6}"/>
              </a:ext>
            </a:extLst>
          </p:cNvPr>
          <p:cNvSpPr txBox="1"/>
          <p:nvPr/>
        </p:nvSpPr>
        <p:spPr>
          <a:xfrm>
            <a:off x="5595034" y="3205833"/>
            <a:ext cx="3181196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GB" dirty="0">
                <a:solidFill>
                  <a:schemeClr val="bg1"/>
                </a:solidFill>
              </a:rPr>
              <a:t>Private sector partnerships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1AC511D-DE66-EB6B-C411-E7DFE6C61194}"/>
              </a:ext>
            </a:extLst>
          </p:cNvPr>
          <p:cNvSpPr txBox="1"/>
          <p:nvPr/>
        </p:nvSpPr>
        <p:spPr>
          <a:xfrm>
            <a:off x="6016689" y="4893417"/>
            <a:ext cx="3181196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GB" dirty="0">
                <a:solidFill>
                  <a:schemeClr val="bg1"/>
                </a:solidFill>
              </a:rPr>
              <a:t>External funding</a:t>
            </a:r>
          </a:p>
        </p:txBody>
      </p:sp>
      <p:pic>
        <p:nvPicPr>
          <p:cNvPr id="4" name="Picture 3" descr="A white line on a orange circle&#10;&#10;AI-generated content may be incorrect.">
            <a:extLst>
              <a:ext uri="{FF2B5EF4-FFF2-40B4-BE49-F238E27FC236}">
                <a16:creationId xmlns:a16="http://schemas.microsoft.com/office/drawing/2014/main" id="{AD3AF9BF-4512-031B-0F12-7836BA35B2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457" y="2345664"/>
            <a:ext cx="3459600" cy="345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8558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75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42" presetClass="path" presetSubtype="0" decel="100000" fill="hold" grpId="1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Motion origin="layout" path="M 0.01667 -0.00047 L -3.75E-6 4.07407E-6 " pathEditMode="relative" rAng="0" ptsTypes="AA">
                                          <p:cBhvr>
                                            <p:cTn id="9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83300" y="230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0" presetID="10" presetClass="entr" presetSubtype="0" fill="hold" grpId="0" nodeType="withEffect">
                                      <p:stCondLst>
                                        <p:cond delay="160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10" presetClass="entr" presetSubtype="0" fill="hold" grpId="0" nodeType="withEffect">
                                      <p:stCondLst>
                                        <p:cond delay="18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10" presetClass="entr" presetSubtype="0" fill="hold" grpId="0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/>
          <p:bldP spid="3" grpId="1"/>
          <p:bldP spid="29" grpId="0"/>
          <p:bldP spid="30" grpId="0"/>
          <p:bldP spid="31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10" presetClass="entr" presetSubtype="0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75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42" presetClass="path" presetSubtype="0" decel="100000" fill="hold" grpId="1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Motion origin="layout" path="M 0.01667 -0.00047 L -3.75E-6 4.07407E-6 " pathEditMode="relative" rAng="0" ptsTypes="AA">
                                          <p:cBhvr>
                                            <p:cTn id="13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833" y="23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4" presetID="23" presetClass="entr" presetSubtype="16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" dur="2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2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6" presetClass="emph" presetSubtype="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animScale>
                                          <p:cBhvr>
                                            <p:cTn id="19" dur="1000" fill="hold"/>
                                            <p:tgtEl>
                                              <p:spTgt spid="19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0" presetID="6" presetClass="emph" presetSubtype="0" accel="50000" decel="5000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animScale>
                                          <p:cBhvr>
                                            <p:cTn id="21" dur="250" fill="hold"/>
                                            <p:tgtEl>
                                              <p:spTgt spid="19"/>
                                            </p:tgtEl>
                                          </p:cBhvr>
                                          <p:by x="91000" y="91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2" presetID="23" presetClass="entr" presetSubtype="16" fill="hold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4" dur="2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2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6" presetClass="emph" presetSubtype="0" fill="hold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animScale>
                                          <p:cBhvr>
                                            <p:cTn id="27" dur="1000" fill="hold"/>
                                            <p:tgtEl>
                                              <p:spTgt spid="15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8" presetID="6" presetClass="emph" presetSubtype="0" accel="50000" decel="50000" fill="hold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animScale>
                                          <p:cBhvr>
                                            <p:cTn id="29" dur="250" fill="hold"/>
                                            <p:tgtEl>
                                              <p:spTgt spid="15"/>
                                            </p:tgtEl>
                                          </p:cBhvr>
                                          <p:by x="91000" y="91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0" presetID="23" presetClass="entr" presetSubtype="16" fill="hold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2" dur="2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2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6" presetClass="emph" presetSubtype="0" fill="hold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animScale>
                                          <p:cBhvr>
                                            <p:cTn id="35" dur="1000" fill="hold"/>
                                            <p:tgtEl>
                                              <p:spTgt spid="27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6" presetID="6" presetClass="emph" presetSubtype="0" accel="50000" decel="50000" fill="hold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animScale>
                                          <p:cBhvr>
                                            <p:cTn id="37" dur="250" fill="hold"/>
                                            <p:tgtEl>
                                              <p:spTgt spid="27"/>
                                            </p:tgtEl>
                                          </p:cBhvr>
                                          <p:by x="91000" y="91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8" presetID="10" presetClass="entr" presetSubtype="0" fill="hold" grpId="0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10" presetClass="entr" presetSubtype="0" fill="hold" grpId="0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3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4" presetID="10" presetClass="entr" presetSubtype="0" fill="hold" grpId="0" nodeType="withEffect">
                                      <p:stCondLst>
                                        <p:cond delay="160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6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7" presetID="10" presetClass="entr" presetSubtype="0" fill="hold" grpId="0" nodeType="withEffect">
                                      <p:stCondLst>
                                        <p:cond delay="160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9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0" presetID="10" presetClass="entr" presetSubtype="0" fill="hold" grpId="0" nodeType="withEffect">
                                      <p:stCondLst>
                                        <p:cond delay="180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2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10" presetClass="entr" presetSubtype="0" fill="hold" grpId="0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5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6" presetID="10" presetClass="entr" presetSubtype="0" fill="hold" grpId="0" nodeType="withEffect">
                                      <p:stCondLst>
                                        <p:cond delay="220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8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9" presetID="10" presetClass="entr" presetSubtype="0" fill="hold" grpId="0" nodeType="withEffect">
                                      <p:stCondLst>
                                        <p:cond delay="240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1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2" presetID="10" presetClass="entr" presetSubtype="0" fill="hold" grpId="0" nodeType="withEffect">
                                      <p:stCondLst>
                                        <p:cond delay="260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4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5" presetID="10" presetClass="entr" presetSubtype="0" fill="hold" grpId="0" nodeType="withEffect">
                                      <p:stCondLst>
                                        <p:cond delay="280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7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8" presetID="23" presetClass="entr" presetSubtype="16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0" dur="2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1" dur="2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2" presetID="6" presetClass="emph" presetSubtype="0" fill="hold" grpId="1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animScale>
                                          <p:cBhvr>
                                            <p:cTn id="73" dur="1000" fill="hold"/>
                                            <p:tgtEl>
                                              <p:spTgt spid="11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74" presetID="6" presetClass="emph" presetSubtype="0" accel="50000" decel="50000" fill="hold" grpId="2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animScale>
                                          <p:cBhvr>
                                            <p:cTn id="75" dur="250" fill="hold"/>
                                            <p:tgtEl>
                                              <p:spTgt spid="11"/>
                                            </p:tgtEl>
                                          </p:cBhvr>
                                          <p:by x="91000" y="91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/>
          <p:bldP spid="3" grpId="1"/>
          <p:bldP spid="7" grpId="0"/>
          <p:bldP spid="8" grpId="0"/>
          <p:bldP spid="9" grpId="0"/>
          <p:bldP spid="11" grpId="0" animBg="1"/>
          <p:bldP spid="11" grpId="1" animBg="1"/>
          <p:bldP spid="11" grpId="2" animBg="1"/>
          <p:bldP spid="29" grpId="0"/>
          <p:bldP spid="30" grpId="0"/>
          <p:bldP spid="31" grpId="0"/>
          <p:bldP spid="32" grpId="0"/>
          <p:bldP spid="33" grpId="0"/>
          <p:bldP spid="34" grpId="0"/>
          <p:bldP spid="35" grpId="0"/>
        </p:bldLst>
      </p:timing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18B151-CEDB-8259-F085-D8FCB4F9D7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reeform 24">
            <a:extLst>
              <a:ext uri="{FF2B5EF4-FFF2-40B4-BE49-F238E27FC236}">
                <a16:creationId xmlns:a16="http://schemas.microsoft.com/office/drawing/2014/main" id="{FB5749E4-1440-B004-B9D1-0B6D000B2887}"/>
              </a:ext>
            </a:extLst>
          </p:cNvPr>
          <p:cNvSpPr/>
          <p:nvPr/>
        </p:nvSpPr>
        <p:spPr>
          <a:xfrm>
            <a:off x="5015880" y="-30600"/>
            <a:ext cx="7176120" cy="6858000"/>
          </a:xfrm>
          <a:custGeom>
            <a:avLst/>
            <a:gdLst>
              <a:gd name="connsiteX0" fmla="*/ 1118357 w 7176120"/>
              <a:gd name="connsiteY0" fmla="*/ 0 h 6858000"/>
              <a:gd name="connsiteX1" fmla="*/ 7176120 w 7176120"/>
              <a:gd name="connsiteY1" fmla="*/ 0 h 6858000"/>
              <a:gd name="connsiteX2" fmla="*/ 7176120 w 7176120"/>
              <a:gd name="connsiteY2" fmla="*/ 6858000 h 6858000"/>
              <a:gd name="connsiteX3" fmla="*/ 950207 w 7176120"/>
              <a:gd name="connsiteY3" fmla="*/ 6858000 h 6858000"/>
              <a:gd name="connsiteX4" fmla="*/ 900168 w 7176120"/>
              <a:gd name="connsiteY4" fmla="*/ 6779947 h 6858000"/>
              <a:gd name="connsiteX5" fmla="*/ 0 w 7176120"/>
              <a:gd name="connsiteY5" fmla="*/ 3555809 h 6858000"/>
              <a:gd name="connsiteX6" fmla="*/ 1061898 w 7176120"/>
              <a:gd name="connsiteY6" fmla="*/ 7939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76120" h="6858000">
                <a:moveTo>
                  <a:pt x="1118357" y="0"/>
                </a:moveTo>
                <a:lnTo>
                  <a:pt x="7176120" y="0"/>
                </a:lnTo>
                <a:lnTo>
                  <a:pt x="7176120" y="6858000"/>
                </a:lnTo>
                <a:lnTo>
                  <a:pt x="950207" y="6858000"/>
                </a:lnTo>
                <a:lnTo>
                  <a:pt x="900168" y="6779947"/>
                </a:lnTo>
                <a:cubicBezTo>
                  <a:pt x="328944" y="5839840"/>
                  <a:pt x="0" y="4736239"/>
                  <a:pt x="0" y="3555809"/>
                </a:cubicBezTo>
                <a:cubicBezTo>
                  <a:pt x="0" y="2268067"/>
                  <a:pt x="391471" y="1071758"/>
                  <a:pt x="1061898" y="79395"/>
                </a:cubicBezTo>
                <a:close/>
              </a:path>
            </a:pathLst>
          </a:custGeom>
          <a:gradFill>
            <a:gsLst>
              <a:gs pos="0">
                <a:schemeClr val="accent4">
                  <a:alpha val="84000"/>
                </a:schemeClr>
              </a:gs>
              <a:gs pos="85000">
                <a:schemeClr val="accent6">
                  <a:lumMod val="60000"/>
                  <a:lumOff val="40000"/>
                </a:schemeClr>
              </a:gs>
              <a:gs pos="100000">
                <a:schemeClr val="accent6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72000" rtlCol="0" anchor="ctr">
            <a:noAutofit/>
          </a:bodyPr>
          <a:lstStyle/>
          <a:p>
            <a:pPr algn="ctr"/>
            <a:endParaRPr lang="en-GB" sz="4800" b="1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49ABF8A-9291-BA90-2F79-B11EF7888A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457" y="1052736"/>
            <a:ext cx="4810344" cy="1080120"/>
          </a:xfrm>
        </p:spPr>
        <p:txBody>
          <a:bodyPr/>
          <a:lstStyle/>
          <a:p>
            <a:r>
              <a:rPr lang="en-GB" dirty="0"/>
              <a:t>Internationalisation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E9AD6FA-11F3-2EE2-A814-01E3FDE8BA4F}"/>
              </a:ext>
            </a:extLst>
          </p:cNvPr>
          <p:cNvSpPr txBox="1"/>
          <p:nvPr/>
        </p:nvSpPr>
        <p:spPr>
          <a:xfrm>
            <a:off x="6118052" y="827668"/>
            <a:ext cx="3091936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GB" dirty="0">
                <a:solidFill>
                  <a:schemeClr val="bg1"/>
                </a:solidFill>
              </a:rPr>
              <a:t>Integrating internationalisation into strategy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BEE2783-30C8-3FC6-E036-1B30355A765A}"/>
              </a:ext>
            </a:extLst>
          </p:cNvPr>
          <p:cNvSpPr txBox="1"/>
          <p:nvPr/>
        </p:nvSpPr>
        <p:spPr>
          <a:xfrm>
            <a:off x="5651595" y="1987422"/>
            <a:ext cx="3181196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GB" dirty="0">
                <a:solidFill>
                  <a:schemeClr val="bg1"/>
                </a:solidFill>
              </a:rPr>
              <a:t>Learn from global best practices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5A495DE-CE31-D806-8741-0A9DE8C808A5}"/>
              </a:ext>
            </a:extLst>
          </p:cNvPr>
          <p:cNvSpPr txBox="1"/>
          <p:nvPr/>
        </p:nvSpPr>
        <p:spPr>
          <a:xfrm>
            <a:off x="5422801" y="2989202"/>
            <a:ext cx="3181196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GB" dirty="0">
                <a:solidFill>
                  <a:schemeClr val="bg1"/>
                </a:solidFill>
              </a:rPr>
              <a:t>Develop staff and student mobility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ACAF35B-17F7-7DAD-F3C3-4FCE4DF4318E}"/>
              </a:ext>
            </a:extLst>
          </p:cNvPr>
          <p:cNvSpPr txBox="1"/>
          <p:nvPr/>
        </p:nvSpPr>
        <p:spPr>
          <a:xfrm>
            <a:off x="5553027" y="4148956"/>
            <a:ext cx="3181196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GB" dirty="0">
                <a:solidFill>
                  <a:schemeClr val="bg1"/>
                </a:solidFill>
              </a:rPr>
              <a:t>Secure additional resources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B415240-22F2-7B5D-0FEA-91AFBFF2B4BF}"/>
              </a:ext>
            </a:extLst>
          </p:cNvPr>
          <p:cNvSpPr txBox="1"/>
          <p:nvPr/>
        </p:nvSpPr>
        <p:spPr>
          <a:xfrm>
            <a:off x="5885934" y="5160519"/>
            <a:ext cx="3181196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GB" dirty="0">
                <a:solidFill>
                  <a:schemeClr val="bg1"/>
                </a:solidFill>
              </a:rPr>
              <a:t>Increase visibility and influence</a:t>
            </a:r>
          </a:p>
        </p:txBody>
      </p:sp>
      <p:pic>
        <p:nvPicPr>
          <p:cNvPr id="4" name="Picture 3" descr="A white line on a green circle&#10;&#10;AI-generated content may be incorrect.">
            <a:extLst>
              <a:ext uri="{FF2B5EF4-FFF2-40B4-BE49-F238E27FC236}">
                <a16:creationId xmlns:a16="http://schemas.microsoft.com/office/drawing/2014/main" id="{61F8DA9E-ED53-93D9-3B3E-1EE8463C40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457" y="2345664"/>
            <a:ext cx="3459600" cy="345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902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0.01667 -0.00047 L -3.75E-6 4.07407E-6 " pathEditMode="relative" rAng="0" ptsTypes="AA">
                                      <p:cBhvr>
                                        <p:cTn id="9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300" y="230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29" grpId="0"/>
      <p:bldP spid="30" grpId="0"/>
      <p:bldP spid="31" grpId="0"/>
      <p:bldP spid="32" grpId="0"/>
      <p:bldP spid="3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77256F18-7F17-8CCD-292A-300693F80A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552277" y="6139023"/>
            <a:ext cx="2136874" cy="46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FE1D2A6-1982-E743-4030-E855B7C23A0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60" b="7044"/>
          <a:stretch/>
        </p:blipFill>
        <p:spPr>
          <a:xfrm>
            <a:off x="502849" y="5888046"/>
            <a:ext cx="1534559" cy="969954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3B2E6C7-37CD-015D-217B-FEE63FCAFBAF}"/>
              </a:ext>
            </a:extLst>
          </p:cNvPr>
          <p:cNvCxnSpPr>
            <a:cxnSpLocks/>
          </p:cNvCxnSpPr>
          <p:nvPr/>
        </p:nvCxnSpPr>
        <p:spPr>
          <a:xfrm>
            <a:off x="623045" y="5841822"/>
            <a:ext cx="10979960" cy="0"/>
          </a:xfrm>
          <a:prstGeom prst="line">
            <a:avLst/>
          </a:prstGeom>
          <a:ln w="1270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04CED551-12ED-744D-1B95-5779046BAB73}"/>
              </a:ext>
            </a:extLst>
          </p:cNvPr>
          <p:cNvSpPr/>
          <p:nvPr/>
        </p:nvSpPr>
        <p:spPr>
          <a:xfrm>
            <a:off x="0" y="-2"/>
            <a:ext cx="10189029" cy="96993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en-GB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Centres of Vocational Excellence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0B1153A-32CC-7C33-BB2F-E24B172D4209}"/>
              </a:ext>
            </a:extLst>
          </p:cNvPr>
          <p:cNvSpPr txBox="1">
            <a:spLocks/>
          </p:cNvSpPr>
          <p:nvPr/>
        </p:nvSpPr>
        <p:spPr>
          <a:xfrm>
            <a:off x="733425" y="1467373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4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b="1" dirty="0"/>
              <a:t>Centres of Vocational Excellence are</a:t>
            </a:r>
          </a:p>
          <a:p>
            <a:endParaRPr lang="en-GB" sz="28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VET Providers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Groups of VET Providers or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Organisations that coordinate VET Providers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  <a:p>
            <a:r>
              <a:rPr lang="en-GB" dirty="0"/>
              <a:t>- that collaborate with economic, educational, social and political </a:t>
            </a:r>
            <a:r>
              <a:rPr lang="en-GB" b="1" dirty="0"/>
              <a:t>partners </a:t>
            </a:r>
            <a:br>
              <a:rPr lang="en-GB" b="1" dirty="0"/>
            </a:br>
            <a:endParaRPr lang="en-GB" b="1" dirty="0"/>
          </a:p>
          <a:p>
            <a:r>
              <a:rPr lang="en-GB" b="1" dirty="0"/>
              <a:t>- </a:t>
            </a:r>
            <a:r>
              <a:rPr lang="en-GB" dirty="0"/>
              <a:t>help to create local </a:t>
            </a:r>
            <a:r>
              <a:rPr lang="en-GB" b="1" dirty="0"/>
              <a:t>skills ecosystems</a:t>
            </a:r>
            <a:r>
              <a:rPr lang="en-GB" dirty="0"/>
              <a:t> aiming to provide high quality VET</a:t>
            </a:r>
            <a:br>
              <a:rPr lang="en-GB" dirty="0"/>
            </a:br>
            <a:r>
              <a:rPr lang="en-GB" dirty="0"/>
              <a:t>  skills as well as to contribute to regional development planning and growth</a:t>
            </a:r>
            <a:endParaRPr lang="en-GB" dirty="0">
              <a:cs typeface="Calibri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GB" dirty="0">
              <a:solidFill>
                <a:srgbClr val="44546A"/>
              </a:solidFill>
              <a:latin typeface="Arial"/>
              <a:cs typeface="Arial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GB" dirty="0">
              <a:solidFill>
                <a:srgbClr val="44546A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GB" dirty="0">
              <a:solidFill>
                <a:srgbClr val="898989"/>
              </a:solidFill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898618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77256F18-7F17-8CCD-292A-300693F80A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552277" y="6139023"/>
            <a:ext cx="2136874" cy="46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FE1D2A6-1982-E743-4030-E855B7C23A0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60" b="7044"/>
          <a:stretch/>
        </p:blipFill>
        <p:spPr>
          <a:xfrm>
            <a:off x="502849" y="5888046"/>
            <a:ext cx="1534559" cy="969954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3B2E6C7-37CD-015D-217B-FEE63FCAFBAF}"/>
              </a:ext>
            </a:extLst>
          </p:cNvPr>
          <p:cNvCxnSpPr>
            <a:cxnSpLocks/>
          </p:cNvCxnSpPr>
          <p:nvPr/>
        </p:nvCxnSpPr>
        <p:spPr>
          <a:xfrm>
            <a:off x="623045" y="5841822"/>
            <a:ext cx="10979960" cy="0"/>
          </a:xfrm>
          <a:prstGeom prst="line">
            <a:avLst/>
          </a:prstGeom>
          <a:ln w="1270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04CED551-12ED-744D-1B95-5779046BAB73}"/>
              </a:ext>
            </a:extLst>
          </p:cNvPr>
          <p:cNvSpPr/>
          <p:nvPr/>
        </p:nvSpPr>
        <p:spPr>
          <a:xfrm>
            <a:off x="0" y="-2"/>
            <a:ext cx="10189029" cy="96993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en-GB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Centres of Vocational Excellence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0B1153A-32CC-7C33-BB2F-E24B172D4209}"/>
              </a:ext>
            </a:extLst>
          </p:cNvPr>
          <p:cNvSpPr txBox="1">
            <a:spLocks/>
          </p:cNvSpPr>
          <p:nvPr/>
        </p:nvSpPr>
        <p:spPr>
          <a:xfrm>
            <a:off x="1048385" y="1314973"/>
            <a:ext cx="9924415" cy="435133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4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 b="1" dirty="0"/>
              <a:t>Partners: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800" dirty="0"/>
              <a:t>Providers of vocational education and training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800" dirty="0"/>
              <a:t>Universities of applied sciences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800" dirty="0"/>
              <a:t>Employers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800" dirty="0"/>
              <a:t>Research centres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800" dirty="0"/>
              <a:t>Development agencies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800" dirty="0"/>
              <a:t>Employment services etc.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1800" dirty="0"/>
          </a:p>
          <a:p>
            <a:r>
              <a:rPr lang="en-GB" sz="1800" b="1" dirty="0"/>
              <a:t>They share a common interest in: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800" dirty="0"/>
              <a:t>Specific sectors or industrial ecosystems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800" dirty="0"/>
              <a:t>Innovative approaches to tackle economic and societal challenges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800" dirty="0"/>
              <a:t>Innovative approaches to increase the outreach, quality and effectiveness of existing </a:t>
            </a:r>
            <a:r>
              <a:rPr lang="en-GB" sz="1800" dirty="0" err="1"/>
              <a:t>CoVEs</a:t>
            </a:r>
            <a:endParaRPr lang="en-GB" sz="1800" dirty="0"/>
          </a:p>
          <a:p>
            <a:endParaRPr lang="en-GB" sz="1800" dirty="0">
              <a:solidFill>
                <a:srgbClr val="44546A"/>
              </a:solidFill>
              <a:latin typeface="Arial"/>
              <a:cs typeface="Arial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GB" sz="1800" dirty="0">
              <a:solidFill>
                <a:srgbClr val="44546A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GB" sz="1800" dirty="0">
              <a:solidFill>
                <a:srgbClr val="898989"/>
              </a:solidFill>
            </a:endParaRPr>
          </a:p>
          <a:p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7087685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77256F18-7F17-8CCD-292A-300693F80A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552277" y="6139023"/>
            <a:ext cx="2136874" cy="46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FE1D2A6-1982-E743-4030-E855B7C23A0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60" b="7044"/>
          <a:stretch/>
        </p:blipFill>
        <p:spPr>
          <a:xfrm>
            <a:off x="502849" y="5888046"/>
            <a:ext cx="1534559" cy="969954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3B2E6C7-37CD-015D-217B-FEE63FCAFBAF}"/>
              </a:ext>
            </a:extLst>
          </p:cNvPr>
          <p:cNvCxnSpPr>
            <a:cxnSpLocks/>
          </p:cNvCxnSpPr>
          <p:nvPr/>
        </p:nvCxnSpPr>
        <p:spPr>
          <a:xfrm>
            <a:off x="623045" y="5841822"/>
            <a:ext cx="10979960" cy="0"/>
          </a:xfrm>
          <a:prstGeom prst="line">
            <a:avLst/>
          </a:prstGeom>
          <a:ln w="1270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04CED551-12ED-744D-1B95-5779046BAB73}"/>
              </a:ext>
            </a:extLst>
          </p:cNvPr>
          <p:cNvSpPr/>
          <p:nvPr/>
        </p:nvSpPr>
        <p:spPr>
          <a:xfrm>
            <a:off x="0" y="-2"/>
            <a:ext cx="10189029" cy="96993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en-GB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Centres of Vocational Excellence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823306A-02DD-76AB-8A7D-979A102EE856}"/>
              </a:ext>
            </a:extLst>
          </p:cNvPr>
          <p:cNvSpPr txBox="1">
            <a:spLocks/>
          </p:cNvSpPr>
          <p:nvPr/>
        </p:nvSpPr>
        <p:spPr>
          <a:xfrm>
            <a:off x="404929" y="837208"/>
            <a:ext cx="5140491" cy="4856014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300000"/>
              </a:lnSpc>
              <a:buClr>
                <a:schemeClr val="accent5"/>
              </a:buClr>
              <a:buSzPct val="152000"/>
              <a:buFont typeface="Calibri" panose="020F0502020204030204" pitchFamily="34" charset="0"/>
              <a:buChar char="•"/>
            </a:pPr>
            <a:r>
              <a:rPr lang="en-GB" sz="3200" dirty="0">
                <a:solidFill>
                  <a:schemeClr val="tx2"/>
                </a:solidFill>
              </a:rPr>
              <a:t>Excellence in scope </a:t>
            </a:r>
          </a:p>
          <a:p>
            <a:pPr>
              <a:lnSpc>
                <a:spcPct val="300000"/>
              </a:lnSpc>
              <a:buClr>
                <a:schemeClr val="accent5"/>
              </a:buClr>
              <a:buSzPct val="152000"/>
              <a:buFont typeface="Calibri" panose="020F0502020204030204" pitchFamily="34" charset="0"/>
              <a:buChar char="•"/>
            </a:pPr>
            <a:r>
              <a:rPr lang="en-GB" sz="3200" dirty="0">
                <a:solidFill>
                  <a:schemeClr val="tx2"/>
                </a:solidFill>
              </a:rPr>
              <a:t>Excellence in performance </a:t>
            </a:r>
            <a:endParaRPr lang="en-GB" sz="3200" dirty="0">
              <a:solidFill>
                <a:schemeClr val="tx2"/>
              </a:solidFill>
              <a:cs typeface="Calibri"/>
            </a:endParaRPr>
          </a:p>
          <a:p>
            <a:pPr>
              <a:lnSpc>
                <a:spcPct val="300000"/>
              </a:lnSpc>
              <a:buClr>
                <a:schemeClr val="accent5"/>
              </a:buClr>
              <a:buSzPct val="152000"/>
              <a:buFont typeface="Calibri" panose="020F0502020204030204" pitchFamily="34" charset="0"/>
              <a:buChar char="•"/>
            </a:pPr>
            <a:r>
              <a:rPr lang="en-GB" sz="3200" dirty="0">
                <a:solidFill>
                  <a:schemeClr val="tx2"/>
                </a:solidFill>
              </a:rPr>
              <a:t>Capacity for excellence </a:t>
            </a:r>
            <a:endParaRPr lang="en-GB" sz="3200" dirty="0">
              <a:solidFill>
                <a:schemeClr val="tx2"/>
              </a:solidFill>
              <a:cs typeface="Calibri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200EE9DE-0B19-3C2C-6025-0C33138FD62E}"/>
              </a:ext>
            </a:extLst>
          </p:cNvPr>
          <p:cNvGrpSpPr/>
          <p:nvPr/>
        </p:nvGrpSpPr>
        <p:grpSpPr>
          <a:xfrm>
            <a:off x="6333507" y="1256626"/>
            <a:ext cx="5031550" cy="4436596"/>
            <a:chOff x="5589497" y="1927684"/>
            <a:chExt cx="5031550" cy="4436596"/>
          </a:xfrm>
        </p:grpSpPr>
        <p:sp>
          <p:nvSpPr>
            <p:cNvPr id="8" name="Rectangle: Diagonal Corners Snipped 7">
              <a:extLst>
                <a:ext uri="{FF2B5EF4-FFF2-40B4-BE49-F238E27FC236}">
                  <a16:creationId xmlns:a16="http://schemas.microsoft.com/office/drawing/2014/main" id="{1C1E94ED-33EC-AF8D-B88A-5A29C67EA079}"/>
                </a:ext>
              </a:extLst>
            </p:cNvPr>
            <p:cNvSpPr/>
            <p:nvPr/>
          </p:nvSpPr>
          <p:spPr>
            <a:xfrm>
              <a:off x="5605185" y="3502953"/>
              <a:ext cx="4944032" cy="1314430"/>
            </a:xfrm>
            <a:prstGeom prst="snip2Diag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Rectangle: Diagonal Corners Snipped 8">
              <a:extLst>
                <a:ext uri="{FF2B5EF4-FFF2-40B4-BE49-F238E27FC236}">
                  <a16:creationId xmlns:a16="http://schemas.microsoft.com/office/drawing/2014/main" id="{6095D492-F515-397F-A002-2D59B22F8276}"/>
                </a:ext>
              </a:extLst>
            </p:cNvPr>
            <p:cNvSpPr/>
            <p:nvPr/>
          </p:nvSpPr>
          <p:spPr>
            <a:xfrm>
              <a:off x="5677015" y="5049850"/>
              <a:ext cx="4944032" cy="1314430"/>
            </a:xfrm>
            <a:prstGeom prst="snip2Diag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ectangle: Diagonal Corners Snipped 9">
              <a:extLst>
                <a:ext uri="{FF2B5EF4-FFF2-40B4-BE49-F238E27FC236}">
                  <a16:creationId xmlns:a16="http://schemas.microsoft.com/office/drawing/2014/main" id="{15470EEE-DF6C-98AB-1B1C-D48472549D9B}"/>
                </a:ext>
              </a:extLst>
            </p:cNvPr>
            <p:cNvSpPr/>
            <p:nvPr/>
          </p:nvSpPr>
          <p:spPr>
            <a:xfrm>
              <a:off x="5589497" y="1927684"/>
              <a:ext cx="4944032" cy="1314430"/>
            </a:xfrm>
            <a:prstGeom prst="snip2Diag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0810C48-51B1-55D6-4738-965E4DA22879}"/>
                </a:ext>
              </a:extLst>
            </p:cNvPr>
            <p:cNvSpPr txBox="1"/>
            <p:nvPr/>
          </p:nvSpPr>
          <p:spPr>
            <a:xfrm>
              <a:off x="5850763" y="2136808"/>
              <a:ext cx="4596537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GB" sz="2400">
                  <a:solidFill>
                    <a:schemeClr val="bg1"/>
                  </a:solidFill>
                </a:rPr>
                <a:t>Range and extent of objectives, activities, functions and partners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45B35CB-6650-33E5-8B1C-59A0582CFDC8}"/>
                </a:ext>
              </a:extLst>
            </p:cNvPr>
            <p:cNvSpPr txBox="1"/>
            <p:nvPr/>
          </p:nvSpPr>
          <p:spPr>
            <a:xfrm>
              <a:off x="6025095" y="3578535"/>
              <a:ext cx="4247872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GB" sz="2400">
                  <a:solidFill>
                    <a:schemeClr val="bg1"/>
                  </a:solidFill>
                </a:rPr>
                <a:t>Quality of resources, processes and results for stakeholders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655A4AF6-37EA-CB5B-776B-E7CB628F8A4A}"/>
                </a:ext>
              </a:extLst>
            </p:cNvPr>
            <p:cNvSpPr txBox="1"/>
            <p:nvPr/>
          </p:nvSpPr>
          <p:spPr>
            <a:xfrm>
              <a:off x="6121776" y="5139210"/>
              <a:ext cx="3879474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GB" sz="2400">
                  <a:solidFill>
                    <a:schemeClr val="bg1"/>
                  </a:solidFill>
                </a:rPr>
                <a:t>Systems, relationships, culture, knowledge, vision</a:t>
              </a:r>
            </a:p>
          </p:txBody>
        </p:sp>
      </p:grp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C2291A9F-173F-F480-22E8-5AB8F63EE5C3}"/>
              </a:ext>
            </a:extLst>
          </p:cNvPr>
          <p:cNvSpPr/>
          <p:nvPr/>
        </p:nvSpPr>
        <p:spPr>
          <a:xfrm rot="5400000">
            <a:off x="5350167" y="1683949"/>
            <a:ext cx="720000" cy="432000"/>
          </a:xfrm>
          <a:prstGeom prst="triangl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Isosceles Triangle 14">
            <a:extLst>
              <a:ext uri="{FF2B5EF4-FFF2-40B4-BE49-F238E27FC236}">
                <a16:creationId xmlns:a16="http://schemas.microsoft.com/office/drawing/2014/main" id="{052969A4-17AB-9F3E-B0AB-ED7E0752A1E3}"/>
              </a:ext>
            </a:extLst>
          </p:cNvPr>
          <p:cNvSpPr/>
          <p:nvPr/>
        </p:nvSpPr>
        <p:spPr>
          <a:xfrm rot="5400000">
            <a:off x="5357626" y="3214310"/>
            <a:ext cx="720000" cy="432000"/>
          </a:xfrm>
          <a:prstGeom prst="triangl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Isosceles Triangle 15">
            <a:extLst>
              <a:ext uri="{FF2B5EF4-FFF2-40B4-BE49-F238E27FC236}">
                <a16:creationId xmlns:a16="http://schemas.microsoft.com/office/drawing/2014/main" id="{43208B13-B43D-69F0-AD13-B560E2ED372E}"/>
              </a:ext>
            </a:extLst>
          </p:cNvPr>
          <p:cNvSpPr/>
          <p:nvPr/>
        </p:nvSpPr>
        <p:spPr>
          <a:xfrm rot="5400000">
            <a:off x="5357626" y="4667651"/>
            <a:ext cx="720000" cy="432000"/>
          </a:xfrm>
          <a:prstGeom prst="triangl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7819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FE1D2A6-1982-E743-4030-E855B7C23A0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60" b="7044"/>
          <a:stretch/>
        </p:blipFill>
        <p:spPr>
          <a:xfrm>
            <a:off x="502849" y="5888046"/>
            <a:ext cx="1534559" cy="969954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4CED551-12ED-744D-1B95-5779046BAB73}"/>
              </a:ext>
            </a:extLst>
          </p:cNvPr>
          <p:cNvSpPr/>
          <p:nvPr/>
        </p:nvSpPr>
        <p:spPr>
          <a:xfrm>
            <a:off x="0" y="-2"/>
            <a:ext cx="10189029" cy="96993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indent="0" algn="ctr">
              <a:buNone/>
            </a:pPr>
            <a:r>
              <a:rPr lang="en-GB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Centres of Vocational Excellence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02684718-BE81-5ED1-E1E7-649CEECDE173}"/>
              </a:ext>
            </a:extLst>
          </p:cNvPr>
          <p:cNvSpPr txBox="1"/>
          <p:nvPr/>
        </p:nvSpPr>
        <p:spPr>
          <a:xfrm>
            <a:off x="1482962" y="2961213"/>
            <a:ext cx="13064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err="1"/>
              <a:t>CoVE</a:t>
            </a:r>
            <a:endParaRPr lang="en-GB" sz="4000" b="1" dirty="0"/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194077FC-BE4B-E48D-D571-9D1C42BED2EE}"/>
              </a:ext>
            </a:extLst>
          </p:cNvPr>
          <p:cNvSpPr txBox="1"/>
          <p:nvPr/>
        </p:nvSpPr>
        <p:spPr>
          <a:xfrm>
            <a:off x="3979757" y="2228357"/>
            <a:ext cx="446290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 b="1" dirty="0">
                <a:solidFill>
                  <a:schemeClr val="accent1">
                    <a:lumMod val="75000"/>
                  </a:schemeClr>
                </a:solidFill>
              </a:rPr>
              <a:t>Beacon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 b="1" dirty="0">
                <a:solidFill>
                  <a:schemeClr val="accent1">
                    <a:lumMod val="75000"/>
                  </a:schemeClr>
                </a:solidFill>
              </a:rPr>
              <a:t>Pathfinder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 b="1" dirty="0">
                <a:solidFill>
                  <a:schemeClr val="accent1">
                    <a:lumMod val="75000"/>
                  </a:schemeClr>
                </a:solidFill>
              </a:rPr>
              <a:t>Model for excellence</a:t>
            </a:r>
          </a:p>
          <a:p>
            <a:r>
              <a:rPr lang="en-GB" sz="3200" b="1" dirty="0">
                <a:solidFill>
                  <a:schemeClr val="accent1">
                    <a:lumMod val="75000"/>
                  </a:schemeClr>
                </a:solidFill>
              </a:rPr>
              <a:t>…raising expectations 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4BF12D0B-AC92-E74E-1767-3D116D9103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552277" y="6139023"/>
            <a:ext cx="2136874" cy="468000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284400C-B2C0-A656-CC49-3143617DA2EE}"/>
              </a:ext>
            </a:extLst>
          </p:cNvPr>
          <p:cNvCxnSpPr>
            <a:cxnSpLocks/>
          </p:cNvCxnSpPr>
          <p:nvPr/>
        </p:nvCxnSpPr>
        <p:spPr>
          <a:xfrm>
            <a:off x="623045" y="5841822"/>
            <a:ext cx="10979960" cy="0"/>
          </a:xfrm>
          <a:prstGeom prst="line">
            <a:avLst/>
          </a:prstGeom>
          <a:ln w="1270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Donut 8">
            <a:extLst>
              <a:ext uri="{FF2B5EF4-FFF2-40B4-BE49-F238E27FC236}">
                <a16:creationId xmlns:a16="http://schemas.microsoft.com/office/drawing/2014/main" id="{60E0D5F6-7A45-EFFD-C4BB-8E693665CEB8}"/>
              </a:ext>
            </a:extLst>
          </p:cNvPr>
          <p:cNvSpPr/>
          <p:nvPr/>
        </p:nvSpPr>
        <p:spPr>
          <a:xfrm>
            <a:off x="656946" y="1869869"/>
            <a:ext cx="2922925" cy="2894468"/>
          </a:xfrm>
          <a:prstGeom prst="donut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F6A518F-59A2-C515-4075-2AFA40B92263}"/>
              </a:ext>
            </a:extLst>
          </p:cNvPr>
          <p:cNvSpPr txBox="1"/>
          <p:nvPr/>
        </p:nvSpPr>
        <p:spPr>
          <a:xfrm>
            <a:off x="464621" y="4696353"/>
            <a:ext cx="71878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br>
              <a:rPr lang="en-GB" b="1" dirty="0">
                <a:solidFill>
                  <a:schemeClr val="accent1">
                    <a:lumMod val="75000"/>
                  </a:schemeClr>
                </a:solidFill>
              </a:rPr>
            </a:br>
            <a:br>
              <a:rPr lang="en-GB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GB" b="1" dirty="0">
                <a:solidFill>
                  <a:schemeClr val="accent1">
                    <a:lumMod val="75000"/>
                  </a:schemeClr>
                </a:solidFill>
              </a:rPr>
              <a:t>Collaboration with economic, educational, social, and political partners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8AF6A47-3164-8754-B0CE-C4171646F171}"/>
              </a:ext>
            </a:extLst>
          </p:cNvPr>
          <p:cNvSpPr txBox="1"/>
          <p:nvPr/>
        </p:nvSpPr>
        <p:spPr>
          <a:xfrm>
            <a:off x="8771140" y="2215934"/>
            <a:ext cx="233208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“Skills ecosystems“</a:t>
            </a:r>
          </a:p>
          <a:p>
            <a:endParaRPr lang="en-GB" sz="1600" b="0" i="0" dirty="0">
              <a:solidFill>
                <a:srgbClr val="00206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1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H</a:t>
            </a:r>
            <a:r>
              <a:rPr lang="en-GB" sz="1600" b="0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igh quality vocational</a:t>
            </a:r>
            <a:br>
              <a:rPr lang="en-GB" sz="1600" b="0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1600" b="0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 skills</a:t>
            </a:r>
            <a:br>
              <a:rPr lang="en-GB" sz="1600" b="0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1600" b="0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- Regional development</a:t>
            </a:r>
            <a:br>
              <a:rPr lang="en-GB" sz="1600" b="0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1600" b="0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- Innovation</a:t>
            </a:r>
            <a:br>
              <a:rPr lang="en-GB" sz="1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1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I</a:t>
            </a:r>
            <a:r>
              <a:rPr lang="en-GB" sz="1600" b="0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ndustrial clusters</a:t>
            </a:r>
            <a:br>
              <a:rPr lang="en-GB" sz="1600" b="0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1600" b="0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- Smart specialisation</a:t>
            </a:r>
            <a:br>
              <a:rPr lang="en-GB" sz="1600" b="0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1600" b="0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- Social inclusion</a:t>
            </a:r>
            <a:endParaRPr lang="en-GB" sz="16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80C710C0-3B44-F505-FB14-3A3D0C2398B3}"/>
              </a:ext>
            </a:extLst>
          </p:cNvPr>
          <p:cNvSpPr/>
          <p:nvPr/>
        </p:nvSpPr>
        <p:spPr>
          <a:xfrm>
            <a:off x="9087785" y="2173514"/>
            <a:ext cx="1712573" cy="403646"/>
          </a:xfrm>
          <a:prstGeom prst="round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D067E583-EDBB-D2EC-C911-FE31A0572179}"/>
              </a:ext>
            </a:extLst>
          </p:cNvPr>
          <p:cNvSpPr/>
          <p:nvPr/>
        </p:nvSpPr>
        <p:spPr>
          <a:xfrm>
            <a:off x="623045" y="5239149"/>
            <a:ext cx="6922974" cy="403646"/>
          </a:xfrm>
          <a:prstGeom prst="round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60541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FE1D2A6-1982-E743-4030-E855B7C23A0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60" b="7044"/>
          <a:stretch/>
        </p:blipFill>
        <p:spPr>
          <a:xfrm>
            <a:off x="502849" y="5888046"/>
            <a:ext cx="1534559" cy="969954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4CED551-12ED-744D-1B95-5779046BAB73}"/>
              </a:ext>
            </a:extLst>
          </p:cNvPr>
          <p:cNvSpPr/>
          <p:nvPr/>
        </p:nvSpPr>
        <p:spPr>
          <a:xfrm>
            <a:off x="0" y="-2"/>
            <a:ext cx="10189029" cy="96993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indent="0" algn="ctr">
              <a:buNone/>
            </a:pPr>
            <a:r>
              <a:rPr lang="en-GB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Centres of Vocational Excellence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B4190006-A347-F451-70AF-530E3A19BBAB}"/>
              </a:ext>
            </a:extLst>
          </p:cNvPr>
          <p:cNvSpPr/>
          <p:nvPr/>
        </p:nvSpPr>
        <p:spPr>
          <a:xfrm>
            <a:off x="483063" y="1666086"/>
            <a:ext cx="5134708" cy="2110154"/>
          </a:xfrm>
          <a:prstGeom prst="ellipse">
            <a:avLst/>
          </a:prstGeom>
          <a:noFill/>
          <a:ln w="571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Donut 8">
            <a:extLst>
              <a:ext uri="{FF2B5EF4-FFF2-40B4-BE49-F238E27FC236}">
                <a16:creationId xmlns:a16="http://schemas.microsoft.com/office/drawing/2014/main" id="{1D2BB3C2-AE8A-5022-1A58-6FB9B2876CDD}"/>
              </a:ext>
            </a:extLst>
          </p:cNvPr>
          <p:cNvSpPr/>
          <p:nvPr/>
        </p:nvSpPr>
        <p:spPr>
          <a:xfrm>
            <a:off x="1133523" y="2339009"/>
            <a:ext cx="659422" cy="640927"/>
          </a:xfrm>
          <a:prstGeom prst="donut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9" name="Flowchart: Connector 8">
            <a:extLst>
              <a:ext uri="{FF2B5EF4-FFF2-40B4-BE49-F238E27FC236}">
                <a16:creationId xmlns:a16="http://schemas.microsoft.com/office/drawing/2014/main" id="{806AF154-E2B8-AFF5-E0CA-F52B5D32B916}"/>
              </a:ext>
            </a:extLst>
          </p:cNvPr>
          <p:cNvSpPr/>
          <p:nvPr/>
        </p:nvSpPr>
        <p:spPr>
          <a:xfrm>
            <a:off x="2900777" y="1864728"/>
            <a:ext cx="448408" cy="438704"/>
          </a:xfrm>
          <a:prstGeom prst="flowChartConnector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Flowchart: Connector 9">
            <a:extLst>
              <a:ext uri="{FF2B5EF4-FFF2-40B4-BE49-F238E27FC236}">
                <a16:creationId xmlns:a16="http://schemas.microsoft.com/office/drawing/2014/main" id="{5A01E3B4-70CF-D468-1CA3-CF409E3E519C}"/>
              </a:ext>
            </a:extLst>
          </p:cNvPr>
          <p:cNvSpPr/>
          <p:nvPr/>
        </p:nvSpPr>
        <p:spPr>
          <a:xfrm>
            <a:off x="3929475" y="1900305"/>
            <a:ext cx="448408" cy="438704"/>
          </a:xfrm>
          <a:prstGeom prst="flowChartConnector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Flowchart: Connector 10">
            <a:extLst>
              <a:ext uri="{FF2B5EF4-FFF2-40B4-BE49-F238E27FC236}">
                <a16:creationId xmlns:a16="http://schemas.microsoft.com/office/drawing/2014/main" id="{A9985AE6-7B1D-B4C3-D84C-B7E79FF4586B}"/>
              </a:ext>
            </a:extLst>
          </p:cNvPr>
          <p:cNvSpPr/>
          <p:nvPr/>
        </p:nvSpPr>
        <p:spPr>
          <a:xfrm>
            <a:off x="2755719" y="2718087"/>
            <a:ext cx="448408" cy="438704"/>
          </a:xfrm>
          <a:prstGeom prst="flowChartConnector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Flowchart: Connector 11">
            <a:extLst>
              <a:ext uri="{FF2B5EF4-FFF2-40B4-BE49-F238E27FC236}">
                <a16:creationId xmlns:a16="http://schemas.microsoft.com/office/drawing/2014/main" id="{7309D0E7-4046-C0BC-1E67-45D1D45BC807}"/>
              </a:ext>
            </a:extLst>
          </p:cNvPr>
          <p:cNvSpPr/>
          <p:nvPr/>
        </p:nvSpPr>
        <p:spPr>
          <a:xfrm>
            <a:off x="4381269" y="2579104"/>
            <a:ext cx="448408" cy="438704"/>
          </a:xfrm>
          <a:prstGeom prst="flowChartConnector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Flowchart: Connector 12">
            <a:extLst>
              <a:ext uri="{FF2B5EF4-FFF2-40B4-BE49-F238E27FC236}">
                <a16:creationId xmlns:a16="http://schemas.microsoft.com/office/drawing/2014/main" id="{D302C1F5-FDCC-3D14-CD12-2A331EF32C45}"/>
              </a:ext>
            </a:extLst>
          </p:cNvPr>
          <p:cNvSpPr/>
          <p:nvPr/>
        </p:nvSpPr>
        <p:spPr>
          <a:xfrm>
            <a:off x="3485463" y="3202720"/>
            <a:ext cx="448408" cy="438704"/>
          </a:xfrm>
          <a:prstGeom prst="flowChartConnector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0A33FB5-7B2B-CA2D-F01D-6FE2DFAADE16}"/>
              </a:ext>
            </a:extLst>
          </p:cNvPr>
          <p:cNvCxnSpPr>
            <a:cxnSpLocks/>
            <a:stCxn id="8" idx="6"/>
            <a:endCxn id="9" idx="2"/>
          </p:cNvCxnSpPr>
          <p:nvPr/>
        </p:nvCxnSpPr>
        <p:spPr>
          <a:xfrm flipV="1">
            <a:off x="1792945" y="2084080"/>
            <a:ext cx="1107832" cy="57539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F8E9864-AC09-194B-EFA4-0CFD44CFDED4}"/>
              </a:ext>
            </a:extLst>
          </p:cNvPr>
          <p:cNvCxnSpPr>
            <a:cxnSpLocks/>
            <a:stCxn id="8" idx="6"/>
            <a:endCxn id="10" idx="3"/>
          </p:cNvCxnSpPr>
          <p:nvPr/>
        </p:nvCxnSpPr>
        <p:spPr>
          <a:xfrm flipV="1">
            <a:off x="1792945" y="2274762"/>
            <a:ext cx="2202198" cy="38471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F982E78-D33A-D893-2885-26CD601A8B22}"/>
              </a:ext>
            </a:extLst>
          </p:cNvPr>
          <p:cNvCxnSpPr>
            <a:cxnSpLocks/>
            <a:stCxn id="8" idx="6"/>
            <a:endCxn id="12" idx="1"/>
          </p:cNvCxnSpPr>
          <p:nvPr/>
        </p:nvCxnSpPr>
        <p:spPr>
          <a:xfrm flipV="1">
            <a:off x="1792945" y="2643351"/>
            <a:ext cx="2653992" cy="1612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26B3D087-1815-3D4C-9FA6-911C33931E6F}"/>
              </a:ext>
            </a:extLst>
          </p:cNvPr>
          <p:cNvCxnSpPr>
            <a:cxnSpLocks/>
            <a:stCxn id="8" idx="6"/>
            <a:endCxn id="11" idx="2"/>
          </p:cNvCxnSpPr>
          <p:nvPr/>
        </p:nvCxnSpPr>
        <p:spPr>
          <a:xfrm>
            <a:off x="1792945" y="2659473"/>
            <a:ext cx="962774" cy="2779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D135E69-9B05-6075-F730-16D8484800D9}"/>
              </a:ext>
            </a:extLst>
          </p:cNvPr>
          <p:cNvCxnSpPr>
            <a:cxnSpLocks/>
            <a:stCxn id="8" idx="6"/>
            <a:endCxn id="13" idx="4"/>
          </p:cNvCxnSpPr>
          <p:nvPr/>
        </p:nvCxnSpPr>
        <p:spPr>
          <a:xfrm>
            <a:off x="1792945" y="2659473"/>
            <a:ext cx="1916722" cy="98195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51B437D7-ED36-64E6-4BCF-7B479C1E6C75}"/>
              </a:ext>
            </a:extLst>
          </p:cNvPr>
          <p:cNvCxnSpPr>
            <a:stCxn id="9" idx="4"/>
            <a:endCxn id="11" idx="0"/>
          </p:cNvCxnSpPr>
          <p:nvPr/>
        </p:nvCxnSpPr>
        <p:spPr>
          <a:xfrm flipH="1">
            <a:off x="2979923" y="2303432"/>
            <a:ext cx="145058" cy="4146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DB6757A-79B1-1DC6-BA38-3FBC10073712}"/>
              </a:ext>
            </a:extLst>
          </p:cNvPr>
          <p:cNvCxnSpPr>
            <a:stCxn id="9" idx="4"/>
            <a:endCxn id="13" idx="0"/>
          </p:cNvCxnSpPr>
          <p:nvPr/>
        </p:nvCxnSpPr>
        <p:spPr>
          <a:xfrm>
            <a:off x="3124981" y="2303432"/>
            <a:ext cx="584686" cy="8992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B095603B-F99C-8A8C-862C-6A0EB55780B2}"/>
              </a:ext>
            </a:extLst>
          </p:cNvPr>
          <p:cNvCxnSpPr>
            <a:stCxn id="11" idx="6"/>
            <a:endCxn id="12" idx="1"/>
          </p:cNvCxnSpPr>
          <p:nvPr/>
        </p:nvCxnSpPr>
        <p:spPr>
          <a:xfrm flipV="1">
            <a:off x="3204127" y="2643351"/>
            <a:ext cx="1242810" cy="2940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014F0D61-A80D-9B30-9A6B-ACF18F6AE63C}"/>
              </a:ext>
            </a:extLst>
          </p:cNvPr>
          <p:cNvCxnSpPr>
            <a:stCxn id="10" idx="5"/>
            <a:endCxn id="12" idx="1"/>
          </p:cNvCxnSpPr>
          <p:nvPr/>
        </p:nvCxnSpPr>
        <p:spPr>
          <a:xfrm>
            <a:off x="4312215" y="2274762"/>
            <a:ext cx="134722" cy="3685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4D7D4F4F-BAF0-99E2-1F93-53576F12C0BF}"/>
              </a:ext>
            </a:extLst>
          </p:cNvPr>
          <p:cNvCxnSpPr>
            <a:stCxn id="9" idx="6"/>
            <a:endCxn id="10" idx="2"/>
          </p:cNvCxnSpPr>
          <p:nvPr/>
        </p:nvCxnSpPr>
        <p:spPr>
          <a:xfrm>
            <a:off x="3349185" y="2084080"/>
            <a:ext cx="580290" cy="355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3BB9A7F1-5EDF-F991-A236-EAA57C674511}"/>
              </a:ext>
            </a:extLst>
          </p:cNvPr>
          <p:cNvCxnSpPr>
            <a:stCxn id="10" idx="4"/>
            <a:endCxn id="13" idx="7"/>
          </p:cNvCxnSpPr>
          <p:nvPr/>
        </p:nvCxnSpPr>
        <p:spPr>
          <a:xfrm flipH="1">
            <a:off x="3868203" y="2339009"/>
            <a:ext cx="285476" cy="92795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D630B876-24CA-50E5-AB2B-386DD0BAE45D}"/>
              </a:ext>
            </a:extLst>
          </p:cNvPr>
          <p:cNvCxnSpPr>
            <a:stCxn id="13" idx="7"/>
            <a:endCxn id="12" idx="3"/>
          </p:cNvCxnSpPr>
          <p:nvPr/>
        </p:nvCxnSpPr>
        <p:spPr>
          <a:xfrm flipV="1">
            <a:off x="3868203" y="2953561"/>
            <a:ext cx="578734" cy="31340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F282B28C-3032-2C10-DBC8-B1B69D7C582F}"/>
              </a:ext>
            </a:extLst>
          </p:cNvPr>
          <p:cNvCxnSpPr>
            <a:stCxn id="11" idx="6"/>
            <a:endCxn id="13" idx="0"/>
          </p:cNvCxnSpPr>
          <p:nvPr/>
        </p:nvCxnSpPr>
        <p:spPr>
          <a:xfrm>
            <a:off x="3204127" y="2937439"/>
            <a:ext cx="505540" cy="26528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4933BDBD-3307-518A-BDCB-D7E2B30D0C3F}"/>
              </a:ext>
            </a:extLst>
          </p:cNvPr>
          <p:cNvCxnSpPr>
            <a:stCxn id="9" idx="4"/>
            <a:endCxn id="12" idx="1"/>
          </p:cNvCxnSpPr>
          <p:nvPr/>
        </p:nvCxnSpPr>
        <p:spPr>
          <a:xfrm>
            <a:off x="3124981" y="2303432"/>
            <a:ext cx="1321956" cy="33991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D5339D08-8A2B-CEE4-A8A3-0B6E1B136285}"/>
              </a:ext>
            </a:extLst>
          </p:cNvPr>
          <p:cNvCxnSpPr>
            <a:stCxn id="11" idx="6"/>
            <a:endCxn id="10" idx="3"/>
          </p:cNvCxnSpPr>
          <p:nvPr/>
        </p:nvCxnSpPr>
        <p:spPr>
          <a:xfrm flipV="1">
            <a:off x="3204127" y="2274762"/>
            <a:ext cx="791016" cy="6626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02684718-BE81-5ED1-E1E7-649CEECDE173}"/>
              </a:ext>
            </a:extLst>
          </p:cNvPr>
          <p:cNvSpPr txBox="1"/>
          <p:nvPr/>
        </p:nvSpPr>
        <p:spPr>
          <a:xfrm>
            <a:off x="1239014" y="2520240"/>
            <a:ext cx="50116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err="1"/>
              <a:t>CoVE</a:t>
            </a:r>
            <a:endParaRPr lang="en-GB" sz="1000" dirty="0"/>
          </a:p>
        </p:txBody>
      </p: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115BD71F-9EFA-B329-4161-B030A7C8D00C}"/>
              </a:ext>
            </a:extLst>
          </p:cNvPr>
          <p:cNvCxnSpPr>
            <a:cxnSpLocks/>
            <a:stCxn id="8" idx="4"/>
          </p:cNvCxnSpPr>
          <p:nvPr/>
        </p:nvCxnSpPr>
        <p:spPr>
          <a:xfrm>
            <a:off x="1463234" y="2979936"/>
            <a:ext cx="0" cy="169691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78A3CD05-FD18-4D40-A698-88A4BC49E6D9}"/>
              </a:ext>
            </a:extLst>
          </p:cNvPr>
          <p:cNvCxnSpPr/>
          <p:nvPr/>
        </p:nvCxnSpPr>
        <p:spPr>
          <a:xfrm>
            <a:off x="1480802" y="4676851"/>
            <a:ext cx="88364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>
            <a:extLst>
              <a:ext uri="{FF2B5EF4-FFF2-40B4-BE49-F238E27FC236}">
                <a16:creationId xmlns:a16="http://schemas.microsoft.com/office/drawing/2014/main" id="{194077FC-BE4B-E48D-D571-9D1C42BED2EE}"/>
              </a:ext>
            </a:extLst>
          </p:cNvPr>
          <p:cNvSpPr txBox="1"/>
          <p:nvPr/>
        </p:nvSpPr>
        <p:spPr>
          <a:xfrm>
            <a:off x="2346861" y="4258397"/>
            <a:ext cx="718783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>
                <a:solidFill>
                  <a:schemeClr val="accent1">
                    <a:lumMod val="75000"/>
                  </a:schemeClr>
                </a:solidFill>
              </a:rPr>
              <a:t>Active or leading member in a cluster or association of VET providers</a:t>
            </a:r>
            <a:br>
              <a:rPr lang="en-GB" sz="1600" b="1" dirty="0">
                <a:solidFill>
                  <a:schemeClr val="accent1">
                    <a:lumMod val="75000"/>
                  </a:schemeClr>
                </a:solidFill>
              </a:rPr>
            </a:br>
            <a:br>
              <a:rPr lang="en-GB" sz="16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GB" sz="1600" b="1" dirty="0">
                <a:solidFill>
                  <a:schemeClr val="accent1">
                    <a:lumMod val="75000"/>
                  </a:schemeClr>
                </a:solidFill>
              </a:rPr>
              <a:t>Sectoral – regional – project based</a:t>
            </a:r>
            <a:br>
              <a:rPr lang="en-GB" sz="1600" b="1" dirty="0">
                <a:solidFill>
                  <a:schemeClr val="accent1">
                    <a:lumMod val="75000"/>
                  </a:schemeClr>
                </a:solidFill>
              </a:rPr>
            </a:br>
            <a:br>
              <a:rPr lang="en-GB" sz="16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GB" sz="1600" b="1" dirty="0">
                <a:solidFill>
                  <a:schemeClr val="accent1">
                    <a:lumMod val="75000"/>
                  </a:schemeClr>
                </a:solidFill>
              </a:rPr>
              <a:t>Collaboration with economic, educational, social, and political partners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4BF12D0B-AC92-E74E-1767-3D116D9103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552277" y="6139023"/>
            <a:ext cx="2136874" cy="468000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284400C-B2C0-A656-CC49-3143617DA2EE}"/>
              </a:ext>
            </a:extLst>
          </p:cNvPr>
          <p:cNvCxnSpPr>
            <a:cxnSpLocks/>
          </p:cNvCxnSpPr>
          <p:nvPr/>
        </p:nvCxnSpPr>
        <p:spPr>
          <a:xfrm>
            <a:off x="623045" y="5841822"/>
            <a:ext cx="10979960" cy="0"/>
          </a:xfrm>
          <a:prstGeom prst="line">
            <a:avLst/>
          </a:prstGeom>
          <a:ln w="1270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xtBox 71">
            <a:extLst>
              <a:ext uri="{FF2B5EF4-FFF2-40B4-BE49-F238E27FC236}">
                <a16:creationId xmlns:a16="http://schemas.microsoft.com/office/drawing/2014/main" id="{50A95164-3DF3-31CC-8D8A-B1597A875D67}"/>
              </a:ext>
            </a:extLst>
          </p:cNvPr>
          <p:cNvSpPr txBox="1"/>
          <p:nvPr/>
        </p:nvSpPr>
        <p:spPr>
          <a:xfrm>
            <a:off x="8842158" y="2189300"/>
            <a:ext cx="233208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“Skills ecosystems“</a:t>
            </a:r>
          </a:p>
          <a:p>
            <a:endParaRPr lang="en-GB" sz="1600" b="0" i="0" dirty="0">
              <a:solidFill>
                <a:srgbClr val="00206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1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H</a:t>
            </a:r>
            <a:r>
              <a:rPr lang="en-GB" sz="1600" b="0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igh quality vocational</a:t>
            </a:r>
            <a:br>
              <a:rPr lang="en-GB" sz="1600" b="0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1600" b="0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 skills</a:t>
            </a:r>
            <a:br>
              <a:rPr lang="en-GB" sz="1600" b="0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1600" b="0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- Regional development</a:t>
            </a:r>
            <a:br>
              <a:rPr lang="en-GB" sz="1600" b="0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1600" b="0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- Innovation</a:t>
            </a:r>
            <a:br>
              <a:rPr lang="en-GB" sz="1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1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I</a:t>
            </a:r>
            <a:r>
              <a:rPr lang="en-GB" sz="1600" b="0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ndustrial clusters</a:t>
            </a:r>
            <a:br>
              <a:rPr lang="en-GB" sz="1600" b="0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1600" b="0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- Smart specialisation</a:t>
            </a:r>
            <a:br>
              <a:rPr lang="en-GB" sz="1600" b="0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1600" b="0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- Social inclusion</a:t>
            </a:r>
            <a:endParaRPr lang="en-GB" sz="16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FBFAB542-3A17-1081-7CB9-59D46C3658BC}"/>
              </a:ext>
            </a:extLst>
          </p:cNvPr>
          <p:cNvSpPr txBox="1"/>
          <p:nvPr/>
        </p:nvSpPr>
        <p:spPr>
          <a:xfrm>
            <a:off x="2918373" y="1962425"/>
            <a:ext cx="50116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/>
              <a:t>VET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68560060-1BB0-FB15-70F6-6EDF80F381BC}"/>
              </a:ext>
            </a:extLst>
          </p:cNvPr>
          <p:cNvSpPr txBox="1"/>
          <p:nvPr/>
        </p:nvSpPr>
        <p:spPr>
          <a:xfrm>
            <a:off x="2777813" y="2816159"/>
            <a:ext cx="50116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/>
              <a:t>VET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B3F6A7E0-DB53-586F-4D1A-3C7BE92800A0}"/>
              </a:ext>
            </a:extLst>
          </p:cNvPr>
          <p:cNvSpPr txBox="1"/>
          <p:nvPr/>
        </p:nvSpPr>
        <p:spPr>
          <a:xfrm>
            <a:off x="3498384" y="3288158"/>
            <a:ext cx="50116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/>
              <a:t>VET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EABCFFC1-6BD9-3D57-2B85-45D0662C4B59}"/>
              </a:ext>
            </a:extLst>
          </p:cNvPr>
          <p:cNvSpPr txBox="1"/>
          <p:nvPr/>
        </p:nvSpPr>
        <p:spPr>
          <a:xfrm>
            <a:off x="4405386" y="2668202"/>
            <a:ext cx="50116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/>
              <a:t>VET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F5F22677-44A7-7B92-5826-4335EAB525FB}"/>
              </a:ext>
            </a:extLst>
          </p:cNvPr>
          <p:cNvSpPr txBox="1"/>
          <p:nvPr/>
        </p:nvSpPr>
        <p:spPr>
          <a:xfrm>
            <a:off x="3962983" y="1977227"/>
            <a:ext cx="50116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/>
              <a:t>VET</a:t>
            </a: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6C4331E1-59DF-E733-928F-987DD1F3730C}"/>
              </a:ext>
            </a:extLst>
          </p:cNvPr>
          <p:cNvSpPr/>
          <p:nvPr/>
        </p:nvSpPr>
        <p:spPr>
          <a:xfrm>
            <a:off x="2364445" y="5163380"/>
            <a:ext cx="6149240" cy="403646"/>
          </a:xfrm>
          <a:prstGeom prst="round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4DF952B0-0CD5-7AA5-239C-9D15106F29FC}"/>
              </a:ext>
            </a:extLst>
          </p:cNvPr>
          <p:cNvSpPr/>
          <p:nvPr/>
        </p:nvSpPr>
        <p:spPr>
          <a:xfrm>
            <a:off x="9167687" y="2173514"/>
            <a:ext cx="1712573" cy="403646"/>
          </a:xfrm>
          <a:prstGeom prst="round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03478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FE1D2A6-1982-E743-4030-E855B7C23A0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60" b="7044"/>
          <a:stretch/>
        </p:blipFill>
        <p:spPr>
          <a:xfrm>
            <a:off x="502849" y="5888046"/>
            <a:ext cx="1534559" cy="969954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4CED551-12ED-744D-1B95-5779046BAB73}"/>
              </a:ext>
            </a:extLst>
          </p:cNvPr>
          <p:cNvSpPr/>
          <p:nvPr/>
        </p:nvSpPr>
        <p:spPr>
          <a:xfrm>
            <a:off x="0" y="-2"/>
            <a:ext cx="10189029" cy="96993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indent="0" algn="ctr">
              <a:buNone/>
            </a:pPr>
            <a:r>
              <a:rPr lang="en-GB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Centres of Vocational Excellence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B4190006-A347-F451-70AF-530E3A19BBAB}"/>
              </a:ext>
            </a:extLst>
          </p:cNvPr>
          <p:cNvSpPr/>
          <p:nvPr/>
        </p:nvSpPr>
        <p:spPr>
          <a:xfrm>
            <a:off x="1737359" y="1666086"/>
            <a:ext cx="3880411" cy="2110154"/>
          </a:xfrm>
          <a:prstGeom prst="ellipse">
            <a:avLst/>
          </a:prstGeom>
          <a:noFill/>
          <a:ln w="571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Donut 8">
            <a:extLst>
              <a:ext uri="{FF2B5EF4-FFF2-40B4-BE49-F238E27FC236}">
                <a16:creationId xmlns:a16="http://schemas.microsoft.com/office/drawing/2014/main" id="{1D2BB3C2-AE8A-5022-1A58-6FB9B2876CDD}"/>
              </a:ext>
            </a:extLst>
          </p:cNvPr>
          <p:cNvSpPr/>
          <p:nvPr/>
        </p:nvSpPr>
        <p:spPr>
          <a:xfrm>
            <a:off x="623045" y="4356387"/>
            <a:ext cx="659422" cy="640927"/>
          </a:xfrm>
          <a:prstGeom prst="donu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9" name="Flowchart: Connector 8">
            <a:extLst>
              <a:ext uri="{FF2B5EF4-FFF2-40B4-BE49-F238E27FC236}">
                <a16:creationId xmlns:a16="http://schemas.microsoft.com/office/drawing/2014/main" id="{806AF154-E2B8-AFF5-E0CA-F52B5D32B916}"/>
              </a:ext>
            </a:extLst>
          </p:cNvPr>
          <p:cNvSpPr/>
          <p:nvPr/>
        </p:nvSpPr>
        <p:spPr>
          <a:xfrm>
            <a:off x="2900777" y="1864728"/>
            <a:ext cx="448408" cy="438704"/>
          </a:xfrm>
          <a:prstGeom prst="flowChartConnector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Flowchart: Connector 9">
            <a:extLst>
              <a:ext uri="{FF2B5EF4-FFF2-40B4-BE49-F238E27FC236}">
                <a16:creationId xmlns:a16="http://schemas.microsoft.com/office/drawing/2014/main" id="{5A01E3B4-70CF-D468-1CA3-CF409E3E519C}"/>
              </a:ext>
            </a:extLst>
          </p:cNvPr>
          <p:cNvSpPr/>
          <p:nvPr/>
        </p:nvSpPr>
        <p:spPr>
          <a:xfrm>
            <a:off x="3929475" y="1900305"/>
            <a:ext cx="448408" cy="438704"/>
          </a:xfrm>
          <a:prstGeom prst="flowChartConnector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Flowchart: Connector 10">
            <a:extLst>
              <a:ext uri="{FF2B5EF4-FFF2-40B4-BE49-F238E27FC236}">
                <a16:creationId xmlns:a16="http://schemas.microsoft.com/office/drawing/2014/main" id="{A9985AE6-7B1D-B4C3-D84C-B7E79FF4586B}"/>
              </a:ext>
            </a:extLst>
          </p:cNvPr>
          <p:cNvSpPr/>
          <p:nvPr/>
        </p:nvSpPr>
        <p:spPr>
          <a:xfrm>
            <a:off x="2755719" y="2718087"/>
            <a:ext cx="448408" cy="438704"/>
          </a:xfrm>
          <a:prstGeom prst="flowChartConnector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Flowchart: Connector 11">
            <a:extLst>
              <a:ext uri="{FF2B5EF4-FFF2-40B4-BE49-F238E27FC236}">
                <a16:creationId xmlns:a16="http://schemas.microsoft.com/office/drawing/2014/main" id="{7309D0E7-4046-C0BC-1E67-45D1D45BC807}"/>
              </a:ext>
            </a:extLst>
          </p:cNvPr>
          <p:cNvSpPr/>
          <p:nvPr/>
        </p:nvSpPr>
        <p:spPr>
          <a:xfrm>
            <a:off x="4381269" y="2579104"/>
            <a:ext cx="448408" cy="438704"/>
          </a:xfrm>
          <a:prstGeom prst="flowChartConnector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Flowchart: Connector 12">
            <a:extLst>
              <a:ext uri="{FF2B5EF4-FFF2-40B4-BE49-F238E27FC236}">
                <a16:creationId xmlns:a16="http://schemas.microsoft.com/office/drawing/2014/main" id="{D302C1F5-FDCC-3D14-CD12-2A331EF32C45}"/>
              </a:ext>
            </a:extLst>
          </p:cNvPr>
          <p:cNvSpPr/>
          <p:nvPr/>
        </p:nvSpPr>
        <p:spPr>
          <a:xfrm>
            <a:off x="3485463" y="3202720"/>
            <a:ext cx="448408" cy="438704"/>
          </a:xfrm>
          <a:prstGeom prst="flowChartConnector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0A33FB5-7B2B-CA2D-F01D-6FE2DFAADE16}"/>
              </a:ext>
            </a:extLst>
          </p:cNvPr>
          <p:cNvCxnSpPr>
            <a:cxnSpLocks/>
            <a:stCxn id="8" idx="6"/>
            <a:endCxn id="9" idx="2"/>
          </p:cNvCxnSpPr>
          <p:nvPr/>
        </p:nvCxnSpPr>
        <p:spPr>
          <a:xfrm flipV="1">
            <a:off x="1282467" y="2084080"/>
            <a:ext cx="1618310" cy="259277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F8E9864-AC09-194B-EFA4-0CFD44CFDED4}"/>
              </a:ext>
            </a:extLst>
          </p:cNvPr>
          <p:cNvCxnSpPr>
            <a:cxnSpLocks/>
            <a:stCxn id="8" idx="6"/>
            <a:endCxn id="10" idx="3"/>
          </p:cNvCxnSpPr>
          <p:nvPr/>
        </p:nvCxnSpPr>
        <p:spPr>
          <a:xfrm flipV="1">
            <a:off x="1282467" y="2274762"/>
            <a:ext cx="2712676" cy="24020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F982E78-D33A-D893-2885-26CD601A8B22}"/>
              </a:ext>
            </a:extLst>
          </p:cNvPr>
          <p:cNvCxnSpPr>
            <a:cxnSpLocks/>
            <a:stCxn id="8" idx="6"/>
            <a:endCxn id="12" idx="1"/>
          </p:cNvCxnSpPr>
          <p:nvPr/>
        </p:nvCxnSpPr>
        <p:spPr>
          <a:xfrm flipV="1">
            <a:off x="1282467" y="2643351"/>
            <a:ext cx="3164470" cy="20335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26B3D087-1815-3D4C-9FA6-911C33931E6F}"/>
              </a:ext>
            </a:extLst>
          </p:cNvPr>
          <p:cNvCxnSpPr>
            <a:cxnSpLocks/>
            <a:stCxn id="8" idx="6"/>
            <a:endCxn id="11" idx="2"/>
          </p:cNvCxnSpPr>
          <p:nvPr/>
        </p:nvCxnSpPr>
        <p:spPr>
          <a:xfrm flipV="1">
            <a:off x="1282467" y="2937439"/>
            <a:ext cx="1473252" cy="17394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D135E69-9B05-6075-F730-16D8484800D9}"/>
              </a:ext>
            </a:extLst>
          </p:cNvPr>
          <p:cNvCxnSpPr>
            <a:cxnSpLocks/>
            <a:stCxn id="8" idx="6"/>
            <a:endCxn id="13" idx="4"/>
          </p:cNvCxnSpPr>
          <p:nvPr/>
        </p:nvCxnSpPr>
        <p:spPr>
          <a:xfrm flipV="1">
            <a:off x="1282467" y="3641424"/>
            <a:ext cx="2427200" cy="103542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51B437D7-ED36-64E6-4BCF-7B479C1E6C75}"/>
              </a:ext>
            </a:extLst>
          </p:cNvPr>
          <p:cNvCxnSpPr>
            <a:stCxn id="9" idx="4"/>
            <a:endCxn id="11" idx="0"/>
          </p:cNvCxnSpPr>
          <p:nvPr/>
        </p:nvCxnSpPr>
        <p:spPr>
          <a:xfrm flipH="1">
            <a:off x="2979923" y="2303432"/>
            <a:ext cx="145058" cy="4146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DB6757A-79B1-1DC6-BA38-3FBC10073712}"/>
              </a:ext>
            </a:extLst>
          </p:cNvPr>
          <p:cNvCxnSpPr>
            <a:stCxn id="9" idx="4"/>
            <a:endCxn id="13" idx="0"/>
          </p:cNvCxnSpPr>
          <p:nvPr/>
        </p:nvCxnSpPr>
        <p:spPr>
          <a:xfrm>
            <a:off x="3124981" y="2303432"/>
            <a:ext cx="584686" cy="8992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B095603B-F99C-8A8C-862C-6A0EB55780B2}"/>
              </a:ext>
            </a:extLst>
          </p:cNvPr>
          <p:cNvCxnSpPr>
            <a:stCxn id="11" idx="6"/>
            <a:endCxn id="12" idx="1"/>
          </p:cNvCxnSpPr>
          <p:nvPr/>
        </p:nvCxnSpPr>
        <p:spPr>
          <a:xfrm flipV="1">
            <a:off x="3204127" y="2643351"/>
            <a:ext cx="1242810" cy="2940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014F0D61-A80D-9B30-9A6B-ACF18F6AE63C}"/>
              </a:ext>
            </a:extLst>
          </p:cNvPr>
          <p:cNvCxnSpPr>
            <a:stCxn id="10" idx="5"/>
            <a:endCxn id="12" idx="1"/>
          </p:cNvCxnSpPr>
          <p:nvPr/>
        </p:nvCxnSpPr>
        <p:spPr>
          <a:xfrm>
            <a:off x="4312215" y="2274762"/>
            <a:ext cx="134722" cy="3685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4D7D4F4F-BAF0-99E2-1F93-53576F12C0BF}"/>
              </a:ext>
            </a:extLst>
          </p:cNvPr>
          <p:cNvCxnSpPr>
            <a:stCxn id="9" idx="6"/>
            <a:endCxn id="10" idx="2"/>
          </p:cNvCxnSpPr>
          <p:nvPr/>
        </p:nvCxnSpPr>
        <p:spPr>
          <a:xfrm>
            <a:off x="3349185" y="2084080"/>
            <a:ext cx="580290" cy="355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3BB9A7F1-5EDF-F991-A236-EAA57C674511}"/>
              </a:ext>
            </a:extLst>
          </p:cNvPr>
          <p:cNvCxnSpPr>
            <a:stCxn id="10" idx="4"/>
            <a:endCxn id="13" idx="7"/>
          </p:cNvCxnSpPr>
          <p:nvPr/>
        </p:nvCxnSpPr>
        <p:spPr>
          <a:xfrm flipH="1">
            <a:off x="3868203" y="2339009"/>
            <a:ext cx="285476" cy="92795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D630B876-24CA-50E5-AB2B-386DD0BAE45D}"/>
              </a:ext>
            </a:extLst>
          </p:cNvPr>
          <p:cNvCxnSpPr>
            <a:stCxn id="13" idx="7"/>
            <a:endCxn id="12" idx="3"/>
          </p:cNvCxnSpPr>
          <p:nvPr/>
        </p:nvCxnSpPr>
        <p:spPr>
          <a:xfrm flipV="1">
            <a:off x="3868203" y="2953561"/>
            <a:ext cx="578734" cy="31340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F282B28C-3032-2C10-DBC8-B1B69D7C582F}"/>
              </a:ext>
            </a:extLst>
          </p:cNvPr>
          <p:cNvCxnSpPr>
            <a:stCxn id="11" idx="6"/>
            <a:endCxn id="13" idx="0"/>
          </p:cNvCxnSpPr>
          <p:nvPr/>
        </p:nvCxnSpPr>
        <p:spPr>
          <a:xfrm>
            <a:off x="3204127" y="2937439"/>
            <a:ext cx="505540" cy="26528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4933BDBD-3307-518A-BDCB-D7E2B30D0C3F}"/>
              </a:ext>
            </a:extLst>
          </p:cNvPr>
          <p:cNvCxnSpPr>
            <a:stCxn id="9" idx="4"/>
            <a:endCxn id="12" idx="1"/>
          </p:cNvCxnSpPr>
          <p:nvPr/>
        </p:nvCxnSpPr>
        <p:spPr>
          <a:xfrm>
            <a:off x="3124981" y="2303432"/>
            <a:ext cx="1321956" cy="33991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D5339D08-8A2B-CEE4-A8A3-0B6E1B136285}"/>
              </a:ext>
            </a:extLst>
          </p:cNvPr>
          <p:cNvCxnSpPr>
            <a:stCxn id="11" idx="6"/>
            <a:endCxn id="10" idx="3"/>
          </p:cNvCxnSpPr>
          <p:nvPr/>
        </p:nvCxnSpPr>
        <p:spPr>
          <a:xfrm flipV="1">
            <a:off x="3204127" y="2274762"/>
            <a:ext cx="791016" cy="6626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02684718-BE81-5ED1-E1E7-649CEECDE173}"/>
              </a:ext>
            </a:extLst>
          </p:cNvPr>
          <p:cNvSpPr txBox="1"/>
          <p:nvPr/>
        </p:nvSpPr>
        <p:spPr>
          <a:xfrm>
            <a:off x="728536" y="4537618"/>
            <a:ext cx="50116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err="1"/>
              <a:t>CoVE</a:t>
            </a:r>
            <a:endParaRPr lang="en-GB" sz="1000" dirty="0"/>
          </a:p>
        </p:txBody>
      </p: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78A3CD05-FD18-4D40-A698-88A4BC49E6D9}"/>
              </a:ext>
            </a:extLst>
          </p:cNvPr>
          <p:cNvCxnSpPr/>
          <p:nvPr/>
        </p:nvCxnSpPr>
        <p:spPr>
          <a:xfrm>
            <a:off x="1480802" y="4676851"/>
            <a:ext cx="88364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>
            <a:extLst>
              <a:ext uri="{FF2B5EF4-FFF2-40B4-BE49-F238E27FC236}">
                <a16:creationId xmlns:a16="http://schemas.microsoft.com/office/drawing/2014/main" id="{194077FC-BE4B-E48D-D571-9D1C42BED2EE}"/>
              </a:ext>
            </a:extLst>
          </p:cNvPr>
          <p:cNvSpPr txBox="1"/>
          <p:nvPr/>
        </p:nvSpPr>
        <p:spPr>
          <a:xfrm>
            <a:off x="2346861" y="4258397"/>
            <a:ext cx="718783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>
                <a:solidFill>
                  <a:schemeClr val="accent1">
                    <a:lumMod val="75000"/>
                  </a:schemeClr>
                </a:solidFill>
              </a:rPr>
              <a:t>Organisation </a:t>
            </a:r>
            <a:r>
              <a:rPr lang="en-GB" sz="1600" b="1" dirty="0">
                <a:solidFill>
                  <a:schemeClr val="accent1">
                    <a:lumMod val="75000"/>
                  </a:schemeClr>
                </a:solidFill>
              </a:rPr>
              <a:t>that coordinates VET Providers, but not a VET provider</a:t>
            </a:r>
            <a:br>
              <a:rPr lang="en-GB" sz="1600" b="1" dirty="0">
                <a:solidFill>
                  <a:schemeClr val="accent1">
                    <a:lumMod val="75000"/>
                  </a:schemeClr>
                </a:solidFill>
              </a:rPr>
            </a:br>
            <a:br>
              <a:rPr lang="en-GB" sz="16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GB" sz="1600" b="1" dirty="0">
                <a:solidFill>
                  <a:schemeClr val="accent1">
                    <a:lumMod val="75000"/>
                  </a:schemeClr>
                </a:solidFill>
              </a:rPr>
              <a:t>Sectoral – regional – project based</a:t>
            </a:r>
            <a:br>
              <a:rPr lang="en-GB" sz="1600" b="1" dirty="0">
                <a:solidFill>
                  <a:schemeClr val="accent1">
                    <a:lumMod val="75000"/>
                  </a:schemeClr>
                </a:solidFill>
              </a:rPr>
            </a:br>
            <a:br>
              <a:rPr lang="en-GB" sz="16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GB" sz="1600" b="1" dirty="0">
                <a:solidFill>
                  <a:schemeClr val="accent1">
                    <a:lumMod val="75000"/>
                  </a:schemeClr>
                </a:solidFill>
              </a:rPr>
              <a:t>Collaboration with economic, educational, social, and political partners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4BF12D0B-AC92-E74E-1767-3D116D9103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552277" y="6139023"/>
            <a:ext cx="2136874" cy="468000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284400C-B2C0-A656-CC49-3143617DA2EE}"/>
              </a:ext>
            </a:extLst>
          </p:cNvPr>
          <p:cNvCxnSpPr>
            <a:cxnSpLocks/>
          </p:cNvCxnSpPr>
          <p:nvPr/>
        </p:nvCxnSpPr>
        <p:spPr>
          <a:xfrm>
            <a:off x="623045" y="5841822"/>
            <a:ext cx="10979960" cy="0"/>
          </a:xfrm>
          <a:prstGeom prst="line">
            <a:avLst/>
          </a:prstGeom>
          <a:ln w="1270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xtBox 71">
            <a:extLst>
              <a:ext uri="{FF2B5EF4-FFF2-40B4-BE49-F238E27FC236}">
                <a16:creationId xmlns:a16="http://schemas.microsoft.com/office/drawing/2014/main" id="{50A95164-3DF3-31CC-8D8A-B1597A875D67}"/>
              </a:ext>
            </a:extLst>
          </p:cNvPr>
          <p:cNvSpPr txBox="1"/>
          <p:nvPr/>
        </p:nvSpPr>
        <p:spPr>
          <a:xfrm>
            <a:off x="8842158" y="2189300"/>
            <a:ext cx="233208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“Skills ecosystems“</a:t>
            </a:r>
          </a:p>
          <a:p>
            <a:endParaRPr lang="en-GB" sz="1600" b="0" i="0" dirty="0">
              <a:solidFill>
                <a:srgbClr val="00206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1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H</a:t>
            </a:r>
            <a:r>
              <a:rPr lang="en-GB" sz="1600" b="0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igh quality vocational</a:t>
            </a:r>
            <a:br>
              <a:rPr lang="en-GB" sz="1600" b="0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1600" b="0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 skills</a:t>
            </a:r>
            <a:br>
              <a:rPr lang="en-GB" sz="1600" b="0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1600" b="0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- Regional development</a:t>
            </a:r>
            <a:br>
              <a:rPr lang="en-GB" sz="1600" b="0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1600" b="0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- Innovation</a:t>
            </a:r>
            <a:br>
              <a:rPr lang="en-GB" sz="1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1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I</a:t>
            </a:r>
            <a:r>
              <a:rPr lang="en-GB" sz="1600" b="0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ndustrial clusters</a:t>
            </a:r>
            <a:br>
              <a:rPr lang="en-GB" sz="1600" b="0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1600" b="0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- Smart specialisation</a:t>
            </a:r>
            <a:br>
              <a:rPr lang="en-GB" sz="1600" b="0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1600" b="0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- Social inclusion</a:t>
            </a:r>
            <a:endParaRPr lang="en-GB" sz="16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FBFAB542-3A17-1081-7CB9-59D46C3658BC}"/>
              </a:ext>
            </a:extLst>
          </p:cNvPr>
          <p:cNvSpPr txBox="1"/>
          <p:nvPr/>
        </p:nvSpPr>
        <p:spPr>
          <a:xfrm>
            <a:off x="2918373" y="1962425"/>
            <a:ext cx="50116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/>
              <a:t>VET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68560060-1BB0-FB15-70F6-6EDF80F381BC}"/>
              </a:ext>
            </a:extLst>
          </p:cNvPr>
          <p:cNvSpPr txBox="1"/>
          <p:nvPr/>
        </p:nvSpPr>
        <p:spPr>
          <a:xfrm>
            <a:off x="2777813" y="2816159"/>
            <a:ext cx="50116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/>
              <a:t>VET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B3F6A7E0-DB53-586F-4D1A-3C7BE92800A0}"/>
              </a:ext>
            </a:extLst>
          </p:cNvPr>
          <p:cNvSpPr txBox="1"/>
          <p:nvPr/>
        </p:nvSpPr>
        <p:spPr>
          <a:xfrm>
            <a:off x="3498384" y="3288158"/>
            <a:ext cx="50116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/>
              <a:t>VET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EABCFFC1-6BD9-3D57-2B85-45D0662C4B59}"/>
              </a:ext>
            </a:extLst>
          </p:cNvPr>
          <p:cNvSpPr txBox="1"/>
          <p:nvPr/>
        </p:nvSpPr>
        <p:spPr>
          <a:xfrm>
            <a:off x="4405386" y="2668202"/>
            <a:ext cx="50116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/>
              <a:t>VET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F5F22677-44A7-7B92-5826-4335EAB525FB}"/>
              </a:ext>
            </a:extLst>
          </p:cNvPr>
          <p:cNvSpPr txBox="1"/>
          <p:nvPr/>
        </p:nvSpPr>
        <p:spPr>
          <a:xfrm>
            <a:off x="3962983" y="1977227"/>
            <a:ext cx="50116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/>
              <a:t>VET</a:t>
            </a: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6C4331E1-59DF-E733-928F-987DD1F3730C}"/>
              </a:ext>
            </a:extLst>
          </p:cNvPr>
          <p:cNvSpPr/>
          <p:nvPr/>
        </p:nvSpPr>
        <p:spPr>
          <a:xfrm>
            <a:off x="2364445" y="5163380"/>
            <a:ext cx="6149240" cy="403646"/>
          </a:xfrm>
          <a:prstGeom prst="round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4DF952B0-0CD5-7AA5-239C-9D15106F29FC}"/>
              </a:ext>
            </a:extLst>
          </p:cNvPr>
          <p:cNvSpPr/>
          <p:nvPr/>
        </p:nvSpPr>
        <p:spPr>
          <a:xfrm>
            <a:off x="9167687" y="2173514"/>
            <a:ext cx="1712573" cy="403646"/>
          </a:xfrm>
          <a:prstGeom prst="round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72699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FE1D2A6-1982-E743-4030-E855B7C23A0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60" b="7044"/>
          <a:stretch/>
        </p:blipFill>
        <p:spPr>
          <a:xfrm>
            <a:off x="502849" y="5888046"/>
            <a:ext cx="1534559" cy="969954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4CED551-12ED-744D-1B95-5779046BAB73}"/>
              </a:ext>
            </a:extLst>
          </p:cNvPr>
          <p:cNvSpPr/>
          <p:nvPr/>
        </p:nvSpPr>
        <p:spPr>
          <a:xfrm>
            <a:off x="0" y="-2"/>
            <a:ext cx="10189029" cy="96993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indent="0" algn="ctr">
              <a:buNone/>
            </a:pPr>
            <a:r>
              <a:rPr lang="en-GB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Centres of Vocational Excellence</a:t>
            </a:r>
          </a:p>
        </p:txBody>
      </p:sp>
      <p:sp>
        <p:nvSpPr>
          <p:cNvPr id="8" name="Donut 8">
            <a:extLst>
              <a:ext uri="{FF2B5EF4-FFF2-40B4-BE49-F238E27FC236}">
                <a16:creationId xmlns:a16="http://schemas.microsoft.com/office/drawing/2014/main" id="{1D2BB3C2-AE8A-5022-1A58-6FB9B2876CDD}"/>
              </a:ext>
            </a:extLst>
          </p:cNvPr>
          <p:cNvSpPr/>
          <p:nvPr/>
        </p:nvSpPr>
        <p:spPr>
          <a:xfrm>
            <a:off x="6593296" y="2747382"/>
            <a:ext cx="659422" cy="640927"/>
          </a:xfrm>
          <a:prstGeom prst="donut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30" name="Donut 56">
            <a:extLst>
              <a:ext uri="{FF2B5EF4-FFF2-40B4-BE49-F238E27FC236}">
                <a16:creationId xmlns:a16="http://schemas.microsoft.com/office/drawing/2014/main" id="{73381860-FC96-BBF7-9045-06DF4BB11F29}"/>
              </a:ext>
            </a:extLst>
          </p:cNvPr>
          <p:cNvSpPr/>
          <p:nvPr/>
        </p:nvSpPr>
        <p:spPr>
          <a:xfrm>
            <a:off x="3460733" y="1555616"/>
            <a:ext cx="659422" cy="640927"/>
          </a:xfrm>
          <a:prstGeom prst="donut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31" name="Donut 57">
            <a:extLst>
              <a:ext uri="{FF2B5EF4-FFF2-40B4-BE49-F238E27FC236}">
                <a16:creationId xmlns:a16="http://schemas.microsoft.com/office/drawing/2014/main" id="{D5975716-9CF2-30EF-653F-D035C2D536DC}"/>
              </a:ext>
            </a:extLst>
          </p:cNvPr>
          <p:cNvSpPr/>
          <p:nvPr/>
        </p:nvSpPr>
        <p:spPr>
          <a:xfrm>
            <a:off x="2356477" y="2637022"/>
            <a:ext cx="659422" cy="640927"/>
          </a:xfrm>
          <a:prstGeom prst="donut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32" name="Donut 58">
            <a:extLst>
              <a:ext uri="{FF2B5EF4-FFF2-40B4-BE49-F238E27FC236}">
                <a16:creationId xmlns:a16="http://schemas.microsoft.com/office/drawing/2014/main" id="{AFF84FE6-C19A-9F0E-0B73-21823B115BD0}"/>
              </a:ext>
            </a:extLst>
          </p:cNvPr>
          <p:cNvSpPr/>
          <p:nvPr/>
        </p:nvSpPr>
        <p:spPr>
          <a:xfrm>
            <a:off x="3061006" y="3664968"/>
            <a:ext cx="659422" cy="640927"/>
          </a:xfrm>
          <a:prstGeom prst="donut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33" name="Donut 59">
            <a:extLst>
              <a:ext uri="{FF2B5EF4-FFF2-40B4-BE49-F238E27FC236}">
                <a16:creationId xmlns:a16="http://schemas.microsoft.com/office/drawing/2014/main" id="{3BC3C22B-2E93-70FD-F7EC-D08EBC9B4533}"/>
              </a:ext>
            </a:extLst>
          </p:cNvPr>
          <p:cNvSpPr/>
          <p:nvPr/>
        </p:nvSpPr>
        <p:spPr>
          <a:xfrm>
            <a:off x="4636709" y="3985431"/>
            <a:ext cx="659422" cy="640927"/>
          </a:xfrm>
          <a:prstGeom prst="donut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34" name="Donut 60">
            <a:extLst>
              <a:ext uri="{FF2B5EF4-FFF2-40B4-BE49-F238E27FC236}">
                <a16:creationId xmlns:a16="http://schemas.microsoft.com/office/drawing/2014/main" id="{CA41C051-9156-B308-16E1-61CCA2FC91D8}"/>
              </a:ext>
            </a:extLst>
          </p:cNvPr>
          <p:cNvSpPr/>
          <p:nvPr/>
        </p:nvSpPr>
        <p:spPr>
          <a:xfrm>
            <a:off x="5001887" y="1718483"/>
            <a:ext cx="659422" cy="640927"/>
          </a:xfrm>
          <a:prstGeom prst="donut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1C7505FA-40EF-DF40-2FF1-95A072E24289}"/>
              </a:ext>
            </a:extLst>
          </p:cNvPr>
          <p:cNvCxnSpPr>
            <a:stCxn id="8" idx="2"/>
            <a:endCxn id="34" idx="4"/>
          </p:cNvCxnSpPr>
          <p:nvPr/>
        </p:nvCxnSpPr>
        <p:spPr>
          <a:xfrm flipH="1" flipV="1">
            <a:off x="5331598" y="2359410"/>
            <a:ext cx="1261698" cy="7084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317F5A58-2326-0146-2FCC-252ECEFEC806}"/>
              </a:ext>
            </a:extLst>
          </p:cNvPr>
          <p:cNvCxnSpPr>
            <a:stCxn id="8" idx="2"/>
            <a:endCxn id="30" idx="4"/>
          </p:cNvCxnSpPr>
          <p:nvPr/>
        </p:nvCxnSpPr>
        <p:spPr>
          <a:xfrm flipH="1" flipV="1">
            <a:off x="3790444" y="2196543"/>
            <a:ext cx="2802852" cy="87130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80E5E21D-E60B-32B2-6751-4E2F1624E46C}"/>
              </a:ext>
            </a:extLst>
          </p:cNvPr>
          <p:cNvCxnSpPr>
            <a:stCxn id="8" idx="2"/>
            <a:endCxn id="31" idx="6"/>
          </p:cNvCxnSpPr>
          <p:nvPr/>
        </p:nvCxnSpPr>
        <p:spPr>
          <a:xfrm flipH="1" flipV="1">
            <a:off x="3015899" y="2957486"/>
            <a:ext cx="3577397" cy="1103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FE1784F9-6EF3-4725-1265-447CE54E7A9B}"/>
              </a:ext>
            </a:extLst>
          </p:cNvPr>
          <p:cNvCxnSpPr>
            <a:stCxn id="8" idx="2"/>
            <a:endCxn id="32" idx="6"/>
          </p:cNvCxnSpPr>
          <p:nvPr/>
        </p:nvCxnSpPr>
        <p:spPr>
          <a:xfrm flipH="1">
            <a:off x="3720428" y="3067846"/>
            <a:ext cx="2872868" cy="91758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52F8E147-71B7-C381-B94C-EB436B040239}"/>
              </a:ext>
            </a:extLst>
          </p:cNvPr>
          <p:cNvCxnSpPr>
            <a:stCxn id="8" idx="2"/>
            <a:endCxn id="33" idx="0"/>
          </p:cNvCxnSpPr>
          <p:nvPr/>
        </p:nvCxnSpPr>
        <p:spPr>
          <a:xfrm flipH="1">
            <a:off x="4966420" y="3067846"/>
            <a:ext cx="1626876" cy="91758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355FC5B7-3DDA-0D60-8E48-C6D1D2AF60A9}"/>
              </a:ext>
            </a:extLst>
          </p:cNvPr>
          <p:cNvSpPr txBox="1"/>
          <p:nvPr/>
        </p:nvSpPr>
        <p:spPr>
          <a:xfrm>
            <a:off x="5096254" y="1913201"/>
            <a:ext cx="50116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err="1"/>
              <a:t>CoVE</a:t>
            </a:r>
            <a:endParaRPr lang="en-GB" sz="1000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02684718-BE81-5ED1-E1E7-649CEECDE173}"/>
              </a:ext>
            </a:extLst>
          </p:cNvPr>
          <p:cNvSpPr txBox="1"/>
          <p:nvPr/>
        </p:nvSpPr>
        <p:spPr>
          <a:xfrm>
            <a:off x="6698787" y="2928613"/>
            <a:ext cx="50116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err="1"/>
              <a:t>CoVE</a:t>
            </a:r>
            <a:endParaRPr lang="en-GB" sz="1000" dirty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371C2991-7B76-10FD-0E86-907743F1E498}"/>
              </a:ext>
            </a:extLst>
          </p:cNvPr>
          <p:cNvSpPr txBox="1"/>
          <p:nvPr/>
        </p:nvSpPr>
        <p:spPr>
          <a:xfrm>
            <a:off x="4751306" y="4154177"/>
            <a:ext cx="50116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err="1"/>
              <a:t>CoVE</a:t>
            </a:r>
            <a:endParaRPr lang="en-GB" sz="1000" dirty="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3E97B7B5-C9FF-8B2F-0446-5540A95EA551}"/>
              </a:ext>
            </a:extLst>
          </p:cNvPr>
          <p:cNvSpPr txBox="1"/>
          <p:nvPr/>
        </p:nvSpPr>
        <p:spPr>
          <a:xfrm>
            <a:off x="3153131" y="3862320"/>
            <a:ext cx="50116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err="1"/>
              <a:t>CoVE</a:t>
            </a:r>
            <a:endParaRPr lang="en-GB" sz="1000" dirty="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9552C401-3A33-547C-2813-B4FEB9915D46}"/>
              </a:ext>
            </a:extLst>
          </p:cNvPr>
          <p:cNvSpPr txBox="1"/>
          <p:nvPr/>
        </p:nvSpPr>
        <p:spPr>
          <a:xfrm>
            <a:off x="2450844" y="2821624"/>
            <a:ext cx="50116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err="1"/>
              <a:t>CoVE</a:t>
            </a:r>
            <a:endParaRPr lang="en-GB" sz="1000" dirty="0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05EF6150-DE61-F66B-ED67-D6883AB7A92B}"/>
              </a:ext>
            </a:extLst>
          </p:cNvPr>
          <p:cNvSpPr txBox="1"/>
          <p:nvPr/>
        </p:nvSpPr>
        <p:spPr>
          <a:xfrm>
            <a:off x="3564345" y="1757759"/>
            <a:ext cx="50116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err="1"/>
              <a:t>CoVE</a:t>
            </a:r>
            <a:endParaRPr lang="en-GB" sz="1000" dirty="0"/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BBFD0EBF-BE97-611B-C4DD-2A81CD1FE3CD}"/>
              </a:ext>
            </a:extLst>
          </p:cNvPr>
          <p:cNvCxnSpPr>
            <a:stCxn id="34" idx="4"/>
            <a:endCxn id="33" idx="0"/>
          </p:cNvCxnSpPr>
          <p:nvPr/>
        </p:nvCxnSpPr>
        <p:spPr>
          <a:xfrm flipH="1">
            <a:off x="4966420" y="2359410"/>
            <a:ext cx="365178" cy="162602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1BFCC264-5B6F-A7A0-5437-8286AC7E5643}"/>
              </a:ext>
            </a:extLst>
          </p:cNvPr>
          <p:cNvCxnSpPr>
            <a:stCxn id="34" idx="4"/>
            <a:endCxn id="32" idx="6"/>
          </p:cNvCxnSpPr>
          <p:nvPr/>
        </p:nvCxnSpPr>
        <p:spPr>
          <a:xfrm flipH="1">
            <a:off x="3720428" y="2359410"/>
            <a:ext cx="1611170" cy="162602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E85F3D07-A755-6FC8-4602-8E04090D7639}"/>
              </a:ext>
            </a:extLst>
          </p:cNvPr>
          <p:cNvCxnSpPr>
            <a:stCxn id="34" idx="4"/>
            <a:endCxn id="30" idx="4"/>
          </p:cNvCxnSpPr>
          <p:nvPr/>
        </p:nvCxnSpPr>
        <p:spPr>
          <a:xfrm flipH="1" flipV="1">
            <a:off x="3790444" y="2196543"/>
            <a:ext cx="1541154" cy="16286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10EEAEE4-C760-CE80-4D52-E5C08E27E91D}"/>
              </a:ext>
            </a:extLst>
          </p:cNvPr>
          <p:cNvCxnSpPr>
            <a:stCxn id="34" idx="4"/>
            <a:endCxn id="31" idx="6"/>
          </p:cNvCxnSpPr>
          <p:nvPr/>
        </p:nvCxnSpPr>
        <p:spPr>
          <a:xfrm flipH="1">
            <a:off x="3015899" y="2359410"/>
            <a:ext cx="2315699" cy="5980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31E03D87-B963-FE52-F0F5-FBA6D7483601}"/>
              </a:ext>
            </a:extLst>
          </p:cNvPr>
          <p:cNvCxnSpPr>
            <a:stCxn id="30" idx="4"/>
            <a:endCxn id="32" idx="6"/>
          </p:cNvCxnSpPr>
          <p:nvPr/>
        </p:nvCxnSpPr>
        <p:spPr>
          <a:xfrm flipH="1">
            <a:off x="3720428" y="2196543"/>
            <a:ext cx="70016" cy="17888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96DD8FAC-0CDE-C89F-C26A-A134F1CB2DEF}"/>
              </a:ext>
            </a:extLst>
          </p:cNvPr>
          <p:cNvCxnSpPr>
            <a:stCxn id="31" idx="6"/>
            <a:endCxn id="32" idx="0"/>
          </p:cNvCxnSpPr>
          <p:nvPr/>
        </p:nvCxnSpPr>
        <p:spPr>
          <a:xfrm>
            <a:off x="3015899" y="2957486"/>
            <a:ext cx="374818" cy="70748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923000EA-8F97-05D9-E199-6373540038AB}"/>
              </a:ext>
            </a:extLst>
          </p:cNvPr>
          <p:cNvCxnSpPr>
            <a:stCxn id="32" idx="6"/>
            <a:endCxn id="33" idx="0"/>
          </p:cNvCxnSpPr>
          <p:nvPr/>
        </p:nvCxnSpPr>
        <p:spPr>
          <a:xfrm flipV="1">
            <a:off x="3720428" y="3985431"/>
            <a:ext cx="1245992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17F7A54A-7765-C082-BCE4-ED752F88C451}"/>
              </a:ext>
            </a:extLst>
          </p:cNvPr>
          <p:cNvCxnSpPr>
            <a:stCxn id="30" idx="4"/>
            <a:endCxn id="31" idx="6"/>
          </p:cNvCxnSpPr>
          <p:nvPr/>
        </p:nvCxnSpPr>
        <p:spPr>
          <a:xfrm flipH="1">
            <a:off x="3015899" y="2196543"/>
            <a:ext cx="774545" cy="7609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7AF4C046-D568-A0FB-E478-3F246EC35D28}"/>
              </a:ext>
            </a:extLst>
          </p:cNvPr>
          <p:cNvCxnSpPr>
            <a:stCxn id="30" idx="4"/>
            <a:endCxn id="33" idx="0"/>
          </p:cNvCxnSpPr>
          <p:nvPr/>
        </p:nvCxnSpPr>
        <p:spPr>
          <a:xfrm>
            <a:off x="3790444" y="2196543"/>
            <a:ext cx="1175976" cy="17888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FB15B763-2289-E89D-1AF2-9A086B1B18F4}"/>
              </a:ext>
            </a:extLst>
          </p:cNvPr>
          <p:cNvCxnSpPr>
            <a:stCxn id="31" idx="6"/>
            <a:endCxn id="33" idx="0"/>
          </p:cNvCxnSpPr>
          <p:nvPr/>
        </p:nvCxnSpPr>
        <p:spPr>
          <a:xfrm>
            <a:off x="3015899" y="2957486"/>
            <a:ext cx="1950521" cy="102794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>
            <a:extLst>
              <a:ext uri="{FF2B5EF4-FFF2-40B4-BE49-F238E27FC236}">
                <a16:creationId xmlns:a16="http://schemas.microsoft.com/office/drawing/2014/main" id="{3F136D3F-D4A7-F0B7-88F0-74881FC9ABB6}"/>
              </a:ext>
            </a:extLst>
          </p:cNvPr>
          <p:cNvSpPr txBox="1"/>
          <p:nvPr/>
        </p:nvSpPr>
        <p:spPr>
          <a:xfrm>
            <a:off x="9410330" y="2118277"/>
            <a:ext cx="233208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“Skills ecosystems“</a:t>
            </a:r>
          </a:p>
          <a:p>
            <a:endParaRPr lang="en-GB" sz="1600" b="0" i="0" dirty="0">
              <a:solidFill>
                <a:srgbClr val="00206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1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H</a:t>
            </a:r>
            <a:r>
              <a:rPr lang="en-GB" sz="1600" b="0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igh quality vocational</a:t>
            </a:r>
            <a:br>
              <a:rPr lang="en-GB" sz="1600" b="0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1600" b="0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 skills</a:t>
            </a:r>
            <a:br>
              <a:rPr lang="en-GB" sz="1600" b="0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1600" b="0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- Regional development</a:t>
            </a:r>
            <a:br>
              <a:rPr lang="en-GB" sz="1600" b="0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1600" b="0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- Innovation</a:t>
            </a:r>
            <a:br>
              <a:rPr lang="en-GB" sz="1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1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I</a:t>
            </a:r>
            <a:r>
              <a:rPr lang="en-GB" sz="1600" b="0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ndustrial clusters</a:t>
            </a:r>
            <a:br>
              <a:rPr lang="en-GB" sz="1600" b="0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1600" b="0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- Smart specialisation</a:t>
            </a:r>
            <a:br>
              <a:rPr lang="en-GB" sz="1600" b="0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1600" b="0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- Social inclusion</a:t>
            </a:r>
            <a:endParaRPr lang="en-GB" sz="16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2" name="Rectangle: Rounded Corners 61">
            <a:extLst>
              <a:ext uri="{FF2B5EF4-FFF2-40B4-BE49-F238E27FC236}">
                <a16:creationId xmlns:a16="http://schemas.microsoft.com/office/drawing/2014/main" id="{B0B7CB7F-3C47-E605-656A-B3AD3959B675}"/>
              </a:ext>
            </a:extLst>
          </p:cNvPr>
          <p:cNvSpPr/>
          <p:nvPr/>
        </p:nvSpPr>
        <p:spPr>
          <a:xfrm>
            <a:off x="9726981" y="2102491"/>
            <a:ext cx="1712573" cy="403646"/>
          </a:xfrm>
          <a:prstGeom prst="round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749C88CC-3574-BE3C-FD94-5CF4E963732E}"/>
              </a:ext>
            </a:extLst>
          </p:cNvPr>
          <p:cNvSpPr txBox="1"/>
          <p:nvPr/>
        </p:nvSpPr>
        <p:spPr>
          <a:xfrm>
            <a:off x="2222402" y="5069217"/>
            <a:ext cx="718783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>
                <a:solidFill>
                  <a:schemeClr val="accent1">
                    <a:lumMod val="75000"/>
                  </a:schemeClr>
                </a:solidFill>
              </a:rPr>
              <a:t>Centres of Vocational Excellence from </a:t>
            </a:r>
            <a:r>
              <a:rPr lang="en-GB" sz="2000" b="1" dirty="0">
                <a:solidFill>
                  <a:schemeClr val="accent1">
                    <a:lumMod val="75000"/>
                  </a:schemeClr>
                </a:solidFill>
              </a:rPr>
              <a:t>different countries collaborate</a:t>
            </a:r>
            <a:br>
              <a:rPr lang="en-GB" sz="1600" b="1" dirty="0">
                <a:solidFill>
                  <a:schemeClr val="accent1">
                    <a:lumMod val="75000"/>
                  </a:schemeClr>
                </a:solidFill>
              </a:rPr>
            </a:br>
            <a:br>
              <a:rPr lang="en-GB" sz="16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GB" sz="1600" b="1" dirty="0">
                <a:solidFill>
                  <a:schemeClr val="accent1">
                    <a:lumMod val="75000"/>
                  </a:schemeClr>
                </a:solidFill>
              </a:rPr>
              <a:t>Usually sectoral – project based</a:t>
            </a:r>
            <a:br>
              <a:rPr lang="en-GB" sz="1600" b="1" dirty="0">
                <a:solidFill>
                  <a:schemeClr val="accent1">
                    <a:lumMod val="75000"/>
                  </a:schemeClr>
                </a:solidFill>
              </a:rPr>
            </a:br>
            <a:br>
              <a:rPr lang="en-GB" sz="16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GB" sz="1600" b="1" dirty="0">
                <a:solidFill>
                  <a:schemeClr val="accent1">
                    <a:lumMod val="75000"/>
                  </a:schemeClr>
                </a:solidFill>
              </a:rPr>
              <a:t>Collaboration with economic, educational, social, and political partners</a:t>
            </a:r>
          </a:p>
        </p:txBody>
      </p:sp>
      <p:sp>
        <p:nvSpPr>
          <p:cNvPr id="64" name="Rectangle: Rounded Corners 63">
            <a:extLst>
              <a:ext uri="{FF2B5EF4-FFF2-40B4-BE49-F238E27FC236}">
                <a16:creationId xmlns:a16="http://schemas.microsoft.com/office/drawing/2014/main" id="{D9E725A8-9DC7-279C-0976-8D780DDA3AAD}"/>
              </a:ext>
            </a:extLst>
          </p:cNvPr>
          <p:cNvSpPr/>
          <p:nvPr/>
        </p:nvSpPr>
        <p:spPr>
          <a:xfrm>
            <a:off x="2240158" y="6024505"/>
            <a:ext cx="6149240" cy="403646"/>
          </a:xfrm>
          <a:prstGeom prst="round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78458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77256F18-7F17-8CCD-292A-300693F80A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552277" y="6139023"/>
            <a:ext cx="2136874" cy="46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FE1D2A6-1982-E743-4030-E855B7C23A0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60" b="7044"/>
          <a:stretch/>
        </p:blipFill>
        <p:spPr>
          <a:xfrm>
            <a:off x="502849" y="5888046"/>
            <a:ext cx="1534559" cy="969954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4CED551-12ED-744D-1B95-5779046BAB73}"/>
              </a:ext>
            </a:extLst>
          </p:cNvPr>
          <p:cNvSpPr/>
          <p:nvPr/>
        </p:nvSpPr>
        <p:spPr>
          <a:xfrm>
            <a:off x="0" y="-2"/>
            <a:ext cx="10189029" cy="96993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2800" b="1" dirty="0">
                <a:solidFill>
                  <a:schemeClr val="bg1"/>
                </a:solidFill>
                <a:latin typeface="Arial"/>
                <a:cs typeface="Arial"/>
              </a:rPr>
              <a:t>From traditional VET schooling to more autonomy  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C27785EA-A7E3-A297-E23B-E3BFC30FDFF7}"/>
              </a:ext>
            </a:extLst>
          </p:cNvPr>
          <p:cNvGrpSpPr/>
          <p:nvPr/>
        </p:nvGrpSpPr>
        <p:grpSpPr>
          <a:xfrm>
            <a:off x="919925" y="1363545"/>
            <a:ext cx="9152795" cy="4807390"/>
            <a:chOff x="1408198" y="1363545"/>
            <a:chExt cx="9152795" cy="4807390"/>
          </a:xfrm>
        </p:grpSpPr>
        <p:sp>
          <p:nvSpPr>
            <p:cNvPr id="7" name="Textfeld 4">
              <a:extLst>
                <a:ext uri="{FF2B5EF4-FFF2-40B4-BE49-F238E27FC236}">
                  <a16:creationId xmlns:a16="http://schemas.microsoft.com/office/drawing/2014/main" id="{C670FF1E-9E9F-9C4F-60D1-CFCA21A17201}"/>
                </a:ext>
              </a:extLst>
            </p:cNvPr>
            <p:cNvSpPr txBox="1"/>
            <p:nvPr/>
          </p:nvSpPr>
          <p:spPr>
            <a:xfrm>
              <a:off x="1408198" y="3152046"/>
              <a:ext cx="2419350" cy="1569660"/>
            </a:xfrm>
            <a:prstGeom prst="rect">
              <a:avLst/>
            </a:prstGeom>
            <a:noFill/>
            <a:ln w="19050">
              <a:solidFill>
                <a:srgbClr val="002060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Char char="•"/>
                <a:tabLst/>
                <a:defRPr/>
              </a:pPr>
              <a:r>
                <a:rPr kumimoji="0" lang="de-DE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</a:rPr>
                <a:t> </a:t>
              </a:r>
              <a:r>
                <a:rPr lang="de-DE" sz="1600" kern="0" dirty="0" err="1">
                  <a:solidFill>
                    <a:srgbClr val="002060"/>
                  </a:solidFill>
                </a:rPr>
                <a:t>C</a:t>
              </a:r>
              <a:r>
                <a:rPr kumimoji="0" lang="de-DE" sz="16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</a:rPr>
                <a:t>entrally</a:t>
              </a:r>
              <a:r>
                <a:rPr kumimoji="0" lang="de-DE" sz="1600" b="0" i="0" u="none" strike="noStrike" kern="0" cap="none" spc="0" normalizeH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</a:rPr>
                <a:t> </a:t>
              </a:r>
              <a:r>
                <a:rPr kumimoji="0" lang="de-DE" sz="1600" b="0" i="0" u="none" strike="noStrike" kern="0" cap="none" spc="0" normalizeH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</a:rPr>
                <a:t>governed</a:t>
              </a:r>
              <a:endParaRPr kumimoji="0" lang="de-DE" sz="16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endParaRPr>
            </a:p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Char char="•"/>
                <a:tabLst/>
                <a:defRPr/>
              </a:pPr>
              <a:r>
                <a:rPr kumimoji="0" lang="de-DE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</a:rPr>
                <a:t> Central</a:t>
              </a:r>
              <a:r>
                <a:rPr kumimoji="0" lang="de-DE" sz="1600" b="0" i="0" u="none" strike="noStrike" kern="0" cap="none" spc="0" normalizeH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</a:rPr>
                <a:t> </a:t>
              </a:r>
              <a:r>
                <a:rPr kumimoji="0" lang="de-DE" sz="1600" b="0" i="0" u="none" strike="noStrike" kern="0" cap="none" spc="0" normalizeH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</a:rPr>
                <a:t>directives</a:t>
              </a:r>
              <a:endParaRPr kumimoji="0" lang="de-DE" sz="16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endParaRPr>
            </a:p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Char char="•"/>
                <a:tabLst/>
                <a:defRPr/>
              </a:pPr>
              <a:r>
                <a:rPr kumimoji="0" lang="de-DE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</a:rPr>
                <a:t> </a:t>
              </a:r>
              <a:r>
                <a:rPr kumimoji="0" lang="de-DE" sz="16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</a:rPr>
                <a:t>Bureaucratic</a:t>
              </a:r>
              <a:r>
                <a:rPr kumimoji="0" lang="de-DE" sz="1600" b="0" i="0" u="none" strike="noStrike" kern="0" cap="none" spc="0" normalizeH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</a:rPr>
                <a:t> </a:t>
              </a:r>
              <a:r>
                <a:rPr kumimoji="0" lang="de-DE" sz="1600" b="0" i="0" u="none" strike="noStrike" kern="0" cap="none" spc="0" normalizeH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</a:rPr>
                <a:t>inspection</a:t>
              </a:r>
              <a:endParaRPr kumimoji="0" lang="de-DE" sz="16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endParaRPr>
            </a:p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Char char="•"/>
                <a:tabLst/>
                <a:defRPr/>
              </a:pPr>
              <a:r>
                <a:rPr kumimoji="0" lang="de-DE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</a:rPr>
                <a:t> </a:t>
              </a:r>
              <a:r>
                <a:rPr kumimoji="0" lang="de-DE" sz="16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</a:rPr>
                <a:t>Centralised</a:t>
              </a:r>
              <a:r>
                <a:rPr kumimoji="0" lang="de-DE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</a:rPr>
                <a:t> </a:t>
              </a:r>
              <a:r>
                <a:rPr kumimoji="0" lang="de-DE" sz="16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</a:rPr>
                <a:t>budget</a:t>
              </a:r>
              <a:r>
                <a:rPr kumimoji="0" lang="de-DE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</a:rPr>
                <a:t> </a:t>
              </a:r>
            </a:p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Char char="•"/>
                <a:tabLst/>
                <a:defRPr/>
              </a:pPr>
              <a:r>
                <a:rPr kumimoji="0" lang="de-DE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</a:rPr>
                <a:t> </a:t>
              </a:r>
              <a:r>
                <a:rPr kumimoji="0" lang="de-DE" sz="16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</a:rPr>
                <a:t>Staff</a:t>
              </a:r>
              <a:r>
                <a:rPr kumimoji="0" lang="de-DE" sz="1600" b="0" i="0" u="none" strike="noStrike" kern="0" cap="none" spc="0" normalizeH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</a:rPr>
                <a:t> </a:t>
              </a:r>
              <a:r>
                <a:rPr kumimoji="0" lang="de-DE" sz="1600" b="0" i="0" u="none" strike="noStrike" kern="0" cap="none" spc="0" normalizeH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</a:rPr>
                <a:t>centrally</a:t>
              </a:r>
              <a:r>
                <a:rPr kumimoji="0" lang="de-DE" sz="1600" b="0" i="0" u="none" strike="noStrike" kern="0" cap="none" spc="0" normalizeH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</a:rPr>
                <a:t> </a:t>
              </a:r>
              <a:r>
                <a:rPr kumimoji="0" lang="de-DE" sz="1600" b="0" i="0" u="none" strike="noStrike" kern="0" cap="none" spc="0" normalizeH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</a:rPr>
                <a:t>allocated</a:t>
              </a:r>
              <a:endParaRPr kumimoji="0" lang="de-DE" sz="16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endParaRPr>
            </a:p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Char char="•"/>
                <a:tabLst/>
                <a:defRPr/>
              </a:pPr>
              <a:r>
                <a:rPr kumimoji="0" lang="de-DE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</a:rPr>
                <a:t> Binding</a:t>
              </a:r>
              <a:r>
                <a:rPr kumimoji="0" lang="de-DE" sz="1600" b="0" i="0" u="none" strike="noStrike" kern="0" cap="none" spc="0" normalizeH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</a:rPr>
                <a:t> </a:t>
              </a:r>
              <a:r>
                <a:rPr kumimoji="0" lang="de-DE" sz="1600" b="0" i="0" u="none" strike="noStrike" kern="0" cap="none" spc="0" normalizeH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</a:rPr>
                <a:t>curricula</a:t>
              </a:r>
              <a:endParaRPr kumimoji="0" lang="de-DE" sz="16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endParaRPr>
            </a:p>
          </p:txBody>
        </p:sp>
        <p:sp>
          <p:nvSpPr>
            <p:cNvPr id="8" name="Textfeld 5">
              <a:extLst>
                <a:ext uri="{FF2B5EF4-FFF2-40B4-BE49-F238E27FC236}">
                  <a16:creationId xmlns:a16="http://schemas.microsoft.com/office/drawing/2014/main" id="{57C0D02A-291F-8FD0-981E-0C32DB4B16A4}"/>
                </a:ext>
              </a:extLst>
            </p:cNvPr>
            <p:cNvSpPr txBox="1"/>
            <p:nvPr/>
          </p:nvSpPr>
          <p:spPr>
            <a:xfrm>
              <a:off x="4684798" y="1761396"/>
              <a:ext cx="3733261" cy="1323439"/>
            </a:xfrm>
            <a:prstGeom prst="rect">
              <a:avLst/>
            </a:prstGeom>
            <a:noFill/>
            <a:ln w="19050">
              <a:solidFill>
                <a:srgbClr val="002060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Char char="•"/>
                <a:tabLst/>
                <a:defRPr/>
              </a:pPr>
              <a:r>
                <a:rPr kumimoji="0" lang="de-DE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</a:rPr>
                <a:t> Overall </a:t>
              </a:r>
              <a:r>
                <a:rPr kumimoji="0" lang="de-DE" sz="16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</a:rPr>
                <a:t>objective</a:t>
              </a:r>
              <a:r>
                <a:rPr kumimoji="0" lang="de-DE" sz="1600" b="0" i="0" u="none" strike="noStrike" kern="0" cap="none" spc="0" normalizeH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</a:rPr>
                <a:t> </a:t>
              </a:r>
              <a:r>
                <a:rPr kumimoji="0" lang="de-DE" sz="1600" b="0" i="0" u="none" strike="noStrike" kern="0" cap="none" spc="0" normalizeH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</a:rPr>
                <a:t>setting</a:t>
              </a:r>
              <a:endParaRPr kumimoji="0" lang="de-DE" sz="16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endParaRPr>
            </a:p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Char char="•"/>
                <a:tabLst/>
                <a:defRPr/>
              </a:pPr>
              <a:r>
                <a:rPr kumimoji="0" lang="de-DE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</a:rPr>
                <a:t> </a:t>
              </a:r>
              <a:r>
                <a:rPr lang="de-DE" sz="1600" kern="0" dirty="0" err="1">
                  <a:solidFill>
                    <a:srgbClr val="002060"/>
                  </a:solidFill>
                </a:rPr>
                <a:t>External</a:t>
              </a:r>
              <a:r>
                <a:rPr lang="de-DE" sz="1600" kern="0" dirty="0">
                  <a:solidFill>
                    <a:srgbClr val="002060"/>
                  </a:solidFill>
                </a:rPr>
                <a:t> </a:t>
              </a:r>
              <a:r>
                <a:rPr kumimoji="0" lang="de-DE" sz="16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</a:rPr>
                <a:t>evaluation</a:t>
              </a:r>
              <a:r>
                <a:rPr kumimoji="0" lang="de-DE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</a:rPr>
                <a:t> (</a:t>
              </a:r>
              <a:r>
                <a:rPr kumimoji="0" lang="de-DE" sz="16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</a:rPr>
                <a:t>external</a:t>
              </a:r>
              <a:r>
                <a:rPr kumimoji="0" lang="de-DE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</a:rPr>
                <a:t> QM)</a:t>
              </a:r>
            </a:p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Char char="•"/>
                <a:tabLst/>
                <a:defRPr/>
              </a:pPr>
              <a:r>
                <a:rPr kumimoji="0" lang="de-DE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</a:rPr>
                <a:t> Overall</a:t>
              </a:r>
              <a:r>
                <a:rPr kumimoji="0" lang="de-DE" sz="1600" b="0" i="0" u="none" strike="noStrike" kern="0" cap="none" spc="0" normalizeH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</a:rPr>
                <a:t> </a:t>
              </a:r>
              <a:r>
                <a:rPr kumimoji="0" lang="de-DE" sz="1600" b="0" i="0" u="none" strike="noStrike" kern="0" cap="none" spc="0" normalizeH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</a:rPr>
                <a:t>budget</a:t>
              </a:r>
              <a:endParaRPr kumimoji="0" lang="de-DE" sz="16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endParaRPr>
            </a:p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Char char="•"/>
                <a:tabLst/>
                <a:defRPr/>
              </a:pPr>
              <a:r>
                <a:rPr kumimoji="0" lang="de-DE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</a:rPr>
                <a:t> </a:t>
              </a:r>
              <a:r>
                <a:rPr lang="de-DE" sz="1600" kern="0" dirty="0" err="1">
                  <a:solidFill>
                    <a:srgbClr val="002060"/>
                  </a:solidFill>
                </a:rPr>
                <a:t>Autonomy</a:t>
              </a:r>
              <a:r>
                <a:rPr lang="de-DE" sz="1600" kern="0" dirty="0">
                  <a:solidFill>
                    <a:srgbClr val="002060"/>
                  </a:solidFill>
                </a:rPr>
                <a:t> in </a:t>
              </a:r>
              <a:r>
                <a:rPr lang="de-DE" sz="1600" kern="0" dirty="0" err="1">
                  <a:solidFill>
                    <a:srgbClr val="002060"/>
                  </a:solidFill>
                </a:rPr>
                <a:t>terms</a:t>
              </a:r>
              <a:r>
                <a:rPr lang="de-DE" sz="1600" kern="0" dirty="0">
                  <a:solidFill>
                    <a:srgbClr val="002060"/>
                  </a:solidFill>
                </a:rPr>
                <a:t> </a:t>
              </a:r>
              <a:r>
                <a:rPr lang="de-DE" sz="1600" kern="0" dirty="0" err="1">
                  <a:solidFill>
                    <a:srgbClr val="002060"/>
                  </a:solidFill>
                </a:rPr>
                <a:t>of</a:t>
              </a:r>
              <a:r>
                <a:rPr lang="de-DE" sz="1600" kern="0" dirty="0">
                  <a:solidFill>
                    <a:srgbClr val="002060"/>
                  </a:solidFill>
                </a:rPr>
                <a:t> </a:t>
              </a:r>
              <a:r>
                <a:rPr lang="de-DE" sz="1600" kern="0" dirty="0" err="1">
                  <a:solidFill>
                    <a:srgbClr val="002060"/>
                  </a:solidFill>
                </a:rPr>
                <a:t>staffing</a:t>
              </a:r>
              <a:endParaRPr kumimoji="0" lang="de-DE" sz="16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endParaRPr>
            </a:p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Char char="•"/>
                <a:tabLst/>
                <a:defRPr/>
              </a:pPr>
              <a:r>
                <a:rPr kumimoji="0" lang="de-DE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</a:rPr>
                <a:t> </a:t>
              </a:r>
              <a:r>
                <a:rPr kumimoji="0" lang="de-DE" sz="16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</a:rPr>
                <a:t>Autonomy</a:t>
              </a:r>
              <a:r>
                <a:rPr kumimoji="0" lang="de-DE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</a:rPr>
                <a:t>: </a:t>
              </a:r>
              <a:r>
                <a:rPr kumimoji="0" lang="de-DE" sz="16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</a:rPr>
                <a:t>curricula</a:t>
              </a:r>
              <a:r>
                <a:rPr kumimoji="0" lang="de-DE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</a:rPr>
                <a:t> </a:t>
              </a:r>
              <a:r>
                <a:rPr kumimoji="0" lang="de-DE" sz="16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</a:rPr>
                <a:t>and</a:t>
              </a:r>
              <a:r>
                <a:rPr kumimoji="0" lang="de-DE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</a:rPr>
                <a:t> </a:t>
              </a:r>
              <a:r>
                <a:rPr kumimoji="0" lang="de-DE" sz="16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</a:rPr>
                <a:t>organigram</a:t>
              </a:r>
              <a:endParaRPr kumimoji="0" lang="de-DE" sz="16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endParaRPr>
            </a:p>
          </p:txBody>
        </p:sp>
        <p:sp>
          <p:nvSpPr>
            <p:cNvPr id="9" name="Textfeld 8">
              <a:extLst>
                <a:ext uri="{FF2B5EF4-FFF2-40B4-BE49-F238E27FC236}">
                  <a16:creationId xmlns:a16="http://schemas.microsoft.com/office/drawing/2014/main" id="{665266D9-E65F-64A7-5494-900ACA7CE560}"/>
                </a:ext>
              </a:extLst>
            </p:cNvPr>
            <p:cNvSpPr txBox="1"/>
            <p:nvPr/>
          </p:nvSpPr>
          <p:spPr>
            <a:xfrm>
              <a:off x="4675274" y="3275871"/>
              <a:ext cx="3743324" cy="1323439"/>
            </a:xfrm>
            <a:prstGeom prst="rect">
              <a:avLst/>
            </a:prstGeom>
            <a:noFill/>
            <a:ln w="19050">
              <a:solidFill>
                <a:srgbClr val="002060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Char char="•"/>
                <a:tabLst/>
                <a:defRPr/>
              </a:pPr>
              <a:r>
                <a:rPr kumimoji="0" lang="de-DE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</a:rPr>
                <a:t> Work</a:t>
              </a:r>
              <a:r>
                <a:rPr kumimoji="0" lang="de-DE" sz="1600" b="0" i="0" u="none" strike="noStrike" kern="0" cap="none" spc="0" normalizeH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</a:rPr>
                <a:t> </a:t>
              </a:r>
              <a:r>
                <a:rPr kumimoji="0" lang="de-DE" sz="1600" b="0" i="0" u="none" strike="noStrike" kern="0" cap="none" spc="0" normalizeH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</a:rPr>
                <a:t>programme</a:t>
              </a:r>
              <a:endParaRPr kumimoji="0" lang="de-DE" sz="16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endParaRPr>
            </a:p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Char char="•"/>
                <a:tabLst/>
                <a:defRPr/>
              </a:pPr>
              <a:r>
                <a:rPr kumimoji="0" lang="de-DE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</a:rPr>
                <a:t> </a:t>
              </a:r>
              <a:r>
                <a:rPr kumimoji="0" lang="de-DE" sz="16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</a:rPr>
                <a:t>Self</a:t>
              </a:r>
              <a:r>
                <a:rPr kumimoji="0" lang="de-DE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</a:rPr>
                <a:t>-evaluation (internal QM)</a:t>
              </a:r>
            </a:p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Char char="•"/>
                <a:tabLst/>
                <a:defRPr/>
              </a:pPr>
              <a:r>
                <a:rPr kumimoji="0" lang="de-DE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</a:rPr>
                <a:t> Internal </a:t>
              </a:r>
              <a:r>
                <a:rPr lang="de-DE" sz="1600" kern="0" dirty="0" err="1">
                  <a:solidFill>
                    <a:srgbClr val="002060"/>
                  </a:solidFill>
                </a:rPr>
                <a:t>b</a:t>
              </a:r>
              <a:r>
                <a:rPr kumimoji="0" lang="de-DE" sz="16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</a:rPr>
                <a:t>udgeting</a:t>
              </a:r>
              <a:r>
                <a:rPr kumimoji="0" lang="de-DE" sz="1600" b="0" i="0" u="none" strike="noStrike" kern="0" cap="none" spc="0" normalizeH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</a:rPr>
                <a:t> </a:t>
              </a:r>
              <a:r>
                <a:rPr kumimoji="0" lang="de-DE" sz="1600" b="0" i="0" u="none" strike="noStrike" kern="0" cap="none" spc="0" normalizeH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</a:rPr>
                <a:t>process</a:t>
              </a:r>
              <a:endParaRPr kumimoji="0" lang="de-DE" sz="16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endParaRPr>
            </a:p>
            <a:p>
              <a:pPr lv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Char char="•"/>
              </a:pPr>
              <a:r>
                <a:rPr kumimoji="0" lang="de-DE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</a:rPr>
                <a:t> </a:t>
              </a:r>
              <a:r>
                <a:rPr lang="de-DE" sz="1600" kern="0" dirty="0" err="1">
                  <a:solidFill>
                    <a:srgbClr val="002060"/>
                  </a:solidFill>
                </a:rPr>
                <a:t>Autonomy</a:t>
              </a:r>
              <a:r>
                <a:rPr lang="de-DE" sz="1600" kern="0" dirty="0">
                  <a:solidFill>
                    <a:srgbClr val="002060"/>
                  </a:solidFill>
                </a:rPr>
                <a:t> in </a:t>
              </a:r>
              <a:r>
                <a:rPr lang="de-DE" sz="1600" kern="0" dirty="0" err="1">
                  <a:solidFill>
                    <a:srgbClr val="002060"/>
                  </a:solidFill>
                </a:rPr>
                <a:t>terms</a:t>
              </a:r>
              <a:r>
                <a:rPr lang="de-DE" sz="1600" kern="0" dirty="0">
                  <a:solidFill>
                    <a:srgbClr val="002060"/>
                  </a:solidFill>
                </a:rPr>
                <a:t> </a:t>
              </a:r>
              <a:r>
                <a:rPr lang="de-DE" sz="1600" kern="0" dirty="0" err="1">
                  <a:solidFill>
                    <a:srgbClr val="002060"/>
                  </a:solidFill>
                </a:rPr>
                <a:t>of</a:t>
              </a:r>
              <a:r>
                <a:rPr lang="de-DE" sz="1600" kern="0" dirty="0">
                  <a:solidFill>
                    <a:srgbClr val="002060"/>
                  </a:solidFill>
                </a:rPr>
                <a:t> </a:t>
              </a:r>
              <a:r>
                <a:rPr lang="de-DE" sz="1600" kern="0" dirty="0" err="1">
                  <a:solidFill>
                    <a:srgbClr val="002060"/>
                  </a:solidFill>
                </a:rPr>
                <a:t>staffing</a:t>
              </a:r>
              <a:endParaRPr kumimoji="0" lang="de-DE" sz="16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endParaRPr>
            </a:p>
            <a:p>
              <a:pPr lv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Char char="•"/>
              </a:pPr>
              <a:r>
                <a:rPr lang="de-DE" sz="1600" kern="0" dirty="0">
                  <a:solidFill>
                    <a:srgbClr val="002060"/>
                  </a:solidFill>
                </a:rPr>
                <a:t> </a:t>
              </a:r>
              <a:r>
                <a:rPr lang="de-DE" sz="1600" kern="0" dirty="0" err="1">
                  <a:solidFill>
                    <a:srgbClr val="002060"/>
                  </a:solidFill>
                </a:rPr>
                <a:t>Autonomy</a:t>
              </a:r>
              <a:r>
                <a:rPr lang="de-DE" sz="1600" kern="0" dirty="0">
                  <a:solidFill>
                    <a:srgbClr val="002060"/>
                  </a:solidFill>
                </a:rPr>
                <a:t>: </a:t>
              </a:r>
              <a:r>
                <a:rPr lang="de-DE" sz="1600" kern="0" dirty="0" err="1">
                  <a:solidFill>
                    <a:srgbClr val="002060"/>
                  </a:solidFill>
                </a:rPr>
                <a:t>curricula</a:t>
              </a:r>
              <a:r>
                <a:rPr lang="de-DE" sz="1600" kern="0" dirty="0">
                  <a:solidFill>
                    <a:srgbClr val="002060"/>
                  </a:solidFill>
                </a:rPr>
                <a:t> </a:t>
              </a:r>
              <a:r>
                <a:rPr lang="de-DE" sz="1600" kern="0" dirty="0" err="1">
                  <a:solidFill>
                    <a:srgbClr val="002060"/>
                  </a:solidFill>
                </a:rPr>
                <a:t>and</a:t>
              </a:r>
              <a:r>
                <a:rPr lang="de-DE" sz="1600" kern="0" dirty="0">
                  <a:solidFill>
                    <a:srgbClr val="002060"/>
                  </a:solidFill>
                </a:rPr>
                <a:t> </a:t>
              </a:r>
              <a:r>
                <a:rPr lang="de-DE" sz="1600" kern="0" dirty="0" err="1">
                  <a:solidFill>
                    <a:srgbClr val="002060"/>
                  </a:solidFill>
                </a:rPr>
                <a:t>organigram</a:t>
              </a:r>
              <a:endParaRPr kumimoji="0" lang="de-DE" sz="16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endParaRPr>
            </a:p>
          </p:txBody>
        </p:sp>
        <p:sp>
          <p:nvSpPr>
            <p:cNvPr id="10" name="Textfeld 10">
              <a:extLst>
                <a:ext uri="{FF2B5EF4-FFF2-40B4-BE49-F238E27FC236}">
                  <a16:creationId xmlns:a16="http://schemas.microsoft.com/office/drawing/2014/main" id="{368700B0-A397-4A15-D2ED-8352CF13CFD2}"/>
                </a:ext>
              </a:extLst>
            </p:cNvPr>
            <p:cNvSpPr txBox="1"/>
            <p:nvPr/>
          </p:nvSpPr>
          <p:spPr>
            <a:xfrm>
              <a:off x="4675274" y="4847496"/>
              <a:ext cx="3743324" cy="1323439"/>
            </a:xfrm>
            <a:prstGeom prst="rect">
              <a:avLst/>
            </a:prstGeom>
            <a:noFill/>
            <a:ln w="19050">
              <a:solidFill>
                <a:srgbClr val="002060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Char char="•"/>
                <a:tabLst/>
                <a:defRPr/>
              </a:pPr>
              <a:r>
                <a:rPr kumimoji="0" lang="de-DE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</a:rPr>
                <a:t> Demand-</a:t>
              </a:r>
              <a:r>
                <a:rPr kumimoji="0" lang="de-DE" sz="16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</a:rPr>
                <a:t>driven</a:t>
              </a:r>
              <a:r>
                <a:rPr kumimoji="0" lang="de-DE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</a:rPr>
                <a:t> </a:t>
              </a:r>
              <a:r>
                <a:rPr kumimoji="0" lang="de-DE" sz="16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</a:rPr>
                <a:t>by</a:t>
              </a:r>
              <a:r>
                <a:rPr kumimoji="0" lang="de-DE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</a:rPr>
                <a:t> </a:t>
              </a:r>
              <a:r>
                <a:rPr kumimoji="0" lang="de-DE" sz="16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</a:rPr>
                <a:t>region</a:t>
              </a:r>
              <a:r>
                <a:rPr kumimoji="0" lang="de-DE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</a:rPr>
                <a:t> </a:t>
              </a:r>
              <a:br>
                <a:rPr kumimoji="0" lang="de-DE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</a:rPr>
              </a:br>
              <a:r>
                <a:rPr kumimoji="0" lang="de-DE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</a:rPr>
                <a:t>  (</a:t>
              </a:r>
              <a:r>
                <a:rPr kumimoji="0" lang="de-DE" sz="16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</a:rPr>
                <a:t>economy</a:t>
              </a:r>
              <a:r>
                <a:rPr kumimoji="0" lang="de-DE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</a:rPr>
                <a:t>, </a:t>
              </a:r>
              <a:r>
                <a:rPr kumimoji="0" lang="de-DE" sz="16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</a:rPr>
                <a:t>specific</a:t>
              </a:r>
              <a:r>
                <a:rPr kumimoji="0" lang="de-DE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</a:rPr>
                <a:t> </a:t>
              </a:r>
              <a:r>
                <a:rPr kumimoji="0" lang="de-DE" sz="16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</a:rPr>
                <a:t>target</a:t>
              </a:r>
              <a:r>
                <a:rPr kumimoji="0" lang="de-DE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</a:rPr>
                <a:t> </a:t>
              </a:r>
              <a:r>
                <a:rPr kumimoji="0" lang="de-DE" sz="16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</a:rPr>
                <a:t>groups</a:t>
              </a:r>
              <a:r>
                <a:rPr kumimoji="0" lang="de-DE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</a:rPr>
                <a:t> etc.) </a:t>
              </a:r>
            </a:p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Char char="•"/>
                <a:tabLst/>
                <a:defRPr/>
              </a:pPr>
              <a:r>
                <a:rPr kumimoji="0" lang="de-DE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</a:rPr>
                <a:t> Regional-</a:t>
              </a:r>
              <a:r>
                <a:rPr kumimoji="0" lang="de-DE" sz="16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</a:rPr>
                <a:t>specific</a:t>
              </a:r>
              <a:r>
                <a:rPr kumimoji="0" lang="de-DE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</a:rPr>
                <a:t> </a:t>
              </a:r>
              <a:r>
                <a:rPr kumimoji="0" lang="de-DE" sz="16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</a:rPr>
                <a:t>innovations</a:t>
              </a:r>
              <a:r>
                <a:rPr kumimoji="0" lang="de-DE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</a:rPr>
                <a:t>  </a:t>
              </a:r>
            </a:p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Char char="•"/>
                <a:tabLst/>
                <a:defRPr/>
              </a:pPr>
              <a:r>
                <a:rPr kumimoji="0" lang="de-DE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</a:rPr>
                <a:t> </a:t>
              </a:r>
              <a:r>
                <a:rPr kumimoji="0" lang="de-DE" sz="16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</a:rPr>
                <a:t>Lifelong</a:t>
              </a:r>
              <a:r>
                <a:rPr kumimoji="0" lang="de-DE" sz="1600" b="0" i="0" u="none" strike="noStrike" kern="0" cap="none" spc="0" normalizeH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</a:rPr>
                <a:t> </a:t>
              </a:r>
              <a:r>
                <a:rPr kumimoji="0" lang="de-DE" sz="1600" b="0" i="0" u="none" strike="noStrike" kern="0" cap="none" spc="0" normalizeH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</a:rPr>
                <a:t>learning</a:t>
              </a:r>
              <a:endParaRPr kumimoji="0" lang="de-DE" sz="16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endParaRPr>
            </a:p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Char char="•"/>
                <a:tabLst/>
                <a:defRPr/>
              </a:pPr>
              <a:r>
                <a:rPr kumimoji="0" lang="de-DE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</a:rPr>
                <a:t> Regional </a:t>
              </a:r>
              <a:r>
                <a:rPr kumimoji="0" lang="de-DE" sz="16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</a:rPr>
                <a:t>educational</a:t>
              </a:r>
              <a:r>
                <a:rPr kumimoji="0" lang="de-DE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</a:rPr>
                <a:t> </a:t>
              </a:r>
              <a:r>
                <a:rPr lang="de-DE" sz="1600" kern="0" dirty="0" err="1">
                  <a:solidFill>
                    <a:srgbClr val="002060"/>
                  </a:solidFill>
                </a:rPr>
                <a:t>p</a:t>
              </a:r>
              <a:r>
                <a:rPr kumimoji="0" lang="de-DE" sz="16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</a:rPr>
                <a:t>lanning</a:t>
              </a:r>
              <a:endParaRPr kumimoji="0" lang="de-DE" sz="16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endParaRPr>
            </a:p>
          </p:txBody>
        </p:sp>
        <p:sp>
          <p:nvSpPr>
            <p:cNvPr id="11" name="Textfeld 12">
              <a:extLst>
                <a:ext uri="{FF2B5EF4-FFF2-40B4-BE49-F238E27FC236}">
                  <a16:creationId xmlns:a16="http://schemas.microsoft.com/office/drawing/2014/main" id="{583279A4-273E-D4A0-E2F8-893651DE6147}"/>
                </a:ext>
              </a:extLst>
            </p:cNvPr>
            <p:cNvSpPr txBox="1"/>
            <p:nvPr/>
          </p:nvSpPr>
          <p:spPr>
            <a:xfrm>
              <a:off x="8826710" y="2228123"/>
              <a:ext cx="1571625" cy="523220"/>
            </a:xfrm>
            <a:prstGeom prst="rect">
              <a:avLst/>
            </a:prstGeom>
            <a:noFill/>
            <a:ln>
              <a:solidFill>
                <a:srgbClr val="002060"/>
              </a:solidFill>
            </a:ln>
          </p:spPr>
          <p:txBody>
            <a:bodyPr wrap="square" rtlCol="0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de-DE" sz="1400" b="1" dirty="0" err="1">
                  <a:solidFill>
                    <a:srgbClr val="002060"/>
                  </a:solidFill>
                </a:rPr>
                <a:t>External</a:t>
              </a:r>
              <a:r>
                <a:rPr lang="de-DE" sz="1400" b="1" dirty="0">
                  <a:solidFill>
                    <a:srgbClr val="002060"/>
                  </a:solidFill>
                </a:rPr>
                <a:t> </a:t>
              </a:r>
              <a:r>
                <a:rPr lang="de-DE" sz="1400" b="1" dirty="0" err="1">
                  <a:solidFill>
                    <a:srgbClr val="002060"/>
                  </a:solidFill>
                </a:rPr>
                <a:t>Governance</a:t>
              </a:r>
              <a:endParaRPr lang="de-DE" sz="1400" b="1" dirty="0">
                <a:solidFill>
                  <a:srgbClr val="002060"/>
                </a:solidFill>
              </a:endParaRPr>
            </a:p>
          </p:txBody>
        </p:sp>
        <p:sp>
          <p:nvSpPr>
            <p:cNvPr id="12" name="Textfeld 13">
              <a:extLst>
                <a:ext uri="{FF2B5EF4-FFF2-40B4-BE49-F238E27FC236}">
                  <a16:creationId xmlns:a16="http://schemas.microsoft.com/office/drawing/2014/main" id="{A36CDA27-9F87-5222-9115-5C0FCA4C0E85}"/>
                </a:ext>
              </a:extLst>
            </p:cNvPr>
            <p:cNvSpPr txBox="1"/>
            <p:nvPr/>
          </p:nvSpPr>
          <p:spPr>
            <a:xfrm>
              <a:off x="8811323" y="3632693"/>
              <a:ext cx="1571625" cy="523220"/>
            </a:xfrm>
            <a:prstGeom prst="rect">
              <a:avLst/>
            </a:prstGeom>
            <a:noFill/>
            <a:ln>
              <a:solidFill>
                <a:srgbClr val="002060"/>
              </a:solidFill>
            </a:ln>
          </p:spPr>
          <p:txBody>
            <a:bodyPr wrap="square" rtlCol="0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de-DE" sz="1400" b="1" dirty="0">
                  <a:solidFill>
                    <a:srgbClr val="002060"/>
                  </a:solidFill>
                </a:rPr>
                <a:t>Internal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de-DE" sz="1400" b="1" dirty="0">
                  <a:solidFill>
                    <a:srgbClr val="002060"/>
                  </a:solidFill>
                </a:rPr>
                <a:t>Management</a:t>
              </a:r>
            </a:p>
          </p:txBody>
        </p:sp>
        <p:sp>
          <p:nvSpPr>
            <p:cNvPr id="13" name="Textfeld 14">
              <a:extLst>
                <a:ext uri="{FF2B5EF4-FFF2-40B4-BE49-F238E27FC236}">
                  <a16:creationId xmlns:a16="http://schemas.microsoft.com/office/drawing/2014/main" id="{3E5B2676-50D4-B9CC-2242-4354B1E9C933}"/>
                </a:ext>
              </a:extLst>
            </p:cNvPr>
            <p:cNvSpPr txBox="1"/>
            <p:nvPr/>
          </p:nvSpPr>
          <p:spPr>
            <a:xfrm>
              <a:off x="8884593" y="5191129"/>
              <a:ext cx="1676400" cy="523220"/>
            </a:xfrm>
            <a:prstGeom prst="rect">
              <a:avLst/>
            </a:prstGeom>
            <a:noFill/>
            <a:ln>
              <a:solidFill>
                <a:srgbClr val="002060"/>
              </a:solidFill>
            </a:ln>
          </p:spPr>
          <p:txBody>
            <a:bodyPr wrap="square" rtlCol="0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de-DE" sz="1400" b="1" dirty="0">
                  <a:solidFill>
                    <a:srgbClr val="002060"/>
                  </a:solidFill>
                </a:rPr>
                <a:t>Regional</a:t>
              </a:r>
              <a:br>
                <a:rPr lang="de-DE" sz="1400" b="1" dirty="0">
                  <a:solidFill>
                    <a:srgbClr val="002060"/>
                  </a:solidFill>
                </a:rPr>
              </a:br>
              <a:r>
                <a:rPr lang="de-DE" sz="1400" b="1" dirty="0" err="1">
                  <a:solidFill>
                    <a:srgbClr val="002060"/>
                  </a:solidFill>
                </a:rPr>
                <a:t>Cooperation</a:t>
              </a:r>
              <a:endParaRPr lang="de-DE" sz="1400" b="1" dirty="0">
                <a:solidFill>
                  <a:srgbClr val="002060"/>
                </a:solidFill>
              </a:endParaRPr>
            </a:p>
          </p:txBody>
        </p:sp>
        <p:cxnSp>
          <p:nvCxnSpPr>
            <p:cNvPr id="14" name="Gerade Verbindung mit Pfeil 16">
              <a:extLst>
                <a:ext uri="{FF2B5EF4-FFF2-40B4-BE49-F238E27FC236}">
                  <a16:creationId xmlns:a16="http://schemas.microsoft.com/office/drawing/2014/main" id="{2EABDD37-FF11-814A-C840-4752CD53ECC0}"/>
                </a:ext>
              </a:extLst>
            </p:cNvPr>
            <p:cNvCxnSpPr>
              <a:stCxn id="7" idx="3"/>
              <a:endCxn id="8" idx="1"/>
            </p:cNvCxnSpPr>
            <p:nvPr/>
          </p:nvCxnSpPr>
          <p:spPr bwMode="auto">
            <a:xfrm flipV="1">
              <a:off x="3827548" y="2423116"/>
              <a:ext cx="857250" cy="1513760"/>
            </a:xfrm>
            <a:prstGeom prst="straightConnector1">
              <a:avLst/>
            </a:prstGeom>
            <a:solidFill>
              <a:srgbClr val="4B859F"/>
            </a:solidFill>
            <a:ln w="19050" cap="flat" cmpd="sng" algn="ctr">
              <a:solidFill>
                <a:srgbClr val="00206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5" name="Gerade Verbindung mit Pfeil 18">
              <a:extLst>
                <a:ext uri="{FF2B5EF4-FFF2-40B4-BE49-F238E27FC236}">
                  <a16:creationId xmlns:a16="http://schemas.microsoft.com/office/drawing/2014/main" id="{6CEE2206-C596-0D12-F8CD-E029CB96D736}"/>
                </a:ext>
              </a:extLst>
            </p:cNvPr>
            <p:cNvCxnSpPr>
              <a:stCxn id="7" idx="3"/>
              <a:endCxn id="9" idx="1"/>
            </p:cNvCxnSpPr>
            <p:nvPr/>
          </p:nvCxnSpPr>
          <p:spPr bwMode="auto">
            <a:xfrm>
              <a:off x="3827548" y="3936876"/>
              <a:ext cx="847726" cy="715"/>
            </a:xfrm>
            <a:prstGeom prst="straightConnector1">
              <a:avLst/>
            </a:prstGeom>
            <a:solidFill>
              <a:srgbClr val="4B859F"/>
            </a:solidFill>
            <a:ln w="19050" cap="flat" cmpd="sng" algn="ctr">
              <a:solidFill>
                <a:srgbClr val="00206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6" name="Gerade Verbindung mit Pfeil 20">
              <a:extLst>
                <a:ext uri="{FF2B5EF4-FFF2-40B4-BE49-F238E27FC236}">
                  <a16:creationId xmlns:a16="http://schemas.microsoft.com/office/drawing/2014/main" id="{4D7687A6-0A83-A124-AB6E-6BC161222659}"/>
                </a:ext>
              </a:extLst>
            </p:cNvPr>
            <p:cNvCxnSpPr>
              <a:stCxn id="7" idx="3"/>
              <a:endCxn id="10" idx="1"/>
            </p:cNvCxnSpPr>
            <p:nvPr/>
          </p:nvCxnSpPr>
          <p:spPr bwMode="auto">
            <a:xfrm>
              <a:off x="3827548" y="3936876"/>
              <a:ext cx="847726" cy="1572340"/>
            </a:xfrm>
            <a:prstGeom prst="straightConnector1">
              <a:avLst/>
            </a:prstGeom>
            <a:solidFill>
              <a:srgbClr val="4B859F"/>
            </a:solidFill>
            <a:ln w="19050" cap="flat" cmpd="sng" algn="ctr">
              <a:solidFill>
                <a:srgbClr val="00206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8" name="Textfeld 21">
              <a:extLst>
                <a:ext uri="{FF2B5EF4-FFF2-40B4-BE49-F238E27FC236}">
                  <a16:creationId xmlns:a16="http://schemas.microsoft.com/office/drawing/2014/main" id="{6B21A365-FFCA-FD97-252D-0D96D32CF8AC}"/>
                </a:ext>
              </a:extLst>
            </p:cNvPr>
            <p:cNvSpPr txBox="1"/>
            <p:nvPr/>
          </p:nvSpPr>
          <p:spPr>
            <a:xfrm>
              <a:off x="1512973" y="2757127"/>
              <a:ext cx="2238375" cy="276999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rgbClr val="00206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rgbClr val="002060"/>
                  </a:solidFill>
                </a:defRPr>
              </a:lvl1pPr>
            </a:lstStyle>
            <a:p>
              <a:r>
                <a:rPr lang="de-DE" dirty="0"/>
                <a:t>Traditional VET </a:t>
              </a:r>
              <a:r>
                <a:rPr lang="de-DE" dirty="0" err="1"/>
                <a:t>schooling</a:t>
              </a:r>
              <a:endParaRPr lang="de-DE" dirty="0"/>
            </a:p>
          </p:txBody>
        </p:sp>
        <p:sp>
          <p:nvSpPr>
            <p:cNvPr id="19" name="Textfeld 22">
              <a:extLst>
                <a:ext uri="{FF2B5EF4-FFF2-40B4-BE49-F238E27FC236}">
                  <a16:creationId xmlns:a16="http://schemas.microsoft.com/office/drawing/2014/main" id="{B4C62B04-AA7B-1AD2-4754-AAC26EF76C02}"/>
                </a:ext>
              </a:extLst>
            </p:cNvPr>
            <p:cNvSpPr txBox="1"/>
            <p:nvPr/>
          </p:nvSpPr>
          <p:spPr>
            <a:xfrm>
              <a:off x="4913398" y="1363545"/>
              <a:ext cx="3105150" cy="276999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rgbClr val="002060"/>
              </a:solidFill>
            </a:ln>
          </p:spPr>
          <p:txBody>
            <a:bodyPr wrap="square" rtlCol="0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de-DE" sz="1200" b="1" dirty="0">
                  <a:solidFill>
                    <a:srgbClr val="002060"/>
                  </a:solidFill>
                </a:rPr>
                <a:t>(Semi-) </a:t>
              </a:r>
              <a:r>
                <a:rPr lang="de-DE" sz="1200" b="1" dirty="0" err="1">
                  <a:solidFill>
                    <a:srgbClr val="002060"/>
                  </a:solidFill>
                </a:rPr>
                <a:t>Autonomous</a:t>
              </a:r>
              <a:r>
                <a:rPr lang="de-DE" sz="1200" b="1" dirty="0">
                  <a:solidFill>
                    <a:srgbClr val="002060"/>
                  </a:solidFill>
                </a:rPr>
                <a:t> VET </a:t>
              </a:r>
              <a:r>
                <a:rPr lang="de-DE" sz="1200" b="1" dirty="0" err="1">
                  <a:solidFill>
                    <a:srgbClr val="002060"/>
                  </a:solidFill>
                </a:rPr>
                <a:t>Centre</a:t>
              </a:r>
              <a:endParaRPr lang="de-DE" sz="1200" b="1" dirty="0">
                <a:solidFill>
                  <a:srgbClr val="00206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8339460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ETF Corporate Template 2021">
  <a:themeElements>
    <a:clrScheme name="ETF">
      <a:dk1>
        <a:srgbClr val="455560"/>
      </a:dk1>
      <a:lt1>
        <a:srgbClr val="FFFFFF"/>
      </a:lt1>
      <a:dk2>
        <a:srgbClr val="0092BB"/>
      </a:dk2>
      <a:lt2>
        <a:srgbClr val="D6DCE4"/>
      </a:lt2>
      <a:accent1>
        <a:srgbClr val="009CDE"/>
      </a:accent1>
      <a:accent2>
        <a:srgbClr val="38B6AB"/>
      </a:accent2>
      <a:accent3>
        <a:srgbClr val="CBD300"/>
      </a:accent3>
      <a:accent4>
        <a:srgbClr val="FFDC00"/>
      </a:accent4>
      <a:accent5>
        <a:srgbClr val="E9473D"/>
      </a:accent5>
      <a:accent6>
        <a:srgbClr val="DC006B"/>
      </a:accent6>
      <a:hlink>
        <a:srgbClr val="0092BB"/>
      </a:hlink>
      <a:folHlink>
        <a:srgbClr val="27257A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bf4adf3-0360-4285-b414-8a1933b4cf43" xsi:nil="true"/>
    <lcf76f155ced4ddcb4097134ff3c332f xmlns="f3ae32bb-a161-4da2-a912-3fd4ef5c7b4c">
      <Terms xmlns="http://schemas.microsoft.com/office/infopath/2007/PartnerControls"/>
    </lcf76f155ced4ddcb4097134ff3c332f>
    <SharedWithUsers xmlns="5bf4adf3-0360-4285-b414-8a1933b4cf43">
      <UserInfo>
        <DisplayName>Doriana Monteleone (ETF)</DisplayName>
        <AccountId>13</AccountId>
        <AccountType/>
      </UserInfo>
      <UserInfo>
        <DisplayName>Stefan Thomas (ETF)</DisplayName>
        <AccountId>25</AccountId>
        <AccountType/>
      </UserInfo>
      <UserInfo>
        <DisplayName>Susanne M. Nielsen (ETF)</DisplayName>
        <AccountId>61</AccountId>
        <AccountType/>
      </UserInfo>
      <UserInfo>
        <DisplayName>Jolien van Uden (ETF)</DisplayName>
        <AccountId>99</AccountId>
        <AccountType/>
      </UserInfo>
      <UserInfo>
        <DisplayName>Inna Dergunova (ETF)</DisplayName>
        <AccountId>27</AccountId>
        <AccountType/>
      </UserInfo>
    </SharedWithUser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9D2F5C2D7F38543A7DECC0B91FBF8EC" ma:contentTypeVersion="19" ma:contentTypeDescription="Create a new document." ma:contentTypeScope="" ma:versionID="9fce32f6bad04881a67983cf5f4806a3">
  <xsd:schema xmlns:xsd="http://www.w3.org/2001/XMLSchema" xmlns:xs="http://www.w3.org/2001/XMLSchema" xmlns:p="http://schemas.microsoft.com/office/2006/metadata/properties" xmlns:ns2="f3ae32bb-a161-4da2-a912-3fd4ef5c7b4c" xmlns:ns3="5bf4adf3-0360-4285-b414-8a1933b4cf43" targetNamespace="http://schemas.microsoft.com/office/2006/metadata/properties" ma:root="true" ma:fieldsID="b9288dda55de7c157cd3ed87d5e3b8f8" ns2:_="" ns3:_="">
    <xsd:import namespace="f3ae32bb-a161-4da2-a912-3fd4ef5c7b4c"/>
    <xsd:import namespace="5bf4adf3-0360-4285-b414-8a1933b4cf4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3ae32bb-a161-4da2-a912-3fd4ef5c7b4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010ffe1f-c839-4a66-9ae8-9a2945e4919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bf4adf3-0360-4285-b414-8a1933b4cf43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f89058e7-3c1f-447e-868b-29c765caa27c}" ma:internalName="TaxCatchAll" ma:showField="CatchAllData" ma:web="5bf4adf3-0360-4285-b414-8a1933b4cf4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2DD2EF6-7D0A-4F5B-9691-35A6BBD11F4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D674167-3209-48BD-A684-6D86DB61526B}">
  <ds:schemaRefs>
    <ds:schemaRef ds:uri="http://purl.org/dc/dcmitype/"/>
    <ds:schemaRef ds:uri="http://purl.org/dc/elements/1.1/"/>
    <ds:schemaRef ds:uri="9a457f26-586e-445f-8687-20abf23c1821"/>
    <ds:schemaRef ds:uri="http://schemas.microsoft.com/office/2006/documentManagement/types"/>
    <ds:schemaRef ds:uri="http://schemas.openxmlformats.org/package/2006/metadata/core-properties"/>
    <ds:schemaRef ds:uri="9be0f05b-0b0e-42fc-b0ef-5e2798fe9a59"/>
    <ds:schemaRef ds:uri="http://schemas.microsoft.com/office/2006/metadata/properties"/>
    <ds:schemaRef ds:uri="http://schemas.microsoft.com/office/infopath/2007/PartnerControls"/>
    <ds:schemaRef ds:uri="http://www.w3.org/XML/1998/namespace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449232A2-A493-4139-A702-6BE94FB6FE0F}"/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TM03090434[[fn=Wood Type]]</Template>
  <TotalTime>0</TotalTime>
  <Words>660</Words>
  <Application>Microsoft Office PowerPoint</Application>
  <PresentationFormat>Widescreen</PresentationFormat>
  <Paragraphs>137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Wingdings</vt:lpstr>
      <vt:lpstr>Office Theme</vt:lpstr>
      <vt:lpstr>ETF Corporate Template 2021</vt:lpstr>
      <vt:lpstr>Introduction:  Centres of Vocational Excellence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analogy of  pizza baking</vt:lpstr>
      <vt:lpstr>Kitchen tools</vt:lpstr>
      <vt:lpstr>Governance &amp; Leadership</vt:lpstr>
      <vt:lpstr>Funding and resources</vt:lpstr>
      <vt:lpstr>Internationalisation</vt:lpstr>
    </vt:vector>
  </TitlesOfParts>
  <Company>European Training Foundation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Joanna Anstey (ETF)</dc:creator>
  <cp:lastModifiedBy>Christine Hemschemeier (ETF)</cp:lastModifiedBy>
  <cp:revision>152</cp:revision>
  <dcterms:created xsi:type="dcterms:W3CDTF">2023-09-05T08:49:35Z</dcterms:created>
  <dcterms:modified xsi:type="dcterms:W3CDTF">2025-05-15T15:56:04Z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0x010100C9D2F5C2D7F38543A7DECC0B91FBF8EC</vt:lpwstr>
  </property>
  <property fmtid="{D5CDD505-2E9C-101B-9397-08002B2CF9AE}" pid="3" name="_dlc_DocIdItemGuid">
    <vt:lpwstr>82602f31-e8dd-41c0-9ed9-a154f4c03049</vt:lpwstr>
  </property>
  <property fmtid="{D5CDD505-2E9C-101B-9397-08002B2CF9AE}" pid="4" name="MediaServiceImageTags">
    <vt:lpwstr/>
  </property>
</Properties>
</file>