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51" r:id="rId4"/>
  </p:sldMasterIdLst>
  <p:notesMasterIdLst>
    <p:notesMasterId r:id="rId23"/>
  </p:notesMasterIdLst>
  <p:handoutMasterIdLst>
    <p:handoutMasterId r:id="rId24"/>
  </p:handoutMasterIdLst>
  <p:sldIdLst>
    <p:sldId id="321" r:id="rId5"/>
    <p:sldId id="352" r:id="rId6"/>
    <p:sldId id="351" r:id="rId7"/>
    <p:sldId id="353" r:id="rId8"/>
    <p:sldId id="350" r:id="rId9"/>
    <p:sldId id="355" r:id="rId10"/>
    <p:sldId id="362" r:id="rId11"/>
    <p:sldId id="319" r:id="rId12"/>
    <p:sldId id="357" r:id="rId13"/>
    <p:sldId id="360" r:id="rId14"/>
    <p:sldId id="359" r:id="rId15"/>
    <p:sldId id="361" r:id="rId16"/>
    <p:sldId id="358" r:id="rId17"/>
    <p:sldId id="322" r:id="rId18"/>
    <p:sldId id="316" r:id="rId19"/>
    <p:sldId id="285" r:id="rId20"/>
    <p:sldId id="337" r:id="rId21"/>
    <p:sldId id="354" r:id="rId2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nura Mamyrova" initials="ПW" lastIdx="1" clrIdx="0">
    <p:extLst>
      <p:ext uri="{19B8F6BF-5375-455C-9EA6-DF929625EA0E}">
        <p15:presenceInfo xmlns:p15="http://schemas.microsoft.com/office/powerpoint/2012/main" userId="Gulnura Mamyr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9D9"/>
    <a:srgbClr val="000000"/>
    <a:srgbClr val="3C0CEE"/>
    <a:srgbClr val="E0FA44"/>
    <a:srgbClr val="6699FF"/>
    <a:srgbClr val="71409A"/>
    <a:srgbClr val="F4A2E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olobova (ETF)" userId="0f9a7816-6181-4d2e-a496-312b9ffd4338" providerId="ADAL" clId="{F359F1BA-F537-47E6-8252-FC6567ADE8F2}"/>
    <pc:docChg chg="modSld">
      <pc:chgData name="Anna Kolobova (ETF)" userId="0f9a7816-6181-4d2e-a496-312b9ffd4338" providerId="ADAL" clId="{F359F1BA-F537-47E6-8252-FC6567ADE8F2}" dt="2024-02-16T12:27:34.287" v="0" actId="20577"/>
      <pc:docMkLst>
        <pc:docMk/>
      </pc:docMkLst>
      <pc:sldChg chg="modSp mod">
        <pc:chgData name="Anna Kolobova (ETF)" userId="0f9a7816-6181-4d2e-a496-312b9ffd4338" providerId="ADAL" clId="{F359F1BA-F537-47E6-8252-FC6567ADE8F2}" dt="2024-02-16T12:27:34.287" v="0" actId="20577"/>
        <pc:sldMkLst>
          <pc:docMk/>
          <pc:sldMk cId="2215190518" sldId="321"/>
        </pc:sldMkLst>
        <pc:spChg chg="mod">
          <ac:chgData name="Anna Kolobova (ETF)" userId="0f9a7816-6181-4d2e-a496-312b9ffd4338" providerId="ADAL" clId="{F359F1BA-F537-47E6-8252-FC6567ADE8F2}" dt="2024-02-16T12:27:34.287" v="0" actId="20577"/>
          <ac:spMkLst>
            <pc:docMk/>
            <pc:sldMk cId="2215190518" sldId="321"/>
            <ac:spMk id="2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lan%20Erste%20Oktoberwoche%2006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 активное население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sz="2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разрезе уровня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                    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человек)</a:t>
            </a:r>
          </a:p>
        </c:rich>
      </c:tx>
      <c:layout>
        <c:manualLayout>
          <c:xMode val="edge"/>
          <c:yMode val="edge"/>
          <c:x val="0.1765455180780158"/>
          <c:y val="1.478962103292163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574306368208687E-2"/>
          <c:y val="0.16083147520816279"/>
          <c:w val="0.58093855862477362"/>
          <c:h val="0.72428889964314946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95-4295-BCFD-6AD600BEF8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95-4295-BCFD-6AD600BEF8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95-4295-BCFD-6AD600BEF8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95-4295-BCFD-6AD600BEF8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795-4295-BCFD-6AD600BEF8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795-4295-BCFD-6AD600BEF8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795-4295-BCFD-6AD600BEF819}"/>
              </c:ext>
            </c:extLst>
          </c:dPt>
          <c:dLbls>
            <c:dLbl>
              <c:idx val="0"/>
              <c:layout>
                <c:manualLayout>
                  <c:x val="-7.2426308157263475E-2"/>
                  <c:y val="6.94480780750438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95-4295-BCFD-6AD600BEF819}"/>
                </c:ext>
              </c:extLst>
            </c:dLbl>
            <c:dLbl>
              <c:idx val="1"/>
              <c:layout>
                <c:manualLayout>
                  <c:x val="3.6029582361678612E-3"/>
                  <c:y val="-1.5236927919819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95-4295-BCFD-6AD600BEF819}"/>
                </c:ext>
              </c:extLst>
            </c:dLbl>
            <c:dLbl>
              <c:idx val="2"/>
              <c:layout>
                <c:manualLayout>
                  <c:x val="-9.1750820368046576E-2"/>
                  <c:y val="-6.56336092683603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95-4295-BCFD-6AD600BEF819}"/>
                </c:ext>
              </c:extLst>
            </c:dLbl>
            <c:dLbl>
              <c:idx val="3"/>
              <c:layout>
                <c:manualLayout>
                  <c:x val="-8.2432711379665249E-2"/>
                  <c:y val="-0.127730107921881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95-4295-BCFD-6AD600BEF819}"/>
                </c:ext>
              </c:extLst>
            </c:dLbl>
            <c:dLbl>
              <c:idx val="5"/>
              <c:layout>
                <c:manualLayout>
                  <c:x val="-1.9825725770987901E-2"/>
                  <c:y val="-4.918821361899563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95-4295-BCFD-6AD600BEF819}"/>
                </c:ext>
              </c:extLst>
            </c:dLbl>
            <c:dLbl>
              <c:idx val="6"/>
              <c:layout>
                <c:manualLayout>
                  <c:x val="2.0307461567304088E-2"/>
                  <c:y val="-4.00100318275969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95-4295-BCFD-6AD600BEF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Лист1!$A$1:$A$7</c:f>
              <c:strCache>
                <c:ptCount val="7"/>
                <c:pt idx="0">
                  <c:v>высшее профессиональное </c:v>
                </c:pt>
                <c:pt idx="1">
                  <c:v>незаконченное высшее профессиональное </c:v>
                </c:pt>
                <c:pt idx="2">
                  <c:v>среднее профессиональное </c:v>
                </c:pt>
                <c:pt idx="3">
                  <c:v>начальное профессиональное </c:v>
                </c:pt>
                <c:pt idx="4">
                  <c:v>среднее (полное) общее</c:v>
                </c:pt>
                <c:pt idx="5">
                  <c:v>основное общее</c:v>
                </c:pt>
                <c:pt idx="6">
                  <c:v>начальное общее, не именют начального общего и неграмотные 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521.5</c:v>
                </c:pt>
                <c:pt idx="1">
                  <c:v>45.4</c:v>
                </c:pt>
                <c:pt idx="2">
                  <c:v>259.2</c:v>
                </c:pt>
                <c:pt idx="3">
                  <c:v>189.7</c:v>
                </c:pt>
                <c:pt idx="4">
                  <c:v>1331</c:v>
                </c:pt>
                <c:pt idx="5">
                  <c:v>165.4</c:v>
                </c:pt>
                <c:pt idx="6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795-4295-BCFD-6AD600BEF8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42300714871322"/>
          <c:y val="0.15878293932034077"/>
          <c:w val="0.32871868662834425"/>
          <c:h val="0.69187354798636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10376627315316E-2"/>
          <c:y val="8.5848996331703037E-2"/>
          <c:w val="0.61330196194406938"/>
          <c:h val="0.849166126631605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71-4B16-85A3-92939E6832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71-4B16-85A3-92939E6832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97C9A86-E9EE-4FF3-B951-AC3714AC15E9}" type="VALUE"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[VALUE]</a:t>
                    </a:fld>
                    <a:r>
                      <a: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:fld id="{7217D205-262D-4583-9F1A-1285B4B0355C}" type="PERCENTAGE">
                      <a: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[PERCENTAGE]</a:t>
                    </a:fld>
                    <a:r>
                      <a: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71-4B16-85A3-92939E68322E}"/>
                </c:ext>
              </c:extLst>
            </c:dLbl>
            <c:dLbl>
              <c:idx val="1"/>
              <c:layout>
                <c:manualLayout>
                  <c:x val="0.15845187512995851"/>
                  <c:y val="2.7785660455809359E-2"/>
                </c:manualLayout>
              </c:layout>
              <c:tx>
                <c:rich>
                  <a:bodyPr/>
                  <a:lstStyle/>
                  <a:p>
                    <a:fld id="{CBB96AC8-DC3B-43AE-A481-9C7C18D49B7F}" type="VALUE"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[VALUE]</a:t>
                    </a:fld>
                    <a:r>
                      <a: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,7 (</a:t>
                    </a:r>
                    <a:fld id="{CAA80A7F-6463-4F3E-9197-94516B3F7A9F}" type="PERCENTAGE">
                      <a: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[PERCENTAGE]</a:t>
                    </a:fld>
                    <a:r>
                      <a: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71-4B16-85A3-92939E683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Sheet3!$A$2:$B$2</c:f>
              <c:strCache>
                <c:ptCount val="2"/>
                <c:pt idx="0">
                  <c:v>не имеют профессионального образования </c:v>
                </c:pt>
                <c:pt idx="1">
                  <c:v>имеют профессиональное образование различных уровней </c:v>
                </c:pt>
              </c:strCache>
            </c:strRef>
          </c:cat>
          <c:val>
            <c:numRef>
              <c:f>Sheet3!$A$3:$B$3</c:f>
              <c:numCache>
                <c:formatCode>General</c:formatCode>
                <c:ptCount val="2"/>
                <c:pt idx="0">
                  <c:v>1531.7</c:v>
                </c:pt>
                <c:pt idx="1">
                  <c:v>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1-4B16-85A3-92939E6832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52780985226889"/>
          <c:y val="0.33121113237760813"/>
          <c:w val="0.3345680200289794"/>
          <c:h val="0.31472396129382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BF527-DD1D-4609-B8B4-E7C9D268C519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CFF5C57-ED44-4002-9466-9B9B41ECF46A}">
      <dgm:prSet phldrT="[Текст]"/>
      <dgm:spPr/>
      <dgm:t>
        <a:bodyPr/>
        <a:lstStyle/>
        <a:p>
          <a:r>
            <a:rPr lang="ru-RU" dirty="0" err="1"/>
            <a:t>НСК</a:t>
          </a:r>
          <a:endParaRPr lang="ru-RU" dirty="0"/>
        </a:p>
      </dgm:t>
    </dgm:pt>
    <dgm:pt modelId="{266FC5A3-2BF3-4E24-A34A-D2E07543FB08}" type="parTrans" cxnId="{AC3478F6-F408-4A4E-B060-9613C96FE8D3}">
      <dgm:prSet/>
      <dgm:spPr/>
      <dgm:t>
        <a:bodyPr/>
        <a:lstStyle/>
        <a:p>
          <a:endParaRPr lang="ru-RU"/>
        </a:p>
      </dgm:t>
    </dgm:pt>
    <dgm:pt modelId="{A7743223-F0E0-4C58-9BE1-4B4B2CB5D110}" type="sibTrans" cxnId="{AC3478F6-F408-4A4E-B060-9613C96FE8D3}">
      <dgm:prSet/>
      <dgm:spPr/>
      <dgm:t>
        <a:bodyPr/>
        <a:lstStyle/>
        <a:p>
          <a:endParaRPr lang="ru-RU"/>
        </a:p>
      </dgm:t>
    </dgm:pt>
    <dgm:pt modelId="{7D583950-97BA-413D-883C-72906998577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Постановление КМ </a:t>
          </a:r>
          <a:r>
            <a:rPr lang="ru-RU" sz="1600" b="1" dirty="0" err="1">
              <a:solidFill>
                <a:schemeClr val="tx1"/>
              </a:solidFill>
            </a:rPr>
            <a:t>КР</a:t>
          </a:r>
          <a:r>
            <a:rPr lang="ru-RU" sz="1600" b="1" dirty="0">
              <a:solidFill>
                <a:schemeClr val="tx1"/>
              </a:solidFill>
            </a:rPr>
            <a:t> «О создании </a:t>
          </a:r>
          <a:r>
            <a:rPr lang="ru-RU" sz="1600" b="1" dirty="0" err="1">
              <a:solidFill>
                <a:schemeClr val="tx1"/>
              </a:solidFill>
            </a:rPr>
            <a:t>НКС</a:t>
          </a:r>
          <a:r>
            <a:rPr lang="ru-RU" sz="1600" b="1" dirty="0">
              <a:solidFill>
                <a:schemeClr val="tx1"/>
              </a:solidFill>
            </a:rPr>
            <a:t>» от 15 июля 2021 года №78</a:t>
          </a:r>
          <a:endParaRPr lang="ru-RU" sz="1600" b="0" dirty="0">
            <a:solidFill>
              <a:schemeClr val="tx1"/>
            </a:solidFill>
          </a:endParaRPr>
        </a:p>
      </dgm:t>
    </dgm:pt>
    <dgm:pt modelId="{2D614D7F-D231-4AFF-B2E3-BB319E2E19AA}" type="parTrans" cxnId="{DE21D1CF-5A1B-448D-8754-9D812BEDB704}">
      <dgm:prSet/>
      <dgm:spPr/>
      <dgm:t>
        <a:bodyPr/>
        <a:lstStyle/>
        <a:p>
          <a:endParaRPr lang="ru-RU"/>
        </a:p>
      </dgm:t>
    </dgm:pt>
    <dgm:pt modelId="{D9EBBECF-5908-4973-8DF9-DC27CD125D8D}" type="sibTrans" cxnId="{DE21D1CF-5A1B-448D-8754-9D812BEDB704}">
      <dgm:prSet/>
      <dgm:spPr/>
      <dgm:t>
        <a:bodyPr/>
        <a:lstStyle/>
        <a:p>
          <a:endParaRPr lang="ru-RU"/>
        </a:p>
      </dgm:t>
    </dgm:pt>
    <dgm:pt modelId="{2C3D7497-A1E5-4EB5-A0E1-F8E45CDCF304}">
      <dgm:prSet/>
      <dgm:spPr/>
      <dgm:t>
        <a:bodyPr/>
        <a:lstStyle/>
        <a:p>
          <a:endParaRPr lang="ru-RU"/>
        </a:p>
      </dgm:t>
    </dgm:pt>
    <dgm:pt modelId="{92BCF604-43A3-4C37-ACD5-B39FAF88D074}" type="parTrans" cxnId="{EE7EC010-E2B9-41D6-BC1C-59E778A18D20}">
      <dgm:prSet/>
      <dgm:spPr/>
      <dgm:t>
        <a:bodyPr/>
        <a:lstStyle/>
        <a:p>
          <a:endParaRPr lang="ru-RU"/>
        </a:p>
      </dgm:t>
    </dgm:pt>
    <dgm:pt modelId="{595B2735-E225-4D2E-B1B4-7A85B80EB218}" type="sibTrans" cxnId="{EE7EC010-E2B9-41D6-BC1C-59E778A18D20}">
      <dgm:prSet/>
      <dgm:spPr/>
      <dgm:t>
        <a:bodyPr/>
        <a:lstStyle/>
        <a:p>
          <a:endParaRPr lang="ru-RU"/>
        </a:p>
      </dgm:t>
    </dgm:pt>
    <dgm:pt modelId="{98474D16-988A-4F8E-BE3C-603C344DD430}">
      <dgm:prSet/>
      <dgm:spPr/>
      <dgm:t>
        <a:bodyPr/>
        <a:lstStyle/>
        <a:p>
          <a:endParaRPr lang="ru-RU"/>
        </a:p>
      </dgm:t>
    </dgm:pt>
    <dgm:pt modelId="{8D11DC62-350C-4B48-B953-BA4CE29BA091}" type="parTrans" cxnId="{6846A4A2-4095-457A-AE0D-FCB0D4352C12}">
      <dgm:prSet/>
      <dgm:spPr/>
      <dgm:t>
        <a:bodyPr/>
        <a:lstStyle/>
        <a:p>
          <a:endParaRPr lang="ru-RU"/>
        </a:p>
      </dgm:t>
    </dgm:pt>
    <dgm:pt modelId="{7ED6DF48-8A0E-4F64-8FF6-68C8132C9770}" type="sibTrans" cxnId="{6846A4A2-4095-457A-AE0D-FCB0D4352C12}">
      <dgm:prSet/>
      <dgm:spPr/>
      <dgm:t>
        <a:bodyPr/>
        <a:lstStyle/>
        <a:p>
          <a:endParaRPr lang="ru-RU"/>
        </a:p>
      </dgm:t>
    </dgm:pt>
    <dgm:pt modelId="{A7DA8D06-6275-475F-A39C-F3A7E80F961B}">
      <dgm:prSet/>
      <dgm:spPr/>
      <dgm:t>
        <a:bodyPr/>
        <a:lstStyle/>
        <a:p>
          <a:endParaRPr lang="ru-RU"/>
        </a:p>
      </dgm:t>
    </dgm:pt>
    <dgm:pt modelId="{1958155F-73E7-4C1A-AC99-CA14E9A14464}" type="parTrans" cxnId="{AB0AAC78-0CA9-49D4-86ED-0660C43C3D5A}">
      <dgm:prSet/>
      <dgm:spPr/>
      <dgm:t>
        <a:bodyPr/>
        <a:lstStyle/>
        <a:p>
          <a:endParaRPr lang="ru-RU"/>
        </a:p>
      </dgm:t>
    </dgm:pt>
    <dgm:pt modelId="{257788CC-DD99-40BE-950B-EEE42388F298}" type="sibTrans" cxnId="{AB0AAC78-0CA9-49D4-86ED-0660C43C3D5A}">
      <dgm:prSet/>
      <dgm:spPr/>
      <dgm:t>
        <a:bodyPr/>
        <a:lstStyle/>
        <a:p>
          <a:endParaRPr lang="ru-RU"/>
        </a:p>
      </dgm:t>
    </dgm:pt>
    <dgm:pt modelId="{9A8F17BD-EE55-42FB-B765-8EDDDF75E542}">
      <dgm:prSet/>
      <dgm:spPr/>
      <dgm:t>
        <a:bodyPr/>
        <a:lstStyle/>
        <a:p>
          <a:endParaRPr lang="ru-RU"/>
        </a:p>
      </dgm:t>
    </dgm:pt>
    <dgm:pt modelId="{9153DC1B-6CCA-4EB6-BB72-D3EA10F9CAC4}" type="parTrans" cxnId="{F7393FB7-22AF-4EFE-87D4-523739784B0B}">
      <dgm:prSet/>
      <dgm:spPr/>
      <dgm:t>
        <a:bodyPr/>
        <a:lstStyle/>
        <a:p>
          <a:endParaRPr lang="ru-RU"/>
        </a:p>
      </dgm:t>
    </dgm:pt>
    <dgm:pt modelId="{FD42F833-5C53-4894-9AAA-89270CCF8529}" type="sibTrans" cxnId="{F7393FB7-22AF-4EFE-87D4-523739784B0B}">
      <dgm:prSet/>
      <dgm:spPr/>
      <dgm:t>
        <a:bodyPr/>
        <a:lstStyle/>
        <a:p>
          <a:endParaRPr lang="ru-RU"/>
        </a:p>
      </dgm:t>
    </dgm:pt>
    <dgm:pt modelId="{09CA2772-16AA-4BAC-9B85-24A2DB11F336}">
      <dgm:prSet custT="1"/>
      <dgm:spPr/>
      <dgm:t>
        <a:bodyPr/>
        <a:lstStyle/>
        <a:p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Постановление </a:t>
          </a:r>
          <a:r>
            <a:rPr lang="ru-RU" altLang="ru-RU" sz="1600" b="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ПКР</a:t>
          </a:r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«Об утверждении Концепции Национальной системы квалификации» от 30.09.2019, №505</a:t>
          </a:r>
          <a:r>
            <a:rPr lang="ru-RU" altLang="ru-RU" sz="1600" b="0" dirty="0">
              <a:latin typeface="Arial Narrow" panose="020B0606020202030204" pitchFamily="34" charset="0"/>
              <a:cs typeface="Arial" panose="020B0604020202020204" pitchFamily="34" charset="0"/>
            </a:rPr>
            <a:t>;</a:t>
          </a:r>
          <a:endParaRPr lang="ru-RU" sz="1600" b="0" dirty="0"/>
        </a:p>
      </dgm:t>
    </dgm:pt>
    <dgm:pt modelId="{E3AA855E-BF89-44A3-8EB2-8752CF7EEA34}" type="parTrans" cxnId="{B3935E4B-4179-4B9A-A5E8-07A451D055B3}">
      <dgm:prSet/>
      <dgm:spPr/>
      <dgm:t>
        <a:bodyPr/>
        <a:lstStyle/>
        <a:p>
          <a:endParaRPr lang="ru-RU"/>
        </a:p>
      </dgm:t>
    </dgm:pt>
    <dgm:pt modelId="{FEBAD992-E7B5-4879-9096-B39DA5F5F78F}" type="sibTrans" cxnId="{B3935E4B-4179-4B9A-A5E8-07A451D055B3}">
      <dgm:prSet/>
      <dgm:spPr/>
      <dgm:t>
        <a:bodyPr/>
        <a:lstStyle/>
        <a:p>
          <a:endParaRPr lang="ru-RU"/>
        </a:p>
      </dgm:t>
    </dgm:pt>
    <dgm:pt modelId="{6B32AB6D-2DEB-4334-880A-59552CB17B11}">
      <dgm:prSet custT="1"/>
      <dgm:spPr/>
      <dgm:t>
        <a:bodyPr/>
        <a:lstStyle/>
        <a:p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Распоряжением </a:t>
          </a:r>
          <a:r>
            <a:rPr lang="ru-RU" altLang="ru-RU" sz="1600" b="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ПКР</a:t>
          </a:r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altLang="ru-RU" sz="1600" b="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Утвержден</a:t>
          </a:r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           « План мероприятий  по реализации концепции </a:t>
          </a:r>
          <a:r>
            <a:rPr lang="ru-RU" altLang="ru-RU" sz="1600" b="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НСК</a:t>
          </a:r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» от 16.03.2020, №79-р;</a:t>
          </a:r>
        </a:p>
      </dgm:t>
    </dgm:pt>
    <dgm:pt modelId="{A6DE12CB-27C7-470E-AEF0-FB7D4D6ADE3B}" type="parTrans" cxnId="{BAADF255-371B-4AE7-BA47-B285903DB69D}">
      <dgm:prSet/>
      <dgm:spPr/>
      <dgm:t>
        <a:bodyPr/>
        <a:lstStyle/>
        <a:p>
          <a:endParaRPr lang="ru-RU"/>
        </a:p>
      </dgm:t>
    </dgm:pt>
    <dgm:pt modelId="{343FF8E4-94B1-409B-AEFF-81B45FBF8851}" type="sibTrans" cxnId="{BAADF255-371B-4AE7-BA47-B285903DB69D}">
      <dgm:prSet/>
      <dgm:spPr/>
      <dgm:t>
        <a:bodyPr/>
        <a:lstStyle/>
        <a:p>
          <a:endParaRPr lang="ru-RU"/>
        </a:p>
      </dgm:t>
    </dgm:pt>
    <dgm:pt modelId="{DAE3A6D6-BBAA-441B-9938-A0F1AFCC9E14}">
      <dgm:prSet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</a:rPr>
            <a:t>Постановление </a:t>
          </a:r>
          <a:r>
            <a:rPr lang="ru-RU" sz="1600" b="0" dirty="0" err="1">
              <a:solidFill>
                <a:schemeClr val="tx1"/>
              </a:solidFill>
            </a:rPr>
            <a:t>ПКР</a:t>
          </a:r>
          <a:r>
            <a:rPr lang="ru-RU" sz="1600" b="0" dirty="0">
              <a:solidFill>
                <a:schemeClr val="tx1"/>
              </a:solidFill>
            </a:rPr>
            <a:t> «Национальная рамка квалификации» от 18.09.2020, №491</a:t>
          </a:r>
        </a:p>
      </dgm:t>
    </dgm:pt>
    <dgm:pt modelId="{ED412A6F-14E2-484C-9FCB-2F3958FA4CA7}" type="parTrans" cxnId="{27CD4373-1F99-4FCF-8137-58C661C4AB84}">
      <dgm:prSet/>
      <dgm:spPr/>
      <dgm:t>
        <a:bodyPr/>
        <a:lstStyle/>
        <a:p>
          <a:endParaRPr lang="ru-RU"/>
        </a:p>
      </dgm:t>
    </dgm:pt>
    <dgm:pt modelId="{4F7F5332-FCBF-4A1C-9525-ABEEEAA16DF5}" type="sibTrans" cxnId="{27CD4373-1F99-4FCF-8137-58C661C4AB84}">
      <dgm:prSet/>
      <dgm:spPr/>
      <dgm:t>
        <a:bodyPr/>
        <a:lstStyle/>
        <a:p>
          <a:endParaRPr lang="ru-RU"/>
        </a:p>
      </dgm:t>
    </dgm:pt>
    <dgm:pt modelId="{43C3930F-1156-4CA0-9956-6658BC5DCD7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solidFill>
                <a:schemeClr val="tx1"/>
              </a:solidFill>
            </a:rPr>
            <a:t>Приказ </a:t>
          </a:r>
          <a:r>
            <a:rPr lang="ru-RU" b="1" dirty="0" err="1">
              <a:solidFill>
                <a:schemeClr val="tx1"/>
              </a:solidFill>
            </a:rPr>
            <a:t>МОН</a:t>
          </a:r>
          <a:r>
            <a:rPr lang="ru-RU" b="1" dirty="0">
              <a:solidFill>
                <a:schemeClr val="tx1"/>
              </a:solidFill>
            </a:rPr>
            <a:t> «Об утверждении Концепции </a:t>
          </a:r>
          <a:r>
            <a:rPr lang="ru-RU" b="1" dirty="0" err="1">
              <a:solidFill>
                <a:schemeClr val="tx1"/>
              </a:solidFill>
            </a:rPr>
            <a:t>НКС</a:t>
          </a:r>
          <a:r>
            <a:rPr lang="ru-RU" b="1" dirty="0">
              <a:solidFill>
                <a:schemeClr val="tx1"/>
              </a:solidFill>
            </a:rPr>
            <a:t>». 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chemeClr val="tx1"/>
              </a:solidFill>
            </a:rPr>
            <a:t> от 15.12.2020 , №1038/1</a:t>
          </a:r>
        </a:p>
      </dgm:t>
    </dgm:pt>
    <dgm:pt modelId="{B3DFABA4-6F8A-4BAD-8E07-63FB19D00FEE}" type="parTrans" cxnId="{78C6B1C9-6709-4424-8A6B-6FF8DD8CD5FF}">
      <dgm:prSet/>
      <dgm:spPr/>
      <dgm:t>
        <a:bodyPr/>
        <a:lstStyle/>
        <a:p>
          <a:endParaRPr lang="ru-RU"/>
        </a:p>
      </dgm:t>
    </dgm:pt>
    <dgm:pt modelId="{431367AE-176F-404B-AFC8-82A7673DBF93}" type="sibTrans" cxnId="{78C6B1C9-6709-4424-8A6B-6FF8DD8CD5FF}">
      <dgm:prSet/>
      <dgm:spPr/>
      <dgm:t>
        <a:bodyPr/>
        <a:lstStyle/>
        <a:p>
          <a:endParaRPr lang="ru-RU"/>
        </a:p>
      </dgm:t>
    </dgm:pt>
    <dgm:pt modelId="{6EA7FC16-EA1D-4D01-80A3-551372B392A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Указом </a:t>
          </a:r>
          <a:endParaRPr lang="ru-RU" sz="1600" b="0" dirty="0">
            <a:solidFill>
              <a:schemeClr val="tx1"/>
            </a:solidFill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Президента </a:t>
          </a:r>
          <a:r>
            <a:rPr lang="ru-RU" altLang="ru-RU" sz="1600" b="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КР</a:t>
          </a:r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от 14.06.2019 №71 подписан Закон </a:t>
          </a:r>
          <a:r>
            <a:rPr lang="ru-RU" altLang="ru-RU" sz="1600" b="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КР</a:t>
          </a:r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«О внесении изменений в Закон </a:t>
          </a:r>
          <a:r>
            <a:rPr lang="ru-RU" altLang="ru-RU" sz="1600" b="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КР</a:t>
          </a:r>
          <a:r>
            <a:rPr lang="ru-RU" altLang="ru-RU" sz="160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«Об Образовании» с внесением  терминов по </a:t>
          </a:r>
          <a:r>
            <a:rPr lang="ru-RU" altLang="ru-RU" sz="1600" b="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НСК</a:t>
          </a:r>
          <a:endParaRPr lang="ru-RU" sz="1600" dirty="0"/>
        </a:p>
      </dgm:t>
    </dgm:pt>
    <dgm:pt modelId="{D51EC880-7EC3-470D-B79D-BC25C8697F9D}" type="parTrans" cxnId="{24E96087-2355-4275-BE7D-05CB824D51D8}">
      <dgm:prSet/>
      <dgm:spPr/>
      <dgm:t>
        <a:bodyPr/>
        <a:lstStyle/>
        <a:p>
          <a:endParaRPr lang="ru-RU"/>
        </a:p>
      </dgm:t>
    </dgm:pt>
    <dgm:pt modelId="{1CEA913D-865A-4677-87F7-AF0BF4515C8D}" type="sibTrans" cxnId="{24E96087-2355-4275-BE7D-05CB824D51D8}">
      <dgm:prSet/>
      <dgm:spPr/>
      <dgm:t>
        <a:bodyPr/>
        <a:lstStyle/>
        <a:p>
          <a:endParaRPr lang="ru-RU"/>
        </a:p>
      </dgm:t>
    </dgm:pt>
    <dgm:pt modelId="{8F470E02-F288-4AD5-9D69-DFB6966481F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Центр независимой сертификации и </a:t>
          </a:r>
          <a:r>
            <a:rPr lang="ru-RU" dirty="0" err="1">
              <a:solidFill>
                <a:schemeClr val="tx1"/>
              </a:solidFill>
            </a:rPr>
            <a:t>валидации</a:t>
          </a:r>
          <a:r>
            <a:rPr lang="ru-RU" dirty="0">
              <a:solidFill>
                <a:schemeClr val="tx1"/>
              </a:solidFill>
            </a:rPr>
            <a:t> Постановление КМ </a:t>
          </a:r>
          <a:r>
            <a:rPr lang="ru-RU" dirty="0" err="1">
              <a:solidFill>
                <a:schemeClr val="tx1"/>
              </a:solidFill>
            </a:rPr>
            <a:t>КР</a:t>
          </a:r>
          <a:r>
            <a:rPr lang="ru-RU" dirty="0">
              <a:solidFill>
                <a:schemeClr val="tx1"/>
              </a:solidFill>
            </a:rPr>
            <a:t>  от 28.082023 № 431</a:t>
          </a:r>
        </a:p>
      </dgm:t>
    </dgm:pt>
    <dgm:pt modelId="{701C066E-03B6-47A3-86AE-48002C851DCA}" type="parTrans" cxnId="{D99B7941-BBAD-4F7F-A64F-04DF613B9556}">
      <dgm:prSet/>
      <dgm:spPr/>
      <dgm:t>
        <a:bodyPr/>
        <a:lstStyle/>
        <a:p>
          <a:endParaRPr lang="ru-RU"/>
        </a:p>
      </dgm:t>
    </dgm:pt>
    <dgm:pt modelId="{13B0726F-63D9-4F81-B47D-9816D1378928}" type="sibTrans" cxnId="{D99B7941-BBAD-4F7F-A64F-04DF613B9556}">
      <dgm:prSet/>
      <dgm:spPr/>
      <dgm:t>
        <a:bodyPr/>
        <a:lstStyle/>
        <a:p>
          <a:endParaRPr lang="ru-RU"/>
        </a:p>
      </dgm:t>
    </dgm:pt>
    <dgm:pt modelId="{86B54929-2DC1-4CC8-A1E5-75303E12C466}" type="pres">
      <dgm:prSet presAssocID="{069BF527-DD1D-4609-B8B4-E7C9D268C51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73D383-D426-4761-BDB5-8669589C3540}" type="pres">
      <dgm:prSet presAssocID="{4CFF5C57-ED44-4002-9466-9B9B41ECF46A}" presName="centerShape" presStyleLbl="node0" presStyleIdx="0" presStyleCnt="1" custLinFactNeighborX="806" custLinFactNeighborY="1216"/>
      <dgm:spPr/>
    </dgm:pt>
    <dgm:pt modelId="{1FBC311D-1D9F-420E-B466-B374F92631F5}" type="pres">
      <dgm:prSet presAssocID="{7D583950-97BA-413D-883C-72906998577C}" presName="node" presStyleLbl="node1" presStyleIdx="0" presStyleCnt="7" custScaleX="162081" custScaleY="126247" custRadScaleRad="92070" custRadScaleInc="10383">
        <dgm:presLayoutVars>
          <dgm:bulletEnabled val="1"/>
        </dgm:presLayoutVars>
      </dgm:prSet>
      <dgm:spPr/>
    </dgm:pt>
    <dgm:pt modelId="{E416DDFF-9778-46E1-A595-19DBD2248916}" type="pres">
      <dgm:prSet presAssocID="{7D583950-97BA-413D-883C-72906998577C}" presName="dummy" presStyleCnt="0"/>
      <dgm:spPr/>
    </dgm:pt>
    <dgm:pt modelId="{C951A649-3C4F-42C8-8CFD-EFF321BC74B2}" type="pres">
      <dgm:prSet presAssocID="{D9EBBECF-5908-4973-8DF9-DC27CD125D8D}" presName="sibTrans" presStyleLbl="sibTrans2D1" presStyleIdx="0" presStyleCnt="7"/>
      <dgm:spPr/>
    </dgm:pt>
    <dgm:pt modelId="{7BA14ABE-B585-4958-836C-ADE040B993AB}" type="pres">
      <dgm:prSet presAssocID="{6B32AB6D-2DEB-4334-880A-59552CB17B11}" presName="node" presStyleLbl="node1" presStyleIdx="1" presStyleCnt="7" custScaleX="218484" custScaleY="123476" custRadScaleRad="133598" custRadScaleInc="40243">
        <dgm:presLayoutVars>
          <dgm:bulletEnabled val="1"/>
        </dgm:presLayoutVars>
      </dgm:prSet>
      <dgm:spPr/>
    </dgm:pt>
    <dgm:pt modelId="{81A17F97-647A-4024-8DFB-9BBB52CAE340}" type="pres">
      <dgm:prSet presAssocID="{6B32AB6D-2DEB-4334-880A-59552CB17B11}" presName="dummy" presStyleCnt="0"/>
      <dgm:spPr/>
    </dgm:pt>
    <dgm:pt modelId="{5538F1B8-B5F2-49BC-8E06-AFADE8F8D4D3}" type="pres">
      <dgm:prSet presAssocID="{343FF8E4-94B1-409B-AEFF-81B45FBF8851}" presName="sibTrans" presStyleLbl="sibTrans2D1" presStyleIdx="1" presStyleCnt="7"/>
      <dgm:spPr/>
    </dgm:pt>
    <dgm:pt modelId="{F093994C-6F79-43B2-AF70-D5D0AF6468BA}" type="pres">
      <dgm:prSet presAssocID="{43C3930F-1156-4CA0-9956-6658BC5DCD72}" presName="node" presStyleLbl="node1" presStyleIdx="2" presStyleCnt="7" custScaleX="187247" custRadScaleRad="142402" custRadScaleInc="-48823">
        <dgm:presLayoutVars>
          <dgm:bulletEnabled val="1"/>
        </dgm:presLayoutVars>
      </dgm:prSet>
      <dgm:spPr/>
    </dgm:pt>
    <dgm:pt modelId="{89516032-2FA0-4D27-8B12-A5ADCC27AFC7}" type="pres">
      <dgm:prSet presAssocID="{43C3930F-1156-4CA0-9956-6658BC5DCD72}" presName="dummy" presStyleCnt="0"/>
      <dgm:spPr/>
    </dgm:pt>
    <dgm:pt modelId="{AEBCAC93-F187-43A5-B698-8C8421AE1D5A}" type="pres">
      <dgm:prSet presAssocID="{431367AE-176F-404B-AFC8-82A7673DBF93}" presName="sibTrans" presStyleLbl="sibTrans2D1" presStyleIdx="2" presStyleCnt="7" custLinFactNeighborX="-1810" custLinFactNeighborY="-14774"/>
      <dgm:spPr/>
    </dgm:pt>
    <dgm:pt modelId="{5CD418BB-6E5B-4D7F-BCC5-A70DDA92F496}" type="pres">
      <dgm:prSet presAssocID="{8F470E02-F288-4AD5-9D69-DFB6966481F3}" presName="node" presStyleLbl="node1" presStyleIdx="3" presStyleCnt="7" custScaleX="163678">
        <dgm:presLayoutVars>
          <dgm:bulletEnabled val="1"/>
        </dgm:presLayoutVars>
      </dgm:prSet>
      <dgm:spPr/>
    </dgm:pt>
    <dgm:pt modelId="{5AFB155D-91B1-4FBE-8F35-BEC7706EA4D3}" type="pres">
      <dgm:prSet presAssocID="{8F470E02-F288-4AD5-9D69-DFB6966481F3}" presName="dummy" presStyleCnt="0"/>
      <dgm:spPr/>
    </dgm:pt>
    <dgm:pt modelId="{B27B46F2-9CA1-41BD-93DD-6978ED172BE3}" type="pres">
      <dgm:prSet presAssocID="{13B0726F-63D9-4F81-B47D-9816D1378928}" presName="sibTrans" presStyleLbl="sibTrans2D1" presStyleIdx="3" presStyleCnt="7"/>
      <dgm:spPr/>
    </dgm:pt>
    <dgm:pt modelId="{712A8E91-0392-43B4-A894-E9D7BE3B9CCC}" type="pres">
      <dgm:prSet presAssocID="{DAE3A6D6-BBAA-441B-9938-A0F1AFCC9E14}" presName="node" presStyleLbl="node1" presStyleIdx="4" presStyleCnt="7" custScaleX="184952" custScaleY="133711" custRadScaleRad="131106" custRadScaleInc="349242">
        <dgm:presLayoutVars>
          <dgm:bulletEnabled val="1"/>
        </dgm:presLayoutVars>
      </dgm:prSet>
      <dgm:spPr/>
    </dgm:pt>
    <dgm:pt modelId="{4284E422-5E5B-4E41-B4E3-24F539D45B0D}" type="pres">
      <dgm:prSet presAssocID="{DAE3A6D6-BBAA-441B-9938-A0F1AFCC9E14}" presName="dummy" presStyleCnt="0"/>
      <dgm:spPr/>
    </dgm:pt>
    <dgm:pt modelId="{7D43AFFF-5666-4DFB-AEB5-C3421A55CF2A}" type="pres">
      <dgm:prSet presAssocID="{4F7F5332-FCBF-4A1C-9525-ABEEEAA16DF5}" presName="sibTrans" presStyleLbl="sibTrans2D1" presStyleIdx="4" presStyleCnt="7"/>
      <dgm:spPr/>
    </dgm:pt>
    <dgm:pt modelId="{E0F7FAFF-F863-46D0-8889-0AA5F5D5619B}" type="pres">
      <dgm:prSet presAssocID="{09CA2772-16AA-4BAC-9B85-24A2DB11F336}" presName="node" presStyleLbl="node1" presStyleIdx="5" presStyleCnt="7" custScaleX="194111" custScaleY="149948" custRadScaleRad="109237" custRadScaleInc="293937">
        <dgm:presLayoutVars>
          <dgm:bulletEnabled val="1"/>
        </dgm:presLayoutVars>
      </dgm:prSet>
      <dgm:spPr/>
    </dgm:pt>
    <dgm:pt modelId="{B1631AF4-07C1-4B39-8B08-B1680FCA14E4}" type="pres">
      <dgm:prSet presAssocID="{09CA2772-16AA-4BAC-9B85-24A2DB11F336}" presName="dummy" presStyleCnt="0"/>
      <dgm:spPr/>
    </dgm:pt>
    <dgm:pt modelId="{D727E138-6D8D-4895-873D-8DD355F7DF1E}" type="pres">
      <dgm:prSet presAssocID="{FEBAD992-E7B5-4879-9096-B39DA5F5F78F}" presName="sibTrans" presStyleLbl="sibTrans2D1" presStyleIdx="5" presStyleCnt="7"/>
      <dgm:spPr/>
    </dgm:pt>
    <dgm:pt modelId="{9BE48491-E2DD-4889-8BD3-06E9E06B5BC3}" type="pres">
      <dgm:prSet presAssocID="{6EA7FC16-EA1D-4D01-80A3-551372B392A3}" presName="node" presStyleLbl="node1" presStyleIdx="6" presStyleCnt="7" custScaleX="233168" custScaleY="122809" custRadScaleRad="120582" custRadScaleInc="-588986">
        <dgm:presLayoutVars>
          <dgm:bulletEnabled val="1"/>
        </dgm:presLayoutVars>
      </dgm:prSet>
      <dgm:spPr/>
    </dgm:pt>
    <dgm:pt modelId="{233C6F3F-DBB8-4A9F-BA09-67860849700D}" type="pres">
      <dgm:prSet presAssocID="{6EA7FC16-EA1D-4D01-80A3-551372B392A3}" presName="dummy" presStyleCnt="0"/>
      <dgm:spPr/>
    </dgm:pt>
    <dgm:pt modelId="{A77BCF8B-FBC7-46A1-BBB4-C2A518876576}" type="pres">
      <dgm:prSet presAssocID="{1CEA913D-865A-4677-87F7-AF0BF4515C8D}" presName="sibTrans" presStyleLbl="sibTrans2D1" presStyleIdx="6" presStyleCnt="7"/>
      <dgm:spPr/>
    </dgm:pt>
  </dgm:ptLst>
  <dgm:cxnLst>
    <dgm:cxn modelId="{EE7EC010-E2B9-41D6-BC1C-59E778A18D20}" srcId="{069BF527-DD1D-4609-B8B4-E7C9D268C519}" destId="{2C3D7497-A1E5-4EB5-A0E1-F8E45CDCF304}" srcOrd="4" destOrd="0" parTransId="{92BCF604-43A3-4C37-ACD5-B39FAF88D074}" sibTransId="{595B2735-E225-4D2E-B1B4-7A85B80EB218}"/>
    <dgm:cxn modelId="{6128ED10-A06A-451F-A2EE-78D739B704A2}" type="presOf" srcId="{DAE3A6D6-BBAA-441B-9938-A0F1AFCC9E14}" destId="{712A8E91-0392-43B4-A894-E9D7BE3B9CCC}" srcOrd="0" destOrd="0" presId="urn:microsoft.com/office/officeart/2005/8/layout/radial6"/>
    <dgm:cxn modelId="{C0486730-6D59-49A0-B6B3-2273CAD60D85}" type="presOf" srcId="{FEBAD992-E7B5-4879-9096-B39DA5F5F78F}" destId="{D727E138-6D8D-4895-873D-8DD355F7DF1E}" srcOrd="0" destOrd="0" presId="urn:microsoft.com/office/officeart/2005/8/layout/radial6"/>
    <dgm:cxn modelId="{19525833-F952-4E53-89ED-BB906F471FC6}" type="presOf" srcId="{343FF8E4-94B1-409B-AEFF-81B45FBF8851}" destId="{5538F1B8-B5F2-49BC-8E06-AFADE8F8D4D3}" srcOrd="0" destOrd="0" presId="urn:microsoft.com/office/officeart/2005/8/layout/radial6"/>
    <dgm:cxn modelId="{CE0BED3B-3AE8-474E-A451-FFD7CA163FF4}" type="presOf" srcId="{069BF527-DD1D-4609-B8B4-E7C9D268C519}" destId="{86B54929-2DC1-4CC8-A1E5-75303E12C466}" srcOrd="0" destOrd="0" presId="urn:microsoft.com/office/officeart/2005/8/layout/radial6"/>
    <dgm:cxn modelId="{8DD4743E-6142-45E8-BBD9-C4009E30A63C}" type="presOf" srcId="{6B32AB6D-2DEB-4334-880A-59552CB17B11}" destId="{7BA14ABE-B585-4958-836C-ADE040B993AB}" srcOrd="0" destOrd="0" presId="urn:microsoft.com/office/officeart/2005/8/layout/radial6"/>
    <dgm:cxn modelId="{D99B7941-BBAD-4F7F-A64F-04DF613B9556}" srcId="{4CFF5C57-ED44-4002-9466-9B9B41ECF46A}" destId="{8F470E02-F288-4AD5-9D69-DFB6966481F3}" srcOrd="3" destOrd="0" parTransId="{701C066E-03B6-47A3-86AE-48002C851DCA}" sibTransId="{13B0726F-63D9-4F81-B47D-9816D1378928}"/>
    <dgm:cxn modelId="{D9011344-D48F-4ECF-A0B6-FEC4C215AC81}" type="presOf" srcId="{6EA7FC16-EA1D-4D01-80A3-551372B392A3}" destId="{9BE48491-E2DD-4889-8BD3-06E9E06B5BC3}" srcOrd="0" destOrd="0" presId="urn:microsoft.com/office/officeart/2005/8/layout/radial6"/>
    <dgm:cxn modelId="{8ABDCA48-65AC-475B-8A04-EBBB10F4A63E}" type="presOf" srcId="{4F7F5332-FCBF-4A1C-9525-ABEEEAA16DF5}" destId="{7D43AFFF-5666-4DFB-AEB5-C3421A55CF2A}" srcOrd="0" destOrd="0" presId="urn:microsoft.com/office/officeart/2005/8/layout/radial6"/>
    <dgm:cxn modelId="{B3935E4B-4179-4B9A-A5E8-07A451D055B3}" srcId="{4CFF5C57-ED44-4002-9466-9B9B41ECF46A}" destId="{09CA2772-16AA-4BAC-9B85-24A2DB11F336}" srcOrd="5" destOrd="0" parTransId="{E3AA855E-BF89-44A3-8EB2-8752CF7EEA34}" sibTransId="{FEBAD992-E7B5-4879-9096-B39DA5F5F78F}"/>
    <dgm:cxn modelId="{E3F5EE52-5B35-4E9A-94F2-BCFECF964937}" type="presOf" srcId="{1CEA913D-865A-4677-87F7-AF0BF4515C8D}" destId="{A77BCF8B-FBC7-46A1-BBB4-C2A518876576}" srcOrd="0" destOrd="0" presId="urn:microsoft.com/office/officeart/2005/8/layout/radial6"/>
    <dgm:cxn modelId="{27CD4373-1F99-4FCF-8137-58C661C4AB84}" srcId="{4CFF5C57-ED44-4002-9466-9B9B41ECF46A}" destId="{DAE3A6D6-BBAA-441B-9938-A0F1AFCC9E14}" srcOrd="4" destOrd="0" parTransId="{ED412A6F-14E2-484C-9FCB-2F3958FA4CA7}" sibTransId="{4F7F5332-FCBF-4A1C-9525-ABEEEAA16DF5}"/>
    <dgm:cxn modelId="{BAADF255-371B-4AE7-BA47-B285903DB69D}" srcId="{4CFF5C57-ED44-4002-9466-9B9B41ECF46A}" destId="{6B32AB6D-2DEB-4334-880A-59552CB17B11}" srcOrd="1" destOrd="0" parTransId="{A6DE12CB-27C7-470E-AEF0-FB7D4D6ADE3B}" sibTransId="{343FF8E4-94B1-409B-AEFF-81B45FBF8851}"/>
    <dgm:cxn modelId="{AB0AAC78-0CA9-49D4-86ED-0660C43C3D5A}" srcId="{069BF527-DD1D-4609-B8B4-E7C9D268C519}" destId="{A7DA8D06-6275-475F-A39C-F3A7E80F961B}" srcOrd="2" destOrd="0" parTransId="{1958155F-73E7-4C1A-AC99-CA14E9A14464}" sibTransId="{257788CC-DD99-40BE-950B-EEE42388F298}"/>
    <dgm:cxn modelId="{24E96087-2355-4275-BE7D-05CB824D51D8}" srcId="{4CFF5C57-ED44-4002-9466-9B9B41ECF46A}" destId="{6EA7FC16-EA1D-4D01-80A3-551372B392A3}" srcOrd="6" destOrd="0" parTransId="{D51EC880-7EC3-470D-B79D-BC25C8697F9D}" sibTransId="{1CEA913D-865A-4677-87F7-AF0BF4515C8D}"/>
    <dgm:cxn modelId="{6846A4A2-4095-457A-AE0D-FCB0D4352C12}" srcId="{069BF527-DD1D-4609-B8B4-E7C9D268C519}" destId="{98474D16-988A-4F8E-BE3C-603C344DD430}" srcOrd="3" destOrd="0" parTransId="{8D11DC62-350C-4B48-B953-BA4CE29BA091}" sibTransId="{7ED6DF48-8A0E-4F64-8FF6-68C8132C9770}"/>
    <dgm:cxn modelId="{BE89A1A9-380B-47B8-9C1C-4997F1DE7446}" type="presOf" srcId="{43C3930F-1156-4CA0-9956-6658BC5DCD72}" destId="{F093994C-6F79-43B2-AF70-D5D0AF6468BA}" srcOrd="0" destOrd="0" presId="urn:microsoft.com/office/officeart/2005/8/layout/radial6"/>
    <dgm:cxn modelId="{5EBA39AD-A2BB-4DC3-AB08-176FD52250FB}" type="presOf" srcId="{D9EBBECF-5908-4973-8DF9-DC27CD125D8D}" destId="{C951A649-3C4F-42C8-8CFD-EFF321BC74B2}" srcOrd="0" destOrd="0" presId="urn:microsoft.com/office/officeart/2005/8/layout/radial6"/>
    <dgm:cxn modelId="{24FA1DB0-C354-4A65-9549-FA017BDF90EE}" type="presOf" srcId="{431367AE-176F-404B-AFC8-82A7673DBF93}" destId="{AEBCAC93-F187-43A5-B698-8C8421AE1D5A}" srcOrd="0" destOrd="0" presId="urn:microsoft.com/office/officeart/2005/8/layout/radial6"/>
    <dgm:cxn modelId="{46A4B0B3-95B4-4EDF-8D80-A0EACB5C4360}" type="presOf" srcId="{13B0726F-63D9-4F81-B47D-9816D1378928}" destId="{B27B46F2-9CA1-41BD-93DD-6978ED172BE3}" srcOrd="0" destOrd="0" presId="urn:microsoft.com/office/officeart/2005/8/layout/radial6"/>
    <dgm:cxn modelId="{49D37CB5-9B80-4F4A-B83D-0A09B5C45112}" type="presOf" srcId="{8F470E02-F288-4AD5-9D69-DFB6966481F3}" destId="{5CD418BB-6E5B-4D7F-BCC5-A70DDA92F496}" srcOrd="0" destOrd="0" presId="urn:microsoft.com/office/officeart/2005/8/layout/radial6"/>
    <dgm:cxn modelId="{F7393FB7-22AF-4EFE-87D4-523739784B0B}" srcId="{069BF527-DD1D-4609-B8B4-E7C9D268C519}" destId="{9A8F17BD-EE55-42FB-B765-8EDDDF75E542}" srcOrd="1" destOrd="0" parTransId="{9153DC1B-6CCA-4EB6-BB72-D3EA10F9CAC4}" sibTransId="{FD42F833-5C53-4894-9AAA-89270CCF8529}"/>
    <dgm:cxn modelId="{E64F5AC5-7EE5-477E-94B7-4349F149AC4C}" type="presOf" srcId="{7D583950-97BA-413D-883C-72906998577C}" destId="{1FBC311D-1D9F-420E-B466-B374F92631F5}" srcOrd="0" destOrd="0" presId="urn:microsoft.com/office/officeart/2005/8/layout/radial6"/>
    <dgm:cxn modelId="{78C6B1C9-6709-4424-8A6B-6FF8DD8CD5FF}" srcId="{4CFF5C57-ED44-4002-9466-9B9B41ECF46A}" destId="{43C3930F-1156-4CA0-9956-6658BC5DCD72}" srcOrd="2" destOrd="0" parTransId="{B3DFABA4-6F8A-4BAD-8E07-63FB19D00FEE}" sibTransId="{431367AE-176F-404B-AFC8-82A7673DBF93}"/>
    <dgm:cxn modelId="{DE21D1CF-5A1B-448D-8754-9D812BEDB704}" srcId="{4CFF5C57-ED44-4002-9466-9B9B41ECF46A}" destId="{7D583950-97BA-413D-883C-72906998577C}" srcOrd="0" destOrd="0" parTransId="{2D614D7F-D231-4AFF-B2E3-BB319E2E19AA}" sibTransId="{D9EBBECF-5908-4973-8DF9-DC27CD125D8D}"/>
    <dgm:cxn modelId="{0534B8D3-8C8E-4A3B-86EF-0447347EAD99}" type="presOf" srcId="{4CFF5C57-ED44-4002-9466-9B9B41ECF46A}" destId="{A973D383-D426-4761-BDB5-8669589C3540}" srcOrd="0" destOrd="0" presId="urn:microsoft.com/office/officeart/2005/8/layout/radial6"/>
    <dgm:cxn modelId="{4013E7E2-C87F-4F30-93C4-1F75A62D384F}" type="presOf" srcId="{09CA2772-16AA-4BAC-9B85-24A2DB11F336}" destId="{E0F7FAFF-F863-46D0-8889-0AA5F5D5619B}" srcOrd="0" destOrd="0" presId="urn:microsoft.com/office/officeart/2005/8/layout/radial6"/>
    <dgm:cxn modelId="{AC3478F6-F408-4A4E-B060-9613C96FE8D3}" srcId="{069BF527-DD1D-4609-B8B4-E7C9D268C519}" destId="{4CFF5C57-ED44-4002-9466-9B9B41ECF46A}" srcOrd="0" destOrd="0" parTransId="{266FC5A3-2BF3-4E24-A34A-D2E07543FB08}" sibTransId="{A7743223-F0E0-4C58-9BE1-4B4B2CB5D110}"/>
    <dgm:cxn modelId="{495CADB1-493C-49E0-ABB8-E99BD89AC2A5}" type="presParOf" srcId="{86B54929-2DC1-4CC8-A1E5-75303E12C466}" destId="{A973D383-D426-4761-BDB5-8669589C3540}" srcOrd="0" destOrd="0" presId="urn:microsoft.com/office/officeart/2005/8/layout/radial6"/>
    <dgm:cxn modelId="{ED7E32AA-E1E4-4B82-80D9-57D00772F964}" type="presParOf" srcId="{86B54929-2DC1-4CC8-A1E5-75303E12C466}" destId="{1FBC311D-1D9F-420E-B466-B374F92631F5}" srcOrd="1" destOrd="0" presId="urn:microsoft.com/office/officeart/2005/8/layout/radial6"/>
    <dgm:cxn modelId="{FFEE6BB6-65C6-4ED7-BFA3-99302AC40441}" type="presParOf" srcId="{86B54929-2DC1-4CC8-A1E5-75303E12C466}" destId="{E416DDFF-9778-46E1-A595-19DBD2248916}" srcOrd="2" destOrd="0" presId="urn:microsoft.com/office/officeart/2005/8/layout/radial6"/>
    <dgm:cxn modelId="{81EE3CB9-6F05-45C8-845C-20146A91742A}" type="presParOf" srcId="{86B54929-2DC1-4CC8-A1E5-75303E12C466}" destId="{C951A649-3C4F-42C8-8CFD-EFF321BC74B2}" srcOrd="3" destOrd="0" presId="urn:microsoft.com/office/officeart/2005/8/layout/radial6"/>
    <dgm:cxn modelId="{7A25F7A3-D491-468E-B6CB-11BBE42BEB62}" type="presParOf" srcId="{86B54929-2DC1-4CC8-A1E5-75303E12C466}" destId="{7BA14ABE-B585-4958-836C-ADE040B993AB}" srcOrd="4" destOrd="0" presId="urn:microsoft.com/office/officeart/2005/8/layout/radial6"/>
    <dgm:cxn modelId="{2ABA3F11-2A8D-48B6-AB91-58BADC6652FA}" type="presParOf" srcId="{86B54929-2DC1-4CC8-A1E5-75303E12C466}" destId="{81A17F97-647A-4024-8DFB-9BBB52CAE340}" srcOrd="5" destOrd="0" presId="urn:microsoft.com/office/officeart/2005/8/layout/radial6"/>
    <dgm:cxn modelId="{E664DDE0-5178-4462-85E8-51DC2EC16613}" type="presParOf" srcId="{86B54929-2DC1-4CC8-A1E5-75303E12C466}" destId="{5538F1B8-B5F2-49BC-8E06-AFADE8F8D4D3}" srcOrd="6" destOrd="0" presId="urn:microsoft.com/office/officeart/2005/8/layout/radial6"/>
    <dgm:cxn modelId="{F83645EE-BF36-496C-A4C6-5072D8A41A31}" type="presParOf" srcId="{86B54929-2DC1-4CC8-A1E5-75303E12C466}" destId="{F093994C-6F79-43B2-AF70-D5D0AF6468BA}" srcOrd="7" destOrd="0" presId="urn:microsoft.com/office/officeart/2005/8/layout/radial6"/>
    <dgm:cxn modelId="{376C3765-4B89-4470-9FDA-DCA093DF7452}" type="presParOf" srcId="{86B54929-2DC1-4CC8-A1E5-75303E12C466}" destId="{89516032-2FA0-4D27-8B12-A5ADCC27AFC7}" srcOrd="8" destOrd="0" presId="urn:microsoft.com/office/officeart/2005/8/layout/radial6"/>
    <dgm:cxn modelId="{29785501-2824-4E78-8DB2-91DD998AC964}" type="presParOf" srcId="{86B54929-2DC1-4CC8-A1E5-75303E12C466}" destId="{AEBCAC93-F187-43A5-B698-8C8421AE1D5A}" srcOrd="9" destOrd="0" presId="urn:microsoft.com/office/officeart/2005/8/layout/radial6"/>
    <dgm:cxn modelId="{96103CFE-760C-46AB-9763-7AFD36B95A2F}" type="presParOf" srcId="{86B54929-2DC1-4CC8-A1E5-75303E12C466}" destId="{5CD418BB-6E5B-4D7F-BCC5-A70DDA92F496}" srcOrd="10" destOrd="0" presId="urn:microsoft.com/office/officeart/2005/8/layout/radial6"/>
    <dgm:cxn modelId="{543DBF94-E0E0-4F72-A188-8D8443BDB61B}" type="presParOf" srcId="{86B54929-2DC1-4CC8-A1E5-75303E12C466}" destId="{5AFB155D-91B1-4FBE-8F35-BEC7706EA4D3}" srcOrd="11" destOrd="0" presId="urn:microsoft.com/office/officeart/2005/8/layout/radial6"/>
    <dgm:cxn modelId="{85374782-58E9-4503-87F2-B75DFDE97C56}" type="presParOf" srcId="{86B54929-2DC1-4CC8-A1E5-75303E12C466}" destId="{B27B46F2-9CA1-41BD-93DD-6978ED172BE3}" srcOrd="12" destOrd="0" presId="urn:microsoft.com/office/officeart/2005/8/layout/radial6"/>
    <dgm:cxn modelId="{3E605D1B-EB32-491E-AB81-4F06B98260F2}" type="presParOf" srcId="{86B54929-2DC1-4CC8-A1E5-75303E12C466}" destId="{712A8E91-0392-43B4-A894-E9D7BE3B9CCC}" srcOrd="13" destOrd="0" presId="urn:microsoft.com/office/officeart/2005/8/layout/radial6"/>
    <dgm:cxn modelId="{1D2BA911-5E96-46C7-ABB8-EC20C7F75DB2}" type="presParOf" srcId="{86B54929-2DC1-4CC8-A1E5-75303E12C466}" destId="{4284E422-5E5B-4E41-B4E3-24F539D45B0D}" srcOrd="14" destOrd="0" presId="urn:microsoft.com/office/officeart/2005/8/layout/radial6"/>
    <dgm:cxn modelId="{E0AB5525-5D2F-466F-876A-0985E0F18C13}" type="presParOf" srcId="{86B54929-2DC1-4CC8-A1E5-75303E12C466}" destId="{7D43AFFF-5666-4DFB-AEB5-C3421A55CF2A}" srcOrd="15" destOrd="0" presId="urn:microsoft.com/office/officeart/2005/8/layout/radial6"/>
    <dgm:cxn modelId="{DB7B4E49-989A-4380-9BF6-42A8D37003F8}" type="presParOf" srcId="{86B54929-2DC1-4CC8-A1E5-75303E12C466}" destId="{E0F7FAFF-F863-46D0-8889-0AA5F5D5619B}" srcOrd="16" destOrd="0" presId="urn:microsoft.com/office/officeart/2005/8/layout/radial6"/>
    <dgm:cxn modelId="{3C3741A2-B830-42B3-8B53-AC23E3D6AAA0}" type="presParOf" srcId="{86B54929-2DC1-4CC8-A1E5-75303E12C466}" destId="{B1631AF4-07C1-4B39-8B08-B1680FCA14E4}" srcOrd="17" destOrd="0" presId="urn:microsoft.com/office/officeart/2005/8/layout/radial6"/>
    <dgm:cxn modelId="{78A66A36-9379-48AA-8E48-EF315BCD4963}" type="presParOf" srcId="{86B54929-2DC1-4CC8-A1E5-75303E12C466}" destId="{D727E138-6D8D-4895-873D-8DD355F7DF1E}" srcOrd="18" destOrd="0" presId="urn:microsoft.com/office/officeart/2005/8/layout/radial6"/>
    <dgm:cxn modelId="{DF896D35-0A21-4B41-940F-0F9044B3E85B}" type="presParOf" srcId="{86B54929-2DC1-4CC8-A1E5-75303E12C466}" destId="{9BE48491-E2DD-4889-8BD3-06E9E06B5BC3}" srcOrd="19" destOrd="0" presId="urn:microsoft.com/office/officeart/2005/8/layout/radial6"/>
    <dgm:cxn modelId="{2294FED3-0703-4D95-B770-C4F03D14309C}" type="presParOf" srcId="{86B54929-2DC1-4CC8-A1E5-75303E12C466}" destId="{233C6F3F-DBB8-4A9F-BA09-67860849700D}" srcOrd="20" destOrd="0" presId="urn:microsoft.com/office/officeart/2005/8/layout/radial6"/>
    <dgm:cxn modelId="{776950B4-8583-4426-A53D-E05FF88F495B}" type="presParOf" srcId="{86B54929-2DC1-4CC8-A1E5-75303E12C466}" destId="{A77BCF8B-FBC7-46A1-BBB4-C2A51887657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261EF-BE8D-4B2D-8EAC-5D48657A213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C2E4-5983-4975-82B8-37FF0721F7C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Структура МРГ </a:t>
          </a:r>
        </a:p>
        <a:p>
          <a:r>
            <a:rPr lang="ru-RU" dirty="0">
              <a:solidFill>
                <a:schemeClr val="tx1"/>
              </a:solidFill>
            </a:rPr>
            <a:t>и функции ее членов</a:t>
          </a:r>
        </a:p>
      </dgm:t>
    </dgm:pt>
    <dgm:pt modelId="{3030DDAE-A3B8-4DAA-82E0-662DF771E254}" type="parTrans" cxnId="{77FB6A63-B052-4732-AE19-B646DE42C8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82D702-E3A4-44B9-B3A5-CF2C4D81B30D}" type="sibTrans" cxnId="{77FB6A63-B052-4732-AE19-B646DE42C8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632EE1-8809-40FA-AADA-51472A4A2047}">
      <dgm:prSet phldrT="[Текст]"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</a:rPr>
            <a:t>МОиН</a:t>
          </a:r>
          <a:r>
            <a:rPr lang="ru-RU" sz="1600" dirty="0">
              <a:solidFill>
                <a:schemeClr val="tx1"/>
              </a:solidFill>
            </a:rPr>
            <a:t> КР, </a:t>
          </a:r>
        </a:p>
        <a:p>
          <a:r>
            <a:rPr lang="ru-RU" sz="1200" dirty="0">
              <a:solidFill>
                <a:schemeClr val="tx1"/>
              </a:solidFill>
            </a:rPr>
            <a:t>Качество и количество обученных трудовых ресурсов</a:t>
          </a:r>
        </a:p>
      </dgm:t>
    </dgm:pt>
    <dgm:pt modelId="{60A6B324-D291-48CE-B315-24DBED0AC472}" type="parTrans" cxnId="{FE7FA0F5-C03F-4EA2-888E-BB81C8AF59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661994-A6B3-4416-899E-2929C2F42C76}" type="sibTrans" cxnId="{FE7FA0F5-C03F-4EA2-888E-BB81C8AF59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7AF696-558B-45C3-9601-BA0306B82D75}">
      <dgm:prSet phldrT="[Текст]" custT="1"/>
      <dgm:spPr/>
      <dgm:t>
        <a:bodyPr/>
        <a:lstStyle/>
        <a:p>
          <a:r>
            <a:rPr lang="ru-RU" sz="1600" dirty="0" err="1">
              <a:solidFill>
                <a:schemeClr val="tx1"/>
              </a:solidFill>
            </a:rPr>
            <a:t>МТСОМ</a:t>
          </a:r>
          <a:r>
            <a:rPr lang="ru-RU" sz="1600" dirty="0">
              <a:solidFill>
                <a:schemeClr val="tx1"/>
              </a:solidFill>
            </a:rPr>
            <a:t> КР</a:t>
          </a:r>
        </a:p>
        <a:p>
          <a:r>
            <a:rPr lang="ru-RU" sz="1100" dirty="0">
              <a:solidFill>
                <a:schemeClr val="tx1"/>
              </a:solidFill>
            </a:rPr>
            <a:t>Функционирование рынка труда</a:t>
          </a:r>
        </a:p>
      </dgm:t>
    </dgm:pt>
    <dgm:pt modelId="{71B4D069-4392-43FD-9ABC-D95D9CB81553}" type="parTrans" cxnId="{0BACC62B-1320-4AB4-94B8-C0A822FC13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C45BE3-1327-42F3-B1C5-67B2EDE8F01F}" type="sibTrans" cxnId="{0BACC62B-1320-4AB4-94B8-C0A822FC13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DF8487-4DEC-423C-9119-A39B0C4A0F36}">
      <dgm:prSet phldrT="[Текст]" custT="1"/>
      <dgm:spPr/>
      <dgm:t>
        <a:bodyPr/>
        <a:lstStyle/>
        <a:p>
          <a:r>
            <a:rPr lang="ru-RU" sz="2000" dirty="0" err="1">
              <a:solidFill>
                <a:schemeClr val="tx1"/>
              </a:solidFill>
            </a:rPr>
            <a:t>МЭК</a:t>
          </a:r>
          <a:r>
            <a:rPr lang="ru-RU" sz="2000" dirty="0">
              <a:solidFill>
                <a:schemeClr val="tx1"/>
              </a:solidFill>
            </a:rPr>
            <a:t> КР</a:t>
          </a:r>
        </a:p>
        <a:p>
          <a:r>
            <a:rPr lang="ru-RU" sz="1100" dirty="0">
              <a:solidFill>
                <a:schemeClr val="tx1"/>
              </a:solidFill>
            </a:rPr>
            <a:t>Создание рамочных условий для функционирования экономики</a:t>
          </a:r>
        </a:p>
      </dgm:t>
    </dgm:pt>
    <dgm:pt modelId="{C3BF7B1C-F1DE-4161-8433-3B9684B15FD9}" type="parTrans" cxnId="{3F890E60-B92D-494C-ABC7-BBC7548DD0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824DD6-9323-4F9D-9294-076C1F82163A}" type="sibTrans" cxnId="{3F890E60-B92D-494C-ABC7-BBC7548DD0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38558C-3209-48A3-8422-EB4CDDA15DE8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Отраслевые структуры </a:t>
          </a:r>
        </a:p>
        <a:p>
          <a:r>
            <a:rPr lang="ru-RU" sz="1100" dirty="0">
              <a:solidFill>
                <a:schemeClr val="tx1"/>
              </a:solidFill>
            </a:rPr>
            <a:t>Формирование спроса на количество и качество квалификаций</a:t>
          </a:r>
        </a:p>
      </dgm:t>
    </dgm:pt>
    <dgm:pt modelId="{DFB2CBC3-7F74-41F0-9DE5-50C54F741D61}" type="parTrans" cxnId="{824669CD-449D-4471-B1F6-76124B98FB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387234-5F75-41EA-ABEF-5B252624F471}" type="sibTrans" cxnId="{824669CD-449D-4471-B1F6-76124B98FB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25C697-6F94-480B-90B7-5C37FFDB3ECB}">
      <dgm:prSet/>
      <dgm:spPr/>
      <dgm:t>
        <a:bodyPr/>
        <a:lstStyle/>
        <a:p>
          <a:endParaRPr lang="ru-RU"/>
        </a:p>
      </dgm:t>
    </dgm:pt>
    <dgm:pt modelId="{81E429A1-02CB-4F0C-BB35-7894D62C105D}" type="parTrans" cxnId="{94C6DCE5-FB09-4F48-A026-B62FE0EFA0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738697-D2D6-4854-B06B-62476BC285BD}" type="sibTrans" cxnId="{94C6DCE5-FB09-4F48-A026-B62FE0EFA0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53E2B3-828F-4C1E-B79A-1CCD805BCF5C}">
      <dgm:prSet phldrT="[Текст]" custT="1"/>
      <dgm:spPr/>
      <dgm:t>
        <a:bodyPr/>
        <a:lstStyle/>
        <a:p>
          <a:r>
            <a:rPr lang="ru-RU" sz="1500" dirty="0">
              <a:solidFill>
                <a:schemeClr val="tx1"/>
              </a:solidFill>
            </a:rPr>
            <a:t>Общественные организации</a:t>
          </a:r>
        </a:p>
        <a:p>
          <a:r>
            <a:rPr lang="ru-RU" sz="1100" dirty="0">
              <a:solidFill>
                <a:schemeClr val="tx1"/>
              </a:solidFill>
            </a:rPr>
            <a:t>Интересы гражданского сообщества</a:t>
          </a:r>
        </a:p>
      </dgm:t>
    </dgm:pt>
    <dgm:pt modelId="{1E9BC8E3-3BB2-4324-A364-E17C44AA74D0}" type="parTrans" cxnId="{4DA818CB-66EC-47E2-97CE-3728DD7457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A0E44F7-5DFD-4D65-ACF3-20BCC18008BB}" type="sibTrans" cxnId="{4DA818CB-66EC-47E2-97CE-3728DD7457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393CBA-3AD1-4774-A7D7-AA9743698C3B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ТПП</a:t>
          </a:r>
        </a:p>
        <a:p>
          <a:r>
            <a:rPr lang="ru-RU" sz="1100" dirty="0">
              <a:solidFill>
                <a:schemeClr val="tx1"/>
              </a:solidFill>
            </a:rPr>
            <a:t>Представляет интересы заинтересованных сторон (прежде всего бизнес структур)</a:t>
          </a:r>
        </a:p>
      </dgm:t>
    </dgm:pt>
    <dgm:pt modelId="{38B137F8-EEFE-4525-9014-FFC1B55CBFEA}" type="parTrans" cxnId="{60282EA3-77AC-4DBD-96BF-12A99557A2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B7A069-E6C9-4831-BD98-6385C1A57570}" type="sibTrans" cxnId="{60282EA3-77AC-4DBD-96BF-12A99557A2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585577-3752-44EE-80B4-5A25835F1ECB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Профсоюзы</a:t>
          </a:r>
        </a:p>
        <a:p>
          <a:r>
            <a:rPr lang="ru-RU" sz="1100" dirty="0">
              <a:solidFill>
                <a:schemeClr val="tx1"/>
              </a:solidFill>
            </a:rPr>
            <a:t>Права и интересы работников </a:t>
          </a:r>
        </a:p>
      </dgm:t>
    </dgm:pt>
    <dgm:pt modelId="{3A7CAB26-3C4B-412D-9D8A-3D1E80A24C23}" type="parTrans" cxnId="{42ED14B6-9BB3-43A7-B6E1-2720823311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4722A0-0502-49AD-85AA-E72DAB7216DD}" type="sibTrans" cxnId="{42ED14B6-9BB3-43A7-B6E1-2720823311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FDAA05-65DD-4902-8C61-716F427D71B3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tx1"/>
              </a:solidFill>
            </a:rPr>
            <a:t>НКС</a:t>
          </a:r>
          <a:endParaRPr lang="ru-RU" sz="1800" dirty="0">
            <a:solidFill>
              <a:schemeClr val="tx1"/>
            </a:solidFill>
          </a:endParaRPr>
        </a:p>
        <a:p>
          <a:r>
            <a:rPr lang="ru-RU" sz="1400" dirty="0">
              <a:solidFill>
                <a:schemeClr val="tx1"/>
              </a:solidFill>
            </a:rPr>
            <a:t>Качество трудовых ресурсов и управление НКС</a:t>
          </a:r>
        </a:p>
      </dgm:t>
    </dgm:pt>
    <dgm:pt modelId="{6962ADF4-645C-408E-B7EC-CA27A1AA122B}" type="parTrans" cxnId="{4BFE6FFC-9CBB-4041-B40A-8F303662CE4B}">
      <dgm:prSet/>
      <dgm:spPr/>
      <dgm:t>
        <a:bodyPr/>
        <a:lstStyle/>
        <a:p>
          <a:endParaRPr lang="ru-RU"/>
        </a:p>
      </dgm:t>
    </dgm:pt>
    <dgm:pt modelId="{1551694A-8AF7-4735-8A55-C3F1F8381949}" type="sibTrans" cxnId="{4BFE6FFC-9CBB-4041-B40A-8F303662CE4B}">
      <dgm:prSet/>
      <dgm:spPr/>
      <dgm:t>
        <a:bodyPr/>
        <a:lstStyle/>
        <a:p>
          <a:endParaRPr lang="ru-RU"/>
        </a:p>
      </dgm:t>
    </dgm:pt>
    <dgm:pt modelId="{D2DBB691-997B-43C6-AA90-4AEE73E86B8F}" type="pres">
      <dgm:prSet presAssocID="{851261EF-BE8D-4B2D-8EAC-5D48657A213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33CC50-28D6-442D-89F7-8E2E789563BC}" type="pres">
      <dgm:prSet presAssocID="{4D75C2E4-5983-4975-82B8-37FF0721F7C3}" presName="centerShape" presStyleLbl="node0" presStyleIdx="0" presStyleCnt="1" custScaleX="128829" custScaleY="113544"/>
      <dgm:spPr/>
    </dgm:pt>
    <dgm:pt modelId="{8BFF1F8B-E6A9-416E-8B7D-173E54A9B511}" type="pres">
      <dgm:prSet presAssocID="{6D632EE1-8809-40FA-AADA-51472A4A2047}" presName="node" presStyleLbl="node1" presStyleIdx="0" presStyleCnt="8" custScaleX="143687" custScaleY="149339">
        <dgm:presLayoutVars>
          <dgm:bulletEnabled val="1"/>
        </dgm:presLayoutVars>
      </dgm:prSet>
      <dgm:spPr/>
    </dgm:pt>
    <dgm:pt modelId="{79510F05-42EB-4E76-976F-251E36A4250D}" type="pres">
      <dgm:prSet presAssocID="{6D632EE1-8809-40FA-AADA-51472A4A2047}" presName="dummy" presStyleCnt="0"/>
      <dgm:spPr/>
    </dgm:pt>
    <dgm:pt modelId="{4E1D291B-6760-480F-A1A6-24254B67CBD6}" type="pres">
      <dgm:prSet presAssocID="{E6661994-A6B3-4416-899E-2929C2F42C76}" presName="sibTrans" presStyleLbl="sibTrans2D1" presStyleIdx="0" presStyleCnt="8"/>
      <dgm:spPr/>
    </dgm:pt>
    <dgm:pt modelId="{C2AC5DD8-387B-4EA6-B4C6-4592826FEA7D}" type="pres">
      <dgm:prSet presAssocID="{9B7AF696-558B-45C3-9601-BA0306B82D75}" presName="node" presStyleLbl="node1" presStyleIdx="1" presStyleCnt="8" custScaleX="137482" custScaleY="130662">
        <dgm:presLayoutVars>
          <dgm:bulletEnabled val="1"/>
        </dgm:presLayoutVars>
      </dgm:prSet>
      <dgm:spPr/>
    </dgm:pt>
    <dgm:pt modelId="{AB4E8970-C60D-4033-9EDB-CAC3D6C50DB7}" type="pres">
      <dgm:prSet presAssocID="{9B7AF696-558B-45C3-9601-BA0306B82D75}" presName="dummy" presStyleCnt="0"/>
      <dgm:spPr/>
    </dgm:pt>
    <dgm:pt modelId="{F7E1C9D4-7CF8-4DE3-9728-042F5BA1E4AE}" type="pres">
      <dgm:prSet presAssocID="{B5C45BE3-1327-42F3-B1C5-67B2EDE8F01F}" presName="sibTrans" presStyleLbl="sibTrans2D1" presStyleIdx="1" presStyleCnt="8"/>
      <dgm:spPr/>
    </dgm:pt>
    <dgm:pt modelId="{5EF2605B-BA94-4DAE-920F-9FB8A4F9F40D}" type="pres">
      <dgm:prSet presAssocID="{1BDF8487-4DEC-423C-9119-A39B0C4A0F36}" presName="node" presStyleLbl="node1" presStyleIdx="2" presStyleCnt="8" custScaleX="175119" custScaleY="148094" custRadScaleRad="99676" custRadScaleInc="-15627">
        <dgm:presLayoutVars>
          <dgm:bulletEnabled val="1"/>
        </dgm:presLayoutVars>
      </dgm:prSet>
      <dgm:spPr/>
    </dgm:pt>
    <dgm:pt modelId="{D1E6E5CB-C631-4595-9560-C9D7C043E3C2}" type="pres">
      <dgm:prSet presAssocID="{1BDF8487-4DEC-423C-9119-A39B0C4A0F36}" presName="dummy" presStyleCnt="0"/>
      <dgm:spPr/>
    </dgm:pt>
    <dgm:pt modelId="{D494C31F-BEB1-4F56-963F-8D2FB335B643}" type="pres">
      <dgm:prSet presAssocID="{43824DD6-9323-4F9D-9294-076C1F82163A}" presName="sibTrans" presStyleLbl="sibTrans2D1" presStyleIdx="2" presStyleCnt="8"/>
      <dgm:spPr/>
    </dgm:pt>
    <dgm:pt modelId="{52A2E795-5C66-4EC1-8240-0767CFCB2A1A}" type="pres">
      <dgm:prSet presAssocID="{F138558C-3209-48A3-8422-EB4CDDA15DE8}" presName="node" presStyleLbl="node1" presStyleIdx="3" presStyleCnt="8" custScaleX="156127" custScaleY="174988">
        <dgm:presLayoutVars>
          <dgm:bulletEnabled val="1"/>
        </dgm:presLayoutVars>
      </dgm:prSet>
      <dgm:spPr/>
    </dgm:pt>
    <dgm:pt modelId="{DC9C1606-462E-41DE-8E6D-E880E153356D}" type="pres">
      <dgm:prSet presAssocID="{F138558C-3209-48A3-8422-EB4CDDA15DE8}" presName="dummy" presStyleCnt="0"/>
      <dgm:spPr/>
    </dgm:pt>
    <dgm:pt modelId="{5EB180ED-E208-46B3-8E36-BDD78BF51051}" type="pres">
      <dgm:prSet presAssocID="{E4387234-5F75-41EA-ABEF-5B252624F471}" presName="sibTrans" presStyleLbl="sibTrans2D1" presStyleIdx="3" presStyleCnt="8"/>
      <dgm:spPr/>
    </dgm:pt>
    <dgm:pt modelId="{85B585CC-172F-43B8-9F20-A775824ECE66}" type="pres">
      <dgm:prSet presAssocID="{4E393CBA-3AD1-4774-A7D7-AA9743698C3B}" presName="node" presStyleLbl="node1" presStyleIdx="4" presStyleCnt="8" custScaleX="158651" custScaleY="172188" custRadScaleRad="98412" custRadScaleInc="11078">
        <dgm:presLayoutVars>
          <dgm:bulletEnabled val="1"/>
        </dgm:presLayoutVars>
      </dgm:prSet>
      <dgm:spPr/>
    </dgm:pt>
    <dgm:pt modelId="{53BCDF1B-4891-4AB6-8BDF-837EDA656442}" type="pres">
      <dgm:prSet presAssocID="{4E393CBA-3AD1-4774-A7D7-AA9743698C3B}" presName="dummy" presStyleCnt="0"/>
      <dgm:spPr/>
    </dgm:pt>
    <dgm:pt modelId="{30723BA8-3EA1-4C6F-8A08-D9D736514F15}" type="pres">
      <dgm:prSet presAssocID="{4CB7A069-E6C9-4831-BD98-6385C1A57570}" presName="sibTrans" presStyleLbl="sibTrans2D1" presStyleIdx="4" presStyleCnt="8"/>
      <dgm:spPr/>
    </dgm:pt>
    <dgm:pt modelId="{7C650EBA-113E-4804-AA8D-1C858B4A9DA6}" type="pres">
      <dgm:prSet presAssocID="{D2585577-3752-44EE-80B4-5A25835F1ECB}" presName="node" presStyleLbl="node1" presStyleIdx="5" presStyleCnt="8" custScaleX="150491" custScaleY="142409" custRadScaleRad="99762" custRadScaleInc="12144">
        <dgm:presLayoutVars>
          <dgm:bulletEnabled val="1"/>
        </dgm:presLayoutVars>
      </dgm:prSet>
      <dgm:spPr/>
    </dgm:pt>
    <dgm:pt modelId="{14ED984E-ABAC-4BC7-99F7-0C7DC380D21D}" type="pres">
      <dgm:prSet presAssocID="{D2585577-3752-44EE-80B4-5A25835F1ECB}" presName="dummy" presStyleCnt="0"/>
      <dgm:spPr/>
    </dgm:pt>
    <dgm:pt modelId="{28F1EDA0-2772-4799-B804-BBC68151C195}" type="pres">
      <dgm:prSet presAssocID="{3C4722A0-0502-49AD-85AA-E72DAB7216DD}" presName="sibTrans" presStyleLbl="sibTrans2D1" presStyleIdx="5" presStyleCnt="8"/>
      <dgm:spPr/>
    </dgm:pt>
    <dgm:pt modelId="{0A715CD3-40BB-4E50-B638-CDEF881024F0}" type="pres">
      <dgm:prSet presAssocID="{B353E2B3-828F-4C1E-B79A-1CCD805BCF5C}" presName="node" presStyleLbl="node1" presStyleIdx="6" presStyleCnt="8" custScaleX="161528" custScaleY="140868">
        <dgm:presLayoutVars>
          <dgm:bulletEnabled val="1"/>
        </dgm:presLayoutVars>
      </dgm:prSet>
      <dgm:spPr/>
    </dgm:pt>
    <dgm:pt modelId="{318165EA-66D6-4590-AC6E-022E352A0530}" type="pres">
      <dgm:prSet presAssocID="{B353E2B3-828F-4C1E-B79A-1CCD805BCF5C}" presName="dummy" presStyleCnt="0"/>
      <dgm:spPr/>
    </dgm:pt>
    <dgm:pt modelId="{F7C59DD4-2BB0-47C5-9CB0-C6E03020122A}" type="pres">
      <dgm:prSet presAssocID="{9A0E44F7-5DFD-4D65-ACF3-20BCC18008BB}" presName="sibTrans" presStyleLbl="sibTrans2D1" presStyleIdx="6" presStyleCnt="8"/>
      <dgm:spPr/>
    </dgm:pt>
    <dgm:pt modelId="{AF44CF2E-72DE-429B-97C3-61D3F4CA6170}" type="pres">
      <dgm:prSet presAssocID="{CCFDAA05-65DD-4902-8C61-716F427D71B3}" presName="node" presStyleLbl="node1" presStyleIdx="7" presStyleCnt="8" custScaleX="144471" custScaleY="149028">
        <dgm:presLayoutVars>
          <dgm:bulletEnabled val="1"/>
        </dgm:presLayoutVars>
      </dgm:prSet>
      <dgm:spPr/>
    </dgm:pt>
    <dgm:pt modelId="{ECB40CE4-D80A-4B19-84D8-B278935F05A7}" type="pres">
      <dgm:prSet presAssocID="{CCFDAA05-65DD-4902-8C61-716F427D71B3}" presName="dummy" presStyleCnt="0"/>
      <dgm:spPr/>
    </dgm:pt>
    <dgm:pt modelId="{467A6AEA-806A-4464-95D1-C5D8F9B21311}" type="pres">
      <dgm:prSet presAssocID="{1551694A-8AF7-4735-8A55-C3F1F8381949}" presName="sibTrans" presStyleLbl="sibTrans2D1" presStyleIdx="7" presStyleCnt="8"/>
      <dgm:spPr/>
    </dgm:pt>
  </dgm:ptLst>
  <dgm:cxnLst>
    <dgm:cxn modelId="{E19A741D-1F58-431A-8DD7-A0CFF9822B87}" type="presOf" srcId="{B5C45BE3-1327-42F3-B1C5-67B2EDE8F01F}" destId="{F7E1C9D4-7CF8-4DE3-9728-042F5BA1E4AE}" srcOrd="0" destOrd="0" presId="urn:microsoft.com/office/officeart/2005/8/layout/radial6"/>
    <dgm:cxn modelId="{7248E021-3F51-4B3D-9C6E-7E8D58D873BC}" type="presOf" srcId="{851261EF-BE8D-4B2D-8EAC-5D48657A2132}" destId="{D2DBB691-997B-43C6-AA90-4AEE73E86B8F}" srcOrd="0" destOrd="0" presId="urn:microsoft.com/office/officeart/2005/8/layout/radial6"/>
    <dgm:cxn modelId="{0BACC62B-1320-4AB4-94B8-C0A822FC133F}" srcId="{4D75C2E4-5983-4975-82B8-37FF0721F7C3}" destId="{9B7AF696-558B-45C3-9601-BA0306B82D75}" srcOrd="1" destOrd="0" parTransId="{71B4D069-4392-43FD-9ABC-D95D9CB81553}" sibTransId="{B5C45BE3-1327-42F3-B1C5-67B2EDE8F01F}"/>
    <dgm:cxn modelId="{BE77C631-4618-47AB-8DC4-F3C97EE0F37B}" type="presOf" srcId="{E6661994-A6B3-4416-899E-2929C2F42C76}" destId="{4E1D291B-6760-480F-A1A6-24254B67CBD6}" srcOrd="0" destOrd="0" presId="urn:microsoft.com/office/officeart/2005/8/layout/radial6"/>
    <dgm:cxn modelId="{B968953D-78AE-453B-BCFA-6E45654EA3D4}" type="presOf" srcId="{1551694A-8AF7-4735-8A55-C3F1F8381949}" destId="{467A6AEA-806A-4464-95D1-C5D8F9B21311}" srcOrd="0" destOrd="0" presId="urn:microsoft.com/office/officeart/2005/8/layout/radial6"/>
    <dgm:cxn modelId="{CADA215B-2EE3-4AAF-B8D6-C87B209B12F8}" type="presOf" srcId="{CCFDAA05-65DD-4902-8C61-716F427D71B3}" destId="{AF44CF2E-72DE-429B-97C3-61D3F4CA6170}" srcOrd="0" destOrd="0" presId="urn:microsoft.com/office/officeart/2005/8/layout/radial6"/>
    <dgm:cxn modelId="{C74AF75F-C95D-4330-9628-52295FA549FC}" type="presOf" srcId="{6D632EE1-8809-40FA-AADA-51472A4A2047}" destId="{8BFF1F8B-E6A9-416E-8B7D-173E54A9B511}" srcOrd="0" destOrd="0" presId="urn:microsoft.com/office/officeart/2005/8/layout/radial6"/>
    <dgm:cxn modelId="{3F890E60-B92D-494C-ABC7-BBC7548DD0C6}" srcId="{4D75C2E4-5983-4975-82B8-37FF0721F7C3}" destId="{1BDF8487-4DEC-423C-9119-A39B0C4A0F36}" srcOrd="2" destOrd="0" parTransId="{C3BF7B1C-F1DE-4161-8433-3B9684B15FD9}" sibTransId="{43824DD6-9323-4F9D-9294-076C1F82163A}"/>
    <dgm:cxn modelId="{77FB6A63-B052-4732-AE19-B646DE42C859}" srcId="{851261EF-BE8D-4B2D-8EAC-5D48657A2132}" destId="{4D75C2E4-5983-4975-82B8-37FF0721F7C3}" srcOrd="0" destOrd="0" parTransId="{3030DDAE-A3B8-4DAA-82E0-662DF771E254}" sibTransId="{2682D702-E3A4-44B9-B3A5-CF2C4D81B30D}"/>
    <dgm:cxn modelId="{97214A4A-5A01-4371-B3B6-B9667B70DC9F}" type="presOf" srcId="{4D75C2E4-5983-4975-82B8-37FF0721F7C3}" destId="{F633CC50-28D6-442D-89F7-8E2E789563BC}" srcOrd="0" destOrd="0" presId="urn:microsoft.com/office/officeart/2005/8/layout/radial6"/>
    <dgm:cxn modelId="{4B313C52-AEDA-494C-959B-D532ADEC8471}" type="presOf" srcId="{F138558C-3209-48A3-8422-EB4CDDA15DE8}" destId="{52A2E795-5C66-4EC1-8240-0767CFCB2A1A}" srcOrd="0" destOrd="0" presId="urn:microsoft.com/office/officeart/2005/8/layout/radial6"/>
    <dgm:cxn modelId="{2E47D477-BE17-47E0-92D3-9C7475886753}" type="presOf" srcId="{1BDF8487-4DEC-423C-9119-A39B0C4A0F36}" destId="{5EF2605B-BA94-4DAE-920F-9FB8A4F9F40D}" srcOrd="0" destOrd="0" presId="urn:microsoft.com/office/officeart/2005/8/layout/radial6"/>
    <dgm:cxn modelId="{C1220091-865A-4CD3-BB0C-863AC4EA5C95}" type="presOf" srcId="{4E393CBA-3AD1-4774-A7D7-AA9743698C3B}" destId="{85B585CC-172F-43B8-9F20-A775824ECE66}" srcOrd="0" destOrd="0" presId="urn:microsoft.com/office/officeart/2005/8/layout/radial6"/>
    <dgm:cxn modelId="{12B73C95-EEFA-4B01-9F13-C31A40547063}" type="presOf" srcId="{B353E2B3-828F-4C1E-B79A-1CCD805BCF5C}" destId="{0A715CD3-40BB-4E50-B638-CDEF881024F0}" srcOrd="0" destOrd="0" presId="urn:microsoft.com/office/officeart/2005/8/layout/radial6"/>
    <dgm:cxn modelId="{714DEF97-BA2D-4913-A535-FE8B878F5FFA}" type="presOf" srcId="{43824DD6-9323-4F9D-9294-076C1F82163A}" destId="{D494C31F-BEB1-4F56-963F-8D2FB335B643}" srcOrd="0" destOrd="0" presId="urn:microsoft.com/office/officeart/2005/8/layout/radial6"/>
    <dgm:cxn modelId="{F342A99E-AE73-4E70-A53D-D0894CEDA9A9}" type="presOf" srcId="{9B7AF696-558B-45C3-9601-BA0306B82D75}" destId="{C2AC5DD8-387B-4EA6-B4C6-4592826FEA7D}" srcOrd="0" destOrd="0" presId="urn:microsoft.com/office/officeart/2005/8/layout/radial6"/>
    <dgm:cxn modelId="{60282EA3-77AC-4DBD-96BF-12A99557A271}" srcId="{4D75C2E4-5983-4975-82B8-37FF0721F7C3}" destId="{4E393CBA-3AD1-4774-A7D7-AA9743698C3B}" srcOrd="4" destOrd="0" parTransId="{38B137F8-EEFE-4525-9014-FFC1B55CBFEA}" sibTransId="{4CB7A069-E6C9-4831-BD98-6385C1A57570}"/>
    <dgm:cxn modelId="{17FED7B5-5114-4D46-B11B-65AD48842D13}" type="presOf" srcId="{E4387234-5F75-41EA-ABEF-5B252624F471}" destId="{5EB180ED-E208-46B3-8E36-BDD78BF51051}" srcOrd="0" destOrd="0" presId="urn:microsoft.com/office/officeart/2005/8/layout/radial6"/>
    <dgm:cxn modelId="{42ED14B6-9BB3-43A7-B6E1-272082331185}" srcId="{4D75C2E4-5983-4975-82B8-37FF0721F7C3}" destId="{D2585577-3752-44EE-80B4-5A25835F1ECB}" srcOrd="5" destOrd="0" parTransId="{3A7CAB26-3C4B-412D-9D8A-3D1E80A24C23}" sibTransId="{3C4722A0-0502-49AD-85AA-E72DAB7216DD}"/>
    <dgm:cxn modelId="{4DA818CB-66EC-47E2-97CE-3728DD745782}" srcId="{4D75C2E4-5983-4975-82B8-37FF0721F7C3}" destId="{B353E2B3-828F-4C1E-B79A-1CCD805BCF5C}" srcOrd="6" destOrd="0" parTransId="{1E9BC8E3-3BB2-4324-A364-E17C44AA74D0}" sibTransId="{9A0E44F7-5DFD-4D65-ACF3-20BCC18008BB}"/>
    <dgm:cxn modelId="{824669CD-449D-4471-B1F6-76124B98FBB9}" srcId="{4D75C2E4-5983-4975-82B8-37FF0721F7C3}" destId="{F138558C-3209-48A3-8422-EB4CDDA15DE8}" srcOrd="3" destOrd="0" parTransId="{DFB2CBC3-7F74-41F0-9DE5-50C54F741D61}" sibTransId="{E4387234-5F75-41EA-ABEF-5B252624F471}"/>
    <dgm:cxn modelId="{4F45EFCD-D867-40F9-B329-580537B63EE7}" type="presOf" srcId="{D2585577-3752-44EE-80B4-5A25835F1ECB}" destId="{7C650EBA-113E-4804-AA8D-1C858B4A9DA6}" srcOrd="0" destOrd="0" presId="urn:microsoft.com/office/officeart/2005/8/layout/radial6"/>
    <dgm:cxn modelId="{3585E3D8-454E-4BE7-A1B3-1633CD5D7AA3}" type="presOf" srcId="{4CB7A069-E6C9-4831-BD98-6385C1A57570}" destId="{30723BA8-3EA1-4C6F-8A08-D9D736514F15}" srcOrd="0" destOrd="0" presId="urn:microsoft.com/office/officeart/2005/8/layout/radial6"/>
    <dgm:cxn modelId="{A9F6C0E5-7F83-4626-9974-2A6C19A6515B}" type="presOf" srcId="{9A0E44F7-5DFD-4D65-ACF3-20BCC18008BB}" destId="{F7C59DD4-2BB0-47C5-9CB0-C6E03020122A}" srcOrd="0" destOrd="0" presId="urn:microsoft.com/office/officeart/2005/8/layout/radial6"/>
    <dgm:cxn modelId="{94C6DCE5-FB09-4F48-A026-B62FE0EFA046}" srcId="{851261EF-BE8D-4B2D-8EAC-5D48657A2132}" destId="{0F25C697-6F94-480B-90B7-5C37FFDB3ECB}" srcOrd="1" destOrd="0" parTransId="{81E429A1-02CB-4F0C-BB35-7894D62C105D}" sibTransId="{7F738697-D2D6-4854-B06B-62476BC285BD}"/>
    <dgm:cxn modelId="{FE7FA0F5-C03F-4EA2-888E-BB81C8AF595E}" srcId="{4D75C2E4-5983-4975-82B8-37FF0721F7C3}" destId="{6D632EE1-8809-40FA-AADA-51472A4A2047}" srcOrd="0" destOrd="0" parTransId="{60A6B324-D291-48CE-B315-24DBED0AC472}" sibTransId="{E6661994-A6B3-4416-899E-2929C2F42C76}"/>
    <dgm:cxn modelId="{64C9A5F9-53B4-4A72-B6E8-BFC8813F52C2}" type="presOf" srcId="{3C4722A0-0502-49AD-85AA-E72DAB7216DD}" destId="{28F1EDA0-2772-4799-B804-BBC68151C195}" srcOrd="0" destOrd="0" presId="urn:microsoft.com/office/officeart/2005/8/layout/radial6"/>
    <dgm:cxn modelId="{4BFE6FFC-9CBB-4041-B40A-8F303662CE4B}" srcId="{4D75C2E4-5983-4975-82B8-37FF0721F7C3}" destId="{CCFDAA05-65DD-4902-8C61-716F427D71B3}" srcOrd="7" destOrd="0" parTransId="{6962ADF4-645C-408E-B7EC-CA27A1AA122B}" sibTransId="{1551694A-8AF7-4735-8A55-C3F1F8381949}"/>
    <dgm:cxn modelId="{3B15E85D-2173-49AF-AC11-D25F888945BE}" type="presParOf" srcId="{D2DBB691-997B-43C6-AA90-4AEE73E86B8F}" destId="{F633CC50-28D6-442D-89F7-8E2E789563BC}" srcOrd="0" destOrd="0" presId="urn:microsoft.com/office/officeart/2005/8/layout/radial6"/>
    <dgm:cxn modelId="{6908C3F2-15BA-4B07-BB42-55C735C0158F}" type="presParOf" srcId="{D2DBB691-997B-43C6-AA90-4AEE73E86B8F}" destId="{8BFF1F8B-E6A9-416E-8B7D-173E54A9B511}" srcOrd="1" destOrd="0" presId="urn:microsoft.com/office/officeart/2005/8/layout/radial6"/>
    <dgm:cxn modelId="{5DD959A1-A1C5-46C5-876B-53E7144EE155}" type="presParOf" srcId="{D2DBB691-997B-43C6-AA90-4AEE73E86B8F}" destId="{79510F05-42EB-4E76-976F-251E36A4250D}" srcOrd="2" destOrd="0" presId="urn:microsoft.com/office/officeart/2005/8/layout/radial6"/>
    <dgm:cxn modelId="{BE1A292F-E97D-40D1-9D09-9DD347542093}" type="presParOf" srcId="{D2DBB691-997B-43C6-AA90-4AEE73E86B8F}" destId="{4E1D291B-6760-480F-A1A6-24254B67CBD6}" srcOrd="3" destOrd="0" presId="urn:microsoft.com/office/officeart/2005/8/layout/radial6"/>
    <dgm:cxn modelId="{E6AF8CF4-209D-4860-8CF7-EDCB304011A8}" type="presParOf" srcId="{D2DBB691-997B-43C6-AA90-4AEE73E86B8F}" destId="{C2AC5DD8-387B-4EA6-B4C6-4592826FEA7D}" srcOrd="4" destOrd="0" presId="urn:microsoft.com/office/officeart/2005/8/layout/radial6"/>
    <dgm:cxn modelId="{5915208A-7C0C-4E66-84A4-FB552776B00C}" type="presParOf" srcId="{D2DBB691-997B-43C6-AA90-4AEE73E86B8F}" destId="{AB4E8970-C60D-4033-9EDB-CAC3D6C50DB7}" srcOrd="5" destOrd="0" presId="urn:microsoft.com/office/officeart/2005/8/layout/radial6"/>
    <dgm:cxn modelId="{BC866126-4B82-4486-8E65-3B528159F46E}" type="presParOf" srcId="{D2DBB691-997B-43C6-AA90-4AEE73E86B8F}" destId="{F7E1C9D4-7CF8-4DE3-9728-042F5BA1E4AE}" srcOrd="6" destOrd="0" presId="urn:microsoft.com/office/officeart/2005/8/layout/radial6"/>
    <dgm:cxn modelId="{E58EF8E0-E52E-4586-885F-74E135A74A31}" type="presParOf" srcId="{D2DBB691-997B-43C6-AA90-4AEE73E86B8F}" destId="{5EF2605B-BA94-4DAE-920F-9FB8A4F9F40D}" srcOrd="7" destOrd="0" presId="urn:microsoft.com/office/officeart/2005/8/layout/radial6"/>
    <dgm:cxn modelId="{D25EB481-04BE-4D55-AA72-9A24C722ADB0}" type="presParOf" srcId="{D2DBB691-997B-43C6-AA90-4AEE73E86B8F}" destId="{D1E6E5CB-C631-4595-9560-C9D7C043E3C2}" srcOrd="8" destOrd="0" presId="urn:microsoft.com/office/officeart/2005/8/layout/radial6"/>
    <dgm:cxn modelId="{FF366A0A-F3C3-4366-9776-389FB6579499}" type="presParOf" srcId="{D2DBB691-997B-43C6-AA90-4AEE73E86B8F}" destId="{D494C31F-BEB1-4F56-963F-8D2FB335B643}" srcOrd="9" destOrd="0" presId="urn:microsoft.com/office/officeart/2005/8/layout/radial6"/>
    <dgm:cxn modelId="{32D69E1A-7A87-4642-9095-D3D95A57DAEC}" type="presParOf" srcId="{D2DBB691-997B-43C6-AA90-4AEE73E86B8F}" destId="{52A2E795-5C66-4EC1-8240-0767CFCB2A1A}" srcOrd="10" destOrd="0" presId="urn:microsoft.com/office/officeart/2005/8/layout/radial6"/>
    <dgm:cxn modelId="{F4EB98FC-83A7-48AB-ABFE-8FD643914A86}" type="presParOf" srcId="{D2DBB691-997B-43C6-AA90-4AEE73E86B8F}" destId="{DC9C1606-462E-41DE-8E6D-E880E153356D}" srcOrd="11" destOrd="0" presId="urn:microsoft.com/office/officeart/2005/8/layout/radial6"/>
    <dgm:cxn modelId="{2C5EEE25-B36A-40BD-9465-A3BE0D39227D}" type="presParOf" srcId="{D2DBB691-997B-43C6-AA90-4AEE73E86B8F}" destId="{5EB180ED-E208-46B3-8E36-BDD78BF51051}" srcOrd="12" destOrd="0" presId="urn:microsoft.com/office/officeart/2005/8/layout/radial6"/>
    <dgm:cxn modelId="{3A667CDD-8C95-404B-87C9-F1DEA1863D04}" type="presParOf" srcId="{D2DBB691-997B-43C6-AA90-4AEE73E86B8F}" destId="{85B585CC-172F-43B8-9F20-A775824ECE66}" srcOrd="13" destOrd="0" presId="urn:microsoft.com/office/officeart/2005/8/layout/radial6"/>
    <dgm:cxn modelId="{438306B9-58AB-4446-A477-29D482CBF3B0}" type="presParOf" srcId="{D2DBB691-997B-43C6-AA90-4AEE73E86B8F}" destId="{53BCDF1B-4891-4AB6-8BDF-837EDA656442}" srcOrd="14" destOrd="0" presId="urn:microsoft.com/office/officeart/2005/8/layout/radial6"/>
    <dgm:cxn modelId="{927AB27E-5919-42A3-A771-F94290C6E166}" type="presParOf" srcId="{D2DBB691-997B-43C6-AA90-4AEE73E86B8F}" destId="{30723BA8-3EA1-4C6F-8A08-D9D736514F15}" srcOrd="15" destOrd="0" presId="urn:microsoft.com/office/officeart/2005/8/layout/radial6"/>
    <dgm:cxn modelId="{0F490374-17F1-446A-B8D5-74722DB4830F}" type="presParOf" srcId="{D2DBB691-997B-43C6-AA90-4AEE73E86B8F}" destId="{7C650EBA-113E-4804-AA8D-1C858B4A9DA6}" srcOrd="16" destOrd="0" presId="urn:microsoft.com/office/officeart/2005/8/layout/radial6"/>
    <dgm:cxn modelId="{277EE687-F908-4792-9416-A583AC4E2A38}" type="presParOf" srcId="{D2DBB691-997B-43C6-AA90-4AEE73E86B8F}" destId="{14ED984E-ABAC-4BC7-99F7-0C7DC380D21D}" srcOrd="17" destOrd="0" presId="urn:microsoft.com/office/officeart/2005/8/layout/radial6"/>
    <dgm:cxn modelId="{8DDB5D60-C2E4-4E39-B0AA-237EE3DD7D85}" type="presParOf" srcId="{D2DBB691-997B-43C6-AA90-4AEE73E86B8F}" destId="{28F1EDA0-2772-4799-B804-BBC68151C195}" srcOrd="18" destOrd="0" presId="urn:microsoft.com/office/officeart/2005/8/layout/radial6"/>
    <dgm:cxn modelId="{3010C0D7-10D5-462E-9693-0114E6142F0F}" type="presParOf" srcId="{D2DBB691-997B-43C6-AA90-4AEE73E86B8F}" destId="{0A715CD3-40BB-4E50-B638-CDEF881024F0}" srcOrd="19" destOrd="0" presId="urn:microsoft.com/office/officeart/2005/8/layout/radial6"/>
    <dgm:cxn modelId="{AB62B17A-02F8-4B3F-8968-54C4D44FD14E}" type="presParOf" srcId="{D2DBB691-997B-43C6-AA90-4AEE73E86B8F}" destId="{318165EA-66D6-4590-AC6E-022E352A0530}" srcOrd="20" destOrd="0" presId="urn:microsoft.com/office/officeart/2005/8/layout/radial6"/>
    <dgm:cxn modelId="{553E1B1E-8792-4694-9653-C389DF7FE333}" type="presParOf" srcId="{D2DBB691-997B-43C6-AA90-4AEE73E86B8F}" destId="{F7C59DD4-2BB0-47C5-9CB0-C6E03020122A}" srcOrd="21" destOrd="0" presId="urn:microsoft.com/office/officeart/2005/8/layout/radial6"/>
    <dgm:cxn modelId="{571C60E3-49DB-4B34-8869-46208CD6A336}" type="presParOf" srcId="{D2DBB691-997B-43C6-AA90-4AEE73E86B8F}" destId="{AF44CF2E-72DE-429B-97C3-61D3F4CA6170}" srcOrd="22" destOrd="0" presId="urn:microsoft.com/office/officeart/2005/8/layout/radial6"/>
    <dgm:cxn modelId="{D6CBCF47-0531-44EB-8EB3-7B501250F817}" type="presParOf" srcId="{D2DBB691-997B-43C6-AA90-4AEE73E86B8F}" destId="{ECB40CE4-D80A-4B19-84D8-B278935F05A7}" srcOrd="23" destOrd="0" presId="urn:microsoft.com/office/officeart/2005/8/layout/radial6"/>
    <dgm:cxn modelId="{CFECBBD8-AB63-4641-AD22-CD54CEE70BE5}" type="presParOf" srcId="{D2DBB691-997B-43C6-AA90-4AEE73E86B8F}" destId="{467A6AEA-806A-4464-95D1-C5D8F9B21311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57108-D82F-4D3B-AFD7-75129367293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A99CA-90E1-49EB-929D-B8949A0F7EF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Экономика</a:t>
          </a:r>
        </a:p>
      </dgm:t>
    </dgm:pt>
    <dgm:pt modelId="{42CDF1B8-8DFF-44E7-8E40-B1A59AC547C0}" type="parTrans" cxnId="{B91DB81B-E6A7-4B88-9F42-884AE67339A9}">
      <dgm:prSet/>
      <dgm:spPr/>
      <dgm:t>
        <a:bodyPr/>
        <a:lstStyle/>
        <a:p>
          <a:endParaRPr lang="ru-RU"/>
        </a:p>
      </dgm:t>
    </dgm:pt>
    <dgm:pt modelId="{AC20287B-F2AC-4517-8E6A-82458BC01490}" type="sibTrans" cxnId="{B91DB81B-E6A7-4B88-9F42-884AE67339A9}">
      <dgm:prSet/>
      <dgm:spPr/>
      <dgm:t>
        <a:bodyPr/>
        <a:lstStyle/>
        <a:p>
          <a:endParaRPr lang="ru-RU"/>
        </a:p>
      </dgm:t>
    </dgm:pt>
    <dgm:pt modelId="{72B297C7-D37E-4CBE-B21D-32CBBE302AF0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Прибыль работодателя</a:t>
          </a:r>
        </a:p>
      </dgm:t>
    </dgm:pt>
    <dgm:pt modelId="{53F79D33-154C-42EF-8EB3-02970961439A}" type="parTrans" cxnId="{E9E3107E-D4D9-41F8-86D7-A36FCEA1245A}">
      <dgm:prSet/>
      <dgm:spPr/>
      <dgm:t>
        <a:bodyPr/>
        <a:lstStyle/>
        <a:p>
          <a:endParaRPr lang="ru-RU"/>
        </a:p>
      </dgm:t>
    </dgm:pt>
    <dgm:pt modelId="{F8F9E8B9-9354-4FDC-A791-F062B50DFC98}" type="sibTrans" cxnId="{E9E3107E-D4D9-41F8-86D7-A36FCEA1245A}">
      <dgm:prSet/>
      <dgm:spPr/>
      <dgm:t>
        <a:bodyPr/>
        <a:lstStyle/>
        <a:p>
          <a:endParaRPr lang="ru-RU"/>
        </a:p>
      </dgm:t>
    </dgm:pt>
    <dgm:pt modelId="{9894A93C-8D70-4607-8DE4-D9017286955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Стоимость рабочей силы</a:t>
          </a:r>
        </a:p>
      </dgm:t>
    </dgm:pt>
    <dgm:pt modelId="{727DD331-D081-44D9-8645-B894DBBE398F}" type="parTrans" cxnId="{C1DB4CBE-9DC1-4B49-AB70-BEE24027CD34}">
      <dgm:prSet/>
      <dgm:spPr/>
      <dgm:t>
        <a:bodyPr/>
        <a:lstStyle/>
        <a:p>
          <a:endParaRPr lang="ru-RU"/>
        </a:p>
      </dgm:t>
    </dgm:pt>
    <dgm:pt modelId="{84B04D2D-B005-4D07-BCB0-70FD1E59EB7E}" type="sibTrans" cxnId="{C1DB4CBE-9DC1-4B49-AB70-BEE24027CD34}">
      <dgm:prSet/>
      <dgm:spPr/>
      <dgm:t>
        <a:bodyPr/>
        <a:lstStyle/>
        <a:p>
          <a:endParaRPr lang="ru-RU"/>
        </a:p>
      </dgm:t>
    </dgm:pt>
    <dgm:pt modelId="{035723AB-DC11-46AB-97E2-B447C65DF86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Стоимость товаров</a:t>
          </a:r>
        </a:p>
      </dgm:t>
    </dgm:pt>
    <dgm:pt modelId="{00572FE3-7B62-4649-AEA3-37D6DACC8DE4}" type="parTrans" cxnId="{230A1557-4791-469C-BA10-BD8696DA61DB}">
      <dgm:prSet/>
      <dgm:spPr/>
      <dgm:t>
        <a:bodyPr/>
        <a:lstStyle/>
        <a:p>
          <a:endParaRPr lang="ru-RU"/>
        </a:p>
      </dgm:t>
    </dgm:pt>
    <dgm:pt modelId="{7616E0C0-165E-49FF-BA74-0C3645328A97}" type="sibTrans" cxnId="{230A1557-4791-469C-BA10-BD8696DA61DB}">
      <dgm:prSet/>
      <dgm:spPr/>
      <dgm:t>
        <a:bodyPr/>
        <a:lstStyle/>
        <a:p>
          <a:endParaRPr lang="ru-RU"/>
        </a:p>
      </dgm:t>
    </dgm:pt>
    <dgm:pt modelId="{97A61653-DC12-47C1-A588-BD57E9AA4035}" type="pres">
      <dgm:prSet presAssocID="{C0257108-D82F-4D3B-AFD7-75129367293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02EDE03-298C-4B98-829B-47FB41A39CAB}" type="pres">
      <dgm:prSet presAssocID="{DA6A99CA-90E1-49EB-929D-B8949A0F7EFA}" presName="singleCycle" presStyleCnt="0"/>
      <dgm:spPr/>
    </dgm:pt>
    <dgm:pt modelId="{3A5534E0-582C-4DA2-B9A0-6A095DC5B1AC}" type="pres">
      <dgm:prSet presAssocID="{DA6A99CA-90E1-49EB-929D-B8949A0F7EFA}" presName="singleCenter" presStyleLbl="node1" presStyleIdx="0" presStyleCnt="4" custScaleX="118174" custScaleY="106352">
        <dgm:presLayoutVars>
          <dgm:chMax val="7"/>
          <dgm:chPref val="7"/>
        </dgm:presLayoutVars>
      </dgm:prSet>
      <dgm:spPr/>
    </dgm:pt>
    <dgm:pt modelId="{65D42B4A-B80F-4CFE-8851-42795A5ED1CF}" type="pres">
      <dgm:prSet presAssocID="{53F79D33-154C-42EF-8EB3-02970961439A}" presName="Name56" presStyleLbl="parChTrans1D2" presStyleIdx="0" presStyleCnt="3"/>
      <dgm:spPr/>
    </dgm:pt>
    <dgm:pt modelId="{063E9D52-18F4-4A17-9CDD-4082B405455F}" type="pres">
      <dgm:prSet presAssocID="{72B297C7-D37E-4CBE-B21D-32CBBE302AF0}" presName="text0" presStyleLbl="node1" presStyleIdx="1" presStyleCnt="4" custScaleX="146344">
        <dgm:presLayoutVars>
          <dgm:bulletEnabled val="1"/>
        </dgm:presLayoutVars>
      </dgm:prSet>
      <dgm:spPr/>
    </dgm:pt>
    <dgm:pt modelId="{0FDB33C9-C3E9-4F9B-B764-555324640FF7}" type="pres">
      <dgm:prSet presAssocID="{727DD331-D081-44D9-8645-B894DBBE398F}" presName="Name56" presStyleLbl="parChTrans1D2" presStyleIdx="1" presStyleCnt="3"/>
      <dgm:spPr/>
    </dgm:pt>
    <dgm:pt modelId="{F4A72F02-1734-49AC-8339-34D21F9773DF}" type="pres">
      <dgm:prSet presAssocID="{9894A93C-8D70-4607-8DE4-D90172869556}" presName="text0" presStyleLbl="node1" presStyleIdx="2" presStyleCnt="4" custScaleX="122551">
        <dgm:presLayoutVars>
          <dgm:bulletEnabled val="1"/>
        </dgm:presLayoutVars>
      </dgm:prSet>
      <dgm:spPr/>
    </dgm:pt>
    <dgm:pt modelId="{8D8F7E67-5575-4026-ACD2-3C13202539BC}" type="pres">
      <dgm:prSet presAssocID="{00572FE3-7B62-4649-AEA3-37D6DACC8DE4}" presName="Name56" presStyleLbl="parChTrans1D2" presStyleIdx="2" presStyleCnt="3"/>
      <dgm:spPr/>
    </dgm:pt>
    <dgm:pt modelId="{9F3476DB-F6B3-47AB-A37A-FF2D334CF4F8}" type="pres">
      <dgm:prSet presAssocID="{035723AB-DC11-46AB-97E2-B447C65DF861}" presName="text0" presStyleLbl="node1" presStyleIdx="3" presStyleCnt="4" custScaleX="117456">
        <dgm:presLayoutVars>
          <dgm:bulletEnabled val="1"/>
        </dgm:presLayoutVars>
      </dgm:prSet>
      <dgm:spPr/>
    </dgm:pt>
  </dgm:ptLst>
  <dgm:cxnLst>
    <dgm:cxn modelId="{29D7900C-7B65-4134-9A9F-6D5A70AB624E}" type="presOf" srcId="{DA6A99CA-90E1-49EB-929D-B8949A0F7EFA}" destId="{3A5534E0-582C-4DA2-B9A0-6A095DC5B1AC}" srcOrd="0" destOrd="0" presId="urn:microsoft.com/office/officeart/2008/layout/RadialCluster"/>
    <dgm:cxn modelId="{B91DB81B-E6A7-4B88-9F42-884AE67339A9}" srcId="{C0257108-D82F-4D3B-AFD7-751293672936}" destId="{DA6A99CA-90E1-49EB-929D-B8949A0F7EFA}" srcOrd="0" destOrd="0" parTransId="{42CDF1B8-8DFF-44E7-8E40-B1A59AC547C0}" sibTransId="{AC20287B-F2AC-4517-8E6A-82458BC01490}"/>
    <dgm:cxn modelId="{E29D7B22-463F-4E53-9953-57D20BD0404F}" type="presOf" srcId="{C0257108-D82F-4D3B-AFD7-751293672936}" destId="{97A61653-DC12-47C1-A588-BD57E9AA4035}" srcOrd="0" destOrd="0" presId="urn:microsoft.com/office/officeart/2008/layout/RadialCluster"/>
    <dgm:cxn modelId="{7BFB265B-C4C4-4E81-9723-B27A66154FC5}" type="presOf" srcId="{035723AB-DC11-46AB-97E2-B447C65DF861}" destId="{9F3476DB-F6B3-47AB-A37A-FF2D334CF4F8}" srcOrd="0" destOrd="0" presId="urn:microsoft.com/office/officeart/2008/layout/RadialCluster"/>
    <dgm:cxn modelId="{DA443E60-FF6C-4B54-9E46-109EF62ACE12}" type="presOf" srcId="{53F79D33-154C-42EF-8EB3-02970961439A}" destId="{65D42B4A-B80F-4CFE-8851-42795A5ED1CF}" srcOrd="0" destOrd="0" presId="urn:microsoft.com/office/officeart/2008/layout/RadialCluster"/>
    <dgm:cxn modelId="{230A1557-4791-469C-BA10-BD8696DA61DB}" srcId="{DA6A99CA-90E1-49EB-929D-B8949A0F7EFA}" destId="{035723AB-DC11-46AB-97E2-B447C65DF861}" srcOrd="2" destOrd="0" parTransId="{00572FE3-7B62-4649-AEA3-37D6DACC8DE4}" sibTransId="{7616E0C0-165E-49FF-BA74-0C3645328A97}"/>
    <dgm:cxn modelId="{E9E3107E-D4D9-41F8-86D7-A36FCEA1245A}" srcId="{DA6A99CA-90E1-49EB-929D-B8949A0F7EFA}" destId="{72B297C7-D37E-4CBE-B21D-32CBBE302AF0}" srcOrd="0" destOrd="0" parTransId="{53F79D33-154C-42EF-8EB3-02970961439A}" sibTransId="{F8F9E8B9-9354-4FDC-A791-F062B50DFC98}"/>
    <dgm:cxn modelId="{42B3009A-3406-4B72-867D-C58580722084}" type="presOf" srcId="{00572FE3-7B62-4649-AEA3-37D6DACC8DE4}" destId="{8D8F7E67-5575-4026-ACD2-3C13202539BC}" srcOrd="0" destOrd="0" presId="urn:microsoft.com/office/officeart/2008/layout/RadialCluster"/>
    <dgm:cxn modelId="{C1DB4CBE-9DC1-4B49-AB70-BEE24027CD34}" srcId="{DA6A99CA-90E1-49EB-929D-B8949A0F7EFA}" destId="{9894A93C-8D70-4607-8DE4-D90172869556}" srcOrd="1" destOrd="0" parTransId="{727DD331-D081-44D9-8645-B894DBBE398F}" sibTransId="{84B04D2D-B005-4D07-BCB0-70FD1E59EB7E}"/>
    <dgm:cxn modelId="{65710AF5-C54F-4AA3-A0C0-AAA5AEC691F7}" type="presOf" srcId="{9894A93C-8D70-4607-8DE4-D90172869556}" destId="{F4A72F02-1734-49AC-8339-34D21F9773DF}" srcOrd="0" destOrd="0" presId="urn:microsoft.com/office/officeart/2008/layout/RadialCluster"/>
    <dgm:cxn modelId="{3F49A9F7-38C2-4352-981D-B78FA74FE748}" type="presOf" srcId="{72B297C7-D37E-4CBE-B21D-32CBBE302AF0}" destId="{063E9D52-18F4-4A17-9CDD-4082B405455F}" srcOrd="0" destOrd="0" presId="urn:microsoft.com/office/officeart/2008/layout/RadialCluster"/>
    <dgm:cxn modelId="{EE0845FE-2AE9-4C6D-BAB1-C673B4B2F6EA}" type="presOf" srcId="{727DD331-D081-44D9-8645-B894DBBE398F}" destId="{0FDB33C9-C3E9-4F9B-B764-555324640FF7}" srcOrd="0" destOrd="0" presId="urn:microsoft.com/office/officeart/2008/layout/RadialCluster"/>
    <dgm:cxn modelId="{1E8DBE52-43D8-4FF5-ABF2-37AB48F57B82}" type="presParOf" srcId="{97A61653-DC12-47C1-A588-BD57E9AA4035}" destId="{D02EDE03-298C-4B98-829B-47FB41A39CAB}" srcOrd="0" destOrd="0" presId="urn:microsoft.com/office/officeart/2008/layout/RadialCluster"/>
    <dgm:cxn modelId="{830562CE-97DB-4EC6-81E5-17425C9F47DE}" type="presParOf" srcId="{D02EDE03-298C-4B98-829B-47FB41A39CAB}" destId="{3A5534E0-582C-4DA2-B9A0-6A095DC5B1AC}" srcOrd="0" destOrd="0" presId="urn:microsoft.com/office/officeart/2008/layout/RadialCluster"/>
    <dgm:cxn modelId="{A7162EE2-6EA3-462E-9C2F-1945C3F9B11E}" type="presParOf" srcId="{D02EDE03-298C-4B98-829B-47FB41A39CAB}" destId="{65D42B4A-B80F-4CFE-8851-42795A5ED1CF}" srcOrd="1" destOrd="0" presId="urn:microsoft.com/office/officeart/2008/layout/RadialCluster"/>
    <dgm:cxn modelId="{8EAC48D2-C74D-420C-8F29-DA1B44D3B80E}" type="presParOf" srcId="{D02EDE03-298C-4B98-829B-47FB41A39CAB}" destId="{063E9D52-18F4-4A17-9CDD-4082B405455F}" srcOrd="2" destOrd="0" presId="urn:microsoft.com/office/officeart/2008/layout/RadialCluster"/>
    <dgm:cxn modelId="{4E3DEE59-649A-48E7-A14D-1F744F76BA74}" type="presParOf" srcId="{D02EDE03-298C-4B98-829B-47FB41A39CAB}" destId="{0FDB33C9-C3E9-4F9B-B764-555324640FF7}" srcOrd="3" destOrd="0" presId="urn:microsoft.com/office/officeart/2008/layout/RadialCluster"/>
    <dgm:cxn modelId="{95383F2C-213E-4374-8EFC-0D21E8E87B35}" type="presParOf" srcId="{D02EDE03-298C-4B98-829B-47FB41A39CAB}" destId="{F4A72F02-1734-49AC-8339-34D21F9773DF}" srcOrd="4" destOrd="0" presId="urn:microsoft.com/office/officeart/2008/layout/RadialCluster"/>
    <dgm:cxn modelId="{5C2D946A-8BD6-4472-8465-D78748E75548}" type="presParOf" srcId="{D02EDE03-298C-4B98-829B-47FB41A39CAB}" destId="{8D8F7E67-5575-4026-ACD2-3C13202539BC}" srcOrd="5" destOrd="0" presId="urn:microsoft.com/office/officeart/2008/layout/RadialCluster"/>
    <dgm:cxn modelId="{60F26B02-8302-4D46-8E4C-D20A93EAED80}" type="presParOf" srcId="{D02EDE03-298C-4B98-829B-47FB41A39CAB}" destId="{9F3476DB-F6B3-47AB-A37A-FF2D334CF4F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18722-96D9-4D3F-AEFD-7175327CAFBB}" type="doc">
      <dgm:prSet loTypeId="urn:microsoft.com/office/officeart/2008/layout/IncreasingCircle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FAF3C6-293D-432D-86E0-DB9866D6B17A}">
      <dgm:prSet phldrT="[Текст]" custT="1"/>
      <dgm:spPr/>
      <dgm:t>
        <a:bodyPr/>
        <a:lstStyle/>
        <a:p>
          <a:r>
            <a:rPr lang="ru-RU" sz="2400" dirty="0"/>
            <a:t>Доля </a:t>
          </a:r>
          <a:r>
            <a:rPr lang="en-US" sz="2400" dirty="0" err="1"/>
            <a:t>NEET</a:t>
          </a:r>
          <a:r>
            <a:rPr lang="en-US" sz="2400" dirty="0"/>
            <a:t> </a:t>
          </a:r>
          <a:r>
            <a:rPr lang="ru-RU" sz="2400" b="0" dirty="0"/>
            <a:t>(</a:t>
          </a:r>
          <a:r>
            <a:rPr lang="ky-KG" sz="2400" b="0" dirty="0"/>
            <a:t>Доля молодежи которая не обучается и не работает</a:t>
          </a:r>
          <a:r>
            <a:rPr lang="ky-KG" sz="2400" b="1" dirty="0"/>
            <a:t>) </a:t>
          </a:r>
          <a:r>
            <a:rPr lang="ru-RU" sz="2400" dirty="0"/>
            <a:t>сократилось на 8 %</a:t>
          </a:r>
        </a:p>
      </dgm:t>
    </dgm:pt>
    <dgm:pt modelId="{890A78EA-8AC6-4441-905A-BC510CFED938}" type="parTrans" cxnId="{8CF12EC3-FEC1-4F89-AE11-B8603A98119B}">
      <dgm:prSet/>
      <dgm:spPr/>
      <dgm:t>
        <a:bodyPr/>
        <a:lstStyle/>
        <a:p>
          <a:endParaRPr lang="ru-RU"/>
        </a:p>
      </dgm:t>
    </dgm:pt>
    <dgm:pt modelId="{86E9077B-73FD-4945-B61B-E4678E743997}" type="sibTrans" cxnId="{8CF12EC3-FEC1-4F89-AE11-B8603A98119B}">
      <dgm:prSet/>
      <dgm:spPr/>
      <dgm:t>
        <a:bodyPr/>
        <a:lstStyle/>
        <a:p>
          <a:endParaRPr lang="ru-RU"/>
        </a:p>
      </dgm:t>
    </dgm:pt>
    <dgm:pt modelId="{98B3E504-3B3B-454B-A769-CD3D74ECFABF}">
      <dgm:prSet phldrT="[Текст]" custT="1"/>
      <dgm:spPr/>
      <dgm:t>
        <a:bodyPr/>
        <a:lstStyle/>
        <a:p>
          <a:r>
            <a:rPr lang="ky-KG" sz="2400" b="0" dirty="0"/>
            <a:t>Доля молодежи которая поступает после школы в профессиональные образование увеличилось на</a:t>
          </a:r>
          <a:r>
            <a:rPr lang="ru-RU" sz="2400" b="0" dirty="0"/>
            <a:t> </a:t>
          </a:r>
          <a:r>
            <a:rPr lang="ru-RU" sz="2400" dirty="0"/>
            <a:t>10%</a:t>
          </a:r>
        </a:p>
      </dgm:t>
    </dgm:pt>
    <dgm:pt modelId="{38C99BB5-1CD7-4C62-8EF2-8A58E9F91052}" type="parTrans" cxnId="{1B1EA339-4153-41C5-B910-645BCEF0BD67}">
      <dgm:prSet/>
      <dgm:spPr/>
      <dgm:t>
        <a:bodyPr/>
        <a:lstStyle/>
        <a:p>
          <a:endParaRPr lang="ru-RU"/>
        </a:p>
      </dgm:t>
    </dgm:pt>
    <dgm:pt modelId="{A7DD0269-D075-46A9-B18E-2E4C3F9E9121}" type="sibTrans" cxnId="{1B1EA339-4153-41C5-B910-645BCEF0BD67}">
      <dgm:prSet/>
      <dgm:spPr/>
      <dgm:t>
        <a:bodyPr/>
        <a:lstStyle/>
        <a:p>
          <a:endParaRPr lang="ru-RU"/>
        </a:p>
      </dgm:t>
    </dgm:pt>
    <dgm:pt modelId="{E3CE40DB-8C8C-406F-9207-0EC8CD92CA32}">
      <dgm:prSet phldrT="[Текст]" custT="1"/>
      <dgm:spPr/>
      <dgm:t>
        <a:bodyPr/>
        <a:lstStyle/>
        <a:p>
          <a:r>
            <a:rPr lang="ru-RU" sz="2400" dirty="0"/>
            <a:t>  </a:t>
          </a:r>
        </a:p>
      </dgm:t>
    </dgm:pt>
    <dgm:pt modelId="{1C1F86C6-4E02-4AF9-B315-9D4A7943C2AA}" type="parTrans" cxnId="{B5501B7C-D96F-4BD1-B435-F5FBE4711664}">
      <dgm:prSet/>
      <dgm:spPr/>
      <dgm:t>
        <a:bodyPr/>
        <a:lstStyle/>
        <a:p>
          <a:endParaRPr lang="ru-RU"/>
        </a:p>
      </dgm:t>
    </dgm:pt>
    <dgm:pt modelId="{CDD29DD4-EFD1-4231-8B53-3488DF88A9D2}" type="sibTrans" cxnId="{B5501B7C-D96F-4BD1-B435-F5FBE4711664}">
      <dgm:prSet/>
      <dgm:spPr/>
      <dgm:t>
        <a:bodyPr/>
        <a:lstStyle/>
        <a:p>
          <a:endParaRPr lang="ru-RU"/>
        </a:p>
      </dgm:t>
    </dgm:pt>
    <dgm:pt modelId="{701C0DB8-FD36-4006-A2A5-6A2A9465E3F7}" type="pres">
      <dgm:prSet presAssocID="{05A18722-96D9-4D3F-AEFD-7175327CAFBB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E722B030-7C49-47EF-B5E7-A7A421FBEBBA}" type="pres">
      <dgm:prSet presAssocID="{11FAF3C6-293D-432D-86E0-DB9866D6B17A}" presName="composite" presStyleCnt="0"/>
      <dgm:spPr/>
    </dgm:pt>
    <dgm:pt modelId="{D7C674DA-587F-43AD-B167-4692B0C6DFE5}" type="pres">
      <dgm:prSet presAssocID="{11FAF3C6-293D-432D-86E0-DB9866D6B17A}" presName="BackAccent" presStyleLbl="bgShp" presStyleIdx="0" presStyleCnt="3" custScaleX="95249" custScaleY="93114" custLinFactX="257768" custLinFactNeighborX="300000" custLinFactNeighborY="295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C3EA1B-DD90-4879-AABA-6DADC0E71E4A}" type="pres">
      <dgm:prSet presAssocID="{11FAF3C6-293D-432D-86E0-DB9866D6B17A}" presName="Accent" presStyleLbl="alignNode1" presStyleIdx="0" presStyleCnt="3" custLinFactY="2447" custLinFactNeighborX="-42686" custLinFactNeighborY="100000"/>
      <dgm:spPr/>
    </dgm:pt>
    <dgm:pt modelId="{65103BF8-3B7C-4865-94E2-B58DC610D337}" type="pres">
      <dgm:prSet presAssocID="{11FAF3C6-293D-432D-86E0-DB9866D6B17A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2910792-C331-4B16-A948-2422E13566FC}" type="pres">
      <dgm:prSet presAssocID="{11FAF3C6-293D-432D-86E0-DB9866D6B17A}" presName="Parent" presStyleLbl="revTx" presStyleIdx="0" presStyleCnt="3" custScaleX="127969" custScaleY="314398">
        <dgm:presLayoutVars>
          <dgm:chMax val="1"/>
          <dgm:chPref val="1"/>
          <dgm:bulletEnabled val="1"/>
        </dgm:presLayoutVars>
      </dgm:prSet>
      <dgm:spPr/>
    </dgm:pt>
    <dgm:pt modelId="{5FF4AE85-D72A-4F65-BD3C-9F56D4816785}" type="pres">
      <dgm:prSet presAssocID="{86E9077B-73FD-4945-B61B-E4678E743997}" presName="sibTrans" presStyleCnt="0"/>
      <dgm:spPr/>
    </dgm:pt>
    <dgm:pt modelId="{6FB17EFA-D5F6-43E6-A454-C113422123C6}" type="pres">
      <dgm:prSet presAssocID="{98B3E504-3B3B-454B-A769-CD3D74ECFABF}" presName="composite" presStyleCnt="0"/>
      <dgm:spPr/>
    </dgm:pt>
    <dgm:pt modelId="{749938F3-382D-4524-BDCF-F8E2F44EA2D7}" type="pres">
      <dgm:prSet presAssocID="{98B3E504-3B3B-454B-A769-CD3D74ECFABF}" presName="BackAccent" presStyleLbl="bgShp" presStyleIdx="1" presStyleCnt="3" custLinFactX="-219065" custLinFactY="32043" custLinFactNeighborX="-300000" custLinFactNeighborY="100000"/>
      <dgm:spPr/>
    </dgm:pt>
    <dgm:pt modelId="{202A48AE-DEFE-4AF5-9628-64C4175FDA18}" type="pres">
      <dgm:prSet presAssocID="{98B3E504-3B3B-454B-A769-CD3D74ECFABF}" presName="Accent" presStyleLbl="alignNode1" presStyleIdx="1" presStyleCnt="3" custLinFactX="1735" custLinFactY="6616" custLinFactNeighborX="100000" custLinFactNeighborY="100000"/>
      <dgm:spPr/>
    </dgm:pt>
    <dgm:pt modelId="{0E89F19E-7136-401B-AFDE-314D2B71A567}" type="pres">
      <dgm:prSet presAssocID="{98B3E504-3B3B-454B-A769-CD3D74ECFABF}" presName="Child" presStyleLbl="revTx" presStyleIdx="0" presStyleCnt="3" custScaleX="99453" custScaleY="99245">
        <dgm:presLayoutVars>
          <dgm:chMax val="0"/>
          <dgm:chPref val="0"/>
          <dgm:bulletEnabled val="1"/>
        </dgm:presLayoutVars>
      </dgm:prSet>
      <dgm:spPr/>
    </dgm:pt>
    <dgm:pt modelId="{B02E6F67-F19A-4C99-BD0F-7F0354FBCAD4}" type="pres">
      <dgm:prSet presAssocID="{98B3E504-3B3B-454B-A769-CD3D74ECFABF}" presName="Parent" presStyleLbl="revTx" presStyleIdx="1" presStyleCnt="3" custScaleX="134355">
        <dgm:presLayoutVars>
          <dgm:chMax val="1"/>
          <dgm:chPref val="1"/>
          <dgm:bulletEnabled val="1"/>
        </dgm:presLayoutVars>
      </dgm:prSet>
      <dgm:spPr/>
    </dgm:pt>
    <dgm:pt modelId="{927328DC-C304-4CEF-915E-265AFD815E41}" type="pres">
      <dgm:prSet presAssocID="{A7DD0269-D075-46A9-B18E-2E4C3F9E9121}" presName="sibTrans" presStyleCnt="0"/>
      <dgm:spPr/>
    </dgm:pt>
    <dgm:pt modelId="{D3D6A9C1-B92B-454C-B61F-194C5CD20526}" type="pres">
      <dgm:prSet presAssocID="{E3CE40DB-8C8C-406F-9207-0EC8CD92CA32}" presName="composite" presStyleCnt="0"/>
      <dgm:spPr/>
    </dgm:pt>
    <dgm:pt modelId="{F4F7F823-BB16-4D89-996F-2A3BC69A6A20}" type="pres">
      <dgm:prSet presAssocID="{E3CE40DB-8C8C-406F-9207-0EC8CD92CA32}" presName="BackAccent" presStyleLbl="bgShp" presStyleIdx="2" presStyleCnt="3" custLinFactNeighborX="-63745" custLinFactNeighborY="43256"/>
      <dgm:spPr/>
    </dgm:pt>
    <dgm:pt modelId="{CF4CF3F4-3389-4F23-98EF-59A569F23270}" type="pres">
      <dgm:prSet presAssocID="{E3CE40DB-8C8C-406F-9207-0EC8CD92CA32}" presName="Accent" presStyleLbl="alignNode1" presStyleIdx="2" presStyleCnt="3" custLinFactX="-665964" custLinFactY="70745" custLinFactNeighborX="-700000" custLinFactNeighborY="100000"/>
      <dgm:spPr/>
    </dgm:pt>
    <dgm:pt modelId="{0F9642E1-0527-4FA9-BF41-DC9F78D03304}" type="pres">
      <dgm:prSet presAssocID="{E3CE40DB-8C8C-406F-9207-0EC8CD92CA32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6A5E281-4BEE-4935-92BF-072CB29B2436}" type="pres">
      <dgm:prSet presAssocID="{E3CE40DB-8C8C-406F-9207-0EC8CD92CA32}" presName="Parent" presStyleLbl="revTx" presStyleIdx="2" presStyleCnt="3" custScaleX="238955" custScaleY="104441" custLinFactY="-118725" custLinFactNeighborX="10004" custLinFactNeighborY="-200000">
        <dgm:presLayoutVars>
          <dgm:chMax val="1"/>
          <dgm:chPref val="1"/>
          <dgm:bulletEnabled val="1"/>
        </dgm:presLayoutVars>
      </dgm:prSet>
      <dgm:spPr/>
    </dgm:pt>
  </dgm:ptLst>
  <dgm:cxnLst>
    <dgm:cxn modelId="{05D8C202-A000-4DF4-9BEA-86800E9D2B22}" type="presOf" srcId="{E3CE40DB-8C8C-406F-9207-0EC8CD92CA32}" destId="{A6A5E281-4BEE-4935-92BF-072CB29B2436}" srcOrd="0" destOrd="0" presId="urn:microsoft.com/office/officeart/2008/layout/IncreasingCircleProcess"/>
    <dgm:cxn modelId="{39E62B1E-3A19-41D1-BEBC-8248EEE899C7}" type="presOf" srcId="{05A18722-96D9-4D3F-AEFD-7175327CAFBB}" destId="{701C0DB8-FD36-4006-A2A5-6A2A9465E3F7}" srcOrd="0" destOrd="0" presId="urn:microsoft.com/office/officeart/2008/layout/IncreasingCircleProcess"/>
    <dgm:cxn modelId="{1B1EA339-4153-41C5-B910-645BCEF0BD67}" srcId="{05A18722-96D9-4D3F-AEFD-7175327CAFBB}" destId="{98B3E504-3B3B-454B-A769-CD3D74ECFABF}" srcOrd="1" destOrd="0" parTransId="{38C99BB5-1CD7-4C62-8EF2-8A58E9F91052}" sibTransId="{A7DD0269-D075-46A9-B18E-2E4C3F9E9121}"/>
    <dgm:cxn modelId="{00DB9548-60D3-43F7-BDF1-8063059D1775}" type="presOf" srcId="{98B3E504-3B3B-454B-A769-CD3D74ECFABF}" destId="{B02E6F67-F19A-4C99-BD0F-7F0354FBCAD4}" srcOrd="0" destOrd="0" presId="urn:microsoft.com/office/officeart/2008/layout/IncreasingCircleProcess"/>
    <dgm:cxn modelId="{B5501B7C-D96F-4BD1-B435-F5FBE4711664}" srcId="{05A18722-96D9-4D3F-AEFD-7175327CAFBB}" destId="{E3CE40DB-8C8C-406F-9207-0EC8CD92CA32}" srcOrd="2" destOrd="0" parTransId="{1C1F86C6-4E02-4AF9-B315-9D4A7943C2AA}" sibTransId="{CDD29DD4-EFD1-4231-8B53-3488DF88A9D2}"/>
    <dgm:cxn modelId="{66860783-61A5-4345-9558-8ED705881111}" type="presOf" srcId="{11FAF3C6-293D-432D-86E0-DB9866D6B17A}" destId="{A2910792-C331-4B16-A948-2422E13566FC}" srcOrd="0" destOrd="0" presId="urn:microsoft.com/office/officeart/2008/layout/IncreasingCircleProcess"/>
    <dgm:cxn modelId="{8CF12EC3-FEC1-4F89-AE11-B8603A98119B}" srcId="{05A18722-96D9-4D3F-AEFD-7175327CAFBB}" destId="{11FAF3C6-293D-432D-86E0-DB9866D6B17A}" srcOrd="0" destOrd="0" parTransId="{890A78EA-8AC6-4441-905A-BC510CFED938}" sibTransId="{86E9077B-73FD-4945-B61B-E4678E743997}"/>
    <dgm:cxn modelId="{9B0C5089-BB2D-406B-9E84-A3AAF93F7BB9}" type="presParOf" srcId="{701C0DB8-FD36-4006-A2A5-6A2A9465E3F7}" destId="{E722B030-7C49-47EF-B5E7-A7A421FBEBBA}" srcOrd="0" destOrd="0" presId="urn:microsoft.com/office/officeart/2008/layout/IncreasingCircleProcess"/>
    <dgm:cxn modelId="{03FFD44D-8756-48CD-9A12-07DFEC42A4C6}" type="presParOf" srcId="{E722B030-7C49-47EF-B5E7-A7A421FBEBBA}" destId="{D7C674DA-587F-43AD-B167-4692B0C6DFE5}" srcOrd="0" destOrd="0" presId="urn:microsoft.com/office/officeart/2008/layout/IncreasingCircleProcess"/>
    <dgm:cxn modelId="{9D4A0D34-5578-44F3-B76E-2CA16395A035}" type="presParOf" srcId="{E722B030-7C49-47EF-B5E7-A7A421FBEBBA}" destId="{FAC3EA1B-DD90-4879-AABA-6DADC0E71E4A}" srcOrd="1" destOrd="0" presId="urn:microsoft.com/office/officeart/2008/layout/IncreasingCircleProcess"/>
    <dgm:cxn modelId="{D7605109-9DB7-4475-A85A-C9A29B268DF2}" type="presParOf" srcId="{E722B030-7C49-47EF-B5E7-A7A421FBEBBA}" destId="{65103BF8-3B7C-4865-94E2-B58DC610D337}" srcOrd="2" destOrd="0" presId="urn:microsoft.com/office/officeart/2008/layout/IncreasingCircleProcess"/>
    <dgm:cxn modelId="{CF51AC83-30F4-481F-93CB-13E998710F98}" type="presParOf" srcId="{E722B030-7C49-47EF-B5E7-A7A421FBEBBA}" destId="{A2910792-C331-4B16-A948-2422E13566FC}" srcOrd="3" destOrd="0" presId="urn:microsoft.com/office/officeart/2008/layout/IncreasingCircleProcess"/>
    <dgm:cxn modelId="{61958A3E-474D-4182-87A0-9D94DC6A8923}" type="presParOf" srcId="{701C0DB8-FD36-4006-A2A5-6A2A9465E3F7}" destId="{5FF4AE85-D72A-4F65-BD3C-9F56D4816785}" srcOrd="1" destOrd="0" presId="urn:microsoft.com/office/officeart/2008/layout/IncreasingCircleProcess"/>
    <dgm:cxn modelId="{C55B1FDD-6358-43C5-A7B9-40A167B63F53}" type="presParOf" srcId="{701C0DB8-FD36-4006-A2A5-6A2A9465E3F7}" destId="{6FB17EFA-D5F6-43E6-A454-C113422123C6}" srcOrd="2" destOrd="0" presId="urn:microsoft.com/office/officeart/2008/layout/IncreasingCircleProcess"/>
    <dgm:cxn modelId="{38679A69-A26D-4680-AC76-5EFF50B024A3}" type="presParOf" srcId="{6FB17EFA-D5F6-43E6-A454-C113422123C6}" destId="{749938F3-382D-4524-BDCF-F8E2F44EA2D7}" srcOrd="0" destOrd="0" presId="urn:microsoft.com/office/officeart/2008/layout/IncreasingCircleProcess"/>
    <dgm:cxn modelId="{0208A3F7-DEEF-48A8-891C-47690AF807D3}" type="presParOf" srcId="{6FB17EFA-D5F6-43E6-A454-C113422123C6}" destId="{202A48AE-DEFE-4AF5-9628-64C4175FDA18}" srcOrd="1" destOrd="0" presId="urn:microsoft.com/office/officeart/2008/layout/IncreasingCircleProcess"/>
    <dgm:cxn modelId="{EDDB8C23-1E26-4052-BC0A-6D9A3111E56A}" type="presParOf" srcId="{6FB17EFA-D5F6-43E6-A454-C113422123C6}" destId="{0E89F19E-7136-401B-AFDE-314D2B71A567}" srcOrd="2" destOrd="0" presId="urn:microsoft.com/office/officeart/2008/layout/IncreasingCircleProcess"/>
    <dgm:cxn modelId="{F7C32203-AF84-47D1-9DEF-7296E73C5266}" type="presParOf" srcId="{6FB17EFA-D5F6-43E6-A454-C113422123C6}" destId="{B02E6F67-F19A-4C99-BD0F-7F0354FBCAD4}" srcOrd="3" destOrd="0" presId="urn:microsoft.com/office/officeart/2008/layout/IncreasingCircleProcess"/>
    <dgm:cxn modelId="{97ED9A25-2284-4275-A0D3-FEF7097E3FAB}" type="presParOf" srcId="{701C0DB8-FD36-4006-A2A5-6A2A9465E3F7}" destId="{927328DC-C304-4CEF-915E-265AFD815E41}" srcOrd="3" destOrd="0" presId="urn:microsoft.com/office/officeart/2008/layout/IncreasingCircleProcess"/>
    <dgm:cxn modelId="{C408F6F8-F524-4FF3-B050-9144FDE041BF}" type="presParOf" srcId="{701C0DB8-FD36-4006-A2A5-6A2A9465E3F7}" destId="{D3D6A9C1-B92B-454C-B61F-194C5CD20526}" srcOrd="4" destOrd="0" presId="urn:microsoft.com/office/officeart/2008/layout/IncreasingCircleProcess"/>
    <dgm:cxn modelId="{9F84322E-3174-4D5B-A697-E770326D5BF8}" type="presParOf" srcId="{D3D6A9C1-B92B-454C-B61F-194C5CD20526}" destId="{F4F7F823-BB16-4D89-996F-2A3BC69A6A20}" srcOrd="0" destOrd="0" presId="urn:microsoft.com/office/officeart/2008/layout/IncreasingCircleProcess"/>
    <dgm:cxn modelId="{CB0B29D8-4245-41C5-ACA2-234DD70DF21B}" type="presParOf" srcId="{D3D6A9C1-B92B-454C-B61F-194C5CD20526}" destId="{CF4CF3F4-3389-4F23-98EF-59A569F23270}" srcOrd="1" destOrd="0" presId="urn:microsoft.com/office/officeart/2008/layout/IncreasingCircleProcess"/>
    <dgm:cxn modelId="{A7D4C278-C2A6-42B8-B750-5D065B58AA3C}" type="presParOf" srcId="{D3D6A9C1-B92B-454C-B61F-194C5CD20526}" destId="{0F9642E1-0527-4FA9-BF41-DC9F78D03304}" srcOrd="2" destOrd="0" presId="urn:microsoft.com/office/officeart/2008/layout/IncreasingCircleProcess"/>
    <dgm:cxn modelId="{EA13F88E-ABBD-4622-870E-B7E2CB847AEC}" type="presParOf" srcId="{D3D6A9C1-B92B-454C-B61F-194C5CD20526}" destId="{A6A5E281-4BEE-4935-92BF-072CB29B243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559811-3437-404A-A847-075EF68230A7}" type="doc">
      <dgm:prSet loTypeId="urn:microsoft.com/office/officeart/2005/8/layout/pyramid1" loCatId="pyramid" qsTypeId="urn:microsoft.com/office/officeart/2005/8/quickstyle/3d7" qsCatId="3D" csTypeId="urn:microsoft.com/office/officeart/2005/8/colors/accent1_2" csCatId="accent1" phldr="1"/>
      <dgm:spPr/>
    </dgm:pt>
    <dgm:pt modelId="{06F84539-7DBC-4099-B86B-953EBC7D6AF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200" dirty="0" err="1">
              <a:latin typeface="Arial" panose="020B0604020202020204" pitchFamily="34" charset="0"/>
              <a:cs typeface="Arial" panose="020B0604020202020204" pitchFamily="34" charset="0"/>
            </a:rPr>
            <a:t>ВПО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37AE3-0773-4585-9197-91E9E0CCF348}" type="parTrans" cxnId="{F22A0D29-BBDB-44E3-A2DA-BE4691AF34A3}">
      <dgm:prSet/>
      <dgm:spPr/>
      <dgm:t>
        <a:bodyPr/>
        <a:lstStyle/>
        <a:p>
          <a:endParaRPr lang="ru-RU"/>
        </a:p>
      </dgm:t>
    </dgm:pt>
    <dgm:pt modelId="{425090C8-7E6D-4119-A1C8-3F7047C1823E}" type="sibTrans" cxnId="{F22A0D29-BBDB-44E3-A2DA-BE4691AF34A3}">
      <dgm:prSet/>
      <dgm:spPr/>
      <dgm:t>
        <a:bodyPr/>
        <a:lstStyle/>
        <a:p>
          <a:endParaRPr lang="ru-RU"/>
        </a:p>
      </dgm:t>
    </dgm:pt>
    <dgm:pt modelId="{736C0452-2024-43A6-A403-2EA025727FF7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800" dirty="0"/>
            <a:t>СПО</a:t>
          </a:r>
        </a:p>
      </dgm:t>
    </dgm:pt>
    <dgm:pt modelId="{4AB4FB21-DF02-493D-B3B5-970AB16165D7}" type="parTrans" cxnId="{A3FDBE35-0EEF-447C-B9F5-92F0B83A4281}">
      <dgm:prSet/>
      <dgm:spPr/>
      <dgm:t>
        <a:bodyPr/>
        <a:lstStyle/>
        <a:p>
          <a:endParaRPr lang="ru-RU"/>
        </a:p>
      </dgm:t>
    </dgm:pt>
    <dgm:pt modelId="{6DA0F0F9-B2DD-4FE3-9553-94705AA42562}" type="sibTrans" cxnId="{A3FDBE35-0EEF-447C-B9F5-92F0B83A4281}">
      <dgm:prSet/>
      <dgm:spPr/>
      <dgm:t>
        <a:bodyPr/>
        <a:lstStyle/>
        <a:p>
          <a:endParaRPr lang="ru-RU"/>
        </a:p>
      </dgm:t>
    </dgm:pt>
    <dgm:pt modelId="{75637551-0A74-4B32-AE00-E790FF86C69A}">
      <dgm:prSet phldrT="[Текст]" custT="1"/>
      <dgm:spPr/>
      <dgm:t>
        <a:bodyPr/>
        <a:lstStyle/>
        <a:p>
          <a:r>
            <a:rPr lang="ru-RU" sz="4000" dirty="0"/>
            <a:t>НПО</a:t>
          </a:r>
        </a:p>
      </dgm:t>
    </dgm:pt>
    <dgm:pt modelId="{F70ED243-CA2E-4710-AF3A-E5AD15E68164}" type="parTrans" cxnId="{7821F829-79DD-49DB-8A6F-7832BF9440F7}">
      <dgm:prSet/>
      <dgm:spPr/>
      <dgm:t>
        <a:bodyPr/>
        <a:lstStyle/>
        <a:p>
          <a:endParaRPr lang="ru-RU"/>
        </a:p>
      </dgm:t>
    </dgm:pt>
    <dgm:pt modelId="{0AEE3836-B6B4-407A-A133-CE9DACE3B1DA}" type="sibTrans" cxnId="{7821F829-79DD-49DB-8A6F-7832BF9440F7}">
      <dgm:prSet/>
      <dgm:spPr/>
      <dgm:t>
        <a:bodyPr/>
        <a:lstStyle/>
        <a:p>
          <a:endParaRPr lang="ru-RU"/>
        </a:p>
      </dgm:t>
    </dgm:pt>
    <dgm:pt modelId="{89986A9D-EB47-4ECC-AEE0-BF9E72ABC708}" type="pres">
      <dgm:prSet presAssocID="{8D559811-3437-404A-A847-075EF68230A7}" presName="Name0" presStyleCnt="0">
        <dgm:presLayoutVars>
          <dgm:dir/>
          <dgm:animLvl val="lvl"/>
          <dgm:resizeHandles val="exact"/>
        </dgm:presLayoutVars>
      </dgm:prSet>
      <dgm:spPr/>
    </dgm:pt>
    <dgm:pt modelId="{765F2DAA-6F05-4E39-9CD0-835E03BE53A7}" type="pres">
      <dgm:prSet presAssocID="{06F84539-7DBC-4099-B86B-953EBC7D6AF4}" presName="Name8" presStyleCnt="0"/>
      <dgm:spPr/>
    </dgm:pt>
    <dgm:pt modelId="{137CA3B2-FF60-431C-B5DC-A3730F915551}" type="pres">
      <dgm:prSet presAssocID="{06F84539-7DBC-4099-B86B-953EBC7D6AF4}" presName="level" presStyleLbl="node1" presStyleIdx="0" presStyleCnt="3">
        <dgm:presLayoutVars>
          <dgm:chMax val="1"/>
          <dgm:bulletEnabled val="1"/>
        </dgm:presLayoutVars>
      </dgm:prSet>
      <dgm:spPr/>
    </dgm:pt>
    <dgm:pt modelId="{18793794-F785-494E-96B8-BE1298D43252}" type="pres">
      <dgm:prSet presAssocID="{06F84539-7DBC-4099-B86B-953EBC7D6AF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B2DF65-F5DB-46A2-A782-A5A109A72DE3}" type="pres">
      <dgm:prSet presAssocID="{736C0452-2024-43A6-A403-2EA025727FF7}" presName="Name8" presStyleCnt="0"/>
      <dgm:spPr/>
    </dgm:pt>
    <dgm:pt modelId="{243D885A-BE7A-41A2-BA7B-8105D6C89869}" type="pres">
      <dgm:prSet presAssocID="{736C0452-2024-43A6-A403-2EA025727FF7}" presName="level" presStyleLbl="node1" presStyleIdx="1" presStyleCnt="3">
        <dgm:presLayoutVars>
          <dgm:chMax val="1"/>
          <dgm:bulletEnabled val="1"/>
        </dgm:presLayoutVars>
      </dgm:prSet>
      <dgm:spPr/>
    </dgm:pt>
    <dgm:pt modelId="{D9E2858E-D78C-451C-94AA-42A934ABEDE7}" type="pres">
      <dgm:prSet presAssocID="{736C0452-2024-43A6-A403-2EA025727FF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38A28A-034F-407D-9915-6A1B25850F2D}" type="pres">
      <dgm:prSet presAssocID="{75637551-0A74-4B32-AE00-E790FF86C69A}" presName="Name8" presStyleCnt="0"/>
      <dgm:spPr/>
    </dgm:pt>
    <dgm:pt modelId="{40DB3724-0B06-4769-8C28-1FC765EAFD68}" type="pres">
      <dgm:prSet presAssocID="{75637551-0A74-4B32-AE00-E790FF86C69A}" presName="level" presStyleLbl="node1" presStyleIdx="2" presStyleCnt="3">
        <dgm:presLayoutVars>
          <dgm:chMax val="1"/>
          <dgm:bulletEnabled val="1"/>
        </dgm:presLayoutVars>
      </dgm:prSet>
      <dgm:spPr/>
    </dgm:pt>
    <dgm:pt modelId="{0B4F20B0-4588-4562-82A1-FE7E47DA4A24}" type="pres">
      <dgm:prSet presAssocID="{75637551-0A74-4B32-AE00-E790FF86C69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ECE4206-BFED-4631-AED3-E4DEC1C045CD}" type="presOf" srcId="{06F84539-7DBC-4099-B86B-953EBC7D6AF4}" destId="{137CA3B2-FF60-431C-B5DC-A3730F915551}" srcOrd="0" destOrd="0" presId="urn:microsoft.com/office/officeart/2005/8/layout/pyramid1"/>
    <dgm:cxn modelId="{CE817115-9345-4A60-A0AB-94C3F2310E4F}" type="presOf" srcId="{75637551-0A74-4B32-AE00-E790FF86C69A}" destId="{40DB3724-0B06-4769-8C28-1FC765EAFD68}" srcOrd="0" destOrd="0" presId="urn:microsoft.com/office/officeart/2005/8/layout/pyramid1"/>
    <dgm:cxn modelId="{F22A0D29-BBDB-44E3-A2DA-BE4691AF34A3}" srcId="{8D559811-3437-404A-A847-075EF68230A7}" destId="{06F84539-7DBC-4099-B86B-953EBC7D6AF4}" srcOrd="0" destOrd="0" parTransId="{BB337AE3-0773-4585-9197-91E9E0CCF348}" sibTransId="{425090C8-7E6D-4119-A1C8-3F7047C1823E}"/>
    <dgm:cxn modelId="{7821F829-79DD-49DB-8A6F-7832BF9440F7}" srcId="{8D559811-3437-404A-A847-075EF68230A7}" destId="{75637551-0A74-4B32-AE00-E790FF86C69A}" srcOrd="2" destOrd="0" parTransId="{F70ED243-CA2E-4710-AF3A-E5AD15E68164}" sibTransId="{0AEE3836-B6B4-407A-A133-CE9DACE3B1DA}"/>
    <dgm:cxn modelId="{A3FDBE35-0EEF-447C-B9F5-92F0B83A4281}" srcId="{8D559811-3437-404A-A847-075EF68230A7}" destId="{736C0452-2024-43A6-A403-2EA025727FF7}" srcOrd="1" destOrd="0" parTransId="{4AB4FB21-DF02-493D-B3B5-970AB16165D7}" sibTransId="{6DA0F0F9-B2DD-4FE3-9553-94705AA42562}"/>
    <dgm:cxn modelId="{8C32F93F-C1AD-4722-8511-75908B794779}" type="presOf" srcId="{736C0452-2024-43A6-A403-2EA025727FF7}" destId="{D9E2858E-D78C-451C-94AA-42A934ABEDE7}" srcOrd="1" destOrd="0" presId="urn:microsoft.com/office/officeart/2005/8/layout/pyramid1"/>
    <dgm:cxn modelId="{DCC1AA40-D0D5-47C1-A779-A307958E8766}" type="presOf" srcId="{75637551-0A74-4B32-AE00-E790FF86C69A}" destId="{0B4F20B0-4588-4562-82A1-FE7E47DA4A24}" srcOrd="1" destOrd="0" presId="urn:microsoft.com/office/officeart/2005/8/layout/pyramid1"/>
    <dgm:cxn modelId="{EAB2E94E-D6D5-439D-BD7C-2535464142D7}" type="presOf" srcId="{736C0452-2024-43A6-A403-2EA025727FF7}" destId="{243D885A-BE7A-41A2-BA7B-8105D6C89869}" srcOrd="0" destOrd="0" presId="urn:microsoft.com/office/officeart/2005/8/layout/pyramid1"/>
    <dgm:cxn modelId="{37847AD1-73CE-4233-9C0E-B5AD9CC526EB}" type="presOf" srcId="{8D559811-3437-404A-A847-075EF68230A7}" destId="{89986A9D-EB47-4ECC-AEE0-BF9E72ABC708}" srcOrd="0" destOrd="0" presId="urn:microsoft.com/office/officeart/2005/8/layout/pyramid1"/>
    <dgm:cxn modelId="{97AFD3F8-AD5E-4528-94E9-C55298E2381A}" type="presOf" srcId="{06F84539-7DBC-4099-B86B-953EBC7D6AF4}" destId="{18793794-F785-494E-96B8-BE1298D43252}" srcOrd="1" destOrd="0" presId="urn:microsoft.com/office/officeart/2005/8/layout/pyramid1"/>
    <dgm:cxn modelId="{CECD9DB9-EBAC-4E88-BB44-9F741130CDCE}" type="presParOf" srcId="{89986A9D-EB47-4ECC-AEE0-BF9E72ABC708}" destId="{765F2DAA-6F05-4E39-9CD0-835E03BE53A7}" srcOrd="0" destOrd="0" presId="urn:microsoft.com/office/officeart/2005/8/layout/pyramid1"/>
    <dgm:cxn modelId="{DDC5D2DE-F58E-479D-BC2A-D4794C20CDCE}" type="presParOf" srcId="{765F2DAA-6F05-4E39-9CD0-835E03BE53A7}" destId="{137CA3B2-FF60-431C-B5DC-A3730F915551}" srcOrd="0" destOrd="0" presId="urn:microsoft.com/office/officeart/2005/8/layout/pyramid1"/>
    <dgm:cxn modelId="{FC517623-972B-4D98-9189-C08754E9D23B}" type="presParOf" srcId="{765F2DAA-6F05-4E39-9CD0-835E03BE53A7}" destId="{18793794-F785-494E-96B8-BE1298D43252}" srcOrd="1" destOrd="0" presId="urn:microsoft.com/office/officeart/2005/8/layout/pyramid1"/>
    <dgm:cxn modelId="{6E1F7E72-4742-48E8-8A7B-84F04E903BD1}" type="presParOf" srcId="{89986A9D-EB47-4ECC-AEE0-BF9E72ABC708}" destId="{C2B2DF65-F5DB-46A2-A782-A5A109A72DE3}" srcOrd="1" destOrd="0" presId="urn:microsoft.com/office/officeart/2005/8/layout/pyramid1"/>
    <dgm:cxn modelId="{9BC97974-D6CB-431B-8D7C-7AE654D09851}" type="presParOf" srcId="{C2B2DF65-F5DB-46A2-A782-A5A109A72DE3}" destId="{243D885A-BE7A-41A2-BA7B-8105D6C89869}" srcOrd="0" destOrd="0" presId="urn:microsoft.com/office/officeart/2005/8/layout/pyramid1"/>
    <dgm:cxn modelId="{92E8AC30-9A72-419D-ADD9-225258618398}" type="presParOf" srcId="{C2B2DF65-F5DB-46A2-A782-A5A109A72DE3}" destId="{D9E2858E-D78C-451C-94AA-42A934ABEDE7}" srcOrd="1" destOrd="0" presId="urn:microsoft.com/office/officeart/2005/8/layout/pyramid1"/>
    <dgm:cxn modelId="{D2AC270B-6129-4932-925D-1CF96EFB8F6A}" type="presParOf" srcId="{89986A9D-EB47-4ECC-AEE0-BF9E72ABC708}" destId="{FD38A28A-034F-407D-9915-6A1B25850F2D}" srcOrd="2" destOrd="0" presId="urn:microsoft.com/office/officeart/2005/8/layout/pyramid1"/>
    <dgm:cxn modelId="{89565B81-1580-4DBE-9EF4-57DAB69C3FB1}" type="presParOf" srcId="{FD38A28A-034F-407D-9915-6A1B25850F2D}" destId="{40DB3724-0B06-4769-8C28-1FC765EAFD68}" srcOrd="0" destOrd="0" presId="urn:microsoft.com/office/officeart/2005/8/layout/pyramid1"/>
    <dgm:cxn modelId="{ADA7F608-84F8-4386-B72C-11D64CD5B992}" type="presParOf" srcId="{FD38A28A-034F-407D-9915-6A1B25850F2D}" destId="{0B4F20B0-4588-4562-82A1-FE7E47DA4A2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3A1D48-37BE-4CAD-A083-C09F9B04AA3F}" type="doc">
      <dgm:prSet loTypeId="urn:microsoft.com/office/officeart/2005/8/layout/pyramid3" loCatId="pyramid" qsTypeId="urn:microsoft.com/office/officeart/2005/8/quickstyle/3d1" qsCatId="3D" csTypeId="urn:microsoft.com/office/officeart/2005/8/colors/accent1_2" csCatId="accent1" phldr="1"/>
      <dgm:spPr/>
    </dgm:pt>
    <dgm:pt modelId="{42E4FF86-13D3-4403-99D0-2652694D653B}">
      <dgm:prSet phldrT="[Текст]" custT="1"/>
      <dgm:spPr>
        <a:solidFill>
          <a:srgbClr val="FF0000"/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ru-RU" sz="2000" dirty="0" err="1">
              <a:latin typeface="Arial" panose="020B0604020202020204" pitchFamily="34" charset="0"/>
              <a:cs typeface="Arial" panose="020B0604020202020204" pitchFamily="34" charset="0"/>
            </a:rPr>
            <a:t>ВПО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(230 </a:t>
          </a:r>
          <a:r>
            <a:rPr lang="ru-RU" sz="2000" dirty="0" err="1">
              <a:latin typeface="Arial" panose="020B0604020202020204" pitchFamily="34" charset="0"/>
              <a:cs typeface="Arial" panose="020B0604020202020204" pitchFamily="34" charset="0"/>
            </a:rPr>
            <a:t>тыс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) студентов</a:t>
          </a:r>
        </a:p>
      </dgm:t>
    </dgm:pt>
    <dgm:pt modelId="{BC44884C-367F-4844-AB1E-ED6026DB456C}" type="parTrans" cxnId="{4FC7360F-2DD8-4AE7-B686-A6C0E3BBA2A6}">
      <dgm:prSet/>
      <dgm:spPr/>
      <dgm:t>
        <a:bodyPr/>
        <a:lstStyle/>
        <a:p>
          <a:endParaRPr lang="ru-RU"/>
        </a:p>
      </dgm:t>
    </dgm:pt>
    <dgm:pt modelId="{01F65767-EB69-46D1-B298-545AB8575553}" type="sibTrans" cxnId="{4FC7360F-2DD8-4AE7-B686-A6C0E3BBA2A6}">
      <dgm:prSet/>
      <dgm:spPr/>
      <dgm:t>
        <a:bodyPr/>
        <a:lstStyle/>
        <a:p>
          <a:endParaRPr lang="ru-RU"/>
        </a:p>
      </dgm:t>
    </dgm:pt>
    <dgm:pt modelId="{B201DF67-60FB-40BB-928E-FAFE4CA598FB}">
      <dgm:prSet phldrT="[Текст]" custT="1"/>
      <dgm:spPr>
        <a:solidFill>
          <a:schemeClr val="accent3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r>
            <a:rPr lang="ru-RU" sz="3300" dirty="0"/>
            <a:t>СПО </a:t>
          </a:r>
          <a:r>
            <a:rPr lang="ru-RU" sz="2000" dirty="0"/>
            <a:t>(93 </a:t>
          </a:r>
          <a:r>
            <a:rPr lang="ru-RU" sz="2000" dirty="0" err="1"/>
            <a:t>тыс</a:t>
          </a:r>
          <a:r>
            <a:rPr lang="ru-RU" sz="2000" dirty="0"/>
            <a:t>) студентов</a:t>
          </a:r>
        </a:p>
      </dgm:t>
    </dgm:pt>
    <dgm:pt modelId="{20F4B662-D448-457A-BBA5-4765DC006DE1}" type="parTrans" cxnId="{808F9B14-15F8-4A63-A5FB-E89B62319109}">
      <dgm:prSet/>
      <dgm:spPr/>
      <dgm:t>
        <a:bodyPr/>
        <a:lstStyle/>
        <a:p>
          <a:endParaRPr lang="ru-RU"/>
        </a:p>
      </dgm:t>
    </dgm:pt>
    <dgm:pt modelId="{E5C2F761-BEE3-4AFA-AB08-8F5D10C73D4C}" type="sibTrans" cxnId="{808F9B14-15F8-4A63-A5FB-E89B62319109}">
      <dgm:prSet/>
      <dgm:spPr/>
      <dgm:t>
        <a:bodyPr/>
        <a:lstStyle/>
        <a:p>
          <a:endParaRPr lang="ru-RU"/>
        </a:p>
      </dgm:t>
    </dgm:pt>
    <dgm:pt modelId="{9DD780C4-2EF6-400E-ADDF-25AB4B87843A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/>
            <a:t>НПО 32 (</a:t>
          </a:r>
          <a:r>
            <a:rPr lang="ru-RU" dirty="0" err="1"/>
            <a:t>тыс</a:t>
          </a:r>
          <a:r>
            <a:rPr lang="ru-RU" dirty="0"/>
            <a:t>) обучающихся</a:t>
          </a:r>
        </a:p>
      </dgm:t>
    </dgm:pt>
    <dgm:pt modelId="{2863D9C2-4D0A-45A8-B838-3A4D576652B8}" type="parTrans" cxnId="{B547A67F-EBCE-47FA-AF0F-07EF38C3D21D}">
      <dgm:prSet/>
      <dgm:spPr/>
      <dgm:t>
        <a:bodyPr/>
        <a:lstStyle/>
        <a:p>
          <a:endParaRPr lang="ru-RU"/>
        </a:p>
      </dgm:t>
    </dgm:pt>
    <dgm:pt modelId="{81A486E0-F9C4-4371-974F-D35DAC7D102A}" type="sibTrans" cxnId="{B547A67F-EBCE-47FA-AF0F-07EF38C3D21D}">
      <dgm:prSet/>
      <dgm:spPr/>
      <dgm:t>
        <a:bodyPr/>
        <a:lstStyle/>
        <a:p>
          <a:endParaRPr lang="ru-RU"/>
        </a:p>
      </dgm:t>
    </dgm:pt>
    <dgm:pt modelId="{DEFF9CE1-49B7-4458-B00B-FCD8C1BE624A}" type="pres">
      <dgm:prSet presAssocID="{873A1D48-37BE-4CAD-A083-C09F9B04AA3F}" presName="Name0" presStyleCnt="0">
        <dgm:presLayoutVars>
          <dgm:dir/>
          <dgm:animLvl val="lvl"/>
          <dgm:resizeHandles val="exact"/>
        </dgm:presLayoutVars>
      </dgm:prSet>
      <dgm:spPr/>
    </dgm:pt>
    <dgm:pt modelId="{99C3BB9E-625F-4906-B198-4567163D576E}" type="pres">
      <dgm:prSet presAssocID="{42E4FF86-13D3-4403-99D0-2652694D653B}" presName="Name8" presStyleCnt="0"/>
      <dgm:spPr/>
    </dgm:pt>
    <dgm:pt modelId="{254DA8AD-5E18-4CA1-B120-A34562FB1757}" type="pres">
      <dgm:prSet presAssocID="{42E4FF86-13D3-4403-99D0-2652694D653B}" presName="level" presStyleLbl="node1" presStyleIdx="0" presStyleCnt="3" custLinFactNeighborX="-2182" custLinFactNeighborY="-5476">
        <dgm:presLayoutVars>
          <dgm:chMax val="1"/>
          <dgm:bulletEnabled val="1"/>
        </dgm:presLayoutVars>
      </dgm:prSet>
      <dgm:spPr/>
    </dgm:pt>
    <dgm:pt modelId="{2322978B-A951-4961-BFE2-E31D499704E7}" type="pres">
      <dgm:prSet presAssocID="{42E4FF86-13D3-4403-99D0-2652694D65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0D3DBD-7059-456A-B41E-472EA2EEA486}" type="pres">
      <dgm:prSet presAssocID="{B201DF67-60FB-40BB-928E-FAFE4CA598FB}" presName="Name8" presStyleCnt="0"/>
      <dgm:spPr/>
    </dgm:pt>
    <dgm:pt modelId="{AC4D1073-340D-4D10-8793-23554EFF119F}" type="pres">
      <dgm:prSet presAssocID="{B201DF67-60FB-40BB-928E-FAFE4CA598FB}" presName="level" presStyleLbl="node1" presStyleIdx="1" presStyleCnt="3" custScaleX="112000">
        <dgm:presLayoutVars>
          <dgm:chMax val="1"/>
          <dgm:bulletEnabled val="1"/>
        </dgm:presLayoutVars>
      </dgm:prSet>
      <dgm:spPr/>
    </dgm:pt>
    <dgm:pt modelId="{E58822A5-1E18-4C71-8E3E-477EA345112B}" type="pres">
      <dgm:prSet presAssocID="{B201DF67-60FB-40BB-928E-FAFE4CA598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C80799-BF74-4552-BC7C-DB6E0A090B0B}" type="pres">
      <dgm:prSet presAssocID="{9DD780C4-2EF6-400E-ADDF-25AB4B87843A}" presName="Name8" presStyleCnt="0"/>
      <dgm:spPr/>
    </dgm:pt>
    <dgm:pt modelId="{350C1C96-C2BB-423D-B3B0-8AEE67ABB4A0}" type="pres">
      <dgm:prSet presAssocID="{9DD780C4-2EF6-400E-ADDF-25AB4B87843A}" presName="level" presStyleLbl="node1" presStyleIdx="2" presStyleCnt="3">
        <dgm:presLayoutVars>
          <dgm:chMax val="1"/>
          <dgm:bulletEnabled val="1"/>
        </dgm:presLayoutVars>
      </dgm:prSet>
      <dgm:spPr/>
    </dgm:pt>
    <dgm:pt modelId="{CA836C27-4460-4B48-BC9B-F4133EA8FEFA}" type="pres">
      <dgm:prSet presAssocID="{9DD780C4-2EF6-400E-ADDF-25AB4B8784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2E55E0B-E168-473F-A007-AD97C411C312}" type="presOf" srcId="{9DD780C4-2EF6-400E-ADDF-25AB4B87843A}" destId="{CA836C27-4460-4B48-BC9B-F4133EA8FEFA}" srcOrd="1" destOrd="0" presId="urn:microsoft.com/office/officeart/2005/8/layout/pyramid3"/>
    <dgm:cxn modelId="{4FC7360F-2DD8-4AE7-B686-A6C0E3BBA2A6}" srcId="{873A1D48-37BE-4CAD-A083-C09F9B04AA3F}" destId="{42E4FF86-13D3-4403-99D0-2652694D653B}" srcOrd="0" destOrd="0" parTransId="{BC44884C-367F-4844-AB1E-ED6026DB456C}" sibTransId="{01F65767-EB69-46D1-B298-545AB8575553}"/>
    <dgm:cxn modelId="{808F9B14-15F8-4A63-A5FB-E89B62319109}" srcId="{873A1D48-37BE-4CAD-A083-C09F9B04AA3F}" destId="{B201DF67-60FB-40BB-928E-FAFE4CA598FB}" srcOrd="1" destOrd="0" parTransId="{20F4B662-D448-457A-BBA5-4765DC006DE1}" sibTransId="{E5C2F761-BEE3-4AFA-AB08-8F5D10C73D4C}"/>
    <dgm:cxn modelId="{BCE39C16-F526-470A-821E-A4B2A0A81267}" type="presOf" srcId="{B201DF67-60FB-40BB-928E-FAFE4CA598FB}" destId="{AC4D1073-340D-4D10-8793-23554EFF119F}" srcOrd="0" destOrd="0" presId="urn:microsoft.com/office/officeart/2005/8/layout/pyramid3"/>
    <dgm:cxn modelId="{1504AB16-F78E-488C-A770-16175BE8B40E}" type="presOf" srcId="{B201DF67-60FB-40BB-928E-FAFE4CA598FB}" destId="{E58822A5-1E18-4C71-8E3E-477EA345112B}" srcOrd="1" destOrd="0" presId="urn:microsoft.com/office/officeart/2005/8/layout/pyramid3"/>
    <dgm:cxn modelId="{AEAD3F27-2D25-4810-A7CC-E3A1CB5B1D08}" type="presOf" srcId="{873A1D48-37BE-4CAD-A083-C09F9B04AA3F}" destId="{DEFF9CE1-49B7-4458-B00B-FCD8C1BE624A}" srcOrd="0" destOrd="0" presId="urn:microsoft.com/office/officeart/2005/8/layout/pyramid3"/>
    <dgm:cxn modelId="{13AC6C33-ECB3-4068-93D2-4E406E46B5F5}" type="presOf" srcId="{42E4FF86-13D3-4403-99D0-2652694D653B}" destId="{2322978B-A951-4961-BFE2-E31D499704E7}" srcOrd="1" destOrd="0" presId="urn:microsoft.com/office/officeart/2005/8/layout/pyramid3"/>
    <dgm:cxn modelId="{B547A67F-EBCE-47FA-AF0F-07EF38C3D21D}" srcId="{873A1D48-37BE-4CAD-A083-C09F9B04AA3F}" destId="{9DD780C4-2EF6-400E-ADDF-25AB4B87843A}" srcOrd="2" destOrd="0" parTransId="{2863D9C2-4D0A-45A8-B838-3A4D576652B8}" sibTransId="{81A486E0-F9C4-4371-974F-D35DAC7D102A}"/>
    <dgm:cxn modelId="{02C54FB0-2EB8-4A88-B098-38376E162AAE}" type="presOf" srcId="{9DD780C4-2EF6-400E-ADDF-25AB4B87843A}" destId="{350C1C96-C2BB-423D-B3B0-8AEE67ABB4A0}" srcOrd="0" destOrd="0" presId="urn:microsoft.com/office/officeart/2005/8/layout/pyramid3"/>
    <dgm:cxn modelId="{0E2C07C6-1B7E-4392-8E6B-5FEACC7445BD}" type="presOf" srcId="{42E4FF86-13D3-4403-99D0-2652694D653B}" destId="{254DA8AD-5E18-4CA1-B120-A34562FB1757}" srcOrd="0" destOrd="0" presId="urn:microsoft.com/office/officeart/2005/8/layout/pyramid3"/>
    <dgm:cxn modelId="{346CFDB7-A121-44D8-8B3F-E4414A657140}" type="presParOf" srcId="{DEFF9CE1-49B7-4458-B00B-FCD8C1BE624A}" destId="{99C3BB9E-625F-4906-B198-4567163D576E}" srcOrd="0" destOrd="0" presId="urn:microsoft.com/office/officeart/2005/8/layout/pyramid3"/>
    <dgm:cxn modelId="{641D795D-1542-47CB-AB61-A10580A4013B}" type="presParOf" srcId="{99C3BB9E-625F-4906-B198-4567163D576E}" destId="{254DA8AD-5E18-4CA1-B120-A34562FB1757}" srcOrd="0" destOrd="0" presId="urn:microsoft.com/office/officeart/2005/8/layout/pyramid3"/>
    <dgm:cxn modelId="{088DEA95-FC78-4102-BCD2-48933A868383}" type="presParOf" srcId="{99C3BB9E-625F-4906-B198-4567163D576E}" destId="{2322978B-A951-4961-BFE2-E31D499704E7}" srcOrd="1" destOrd="0" presId="urn:microsoft.com/office/officeart/2005/8/layout/pyramid3"/>
    <dgm:cxn modelId="{86293723-3B77-4470-9A79-727CE136AD69}" type="presParOf" srcId="{DEFF9CE1-49B7-4458-B00B-FCD8C1BE624A}" destId="{D80D3DBD-7059-456A-B41E-472EA2EEA486}" srcOrd="1" destOrd="0" presId="urn:microsoft.com/office/officeart/2005/8/layout/pyramid3"/>
    <dgm:cxn modelId="{69ECAD43-B675-4BD0-BA7A-2591FE3958E9}" type="presParOf" srcId="{D80D3DBD-7059-456A-B41E-472EA2EEA486}" destId="{AC4D1073-340D-4D10-8793-23554EFF119F}" srcOrd="0" destOrd="0" presId="urn:microsoft.com/office/officeart/2005/8/layout/pyramid3"/>
    <dgm:cxn modelId="{FE8A7188-A364-4A5A-8034-2BB7379784D8}" type="presParOf" srcId="{D80D3DBD-7059-456A-B41E-472EA2EEA486}" destId="{E58822A5-1E18-4C71-8E3E-477EA345112B}" srcOrd="1" destOrd="0" presId="urn:microsoft.com/office/officeart/2005/8/layout/pyramid3"/>
    <dgm:cxn modelId="{2D818C79-81DE-4A0D-88C6-CEC1411BB15D}" type="presParOf" srcId="{DEFF9CE1-49B7-4458-B00B-FCD8C1BE624A}" destId="{4BC80799-BF74-4552-BC7C-DB6E0A090B0B}" srcOrd="2" destOrd="0" presId="urn:microsoft.com/office/officeart/2005/8/layout/pyramid3"/>
    <dgm:cxn modelId="{295B2922-1DC0-4530-9254-3E2A3C110E4C}" type="presParOf" srcId="{4BC80799-BF74-4552-BC7C-DB6E0A090B0B}" destId="{350C1C96-C2BB-423D-B3B0-8AEE67ABB4A0}" srcOrd="0" destOrd="0" presId="urn:microsoft.com/office/officeart/2005/8/layout/pyramid3"/>
    <dgm:cxn modelId="{004BBD81-2034-4580-9999-D09E280DDA9E}" type="presParOf" srcId="{4BC80799-BF74-4552-BC7C-DB6E0A090B0B}" destId="{CA836C27-4460-4B48-BC9B-F4133EA8FEF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CF8B-FBC7-46A1-BBB4-C2A518876576}">
      <dsp:nvSpPr>
        <dsp:cNvPr id="0" name=""/>
        <dsp:cNvSpPr/>
      </dsp:nvSpPr>
      <dsp:spPr>
        <a:xfrm>
          <a:off x="3522978" y="764048"/>
          <a:ext cx="4770695" cy="4770695"/>
        </a:xfrm>
        <a:prstGeom prst="blockArc">
          <a:avLst>
            <a:gd name="adj1" fmla="val 7773754"/>
            <a:gd name="adj2" fmla="val 16029327"/>
            <a:gd name="adj3" fmla="val 391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E138-6D8D-4895-873D-8DD355F7DF1E}">
      <dsp:nvSpPr>
        <dsp:cNvPr id="0" name=""/>
        <dsp:cNvSpPr/>
      </dsp:nvSpPr>
      <dsp:spPr>
        <a:xfrm>
          <a:off x="219522" y="1090800"/>
          <a:ext cx="4770695" cy="4770695"/>
        </a:xfrm>
        <a:prstGeom prst="blockArc">
          <a:avLst>
            <a:gd name="adj1" fmla="val 17874438"/>
            <a:gd name="adj2" fmla="val 2348381"/>
            <a:gd name="adj3" fmla="val 39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3AFFF-5666-4DFB-AEB5-C3421A55CF2A}">
      <dsp:nvSpPr>
        <dsp:cNvPr id="0" name=""/>
        <dsp:cNvSpPr/>
      </dsp:nvSpPr>
      <dsp:spPr>
        <a:xfrm>
          <a:off x="2616863" y="966334"/>
          <a:ext cx="4770695" cy="4770695"/>
        </a:xfrm>
        <a:prstGeom prst="blockArc">
          <a:avLst>
            <a:gd name="adj1" fmla="val 11020399"/>
            <a:gd name="adj2" fmla="val 14168918"/>
            <a:gd name="adj3" fmla="val 391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B46F2-9CA1-41BD-93DD-6978ED172BE3}">
      <dsp:nvSpPr>
        <dsp:cNvPr id="0" name=""/>
        <dsp:cNvSpPr/>
      </dsp:nvSpPr>
      <dsp:spPr>
        <a:xfrm>
          <a:off x="2598788" y="1142839"/>
          <a:ext cx="4770695" cy="4770695"/>
        </a:xfrm>
        <a:prstGeom prst="blockArc">
          <a:avLst>
            <a:gd name="adj1" fmla="val 2480231"/>
            <a:gd name="adj2" fmla="val 11281271"/>
            <a:gd name="adj3" fmla="val 391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CAC93-F187-43A5-B698-8C8421AE1D5A}">
      <dsp:nvSpPr>
        <dsp:cNvPr id="0" name=""/>
        <dsp:cNvSpPr/>
      </dsp:nvSpPr>
      <dsp:spPr>
        <a:xfrm>
          <a:off x="4287484" y="-355913"/>
          <a:ext cx="4770695" cy="4770695"/>
        </a:xfrm>
        <a:prstGeom prst="blockArc">
          <a:avLst>
            <a:gd name="adj1" fmla="val 728801"/>
            <a:gd name="adj2" fmla="val 5428048"/>
            <a:gd name="adj3" fmla="val 391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8F1B8-B5F2-49BC-8E06-AFADE8F8D4D3}">
      <dsp:nvSpPr>
        <dsp:cNvPr id="0" name=""/>
        <dsp:cNvSpPr/>
      </dsp:nvSpPr>
      <dsp:spPr>
        <a:xfrm>
          <a:off x="4335664" y="583781"/>
          <a:ext cx="4770695" cy="4770695"/>
        </a:xfrm>
        <a:prstGeom prst="blockArc">
          <a:avLst>
            <a:gd name="adj1" fmla="val 18920352"/>
            <a:gd name="adj2" fmla="val 378869"/>
            <a:gd name="adj3" fmla="val 391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1A649-3C4F-42C8-8CFD-EFF321BC74B2}">
      <dsp:nvSpPr>
        <dsp:cNvPr id="0" name=""/>
        <dsp:cNvSpPr/>
      </dsp:nvSpPr>
      <dsp:spPr>
        <a:xfrm>
          <a:off x="4329323" y="577341"/>
          <a:ext cx="4770695" cy="4770695"/>
        </a:xfrm>
        <a:prstGeom prst="blockArc">
          <a:avLst>
            <a:gd name="adj1" fmla="val 14806240"/>
            <a:gd name="adj2" fmla="val 18933637"/>
            <a:gd name="adj3" fmla="val 39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3D383-D426-4761-BDB5-8669589C3540}">
      <dsp:nvSpPr>
        <dsp:cNvPr id="0" name=""/>
        <dsp:cNvSpPr/>
      </dsp:nvSpPr>
      <dsp:spPr>
        <a:xfrm>
          <a:off x="4837159" y="2096732"/>
          <a:ext cx="1851849" cy="1851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 dirty="0" err="1"/>
            <a:t>НСК</a:t>
          </a:r>
          <a:endParaRPr lang="ru-RU" sz="5400" kern="1200" dirty="0"/>
        </a:p>
      </dsp:txBody>
      <dsp:txXfrm>
        <a:off x="5108356" y="2367929"/>
        <a:ext cx="1309455" cy="1309455"/>
      </dsp:txXfrm>
    </dsp:sp>
    <dsp:sp modelId="{1FBC311D-1D9F-420E-B466-B374F92631F5}">
      <dsp:nvSpPr>
        <dsp:cNvPr id="0" name=""/>
        <dsp:cNvSpPr/>
      </dsp:nvSpPr>
      <dsp:spPr>
        <a:xfrm>
          <a:off x="4741742" y="-4670"/>
          <a:ext cx="2101047" cy="16365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Постановление КМ </a:t>
          </a:r>
          <a:r>
            <a:rPr lang="ru-RU" sz="1600" b="1" kern="1200" dirty="0" err="1">
              <a:solidFill>
                <a:schemeClr val="tx1"/>
              </a:solidFill>
            </a:rPr>
            <a:t>КР</a:t>
          </a:r>
          <a:r>
            <a:rPr lang="ru-RU" sz="1600" b="1" kern="1200" dirty="0">
              <a:solidFill>
                <a:schemeClr val="tx1"/>
              </a:solidFill>
            </a:rPr>
            <a:t> «О создании </a:t>
          </a:r>
          <a:r>
            <a:rPr lang="ru-RU" sz="1600" b="1" kern="1200" dirty="0" err="1">
              <a:solidFill>
                <a:schemeClr val="tx1"/>
              </a:solidFill>
            </a:rPr>
            <a:t>НКС</a:t>
          </a:r>
          <a:r>
            <a:rPr lang="ru-RU" sz="1600" b="1" kern="1200" dirty="0">
              <a:solidFill>
                <a:schemeClr val="tx1"/>
              </a:solidFill>
            </a:rPr>
            <a:t>» от 15 июля 2021 года №78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049433" y="234995"/>
        <a:ext cx="1485665" cy="1157203"/>
      </dsp:txXfrm>
    </dsp:sp>
    <dsp:sp modelId="{7BA14ABE-B585-4958-836C-ADE040B993AB}">
      <dsp:nvSpPr>
        <dsp:cNvPr id="0" name=""/>
        <dsp:cNvSpPr/>
      </dsp:nvSpPr>
      <dsp:spPr>
        <a:xfrm>
          <a:off x="6968371" y="524944"/>
          <a:ext cx="2832197" cy="16006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Распоряжением </a:t>
          </a:r>
          <a:r>
            <a:rPr lang="ru-RU" altLang="ru-RU" sz="1600" b="0" kern="120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ПКР</a:t>
          </a: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altLang="ru-RU" sz="1600" b="0" kern="120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Утвержден</a:t>
          </a: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           « План мероприятий  по реализации концепции </a:t>
          </a:r>
          <a:r>
            <a:rPr lang="ru-RU" altLang="ru-RU" sz="1600" b="0" kern="120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НСК</a:t>
          </a: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» от 16.03.2020, №79-р;</a:t>
          </a:r>
        </a:p>
      </dsp:txBody>
      <dsp:txXfrm>
        <a:off x="7383137" y="759348"/>
        <a:ext cx="2002665" cy="1131805"/>
      </dsp:txXfrm>
    </dsp:sp>
    <dsp:sp modelId="{F093994C-6F79-43B2-AF70-D5D0AF6468BA}">
      <dsp:nvSpPr>
        <dsp:cNvPr id="0" name=""/>
        <dsp:cNvSpPr/>
      </dsp:nvSpPr>
      <dsp:spPr>
        <a:xfrm>
          <a:off x="7831868" y="2578203"/>
          <a:ext cx="2427273" cy="12962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solidFill>
                <a:schemeClr val="tx1"/>
              </a:solidFill>
            </a:rPr>
            <a:t>Приказ </a:t>
          </a:r>
          <a:r>
            <a:rPr lang="ru-RU" sz="1200" b="1" kern="1200" dirty="0" err="1">
              <a:solidFill>
                <a:schemeClr val="tx1"/>
              </a:solidFill>
            </a:rPr>
            <a:t>МОН</a:t>
          </a:r>
          <a:r>
            <a:rPr lang="ru-RU" sz="1200" b="1" kern="1200" dirty="0">
              <a:solidFill>
                <a:schemeClr val="tx1"/>
              </a:solidFill>
            </a:rPr>
            <a:t> «Об утверждении Концепции </a:t>
          </a:r>
          <a:r>
            <a:rPr lang="ru-RU" sz="1200" b="1" kern="1200" dirty="0" err="1">
              <a:solidFill>
                <a:schemeClr val="tx1"/>
              </a:solidFill>
            </a:rPr>
            <a:t>НКС</a:t>
          </a:r>
          <a:r>
            <a:rPr lang="ru-RU" sz="1200" b="1" kern="1200" dirty="0">
              <a:solidFill>
                <a:schemeClr val="tx1"/>
              </a:solidFill>
            </a:rPr>
            <a:t>».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 от 15.12.2020 , №1038/1</a:t>
          </a:r>
        </a:p>
      </dsp:txBody>
      <dsp:txXfrm>
        <a:off x="8187334" y="2768041"/>
        <a:ext cx="1716341" cy="916618"/>
      </dsp:txXfrm>
    </dsp:sp>
    <dsp:sp modelId="{5CD418BB-6E5B-4D7F-BCC5-A70DDA92F496}">
      <dsp:nvSpPr>
        <dsp:cNvPr id="0" name=""/>
        <dsp:cNvSpPr/>
      </dsp:nvSpPr>
      <dsp:spPr>
        <a:xfrm>
          <a:off x="5679226" y="4424712"/>
          <a:ext cx="2121749" cy="12962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Центр независимой сертификации и </a:t>
          </a:r>
          <a:r>
            <a:rPr lang="ru-RU" sz="1200" kern="1200" dirty="0" err="1">
              <a:solidFill>
                <a:schemeClr val="tx1"/>
              </a:solidFill>
            </a:rPr>
            <a:t>валидации</a:t>
          </a:r>
          <a:r>
            <a:rPr lang="ru-RU" sz="1200" kern="1200" dirty="0">
              <a:solidFill>
                <a:schemeClr val="tx1"/>
              </a:solidFill>
            </a:rPr>
            <a:t> Постановление КМ </a:t>
          </a:r>
          <a:r>
            <a:rPr lang="ru-RU" sz="1200" kern="1200" dirty="0" err="1">
              <a:solidFill>
                <a:schemeClr val="tx1"/>
              </a:solidFill>
            </a:rPr>
            <a:t>КР</a:t>
          </a:r>
          <a:r>
            <a:rPr lang="ru-RU" sz="1200" kern="1200" dirty="0">
              <a:solidFill>
                <a:schemeClr val="tx1"/>
              </a:solidFill>
            </a:rPr>
            <a:t>  от 28.082023 № 431</a:t>
          </a:r>
        </a:p>
      </dsp:txBody>
      <dsp:txXfrm>
        <a:off x="5989949" y="4614550"/>
        <a:ext cx="1500303" cy="916618"/>
      </dsp:txXfrm>
    </dsp:sp>
    <dsp:sp modelId="{712A8E91-0392-43B4-A894-E9D7BE3B9CCC}">
      <dsp:nvSpPr>
        <dsp:cNvPr id="0" name=""/>
        <dsp:cNvSpPr/>
      </dsp:nvSpPr>
      <dsp:spPr>
        <a:xfrm>
          <a:off x="1469573" y="2335204"/>
          <a:ext cx="2397523" cy="17332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Постановление </a:t>
          </a:r>
          <a:r>
            <a:rPr lang="ru-RU" sz="1600" b="0" kern="1200" dirty="0" err="1">
              <a:solidFill>
                <a:schemeClr val="tx1"/>
              </a:solidFill>
            </a:rPr>
            <a:t>ПКР</a:t>
          </a:r>
          <a:r>
            <a:rPr lang="ru-RU" sz="1600" b="0" kern="1200" dirty="0">
              <a:solidFill>
                <a:schemeClr val="tx1"/>
              </a:solidFill>
            </a:rPr>
            <a:t> «Национальная рамка квалификации» от 18.09.2020, №491</a:t>
          </a:r>
        </a:p>
      </dsp:txBody>
      <dsp:txXfrm>
        <a:off x="1820682" y="2589038"/>
        <a:ext cx="1695305" cy="1225620"/>
      </dsp:txXfrm>
    </dsp:sp>
    <dsp:sp modelId="{E0F7FAFF-F863-46D0-8889-0AA5F5D5619B}">
      <dsp:nvSpPr>
        <dsp:cNvPr id="0" name=""/>
        <dsp:cNvSpPr/>
      </dsp:nvSpPr>
      <dsp:spPr>
        <a:xfrm>
          <a:off x="2441346" y="437557"/>
          <a:ext cx="2516251" cy="19437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Постановление </a:t>
          </a:r>
          <a:r>
            <a:rPr lang="ru-RU" altLang="ru-RU" sz="1600" b="0" kern="120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ПКР</a:t>
          </a: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«Об утверждении Концепции Национальной системы квалификации» от 30.09.2019, №505</a:t>
          </a:r>
          <a:r>
            <a:rPr lang="ru-RU" altLang="ru-RU" sz="1600" b="0" kern="1200" dirty="0">
              <a:latin typeface="Arial Narrow" panose="020B0606020202030204" pitchFamily="34" charset="0"/>
              <a:cs typeface="Arial" panose="020B0604020202020204" pitchFamily="34" charset="0"/>
            </a:rPr>
            <a:t>;</a:t>
          </a:r>
          <a:endParaRPr lang="ru-RU" sz="1600" b="0" kern="1200" dirty="0"/>
        </a:p>
      </dsp:txBody>
      <dsp:txXfrm>
        <a:off x="2809842" y="722215"/>
        <a:ext cx="1779259" cy="1374452"/>
      </dsp:txXfrm>
    </dsp:sp>
    <dsp:sp modelId="{9BE48491-E2DD-4889-8BD3-06E9E06B5BC3}">
      <dsp:nvSpPr>
        <dsp:cNvPr id="0" name=""/>
        <dsp:cNvSpPr/>
      </dsp:nvSpPr>
      <dsp:spPr>
        <a:xfrm>
          <a:off x="2907500" y="4156371"/>
          <a:ext cx="3022545" cy="15919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Указом </a:t>
          </a:r>
          <a:endParaRPr lang="ru-RU" sz="1600" b="0" kern="1200" dirty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Президента </a:t>
          </a:r>
          <a:r>
            <a:rPr lang="ru-RU" altLang="ru-RU" sz="1600" b="0" kern="120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КР</a:t>
          </a: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от 14.06.2019 №71 подписан Закон </a:t>
          </a:r>
          <a:r>
            <a:rPr lang="ru-RU" altLang="ru-RU" sz="1600" b="0" kern="120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КР</a:t>
          </a: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«О внесении изменений в Закон </a:t>
          </a:r>
          <a:r>
            <a:rPr lang="ru-RU" altLang="ru-RU" sz="1600" b="0" kern="120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КР</a:t>
          </a:r>
          <a:r>
            <a:rPr lang="ru-RU" altLang="ru-RU" sz="1600" b="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«Об Образовании» с внесением  терминов по </a:t>
          </a:r>
          <a:r>
            <a:rPr lang="ru-RU" altLang="ru-RU" sz="1600" b="0" kern="1200" dirty="0" err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НСК</a:t>
          </a:r>
          <a:endParaRPr lang="ru-RU" sz="1600" kern="1200" dirty="0"/>
        </a:p>
      </dsp:txBody>
      <dsp:txXfrm>
        <a:off x="3350141" y="4389509"/>
        <a:ext cx="2137263" cy="1125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A6AEA-806A-4464-95D1-C5D8F9B21311}">
      <dsp:nvSpPr>
        <dsp:cNvPr id="0" name=""/>
        <dsp:cNvSpPr/>
      </dsp:nvSpPr>
      <dsp:spPr>
        <a:xfrm>
          <a:off x="2534722" y="418992"/>
          <a:ext cx="4285606" cy="4285606"/>
        </a:xfrm>
        <a:prstGeom prst="blockArc">
          <a:avLst>
            <a:gd name="adj1" fmla="val 13500000"/>
            <a:gd name="adj2" fmla="val 162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59DD4-2BB0-47C5-9CB0-C6E03020122A}">
      <dsp:nvSpPr>
        <dsp:cNvPr id="0" name=""/>
        <dsp:cNvSpPr/>
      </dsp:nvSpPr>
      <dsp:spPr>
        <a:xfrm>
          <a:off x="2534722" y="418992"/>
          <a:ext cx="4285606" cy="4285606"/>
        </a:xfrm>
        <a:prstGeom prst="blockArc">
          <a:avLst>
            <a:gd name="adj1" fmla="val 10800000"/>
            <a:gd name="adj2" fmla="val 135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1EDA0-2772-4799-B804-BBC68151C195}">
      <dsp:nvSpPr>
        <dsp:cNvPr id="0" name=""/>
        <dsp:cNvSpPr/>
      </dsp:nvSpPr>
      <dsp:spPr>
        <a:xfrm>
          <a:off x="2534710" y="411663"/>
          <a:ext cx="4285606" cy="4285606"/>
        </a:xfrm>
        <a:prstGeom prst="blockArc">
          <a:avLst>
            <a:gd name="adj1" fmla="val 8200558"/>
            <a:gd name="adj2" fmla="val 10788037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23BA8-3EA1-4C6F-8A08-D9D736514F15}">
      <dsp:nvSpPr>
        <dsp:cNvPr id="0" name=""/>
        <dsp:cNvSpPr/>
      </dsp:nvSpPr>
      <dsp:spPr>
        <a:xfrm>
          <a:off x="2509076" y="384959"/>
          <a:ext cx="4285606" cy="4285606"/>
        </a:xfrm>
        <a:prstGeom prst="blockArc">
          <a:avLst>
            <a:gd name="adj1" fmla="val 5456244"/>
            <a:gd name="adj2" fmla="val 8140134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180ED-E208-46B3-8E36-BDD78BF51051}">
      <dsp:nvSpPr>
        <dsp:cNvPr id="0" name=""/>
        <dsp:cNvSpPr/>
      </dsp:nvSpPr>
      <dsp:spPr>
        <a:xfrm>
          <a:off x="2567694" y="386735"/>
          <a:ext cx="4285606" cy="4285606"/>
        </a:xfrm>
        <a:prstGeom prst="blockArc">
          <a:avLst>
            <a:gd name="adj1" fmla="val 2775297"/>
            <a:gd name="adj2" fmla="val 5551976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4C31F-BEB1-4F56-963F-8D2FB335B643}">
      <dsp:nvSpPr>
        <dsp:cNvPr id="0" name=""/>
        <dsp:cNvSpPr/>
      </dsp:nvSpPr>
      <dsp:spPr>
        <a:xfrm>
          <a:off x="2528172" y="425571"/>
          <a:ext cx="4285606" cy="4285606"/>
        </a:xfrm>
        <a:prstGeom prst="blockArc">
          <a:avLst>
            <a:gd name="adj1" fmla="val 21449063"/>
            <a:gd name="adj2" fmla="val 2684845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1C9D4-7CF8-4DE3-9728-042F5BA1E4AE}">
      <dsp:nvSpPr>
        <dsp:cNvPr id="0" name=""/>
        <dsp:cNvSpPr/>
      </dsp:nvSpPr>
      <dsp:spPr>
        <a:xfrm>
          <a:off x="2527614" y="411850"/>
          <a:ext cx="4285606" cy="4285606"/>
        </a:xfrm>
        <a:prstGeom prst="blockArc">
          <a:avLst>
            <a:gd name="adj1" fmla="val 18916449"/>
            <a:gd name="adj2" fmla="val 21471481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D291B-6760-480F-A1A6-24254B67CBD6}">
      <dsp:nvSpPr>
        <dsp:cNvPr id="0" name=""/>
        <dsp:cNvSpPr/>
      </dsp:nvSpPr>
      <dsp:spPr>
        <a:xfrm>
          <a:off x="2534722" y="418992"/>
          <a:ext cx="4285606" cy="4285606"/>
        </a:xfrm>
        <a:prstGeom prst="blockArc">
          <a:avLst>
            <a:gd name="adj1" fmla="val 16200000"/>
            <a:gd name="adj2" fmla="val 18900000"/>
            <a:gd name="adj3" fmla="val 34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3CC50-28D6-442D-89F7-8E2E789563BC}">
      <dsp:nvSpPr>
        <dsp:cNvPr id="0" name=""/>
        <dsp:cNvSpPr/>
      </dsp:nvSpPr>
      <dsp:spPr>
        <a:xfrm>
          <a:off x="3736377" y="1732310"/>
          <a:ext cx="1882297" cy="1658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Структура МРГ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и функции ее членов</a:t>
          </a:r>
        </a:p>
      </dsp:txBody>
      <dsp:txXfrm>
        <a:off x="4012033" y="1975261"/>
        <a:ext cx="1330985" cy="1173068"/>
      </dsp:txXfrm>
    </dsp:sp>
    <dsp:sp modelId="{8BFF1F8B-E6A9-416E-8B7D-173E54A9B511}">
      <dsp:nvSpPr>
        <dsp:cNvPr id="0" name=""/>
        <dsp:cNvSpPr/>
      </dsp:nvSpPr>
      <dsp:spPr>
        <a:xfrm>
          <a:off x="3942741" y="-307875"/>
          <a:ext cx="1469569" cy="1527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</a:rPr>
            <a:t>МОиН</a:t>
          </a:r>
          <a:r>
            <a:rPr lang="ru-RU" sz="1600" kern="1200" dirty="0">
              <a:solidFill>
                <a:schemeClr val="tx1"/>
              </a:solidFill>
            </a:rPr>
            <a:t> КР,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Качество и количество обученных трудовых ресурсов</a:t>
          </a:r>
        </a:p>
      </dsp:txBody>
      <dsp:txXfrm>
        <a:off x="4157954" y="-84196"/>
        <a:ext cx="1039143" cy="1080017"/>
      </dsp:txXfrm>
    </dsp:sp>
    <dsp:sp modelId="{C2AC5DD8-387B-4EA6-B4C6-4592826FEA7D}">
      <dsp:nvSpPr>
        <dsp:cNvPr id="0" name=""/>
        <dsp:cNvSpPr/>
      </dsp:nvSpPr>
      <dsp:spPr>
        <a:xfrm>
          <a:off x="5463627" y="404462"/>
          <a:ext cx="1406107" cy="1336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solidFill>
                <a:schemeClr val="tx1"/>
              </a:solidFill>
            </a:rPr>
            <a:t>МТСОМ</a:t>
          </a:r>
          <a:r>
            <a:rPr lang="ru-RU" sz="1600" kern="1200" dirty="0">
              <a:solidFill>
                <a:schemeClr val="tx1"/>
              </a:solidFill>
            </a:rPr>
            <a:t> КР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Функционирование рынка труда</a:t>
          </a:r>
        </a:p>
      </dsp:txBody>
      <dsp:txXfrm>
        <a:off x="5669547" y="600167"/>
        <a:ext cx="994267" cy="944945"/>
      </dsp:txXfrm>
    </dsp:sp>
    <dsp:sp modelId="{5EF2605B-BA94-4DAE-920F-9FB8A4F9F40D}">
      <dsp:nvSpPr>
        <dsp:cNvPr id="0" name=""/>
        <dsp:cNvSpPr/>
      </dsp:nvSpPr>
      <dsp:spPr>
        <a:xfrm>
          <a:off x="5879408" y="1718618"/>
          <a:ext cx="1791042" cy="1514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tx1"/>
              </a:solidFill>
            </a:rPr>
            <a:t>МЭК</a:t>
          </a:r>
          <a:r>
            <a:rPr lang="ru-RU" sz="2000" kern="1200" dirty="0">
              <a:solidFill>
                <a:schemeClr val="tx1"/>
              </a:solidFill>
            </a:rPr>
            <a:t> КР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Создание рамочных условий для функционирования экономики</a:t>
          </a:r>
        </a:p>
      </dsp:txBody>
      <dsp:txXfrm>
        <a:off x="6141700" y="1940432"/>
        <a:ext cx="1266458" cy="1071014"/>
      </dsp:txXfrm>
    </dsp:sp>
    <dsp:sp modelId="{52A2E795-5C66-4EC1-8240-0767CFCB2A1A}">
      <dsp:nvSpPr>
        <dsp:cNvPr id="0" name=""/>
        <dsp:cNvSpPr/>
      </dsp:nvSpPr>
      <dsp:spPr>
        <a:xfrm>
          <a:off x="5368281" y="3156099"/>
          <a:ext cx="1596800" cy="1789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Отраслевые структуры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Формирование спроса на количество и качество квалификаций</a:t>
          </a:r>
        </a:p>
      </dsp:txBody>
      <dsp:txXfrm>
        <a:off x="5602127" y="3418195"/>
        <a:ext cx="1129108" cy="1265510"/>
      </dsp:txXfrm>
    </dsp:sp>
    <dsp:sp modelId="{85B585CC-172F-43B8-9F20-A775824ECE66}">
      <dsp:nvSpPr>
        <dsp:cNvPr id="0" name=""/>
        <dsp:cNvSpPr/>
      </dsp:nvSpPr>
      <dsp:spPr>
        <a:xfrm>
          <a:off x="3806118" y="3752932"/>
          <a:ext cx="1622614" cy="1761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ТПП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Представляет интересы заинтересованных сторон (прежде всего бизнес структур)</a:t>
          </a:r>
        </a:p>
      </dsp:txBody>
      <dsp:txXfrm>
        <a:off x="4043744" y="4010834"/>
        <a:ext cx="1147362" cy="1245261"/>
      </dsp:txXfrm>
    </dsp:sp>
    <dsp:sp modelId="{7C650EBA-113E-4804-AA8D-1C858B4A9DA6}">
      <dsp:nvSpPr>
        <dsp:cNvPr id="0" name=""/>
        <dsp:cNvSpPr/>
      </dsp:nvSpPr>
      <dsp:spPr>
        <a:xfrm>
          <a:off x="2375862" y="3271182"/>
          <a:ext cx="1539157" cy="1456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Профсоюзы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Права и интересы работников </a:t>
          </a:r>
        </a:p>
      </dsp:txBody>
      <dsp:txXfrm>
        <a:off x="2601266" y="3484481"/>
        <a:ext cx="1088349" cy="1029900"/>
      </dsp:txXfrm>
    </dsp:sp>
    <dsp:sp modelId="{0A715CD3-40BB-4E50-B638-CDEF881024F0}">
      <dsp:nvSpPr>
        <dsp:cNvPr id="0" name=""/>
        <dsp:cNvSpPr/>
      </dsp:nvSpPr>
      <dsp:spPr>
        <a:xfrm>
          <a:off x="1745522" y="1841426"/>
          <a:ext cx="1652039" cy="1440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Общественные организации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Интересы гражданского сообщества</a:t>
          </a:r>
        </a:p>
      </dsp:txBody>
      <dsp:txXfrm>
        <a:off x="1987458" y="2052417"/>
        <a:ext cx="1168167" cy="1018755"/>
      </dsp:txXfrm>
    </dsp:sp>
    <dsp:sp modelId="{AF44CF2E-72DE-429B-97C3-61D3F4CA6170}">
      <dsp:nvSpPr>
        <dsp:cNvPr id="0" name=""/>
        <dsp:cNvSpPr/>
      </dsp:nvSpPr>
      <dsp:spPr>
        <a:xfrm>
          <a:off x="2449576" y="310542"/>
          <a:ext cx="1477587" cy="1524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tx1"/>
              </a:solidFill>
            </a:rPr>
            <a:t>НКС</a:t>
          </a:r>
          <a:endParaRPr lang="ru-RU" sz="18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Качество трудовых ресурсов и управление НКС</a:t>
          </a:r>
        </a:p>
      </dsp:txBody>
      <dsp:txXfrm>
        <a:off x="2665964" y="533755"/>
        <a:ext cx="1044811" cy="1077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534E0-582C-4DA2-B9A0-6A095DC5B1AC}">
      <dsp:nvSpPr>
        <dsp:cNvPr id="0" name=""/>
        <dsp:cNvSpPr/>
      </dsp:nvSpPr>
      <dsp:spPr>
        <a:xfrm>
          <a:off x="4655246" y="2368950"/>
          <a:ext cx="1842952" cy="1658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Экономика</a:t>
          </a:r>
        </a:p>
      </dsp:txBody>
      <dsp:txXfrm>
        <a:off x="4736211" y="2449915"/>
        <a:ext cx="1681022" cy="1496655"/>
      </dsp:txXfrm>
    </dsp:sp>
    <dsp:sp modelId="{65D42B4A-B80F-4CFE-8851-42795A5ED1CF}">
      <dsp:nvSpPr>
        <dsp:cNvPr id="0" name=""/>
        <dsp:cNvSpPr/>
      </dsp:nvSpPr>
      <dsp:spPr>
        <a:xfrm rot="16200000">
          <a:off x="5054517" y="1846745"/>
          <a:ext cx="1044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44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E9D52-18F4-4A17-9CDD-4082B405455F}">
      <dsp:nvSpPr>
        <dsp:cNvPr id="0" name=""/>
        <dsp:cNvSpPr/>
      </dsp:nvSpPr>
      <dsp:spPr>
        <a:xfrm>
          <a:off x="4812162" y="279658"/>
          <a:ext cx="1529120" cy="1044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Прибыль работодателя</a:t>
          </a:r>
        </a:p>
      </dsp:txBody>
      <dsp:txXfrm>
        <a:off x="4863169" y="330665"/>
        <a:ext cx="1427106" cy="942867"/>
      </dsp:txXfrm>
    </dsp:sp>
    <dsp:sp modelId="{0FDB33C9-C3E9-4F9B-B764-555324640FF7}">
      <dsp:nvSpPr>
        <dsp:cNvPr id="0" name=""/>
        <dsp:cNvSpPr/>
      </dsp:nvSpPr>
      <dsp:spPr>
        <a:xfrm rot="1800000">
          <a:off x="6458488" y="3878460"/>
          <a:ext cx="5928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28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72F02-1734-49AC-8339-34D21F9773DF}">
      <dsp:nvSpPr>
        <dsp:cNvPr id="0" name=""/>
        <dsp:cNvSpPr/>
      </dsp:nvSpPr>
      <dsp:spPr>
        <a:xfrm>
          <a:off x="7011588" y="3873874"/>
          <a:ext cx="1280512" cy="1044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Стоимость рабочей силы</a:t>
          </a:r>
        </a:p>
      </dsp:txBody>
      <dsp:txXfrm>
        <a:off x="7062595" y="3924881"/>
        <a:ext cx="1178498" cy="942867"/>
      </dsp:txXfrm>
    </dsp:sp>
    <dsp:sp modelId="{8D8F7E67-5575-4026-ACD2-3C13202539BC}">
      <dsp:nvSpPr>
        <dsp:cNvPr id="0" name=""/>
        <dsp:cNvSpPr/>
      </dsp:nvSpPr>
      <dsp:spPr>
        <a:xfrm rot="9000000">
          <a:off x="4073469" y="3886144"/>
          <a:ext cx="6235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476DB-F6B3-47AB-A37A-FF2D334CF4F8}">
      <dsp:nvSpPr>
        <dsp:cNvPr id="0" name=""/>
        <dsp:cNvSpPr/>
      </dsp:nvSpPr>
      <dsp:spPr>
        <a:xfrm>
          <a:off x="2887963" y="3873874"/>
          <a:ext cx="1227275" cy="1044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Стоимость товаров</a:t>
          </a:r>
        </a:p>
      </dsp:txBody>
      <dsp:txXfrm>
        <a:off x="2938970" y="3924881"/>
        <a:ext cx="1125261" cy="942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674DA-587F-43AD-B167-4692B0C6DFE5}">
      <dsp:nvSpPr>
        <dsp:cNvPr id="0" name=""/>
        <dsp:cNvSpPr/>
      </dsp:nvSpPr>
      <dsp:spPr>
        <a:xfrm>
          <a:off x="4882020" y="526722"/>
          <a:ext cx="357747" cy="3497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C3EA1B-DD90-4879-AABA-6DADC0E71E4A}">
      <dsp:nvSpPr>
        <dsp:cNvPr id="0" name=""/>
        <dsp:cNvSpPr/>
      </dsp:nvSpPr>
      <dsp:spPr>
        <a:xfrm>
          <a:off x="2687466" y="748015"/>
          <a:ext cx="300473" cy="300473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910792-C331-4B16-A948-2422E13566FC}">
      <dsp:nvSpPr>
        <dsp:cNvPr id="0" name=""/>
        <dsp:cNvSpPr/>
      </dsp:nvSpPr>
      <dsp:spPr>
        <a:xfrm>
          <a:off x="3076622" y="0"/>
          <a:ext cx="1421896" cy="1180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Доля </a:t>
          </a:r>
          <a:r>
            <a:rPr lang="en-US" sz="2400" kern="1200" dirty="0" err="1"/>
            <a:t>NEET</a:t>
          </a:r>
          <a:r>
            <a:rPr lang="en-US" sz="2400" kern="1200" dirty="0"/>
            <a:t> </a:t>
          </a:r>
          <a:r>
            <a:rPr lang="ru-RU" sz="2400" b="0" kern="1200" dirty="0"/>
            <a:t>(</a:t>
          </a:r>
          <a:r>
            <a:rPr lang="ky-KG" sz="2400" b="0" kern="1200" dirty="0"/>
            <a:t>Доля молодежи которая не обучается и не работает</a:t>
          </a:r>
          <a:r>
            <a:rPr lang="ky-KG" sz="2400" b="1" kern="1200" dirty="0"/>
            <a:t>) </a:t>
          </a:r>
          <a:r>
            <a:rPr lang="ru-RU" sz="2400" kern="1200" dirty="0"/>
            <a:t>сократилось на 8 %</a:t>
          </a:r>
        </a:p>
      </dsp:txBody>
      <dsp:txXfrm>
        <a:off x="3076622" y="0"/>
        <a:ext cx="1421896" cy="1180852"/>
      </dsp:txXfrm>
    </dsp:sp>
    <dsp:sp modelId="{749938F3-382D-4524-BDCF-F8E2F44EA2D7}">
      <dsp:nvSpPr>
        <dsp:cNvPr id="0" name=""/>
        <dsp:cNvSpPr/>
      </dsp:nvSpPr>
      <dsp:spPr>
        <a:xfrm>
          <a:off x="2627201" y="700241"/>
          <a:ext cx="375591" cy="375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2A48AE-DEFE-4AF5-9628-64C4175FDA18}">
      <dsp:nvSpPr>
        <dsp:cNvPr id="0" name=""/>
        <dsp:cNvSpPr/>
      </dsp:nvSpPr>
      <dsp:spPr>
        <a:xfrm>
          <a:off x="4920012" y="562210"/>
          <a:ext cx="300473" cy="300473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2E6F67-F19A-4C99-BD0F-7F0354FBCAD4}">
      <dsp:nvSpPr>
        <dsp:cNvPr id="0" name=""/>
        <dsp:cNvSpPr/>
      </dsp:nvSpPr>
      <dsp:spPr>
        <a:xfrm>
          <a:off x="4839743" y="204298"/>
          <a:ext cx="1492852" cy="37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0" kern="1200" dirty="0"/>
            <a:t>Доля молодежи которая поступает после школы в профессиональные образование увеличилось на</a:t>
          </a:r>
          <a:r>
            <a:rPr lang="ru-RU" sz="2400" b="0" kern="1200" dirty="0"/>
            <a:t> </a:t>
          </a:r>
          <a:r>
            <a:rPr lang="ru-RU" sz="2400" kern="1200" dirty="0"/>
            <a:t>10%</a:t>
          </a:r>
        </a:p>
      </dsp:txBody>
      <dsp:txXfrm>
        <a:off x="4839743" y="204298"/>
        <a:ext cx="1492852" cy="375591"/>
      </dsp:txXfrm>
    </dsp:sp>
    <dsp:sp modelId="{F4F7F823-BB16-4D89-996F-2A3BC69A6A20}">
      <dsp:nvSpPr>
        <dsp:cNvPr id="0" name=""/>
        <dsp:cNvSpPr/>
      </dsp:nvSpPr>
      <dsp:spPr>
        <a:xfrm>
          <a:off x="6489565" y="367951"/>
          <a:ext cx="375591" cy="37559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4CF3F4-3389-4F23-98EF-59A569F23270}">
      <dsp:nvSpPr>
        <dsp:cNvPr id="0" name=""/>
        <dsp:cNvSpPr/>
      </dsp:nvSpPr>
      <dsp:spPr>
        <a:xfrm>
          <a:off x="2662187" y="756087"/>
          <a:ext cx="300473" cy="300473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A5E281-4BEE-4935-92BF-072CB29B2436}">
      <dsp:nvSpPr>
        <dsp:cNvPr id="0" name=""/>
        <dsp:cNvSpPr/>
      </dsp:nvSpPr>
      <dsp:spPr>
        <a:xfrm>
          <a:off x="6522001" y="0"/>
          <a:ext cx="2655089" cy="392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 </a:t>
          </a:r>
        </a:p>
      </dsp:txBody>
      <dsp:txXfrm>
        <a:off x="6522001" y="0"/>
        <a:ext cx="2655089" cy="3922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A3B2-FF60-431C-B5DC-A3730F915551}">
      <dsp:nvSpPr>
        <dsp:cNvPr id="0" name=""/>
        <dsp:cNvSpPr/>
      </dsp:nvSpPr>
      <dsp:spPr>
        <a:xfrm>
          <a:off x="1482367" y="0"/>
          <a:ext cx="1482367" cy="1146219"/>
        </a:xfrm>
        <a:prstGeom prst="trapezoid">
          <a:avLst>
            <a:gd name="adj" fmla="val 64663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ВПО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2367" y="0"/>
        <a:ext cx="1482367" cy="1146219"/>
      </dsp:txXfrm>
    </dsp:sp>
    <dsp:sp modelId="{243D885A-BE7A-41A2-BA7B-8105D6C89869}">
      <dsp:nvSpPr>
        <dsp:cNvPr id="0" name=""/>
        <dsp:cNvSpPr/>
      </dsp:nvSpPr>
      <dsp:spPr>
        <a:xfrm>
          <a:off x="741183" y="1146219"/>
          <a:ext cx="2964734" cy="1146219"/>
        </a:xfrm>
        <a:prstGeom prst="trapezoid">
          <a:avLst>
            <a:gd name="adj" fmla="val 64663"/>
          </a:avLst>
        </a:prstGeom>
        <a:solidFill>
          <a:schemeClr val="accent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СПО</a:t>
          </a:r>
        </a:p>
      </dsp:txBody>
      <dsp:txXfrm>
        <a:off x="1260012" y="1146219"/>
        <a:ext cx="1927077" cy="1146219"/>
      </dsp:txXfrm>
    </dsp:sp>
    <dsp:sp modelId="{40DB3724-0B06-4769-8C28-1FC765EAFD68}">
      <dsp:nvSpPr>
        <dsp:cNvPr id="0" name=""/>
        <dsp:cNvSpPr/>
      </dsp:nvSpPr>
      <dsp:spPr>
        <a:xfrm>
          <a:off x="0" y="2292439"/>
          <a:ext cx="4447102" cy="1146219"/>
        </a:xfrm>
        <a:prstGeom prst="trapezoid">
          <a:avLst>
            <a:gd name="adj" fmla="val 646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НПО</a:t>
          </a:r>
        </a:p>
      </dsp:txBody>
      <dsp:txXfrm>
        <a:off x="778242" y="2292439"/>
        <a:ext cx="2890616" cy="1146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DA8AD-5E18-4CA1-B120-A34562FB1757}">
      <dsp:nvSpPr>
        <dsp:cNvPr id="0" name=""/>
        <dsp:cNvSpPr/>
      </dsp:nvSpPr>
      <dsp:spPr>
        <a:xfrm rot="10800000">
          <a:off x="0" y="0"/>
          <a:ext cx="3863662" cy="1026581"/>
        </a:xfrm>
        <a:prstGeom prst="trapezoid">
          <a:avLst>
            <a:gd name="adj" fmla="val 62727"/>
          </a:avLst>
        </a:prstGeom>
        <a:solidFill>
          <a:srgbClr val="FF0000"/>
        </a:soli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ВПО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(230 </a:t>
          </a:r>
          <a:r>
            <a:rPr lang="ru-RU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тыс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) студентов</a:t>
          </a:r>
        </a:p>
      </dsp:txBody>
      <dsp:txXfrm rot="-10800000">
        <a:off x="676140" y="0"/>
        <a:ext cx="2511380" cy="1026581"/>
      </dsp:txXfrm>
    </dsp:sp>
    <dsp:sp modelId="{AC4D1073-340D-4D10-8793-23554EFF119F}">
      <dsp:nvSpPr>
        <dsp:cNvPr id="0" name=""/>
        <dsp:cNvSpPr/>
      </dsp:nvSpPr>
      <dsp:spPr>
        <a:xfrm rot="10800000">
          <a:off x="489397" y="1026581"/>
          <a:ext cx="2884867" cy="1026581"/>
        </a:xfrm>
        <a:prstGeom prst="trapezoid">
          <a:avLst>
            <a:gd name="adj" fmla="val 6272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СПО </a:t>
          </a:r>
          <a:r>
            <a:rPr lang="ru-RU" sz="2000" kern="1200" dirty="0"/>
            <a:t>(93 </a:t>
          </a:r>
          <a:r>
            <a:rPr lang="ru-RU" sz="2000" kern="1200" dirty="0" err="1"/>
            <a:t>тыс</a:t>
          </a:r>
          <a:r>
            <a:rPr lang="ru-RU" sz="2000" kern="1200" dirty="0"/>
            <a:t>) студентов</a:t>
          </a:r>
        </a:p>
      </dsp:txBody>
      <dsp:txXfrm rot="-10800000">
        <a:off x="994249" y="1026581"/>
        <a:ext cx="1875163" cy="1026581"/>
      </dsp:txXfrm>
    </dsp:sp>
    <dsp:sp modelId="{350C1C96-C2BB-423D-B3B0-8AEE67ABB4A0}">
      <dsp:nvSpPr>
        <dsp:cNvPr id="0" name=""/>
        <dsp:cNvSpPr/>
      </dsp:nvSpPr>
      <dsp:spPr>
        <a:xfrm rot="10800000">
          <a:off x="1287887" y="2053162"/>
          <a:ext cx="1287887" cy="1026581"/>
        </a:xfrm>
        <a:prstGeom prst="trapezoid">
          <a:avLst>
            <a:gd name="adj" fmla="val 627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НПО 32 (</a:t>
          </a:r>
          <a:r>
            <a:rPr lang="ru-RU" sz="1600" kern="1200" dirty="0" err="1"/>
            <a:t>тыс</a:t>
          </a:r>
          <a:r>
            <a:rPr lang="ru-RU" sz="1600" kern="1200" dirty="0"/>
            <a:t>) обучающихся</a:t>
          </a:r>
        </a:p>
      </dsp:txBody>
      <dsp:txXfrm rot="-10800000">
        <a:off x="1287887" y="2053162"/>
        <a:ext cx="1287887" cy="1026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0.14477</cdr:y>
    </cdr:from>
    <cdr:to>
      <cdr:x>1</cdr:x>
      <cdr:y>0.15166</cdr:y>
    </cdr:to>
    <cdr:grpSp>
      <cdr:nvGrpSpPr>
        <cdr:cNvPr id="3" name="Group 40">
          <a:extLst xmlns:a="http://schemas.openxmlformats.org/drawingml/2006/main">
            <a:ext uri="{FF2B5EF4-FFF2-40B4-BE49-F238E27FC236}">
              <a16:creationId xmlns:a16="http://schemas.microsoft.com/office/drawing/2014/main" id="{8A774206-6C25-40F3-B799-6394DF347739}"/>
            </a:ext>
          </a:extLst>
        </cdr:cNvPr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0" y="960264"/>
          <a:ext cx="10628766" cy="45701"/>
          <a:chOff x="62944" y="263680"/>
          <a:chExt cx="6857999" cy="20573"/>
        </a:xfrm>
      </cdr:grpSpPr>
      <cdr:sp macro="" textlink="">
        <cdr:nvSpPr>
          <cdr:cNvPr id="4" name="Rectangle 41"/>
          <cdr:cNvSpPr/>
        </cdr:nvSpPr>
        <cdr:spPr>
          <a:xfrm xmlns:a="http://schemas.openxmlformats.org/drawingml/2006/main">
            <a:off x="62944" y="263680"/>
            <a:ext cx="6857999" cy="2057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>
              <a:lumMod val="20000"/>
              <a:lumOff val="8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1" hangingPunct="1">
              <a:defRPr/>
            </a:pPr>
            <a:endParaRPr lang="en-US" sz="2100"/>
          </a:p>
        </cdr:txBody>
      </cdr:sp>
      <cdr:sp macro="" textlink="">
        <cdr:nvSpPr>
          <cdr:cNvPr id="5" name="Rectangle 42"/>
          <cdr:cNvSpPr/>
        </cdr:nvSpPr>
        <cdr:spPr>
          <a:xfrm xmlns:a="http://schemas.openxmlformats.org/drawingml/2006/main">
            <a:off x="85269" y="263680"/>
            <a:ext cx="3481685" cy="2057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1">
              <a:lumMod val="50000"/>
              <a:lumOff val="5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1" hangingPunct="1">
              <a:defRPr/>
            </a:pPr>
            <a:r>
              <a:rPr lang="en-US" sz="2100" dirty="0"/>
              <a:t>c</a:t>
            </a:r>
          </a:p>
        </cdr:txBody>
      </cdr:sp>
      <cdr:sp macro="" textlink="">
        <cdr:nvSpPr>
          <cdr:cNvPr id="6" name="Rectangle 43"/>
          <cdr:cNvSpPr/>
        </cdr:nvSpPr>
        <cdr:spPr>
          <a:xfrm xmlns:a="http://schemas.openxmlformats.org/drawingml/2006/main">
            <a:off x="1679218" y="263680"/>
            <a:ext cx="2888753" cy="2057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anchor="ctr"/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1" hangingPunct="1">
              <a:defRPr/>
            </a:pPr>
            <a:endParaRPr lang="en-US" sz="2100"/>
          </a:p>
        </cdr:txBody>
      </cdr:sp>
    </cdr:grpSp>
  </cdr:relSizeAnchor>
  <cdr:relSizeAnchor xmlns:cdr="http://schemas.openxmlformats.org/drawingml/2006/chartDrawing">
    <cdr:from>
      <cdr:x>0.04626</cdr:x>
      <cdr:y>0.91171</cdr:y>
    </cdr:from>
    <cdr:to>
      <cdr:x>0.32431</cdr:x>
      <cdr:y>1</cdr:y>
    </cdr:to>
    <cdr:sp macro="" textlink="">
      <cdr:nvSpPr>
        <cdr:cNvPr id="7" name="Подзаголовок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91702" y="6047374"/>
          <a:ext cx="2955360" cy="5856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="horz" lIns="91440" tIns="45720" rIns="91440" bIns="45720" rtlCol="0" anchor="t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7F88-D51B-4B49-BBCB-6C4FA9CE9784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D2708-8733-4D7F-8235-A33CB5869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67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E913E-5432-43FE-9C4F-8748940056FB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21A01-158E-4CB2-A4C1-C1BDD0030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28638" y="1182688"/>
            <a:ext cx="5680075" cy="3195637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solidFill>
                <a:srgbClr val="040139"/>
              </a:solidFill>
            </a:endParaRPr>
          </a:p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731EB-55D4-4618-94A8-1146FA05B60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2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70;p10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363"/>
              </a:spcBef>
              <a:buSzPts val="1400"/>
            </a:pPr>
            <a:endParaRPr lang="ru-RU" altLang="ru-RU"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6083" name="Google Shape;171;p10:notes"/>
          <p:cNvSpPr>
            <a:spLocks noGrp="1" noRot="1" noChangeAspect="1" noTextEdi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8656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/>
              <a:t>Ladies and gentlemen</a:t>
            </a:r>
            <a:r>
              <a:rPr lang="id-ID" altLang="en-US" b="1"/>
              <a:t>,</a:t>
            </a:r>
            <a:endParaRPr lang="en-US" altLang="en-US"/>
          </a:p>
          <a:p>
            <a:r>
              <a:rPr lang="en-US" altLang="en-US" b="1"/>
              <a:t> </a:t>
            </a:r>
            <a:endParaRPr lang="en-US" altLang="en-US"/>
          </a:p>
          <a:p>
            <a:r>
              <a:rPr lang="en-US" altLang="en-US"/>
              <a:t>Our President Joko Widodo said that after focusing acceleration of infrastructure development in 2015-2017, now we should focus on human resource development on Vocational Education and Training (VET) in 2018-2019. This stimulate not only related ministry to think bigger than before, but also encourage private sector to be more involved to preparing our workforce supply in massive way.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82E5281-3854-4831-BB7F-657CEFFD7DED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F0673-A47C-4F33-BDAA-B69AFE95C3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1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14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lue background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logo kemnaker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"/>
          <a:stretch>
            <a:fillRect/>
          </a:stretch>
        </p:blipFill>
        <p:spPr bwMode="auto">
          <a:xfrm>
            <a:off x="5041900" y="522288"/>
            <a:ext cx="21097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2940"/>
            <a:ext cx="12192000" cy="1967835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943600"/>
            <a:ext cx="12192000" cy="9144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  <a:latin typeface="Tw Cen MT" panose="020B0602020104020603" pitchFamily="34" charset="0"/>
              </a:defRPr>
            </a:lvl1pPr>
            <a:lvl2pPr marL="60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7D7E567-1968-4961-9442-4D41ACAB1434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D66BC4-1541-4ED9-8E20-30732061C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97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68263"/>
            <a:ext cx="1118235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2794700-E023-4C73-B0ED-12645A16676B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49F94-CDA6-4988-9236-DB0F0FA4B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03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E4B3A51-6653-4CAA-B7FB-3FDB293135CF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E3FD7D-CFBC-4A45-BC09-0C5688AA0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95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68263"/>
            <a:ext cx="1118235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1996502-059C-4B7B-84C2-06F78CCFAD14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6213" y="195263"/>
            <a:ext cx="681037" cy="142875"/>
          </a:xfr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802C6D-5A5A-4280-B958-5DA0A4606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06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12192000" cy="685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4" tIns="60937" rIns="121874" bIns="60937" anchor="ctr"/>
          <a:lstStyle/>
          <a:p>
            <a:pPr algn="ctr" defTabSz="121869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2" descr="Image result for blue background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52588"/>
            <a:ext cx="10363200" cy="1014413"/>
          </a:xfrm>
          <a:prstGeom prst="rect">
            <a:avLst/>
          </a:prstGeom>
        </p:spPr>
        <p:txBody>
          <a:bodyPr anchor="t"/>
          <a:lstStyle>
            <a:lvl1pPr algn="r">
              <a:defRPr sz="4300" b="1" cap="all"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143021"/>
            <a:ext cx="10363200" cy="509587"/>
          </a:xfrm>
        </p:spPr>
        <p:txBody>
          <a:bodyPr anchor="b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  <a:lvl2pPr marL="6093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0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7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650336-AD88-4F39-ACD7-6D70778D5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FD5DC1B-E6BE-405F-BD20-0BD70C4FA265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9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68263"/>
            <a:ext cx="11182350" cy="639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94BBAA0F-B0D2-4C89-98DD-9E9A7F70B9DA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73B9EE-B456-4029-80DB-95766FABD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71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68263"/>
            <a:ext cx="11182350" cy="639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31" indent="0">
              <a:buNone/>
              <a:defRPr sz="2700" b="1"/>
            </a:lvl2pPr>
            <a:lvl3pPr marL="1218690" indent="0">
              <a:buNone/>
              <a:defRPr sz="2400" b="1"/>
            </a:lvl3pPr>
            <a:lvl4pPr marL="1828029" indent="0">
              <a:buNone/>
              <a:defRPr sz="2100" b="1"/>
            </a:lvl4pPr>
            <a:lvl5pPr marL="2437378" indent="0">
              <a:buNone/>
              <a:defRPr sz="2100" b="1"/>
            </a:lvl5pPr>
            <a:lvl6pPr marL="3046708" indent="0">
              <a:buNone/>
              <a:defRPr sz="2100" b="1"/>
            </a:lvl6pPr>
            <a:lvl7pPr marL="3656039" indent="0">
              <a:buNone/>
              <a:defRPr sz="2100" b="1"/>
            </a:lvl7pPr>
            <a:lvl8pPr marL="4265387" indent="0">
              <a:buNone/>
              <a:defRPr sz="2100" b="1"/>
            </a:lvl8pPr>
            <a:lvl9pPr marL="487472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0B6775B-8D0E-4B8D-9191-04C07AB27743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E71EC7-3483-4FE6-BAA6-49C68FC18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0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B709C3F-614D-409B-8099-B11966E11BF0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01C5781-50F3-45EF-9EF7-2B0C40D565FD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99863" y="190500"/>
            <a:ext cx="681037" cy="141288"/>
          </a:xfr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BFE876-CBB4-48BC-87F7-7DDC3F27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00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E39C4B4-A5B4-4AAE-9954-2C1FC032A729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149B67-0B29-41EE-B73F-41EDCB79D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32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31" indent="0">
              <a:buNone/>
              <a:defRPr sz="3700"/>
            </a:lvl2pPr>
            <a:lvl3pPr marL="1218690" indent="0">
              <a:buNone/>
              <a:defRPr sz="3200"/>
            </a:lvl3pPr>
            <a:lvl4pPr marL="1828029" indent="0">
              <a:buNone/>
              <a:defRPr sz="2700"/>
            </a:lvl4pPr>
            <a:lvl5pPr marL="2437378" indent="0">
              <a:buNone/>
              <a:defRPr sz="2700"/>
            </a:lvl5pPr>
            <a:lvl6pPr marL="3046708" indent="0">
              <a:buNone/>
              <a:defRPr sz="2700"/>
            </a:lvl6pPr>
            <a:lvl7pPr marL="3656039" indent="0">
              <a:buNone/>
              <a:defRPr sz="2700"/>
            </a:lvl7pPr>
            <a:lvl8pPr marL="4265387" indent="0">
              <a:buNone/>
              <a:defRPr sz="2700"/>
            </a:lvl8pPr>
            <a:lvl9pPr marL="487472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31" indent="0">
              <a:buNone/>
              <a:defRPr sz="1600"/>
            </a:lvl2pPr>
            <a:lvl3pPr marL="1218690" indent="0">
              <a:buNone/>
              <a:defRPr sz="1300"/>
            </a:lvl3pPr>
            <a:lvl4pPr marL="1828029" indent="0">
              <a:buNone/>
              <a:defRPr sz="1200"/>
            </a:lvl4pPr>
            <a:lvl5pPr marL="2437378" indent="0">
              <a:buNone/>
              <a:defRPr sz="1200"/>
            </a:lvl5pPr>
            <a:lvl6pPr marL="3046708" indent="0">
              <a:buNone/>
              <a:defRPr sz="1200"/>
            </a:lvl6pPr>
            <a:lvl7pPr marL="3656039" indent="0">
              <a:buNone/>
              <a:defRPr sz="1200"/>
            </a:lvl7pPr>
            <a:lvl8pPr marL="4265387" indent="0">
              <a:buNone/>
              <a:defRPr sz="1200"/>
            </a:lvl8pPr>
            <a:lvl9pPr marL="487472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9FE8EFC-12C7-4A3A-B637-F7ED7D89810A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smtClean="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F86BCD-73FE-4FF7-B0D2-85EAE5660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44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ue background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-6350"/>
            <a:ext cx="302418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933450"/>
            <a:ext cx="11785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4" tIns="60937" rIns="121874" bIns="60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84938"/>
            <a:ext cx="2844800" cy="276225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l" defTabSz="1218690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1F9A775-295C-42C2-BBDA-82EED2620074}" type="datetime1">
              <a:rPr lang="en-US"/>
              <a:pPr>
                <a:defRPr/>
              </a:pPr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2150" y="6477000"/>
            <a:ext cx="4722813" cy="292100"/>
          </a:xfrm>
          <a:prstGeom prst="rect">
            <a:avLst/>
          </a:prstGeom>
        </p:spPr>
        <p:txBody>
          <a:bodyPr vert="horz" lIns="121874" tIns="60937" rIns="121874" bIns="60937" rtlCol="0" anchor="ctr"/>
          <a:lstStyle>
            <a:lvl1pPr algn="r" defTabSz="1218690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6563" y="6535738"/>
            <a:ext cx="681037" cy="141287"/>
          </a:xfrm>
          <a:prstGeom prst="rect">
            <a:avLst/>
          </a:prstGeom>
        </p:spPr>
        <p:txBody>
          <a:bodyPr vert="horz" wrap="square" lIns="121874" tIns="60937" rIns="121874" bIns="60937" numCol="1" anchor="ctr" anchorCtr="0" compatLnSpc="1">
            <a:prstTxWarp prst="textNoShape">
              <a:avLst/>
            </a:prstTxWarp>
          </a:bodyPr>
          <a:lstStyle>
            <a:lvl1pPr algn="r" defTabSz="1217613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A0D70B-A055-4930-BA41-8E22AD56CC7F}" type="slidenum">
              <a:rPr lang="en-US" altLang="en-US">
                <a:ea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39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0099"/>
          </a:solidFill>
          <a:latin typeface="Tw Cen MT" panose="020B0602020104020603" pitchFamily="34" charset="0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w Cen MT" pitchFamily="34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w Cen MT" pitchFamily="34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w Cen MT" pitchFamily="34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w Cen MT" pitchFamily="34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w Cen MT" pitchFamily="34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w Cen MT" pitchFamily="34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w Cen MT" pitchFamily="34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Tw Cen MT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5pPr>
      <a:lvl6pPr marL="3351372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722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62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401" indent="-304664" algn="l" defTabSz="1218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90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08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39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8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27" algn="l" defTabSz="12186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bd.minjust.gov.kg/158227/edition/1070465/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kg/ru/programs/8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ручной ввод 12"/>
          <p:cNvSpPr/>
          <p:nvPr/>
        </p:nvSpPr>
        <p:spPr>
          <a:xfrm>
            <a:off x="83712" y="1133341"/>
            <a:ext cx="12108288" cy="2884868"/>
          </a:xfrm>
          <a:prstGeom prst="flowChartManualInput">
            <a:avLst/>
          </a:prstGeom>
          <a:solidFill>
            <a:schemeClr val="bg2"/>
          </a:solidFill>
          <a:ln>
            <a:solidFill>
              <a:schemeClr val="bg2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3" y="177255"/>
            <a:ext cx="1178417" cy="762903"/>
          </a:xfrm>
          <a:prstGeom prst="rect">
            <a:avLst/>
          </a:prstGeom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1614151" y="3078781"/>
            <a:ext cx="9371527" cy="144243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y-KG" sz="3600" b="1" dirty="0">
                <a:solidFill>
                  <a:schemeClr val="accent1">
                    <a:lumMod val="75000"/>
                  </a:schemeClr>
                </a:solidFill>
              </a:rPr>
              <a:t>Развитие национальной системы квалификации в </a:t>
            </a:r>
            <a:r>
              <a:rPr lang="ky-KG" sz="3600" b="1">
                <a:solidFill>
                  <a:schemeClr val="accent1">
                    <a:lumMod val="75000"/>
                  </a:schemeClr>
                </a:solidFill>
              </a:rPr>
              <a:t>Кыргызской Республике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479539" y="5724659"/>
            <a:ext cx="4131098" cy="99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Мамырова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Гульнура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Джекшебаевна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начального профессионального образования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49478" y="69537"/>
            <a:ext cx="7674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Кыргызской Республики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-1" y="2020085"/>
            <a:ext cx="12192001" cy="101600"/>
            <a:chOff x="6032" y="339502"/>
            <a:chExt cx="9144000" cy="45719"/>
          </a:xfrm>
        </p:grpSpPr>
        <p:sp>
          <p:nvSpPr>
            <p:cNvPr id="8" name="Rectangle 41"/>
            <p:cNvSpPr/>
            <p:nvPr/>
          </p:nvSpPr>
          <p:spPr>
            <a:xfrm>
              <a:off x="6032" y="339502"/>
              <a:ext cx="9144000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prstClr val="white"/>
                </a:solidFill>
              </a:endParaRPr>
            </a:p>
          </p:txBody>
        </p:sp>
        <p:sp>
          <p:nvSpPr>
            <p:cNvPr id="9" name="Rectangle 42"/>
            <p:cNvSpPr/>
            <p:nvPr/>
          </p:nvSpPr>
          <p:spPr>
            <a:xfrm>
              <a:off x="35798" y="339502"/>
              <a:ext cx="4642247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0" name="Rectangle 43"/>
            <p:cNvSpPr/>
            <p:nvPr/>
          </p:nvSpPr>
          <p:spPr>
            <a:xfrm>
              <a:off x="2161064" y="339502"/>
              <a:ext cx="385167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1492131" y="721217"/>
            <a:ext cx="10520878" cy="1250726"/>
            <a:chOff x="326900" y="7518955"/>
            <a:chExt cx="17032186" cy="2102815"/>
          </a:xfrm>
        </p:grpSpPr>
        <p:pic>
          <p:nvPicPr>
            <p:cNvPr id="18" name="Picture 8" descr="Image result for professio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"/>
            <a:stretch>
              <a:fillRect/>
            </a:stretch>
          </p:blipFill>
          <p:spPr bwMode="auto">
            <a:xfrm>
              <a:off x="9811657" y="7518955"/>
              <a:ext cx="2873828" cy="210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Image result for profession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94"/>
            <a:stretch>
              <a:fillRect/>
            </a:stretch>
          </p:blipFill>
          <p:spPr bwMode="auto">
            <a:xfrm>
              <a:off x="5891480" y="7549885"/>
              <a:ext cx="3920177" cy="201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Image result for professiona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00" y="7749590"/>
              <a:ext cx="2928301" cy="1719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Image result for professio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703" y="7616379"/>
              <a:ext cx="3096361" cy="188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 descr="Related imag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" t="3854" r="8340" b="3497"/>
            <a:stretch>
              <a:fillRect/>
            </a:stretch>
          </p:blipFill>
          <p:spPr bwMode="auto">
            <a:xfrm>
              <a:off x="12649079" y="7600513"/>
              <a:ext cx="3352800" cy="201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Related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89"/>
            <a:stretch>
              <a:fillRect/>
            </a:stretch>
          </p:blipFill>
          <p:spPr bwMode="auto">
            <a:xfrm>
              <a:off x="15909923" y="7653978"/>
              <a:ext cx="1449163" cy="190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519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err="1">
                <a:solidFill>
                  <a:srgbClr val="FF0000"/>
                </a:solidFill>
              </a:rPr>
              <a:t>валидация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разновидность независимой сертификации, направленная на подтверждение и признание компетенций по профессии в целом или по отдельным видам </a:t>
            </a:r>
            <a:r>
              <a:rPr lang="ru-RU" sz="2000" dirty="0" err="1"/>
              <a:t>ее</a:t>
            </a:r>
            <a:r>
              <a:rPr lang="ru-RU" sz="2000" dirty="0"/>
              <a:t> деятельности, полученных в той или иной области, практическим </a:t>
            </a:r>
            <a:r>
              <a:rPr lang="ru-RU" sz="2000" dirty="0" err="1"/>
              <a:t>путем</a:t>
            </a:r>
            <a:r>
              <a:rPr lang="ru-RU" sz="2000" dirty="0"/>
              <a:t> без формального образования, с выдачей документа, подтверждающего квалификацию;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сертификация профессиональных компетенций (независимая сертификация) </a:t>
            </a:r>
            <a:r>
              <a:rPr lang="ru-RU" sz="2000" dirty="0"/>
              <a:t>– процесс, определяющий соответствие специалистов требованиям профессиональных стандартов, признание квалификации независимо от способа их получения и профессиональной деятельности; </a:t>
            </a:r>
          </a:p>
        </p:txBody>
      </p:sp>
      <p:grpSp>
        <p:nvGrpSpPr>
          <p:cNvPr id="8" name="Group 40">
            <a:extLst>
              <a:ext uri="{FF2B5EF4-FFF2-40B4-BE49-F238E27FC236}">
                <a16:creationId xmlns:a16="http://schemas.microsoft.com/office/drawing/2014/main" id="{8A774206-6C25-40F3-B799-6394DF347739}"/>
              </a:ext>
            </a:extLst>
          </p:cNvPr>
          <p:cNvGrpSpPr>
            <a:grpSpLocks/>
          </p:cNvGrpSpPr>
          <p:nvPr/>
        </p:nvGrpSpPr>
        <p:grpSpPr bwMode="auto">
          <a:xfrm>
            <a:off x="527538" y="832338"/>
            <a:ext cx="10783362" cy="73965"/>
            <a:chOff x="62944" y="263680"/>
            <a:chExt cx="6857999" cy="20573"/>
          </a:xfrm>
        </p:grpSpPr>
        <p:sp>
          <p:nvSpPr>
            <p:cNvPr id="9" name="Rectangle 41"/>
            <p:cNvSpPr/>
            <p:nvPr/>
          </p:nvSpPr>
          <p:spPr>
            <a:xfrm>
              <a:off x="62944" y="263680"/>
              <a:ext cx="6857999" cy="205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10" name="Rectangle 42"/>
            <p:cNvSpPr/>
            <p:nvPr/>
          </p:nvSpPr>
          <p:spPr>
            <a:xfrm>
              <a:off x="85269" y="263680"/>
              <a:ext cx="3481685" cy="205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11" name="Rectangle 43"/>
            <p:cNvSpPr/>
            <p:nvPr/>
          </p:nvSpPr>
          <p:spPr>
            <a:xfrm>
              <a:off x="1679218" y="263680"/>
              <a:ext cx="2888753" cy="2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122155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640" y="117231"/>
            <a:ext cx="10872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проведённых анализов 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выработала следующие общие рекомендации для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50185079"/>
              </p:ext>
            </p:extLst>
          </p:nvPr>
        </p:nvGraphicFramePr>
        <p:xfrm>
          <a:off x="2010242" y="1617564"/>
          <a:ext cx="9424553" cy="524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Объект 6"/>
          <p:cNvSpPr>
            <a:spLocks noGrp="1"/>
          </p:cNvSpPr>
          <p:nvPr>
            <p:ph sz="half" idx="2"/>
          </p:nvPr>
        </p:nvSpPr>
        <p:spPr>
          <a:xfrm>
            <a:off x="114835" y="1409745"/>
            <a:ext cx="2493284" cy="4665519"/>
          </a:xfrm>
        </p:spPr>
        <p:txBody>
          <a:bodyPr>
            <a:noAutofit/>
          </a:bodyPr>
          <a:lstStyle/>
          <a:p>
            <a:pPr algn="ctr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работоспособной системы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сертификации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неформально и информально приобретённых компетенций в рамках Национальной системы квалификаций, с участием социальных партнёров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69A-6FE3-4CB9-AD04-E76A3533EB53}" type="slidenum">
              <a:rPr lang="ru-RU" smtClean="0"/>
              <a:t>11</a:t>
            </a:fld>
            <a:endParaRPr lang="ru-RU"/>
          </a:p>
        </p:txBody>
      </p:sp>
      <p:grpSp>
        <p:nvGrpSpPr>
          <p:cNvPr id="6" name="Group 40">
            <a:extLst>
              <a:ext uri="{FF2B5EF4-FFF2-40B4-BE49-F238E27FC236}">
                <a16:creationId xmlns:a16="http://schemas.microsoft.com/office/drawing/2014/main" id="{8A774206-6C25-40F3-B799-6394DF347739}"/>
              </a:ext>
            </a:extLst>
          </p:cNvPr>
          <p:cNvGrpSpPr>
            <a:grpSpLocks/>
          </p:cNvGrpSpPr>
          <p:nvPr/>
        </p:nvGrpSpPr>
        <p:grpSpPr bwMode="auto">
          <a:xfrm>
            <a:off x="494238" y="1038095"/>
            <a:ext cx="10783362" cy="73965"/>
            <a:chOff x="62944" y="263680"/>
            <a:chExt cx="6857999" cy="20573"/>
          </a:xfrm>
        </p:grpSpPr>
        <p:sp>
          <p:nvSpPr>
            <p:cNvPr id="7" name="Rectangle 41"/>
            <p:cNvSpPr/>
            <p:nvPr/>
          </p:nvSpPr>
          <p:spPr>
            <a:xfrm>
              <a:off x="62944" y="263680"/>
              <a:ext cx="6857999" cy="205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8" name="Rectangle 42"/>
            <p:cNvSpPr/>
            <p:nvPr/>
          </p:nvSpPr>
          <p:spPr>
            <a:xfrm>
              <a:off x="85269" y="263680"/>
              <a:ext cx="3481685" cy="205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9" name="Rectangle 43"/>
            <p:cNvSpPr/>
            <p:nvPr/>
          </p:nvSpPr>
          <p:spPr>
            <a:xfrm>
              <a:off x="1679218" y="263680"/>
              <a:ext cx="2888753" cy="2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230801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Преимущества сертификации :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955" y="1027906"/>
            <a:ext cx="11385395" cy="435133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государства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и сокращение периода безработицы;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образования и обучения и содействие решению экономических задач;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затрат на профессиональное образование;</a:t>
            </a:r>
          </a:p>
          <a:p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общества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гражданам равных возможностей получения квалификации;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облегчение процесса перехода от обучения к трудовой деятельности и от трудовой деятельности к продолжению обучения;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сотрудничества заинтересованных сторон (работников, работодателей, служб занятости);</a:t>
            </a:r>
          </a:p>
          <a:p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граждан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сертификата без обучения в учебном заведении, подтверждающего профессиональные знания владения профессией;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трудоустройства повышение конкурентоспособности на рынке труда;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интереса к продолжению образования и обучения;</a:t>
            </a:r>
          </a:p>
          <a:p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предприятий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потенциала в сфере управления человеческими ресурсами;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затрат на обучение персонала.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69A-6FE3-4CB9-AD04-E76A3533EB53}" type="slidenum">
              <a:rPr lang="ru-RU" smtClean="0"/>
              <a:t>12</a:t>
            </a:fld>
            <a:endParaRPr lang="ru-RU"/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8A774206-6C25-40F3-B799-6394DF347739}"/>
              </a:ext>
            </a:extLst>
          </p:cNvPr>
          <p:cNvGrpSpPr>
            <a:grpSpLocks/>
          </p:cNvGrpSpPr>
          <p:nvPr/>
        </p:nvGrpSpPr>
        <p:grpSpPr bwMode="auto">
          <a:xfrm>
            <a:off x="527538" y="832338"/>
            <a:ext cx="10783362" cy="73965"/>
            <a:chOff x="62944" y="263680"/>
            <a:chExt cx="6857999" cy="20573"/>
          </a:xfrm>
        </p:grpSpPr>
        <p:sp>
          <p:nvSpPr>
            <p:cNvPr id="6" name="Rectangle 41"/>
            <p:cNvSpPr/>
            <p:nvPr/>
          </p:nvSpPr>
          <p:spPr>
            <a:xfrm>
              <a:off x="62944" y="263680"/>
              <a:ext cx="6857999" cy="205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7" name="Rectangle 42"/>
            <p:cNvSpPr/>
            <p:nvPr/>
          </p:nvSpPr>
          <p:spPr>
            <a:xfrm>
              <a:off x="85269" y="263680"/>
              <a:ext cx="3481685" cy="205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8" name="Rectangle 43"/>
            <p:cNvSpPr/>
            <p:nvPr/>
          </p:nvSpPr>
          <p:spPr>
            <a:xfrm>
              <a:off x="1679218" y="263680"/>
              <a:ext cx="2888753" cy="2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120017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271712"/>
              </p:ext>
            </p:extLst>
          </p:nvPr>
        </p:nvGraphicFramePr>
        <p:xfrm>
          <a:off x="499872" y="1266554"/>
          <a:ext cx="11180064" cy="519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3195" y="2771013"/>
            <a:ext cx="1729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Валидация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32273" y="3102429"/>
            <a:ext cx="2131613" cy="100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898079" y="3232679"/>
            <a:ext cx="1065807" cy="156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94714" y="3173186"/>
            <a:ext cx="783771" cy="1491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061858" y="5856514"/>
            <a:ext cx="1632856" cy="10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492" y="6464968"/>
            <a:ext cx="11388315" cy="7925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69A-6FE3-4CB9-AD04-E76A3533EB53}" type="slidenum">
              <a:rPr lang="ru-RU" smtClean="0"/>
              <a:t>13</a:t>
            </a:fld>
            <a:endParaRPr lang="ru-RU"/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8A774206-6C25-40F3-B799-6394DF347739}"/>
              </a:ext>
            </a:extLst>
          </p:cNvPr>
          <p:cNvGrpSpPr>
            <a:grpSpLocks/>
          </p:cNvGrpSpPr>
          <p:nvPr/>
        </p:nvGrpSpPr>
        <p:grpSpPr bwMode="auto">
          <a:xfrm>
            <a:off x="380492" y="1106645"/>
            <a:ext cx="10748146" cy="45719"/>
            <a:chOff x="62944" y="263680"/>
            <a:chExt cx="6857999" cy="20573"/>
          </a:xfrm>
        </p:grpSpPr>
        <p:sp>
          <p:nvSpPr>
            <p:cNvPr id="14" name="Rectangle 41"/>
            <p:cNvSpPr/>
            <p:nvPr/>
          </p:nvSpPr>
          <p:spPr>
            <a:xfrm>
              <a:off x="62944" y="263680"/>
              <a:ext cx="6857999" cy="205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15" name="Rectangle 42"/>
            <p:cNvSpPr/>
            <p:nvPr/>
          </p:nvSpPr>
          <p:spPr>
            <a:xfrm>
              <a:off x="85269" y="263680"/>
              <a:ext cx="3481685" cy="205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16" name="Rectangle 43"/>
            <p:cNvSpPr/>
            <p:nvPr/>
          </p:nvSpPr>
          <p:spPr>
            <a:xfrm>
              <a:off x="1679218" y="263680"/>
              <a:ext cx="2888753" cy="2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4055227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118"/>
          <p:cNvSpPr/>
          <p:nvPr/>
        </p:nvSpPr>
        <p:spPr>
          <a:xfrm>
            <a:off x="5071100" y="5235169"/>
            <a:ext cx="5368800" cy="96346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999" dirty="0">
                <a:solidFill>
                  <a:schemeClr val="tx1"/>
                </a:solidFill>
              </a:rPr>
              <a:t> </a:t>
            </a:r>
            <a:r>
              <a:rPr lang="ru-RU" altLang="zh-CN" sz="1600" b="1" dirty="0">
                <a:solidFill>
                  <a:srgbClr val="002846"/>
                </a:solidFill>
              </a:rPr>
              <a:t>Дорожная карта по улучшению системы обеспечения качества </a:t>
            </a:r>
          </a:p>
          <a:p>
            <a:pPr algn="ctr"/>
            <a:r>
              <a:rPr lang="ru-RU" altLang="zh-CN" sz="1600" b="1" dirty="0">
                <a:solidFill>
                  <a:srgbClr val="002846"/>
                </a:solidFill>
              </a:rPr>
              <a:t>профессионального образования (ПО) в Кыргызстане</a:t>
            </a:r>
            <a:endParaRPr lang="zh-CN" altLang="en-US" sz="1600" b="1" dirty="0">
              <a:solidFill>
                <a:srgbClr val="002846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668661" y="2108036"/>
            <a:ext cx="2483629" cy="2483629"/>
          </a:xfrm>
          <a:prstGeom prst="ellipse">
            <a:avLst/>
          </a:prstGeom>
          <a:gradFill>
            <a:gsLst>
              <a:gs pos="0">
                <a:srgbClr val="002846"/>
              </a:gs>
              <a:gs pos="100000">
                <a:srgbClr val="0070C0"/>
              </a:gs>
            </a:gsLst>
            <a:lin ang="27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45" name="标题 4"/>
          <p:cNvSpPr txBox="1"/>
          <p:nvPr/>
        </p:nvSpPr>
        <p:spPr>
          <a:xfrm>
            <a:off x="2028610" y="3911338"/>
            <a:ext cx="1871720" cy="39258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1999" b="1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СОДЕРЖАНИЕ</a:t>
            </a:r>
            <a:endParaRPr lang="zh-CN" altLang="en-US" sz="16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pPr algn="l"/>
            <a:endParaRPr lang="zh-CN" altLang="en-US" sz="16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812640" y="2252364"/>
            <a:ext cx="2195323" cy="2195323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49" name="标题 4"/>
          <p:cNvSpPr txBox="1"/>
          <p:nvPr/>
        </p:nvSpPr>
        <p:spPr>
          <a:xfrm>
            <a:off x="4296269" y="705725"/>
            <a:ext cx="575914" cy="4976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16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endParaRPr lang="en-US" altLang="zh-CN" sz="1999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50" name="标题 4"/>
          <p:cNvSpPr txBox="1"/>
          <p:nvPr/>
        </p:nvSpPr>
        <p:spPr>
          <a:xfrm>
            <a:off x="1184856" y="512677"/>
            <a:ext cx="9966403" cy="4733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2000" b="1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</a:rPr>
              <a:t>Развитие профессионального образования Кыргызстана – ориентир на результат</a:t>
            </a:r>
            <a:endParaRPr lang="zh-CN" altLang="en-US" sz="2000" b="1" dirty="0">
              <a:solidFill>
                <a:schemeClr val="accent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5694895" y="1439262"/>
            <a:ext cx="4175377" cy="4805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tx1"/>
              </a:solidFill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4652463" y="1340894"/>
            <a:ext cx="848564" cy="848564"/>
          </a:xfrm>
          <a:prstGeom prst="ellipse">
            <a:avLst/>
          </a:prstGeom>
          <a:gradFill>
            <a:gsLst>
              <a:gs pos="0">
                <a:srgbClr val="002846"/>
              </a:gs>
              <a:gs pos="100000">
                <a:srgbClr val="0070C0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111" name="标题 4"/>
          <p:cNvSpPr txBox="1"/>
          <p:nvPr/>
        </p:nvSpPr>
        <p:spPr>
          <a:xfrm>
            <a:off x="4892058" y="1617499"/>
            <a:ext cx="575914" cy="4976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999" b="1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endParaRPr lang="en-US" altLang="zh-CN" sz="1999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12" name="标题 4"/>
          <p:cNvSpPr txBox="1"/>
          <p:nvPr/>
        </p:nvSpPr>
        <p:spPr>
          <a:xfrm>
            <a:off x="6203869" y="1477123"/>
            <a:ext cx="3599463" cy="468655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1600" b="1" dirty="0">
                <a:solidFill>
                  <a:srgbClr val="002846"/>
                </a:solidFill>
                <a:latin typeface="Elsie" panose="02000000000000000000" charset="0"/>
                <a:ea typeface="Elsie" panose="02000000000000000000" charset="0"/>
              </a:rPr>
              <a:t>Модернизация</a:t>
            </a:r>
            <a:r>
              <a:rPr lang="ru-RU" altLang="zh-CN" sz="1600" b="1" dirty="0">
                <a:solidFill>
                  <a:srgbClr val="B28A35"/>
                </a:solidFill>
                <a:latin typeface="Elsie" panose="02000000000000000000" charset="0"/>
                <a:ea typeface="Elsie" panose="02000000000000000000" charset="0"/>
              </a:rPr>
              <a:t> </a:t>
            </a:r>
            <a:r>
              <a:rPr lang="ru-RU" altLang="zh-CN" sz="1600" b="1" dirty="0">
                <a:solidFill>
                  <a:srgbClr val="002846"/>
                </a:solidFill>
                <a:latin typeface="Elsie" panose="02000000000000000000" charset="0"/>
                <a:ea typeface="Elsie" panose="02000000000000000000" charset="0"/>
              </a:rPr>
              <a:t>профессионального образования Кыргызстана </a:t>
            </a:r>
            <a:endParaRPr lang="en-US" altLang="zh-CN" sz="1600" b="1" dirty="0">
              <a:solidFill>
                <a:srgbClr val="002846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13" name="右箭头 112"/>
          <p:cNvSpPr/>
          <p:nvPr/>
        </p:nvSpPr>
        <p:spPr>
          <a:xfrm>
            <a:off x="9404867" y="1615807"/>
            <a:ext cx="287957" cy="18900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002846"/>
              </a:solidFill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5892254" y="2453335"/>
            <a:ext cx="4175377" cy="4805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tx1"/>
              </a:solidFill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4892058" y="2287227"/>
            <a:ext cx="848564" cy="848564"/>
          </a:xfrm>
          <a:prstGeom prst="ellipse">
            <a:avLst/>
          </a:prstGeom>
          <a:gradFill>
            <a:gsLst>
              <a:gs pos="0">
                <a:srgbClr val="002846"/>
              </a:gs>
              <a:gs pos="100000">
                <a:srgbClr val="0070C0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116" name="标题 4"/>
          <p:cNvSpPr txBox="1"/>
          <p:nvPr/>
        </p:nvSpPr>
        <p:spPr>
          <a:xfrm>
            <a:off x="5088150" y="2554849"/>
            <a:ext cx="575914" cy="4976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999" b="1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endParaRPr lang="en-US" altLang="zh-CN" sz="1999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17" name="标题 4"/>
          <p:cNvSpPr txBox="1"/>
          <p:nvPr/>
        </p:nvSpPr>
        <p:spPr>
          <a:xfrm>
            <a:off x="6270809" y="2486490"/>
            <a:ext cx="3599463" cy="4733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zh-CN" sz="1600" b="1" dirty="0">
                <a:solidFill>
                  <a:srgbClr val="002846"/>
                </a:solidFill>
                <a:latin typeface="Elsie" panose="02000000000000000000" charset="0"/>
                <a:ea typeface="Elsie" panose="02000000000000000000" charset="0"/>
              </a:rPr>
              <a:t>Проектные линии МОН КР</a:t>
            </a:r>
            <a:endParaRPr lang="zh-CN" altLang="en-US" sz="1600" b="1" dirty="0">
              <a:solidFill>
                <a:srgbClr val="002846"/>
              </a:solidFill>
              <a:latin typeface="Elsie" panose="02000000000000000000" charset="0"/>
              <a:ea typeface="Elsie" panose="02000000000000000000" charset="0"/>
            </a:endParaRPr>
          </a:p>
          <a:p>
            <a:pPr algn="l"/>
            <a:endParaRPr lang="en-US" altLang="zh-CN" sz="1600" b="1" dirty="0">
              <a:solidFill>
                <a:srgbClr val="B28A35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18" name="右箭头 117"/>
          <p:cNvSpPr/>
          <p:nvPr/>
        </p:nvSpPr>
        <p:spPr>
          <a:xfrm>
            <a:off x="9335517" y="2554024"/>
            <a:ext cx="287957" cy="16840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002846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986784" y="3255648"/>
            <a:ext cx="848564" cy="848564"/>
          </a:xfrm>
          <a:prstGeom prst="ellipse">
            <a:avLst/>
          </a:prstGeom>
          <a:gradFill>
            <a:gsLst>
              <a:gs pos="0">
                <a:srgbClr val="002846"/>
              </a:gs>
              <a:gs pos="100000">
                <a:srgbClr val="0070C0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121" name="标题 4"/>
          <p:cNvSpPr txBox="1"/>
          <p:nvPr/>
        </p:nvSpPr>
        <p:spPr>
          <a:xfrm>
            <a:off x="5212553" y="3607639"/>
            <a:ext cx="575914" cy="4976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999" b="1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endParaRPr lang="en-US" altLang="zh-CN" sz="1999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4" name="圆角矩形 123"/>
          <p:cNvSpPr/>
          <p:nvPr/>
        </p:nvSpPr>
        <p:spPr>
          <a:xfrm>
            <a:off x="6002341" y="4473506"/>
            <a:ext cx="3599463" cy="4805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сертификация, валидация</a:t>
            </a:r>
            <a:endParaRPr lang="zh-CN" altLang="en-US" sz="1400" b="1" dirty="0">
              <a:solidFill>
                <a:srgbClr val="002060"/>
              </a:solidFill>
              <a:latin typeface="Elsie" panose="02000000000000000000"/>
              <a:cs typeface="Arial" panose="020B0604020202020204" pitchFamily="34" charset="0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4905999" y="4199257"/>
            <a:ext cx="848564" cy="848564"/>
          </a:xfrm>
          <a:prstGeom prst="ellipse">
            <a:avLst/>
          </a:prstGeom>
          <a:gradFill>
            <a:gsLst>
              <a:gs pos="0">
                <a:srgbClr val="002846"/>
              </a:gs>
              <a:gs pos="100000">
                <a:srgbClr val="0070C0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/>
              </a:solidFill>
            </a:endParaRPr>
          </a:p>
        </p:txBody>
      </p:sp>
      <p:sp>
        <p:nvSpPr>
          <p:cNvPr id="126" name="标题 4"/>
          <p:cNvSpPr txBox="1"/>
          <p:nvPr/>
        </p:nvSpPr>
        <p:spPr>
          <a:xfrm>
            <a:off x="5071100" y="4517711"/>
            <a:ext cx="575914" cy="453610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999" b="1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endParaRPr lang="en-US" altLang="zh-CN" sz="1999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128" name="右箭头 127"/>
          <p:cNvSpPr/>
          <p:nvPr/>
        </p:nvSpPr>
        <p:spPr>
          <a:xfrm>
            <a:off x="9304868" y="3629646"/>
            <a:ext cx="287957" cy="18900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00284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21" y="2543543"/>
            <a:ext cx="1223817" cy="1223817"/>
          </a:xfrm>
          <a:prstGeom prst="rect">
            <a:avLst/>
          </a:prstGeom>
        </p:spPr>
      </p:pic>
      <p:sp>
        <p:nvSpPr>
          <p:cNvPr id="33" name="椭圆 124"/>
          <p:cNvSpPr/>
          <p:nvPr/>
        </p:nvSpPr>
        <p:spPr>
          <a:xfrm>
            <a:off x="4057435" y="5262723"/>
            <a:ext cx="848564" cy="848564"/>
          </a:xfrm>
          <a:prstGeom prst="ellipse">
            <a:avLst/>
          </a:prstGeom>
          <a:gradFill>
            <a:gsLst>
              <a:gs pos="0">
                <a:srgbClr val="002846"/>
              </a:gs>
              <a:gs pos="100000">
                <a:srgbClr val="0070C0"/>
              </a:gs>
            </a:gsLst>
            <a:lin ang="2700000" scaled="0"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bg1"/>
              </a:solidFill>
            </a:endParaRPr>
          </a:p>
        </p:txBody>
      </p:sp>
      <p:sp>
        <p:nvSpPr>
          <p:cNvPr id="36" name="标题 4"/>
          <p:cNvSpPr txBox="1"/>
          <p:nvPr/>
        </p:nvSpPr>
        <p:spPr>
          <a:xfrm>
            <a:off x="4225165" y="5579259"/>
            <a:ext cx="575914" cy="453610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999" b="1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endParaRPr lang="en-US" altLang="zh-CN" sz="1999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37" name="圆角矩形 123"/>
          <p:cNvSpPr/>
          <p:nvPr/>
        </p:nvSpPr>
        <p:spPr>
          <a:xfrm>
            <a:off x="6168057" y="3502099"/>
            <a:ext cx="3599463" cy="4805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6499533" y="3538911"/>
            <a:ext cx="3600696" cy="443752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B28A35"/>
                </a:solidFill>
                <a:latin typeface="Elsie" panose="02000000000000000000" charset="0"/>
                <a:ea typeface="Elsie" panose="02000000000000000000" charset="0"/>
              </a:rPr>
              <a:t> </a:t>
            </a:r>
            <a:r>
              <a:rPr lang="ru-RU" altLang="zh-CN" sz="1600" b="1" dirty="0" err="1">
                <a:solidFill>
                  <a:srgbClr val="002060"/>
                </a:solidFill>
                <a:latin typeface="Elsie" panose="02000000000000000000" charset="0"/>
                <a:ea typeface="Elsie" panose="02000000000000000000" charset="0"/>
              </a:rPr>
              <a:t>Цифровизация</a:t>
            </a:r>
            <a:r>
              <a:rPr lang="ru-RU" altLang="zh-CN" sz="1600" b="1" dirty="0">
                <a:solidFill>
                  <a:srgbClr val="002846"/>
                </a:solidFill>
                <a:latin typeface="Elsie" panose="02000000000000000000" charset="0"/>
                <a:ea typeface="Elsie" panose="02000000000000000000" charset="0"/>
              </a:rPr>
              <a:t> </a:t>
            </a:r>
            <a:endParaRPr lang="en-US" altLang="zh-CN" sz="1600" b="1" dirty="0">
              <a:solidFill>
                <a:srgbClr val="B28A35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sp>
        <p:nvSpPr>
          <p:cNvPr id="39" name="右箭头 122"/>
          <p:cNvSpPr/>
          <p:nvPr/>
        </p:nvSpPr>
        <p:spPr>
          <a:xfrm>
            <a:off x="9188283" y="3694555"/>
            <a:ext cx="287957" cy="18900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002846"/>
              </a:solidFill>
            </a:endParaRPr>
          </a:p>
        </p:txBody>
      </p:sp>
      <p:sp>
        <p:nvSpPr>
          <p:cNvPr id="40" name="右箭头 122"/>
          <p:cNvSpPr/>
          <p:nvPr/>
        </p:nvSpPr>
        <p:spPr>
          <a:xfrm>
            <a:off x="9246556" y="4593610"/>
            <a:ext cx="287957" cy="18900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002846"/>
              </a:solidFill>
            </a:endParaRPr>
          </a:p>
        </p:txBody>
      </p:sp>
      <p:sp>
        <p:nvSpPr>
          <p:cNvPr id="42" name="右箭头 122"/>
          <p:cNvSpPr/>
          <p:nvPr/>
        </p:nvSpPr>
        <p:spPr>
          <a:xfrm>
            <a:off x="9881922" y="5579259"/>
            <a:ext cx="287957" cy="18900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solidFill>
                <a:srgbClr val="002846"/>
              </a:solidFill>
            </a:endParaRPr>
          </a:p>
        </p:txBody>
      </p:sp>
      <p:sp>
        <p:nvSpPr>
          <p:cNvPr id="43" name="标题 4"/>
          <p:cNvSpPr txBox="1"/>
          <p:nvPr/>
        </p:nvSpPr>
        <p:spPr>
          <a:xfrm>
            <a:off x="2299521" y="6185644"/>
            <a:ext cx="575914" cy="453610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1600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  <a:p>
            <a:endParaRPr lang="en-US" altLang="zh-CN" sz="1999" b="1" dirty="0">
              <a:solidFill>
                <a:schemeClr val="bg1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  <p:grpSp>
        <p:nvGrpSpPr>
          <p:cNvPr id="52" name="Group 40"/>
          <p:cNvGrpSpPr>
            <a:grpSpLocks/>
          </p:cNvGrpSpPr>
          <p:nvPr/>
        </p:nvGrpSpPr>
        <p:grpSpPr bwMode="auto">
          <a:xfrm>
            <a:off x="0" y="997418"/>
            <a:ext cx="12192001" cy="45809"/>
            <a:chOff x="6032" y="339502"/>
            <a:chExt cx="9144000" cy="45719"/>
          </a:xfrm>
        </p:grpSpPr>
        <p:sp>
          <p:nvSpPr>
            <p:cNvPr id="53" name="Rectangle 41"/>
            <p:cNvSpPr/>
            <p:nvPr/>
          </p:nvSpPr>
          <p:spPr>
            <a:xfrm>
              <a:off x="6032" y="339502"/>
              <a:ext cx="9144000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prstClr val="white"/>
                </a:solidFill>
              </a:endParaRPr>
            </a:p>
          </p:txBody>
        </p:sp>
        <p:sp>
          <p:nvSpPr>
            <p:cNvPr id="54" name="Rectangle 42"/>
            <p:cNvSpPr/>
            <p:nvPr/>
          </p:nvSpPr>
          <p:spPr>
            <a:xfrm>
              <a:off x="35798" y="339502"/>
              <a:ext cx="4642247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55" name="Rectangle 43"/>
            <p:cNvSpPr/>
            <p:nvPr/>
          </p:nvSpPr>
          <p:spPr>
            <a:xfrm>
              <a:off x="2161064" y="339502"/>
              <a:ext cx="385167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941"/>
    </mc:Choice>
    <mc:Fallback xmlns="">
      <p:transition advTm="5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5" grpId="0"/>
      <p:bldP spid="46" grpId="0" animBg="1"/>
      <p:bldP spid="49" grpId="0"/>
      <p:bldP spid="50" grpId="0"/>
      <p:bldP spid="109" grpId="0" animBg="1"/>
      <p:bldP spid="110" grpId="0" animBg="1"/>
      <p:bldP spid="111" grpId="0"/>
      <p:bldP spid="112" grpId="0"/>
      <p:bldP spid="113" grpId="0" animBg="1"/>
      <p:bldP spid="114" grpId="0" animBg="1"/>
      <p:bldP spid="115" grpId="0" animBg="1"/>
      <p:bldP spid="116" grpId="0"/>
      <p:bldP spid="117" grpId="0"/>
      <p:bldP spid="118" grpId="0" animBg="1"/>
      <p:bldP spid="120" grpId="0" animBg="1"/>
      <p:bldP spid="121" grpId="0"/>
      <p:bldP spid="124" grpId="0" animBg="1"/>
      <p:bldP spid="125" grpId="0" animBg="1"/>
      <p:bldP spid="126" grpId="0"/>
      <p:bldP spid="128" grpId="0" animBg="1"/>
      <p:bldP spid="33" grpId="0" animBg="1"/>
      <p:bldP spid="36" grpId="0"/>
      <p:bldP spid="37" grpId="0" animBg="1"/>
      <p:bldP spid="38" grpId="0"/>
      <p:bldP spid="39" grpId="0" animBg="1"/>
      <p:bldP spid="40" grpId="0" animBg="1"/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796086"/>
            <a:ext cx="12192001" cy="101600"/>
            <a:chOff x="6032" y="339502"/>
            <a:chExt cx="9144000" cy="45719"/>
          </a:xfrm>
        </p:grpSpPr>
        <p:sp>
          <p:nvSpPr>
            <p:cNvPr id="7" name="Rectangle 41"/>
            <p:cNvSpPr/>
            <p:nvPr/>
          </p:nvSpPr>
          <p:spPr>
            <a:xfrm>
              <a:off x="6032" y="339502"/>
              <a:ext cx="9144000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prstClr val="white"/>
                </a:solidFill>
              </a:endParaRPr>
            </a:p>
          </p:txBody>
        </p:sp>
        <p:sp>
          <p:nvSpPr>
            <p:cNvPr id="8" name="Rectangle 42"/>
            <p:cNvSpPr/>
            <p:nvPr/>
          </p:nvSpPr>
          <p:spPr>
            <a:xfrm>
              <a:off x="35798" y="339502"/>
              <a:ext cx="4642247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9" name="Rectangle 43"/>
            <p:cNvSpPr/>
            <p:nvPr/>
          </p:nvSpPr>
          <p:spPr>
            <a:xfrm>
              <a:off x="2161064" y="339502"/>
              <a:ext cx="385167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22572865"/>
              </p:ext>
            </p:extLst>
          </p:nvPr>
        </p:nvGraphicFramePr>
        <p:xfrm>
          <a:off x="137207" y="4694351"/>
          <a:ext cx="11853024" cy="195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Хорда 9"/>
          <p:cNvSpPr/>
          <p:nvPr/>
        </p:nvSpPr>
        <p:spPr>
          <a:xfrm>
            <a:off x="6990180" y="5314853"/>
            <a:ext cx="452564" cy="452564"/>
          </a:xfrm>
          <a:prstGeom prst="chord">
            <a:avLst>
              <a:gd name="adj1" fmla="val 16200000"/>
              <a:gd name="adj2" fmla="val 1620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96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35761" y="1844825"/>
            <a:ext cx="5896165" cy="2520280"/>
          </a:xfrm>
        </p:spPr>
        <p:txBody>
          <a:bodyPr>
            <a:normAutofit/>
          </a:bodyPr>
          <a:lstStyle/>
          <a:p>
            <a:pPr algn="ctr"/>
            <a:endParaRPr lang="ru-RU" sz="4400" dirty="0"/>
          </a:p>
          <a:p>
            <a:pPr algn="ctr"/>
            <a:endParaRPr lang="ru-RU" sz="4400" dirty="0"/>
          </a:p>
        </p:txBody>
      </p:sp>
      <p:pic>
        <p:nvPicPr>
          <p:cNvPr id="4098" name="Picture 2" descr="https://i1.wp.com/xn----ctbjmkbrdkxl.xn--p1ai/wp-content/uploads/2019/11/1577257564_007_aischools_ru.jpg?fit=1200%2C974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44" y="1300963"/>
            <a:ext cx="4097032" cy="30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getbrand.ru/wp-content/uploads/2020/03/freeze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3064683"/>
            <a:ext cx="4353867" cy="34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07768" y="47667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92287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6229351" y="1180293"/>
            <a:ext cx="5386917" cy="63976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должно быть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>
          <a:xfrm>
            <a:off x="411379" y="1252505"/>
            <a:ext cx="5389033" cy="639763"/>
          </a:xfrm>
        </p:spPr>
        <p:txBody>
          <a:bodyPr/>
          <a:lstStyle/>
          <a:p>
            <a:r>
              <a:rPr lang="ky-KG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754849" y="2174875"/>
            <a:ext cx="5827588" cy="39986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06605985"/>
              </p:ext>
            </p:extLst>
          </p:nvPr>
        </p:nvGraphicFramePr>
        <p:xfrm>
          <a:off x="6096000" y="2281253"/>
          <a:ext cx="4447102" cy="343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0" y="796086"/>
            <a:ext cx="12192001" cy="101600"/>
            <a:chOff x="6032" y="339502"/>
            <a:chExt cx="9144000" cy="45719"/>
          </a:xfrm>
        </p:grpSpPr>
        <p:sp>
          <p:nvSpPr>
            <p:cNvPr id="14" name="Rectangle 41"/>
            <p:cNvSpPr/>
            <p:nvPr/>
          </p:nvSpPr>
          <p:spPr>
            <a:xfrm>
              <a:off x="6032" y="339502"/>
              <a:ext cx="9144000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prstClr val="white"/>
                </a:solidFill>
              </a:endParaRPr>
            </a:p>
          </p:txBody>
        </p:sp>
        <p:sp>
          <p:nvSpPr>
            <p:cNvPr id="15" name="Rectangle 42"/>
            <p:cNvSpPr/>
            <p:nvPr/>
          </p:nvSpPr>
          <p:spPr>
            <a:xfrm>
              <a:off x="35798" y="339502"/>
              <a:ext cx="4642247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dirty="0">
                  <a:solidFill>
                    <a:prstClr val="white"/>
                  </a:solidFill>
                </a:rPr>
                <a:t>c</a:t>
              </a:r>
            </a:p>
          </p:txBody>
        </p:sp>
        <p:sp>
          <p:nvSpPr>
            <p:cNvPr id="16" name="Rectangle 43"/>
            <p:cNvSpPr/>
            <p:nvPr/>
          </p:nvSpPr>
          <p:spPr>
            <a:xfrm>
              <a:off x="2161064" y="339502"/>
              <a:ext cx="385167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935870062"/>
              </p:ext>
            </p:extLst>
          </p:nvPr>
        </p:nvGraphicFramePr>
        <p:xfrm>
          <a:off x="609600" y="2460711"/>
          <a:ext cx="3863662" cy="307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49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830865" y="2707937"/>
            <a:ext cx="2092043" cy="13909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 sz="1100" b="1">
                <a:solidFill>
                  <a:schemeClr val="accent5"/>
                </a:solidFill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</a:t>
            </a:r>
          </a:p>
          <a:p>
            <a:pPr algn="ctr">
              <a:defRPr sz="1100" b="1">
                <a:solidFill>
                  <a:schemeClr val="accent5"/>
                </a:solidFill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</a:t>
            </a:r>
          </a:p>
          <a:p>
            <a:pPr algn="ctr">
              <a:defRPr sz="1100" b="1">
                <a:solidFill>
                  <a:schemeClr val="accent5"/>
                </a:solidFill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</a:t>
            </a:r>
          </a:p>
          <a:p>
            <a:pPr algn="ctr">
              <a:defRPr sz="1100" b="1">
                <a:solidFill>
                  <a:schemeClr val="accent5"/>
                </a:solidFill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работы </a:t>
            </a:r>
          </a:p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64836" y="4803147"/>
            <a:ext cx="1923618" cy="1214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 sz="1100" b="1">
                <a:solidFill>
                  <a:schemeClr val="accent5"/>
                </a:solidFill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</a:t>
            </a:r>
          </a:p>
          <a:p>
            <a:pPr algn="ctr">
              <a:defRPr sz="1100" b="1">
                <a:solidFill>
                  <a:schemeClr val="accent5"/>
                </a:solidFill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55163" y="2099705"/>
            <a:ext cx="2997440" cy="24826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 sz="1100" b="1">
                <a:solidFill>
                  <a:schemeClr val="accent5"/>
                </a:solidFill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экономики </a:t>
            </a:r>
          </a:p>
          <a:p>
            <a:pPr algn="ctr">
              <a:defRPr sz="1100" b="1">
                <a:solidFill>
                  <a:schemeClr val="accent5"/>
                </a:solidFill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поколений </a:t>
            </a:r>
          </a:p>
          <a:p>
            <a:pPr algn="ctr">
              <a:defRPr sz="1100" b="1">
                <a:solidFill>
                  <a:schemeClr val="accent5"/>
                </a:solidFill>
              </a:defRP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гражданство </a:t>
            </a:r>
          </a:p>
          <a:p>
            <a:pPr algn="ctr"/>
            <a:endParaRPr lang="ru-RU" sz="1400" dirty="0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544321" y="403226"/>
            <a:ext cx="9905999" cy="944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рансформаци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 descr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794" r="34978"/>
          <a:stretch>
            <a:fillRect/>
          </a:stretch>
        </p:blipFill>
        <p:spPr>
          <a:xfrm>
            <a:off x="7173613" y="1414726"/>
            <a:ext cx="4213201" cy="5006545"/>
          </a:xfrm>
          <a:prstGeom prst="rect">
            <a:avLst/>
          </a:prstGeom>
        </p:spPr>
      </p:pic>
      <p:sp>
        <p:nvSpPr>
          <p:cNvPr id="21" name="Экономический рост"/>
          <p:cNvSpPr txBox="1"/>
          <p:nvPr/>
        </p:nvSpPr>
        <p:spPr>
          <a:xfrm rot="18407829">
            <a:off x="-11997" y="2371786"/>
            <a:ext cx="161486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tIns="45720" rIns="60959" bIns="45720">
            <a:spAutoFit/>
          </a:bodyPr>
          <a:lstStyle>
            <a:lvl1pPr>
              <a:defRPr sz="1000" b="1">
                <a:solidFill>
                  <a:srgbClr val="2E22B4"/>
                </a:solidFill>
              </a:defRPr>
            </a:lvl1pPr>
          </a:lstStyle>
          <a:p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Экономический рост"/>
          <p:cNvSpPr txBox="1"/>
          <p:nvPr/>
        </p:nvSpPr>
        <p:spPr>
          <a:xfrm rot="19259447">
            <a:off x="2541381" y="2637308"/>
            <a:ext cx="201834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9" tIns="45720" rIns="60959" bIns="45720">
            <a:spAutoFit/>
          </a:bodyPr>
          <a:lstStyle>
            <a:lvl1pPr>
              <a:defRPr sz="1000" b="1">
                <a:solidFill>
                  <a:srgbClr val="2E22B4"/>
                </a:solidFill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</a:t>
            </a:r>
          </a:p>
        </p:txBody>
      </p:sp>
      <p:sp>
        <p:nvSpPr>
          <p:cNvPr id="23" name="Экономический рост"/>
          <p:cNvSpPr txBox="1"/>
          <p:nvPr/>
        </p:nvSpPr>
        <p:spPr>
          <a:xfrm rot="2792485">
            <a:off x="4971719" y="5873932"/>
            <a:ext cx="1614863" cy="297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tIns="45720" rIns="60959" bIns="45720">
            <a:spAutoFit/>
          </a:bodyPr>
          <a:lstStyle>
            <a:lvl1pPr>
              <a:defRPr sz="1000" b="1">
                <a:solidFill>
                  <a:srgbClr val="2E22B4"/>
                </a:solidFill>
              </a:defRPr>
            </a:lvl1pPr>
          </a:lstStyle>
          <a:p>
            <a:endParaRPr sz="1333" dirty="0"/>
          </a:p>
        </p:txBody>
      </p:sp>
      <p:sp>
        <p:nvSpPr>
          <p:cNvPr id="24" name="Социальное равенство"/>
          <p:cNvSpPr txBox="1"/>
          <p:nvPr/>
        </p:nvSpPr>
        <p:spPr>
          <a:xfrm rot="2569654">
            <a:off x="5067124" y="5995111"/>
            <a:ext cx="1700337" cy="297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9" tIns="45720" rIns="60959" bIns="45720">
            <a:spAutoFit/>
          </a:bodyPr>
          <a:lstStyle>
            <a:lvl1pPr>
              <a:defRPr sz="1000" b="1">
                <a:solidFill>
                  <a:schemeClr val="accent5"/>
                </a:solidFill>
              </a:defRPr>
            </a:lvl1pPr>
          </a:lstStyle>
          <a:p>
            <a:endParaRPr sz="1333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132164" y="1265435"/>
            <a:ext cx="2790744" cy="359732"/>
          </a:xfrm>
          <a:prstGeom prst="rect">
            <a:avLst/>
          </a:prstGeom>
          <a:gradFill>
            <a:gsLst>
              <a:gs pos="0">
                <a:srgbClr val="4786BB"/>
              </a:gs>
              <a:gs pos="50000">
                <a:schemeClr val="accent5"/>
              </a:gs>
              <a:gs pos="100000">
                <a:srgbClr val="00699D"/>
              </a:gs>
            </a:gsLst>
            <a:lin ang="5400000"/>
          </a:gradFill>
          <a:ln w="6350">
            <a:solidFill>
              <a:schemeClr val="accent5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ПО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9427" y="4654066"/>
            <a:ext cx="240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равенство</a:t>
            </a:r>
          </a:p>
        </p:txBody>
      </p:sp>
    </p:spTree>
    <p:extLst>
      <p:ext uri="{BB962C8B-B14F-4D97-AF65-F5344CB8AC3E}">
        <p14:creationId xmlns:p14="http://schemas.microsoft.com/office/powerpoint/2010/main" val="25799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970468" y="220663"/>
            <a:ext cx="9826580" cy="1481137"/>
          </a:xfrm>
        </p:spPr>
        <p:txBody>
          <a:bodyPr/>
          <a:lstStyle/>
          <a:p>
            <a:pPr eaLnBrk="1" hangingPunct="1"/>
            <a:r>
              <a:rPr lang="ru-RU" altLang="ru-RU" sz="3200" b="1" dirty="0" err="1">
                <a:solidFill>
                  <a:schemeClr val="tx2"/>
                </a:solidFill>
              </a:rPr>
              <a:t>НСК</a:t>
            </a:r>
            <a:r>
              <a:rPr lang="ru-RU" altLang="ru-RU" sz="3200" b="1" dirty="0">
                <a:solidFill>
                  <a:schemeClr val="tx2"/>
                </a:solidFill>
              </a:rPr>
              <a:t> как важный элемент концептуальных и стратегических документов Кыргызской Республики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838200" y="2057400"/>
            <a:ext cx="10631488" cy="3771900"/>
          </a:xfrm>
        </p:spPr>
        <p:txBody>
          <a:bodyPr/>
          <a:lstStyle/>
          <a:p>
            <a:pPr eaLnBrk="1" hangingPunct="1"/>
            <a:endParaRPr lang="ru-RU" altLang="ru-RU" dirty="0">
              <a:solidFill>
                <a:srgbClr val="040139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Национальная стратегия развития </a:t>
            </a:r>
            <a:r>
              <a:rPr lang="ru-RU" altLang="ru-RU" sz="2400" dirty="0" err="1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</a:t>
            </a:r>
            <a:r>
              <a:rPr lang="ru-RU" altLang="ru-RU" sz="2400" dirty="0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 2018-40 </a:t>
            </a:r>
            <a:r>
              <a:rPr lang="ru-RU" altLang="ru-RU" sz="2400" dirty="0" err="1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гг</a:t>
            </a:r>
            <a:r>
              <a:rPr lang="ru-RU" altLang="ru-RU" sz="2400" dirty="0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altLang="ru-RU" sz="2400" dirty="0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Программа развития образования в </a:t>
            </a:r>
            <a:r>
              <a:rPr lang="ru-RU" altLang="ru-RU" sz="2400" dirty="0" err="1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</a:t>
            </a:r>
            <a:r>
              <a:rPr lang="ru-RU" altLang="ru-RU" sz="2400" dirty="0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до 2030 г.; </a:t>
            </a:r>
          </a:p>
          <a:p>
            <a:pPr eaLnBrk="1" hangingPunct="1"/>
            <a:endParaRPr lang="ru-RU" altLang="ru-RU" sz="2400" dirty="0">
              <a:solidFill>
                <a:srgbClr val="04013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ky-KG" altLang="ru-RU" sz="2400" dirty="0">
              <a:solidFill>
                <a:srgbClr val="04013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dirty="0">
              <a:solidFill>
                <a:srgbClr val="04013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dirty="0">
              <a:solidFill>
                <a:srgbClr val="04013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ru-RU" sz="1400" dirty="0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ru-RU" sz="1400" dirty="0" err="1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cbd.minjust.gov.kg</a:t>
            </a:r>
            <a:r>
              <a:rPr lang="en-US" altLang="ru-RU" sz="1400" dirty="0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/158227/edition/1070465/</a:t>
            </a:r>
            <a:r>
              <a:rPr lang="en-US" altLang="ru-RU" sz="1400" dirty="0" err="1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ky-KG" altLang="ru-RU" sz="1400" dirty="0">
              <a:solidFill>
                <a:srgbClr val="04013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1400" dirty="0">
                <a:solidFill>
                  <a:srgbClr val="04013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</p:txBody>
      </p:sp>
      <p:pic>
        <p:nvPicPr>
          <p:cNvPr id="39940" name="Picture 10" descr="Image result for assessment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33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40"/>
          <p:cNvGrpSpPr>
            <a:grpSpLocks/>
          </p:cNvGrpSpPr>
          <p:nvPr/>
        </p:nvGrpSpPr>
        <p:grpSpPr bwMode="auto">
          <a:xfrm>
            <a:off x="0" y="1309688"/>
            <a:ext cx="12192000" cy="101600"/>
            <a:chOff x="6032" y="339502"/>
            <a:chExt cx="9144000" cy="45719"/>
          </a:xfrm>
        </p:grpSpPr>
        <p:sp>
          <p:nvSpPr>
            <p:cNvPr id="9" name="Rectangle 41"/>
            <p:cNvSpPr/>
            <p:nvPr/>
          </p:nvSpPr>
          <p:spPr>
            <a:xfrm>
              <a:off x="6032" y="339502"/>
              <a:ext cx="9144000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10" name="Rectangle 42"/>
            <p:cNvSpPr/>
            <p:nvPr/>
          </p:nvSpPr>
          <p:spPr>
            <a:xfrm>
              <a:off x="35798" y="339502"/>
              <a:ext cx="4642247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11" name="Rectangle 43"/>
            <p:cNvSpPr/>
            <p:nvPr/>
          </p:nvSpPr>
          <p:spPr>
            <a:xfrm>
              <a:off x="2161063" y="339502"/>
              <a:ext cx="3851672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</p:grpSp>
      <p:sp>
        <p:nvSpPr>
          <p:cNvPr id="39942" name="AutoShape 2" descr="Как делать интересные и нестандартные слайды дл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943" name="AutoShape 4" descr="Как делать интересные и нестандартные слайды для презентаци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4733163"/>
            <a:ext cx="2778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err="1">
                <a:hlinkClick r:id="rId5"/>
              </a:rPr>
              <a:t>www.gov.kg</a:t>
            </a:r>
            <a:r>
              <a:rPr lang="en-US" sz="1400" dirty="0">
                <a:hlinkClick r:id="rId5"/>
              </a:rPr>
              <a:t>/</a:t>
            </a:r>
            <a:r>
              <a:rPr lang="en-US" sz="1400" dirty="0" err="1">
                <a:hlinkClick r:id="rId5"/>
              </a:rPr>
              <a:t>ru</a:t>
            </a:r>
            <a:r>
              <a:rPr lang="en-US" sz="1400" dirty="0">
                <a:hlinkClick r:id="rId5"/>
              </a:rPr>
              <a:t>/programs/8</a:t>
            </a:r>
            <a:endParaRPr lang="ky-KG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4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Google Shape;173;p22" descr="C:\Users\gq10889\AppData\Local\Microsoft\Windows\Temporary Internet Files\Content.Outlook\9VN1WF2B\SMEC Colour Bar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4813"/>
            <a:ext cx="8496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Google Shape;174;p22"/>
          <p:cNvSpPr>
            <a:spLocks noChangeArrowheads="1"/>
          </p:cNvSpPr>
          <p:nvPr/>
        </p:nvSpPr>
        <p:spPr bwMode="auto">
          <a:xfrm>
            <a:off x="2301875" y="404813"/>
            <a:ext cx="869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3200" b="1"/>
              <a:t> </a:t>
            </a:r>
            <a:r>
              <a:rPr lang="ru-RU" altLang="ru-RU" sz="3200" b="1"/>
              <a:t>      </a:t>
            </a:r>
            <a:r>
              <a:rPr lang="en-US" altLang="ru-RU" sz="3200" b="1"/>
              <a:t>Ключевые компоненты НС</a:t>
            </a:r>
            <a:r>
              <a:rPr lang="ru-RU" altLang="ru-RU" sz="3200" b="1"/>
              <a:t>К</a:t>
            </a:r>
          </a:p>
        </p:txBody>
      </p:sp>
      <p:sp>
        <p:nvSpPr>
          <p:cNvPr id="45060" name="Google Shape;175;p22"/>
          <p:cNvSpPr>
            <a:spLocks noChangeArrowheads="1"/>
          </p:cNvSpPr>
          <p:nvPr/>
        </p:nvSpPr>
        <p:spPr bwMode="auto">
          <a:xfrm>
            <a:off x="2424113" y="5805488"/>
            <a:ext cx="7081837" cy="573087"/>
          </a:xfrm>
          <a:prstGeom prst="rect">
            <a:avLst/>
          </a:prstGeom>
          <a:solidFill>
            <a:srgbClr val="CCCCCC"/>
          </a:solidFill>
          <a:ln w="12700">
            <a:solidFill>
              <a:srgbClr val="993410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Национальный квалификационный совет</a:t>
            </a:r>
            <a:r>
              <a:rPr lang="en-US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Кыргызской </a:t>
            </a:r>
            <a:r>
              <a:rPr lang="en-US" alt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Республики</a:t>
            </a:r>
            <a:endParaRPr lang="ru-RU" alt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061" name="Google Shape;176;p22"/>
          <p:cNvSpPr>
            <a:spLocks noChangeArrowheads="1"/>
          </p:cNvSpPr>
          <p:nvPr/>
        </p:nvSpPr>
        <p:spPr bwMode="auto">
          <a:xfrm>
            <a:off x="2254250" y="1671638"/>
            <a:ext cx="7251700" cy="604837"/>
          </a:xfrm>
          <a:prstGeom prst="rect">
            <a:avLst/>
          </a:prstGeom>
          <a:solidFill>
            <a:srgbClr val="CCCCCC"/>
          </a:solidFill>
          <a:ln w="12700">
            <a:solidFill>
              <a:srgbClr val="993410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>
                <a:solidFill>
                  <a:srgbClr val="0099CC"/>
                </a:solidFill>
              </a:rPr>
              <a:t>Национальная рамка квалификаци</a:t>
            </a:r>
            <a:r>
              <a:rPr lang="ru-RU" altLang="ru-RU">
                <a:solidFill>
                  <a:srgbClr val="0099CC"/>
                </a:solidFill>
              </a:rPr>
              <a:t>й</a:t>
            </a:r>
            <a:r>
              <a:rPr lang="en-US" altLang="ru-RU">
                <a:solidFill>
                  <a:srgbClr val="0099CC"/>
                </a:solidFill>
              </a:rPr>
              <a:t> (НРК)</a:t>
            </a:r>
            <a:endParaRPr lang="ru-RU" altLang="ru-RU">
              <a:solidFill>
                <a:srgbClr val="0099CC"/>
              </a:solidFill>
            </a:endParaRPr>
          </a:p>
        </p:txBody>
      </p:sp>
      <p:sp>
        <p:nvSpPr>
          <p:cNvPr id="45062" name="Google Shape;177;p22"/>
          <p:cNvSpPr>
            <a:spLocks noChangeArrowheads="1"/>
          </p:cNvSpPr>
          <p:nvPr/>
        </p:nvSpPr>
        <p:spPr bwMode="auto">
          <a:xfrm>
            <a:off x="2973790" y="3876673"/>
            <a:ext cx="1638300" cy="1812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993410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</a:t>
            </a:r>
            <a:r>
              <a:rPr lang="ky-KG" alt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аво</a:t>
            </a:r>
            <a:r>
              <a:rPr lang="ru-RU" altLang="ru-RU" sz="2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вая</a:t>
            </a:r>
            <a:r>
              <a:rPr lang="ru-RU" alt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база</a:t>
            </a:r>
          </a:p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063" name="Google Shape;178;p22"/>
          <p:cNvSpPr>
            <a:spLocks noChangeArrowheads="1"/>
          </p:cNvSpPr>
          <p:nvPr/>
        </p:nvSpPr>
        <p:spPr bwMode="auto">
          <a:xfrm>
            <a:off x="5008563" y="3892550"/>
            <a:ext cx="1649814" cy="1812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993410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Управление и финансирование</a:t>
            </a:r>
          </a:p>
        </p:txBody>
      </p:sp>
      <p:sp>
        <p:nvSpPr>
          <p:cNvPr id="45064" name="Google Shape;179;p22"/>
          <p:cNvSpPr>
            <a:spLocks noChangeArrowheads="1"/>
          </p:cNvSpPr>
          <p:nvPr/>
        </p:nvSpPr>
        <p:spPr bwMode="auto">
          <a:xfrm>
            <a:off x="7054850" y="3892550"/>
            <a:ext cx="1784350" cy="1812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993410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Социальное 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партнерство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Обеспечение качества</a:t>
            </a:r>
          </a:p>
        </p:txBody>
      </p:sp>
      <p:sp>
        <p:nvSpPr>
          <p:cNvPr id="45065" name="Google Shape;180;p22"/>
          <p:cNvSpPr>
            <a:spLocks noChangeArrowheads="1"/>
          </p:cNvSpPr>
          <p:nvPr/>
        </p:nvSpPr>
        <p:spPr bwMode="auto">
          <a:xfrm>
            <a:off x="2400300" y="3217068"/>
            <a:ext cx="6975520" cy="625475"/>
          </a:xfrm>
          <a:prstGeom prst="rect">
            <a:avLst/>
          </a:prstGeom>
          <a:solidFill>
            <a:srgbClr val="CCCCCC"/>
          </a:solidFill>
          <a:ln w="12700">
            <a:solidFill>
              <a:srgbClr val="993410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Профессиональные с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тандарты</a:t>
            </a:r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к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валификация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 </a:t>
            </a:r>
            <a:r>
              <a:rPr lang="ru-RU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у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чебные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планы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ru-RU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о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цен</a:t>
            </a:r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и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вание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ru-RU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г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арантия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качеств</a:t>
            </a:r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а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ru-RU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о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бучение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на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протяжении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всей</a:t>
            </a:r>
            <a:r>
              <a:rPr lang="en-US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жизни</a:t>
            </a:r>
            <a:endParaRPr lang="ru-RU" alt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066" name="Google Shape;181;p22"/>
          <p:cNvSpPr>
            <a:spLocks noChangeArrowheads="1"/>
          </p:cNvSpPr>
          <p:nvPr/>
        </p:nvSpPr>
        <p:spPr bwMode="auto">
          <a:xfrm>
            <a:off x="5354638" y="2276475"/>
            <a:ext cx="781050" cy="985838"/>
          </a:xfrm>
          <a:prstGeom prst="upArrow">
            <a:avLst>
              <a:gd name="adj1" fmla="val 50000"/>
              <a:gd name="adj2" fmla="val 50044"/>
            </a:avLst>
          </a:prstGeom>
          <a:solidFill>
            <a:srgbClr val="4E4A4A"/>
          </a:solidFill>
          <a:ln w="12700">
            <a:solidFill>
              <a:srgbClr val="993410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83755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6" descr="http://images.clipartpanda.com/population-clipart-population.svg"/>
          <p:cNvSpPr>
            <a:spLocks noChangeAspect="1" noChangeArrowheads="1"/>
          </p:cNvSpPr>
          <p:nvPr/>
        </p:nvSpPr>
        <p:spPr bwMode="auto">
          <a:xfrm>
            <a:off x="207963" y="-20638"/>
            <a:ext cx="406400" cy="406401"/>
          </a:xfrm>
          <a:prstGeom prst="rect">
            <a:avLst/>
          </a:prstGeom>
          <a:noFill/>
        </p:spPr>
        <p:txBody>
          <a:bodyPr lIns="121890" tIns="60945" rIns="121890" bIns="60945"/>
          <a:lstStyle/>
          <a:p>
            <a:pPr defTabSz="1218870" eaLnBrk="1" hangingPunct="1">
              <a:defRPr/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47107" name="Group 40"/>
          <p:cNvGrpSpPr>
            <a:grpSpLocks/>
          </p:cNvGrpSpPr>
          <p:nvPr/>
        </p:nvGrpSpPr>
        <p:grpSpPr bwMode="auto">
          <a:xfrm>
            <a:off x="0" y="654050"/>
            <a:ext cx="12192000" cy="101600"/>
            <a:chOff x="6032" y="339502"/>
            <a:chExt cx="9144000" cy="45719"/>
          </a:xfrm>
        </p:grpSpPr>
        <p:sp>
          <p:nvSpPr>
            <p:cNvPr id="42" name="Rectangle 41"/>
            <p:cNvSpPr/>
            <p:nvPr/>
          </p:nvSpPr>
          <p:spPr>
            <a:xfrm>
              <a:off x="6032" y="339502"/>
              <a:ext cx="9144000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798" y="339502"/>
              <a:ext cx="4642247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61063" y="339502"/>
              <a:ext cx="3851672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</p:grpSp>
      <p:sp>
        <p:nvSpPr>
          <p:cNvPr id="47109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ru-RU">
                <a:solidFill>
                  <a:srgbClr val="898989"/>
                </a:solidFill>
              </a:rPr>
              <a:t>G.Mamyrova</a:t>
            </a:r>
          </a:p>
        </p:txBody>
      </p:sp>
      <p:pic>
        <p:nvPicPr>
          <p:cNvPr id="47110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7289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397042"/>
              </p:ext>
            </p:extLst>
          </p:nvPr>
        </p:nvGraphicFramePr>
        <p:xfrm>
          <a:off x="207963" y="802542"/>
          <a:ext cx="11406282" cy="574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7112" name="Заголовок 1"/>
          <p:cNvSpPr>
            <a:spLocks noGrp="1"/>
          </p:cNvSpPr>
          <p:nvPr>
            <p:ph type="title"/>
          </p:nvPr>
        </p:nvSpPr>
        <p:spPr>
          <a:xfrm>
            <a:off x="953294" y="241300"/>
            <a:ext cx="10285412" cy="46355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2"/>
                </a:solidFill>
              </a:rPr>
              <a:t>Что сделано? </a:t>
            </a:r>
          </a:p>
        </p:txBody>
      </p:sp>
    </p:spTree>
    <p:extLst>
      <p:ext uri="{BB962C8B-B14F-4D97-AF65-F5344CB8AC3E}">
        <p14:creationId xmlns:p14="http://schemas.microsoft.com/office/powerpoint/2010/main" val="377616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93"/>
            <a:ext cx="10972800" cy="908483"/>
          </a:xfrm>
        </p:spPr>
        <p:txBody>
          <a:bodyPr>
            <a:normAutofit fontScale="90000"/>
          </a:bodyPr>
          <a:lstStyle/>
          <a:p>
            <a:br>
              <a:rPr lang="ru-RU" sz="3199" dirty="0">
                <a:solidFill>
                  <a:srgbClr val="AD5410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</a:br>
            <a:r>
              <a:rPr lang="ru-RU" altLang="zh-CN" sz="3199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Развитие Профессионального образования Кыргызстана: </a:t>
            </a:r>
            <a:br>
              <a:rPr lang="en-US" altLang="zh-CN" sz="3199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</a:br>
            <a:r>
              <a:rPr lang="ru-RU" sz="2199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  <a:t>Схема системы образования Кыргызстана </a:t>
            </a:r>
            <a:br>
              <a:rPr lang="ru-RU" sz="3199" dirty="0">
                <a:solidFill>
                  <a:schemeClr val="accent1"/>
                </a:solidFill>
                <a:latin typeface="Elsie" panose="02000000000000000000" charset="0"/>
                <a:ea typeface="Elsie" panose="02000000000000000000" charset="0"/>
                <a:cs typeface="Elsie" panose="02000000000000000000" charset="0"/>
              </a:rPr>
            </a:br>
            <a:endParaRPr lang="ru-RU" sz="3199" dirty="0">
              <a:solidFill>
                <a:schemeClr val="accent1"/>
              </a:solidFill>
              <a:latin typeface="Elsie" panose="02000000000000000000" charset="0"/>
              <a:ea typeface="Elsie" panose="02000000000000000000" charset="0"/>
              <a:cs typeface="Elsie" panose="02000000000000000000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" y="1295643"/>
            <a:ext cx="11346287" cy="5562357"/>
          </a:xfrm>
          <a:prstGeom prst="rect">
            <a:avLst/>
          </a:prstGeom>
        </p:spPr>
      </p:pic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0" y="1244843"/>
            <a:ext cx="12192000" cy="101600"/>
            <a:chOff x="6032" y="339502"/>
            <a:chExt cx="9144000" cy="45719"/>
          </a:xfrm>
        </p:grpSpPr>
        <p:sp>
          <p:nvSpPr>
            <p:cNvPr id="6" name="Rectangle 41"/>
            <p:cNvSpPr/>
            <p:nvPr/>
          </p:nvSpPr>
          <p:spPr>
            <a:xfrm>
              <a:off x="6032" y="339502"/>
              <a:ext cx="9144000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7" name="Rectangle 42"/>
            <p:cNvSpPr/>
            <p:nvPr/>
          </p:nvSpPr>
          <p:spPr>
            <a:xfrm>
              <a:off x="35798" y="339502"/>
              <a:ext cx="4642247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8" name="Rectangle 43"/>
            <p:cNvSpPr/>
            <p:nvPr/>
          </p:nvSpPr>
          <p:spPr>
            <a:xfrm>
              <a:off x="2161063" y="339502"/>
              <a:ext cx="3851672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242397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38921">
            <a:off x="4643284" y="2396292"/>
            <a:ext cx="1448918" cy="0"/>
          </a:xfrm>
          <a:prstGeom prst="line">
            <a:avLst/>
          </a:prstGeom>
          <a:ln w="47625" cap="rnd">
            <a:solidFill>
              <a:srgbClr val="A50E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4898291" y="3417278"/>
            <a:ext cx="1944760" cy="0"/>
          </a:xfrm>
          <a:prstGeom prst="line">
            <a:avLst/>
          </a:prstGeom>
          <a:ln w="47625" cap="rnd">
            <a:solidFill>
              <a:srgbClr val="A50E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rot="1094623">
            <a:off x="4637257" y="4473679"/>
            <a:ext cx="1265213" cy="0"/>
          </a:xfrm>
          <a:prstGeom prst="line">
            <a:avLst/>
          </a:prstGeom>
          <a:ln w="47625" cap="rnd">
            <a:solidFill>
              <a:srgbClr val="A50E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rot="2474181">
            <a:off x="3682807" y="5364075"/>
            <a:ext cx="1387541" cy="0"/>
          </a:xfrm>
          <a:prstGeom prst="line">
            <a:avLst/>
          </a:prstGeom>
          <a:ln w="47625" cap="rnd">
            <a:solidFill>
              <a:srgbClr val="A50E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577552" y="1950054"/>
            <a:ext cx="4525194" cy="4508739"/>
          </a:xfrm>
          <a:custGeom>
            <a:avLst/>
            <a:gdLst/>
            <a:ahLst/>
            <a:cxnLst/>
            <a:rect l="l" t="t" r="r" b="b"/>
            <a:pathLst>
              <a:path w="4826874" h="4809322">
                <a:moveTo>
                  <a:pt x="0" y="0"/>
                </a:moveTo>
                <a:lnTo>
                  <a:pt x="4826874" y="0"/>
                </a:lnTo>
                <a:lnTo>
                  <a:pt x="4826874" y="4809322"/>
                </a:lnTo>
                <a:lnTo>
                  <a:pt x="0" y="480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4985758" y="484474"/>
            <a:ext cx="3479360" cy="720482"/>
            <a:chOff x="0" y="0"/>
            <a:chExt cx="3530906" cy="7311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30906" cy="731155"/>
            </a:xfrm>
            <a:custGeom>
              <a:avLst/>
              <a:gdLst/>
              <a:ahLst/>
              <a:cxnLst/>
              <a:rect l="l" t="t" r="r" b="b"/>
              <a:pathLst>
                <a:path w="3530906" h="731155">
                  <a:moveTo>
                    <a:pt x="3406446" y="731155"/>
                  </a:moveTo>
                  <a:lnTo>
                    <a:pt x="124460" y="731155"/>
                  </a:lnTo>
                  <a:cubicBezTo>
                    <a:pt x="55880" y="731155"/>
                    <a:pt x="0" y="675275"/>
                    <a:pt x="0" y="6066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6446" y="0"/>
                  </a:lnTo>
                  <a:cubicBezTo>
                    <a:pt x="3475026" y="0"/>
                    <a:pt x="3530906" y="55880"/>
                    <a:pt x="3530906" y="124460"/>
                  </a:cubicBezTo>
                  <a:lnTo>
                    <a:pt x="3530906" y="606695"/>
                  </a:lnTo>
                  <a:cubicBezTo>
                    <a:pt x="3530906" y="675275"/>
                    <a:pt x="3475026" y="731155"/>
                    <a:pt x="3406446" y="731155"/>
                  </a:cubicBezTo>
                  <a:close/>
                </a:path>
              </a:pathLst>
            </a:custGeom>
            <a:solidFill>
              <a:srgbClr val="DA4CF9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762513" y="399207"/>
            <a:ext cx="891015" cy="89101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0E5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30088" y="528818"/>
            <a:ext cx="283502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6"/>
              </a:lnSpc>
            </a:pPr>
            <a:r>
              <a:rPr lang="en-US" sz="1406">
                <a:solidFill>
                  <a:srgbClr val="000000"/>
                </a:solidFill>
                <a:latin typeface="Muli Black Bold"/>
              </a:rPr>
              <a:t>ЗАКОН КЫРГЫЗСКОЙ РЕСПУБЛИКИ "ОБ ОБРАЗОВАНИИ" (2003)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85953" y="591150"/>
            <a:ext cx="84413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F7F7F7"/>
                </a:solidFill>
                <a:latin typeface="Muli Black Bold"/>
              </a:rPr>
              <a:t>1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093915" y="1776617"/>
            <a:ext cx="3479360" cy="720482"/>
            <a:chOff x="0" y="0"/>
            <a:chExt cx="3530906" cy="7311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30906" cy="731155"/>
            </a:xfrm>
            <a:custGeom>
              <a:avLst/>
              <a:gdLst/>
              <a:ahLst/>
              <a:cxnLst/>
              <a:rect l="l" t="t" r="r" b="b"/>
              <a:pathLst>
                <a:path w="3530906" h="731155">
                  <a:moveTo>
                    <a:pt x="3406446" y="731155"/>
                  </a:moveTo>
                  <a:lnTo>
                    <a:pt x="124460" y="731155"/>
                  </a:lnTo>
                  <a:cubicBezTo>
                    <a:pt x="55880" y="731155"/>
                    <a:pt x="0" y="675275"/>
                    <a:pt x="0" y="6066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6446" y="0"/>
                  </a:lnTo>
                  <a:cubicBezTo>
                    <a:pt x="3475026" y="0"/>
                    <a:pt x="3530906" y="55880"/>
                    <a:pt x="3530906" y="124460"/>
                  </a:cubicBezTo>
                  <a:lnTo>
                    <a:pt x="3530906" y="606695"/>
                  </a:lnTo>
                  <a:cubicBezTo>
                    <a:pt x="3530906" y="675275"/>
                    <a:pt x="3475026" y="731155"/>
                    <a:pt x="3406446" y="731155"/>
                  </a:cubicBezTo>
                  <a:close/>
                </a:path>
              </a:pathLst>
            </a:custGeom>
            <a:solidFill>
              <a:srgbClr val="7C3DC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870671" y="1691349"/>
            <a:ext cx="891015" cy="89101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0E5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761686" y="1844685"/>
            <a:ext cx="261277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5"/>
              </a:lnSpc>
            </a:pPr>
            <a:r>
              <a:rPr lang="en-US" sz="1335">
                <a:solidFill>
                  <a:srgbClr val="000000"/>
                </a:solidFill>
                <a:latin typeface="Muli Black Bold"/>
              </a:rPr>
              <a:t>ЗАКОН КЫРГЫЗСКОЙ РЕСПУБЛИКИ "О ДОШКОЛЬНОМ ОБРАЗОВАНИИ" (2009)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94111" y="1883293"/>
            <a:ext cx="84413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F7F7F7"/>
                </a:solidFill>
                <a:latin typeface="Muli Black Bold"/>
              </a:rPr>
              <a:t>2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629261" y="3207037"/>
            <a:ext cx="2294888" cy="475209"/>
            <a:chOff x="0" y="0"/>
            <a:chExt cx="3530906" cy="7311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530906" cy="731155"/>
            </a:xfrm>
            <a:custGeom>
              <a:avLst/>
              <a:gdLst/>
              <a:ahLst/>
              <a:cxnLst/>
              <a:rect l="l" t="t" r="r" b="b"/>
              <a:pathLst>
                <a:path w="3530906" h="731155">
                  <a:moveTo>
                    <a:pt x="3406446" y="731155"/>
                  </a:moveTo>
                  <a:lnTo>
                    <a:pt x="124460" y="731155"/>
                  </a:lnTo>
                  <a:cubicBezTo>
                    <a:pt x="55880" y="731155"/>
                    <a:pt x="0" y="675275"/>
                    <a:pt x="0" y="6066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6446" y="0"/>
                  </a:lnTo>
                  <a:cubicBezTo>
                    <a:pt x="3475026" y="0"/>
                    <a:pt x="3530906" y="55880"/>
                    <a:pt x="3530906" y="124460"/>
                  </a:cubicBezTo>
                  <a:lnTo>
                    <a:pt x="3530906" y="606695"/>
                  </a:lnTo>
                  <a:cubicBezTo>
                    <a:pt x="3530906" y="675275"/>
                    <a:pt x="3475026" y="731155"/>
                    <a:pt x="3406446" y="731155"/>
                  </a:cubicBezTo>
                  <a:close/>
                </a:path>
              </a:pathLst>
            </a:custGeom>
            <a:solidFill>
              <a:srgbClr val="39B6F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738246" y="2983493"/>
            <a:ext cx="891015" cy="89101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0E5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663873" y="3233524"/>
            <a:ext cx="231832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0"/>
              </a:lnSpc>
            </a:pPr>
            <a:r>
              <a:rPr lang="en-US" sz="1160">
                <a:solidFill>
                  <a:srgbClr val="000000"/>
                </a:solidFill>
                <a:latin typeface="Muli Black Bold"/>
              </a:rPr>
              <a:t>ЗАКОН КЫРГЫЗСКОЙ РЕСПУБЛИКИ "О НАЧАЛЬНОМ ПРОФЕССИОНАЛЬНОМ ОБРАЗОВАНИИ" (1999)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61687" y="3175436"/>
            <a:ext cx="84413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F7F7F7"/>
                </a:solidFill>
                <a:latin typeface="Muli Black Bold"/>
              </a:rPr>
              <a:t>3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093915" y="4430625"/>
            <a:ext cx="3479360" cy="650759"/>
            <a:chOff x="0" y="0"/>
            <a:chExt cx="3530906" cy="660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30906" cy="660400"/>
            </a:xfrm>
            <a:custGeom>
              <a:avLst/>
              <a:gdLst/>
              <a:ahLst/>
              <a:cxnLst/>
              <a:rect l="l" t="t" r="r" b="b"/>
              <a:pathLst>
                <a:path w="3530906" h="660400">
                  <a:moveTo>
                    <a:pt x="340644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6446" y="0"/>
                  </a:lnTo>
                  <a:cubicBezTo>
                    <a:pt x="3475026" y="0"/>
                    <a:pt x="3530906" y="55880"/>
                    <a:pt x="3530906" y="124460"/>
                  </a:cubicBezTo>
                  <a:lnTo>
                    <a:pt x="3530906" y="535940"/>
                  </a:lnTo>
                  <a:cubicBezTo>
                    <a:pt x="3530906" y="604520"/>
                    <a:pt x="3475026" y="660400"/>
                    <a:pt x="3406446" y="660400"/>
                  </a:cubicBezTo>
                  <a:close/>
                </a:path>
              </a:pathLst>
            </a:custGeom>
            <a:solidFill>
              <a:srgbClr val="FFAD01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870671" y="4275636"/>
            <a:ext cx="891015" cy="8910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0E5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955389" y="4503049"/>
            <a:ext cx="227594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9"/>
              </a:lnSpc>
            </a:pPr>
            <a:r>
              <a:rPr lang="en-US" sz="1499">
                <a:solidFill>
                  <a:srgbClr val="000000"/>
                </a:solidFill>
                <a:latin typeface="Muli Black Bold"/>
              </a:rPr>
              <a:t>ЗАКОН КЫРГЫЗСКОЙ РЕСПУБЛИКИ "О СТАТУСЕ УЧИТЕЛЯ" (2001)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94111" y="4467578"/>
            <a:ext cx="84413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F7F7F7"/>
                </a:solidFill>
                <a:latin typeface="Muli Black Bold"/>
              </a:rPr>
              <a:t>4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4985758" y="5653045"/>
            <a:ext cx="3479360" cy="720482"/>
            <a:chOff x="0" y="0"/>
            <a:chExt cx="3530906" cy="73115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530906" cy="731155"/>
            </a:xfrm>
            <a:custGeom>
              <a:avLst/>
              <a:gdLst/>
              <a:ahLst/>
              <a:cxnLst/>
              <a:rect l="l" t="t" r="r" b="b"/>
              <a:pathLst>
                <a:path w="3530906" h="731155">
                  <a:moveTo>
                    <a:pt x="3406446" y="731155"/>
                  </a:moveTo>
                  <a:lnTo>
                    <a:pt x="124460" y="731155"/>
                  </a:lnTo>
                  <a:cubicBezTo>
                    <a:pt x="55880" y="731155"/>
                    <a:pt x="0" y="675275"/>
                    <a:pt x="0" y="6066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6446" y="0"/>
                  </a:lnTo>
                  <a:cubicBezTo>
                    <a:pt x="3475026" y="0"/>
                    <a:pt x="3530906" y="55880"/>
                    <a:pt x="3530906" y="124460"/>
                  </a:cubicBezTo>
                  <a:lnTo>
                    <a:pt x="3530906" y="606695"/>
                  </a:lnTo>
                  <a:cubicBezTo>
                    <a:pt x="3530906" y="675275"/>
                    <a:pt x="3475026" y="731155"/>
                    <a:pt x="3406446" y="731155"/>
                  </a:cubicBezTo>
                  <a:close/>
                </a:path>
              </a:pathLst>
            </a:custGeom>
            <a:solidFill>
              <a:srgbClr val="95BF39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762513" y="5567778"/>
            <a:ext cx="891015" cy="891015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0E58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773913" y="5764517"/>
            <a:ext cx="399312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5"/>
              </a:lnSpc>
            </a:pPr>
            <a:r>
              <a:rPr lang="en-US" sz="1355">
                <a:solidFill>
                  <a:srgbClr val="000000"/>
                </a:solidFill>
                <a:latin typeface="Muli Black Bold"/>
              </a:rPr>
              <a:t>ЗАКОН КЫРГЫЗСКОЙ РЕСПУБЛИКИ "ОБ ОРГАНИЗАЦИИ ПИТАНИЯ УЧАЩИХСЯ В ОБЩЕОБРАЗОВАТЕЛЬНЫХ ОРГАНИЗАЦИЯХ" (2019)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785953" y="5759721"/>
            <a:ext cx="844135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F7F7F7"/>
                </a:solidFill>
                <a:latin typeface="Muli Black Bold"/>
              </a:rPr>
              <a:t>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94021" y="3994642"/>
            <a:ext cx="489225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7"/>
              </a:lnSpc>
            </a:pPr>
            <a:r>
              <a:rPr lang="en-US" sz="2307">
                <a:solidFill>
                  <a:srgbClr val="F7F7F7"/>
                </a:solidFill>
                <a:latin typeface="Muli Black Bold"/>
              </a:rPr>
              <a:t>ЗАКОНОДАТЕЛЬСТВО В </a:t>
            </a:r>
          </a:p>
          <a:p>
            <a:pPr algn="ctr">
              <a:lnSpc>
                <a:spcPts val="2307"/>
              </a:lnSpc>
            </a:pPr>
            <a:r>
              <a:rPr lang="en-US" sz="2307">
                <a:solidFill>
                  <a:srgbClr val="F7F7F7"/>
                </a:solidFill>
                <a:latin typeface="Muli Black Bold"/>
              </a:rPr>
              <a:t>СФЕРЕ ОБРАЗОВАНИЯ</a:t>
            </a:r>
          </a:p>
        </p:txBody>
      </p:sp>
      <p:grpSp>
        <p:nvGrpSpPr>
          <p:cNvPr id="38" name="Group 40"/>
          <p:cNvGrpSpPr>
            <a:grpSpLocks/>
          </p:cNvGrpSpPr>
          <p:nvPr/>
        </p:nvGrpSpPr>
        <p:grpSpPr bwMode="auto">
          <a:xfrm>
            <a:off x="6746" y="243537"/>
            <a:ext cx="12192000" cy="101600"/>
            <a:chOff x="6032" y="339502"/>
            <a:chExt cx="9144000" cy="45719"/>
          </a:xfrm>
        </p:grpSpPr>
        <p:sp>
          <p:nvSpPr>
            <p:cNvPr id="39" name="Rectangle 41"/>
            <p:cNvSpPr/>
            <p:nvPr/>
          </p:nvSpPr>
          <p:spPr>
            <a:xfrm>
              <a:off x="6032" y="339502"/>
              <a:ext cx="9144000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40" name="Rectangle 42"/>
            <p:cNvSpPr/>
            <p:nvPr/>
          </p:nvSpPr>
          <p:spPr>
            <a:xfrm>
              <a:off x="35798" y="339502"/>
              <a:ext cx="4642247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41" name="Rectangle 43"/>
            <p:cNvSpPr/>
            <p:nvPr/>
          </p:nvSpPr>
          <p:spPr>
            <a:xfrm>
              <a:off x="2161063" y="339502"/>
              <a:ext cx="3851672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387710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Г.Мамырова эксперт</a:t>
            </a:r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0" y="419383"/>
            <a:ext cx="12192000" cy="101600"/>
            <a:chOff x="6032" y="339502"/>
            <a:chExt cx="9144000" cy="45719"/>
          </a:xfrm>
        </p:grpSpPr>
        <p:sp>
          <p:nvSpPr>
            <p:cNvPr id="4" name="Rectangle 41"/>
            <p:cNvSpPr/>
            <p:nvPr/>
          </p:nvSpPr>
          <p:spPr>
            <a:xfrm>
              <a:off x="6032" y="339502"/>
              <a:ext cx="9144000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5" name="Rectangle 42"/>
            <p:cNvSpPr/>
            <p:nvPr/>
          </p:nvSpPr>
          <p:spPr>
            <a:xfrm>
              <a:off x="35798" y="339502"/>
              <a:ext cx="4642247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6" name="Rectangle 43"/>
            <p:cNvSpPr/>
            <p:nvPr/>
          </p:nvSpPr>
          <p:spPr>
            <a:xfrm>
              <a:off x="2161063" y="339502"/>
              <a:ext cx="3851672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1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66925" y="1878757"/>
            <a:ext cx="8058150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493" lvl="1" indent="-131746">
              <a:lnSpc>
                <a:spcPts val="2456"/>
              </a:lnSpc>
              <a:buFont typeface="Arial"/>
              <a:buChar char="•"/>
            </a:pPr>
            <a:r>
              <a:rPr lang="en-US" sz="2047" dirty="0" err="1">
                <a:solidFill>
                  <a:srgbClr val="000000"/>
                </a:solidFill>
                <a:latin typeface="Now Bold"/>
              </a:rPr>
              <a:t>Национальная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система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квалификаций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(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неформальное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образование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информальное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образование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независимая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сертификация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валидация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кредит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)</a:t>
            </a:r>
          </a:p>
          <a:p>
            <a:pPr marL="263493" lvl="1" indent="-131746">
              <a:lnSpc>
                <a:spcPts val="2456"/>
              </a:lnSpc>
              <a:buFont typeface="Arial"/>
              <a:buChar char="•"/>
            </a:pPr>
            <a:r>
              <a:rPr lang="en-US" sz="2047" dirty="0" err="1">
                <a:solidFill>
                  <a:srgbClr val="000000"/>
                </a:solidFill>
                <a:latin typeface="Now Bold"/>
              </a:rPr>
              <a:t>Особый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статус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ВУЗам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(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выбор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форм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и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методов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обучения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финансовая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автономия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разработка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образовательных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стандартов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)</a:t>
            </a:r>
          </a:p>
          <a:p>
            <a:pPr marL="263493" lvl="1" indent="-131746">
              <a:lnSpc>
                <a:spcPts val="2456"/>
              </a:lnSpc>
              <a:buFont typeface="Arial"/>
              <a:buChar char="•"/>
            </a:pPr>
            <a:r>
              <a:rPr lang="en-US" sz="2047" dirty="0" err="1">
                <a:solidFill>
                  <a:srgbClr val="000000"/>
                </a:solidFill>
                <a:latin typeface="Now Bold"/>
              </a:rPr>
              <a:t>Обучение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на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рабочем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месте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дуальное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образование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учебно-производственный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комплекс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центр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передового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опыта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технопарки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и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т.д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.</a:t>
            </a:r>
          </a:p>
          <a:p>
            <a:pPr marL="263493" lvl="1" indent="-131746">
              <a:lnSpc>
                <a:spcPts val="2456"/>
              </a:lnSpc>
              <a:buFont typeface="Arial"/>
              <a:buChar char="•"/>
            </a:pPr>
            <a:r>
              <a:rPr lang="en-US" sz="2047" dirty="0" err="1">
                <a:solidFill>
                  <a:srgbClr val="000000"/>
                </a:solidFill>
                <a:latin typeface="Now Bold"/>
              </a:rPr>
              <a:t>Доходоприносящая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деятельность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(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услуги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)</a:t>
            </a:r>
          </a:p>
          <a:p>
            <a:pPr marL="263493" lvl="1" indent="-131746">
              <a:lnSpc>
                <a:spcPts val="2456"/>
              </a:lnSpc>
              <a:buFont typeface="Arial"/>
              <a:buChar char="•"/>
            </a:pPr>
            <a:r>
              <a:rPr lang="en-US" sz="2047" dirty="0" err="1">
                <a:solidFill>
                  <a:srgbClr val="000000"/>
                </a:solidFill>
                <a:latin typeface="Now Bold"/>
              </a:rPr>
              <a:t>Социальное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партнерство</a:t>
            </a:r>
            <a:endParaRPr lang="en-US" sz="2047" dirty="0">
              <a:solidFill>
                <a:srgbClr val="000000"/>
              </a:solidFill>
              <a:latin typeface="Now Bold"/>
            </a:endParaRPr>
          </a:p>
          <a:p>
            <a:pPr marL="263493" lvl="1" indent="-131746">
              <a:lnSpc>
                <a:spcPts val="2456"/>
              </a:lnSpc>
              <a:buFont typeface="Arial"/>
              <a:buChar char="•"/>
            </a:pPr>
            <a:r>
              <a:rPr lang="en-US" sz="2047" dirty="0" err="1">
                <a:solidFill>
                  <a:srgbClr val="000000"/>
                </a:solidFill>
                <a:latin typeface="Now Bold"/>
              </a:rPr>
              <a:t>Право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на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поступление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в 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СПУЗы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, 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ВУЗы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по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профилю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выпускникам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НПО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без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ОРТ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 (1 </a:t>
            </a:r>
            <a:r>
              <a:rPr lang="en-US" sz="2047" dirty="0" err="1">
                <a:solidFill>
                  <a:srgbClr val="000000"/>
                </a:solidFill>
                <a:latin typeface="Now Bold"/>
              </a:rPr>
              <a:t>курс</a:t>
            </a:r>
            <a:r>
              <a:rPr lang="en-US" sz="2047" dirty="0">
                <a:solidFill>
                  <a:srgbClr val="000000"/>
                </a:solidFill>
                <a:latin typeface="Now Bold"/>
              </a:rPr>
              <a:t>)</a:t>
            </a:r>
          </a:p>
          <a:p>
            <a:pPr marL="263493" lvl="1" indent="-131746">
              <a:lnSpc>
                <a:spcPts val="2456"/>
              </a:lnSpc>
            </a:pPr>
            <a:endParaRPr lang="en-US" sz="2047" dirty="0">
              <a:solidFill>
                <a:srgbClr val="000000"/>
              </a:solidFill>
              <a:latin typeface="Now Bold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981200" y="912714"/>
            <a:ext cx="822960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290" dirty="0" err="1">
                <a:solidFill>
                  <a:schemeClr val="accent1"/>
                </a:solidFill>
                <a:latin typeface="Open Sans Extra Bold"/>
              </a:rPr>
              <a:t>ПРОФЕССИОНАЛЬНОЕ</a:t>
            </a:r>
            <a:r>
              <a:rPr lang="en-US" sz="3290" dirty="0">
                <a:solidFill>
                  <a:schemeClr val="accent1"/>
                </a:solidFill>
                <a:latin typeface="Open Sans Extra Bold"/>
              </a:rPr>
              <a:t> </a:t>
            </a:r>
            <a:r>
              <a:rPr lang="en-US" sz="3290" dirty="0" err="1">
                <a:solidFill>
                  <a:schemeClr val="accent1"/>
                </a:solidFill>
                <a:latin typeface="Open Sans Extra Bold"/>
              </a:rPr>
              <a:t>ОБРАЗОВАНИЕ</a:t>
            </a:r>
            <a:endParaRPr lang="en-US" sz="3290" dirty="0">
              <a:solidFill>
                <a:schemeClr val="accent1"/>
              </a:solidFill>
              <a:latin typeface="Open San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09708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540873"/>
              </p:ext>
            </p:extLst>
          </p:nvPr>
        </p:nvGraphicFramePr>
        <p:xfrm>
          <a:off x="587711" y="0"/>
          <a:ext cx="10628766" cy="663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2681" y="604825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Нацстатком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Публикация Занятость и безработица за 2021 год. Таблица 1.4. </a:t>
            </a:r>
          </a:p>
        </p:txBody>
      </p:sp>
    </p:spTree>
    <p:extLst>
      <p:ext uri="{BB962C8B-B14F-4D97-AF65-F5344CB8AC3E}">
        <p14:creationId xmlns:p14="http://schemas.microsoft.com/office/powerpoint/2010/main" val="290360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660" y="510862"/>
            <a:ext cx="7460981" cy="80237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ресурсы по наличию законченного профессионального образования 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618704"/>
              </p:ext>
            </p:extLst>
          </p:nvPr>
        </p:nvGraphicFramePr>
        <p:xfrm>
          <a:off x="909923" y="1743925"/>
          <a:ext cx="11036808" cy="444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A69A-6FE3-4CB9-AD04-E76A3533EB53}" type="slidenum">
              <a:rPr lang="ru-RU" smtClean="0"/>
              <a:t>9</a:t>
            </a:fld>
            <a:endParaRPr lang="ru-RU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8A774206-6C25-40F3-B799-6394DF347739}"/>
              </a:ext>
            </a:extLst>
          </p:cNvPr>
          <p:cNvGrpSpPr>
            <a:grpSpLocks/>
          </p:cNvGrpSpPr>
          <p:nvPr/>
        </p:nvGrpSpPr>
        <p:grpSpPr bwMode="auto">
          <a:xfrm>
            <a:off x="500263" y="1482862"/>
            <a:ext cx="10628766" cy="45719"/>
            <a:chOff x="62944" y="263680"/>
            <a:chExt cx="6857999" cy="20573"/>
          </a:xfrm>
        </p:grpSpPr>
        <p:sp>
          <p:nvSpPr>
            <p:cNvPr id="12" name="Rectangle 41"/>
            <p:cNvSpPr/>
            <p:nvPr/>
          </p:nvSpPr>
          <p:spPr>
            <a:xfrm>
              <a:off x="62944" y="263680"/>
              <a:ext cx="6857999" cy="205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  <p:sp>
          <p:nvSpPr>
            <p:cNvPr id="13" name="Rectangle 42"/>
            <p:cNvSpPr/>
            <p:nvPr/>
          </p:nvSpPr>
          <p:spPr>
            <a:xfrm>
              <a:off x="85269" y="263680"/>
              <a:ext cx="3481685" cy="205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/>
                <a:t>c</a:t>
              </a:r>
            </a:p>
          </p:txBody>
        </p:sp>
        <p:sp>
          <p:nvSpPr>
            <p:cNvPr id="14" name="Rectangle 43"/>
            <p:cNvSpPr/>
            <p:nvPr/>
          </p:nvSpPr>
          <p:spPr>
            <a:xfrm>
              <a:off x="1679218" y="263680"/>
              <a:ext cx="2888753" cy="2057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2100"/>
            </a:p>
          </p:txBody>
        </p:sp>
      </p:grpSp>
    </p:spTree>
    <p:extLst>
      <p:ext uri="{BB962C8B-B14F-4D97-AF65-F5344CB8AC3E}">
        <p14:creationId xmlns:p14="http://schemas.microsoft.com/office/powerpoint/2010/main" val="137208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8" ma:contentTypeDescription="Create a new document." ma:contentTypeScope="" ma:versionID="5128e4c802ecaff48516fdbf07e3c501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9c4edededd03e32124016cfa9f0fc213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CDAE32-A33F-47A7-9C47-4F022ED602A6}">
  <ds:schemaRefs>
    <ds:schemaRef ds:uri="http://schemas.microsoft.com/office/2006/metadata/properties"/>
    <ds:schemaRef ds:uri="http://schemas.microsoft.com/office/infopath/2007/PartnerControls"/>
    <ds:schemaRef ds:uri="5bf4adf3-0360-4285-b414-8a1933b4cf43"/>
    <ds:schemaRef ds:uri="f3ae32bb-a161-4da2-a912-3fd4ef5c7b4c"/>
  </ds:schemaRefs>
</ds:datastoreItem>
</file>

<file path=customXml/itemProps2.xml><?xml version="1.0" encoding="utf-8"?>
<ds:datastoreItem xmlns:ds="http://schemas.openxmlformats.org/officeDocument/2006/customXml" ds:itemID="{C3EEA62E-5DC1-4918-AF96-795F5D2C0C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0E9EB6-2E4D-4A82-978C-1A9F25753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e32bb-a161-4da2-a912-3fd4ef5c7b4c"/>
    <ds:schemaRef ds:uri="5bf4adf3-0360-4285-b414-8a1933b4c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993</Words>
  <Application>Microsoft Office PowerPoint</Application>
  <PresentationFormat>Widescreen</PresentationFormat>
  <Paragraphs>171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Narrow</vt:lpstr>
      <vt:lpstr>Calibri</vt:lpstr>
      <vt:lpstr>Elsie</vt:lpstr>
      <vt:lpstr>Muli Black Bold</vt:lpstr>
      <vt:lpstr>Now Bold</vt:lpstr>
      <vt:lpstr>Open Sans Extra Bold</vt:lpstr>
      <vt:lpstr>Tahoma</vt:lpstr>
      <vt:lpstr>Times New Roman</vt:lpstr>
      <vt:lpstr>Tw Cen MT</vt:lpstr>
      <vt:lpstr>Wingdings</vt:lpstr>
      <vt:lpstr>Office Theme</vt:lpstr>
      <vt:lpstr>PowerPoint Presentation</vt:lpstr>
      <vt:lpstr>НСК как важный элемент концептуальных и стратегических документов Кыргызской Республики</vt:lpstr>
      <vt:lpstr>PowerPoint Presentation</vt:lpstr>
      <vt:lpstr>Что сделано? </vt:lpstr>
      <vt:lpstr> Развитие Профессионального образования Кыргызстана:  Схема системы образования Кыргызстана  </vt:lpstr>
      <vt:lpstr>PowerPoint Presentation</vt:lpstr>
      <vt:lpstr>PowerPoint Presentation</vt:lpstr>
      <vt:lpstr>PowerPoint Presentation</vt:lpstr>
      <vt:lpstr>Трудовые ресурсы по наличию законченного профессионального образования </vt:lpstr>
      <vt:lpstr>PowerPoint Presentation</vt:lpstr>
      <vt:lpstr>PowerPoint Presentation</vt:lpstr>
      <vt:lpstr>Преимущества сертификации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Трансформация профессионального образования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сектора: Навыки для инклюзивного роста</dc:title>
  <dc:creator>Пользователь</dc:creator>
  <cp:lastModifiedBy>Anna Kolobova (ETF)</cp:lastModifiedBy>
  <cp:revision>138</cp:revision>
  <cp:lastPrinted>2022-09-27T09:36:43Z</cp:lastPrinted>
  <dcterms:created xsi:type="dcterms:W3CDTF">2019-06-24T08:29:18Z</dcterms:created>
  <dcterms:modified xsi:type="dcterms:W3CDTF">2024-02-16T12:27:34Z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</Properties>
</file>