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9"/>
  </p:notesMasterIdLst>
  <p:sldIdLst>
    <p:sldId id="256" r:id="rId5"/>
    <p:sldId id="265" r:id="rId6"/>
    <p:sldId id="263" r:id="rId7"/>
    <p:sldId id="262" r:id="rId8"/>
  </p:sldIdLst>
  <p:sldSz cx="18288000" cy="10287000"/>
  <p:notesSz cx="6797675" cy="9926638"/>
  <p:embeddedFontLst>
    <p:embeddedFont>
      <p:font typeface="Arial" panose="020B0604020202020204" pitchFamily="34" charset="0"/>
      <p:regular r:id="rId10"/>
    </p:embeddedFont>
    <p:embeddedFont>
      <p:font typeface="Arial Bold" panose="020B0704020202020204" pitchFamily="34" charset="0"/>
      <p:regular r:id="rId11"/>
      <p:bold r:id="rId12"/>
    </p:embeddedFont>
    <p:embeddedFont>
      <p:font typeface="Calibri" panose="020F0502020204030204" pitchFamily="34" charset="0"/>
      <p:regular r:id="rId13"/>
      <p:bold r:id="rId14"/>
      <p:italic r:id="rId15"/>
      <p:boldItalic r:id="rId16"/>
    </p:embeddedFont>
    <p:embeddedFont>
      <p:font typeface="Nunito Sans Black" pitchFamily="2" charset="0"/>
      <p:regular r:id="rId17"/>
      <p:bold r:id="rId18"/>
      <p:boldItalic r:id="rId19"/>
    </p:embeddedFont>
    <p:embeddedFont>
      <p:font typeface="Roboto" panose="02000000000000000000" pitchFamily="2"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71C7D1-A3E1-4D02-6C84-4BC0210B44B0}" name="Jan Peter Ganter De Otero (ETF)" initials="J(" userId="S::jan-peter.ganter-de-otero@etf.europa.eu::6573705c-e5dd-4ab7-a654-72e0cefe732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0D8"/>
    <a:srgbClr val="DFDFDF"/>
    <a:srgbClr val="28BECD"/>
    <a:srgbClr val="5AD4FF"/>
    <a:srgbClr val="4E526B"/>
    <a:srgbClr val="FFFFFF"/>
    <a:srgbClr val="97BE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9EE10C-0785-44FE-9D6A-59C5D18FA873}" v="32" dt="2023-11-22T21:21:55.5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642" autoAdjust="0"/>
  </p:normalViewPr>
  <p:slideViewPr>
    <p:cSldViewPr snapToGrid="0">
      <p:cViewPr varScale="1">
        <p:scale>
          <a:sx n="29" d="100"/>
          <a:sy n="29" d="100"/>
        </p:scale>
        <p:origin x="154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12.fntdata"/><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font" Target="fonts/font11.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6.fntdata"/><Relationship Id="rId23" Type="http://schemas.openxmlformats.org/officeDocument/2006/relationships/font" Target="fonts/font14.fntdata"/><Relationship Id="rId28" Type="http://schemas.microsoft.com/office/2016/11/relationships/changesInfo" Target="changesInfos/changesInfo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rita Vuorinen (ETF)" userId="1d77e7d9-0752-42e1-b8ea-ae8174afe785" providerId="ADAL" clId="{7F9EE10C-0785-44FE-9D6A-59C5D18FA873}"/>
    <pc:docChg chg="undo redo custSel addSld delSld modSld sldOrd">
      <pc:chgData name="Pirita Vuorinen (ETF)" userId="1d77e7d9-0752-42e1-b8ea-ae8174afe785" providerId="ADAL" clId="{7F9EE10C-0785-44FE-9D6A-59C5D18FA873}" dt="2023-11-22T21:25:16.028" v="1454" actId="1037"/>
      <pc:docMkLst>
        <pc:docMk/>
      </pc:docMkLst>
      <pc:sldChg chg="modSp mod modNotesTx">
        <pc:chgData name="Pirita Vuorinen (ETF)" userId="1d77e7d9-0752-42e1-b8ea-ae8174afe785" providerId="ADAL" clId="{7F9EE10C-0785-44FE-9D6A-59C5D18FA873}" dt="2023-11-22T20:40:47.437" v="1061"/>
        <pc:sldMkLst>
          <pc:docMk/>
          <pc:sldMk cId="0" sldId="256"/>
        </pc:sldMkLst>
        <pc:spChg chg="mod">
          <ac:chgData name="Pirita Vuorinen (ETF)" userId="1d77e7d9-0752-42e1-b8ea-ae8174afe785" providerId="ADAL" clId="{7F9EE10C-0785-44FE-9D6A-59C5D18FA873}" dt="2023-11-22T17:00:53.873" v="3"/>
          <ac:spMkLst>
            <pc:docMk/>
            <pc:sldMk cId="0" sldId="256"/>
            <ac:spMk id="2" creationId="{00000000-0000-0000-0000-000000000000}"/>
          </ac:spMkLst>
        </pc:spChg>
        <pc:spChg chg="mod">
          <ac:chgData name="Pirita Vuorinen (ETF)" userId="1d77e7d9-0752-42e1-b8ea-ae8174afe785" providerId="ADAL" clId="{7F9EE10C-0785-44FE-9D6A-59C5D18FA873}" dt="2023-11-22T17:01:31.558" v="27"/>
          <ac:spMkLst>
            <pc:docMk/>
            <pc:sldMk cId="0" sldId="256"/>
            <ac:spMk id="7" creationId="{00000000-0000-0000-0000-000000000000}"/>
          </ac:spMkLst>
        </pc:spChg>
      </pc:sldChg>
      <pc:sldChg chg="del">
        <pc:chgData name="Pirita Vuorinen (ETF)" userId="1d77e7d9-0752-42e1-b8ea-ae8174afe785" providerId="ADAL" clId="{7F9EE10C-0785-44FE-9D6A-59C5D18FA873}" dt="2023-11-22T17:01:41.688" v="28" actId="47"/>
        <pc:sldMkLst>
          <pc:docMk/>
          <pc:sldMk cId="176267965" sldId="257"/>
        </pc:sldMkLst>
      </pc:sldChg>
      <pc:sldChg chg="addSp delSp modSp del mod ord modNotesTx">
        <pc:chgData name="Pirita Vuorinen (ETF)" userId="1d77e7d9-0752-42e1-b8ea-ae8174afe785" providerId="ADAL" clId="{7F9EE10C-0785-44FE-9D6A-59C5D18FA873}" dt="2023-11-22T21:02:18.227" v="1293" actId="47"/>
        <pc:sldMkLst>
          <pc:docMk/>
          <pc:sldMk cId="0" sldId="258"/>
        </pc:sldMkLst>
        <pc:spChg chg="mod">
          <ac:chgData name="Pirita Vuorinen (ETF)" userId="1d77e7d9-0752-42e1-b8ea-ae8174afe785" providerId="ADAL" clId="{7F9EE10C-0785-44FE-9D6A-59C5D18FA873}" dt="2023-11-22T21:00:00.491" v="1224" actId="14100"/>
          <ac:spMkLst>
            <pc:docMk/>
            <pc:sldMk cId="0" sldId="258"/>
            <ac:spMk id="2" creationId="{00000000-0000-0000-0000-000000000000}"/>
          </ac:spMkLst>
        </pc:spChg>
        <pc:spChg chg="del mod">
          <ac:chgData name="Pirita Vuorinen (ETF)" userId="1d77e7d9-0752-42e1-b8ea-ae8174afe785" providerId="ADAL" clId="{7F9EE10C-0785-44FE-9D6A-59C5D18FA873}" dt="2023-11-22T20:54:20.625" v="1169" actId="478"/>
          <ac:spMkLst>
            <pc:docMk/>
            <pc:sldMk cId="0" sldId="258"/>
            <ac:spMk id="3" creationId="{00000000-0000-0000-0000-000000000000}"/>
          </ac:spMkLst>
        </pc:spChg>
        <pc:spChg chg="add mod">
          <ac:chgData name="Pirita Vuorinen (ETF)" userId="1d77e7d9-0752-42e1-b8ea-ae8174afe785" providerId="ADAL" clId="{7F9EE10C-0785-44FE-9D6A-59C5D18FA873}" dt="2023-11-22T21:01:39.092" v="1291" actId="404"/>
          <ac:spMkLst>
            <pc:docMk/>
            <pc:sldMk cId="0" sldId="258"/>
            <ac:spMk id="5" creationId="{974E769B-FD37-46F6-640C-D3737D1A75F6}"/>
          </ac:spMkLst>
        </pc:spChg>
        <pc:spChg chg="del mod">
          <ac:chgData name="Pirita Vuorinen (ETF)" userId="1d77e7d9-0752-42e1-b8ea-ae8174afe785" providerId="ADAL" clId="{7F9EE10C-0785-44FE-9D6A-59C5D18FA873}" dt="2023-11-22T20:54:18.258" v="1168" actId="478"/>
          <ac:spMkLst>
            <pc:docMk/>
            <pc:sldMk cId="0" sldId="258"/>
            <ac:spMk id="7" creationId="{52F9EC6B-2F1D-5E61-05CF-0EFCD6E48497}"/>
          </ac:spMkLst>
        </pc:spChg>
        <pc:spChg chg="add mod">
          <ac:chgData name="Pirita Vuorinen (ETF)" userId="1d77e7d9-0752-42e1-b8ea-ae8174afe785" providerId="ADAL" clId="{7F9EE10C-0785-44FE-9D6A-59C5D18FA873}" dt="2023-11-22T21:01:44.164" v="1292" actId="14100"/>
          <ac:spMkLst>
            <pc:docMk/>
            <pc:sldMk cId="0" sldId="258"/>
            <ac:spMk id="9" creationId="{C959D502-9018-5C2F-B0D4-5545F7B7CB22}"/>
          </ac:spMkLst>
        </pc:spChg>
        <pc:spChg chg="add mod">
          <ac:chgData name="Pirita Vuorinen (ETF)" userId="1d77e7d9-0752-42e1-b8ea-ae8174afe785" providerId="ADAL" clId="{7F9EE10C-0785-44FE-9D6A-59C5D18FA873}" dt="2023-11-22T21:01:39.092" v="1291" actId="404"/>
          <ac:spMkLst>
            <pc:docMk/>
            <pc:sldMk cId="0" sldId="258"/>
            <ac:spMk id="10" creationId="{70BDEEE7-76E4-B518-DF46-A68E0C6E3B0F}"/>
          </ac:spMkLst>
        </pc:spChg>
        <pc:picChg chg="add del mod">
          <ac:chgData name="Pirita Vuorinen (ETF)" userId="1d77e7d9-0752-42e1-b8ea-ae8174afe785" providerId="ADAL" clId="{7F9EE10C-0785-44FE-9D6A-59C5D18FA873}" dt="2023-11-22T20:56:41.397" v="1177" actId="478"/>
          <ac:picMkLst>
            <pc:docMk/>
            <pc:sldMk cId="0" sldId="258"/>
            <ac:picMk id="1026" creationId="{24FD99AE-3929-6CA0-3D4B-9ED418BEF7FE}"/>
          </ac:picMkLst>
        </pc:picChg>
        <pc:picChg chg="add del">
          <ac:chgData name="Pirita Vuorinen (ETF)" userId="1d77e7d9-0752-42e1-b8ea-ae8174afe785" providerId="ADAL" clId="{7F9EE10C-0785-44FE-9D6A-59C5D18FA873}" dt="2023-11-22T20:56:11.983" v="1174"/>
          <ac:picMkLst>
            <pc:docMk/>
            <pc:sldMk cId="0" sldId="258"/>
            <ac:picMk id="1028" creationId="{ACFBFB78-F837-C25D-3EFF-07D9C2AD878B}"/>
          </ac:picMkLst>
        </pc:picChg>
        <pc:picChg chg="add del">
          <ac:chgData name="Pirita Vuorinen (ETF)" userId="1d77e7d9-0752-42e1-b8ea-ae8174afe785" providerId="ADAL" clId="{7F9EE10C-0785-44FE-9D6A-59C5D18FA873}" dt="2023-11-22T20:56:25.158" v="1176" actId="478"/>
          <ac:picMkLst>
            <pc:docMk/>
            <pc:sldMk cId="0" sldId="258"/>
            <ac:picMk id="1030" creationId="{88832777-FCF1-0CE4-4844-0EC8ADA67376}"/>
          </ac:picMkLst>
        </pc:picChg>
      </pc:sldChg>
      <pc:sldChg chg="modSp del mod">
        <pc:chgData name="Pirita Vuorinen (ETF)" userId="1d77e7d9-0752-42e1-b8ea-ae8174afe785" providerId="ADAL" clId="{7F9EE10C-0785-44FE-9D6A-59C5D18FA873}" dt="2023-11-22T20:43:19.299" v="1069" actId="47"/>
        <pc:sldMkLst>
          <pc:docMk/>
          <pc:sldMk cId="0" sldId="260"/>
        </pc:sldMkLst>
        <pc:spChg chg="mod">
          <ac:chgData name="Pirita Vuorinen (ETF)" userId="1d77e7d9-0752-42e1-b8ea-ae8174afe785" providerId="ADAL" clId="{7F9EE10C-0785-44FE-9D6A-59C5D18FA873}" dt="2023-11-22T20:41:17.694" v="1064" actId="1036"/>
          <ac:spMkLst>
            <pc:docMk/>
            <pc:sldMk cId="0" sldId="260"/>
            <ac:spMk id="13" creationId="{CE7E24AA-0428-D71A-54F4-E63525ABEDB8}"/>
          </ac:spMkLst>
        </pc:spChg>
        <pc:spChg chg="mod">
          <ac:chgData name="Pirita Vuorinen (ETF)" userId="1d77e7d9-0752-42e1-b8ea-ae8174afe785" providerId="ADAL" clId="{7F9EE10C-0785-44FE-9D6A-59C5D18FA873}" dt="2023-11-22T20:41:17.694" v="1064" actId="1036"/>
          <ac:spMkLst>
            <pc:docMk/>
            <pc:sldMk cId="0" sldId="260"/>
            <ac:spMk id="16" creationId="{00000000-0000-0000-0000-000000000000}"/>
          </ac:spMkLst>
        </pc:spChg>
        <pc:spChg chg="mod">
          <ac:chgData name="Pirita Vuorinen (ETF)" userId="1d77e7d9-0752-42e1-b8ea-ae8174afe785" providerId="ADAL" clId="{7F9EE10C-0785-44FE-9D6A-59C5D18FA873}" dt="2023-11-22T20:41:17.694" v="1064" actId="1036"/>
          <ac:spMkLst>
            <pc:docMk/>
            <pc:sldMk cId="0" sldId="260"/>
            <ac:spMk id="18" creationId="{00000000-0000-0000-0000-000000000000}"/>
          </ac:spMkLst>
        </pc:spChg>
        <pc:spChg chg="mod">
          <ac:chgData name="Pirita Vuorinen (ETF)" userId="1d77e7d9-0752-42e1-b8ea-ae8174afe785" providerId="ADAL" clId="{7F9EE10C-0785-44FE-9D6A-59C5D18FA873}" dt="2023-11-22T20:41:17.694" v="1064" actId="1036"/>
          <ac:spMkLst>
            <pc:docMk/>
            <pc:sldMk cId="0" sldId="260"/>
            <ac:spMk id="20" creationId="{00000000-0000-0000-0000-000000000000}"/>
          </ac:spMkLst>
        </pc:spChg>
        <pc:spChg chg="mod">
          <ac:chgData name="Pirita Vuorinen (ETF)" userId="1d77e7d9-0752-42e1-b8ea-ae8174afe785" providerId="ADAL" clId="{7F9EE10C-0785-44FE-9D6A-59C5D18FA873}" dt="2023-11-22T20:41:17.694" v="1064" actId="1036"/>
          <ac:spMkLst>
            <pc:docMk/>
            <pc:sldMk cId="0" sldId="260"/>
            <ac:spMk id="22" creationId="{00000000-0000-0000-0000-000000000000}"/>
          </ac:spMkLst>
        </pc:spChg>
        <pc:spChg chg="mod">
          <ac:chgData name="Pirita Vuorinen (ETF)" userId="1d77e7d9-0752-42e1-b8ea-ae8174afe785" providerId="ADAL" clId="{7F9EE10C-0785-44FE-9D6A-59C5D18FA873}" dt="2023-11-22T20:41:17.694" v="1064" actId="1036"/>
          <ac:spMkLst>
            <pc:docMk/>
            <pc:sldMk cId="0" sldId="260"/>
            <ac:spMk id="23" creationId="{00000000-0000-0000-0000-000000000000}"/>
          </ac:spMkLst>
        </pc:spChg>
        <pc:spChg chg="mod">
          <ac:chgData name="Pirita Vuorinen (ETF)" userId="1d77e7d9-0752-42e1-b8ea-ae8174afe785" providerId="ADAL" clId="{7F9EE10C-0785-44FE-9D6A-59C5D18FA873}" dt="2023-11-22T20:41:17.694" v="1064" actId="1036"/>
          <ac:spMkLst>
            <pc:docMk/>
            <pc:sldMk cId="0" sldId="260"/>
            <ac:spMk id="24" creationId="{00000000-0000-0000-0000-000000000000}"/>
          </ac:spMkLst>
        </pc:spChg>
        <pc:spChg chg="mod">
          <ac:chgData name="Pirita Vuorinen (ETF)" userId="1d77e7d9-0752-42e1-b8ea-ae8174afe785" providerId="ADAL" clId="{7F9EE10C-0785-44FE-9D6A-59C5D18FA873}" dt="2023-11-22T20:41:17.694" v="1064" actId="1036"/>
          <ac:spMkLst>
            <pc:docMk/>
            <pc:sldMk cId="0" sldId="260"/>
            <ac:spMk id="25" creationId="{00000000-0000-0000-0000-000000000000}"/>
          </ac:spMkLst>
        </pc:spChg>
        <pc:spChg chg="mod">
          <ac:chgData name="Pirita Vuorinen (ETF)" userId="1d77e7d9-0752-42e1-b8ea-ae8174afe785" providerId="ADAL" clId="{7F9EE10C-0785-44FE-9D6A-59C5D18FA873}" dt="2023-11-22T20:41:17.694" v="1064" actId="1036"/>
          <ac:spMkLst>
            <pc:docMk/>
            <pc:sldMk cId="0" sldId="260"/>
            <ac:spMk id="27" creationId="{00000000-0000-0000-0000-000000000000}"/>
          </ac:spMkLst>
        </pc:spChg>
        <pc:spChg chg="mod">
          <ac:chgData name="Pirita Vuorinen (ETF)" userId="1d77e7d9-0752-42e1-b8ea-ae8174afe785" providerId="ADAL" clId="{7F9EE10C-0785-44FE-9D6A-59C5D18FA873}" dt="2023-11-22T20:41:17.694" v="1064" actId="1036"/>
          <ac:spMkLst>
            <pc:docMk/>
            <pc:sldMk cId="0" sldId="260"/>
            <ac:spMk id="29" creationId="{985B0382-CDB2-CD78-6368-6836F6A646B9}"/>
          </ac:spMkLst>
        </pc:spChg>
        <pc:grpChg chg="mod">
          <ac:chgData name="Pirita Vuorinen (ETF)" userId="1d77e7d9-0752-42e1-b8ea-ae8174afe785" providerId="ADAL" clId="{7F9EE10C-0785-44FE-9D6A-59C5D18FA873}" dt="2023-11-22T20:41:17.694" v="1064" actId="1036"/>
          <ac:grpSpMkLst>
            <pc:docMk/>
            <pc:sldMk cId="0" sldId="260"/>
            <ac:grpSpMk id="5" creationId="{00000000-0000-0000-0000-000000000000}"/>
          </ac:grpSpMkLst>
        </pc:grpChg>
        <pc:grpChg chg="mod">
          <ac:chgData name="Pirita Vuorinen (ETF)" userId="1d77e7d9-0752-42e1-b8ea-ae8174afe785" providerId="ADAL" clId="{7F9EE10C-0785-44FE-9D6A-59C5D18FA873}" dt="2023-11-22T20:41:17.694" v="1064" actId="1036"/>
          <ac:grpSpMkLst>
            <pc:docMk/>
            <pc:sldMk cId="0" sldId="260"/>
            <ac:grpSpMk id="7" creationId="{00000000-0000-0000-0000-000000000000}"/>
          </ac:grpSpMkLst>
        </pc:grpChg>
        <pc:grpChg chg="mod">
          <ac:chgData name="Pirita Vuorinen (ETF)" userId="1d77e7d9-0752-42e1-b8ea-ae8174afe785" providerId="ADAL" clId="{7F9EE10C-0785-44FE-9D6A-59C5D18FA873}" dt="2023-11-22T20:41:17.694" v="1064" actId="1036"/>
          <ac:grpSpMkLst>
            <pc:docMk/>
            <pc:sldMk cId="0" sldId="260"/>
            <ac:grpSpMk id="9" creationId="{00000000-0000-0000-0000-000000000000}"/>
          </ac:grpSpMkLst>
        </pc:grpChg>
        <pc:grpChg chg="mod">
          <ac:chgData name="Pirita Vuorinen (ETF)" userId="1d77e7d9-0752-42e1-b8ea-ae8174afe785" providerId="ADAL" clId="{7F9EE10C-0785-44FE-9D6A-59C5D18FA873}" dt="2023-11-22T20:41:17.694" v="1064" actId="1036"/>
          <ac:grpSpMkLst>
            <pc:docMk/>
            <pc:sldMk cId="0" sldId="260"/>
            <ac:grpSpMk id="11" creationId="{00000000-0000-0000-0000-000000000000}"/>
          </ac:grpSpMkLst>
        </pc:grpChg>
      </pc:sldChg>
      <pc:sldChg chg="modSp mod ord">
        <pc:chgData name="Pirita Vuorinen (ETF)" userId="1d77e7d9-0752-42e1-b8ea-ae8174afe785" providerId="ADAL" clId="{7F9EE10C-0785-44FE-9D6A-59C5D18FA873}" dt="2023-11-22T21:23:55.219" v="1445" actId="1036"/>
        <pc:sldMkLst>
          <pc:docMk/>
          <pc:sldMk cId="0" sldId="262"/>
        </pc:sldMkLst>
        <pc:spChg chg="mod">
          <ac:chgData name="Pirita Vuorinen (ETF)" userId="1d77e7d9-0752-42e1-b8ea-ae8174afe785" providerId="ADAL" clId="{7F9EE10C-0785-44FE-9D6A-59C5D18FA873}" dt="2023-11-22T18:03:13.573" v="936" actId="1038"/>
          <ac:spMkLst>
            <pc:docMk/>
            <pc:sldMk cId="0" sldId="262"/>
            <ac:spMk id="2" creationId="{00000000-0000-0000-0000-000000000000}"/>
          </ac:spMkLst>
        </pc:spChg>
        <pc:spChg chg="mod">
          <ac:chgData name="Pirita Vuorinen (ETF)" userId="1d77e7d9-0752-42e1-b8ea-ae8174afe785" providerId="ADAL" clId="{7F9EE10C-0785-44FE-9D6A-59C5D18FA873}" dt="2023-11-22T21:11:29.656" v="1298" actId="108"/>
          <ac:spMkLst>
            <pc:docMk/>
            <pc:sldMk cId="0" sldId="262"/>
            <ac:spMk id="3" creationId="{00000000-0000-0000-0000-000000000000}"/>
          </ac:spMkLst>
        </pc:spChg>
        <pc:spChg chg="mod">
          <ac:chgData name="Pirita Vuorinen (ETF)" userId="1d77e7d9-0752-42e1-b8ea-ae8174afe785" providerId="ADAL" clId="{7F9EE10C-0785-44FE-9D6A-59C5D18FA873}" dt="2023-11-22T18:00:59.244" v="906"/>
          <ac:spMkLst>
            <pc:docMk/>
            <pc:sldMk cId="0" sldId="262"/>
            <ac:spMk id="4" creationId="{00000000-0000-0000-0000-000000000000}"/>
          </ac:spMkLst>
        </pc:spChg>
        <pc:spChg chg="mod">
          <ac:chgData name="Pirita Vuorinen (ETF)" userId="1d77e7d9-0752-42e1-b8ea-ae8174afe785" providerId="ADAL" clId="{7F9EE10C-0785-44FE-9D6A-59C5D18FA873}" dt="2023-11-22T21:23:32.331" v="1435" actId="108"/>
          <ac:spMkLst>
            <pc:docMk/>
            <pc:sldMk cId="0" sldId="262"/>
            <ac:spMk id="5" creationId="{00000000-0000-0000-0000-000000000000}"/>
          </ac:spMkLst>
        </pc:spChg>
        <pc:spChg chg="mod">
          <ac:chgData name="Pirita Vuorinen (ETF)" userId="1d77e7d9-0752-42e1-b8ea-ae8174afe785" providerId="ADAL" clId="{7F9EE10C-0785-44FE-9D6A-59C5D18FA873}" dt="2023-11-22T21:23:55.219" v="1445" actId="1036"/>
          <ac:spMkLst>
            <pc:docMk/>
            <pc:sldMk cId="0" sldId="262"/>
            <ac:spMk id="6" creationId="{00000000-0000-0000-0000-000000000000}"/>
          </ac:spMkLst>
        </pc:spChg>
        <pc:spChg chg="mod">
          <ac:chgData name="Pirita Vuorinen (ETF)" userId="1d77e7d9-0752-42e1-b8ea-ae8174afe785" providerId="ADAL" clId="{7F9EE10C-0785-44FE-9D6A-59C5D18FA873}" dt="2023-11-22T21:23:43.580" v="1438" actId="108"/>
          <ac:spMkLst>
            <pc:docMk/>
            <pc:sldMk cId="0" sldId="262"/>
            <ac:spMk id="7" creationId="{00000000-0000-0000-0000-000000000000}"/>
          </ac:spMkLst>
        </pc:spChg>
        <pc:spChg chg="mod">
          <ac:chgData name="Pirita Vuorinen (ETF)" userId="1d77e7d9-0752-42e1-b8ea-ae8174afe785" providerId="ADAL" clId="{7F9EE10C-0785-44FE-9D6A-59C5D18FA873}" dt="2023-11-22T21:23:35.835" v="1436" actId="108"/>
          <ac:spMkLst>
            <pc:docMk/>
            <pc:sldMk cId="0" sldId="262"/>
            <ac:spMk id="8" creationId="{00000000-0000-0000-0000-000000000000}"/>
          </ac:spMkLst>
        </pc:spChg>
        <pc:spChg chg="mod">
          <ac:chgData name="Pirita Vuorinen (ETF)" userId="1d77e7d9-0752-42e1-b8ea-ae8174afe785" providerId="ADAL" clId="{7F9EE10C-0785-44FE-9D6A-59C5D18FA873}" dt="2023-11-22T18:03:13.573" v="936" actId="1038"/>
          <ac:spMkLst>
            <pc:docMk/>
            <pc:sldMk cId="0" sldId="262"/>
            <ac:spMk id="9" creationId="{00000000-0000-0000-0000-000000000000}"/>
          </ac:spMkLst>
        </pc:spChg>
        <pc:spChg chg="mod">
          <ac:chgData name="Pirita Vuorinen (ETF)" userId="1d77e7d9-0752-42e1-b8ea-ae8174afe785" providerId="ADAL" clId="{7F9EE10C-0785-44FE-9D6A-59C5D18FA873}" dt="2023-11-22T18:03:13.573" v="936" actId="1038"/>
          <ac:spMkLst>
            <pc:docMk/>
            <pc:sldMk cId="0" sldId="262"/>
            <ac:spMk id="10" creationId="{00000000-0000-0000-0000-000000000000}"/>
          </ac:spMkLst>
        </pc:spChg>
        <pc:spChg chg="mod">
          <ac:chgData name="Pirita Vuorinen (ETF)" userId="1d77e7d9-0752-42e1-b8ea-ae8174afe785" providerId="ADAL" clId="{7F9EE10C-0785-44FE-9D6A-59C5D18FA873}" dt="2023-11-22T21:23:39.537" v="1437" actId="108"/>
          <ac:spMkLst>
            <pc:docMk/>
            <pc:sldMk cId="0" sldId="262"/>
            <ac:spMk id="11" creationId="{00000000-0000-0000-0000-000000000000}"/>
          </ac:spMkLst>
        </pc:spChg>
      </pc:sldChg>
      <pc:sldChg chg="addSp delSp modSp mod modNotesTx">
        <pc:chgData name="Pirita Vuorinen (ETF)" userId="1d77e7d9-0752-42e1-b8ea-ae8174afe785" providerId="ADAL" clId="{7F9EE10C-0785-44FE-9D6A-59C5D18FA873}" dt="2023-11-22T21:25:16.028" v="1454" actId="1037"/>
        <pc:sldMkLst>
          <pc:docMk/>
          <pc:sldMk cId="0" sldId="263"/>
        </pc:sldMkLst>
        <pc:spChg chg="mod">
          <ac:chgData name="Pirita Vuorinen (ETF)" userId="1d77e7d9-0752-42e1-b8ea-ae8174afe785" providerId="ADAL" clId="{7F9EE10C-0785-44FE-9D6A-59C5D18FA873}" dt="2023-11-22T21:25:16.028" v="1454" actId="1037"/>
          <ac:spMkLst>
            <pc:docMk/>
            <pc:sldMk cId="0" sldId="263"/>
            <ac:spMk id="2" creationId="{00000000-0000-0000-0000-000000000000}"/>
          </ac:spMkLst>
        </pc:spChg>
        <pc:spChg chg="mod">
          <ac:chgData name="Pirita Vuorinen (ETF)" userId="1d77e7d9-0752-42e1-b8ea-ae8174afe785" providerId="ADAL" clId="{7F9EE10C-0785-44FE-9D6A-59C5D18FA873}" dt="2023-11-22T21:25:16.028" v="1454" actId="1037"/>
          <ac:spMkLst>
            <pc:docMk/>
            <pc:sldMk cId="0" sldId="263"/>
            <ac:spMk id="3" creationId="{00000000-0000-0000-0000-000000000000}"/>
          </ac:spMkLst>
        </pc:spChg>
        <pc:spChg chg="add mod ord">
          <ac:chgData name="Pirita Vuorinen (ETF)" userId="1d77e7d9-0752-42e1-b8ea-ae8174afe785" providerId="ADAL" clId="{7F9EE10C-0785-44FE-9D6A-59C5D18FA873}" dt="2023-11-22T21:25:16.028" v="1454" actId="1037"/>
          <ac:spMkLst>
            <pc:docMk/>
            <pc:sldMk cId="0" sldId="263"/>
            <ac:spMk id="4" creationId="{490F8BDE-A106-ACC4-6722-6B11B9E53D1A}"/>
          </ac:spMkLst>
        </pc:spChg>
        <pc:spChg chg="add del mod">
          <ac:chgData name="Pirita Vuorinen (ETF)" userId="1d77e7d9-0752-42e1-b8ea-ae8174afe785" providerId="ADAL" clId="{7F9EE10C-0785-44FE-9D6A-59C5D18FA873}" dt="2023-11-22T17:27:43.473" v="323"/>
          <ac:spMkLst>
            <pc:docMk/>
            <pc:sldMk cId="0" sldId="263"/>
            <ac:spMk id="5" creationId="{DC8E6A0E-BA9B-95DD-C4A6-22692AC0CE0A}"/>
          </ac:spMkLst>
        </pc:spChg>
        <pc:spChg chg="add del mod">
          <ac:chgData name="Pirita Vuorinen (ETF)" userId="1d77e7d9-0752-42e1-b8ea-ae8174afe785" providerId="ADAL" clId="{7F9EE10C-0785-44FE-9D6A-59C5D18FA873}" dt="2023-11-22T20:50:24.612" v="1125"/>
          <ac:spMkLst>
            <pc:docMk/>
            <pc:sldMk cId="0" sldId="263"/>
            <ac:spMk id="6" creationId="{B7B9D0D4-8E18-95CB-7FB0-842B8F49F5EC}"/>
          </ac:spMkLst>
        </pc:spChg>
        <pc:spChg chg="add del mod">
          <ac:chgData name="Pirita Vuorinen (ETF)" userId="1d77e7d9-0752-42e1-b8ea-ae8174afe785" providerId="ADAL" clId="{7F9EE10C-0785-44FE-9D6A-59C5D18FA873}" dt="2023-11-22T21:25:16.028" v="1454" actId="1037"/>
          <ac:spMkLst>
            <pc:docMk/>
            <pc:sldMk cId="0" sldId="263"/>
            <ac:spMk id="7" creationId="{00000000-0000-0000-0000-000000000000}"/>
          </ac:spMkLst>
        </pc:spChg>
        <pc:spChg chg="mod">
          <ac:chgData name="Pirita Vuorinen (ETF)" userId="1d77e7d9-0752-42e1-b8ea-ae8174afe785" providerId="ADAL" clId="{7F9EE10C-0785-44FE-9D6A-59C5D18FA873}" dt="2023-11-22T21:25:16.028" v="1454" actId="1037"/>
          <ac:spMkLst>
            <pc:docMk/>
            <pc:sldMk cId="0" sldId="263"/>
            <ac:spMk id="8" creationId="{00000000-0000-0000-0000-000000000000}"/>
          </ac:spMkLst>
        </pc:spChg>
        <pc:spChg chg="add del mod">
          <ac:chgData name="Pirita Vuorinen (ETF)" userId="1d77e7d9-0752-42e1-b8ea-ae8174afe785" providerId="ADAL" clId="{7F9EE10C-0785-44FE-9D6A-59C5D18FA873}" dt="2023-11-22T21:25:16.028" v="1454" actId="1037"/>
          <ac:spMkLst>
            <pc:docMk/>
            <pc:sldMk cId="0" sldId="263"/>
            <ac:spMk id="9" creationId="{00000000-0000-0000-0000-000000000000}"/>
          </ac:spMkLst>
        </pc:spChg>
        <pc:spChg chg="add del mod">
          <ac:chgData name="Pirita Vuorinen (ETF)" userId="1d77e7d9-0752-42e1-b8ea-ae8174afe785" providerId="ADAL" clId="{7F9EE10C-0785-44FE-9D6A-59C5D18FA873}" dt="2023-11-22T21:24:53.848" v="1446" actId="478"/>
          <ac:spMkLst>
            <pc:docMk/>
            <pc:sldMk cId="0" sldId="263"/>
            <ac:spMk id="10" creationId="{00000000-0000-0000-0000-000000000000}"/>
          </ac:spMkLst>
        </pc:spChg>
        <pc:spChg chg="del mod">
          <ac:chgData name="Pirita Vuorinen (ETF)" userId="1d77e7d9-0752-42e1-b8ea-ae8174afe785" providerId="ADAL" clId="{7F9EE10C-0785-44FE-9D6A-59C5D18FA873}" dt="2023-11-22T20:52:44.125" v="1154" actId="478"/>
          <ac:spMkLst>
            <pc:docMk/>
            <pc:sldMk cId="0" sldId="263"/>
            <ac:spMk id="11" creationId="{00000000-0000-0000-0000-000000000000}"/>
          </ac:spMkLst>
        </pc:spChg>
        <pc:spChg chg="add mod ord">
          <ac:chgData name="Pirita Vuorinen (ETF)" userId="1d77e7d9-0752-42e1-b8ea-ae8174afe785" providerId="ADAL" clId="{7F9EE10C-0785-44FE-9D6A-59C5D18FA873}" dt="2023-11-22T21:25:16.028" v="1454" actId="1037"/>
          <ac:spMkLst>
            <pc:docMk/>
            <pc:sldMk cId="0" sldId="263"/>
            <ac:spMk id="12" creationId="{F5C1D438-01C8-01D7-3B99-C8065B760D3F}"/>
          </ac:spMkLst>
        </pc:spChg>
        <pc:spChg chg="add mod ord">
          <ac:chgData name="Pirita Vuorinen (ETF)" userId="1d77e7d9-0752-42e1-b8ea-ae8174afe785" providerId="ADAL" clId="{7F9EE10C-0785-44FE-9D6A-59C5D18FA873}" dt="2023-11-22T21:25:16.028" v="1454" actId="1037"/>
          <ac:spMkLst>
            <pc:docMk/>
            <pc:sldMk cId="0" sldId="263"/>
            <ac:spMk id="13" creationId="{8449EAB5-C20B-DD2B-341E-1540AB9D48E2}"/>
          </ac:spMkLst>
        </pc:spChg>
        <pc:spChg chg="add mod ord">
          <ac:chgData name="Pirita Vuorinen (ETF)" userId="1d77e7d9-0752-42e1-b8ea-ae8174afe785" providerId="ADAL" clId="{7F9EE10C-0785-44FE-9D6A-59C5D18FA873}" dt="2023-11-22T21:25:16.028" v="1454" actId="1037"/>
          <ac:spMkLst>
            <pc:docMk/>
            <pc:sldMk cId="0" sldId="263"/>
            <ac:spMk id="14" creationId="{CA95CE25-6629-2286-3E2B-CC5EBA7BBC62}"/>
          </ac:spMkLst>
        </pc:spChg>
        <pc:spChg chg="add del mod ord">
          <ac:chgData name="Pirita Vuorinen (ETF)" userId="1d77e7d9-0752-42e1-b8ea-ae8174afe785" providerId="ADAL" clId="{7F9EE10C-0785-44FE-9D6A-59C5D18FA873}" dt="2023-11-22T21:25:16.028" v="1454" actId="1037"/>
          <ac:spMkLst>
            <pc:docMk/>
            <pc:sldMk cId="0" sldId="263"/>
            <ac:spMk id="15" creationId="{00000000-0000-0000-0000-000000000000}"/>
          </ac:spMkLst>
        </pc:spChg>
        <pc:spChg chg="mod">
          <ac:chgData name="Pirita Vuorinen (ETF)" userId="1d77e7d9-0752-42e1-b8ea-ae8174afe785" providerId="ADAL" clId="{7F9EE10C-0785-44FE-9D6A-59C5D18FA873}" dt="2023-11-22T21:11:20.995" v="1297" actId="108"/>
          <ac:spMkLst>
            <pc:docMk/>
            <pc:sldMk cId="0" sldId="263"/>
            <ac:spMk id="16" creationId="{00000000-0000-0000-0000-000000000000}"/>
          </ac:spMkLst>
        </pc:spChg>
        <pc:spChg chg="add mod ord">
          <ac:chgData name="Pirita Vuorinen (ETF)" userId="1d77e7d9-0752-42e1-b8ea-ae8174afe785" providerId="ADAL" clId="{7F9EE10C-0785-44FE-9D6A-59C5D18FA873}" dt="2023-11-22T21:25:16.028" v="1454" actId="1037"/>
          <ac:spMkLst>
            <pc:docMk/>
            <pc:sldMk cId="0" sldId="263"/>
            <ac:spMk id="17" creationId="{0B0676A7-C9A1-CFC5-B1B2-1FE79AE598E5}"/>
          </ac:spMkLst>
        </pc:spChg>
        <pc:spChg chg="mod">
          <ac:chgData name="Pirita Vuorinen (ETF)" userId="1d77e7d9-0752-42e1-b8ea-ae8174afe785" providerId="ADAL" clId="{7F9EE10C-0785-44FE-9D6A-59C5D18FA873}" dt="2023-11-22T21:25:16.028" v="1454" actId="1037"/>
          <ac:spMkLst>
            <pc:docMk/>
            <pc:sldMk cId="0" sldId="263"/>
            <ac:spMk id="18" creationId="{A97750E0-BB86-2776-1519-2FC94D838F9E}"/>
          </ac:spMkLst>
        </pc:spChg>
        <pc:spChg chg="add mod">
          <ac:chgData name="Pirita Vuorinen (ETF)" userId="1d77e7d9-0752-42e1-b8ea-ae8174afe785" providerId="ADAL" clId="{7F9EE10C-0785-44FE-9D6A-59C5D18FA873}" dt="2023-11-22T21:25:16.028" v="1454" actId="1037"/>
          <ac:spMkLst>
            <pc:docMk/>
            <pc:sldMk cId="0" sldId="263"/>
            <ac:spMk id="19" creationId="{E0BCBC0B-31C7-31CD-38D6-4983E47C4FE8}"/>
          </ac:spMkLst>
        </pc:spChg>
        <pc:spChg chg="add mod ord">
          <ac:chgData name="Pirita Vuorinen (ETF)" userId="1d77e7d9-0752-42e1-b8ea-ae8174afe785" providerId="ADAL" clId="{7F9EE10C-0785-44FE-9D6A-59C5D18FA873}" dt="2023-11-22T21:25:16.028" v="1454" actId="1037"/>
          <ac:spMkLst>
            <pc:docMk/>
            <pc:sldMk cId="0" sldId="263"/>
            <ac:spMk id="20" creationId="{4470257E-011B-E5A4-B8D5-05856EE0692A}"/>
          </ac:spMkLst>
        </pc:spChg>
        <pc:spChg chg="del mod">
          <ac:chgData name="Pirita Vuorinen (ETF)" userId="1d77e7d9-0752-42e1-b8ea-ae8174afe785" providerId="ADAL" clId="{7F9EE10C-0785-44FE-9D6A-59C5D18FA873}" dt="2023-11-22T20:45:00.963" v="1085" actId="478"/>
          <ac:spMkLst>
            <pc:docMk/>
            <pc:sldMk cId="0" sldId="263"/>
            <ac:spMk id="21" creationId="{E67B45B7-87D1-0230-864E-76398FA6FBE5}"/>
          </ac:spMkLst>
        </pc:spChg>
        <pc:spChg chg="del">
          <ac:chgData name="Pirita Vuorinen (ETF)" userId="1d77e7d9-0752-42e1-b8ea-ae8174afe785" providerId="ADAL" clId="{7F9EE10C-0785-44FE-9D6A-59C5D18FA873}" dt="2023-11-22T17:23:25.671" v="289" actId="478"/>
          <ac:spMkLst>
            <pc:docMk/>
            <pc:sldMk cId="0" sldId="263"/>
            <ac:spMk id="22" creationId="{0D8B1EC7-9DBA-1C90-8EDF-B4661E63701F}"/>
          </ac:spMkLst>
        </pc:spChg>
        <pc:spChg chg="add mod ord">
          <ac:chgData name="Pirita Vuorinen (ETF)" userId="1d77e7d9-0752-42e1-b8ea-ae8174afe785" providerId="ADAL" clId="{7F9EE10C-0785-44FE-9D6A-59C5D18FA873}" dt="2023-11-22T21:25:16.028" v="1454" actId="1037"/>
          <ac:spMkLst>
            <pc:docMk/>
            <pc:sldMk cId="0" sldId="263"/>
            <ac:spMk id="23" creationId="{E921E8E8-9B3C-E395-C5E2-03EB886A9752}"/>
          </ac:spMkLst>
        </pc:spChg>
        <pc:spChg chg="del">
          <ac:chgData name="Pirita Vuorinen (ETF)" userId="1d77e7d9-0752-42e1-b8ea-ae8174afe785" providerId="ADAL" clId="{7F9EE10C-0785-44FE-9D6A-59C5D18FA873}" dt="2023-11-22T17:23:25.671" v="289" actId="478"/>
          <ac:spMkLst>
            <pc:docMk/>
            <pc:sldMk cId="0" sldId="263"/>
            <ac:spMk id="24" creationId="{1D3B39D5-8097-611D-F2E1-9A94835720D4}"/>
          </ac:spMkLst>
        </pc:spChg>
        <pc:spChg chg="del">
          <ac:chgData name="Pirita Vuorinen (ETF)" userId="1d77e7d9-0752-42e1-b8ea-ae8174afe785" providerId="ADAL" clId="{7F9EE10C-0785-44FE-9D6A-59C5D18FA873}" dt="2023-11-22T17:23:25.671" v="289" actId="478"/>
          <ac:spMkLst>
            <pc:docMk/>
            <pc:sldMk cId="0" sldId="263"/>
            <ac:spMk id="25" creationId="{43E79189-3763-4C51-8AD9-2144A068ECD1}"/>
          </ac:spMkLst>
        </pc:spChg>
        <pc:spChg chg="del">
          <ac:chgData name="Pirita Vuorinen (ETF)" userId="1d77e7d9-0752-42e1-b8ea-ae8174afe785" providerId="ADAL" clId="{7F9EE10C-0785-44FE-9D6A-59C5D18FA873}" dt="2023-11-22T17:23:25.671" v="289" actId="478"/>
          <ac:spMkLst>
            <pc:docMk/>
            <pc:sldMk cId="0" sldId="263"/>
            <ac:spMk id="26" creationId="{00AD4455-7110-7A38-56E0-2DB4143C4A89}"/>
          </ac:spMkLst>
        </pc:spChg>
        <pc:spChg chg="del">
          <ac:chgData name="Pirita Vuorinen (ETF)" userId="1d77e7d9-0752-42e1-b8ea-ae8174afe785" providerId="ADAL" clId="{7F9EE10C-0785-44FE-9D6A-59C5D18FA873}" dt="2023-11-22T17:23:25.671" v="289" actId="478"/>
          <ac:spMkLst>
            <pc:docMk/>
            <pc:sldMk cId="0" sldId="263"/>
            <ac:spMk id="27" creationId="{8C2AF3AD-6F80-68F6-F5C2-4F19ED28F259}"/>
          </ac:spMkLst>
        </pc:spChg>
        <pc:spChg chg="del">
          <ac:chgData name="Pirita Vuorinen (ETF)" userId="1d77e7d9-0752-42e1-b8ea-ae8174afe785" providerId="ADAL" clId="{7F9EE10C-0785-44FE-9D6A-59C5D18FA873}" dt="2023-11-22T17:23:25.671" v="289" actId="478"/>
          <ac:spMkLst>
            <pc:docMk/>
            <pc:sldMk cId="0" sldId="263"/>
            <ac:spMk id="28" creationId="{28F2E8D1-E9DD-4180-31C6-62A7505B0A9D}"/>
          </ac:spMkLst>
        </pc:spChg>
        <pc:spChg chg="mod">
          <ac:chgData name="Pirita Vuorinen (ETF)" userId="1d77e7d9-0752-42e1-b8ea-ae8174afe785" providerId="ADAL" clId="{7F9EE10C-0785-44FE-9D6A-59C5D18FA873}" dt="2023-11-22T21:25:16.028" v="1454" actId="1037"/>
          <ac:spMkLst>
            <pc:docMk/>
            <pc:sldMk cId="0" sldId="263"/>
            <ac:spMk id="29" creationId="{3F4E3033-F81B-28DA-064A-4365B0F0F626}"/>
          </ac:spMkLst>
        </pc:spChg>
        <pc:spChg chg="del mod">
          <ac:chgData name="Pirita Vuorinen (ETF)" userId="1d77e7d9-0752-42e1-b8ea-ae8174afe785" providerId="ADAL" clId="{7F9EE10C-0785-44FE-9D6A-59C5D18FA873}" dt="2023-11-22T20:45:15.184" v="1089" actId="478"/>
          <ac:spMkLst>
            <pc:docMk/>
            <pc:sldMk cId="0" sldId="263"/>
            <ac:spMk id="30" creationId="{C78C957E-B667-6759-136B-02C4A19183E8}"/>
          </ac:spMkLst>
        </pc:spChg>
        <pc:spChg chg="del">
          <ac:chgData name="Pirita Vuorinen (ETF)" userId="1d77e7d9-0752-42e1-b8ea-ae8174afe785" providerId="ADAL" clId="{7F9EE10C-0785-44FE-9D6A-59C5D18FA873}" dt="2023-11-22T17:23:25.671" v="289" actId="478"/>
          <ac:spMkLst>
            <pc:docMk/>
            <pc:sldMk cId="0" sldId="263"/>
            <ac:spMk id="31" creationId="{28826688-A5A6-64D2-6BD5-4F8B78E1FCCA}"/>
          </ac:spMkLst>
        </pc:spChg>
        <pc:spChg chg="del">
          <ac:chgData name="Pirita Vuorinen (ETF)" userId="1d77e7d9-0752-42e1-b8ea-ae8174afe785" providerId="ADAL" clId="{7F9EE10C-0785-44FE-9D6A-59C5D18FA873}" dt="2023-11-22T17:23:25.671" v="289" actId="478"/>
          <ac:spMkLst>
            <pc:docMk/>
            <pc:sldMk cId="0" sldId="263"/>
            <ac:spMk id="32" creationId="{39A14088-9D3B-BB4B-3B92-1DD37245AD71}"/>
          </ac:spMkLst>
        </pc:spChg>
        <pc:spChg chg="del">
          <ac:chgData name="Pirita Vuorinen (ETF)" userId="1d77e7d9-0752-42e1-b8ea-ae8174afe785" providerId="ADAL" clId="{7F9EE10C-0785-44FE-9D6A-59C5D18FA873}" dt="2023-11-22T17:23:25.671" v="289" actId="478"/>
          <ac:spMkLst>
            <pc:docMk/>
            <pc:sldMk cId="0" sldId="263"/>
            <ac:spMk id="33" creationId="{5324AD01-90C2-8A9D-A009-E833EFED2D17}"/>
          </ac:spMkLst>
        </pc:spChg>
        <pc:spChg chg="del">
          <ac:chgData name="Pirita Vuorinen (ETF)" userId="1d77e7d9-0752-42e1-b8ea-ae8174afe785" providerId="ADAL" clId="{7F9EE10C-0785-44FE-9D6A-59C5D18FA873}" dt="2023-11-22T17:23:25.671" v="289" actId="478"/>
          <ac:spMkLst>
            <pc:docMk/>
            <pc:sldMk cId="0" sldId="263"/>
            <ac:spMk id="34" creationId="{60EFA36D-1F62-619A-16E5-C4E6E8BD053A}"/>
          </ac:spMkLst>
        </pc:spChg>
        <pc:spChg chg="del">
          <ac:chgData name="Pirita Vuorinen (ETF)" userId="1d77e7d9-0752-42e1-b8ea-ae8174afe785" providerId="ADAL" clId="{7F9EE10C-0785-44FE-9D6A-59C5D18FA873}" dt="2023-11-22T17:23:25.671" v="289" actId="478"/>
          <ac:spMkLst>
            <pc:docMk/>
            <pc:sldMk cId="0" sldId="263"/>
            <ac:spMk id="35" creationId="{F90CE5F2-4AAD-FD6B-F017-A1E6C5F6A671}"/>
          </ac:spMkLst>
        </pc:spChg>
        <pc:spChg chg="del">
          <ac:chgData name="Pirita Vuorinen (ETF)" userId="1d77e7d9-0752-42e1-b8ea-ae8174afe785" providerId="ADAL" clId="{7F9EE10C-0785-44FE-9D6A-59C5D18FA873}" dt="2023-11-22T17:23:25.671" v="289" actId="478"/>
          <ac:spMkLst>
            <pc:docMk/>
            <pc:sldMk cId="0" sldId="263"/>
            <ac:spMk id="36" creationId="{E098FDBF-129F-4F4F-CA90-3DD98E29B3D9}"/>
          </ac:spMkLst>
        </pc:spChg>
        <pc:spChg chg="del mod">
          <ac:chgData name="Pirita Vuorinen (ETF)" userId="1d77e7d9-0752-42e1-b8ea-ae8174afe785" providerId="ADAL" clId="{7F9EE10C-0785-44FE-9D6A-59C5D18FA873}" dt="2023-11-22T20:44:50.310" v="1081" actId="478"/>
          <ac:spMkLst>
            <pc:docMk/>
            <pc:sldMk cId="0" sldId="263"/>
            <ac:spMk id="37" creationId="{18AF666D-CDE9-0C12-EA44-DAF33CF35BD8}"/>
          </ac:spMkLst>
        </pc:spChg>
        <pc:spChg chg="mod">
          <ac:chgData name="Pirita Vuorinen (ETF)" userId="1d77e7d9-0752-42e1-b8ea-ae8174afe785" providerId="ADAL" clId="{7F9EE10C-0785-44FE-9D6A-59C5D18FA873}" dt="2023-11-22T21:25:16.028" v="1454" actId="1037"/>
          <ac:spMkLst>
            <pc:docMk/>
            <pc:sldMk cId="0" sldId="263"/>
            <ac:spMk id="38" creationId="{0DEED2FE-27D3-16C6-16F0-93DE0091DDEB}"/>
          </ac:spMkLst>
        </pc:spChg>
        <pc:spChg chg="mod">
          <ac:chgData name="Pirita Vuorinen (ETF)" userId="1d77e7d9-0752-42e1-b8ea-ae8174afe785" providerId="ADAL" clId="{7F9EE10C-0785-44FE-9D6A-59C5D18FA873}" dt="2023-11-22T21:25:16.028" v="1454" actId="1037"/>
          <ac:spMkLst>
            <pc:docMk/>
            <pc:sldMk cId="0" sldId="263"/>
            <ac:spMk id="39" creationId="{94FE2916-53D2-1F8F-438F-5EEC23321DF7}"/>
          </ac:spMkLst>
        </pc:spChg>
        <pc:spChg chg="del mod">
          <ac:chgData name="Pirita Vuorinen (ETF)" userId="1d77e7d9-0752-42e1-b8ea-ae8174afe785" providerId="ADAL" clId="{7F9EE10C-0785-44FE-9D6A-59C5D18FA873}" dt="2023-11-22T17:19:17.679" v="236" actId="478"/>
          <ac:spMkLst>
            <pc:docMk/>
            <pc:sldMk cId="0" sldId="263"/>
            <ac:spMk id="40" creationId="{EAFC6F6C-719C-B44C-E090-EC26B333F2D3}"/>
          </ac:spMkLst>
        </pc:spChg>
        <pc:spChg chg="del mod">
          <ac:chgData name="Pirita Vuorinen (ETF)" userId="1d77e7d9-0752-42e1-b8ea-ae8174afe785" providerId="ADAL" clId="{7F9EE10C-0785-44FE-9D6A-59C5D18FA873}" dt="2023-11-22T17:19:17.679" v="236" actId="478"/>
          <ac:spMkLst>
            <pc:docMk/>
            <pc:sldMk cId="0" sldId="263"/>
            <ac:spMk id="41" creationId="{F94FC5DB-1296-54AA-7C6F-195C67C9E945}"/>
          </ac:spMkLst>
        </pc:spChg>
        <pc:spChg chg="del mod">
          <ac:chgData name="Pirita Vuorinen (ETF)" userId="1d77e7d9-0752-42e1-b8ea-ae8174afe785" providerId="ADAL" clId="{7F9EE10C-0785-44FE-9D6A-59C5D18FA873}" dt="2023-11-22T17:19:17.679" v="236" actId="478"/>
          <ac:spMkLst>
            <pc:docMk/>
            <pc:sldMk cId="0" sldId="263"/>
            <ac:spMk id="42" creationId="{B499FD3B-D91A-6D6F-2611-473B87281D2F}"/>
          </ac:spMkLst>
        </pc:spChg>
        <pc:spChg chg="del">
          <ac:chgData name="Pirita Vuorinen (ETF)" userId="1d77e7d9-0752-42e1-b8ea-ae8174afe785" providerId="ADAL" clId="{7F9EE10C-0785-44FE-9D6A-59C5D18FA873}" dt="2023-11-22T17:19:21.359" v="237" actId="478"/>
          <ac:spMkLst>
            <pc:docMk/>
            <pc:sldMk cId="0" sldId="263"/>
            <ac:spMk id="43" creationId="{5EEC4511-13D1-4236-74E0-0137D4F0F303}"/>
          </ac:spMkLst>
        </pc:spChg>
        <pc:spChg chg="del">
          <ac:chgData name="Pirita Vuorinen (ETF)" userId="1d77e7d9-0752-42e1-b8ea-ae8174afe785" providerId="ADAL" clId="{7F9EE10C-0785-44FE-9D6A-59C5D18FA873}" dt="2023-11-22T17:19:21.359" v="237" actId="478"/>
          <ac:spMkLst>
            <pc:docMk/>
            <pc:sldMk cId="0" sldId="263"/>
            <ac:spMk id="44" creationId="{1549CCFD-3376-C280-3351-8FAA054972A9}"/>
          </ac:spMkLst>
        </pc:spChg>
        <pc:spChg chg="del">
          <ac:chgData name="Pirita Vuorinen (ETF)" userId="1d77e7d9-0752-42e1-b8ea-ae8174afe785" providerId="ADAL" clId="{7F9EE10C-0785-44FE-9D6A-59C5D18FA873}" dt="2023-11-22T17:19:21.359" v="237" actId="478"/>
          <ac:spMkLst>
            <pc:docMk/>
            <pc:sldMk cId="0" sldId="263"/>
            <ac:spMk id="45" creationId="{A723DE40-990C-CF99-5343-3AE5FD2C2DF7}"/>
          </ac:spMkLst>
        </pc:spChg>
        <pc:spChg chg="del mod">
          <ac:chgData name="Pirita Vuorinen (ETF)" userId="1d77e7d9-0752-42e1-b8ea-ae8174afe785" providerId="ADAL" clId="{7F9EE10C-0785-44FE-9D6A-59C5D18FA873}" dt="2023-11-22T17:19:25.428" v="238" actId="478"/>
          <ac:spMkLst>
            <pc:docMk/>
            <pc:sldMk cId="0" sldId="263"/>
            <ac:spMk id="46" creationId="{D43562B2-BF7D-CBD7-ECD8-3B367FE3D657}"/>
          </ac:spMkLst>
        </pc:spChg>
        <pc:spChg chg="del mod">
          <ac:chgData name="Pirita Vuorinen (ETF)" userId="1d77e7d9-0752-42e1-b8ea-ae8174afe785" providerId="ADAL" clId="{7F9EE10C-0785-44FE-9D6A-59C5D18FA873}" dt="2023-11-22T17:19:25.428" v="238" actId="478"/>
          <ac:spMkLst>
            <pc:docMk/>
            <pc:sldMk cId="0" sldId="263"/>
            <ac:spMk id="47" creationId="{A0F9DE77-A7C7-9434-0A48-B88DF58C6BDE}"/>
          </ac:spMkLst>
        </pc:spChg>
        <pc:spChg chg="del mod">
          <ac:chgData name="Pirita Vuorinen (ETF)" userId="1d77e7d9-0752-42e1-b8ea-ae8174afe785" providerId="ADAL" clId="{7F9EE10C-0785-44FE-9D6A-59C5D18FA873}" dt="2023-11-22T17:19:25.428" v="238" actId="478"/>
          <ac:spMkLst>
            <pc:docMk/>
            <pc:sldMk cId="0" sldId="263"/>
            <ac:spMk id="48" creationId="{7E2DB284-1763-7CEC-2D3F-6CBFCDE0E1C8}"/>
          </ac:spMkLst>
        </pc:spChg>
        <pc:spChg chg="mod">
          <ac:chgData name="Pirita Vuorinen (ETF)" userId="1d77e7d9-0752-42e1-b8ea-ae8174afe785" providerId="ADAL" clId="{7F9EE10C-0785-44FE-9D6A-59C5D18FA873}" dt="2023-11-22T21:25:16.028" v="1454" actId="1037"/>
          <ac:spMkLst>
            <pc:docMk/>
            <pc:sldMk cId="0" sldId="263"/>
            <ac:spMk id="49" creationId="{8D6E80C0-4A26-B4B2-8AD7-633DE4558B41}"/>
          </ac:spMkLst>
        </pc:spChg>
        <pc:spChg chg="del mod">
          <ac:chgData name="Pirita Vuorinen (ETF)" userId="1d77e7d9-0752-42e1-b8ea-ae8174afe785" providerId="ADAL" clId="{7F9EE10C-0785-44FE-9D6A-59C5D18FA873}" dt="2023-11-22T20:44:30.230" v="1077" actId="478"/>
          <ac:spMkLst>
            <pc:docMk/>
            <pc:sldMk cId="0" sldId="263"/>
            <ac:spMk id="50" creationId="{25234FE3-0CD2-A9D9-2119-2F81446A85D4}"/>
          </ac:spMkLst>
        </pc:spChg>
        <pc:spChg chg="add del mod">
          <ac:chgData name="Pirita Vuorinen (ETF)" userId="1d77e7d9-0752-42e1-b8ea-ae8174afe785" providerId="ADAL" clId="{7F9EE10C-0785-44FE-9D6A-59C5D18FA873}" dt="2023-11-22T20:48:29.681" v="1108" actId="478"/>
          <ac:spMkLst>
            <pc:docMk/>
            <pc:sldMk cId="0" sldId="263"/>
            <ac:spMk id="51" creationId="{DE92C231-B4AA-CA8E-E3EB-6194CFC0D3A4}"/>
          </ac:spMkLst>
        </pc:spChg>
        <pc:spChg chg="add mod">
          <ac:chgData name="Pirita Vuorinen (ETF)" userId="1d77e7d9-0752-42e1-b8ea-ae8174afe785" providerId="ADAL" clId="{7F9EE10C-0785-44FE-9D6A-59C5D18FA873}" dt="2023-11-22T21:25:16.028" v="1454" actId="1037"/>
          <ac:spMkLst>
            <pc:docMk/>
            <pc:sldMk cId="0" sldId="263"/>
            <ac:spMk id="52" creationId="{67B45FF5-758C-B2A3-0D8A-E622A5A363A1}"/>
          </ac:spMkLst>
        </pc:spChg>
        <pc:spChg chg="del mod">
          <ac:chgData name="Pirita Vuorinen (ETF)" userId="1d77e7d9-0752-42e1-b8ea-ae8174afe785" providerId="ADAL" clId="{7F9EE10C-0785-44FE-9D6A-59C5D18FA873}" dt="2023-11-22T17:34:56.392" v="486" actId="478"/>
          <ac:spMkLst>
            <pc:docMk/>
            <pc:sldMk cId="0" sldId="263"/>
            <ac:spMk id="53" creationId="{DF975DC6-3F06-FD7A-319E-BE13AA5921B4}"/>
          </ac:spMkLst>
        </pc:spChg>
        <pc:spChg chg="del mod">
          <ac:chgData name="Pirita Vuorinen (ETF)" userId="1d77e7d9-0752-42e1-b8ea-ae8174afe785" providerId="ADAL" clId="{7F9EE10C-0785-44FE-9D6A-59C5D18FA873}" dt="2023-11-22T17:35:01.007" v="487" actId="478"/>
          <ac:spMkLst>
            <pc:docMk/>
            <pc:sldMk cId="0" sldId="263"/>
            <ac:spMk id="54" creationId="{EC039140-58F0-9641-C12D-90EDFE6CE4A0}"/>
          </ac:spMkLst>
        </pc:spChg>
        <pc:spChg chg="mod">
          <ac:chgData name="Pirita Vuorinen (ETF)" userId="1d77e7d9-0752-42e1-b8ea-ae8174afe785" providerId="ADAL" clId="{7F9EE10C-0785-44FE-9D6A-59C5D18FA873}" dt="2023-11-22T21:25:16.028" v="1454" actId="1037"/>
          <ac:spMkLst>
            <pc:docMk/>
            <pc:sldMk cId="0" sldId="263"/>
            <ac:spMk id="55" creationId="{9C9FED5A-9559-4480-D607-FCBB036585A0}"/>
          </ac:spMkLst>
        </pc:spChg>
        <pc:spChg chg="mod">
          <ac:chgData name="Pirita Vuorinen (ETF)" userId="1d77e7d9-0752-42e1-b8ea-ae8174afe785" providerId="ADAL" clId="{7F9EE10C-0785-44FE-9D6A-59C5D18FA873}" dt="2023-11-22T21:25:16.028" v="1454" actId="1037"/>
          <ac:spMkLst>
            <pc:docMk/>
            <pc:sldMk cId="0" sldId="263"/>
            <ac:spMk id="56" creationId="{1701410F-370F-1F8C-753B-98C1134ECBB5}"/>
          </ac:spMkLst>
        </pc:spChg>
        <pc:spChg chg="mod">
          <ac:chgData name="Pirita Vuorinen (ETF)" userId="1d77e7d9-0752-42e1-b8ea-ae8174afe785" providerId="ADAL" clId="{7F9EE10C-0785-44FE-9D6A-59C5D18FA873}" dt="2023-11-22T21:25:16.028" v="1454" actId="1037"/>
          <ac:spMkLst>
            <pc:docMk/>
            <pc:sldMk cId="0" sldId="263"/>
            <ac:spMk id="57" creationId="{0CC1807C-A31C-F6A9-8172-4A6280E42BFF}"/>
          </ac:spMkLst>
        </pc:spChg>
        <pc:spChg chg="del mod">
          <ac:chgData name="Pirita Vuorinen (ETF)" userId="1d77e7d9-0752-42e1-b8ea-ae8174afe785" providerId="ADAL" clId="{7F9EE10C-0785-44FE-9D6A-59C5D18FA873}" dt="2023-11-22T17:49:54.022" v="796" actId="478"/>
          <ac:spMkLst>
            <pc:docMk/>
            <pc:sldMk cId="0" sldId="263"/>
            <ac:spMk id="62" creationId="{28E0E9C7-16F1-F072-8E92-AEEB121FF2D9}"/>
          </ac:spMkLst>
        </pc:spChg>
      </pc:sldChg>
      <pc:sldChg chg="new del">
        <pc:chgData name="Pirita Vuorinen (ETF)" userId="1d77e7d9-0752-42e1-b8ea-ae8174afe785" providerId="ADAL" clId="{7F9EE10C-0785-44FE-9D6A-59C5D18FA873}" dt="2023-11-22T20:47:56.933" v="1105" actId="47"/>
        <pc:sldMkLst>
          <pc:docMk/>
          <pc:sldMk cId="2315821038" sldId="264"/>
        </pc:sldMkLst>
      </pc:sldChg>
      <pc:sldChg chg="new del">
        <pc:chgData name="Pirita Vuorinen (ETF)" userId="1d77e7d9-0752-42e1-b8ea-ae8174afe785" providerId="ADAL" clId="{7F9EE10C-0785-44FE-9D6A-59C5D18FA873}" dt="2023-11-22T17:03:17.474" v="31" actId="680"/>
        <pc:sldMkLst>
          <pc:docMk/>
          <pc:sldMk cId="2834409741" sldId="264"/>
        </pc:sldMkLst>
      </pc:sldChg>
      <pc:sldChg chg="addSp delSp modSp add mod modNotesTx">
        <pc:chgData name="Pirita Vuorinen (ETF)" userId="1d77e7d9-0752-42e1-b8ea-ae8174afe785" providerId="ADAL" clId="{7F9EE10C-0785-44FE-9D6A-59C5D18FA873}" dt="2023-11-22T21:22:06.375" v="1434" actId="108"/>
        <pc:sldMkLst>
          <pc:docMk/>
          <pc:sldMk cId="570907658" sldId="265"/>
        </pc:sldMkLst>
        <pc:spChg chg="mod">
          <ac:chgData name="Pirita Vuorinen (ETF)" userId="1d77e7d9-0752-42e1-b8ea-ae8174afe785" providerId="ADAL" clId="{7F9EE10C-0785-44FE-9D6A-59C5D18FA873}" dt="2023-11-22T20:54:01.914" v="1165" actId="113"/>
          <ac:spMkLst>
            <pc:docMk/>
            <pc:sldMk cId="570907658" sldId="265"/>
            <ac:spMk id="2" creationId="{00000000-0000-0000-0000-000000000000}"/>
          </ac:spMkLst>
        </pc:spChg>
        <pc:spChg chg="del">
          <ac:chgData name="Pirita Vuorinen (ETF)" userId="1d77e7d9-0752-42e1-b8ea-ae8174afe785" providerId="ADAL" clId="{7F9EE10C-0785-44FE-9D6A-59C5D18FA873}" dt="2023-11-22T21:17:03.187" v="1341" actId="21"/>
          <ac:spMkLst>
            <pc:docMk/>
            <pc:sldMk cId="570907658" sldId="265"/>
            <ac:spMk id="3" creationId="{00000000-0000-0000-0000-000000000000}"/>
          </ac:spMkLst>
        </pc:spChg>
        <pc:spChg chg="add mod">
          <ac:chgData name="Pirita Vuorinen (ETF)" userId="1d77e7d9-0752-42e1-b8ea-ae8174afe785" providerId="ADAL" clId="{7F9EE10C-0785-44FE-9D6A-59C5D18FA873}" dt="2023-11-22T21:17:18.625" v="1408" actId="1076"/>
          <ac:spMkLst>
            <pc:docMk/>
            <pc:sldMk cId="570907658" sldId="265"/>
            <ac:spMk id="5" creationId="{257C6047-294C-0914-02DA-92D623369812}"/>
          </ac:spMkLst>
        </pc:spChg>
        <pc:spChg chg="mod">
          <ac:chgData name="Pirita Vuorinen (ETF)" userId="1d77e7d9-0752-42e1-b8ea-ae8174afe785" providerId="ADAL" clId="{7F9EE10C-0785-44FE-9D6A-59C5D18FA873}" dt="2023-11-22T21:17:23.810" v="1409" actId="1076"/>
          <ac:spMkLst>
            <pc:docMk/>
            <pc:sldMk cId="570907658" sldId="265"/>
            <ac:spMk id="7" creationId="{52F9EC6B-2F1D-5E61-05CF-0EFCD6E48497}"/>
          </ac:spMkLst>
        </pc:spChg>
        <pc:spChg chg="add mod">
          <ac:chgData name="Pirita Vuorinen (ETF)" userId="1d77e7d9-0752-42e1-b8ea-ae8174afe785" providerId="ADAL" clId="{7F9EE10C-0785-44FE-9D6A-59C5D18FA873}" dt="2023-11-22T21:22:06.375" v="1434" actId="108"/>
          <ac:spMkLst>
            <pc:docMk/>
            <pc:sldMk cId="570907658" sldId="265"/>
            <ac:spMk id="8" creationId="{BE31473F-14F5-3CDD-4E5D-34B9A92747AF}"/>
          </ac:spMkLst>
        </pc:spChg>
      </pc:sldChg>
      <pc:sldChg chg="del">
        <pc:chgData name="Pirita Vuorinen (ETF)" userId="1d77e7d9-0752-42e1-b8ea-ae8174afe785" providerId="ADAL" clId="{7F9EE10C-0785-44FE-9D6A-59C5D18FA873}" dt="2023-11-22T17:00:19.856" v="0" actId="47"/>
        <pc:sldMkLst>
          <pc:docMk/>
          <pc:sldMk cId="1722685190"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D5CE7E3-FECC-4341-9F61-B3176C70AE43}" type="datetimeFigureOut">
              <a:rPr lang="en-GB" smtClean="0"/>
              <a:t>22/11/2023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9643C34-8E1F-43D7-8CA7-884B1BCC6ED8}" type="slidenum">
              <a:rPr lang="en-GB" smtClean="0"/>
              <a:t>‹#›</a:t>
            </a:fld>
            <a:endParaRPr lang="en-GB"/>
          </a:p>
        </p:txBody>
      </p:sp>
    </p:spTree>
    <p:extLst>
      <p:ext uri="{BB962C8B-B14F-4D97-AF65-F5344CB8AC3E}">
        <p14:creationId xmlns:p14="http://schemas.microsoft.com/office/powerpoint/2010/main" val="1481303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ru-RU" b="0" i="0" dirty="0">
                <a:solidFill>
                  <a:srgbClr val="3C4043"/>
                </a:solidFill>
                <a:effectLst/>
                <a:latin typeface="Roboto" panose="02000000000000000000" pitchFamily="2" charset="0"/>
              </a:rPr>
              <a:t>приоритеты экономического роста и конкурентоспособности</a:t>
            </a:r>
            <a:endParaRPr lang="en-GB" b="0" i="0" dirty="0">
              <a:solidFill>
                <a:srgbClr val="3C4043"/>
              </a:solidFill>
              <a:effectLst/>
              <a:latin typeface="Roboto" panose="02000000000000000000" pitchFamily="2" charset="0"/>
            </a:endParaRPr>
          </a:p>
          <a:p>
            <a:pPr marL="171450" indent="-171450">
              <a:buFont typeface="Arial" panose="020B0604020202020204" pitchFamily="34" charset="0"/>
              <a:buChar char="•"/>
            </a:pPr>
            <a:r>
              <a:rPr lang="ru-RU" b="0" i="0" dirty="0">
                <a:solidFill>
                  <a:srgbClr val="3C4043"/>
                </a:solidFill>
                <a:effectLst/>
                <a:latin typeface="Roboto" panose="02000000000000000000" pitchFamily="2" charset="0"/>
              </a:rPr>
              <a:t>заинтересованные стороны </a:t>
            </a:r>
            <a:endParaRPr lang="en-GB" b="0" i="0" dirty="0">
              <a:solidFill>
                <a:srgbClr val="3C4043"/>
              </a:solidFill>
              <a:effectLst/>
              <a:latin typeface="Roboto" panose="02000000000000000000" pitchFamily="2" charset="0"/>
            </a:endParaRPr>
          </a:p>
          <a:p>
            <a:pPr marL="171450" indent="-171450">
              <a:buFont typeface="Arial" panose="020B0604020202020204" pitchFamily="34" charset="0"/>
              <a:buChar char="•"/>
            </a:pPr>
            <a:r>
              <a:rPr lang="ru-RU" b="0" i="0" dirty="0">
                <a:solidFill>
                  <a:srgbClr val="3C4043"/>
                </a:solidFill>
                <a:effectLst/>
                <a:latin typeface="Roboto" panose="02000000000000000000" pitchFamily="2" charset="0"/>
              </a:rPr>
              <a:t>координационная структура</a:t>
            </a:r>
            <a:endParaRPr lang="en-GB" b="0" i="0" dirty="0">
              <a:solidFill>
                <a:srgbClr val="3C4043"/>
              </a:solidFill>
              <a:effectLst/>
              <a:latin typeface="Roboto" panose="02000000000000000000" pitchFamily="2" charset="0"/>
            </a:endParaRPr>
          </a:p>
          <a:p>
            <a:pPr marL="171450" indent="-171450">
              <a:buFont typeface="Arial" panose="020B0604020202020204" pitchFamily="34" charset="0"/>
              <a:buChar char="•"/>
            </a:pPr>
            <a:r>
              <a:rPr lang="ru-RU" b="0" i="0" dirty="0">
                <a:solidFill>
                  <a:srgbClr val="3C4043"/>
                </a:solidFill>
                <a:effectLst/>
                <a:latin typeface="Roboto" panose="02000000000000000000" pitchFamily="2" charset="0"/>
              </a:rPr>
              <a:t>финансовые инструменты</a:t>
            </a:r>
            <a:endParaRPr lang="en-GB" b="0" i="0" dirty="0">
              <a:solidFill>
                <a:srgbClr val="3C4043"/>
              </a:solidFill>
              <a:effectLst/>
              <a:latin typeface="Roboto" panose="02000000000000000000" pitchFamily="2" charset="0"/>
            </a:endParaRPr>
          </a:p>
          <a:p>
            <a:pPr marL="171450" indent="-171450">
              <a:buFont typeface="Arial" panose="020B0604020202020204" pitchFamily="34" charset="0"/>
              <a:buChar char="•"/>
            </a:pPr>
            <a:endParaRPr lang="en-GB" b="0" i="0" dirty="0">
              <a:solidFill>
                <a:srgbClr val="3C4043"/>
              </a:solidFill>
              <a:effectLst/>
              <a:latin typeface="Roboto" panose="02000000000000000000" pitchFamily="2" charset="0"/>
            </a:endParaRPr>
          </a:p>
          <a:p>
            <a:pPr marL="171450" indent="-171450">
              <a:buFont typeface="Arial" panose="020B0604020202020204" pitchFamily="34" charset="0"/>
              <a:buChar char="•"/>
            </a:pPr>
            <a:r>
              <a:rPr lang="ru-RU" b="0" i="0" dirty="0">
                <a:solidFill>
                  <a:srgbClr val="3C4043"/>
                </a:solidFill>
                <a:effectLst/>
                <a:latin typeface="Roboto" panose="02000000000000000000" pitchFamily="2" charset="0"/>
              </a:rPr>
              <a:t>Интегрировать</a:t>
            </a:r>
            <a:endParaRPr lang="en-GB" b="0" i="0" dirty="0">
              <a:solidFill>
                <a:srgbClr val="3C4043"/>
              </a:solidFill>
              <a:effectLst/>
              <a:latin typeface="Roboto" panose="02000000000000000000" pitchFamily="2" charset="0"/>
            </a:endParaRPr>
          </a:p>
          <a:p>
            <a:pPr marL="171450" indent="-171450">
              <a:buFont typeface="Arial" panose="020B0604020202020204" pitchFamily="34" charset="0"/>
              <a:buChar char="•"/>
            </a:pPr>
            <a:endParaRPr lang="en-GB" b="0" i="0" dirty="0">
              <a:solidFill>
                <a:srgbClr val="3C4043"/>
              </a:solidFill>
              <a:effectLst/>
              <a:latin typeface="Roboto" panose="02000000000000000000" pitchFamily="2" charset="0"/>
            </a:endParaRPr>
          </a:p>
          <a:p>
            <a:pPr marL="171450" indent="-171450">
              <a:buFont typeface="Arial" panose="020B0604020202020204" pitchFamily="34" charset="0"/>
              <a:buChar char="•"/>
            </a:pPr>
            <a:r>
              <a:rPr lang="ru-RU" b="0" i="0" dirty="0" err="1">
                <a:solidFill>
                  <a:srgbClr val="3C4043"/>
                </a:solidFill>
                <a:effectLst/>
                <a:latin typeface="Roboto" panose="02000000000000000000" pitchFamily="2" charset="0"/>
              </a:rPr>
              <a:t>Рукожу</a:t>
            </a:r>
            <a:r>
              <a:rPr lang="ru-RU" b="0" i="0" dirty="0">
                <a:solidFill>
                  <a:srgbClr val="3C4043"/>
                </a:solidFill>
                <a:effectLst/>
                <a:latin typeface="Roboto" panose="02000000000000000000" pitchFamily="2" charset="0"/>
              </a:rPr>
              <a:t> работой команды экспертов, которая работает над навыками развития предприятий.</a:t>
            </a:r>
            <a:endParaRPr lang="en-GB" b="0" i="0" dirty="0">
              <a:solidFill>
                <a:srgbClr val="3C4043"/>
              </a:solidFill>
              <a:effectLst/>
              <a:latin typeface="Roboto" panose="02000000000000000000" pitchFamily="2" charset="0"/>
            </a:endParaRPr>
          </a:p>
          <a:p>
            <a:endParaRPr lang="en-GB" dirty="0"/>
          </a:p>
        </p:txBody>
      </p:sp>
      <p:sp>
        <p:nvSpPr>
          <p:cNvPr id="4" name="Slide Number Placeholder 3"/>
          <p:cNvSpPr>
            <a:spLocks noGrp="1"/>
          </p:cNvSpPr>
          <p:nvPr>
            <p:ph type="sldNum" sz="quarter" idx="5"/>
          </p:nvPr>
        </p:nvSpPr>
        <p:spPr/>
        <p:txBody>
          <a:bodyPr/>
          <a:lstStyle/>
          <a:p>
            <a:fld id="{59643C34-8E1F-43D7-8CA7-884B1BCC6ED8}" type="slidenum">
              <a:rPr lang="en-GB" smtClean="0"/>
              <a:t>1</a:t>
            </a:fld>
            <a:endParaRPr lang="en-GB"/>
          </a:p>
        </p:txBody>
      </p:sp>
    </p:spTree>
    <p:extLst>
      <p:ext uri="{BB962C8B-B14F-4D97-AF65-F5344CB8AC3E}">
        <p14:creationId xmlns:p14="http://schemas.microsoft.com/office/powerpoint/2010/main" val="1701859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lnSpc>
                <a:spcPts val="4536"/>
              </a:lnSpc>
              <a:spcAft>
                <a:spcPts val="1200"/>
              </a:spcAft>
              <a:buFont typeface="Arial"/>
              <a:buNone/>
            </a:pPr>
            <a:r>
              <a:rPr lang="ru-RU" b="0" i="0" dirty="0">
                <a:solidFill>
                  <a:srgbClr val="3C4043"/>
                </a:solidFill>
                <a:effectLst/>
                <a:latin typeface="Roboto" panose="02000000000000000000" pitchFamily="2" charset="0"/>
              </a:rPr>
              <a:t>Основное внимание уделяется</a:t>
            </a:r>
            <a:endParaRPr lang="en-GB" b="0" i="0" dirty="0">
              <a:solidFill>
                <a:srgbClr val="3C4043"/>
              </a:solidFill>
              <a:effectLst/>
              <a:latin typeface="Roboto" panose="02000000000000000000" pitchFamily="2" charset="0"/>
            </a:endParaRPr>
          </a:p>
          <a:p>
            <a:pPr marL="0" lvl="0" indent="0" algn="l">
              <a:lnSpc>
                <a:spcPts val="4536"/>
              </a:lnSpc>
              <a:spcAft>
                <a:spcPts val="1200"/>
              </a:spcAft>
              <a:buFont typeface="Arial"/>
              <a:buNone/>
            </a:pPr>
            <a:r>
              <a:rPr lang="ru-RU" b="0" i="0" dirty="0">
                <a:solidFill>
                  <a:srgbClr val="3C4043"/>
                </a:solidFill>
                <a:effectLst/>
                <a:latin typeface="Roboto" panose="02000000000000000000" pitchFamily="2" charset="0"/>
              </a:rPr>
              <a:t>подсектор</a:t>
            </a:r>
            <a:endParaRPr lang="en-GB" sz="1200" b="0" i="0" dirty="0">
              <a:solidFill>
                <a:srgbClr val="3C4043"/>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59643C34-8E1F-43D7-8CA7-884B1BCC6ED8}" type="slidenum">
              <a:rPr lang="en-GB" smtClean="0"/>
              <a:t>2</a:t>
            </a:fld>
            <a:endParaRPr lang="en-GB"/>
          </a:p>
        </p:txBody>
      </p:sp>
    </p:spTree>
    <p:extLst>
      <p:ext uri="{BB962C8B-B14F-4D97-AF65-F5344CB8AC3E}">
        <p14:creationId xmlns:p14="http://schemas.microsoft.com/office/powerpoint/2010/main" val="2524655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0" i="0" dirty="0">
                <a:solidFill>
                  <a:srgbClr val="3C4043"/>
                </a:solidFill>
                <a:effectLst/>
                <a:latin typeface="Roboto" panose="02000000000000000000" pitchFamily="2" charset="0"/>
              </a:rPr>
              <a:t>Хрустальный шар</a:t>
            </a:r>
            <a:endParaRPr lang="en-GB" dirty="0"/>
          </a:p>
        </p:txBody>
      </p:sp>
      <p:sp>
        <p:nvSpPr>
          <p:cNvPr id="4" name="Slide Number Placeholder 3"/>
          <p:cNvSpPr>
            <a:spLocks noGrp="1"/>
          </p:cNvSpPr>
          <p:nvPr>
            <p:ph type="sldNum" sz="quarter" idx="5"/>
          </p:nvPr>
        </p:nvSpPr>
        <p:spPr/>
        <p:txBody>
          <a:bodyPr/>
          <a:lstStyle/>
          <a:p>
            <a:fld id="{59643C34-8E1F-43D7-8CA7-884B1BCC6ED8}" type="slidenum">
              <a:rPr lang="en-GB" smtClean="0"/>
              <a:t>3</a:t>
            </a:fld>
            <a:endParaRPr lang="en-GB"/>
          </a:p>
        </p:txBody>
      </p:sp>
    </p:spTree>
    <p:extLst>
      <p:ext uri="{BB962C8B-B14F-4D97-AF65-F5344CB8AC3E}">
        <p14:creationId xmlns:p14="http://schemas.microsoft.com/office/powerpoint/2010/main" val="147334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9643C34-8E1F-43D7-8CA7-884B1BCC6ED8}" type="slidenum">
              <a:rPr lang="en-GB" smtClean="0"/>
              <a:t>4</a:t>
            </a:fld>
            <a:endParaRPr lang="en-GB"/>
          </a:p>
        </p:txBody>
      </p:sp>
    </p:spTree>
    <p:extLst>
      <p:ext uri="{BB962C8B-B14F-4D97-AF65-F5344CB8AC3E}">
        <p14:creationId xmlns:p14="http://schemas.microsoft.com/office/powerpoint/2010/main" val="644971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760863"/>
            <a:ext cx="9920461" cy="3803650"/>
          </a:xfrm>
          <a:prstGeom prst="rect">
            <a:avLst/>
          </a:prstGeom>
        </p:spPr>
        <p:txBody>
          <a:bodyPr lIns="0" tIns="0" rIns="0" bIns="0" rtlCol="0" anchor="t">
            <a:spAutoFit/>
          </a:bodyPr>
          <a:lstStyle/>
          <a:p>
            <a:pPr>
              <a:lnSpc>
                <a:spcPts val="9799"/>
              </a:lnSpc>
            </a:pPr>
            <a:r>
              <a:rPr lang="ru-RU" sz="6999" spc="-55" dirty="0">
                <a:solidFill>
                  <a:srgbClr val="4E526B"/>
                </a:solidFill>
                <a:latin typeface="Arial Bold"/>
              </a:rPr>
              <a:t>НАВЫКИ ДЛЯ РАЗВИТИЯ ПРЕДПРИЯТИЙ</a:t>
            </a:r>
            <a:endParaRPr lang="en-US" sz="6999" spc="-55" dirty="0">
              <a:solidFill>
                <a:srgbClr val="4E526B"/>
              </a:solidFill>
              <a:latin typeface="Arial Bold"/>
            </a:endParaRPr>
          </a:p>
        </p:txBody>
      </p:sp>
      <p:grpSp>
        <p:nvGrpSpPr>
          <p:cNvPr id="3" name="Group 3"/>
          <p:cNvGrpSpPr>
            <a:grpSpLocks noChangeAspect="1"/>
          </p:cNvGrpSpPr>
          <p:nvPr/>
        </p:nvGrpSpPr>
        <p:grpSpPr>
          <a:xfrm>
            <a:off x="8839200" y="-38100"/>
            <a:ext cx="9686264" cy="10370025"/>
            <a:chOff x="0" y="0"/>
            <a:chExt cx="5933440" cy="6352286"/>
          </a:xfrm>
        </p:grpSpPr>
        <p:sp>
          <p:nvSpPr>
            <p:cNvPr id="4" name="Freeform 4"/>
            <p:cNvSpPr/>
            <p:nvPr/>
          </p:nvSpPr>
          <p:spPr>
            <a:xfrm>
              <a:off x="-130429" y="-589915"/>
              <a:ext cx="6274054" cy="7025767"/>
            </a:xfrm>
            <a:custGeom>
              <a:avLst/>
              <a:gdLst/>
              <a:ahLst/>
              <a:cxnLst/>
              <a:rect l="l" t="t" r="r" b="b"/>
              <a:pathLst>
                <a:path w="6274054" h="7025767">
                  <a:moveTo>
                    <a:pt x="6045073" y="6923913"/>
                  </a:moveTo>
                  <a:cubicBezTo>
                    <a:pt x="4541393" y="6946011"/>
                    <a:pt x="2941320" y="6924929"/>
                    <a:pt x="1445641" y="6933946"/>
                  </a:cubicBezTo>
                  <a:cubicBezTo>
                    <a:pt x="1132586" y="6926707"/>
                    <a:pt x="794131" y="6947408"/>
                    <a:pt x="467741" y="6934708"/>
                  </a:cubicBezTo>
                  <a:cubicBezTo>
                    <a:pt x="394335" y="6926961"/>
                    <a:pt x="0" y="7025767"/>
                    <a:pt x="252984" y="6679565"/>
                  </a:cubicBezTo>
                  <a:cubicBezTo>
                    <a:pt x="343789" y="6624066"/>
                    <a:pt x="240284" y="6527927"/>
                    <a:pt x="271145" y="6440297"/>
                  </a:cubicBezTo>
                  <a:cubicBezTo>
                    <a:pt x="385064" y="6325997"/>
                    <a:pt x="253365" y="6154420"/>
                    <a:pt x="180086" y="5980684"/>
                  </a:cubicBezTo>
                  <a:cubicBezTo>
                    <a:pt x="173990" y="5836285"/>
                    <a:pt x="293243" y="5720080"/>
                    <a:pt x="219710" y="5566283"/>
                  </a:cubicBezTo>
                  <a:cubicBezTo>
                    <a:pt x="226441" y="5493258"/>
                    <a:pt x="222504" y="5364861"/>
                    <a:pt x="154813" y="5303520"/>
                  </a:cubicBezTo>
                  <a:cubicBezTo>
                    <a:pt x="60960" y="5252847"/>
                    <a:pt x="270002" y="5097907"/>
                    <a:pt x="241554" y="4958969"/>
                  </a:cubicBezTo>
                  <a:cubicBezTo>
                    <a:pt x="249936" y="4830953"/>
                    <a:pt x="239776" y="4682617"/>
                    <a:pt x="214249" y="4531233"/>
                  </a:cubicBezTo>
                  <a:cubicBezTo>
                    <a:pt x="220726" y="4479290"/>
                    <a:pt x="249301" y="4431538"/>
                    <a:pt x="237998" y="4381627"/>
                  </a:cubicBezTo>
                  <a:cubicBezTo>
                    <a:pt x="241808" y="4308856"/>
                    <a:pt x="334137" y="4236085"/>
                    <a:pt x="266065" y="4175125"/>
                  </a:cubicBezTo>
                  <a:cubicBezTo>
                    <a:pt x="254254" y="4164838"/>
                    <a:pt x="267970" y="4147439"/>
                    <a:pt x="282829" y="4128770"/>
                  </a:cubicBezTo>
                  <a:cubicBezTo>
                    <a:pt x="272288" y="4119118"/>
                    <a:pt x="185801" y="3975735"/>
                    <a:pt x="223901" y="3916807"/>
                  </a:cubicBezTo>
                  <a:cubicBezTo>
                    <a:pt x="221742" y="3853180"/>
                    <a:pt x="297942" y="3860546"/>
                    <a:pt x="224155" y="3721735"/>
                  </a:cubicBezTo>
                  <a:cubicBezTo>
                    <a:pt x="175133" y="3708019"/>
                    <a:pt x="331470" y="3537712"/>
                    <a:pt x="398399" y="3410585"/>
                  </a:cubicBezTo>
                  <a:cubicBezTo>
                    <a:pt x="378841" y="3338195"/>
                    <a:pt x="428498" y="3276092"/>
                    <a:pt x="449453" y="3202940"/>
                  </a:cubicBezTo>
                  <a:cubicBezTo>
                    <a:pt x="471805" y="3096514"/>
                    <a:pt x="449199" y="3031236"/>
                    <a:pt x="565150" y="2936113"/>
                  </a:cubicBezTo>
                  <a:cubicBezTo>
                    <a:pt x="599186" y="2862453"/>
                    <a:pt x="512953" y="2778633"/>
                    <a:pt x="556133" y="2666238"/>
                  </a:cubicBezTo>
                  <a:cubicBezTo>
                    <a:pt x="537337" y="2651125"/>
                    <a:pt x="590296" y="2634107"/>
                    <a:pt x="556260" y="2608453"/>
                  </a:cubicBezTo>
                  <a:cubicBezTo>
                    <a:pt x="541147" y="2588133"/>
                    <a:pt x="510794" y="2592324"/>
                    <a:pt x="540258" y="2549906"/>
                  </a:cubicBezTo>
                  <a:cubicBezTo>
                    <a:pt x="529717" y="2532888"/>
                    <a:pt x="574294" y="2410587"/>
                    <a:pt x="550672" y="2322068"/>
                  </a:cubicBezTo>
                  <a:cubicBezTo>
                    <a:pt x="546608" y="2311400"/>
                    <a:pt x="613410" y="2273427"/>
                    <a:pt x="586867" y="2247265"/>
                  </a:cubicBezTo>
                  <a:cubicBezTo>
                    <a:pt x="616839" y="2186432"/>
                    <a:pt x="518795" y="2149983"/>
                    <a:pt x="601853" y="2010791"/>
                  </a:cubicBezTo>
                  <a:cubicBezTo>
                    <a:pt x="553847" y="1976120"/>
                    <a:pt x="571500" y="1934718"/>
                    <a:pt x="567309" y="1894078"/>
                  </a:cubicBezTo>
                  <a:cubicBezTo>
                    <a:pt x="623316" y="1828038"/>
                    <a:pt x="645541" y="1689481"/>
                    <a:pt x="770382" y="1441196"/>
                  </a:cubicBezTo>
                  <a:cubicBezTo>
                    <a:pt x="836422" y="1354836"/>
                    <a:pt x="828294" y="1225042"/>
                    <a:pt x="912749" y="1005078"/>
                  </a:cubicBezTo>
                  <a:cubicBezTo>
                    <a:pt x="886714" y="977011"/>
                    <a:pt x="1022477" y="986790"/>
                    <a:pt x="1114298" y="806831"/>
                  </a:cubicBezTo>
                  <a:cubicBezTo>
                    <a:pt x="1098804" y="738886"/>
                    <a:pt x="1201293" y="676021"/>
                    <a:pt x="1157986" y="599567"/>
                  </a:cubicBezTo>
                  <a:cubicBezTo>
                    <a:pt x="1570228" y="609219"/>
                    <a:pt x="2071116" y="598805"/>
                    <a:pt x="2572766" y="601599"/>
                  </a:cubicBezTo>
                  <a:cubicBezTo>
                    <a:pt x="3586988" y="605282"/>
                    <a:pt x="4528185" y="602742"/>
                    <a:pt x="5528818" y="601853"/>
                  </a:cubicBezTo>
                  <a:cubicBezTo>
                    <a:pt x="6274054" y="693420"/>
                    <a:pt x="6000750" y="0"/>
                    <a:pt x="6063869" y="2884424"/>
                  </a:cubicBezTo>
                  <a:cubicBezTo>
                    <a:pt x="6029833" y="4200398"/>
                    <a:pt x="6083554" y="5679694"/>
                    <a:pt x="6045073" y="6923913"/>
                  </a:cubicBezTo>
                  <a:close/>
                </a:path>
              </a:pathLst>
            </a:custGeom>
            <a:blipFill>
              <a:blip r:embed="rId3"/>
              <a:stretch>
                <a:fillRect l="-117540" r="-25083"/>
              </a:stretch>
            </a:blipFill>
          </p:spPr>
          <p:txBody>
            <a:bodyPr/>
            <a:lstStyle/>
            <a:p>
              <a:endParaRPr lang="en-GB"/>
            </a:p>
          </p:txBody>
        </p:sp>
      </p:grpSp>
      <p:sp>
        <p:nvSpPr>
          <p:cNvPr id="5" name="Freeform 5"/>
          <p:cNvSpPr/>
          <p:nvPr/>
        </p:nvSpPr>
        <p:spPr>
          <a:xfrm>
            <a:off x="783970" y="309206"/>
            <a:ext cx="3506658" cy="2832531"/>
          </a:xfrm>
          <a:custGeom>
            <a:avLst/>
            <a:gdLst/>
            <a:ahLst/>
            <a:cxnLst/>
            <a:rect l="l" t="t" r="r" b="b"/>
            <a:pathLst>
              <a:path w="3506658" h="2832531">
                <a:moveTo>
                  <a:pt x="0" y="0"/>
                </a:moveTo>
                <a:lnTo>
                  <a:pt x="3506658" y="0"/>
                </a:lnTo>
                <a:lnTo>
                  <a:pt x="3506658" y="2832532"/>
                </a:lnTo>
                <a:lnTo>
                  <a:pt x="0" y="2832532"/>
                </a:lnTo>
                <a:lnTo>
                  <a:pt x="0" y="0"/>
                </a:lnTo>
                <a:close/>
              </a:path>
            </a:pathLst>
          </a:custGeom>
          <a:blipFill>
            <a:blip r:embed="rId4"/>
            <a:stretch>
              <a:fillRect/>
            </a:stretch>
          </a:blipFill>
        </p:spPr>
        <p:txBody>
          <a:bodyPr/>
          <a:lstStyle/>
          <a:p>
            <a:endParaRPr lang="en-GB"/>
          </a:p>
        </p:txBody>
      </p:sp>
      <p:sp>
        <p:nvSpPr>
          <p:cNvPr id="6" name="Freeform 6"/>
          <p:cNvSpPr/>
          <p:nvPr/>
        </p:nvSpPr>
        <p:spPr>
          <a:xfrm>
            <a:off x="4684738" y="846030"/>
            <a:ext cx="3344995" cy="1758884"/>
          </a:xfrm>
          <a:custGeom>
            <a:avLst/>
            <a:gdLst/>
            <a:ahLst/>
            <a:cxnLst/>
            <a:rect l="l" t="t" r="r" b="b"/>
            <a:pathLst>
              <a:path w="3344995" h="1758884">
                <a:moveTo>
                  <a:pt x="0" y="0"/>
                </a:moveTo>
                <a:lnTo>
                  <a:pt x="3344995" y="0"/>
                </a:lnTo>
                <a:lnTo>
                  <a:pt x="3344995" y="1758884"/>
                </a:lnTo>
                <a:lnTo>
                  <a:pt x="0" y="1758884"/>
                </a:lnTo>
                <a:lnTo>
                  <a:pt x="0" y="0"/>
                </a:lnTo>
                <a:close/>
              </a:path>
            </a:pathLst>
          </a:custGeom>
          <a:blipFill>
            <a:blip r:embed="rId5"/>
            <a:stretch>
              <a:fillRect/>
            </a:stretch>
          </a:blipFill>
        </p:spPr>
        <p:txBody>
          <a:bodyPr/>
          <a:lstStyle/>
          <a:p>
            <a:endParaRPr lang="en-GB"/>
          </a:p>
        </p:txBody>
      </p:sp>
      <p:sp>
        <p:nvSpPr>
          <p:cNvPr id="7" name="TextBox 7"/>
          <p:cNvSpPr txBox="1"/>
          <p:nvPr/>
        </p:nvSpPr>
        <p:spPr>
          <a:xfrm>
            <a:off x="1028700" y="8434578"/>
            <a:ext cx="6116466" cy="666849"/>
          </a:xfrm>
          <a:prstGeom prst="rect">
            <a:avLst/>
          </a:prstGeom>
        </p:spPr>
        <p:txBody>
          <a:bodyPr lIns="0" tIns="0" rIns="0" bIns="0" rtlCol="0" anchor="t">
            <a:spAutoFit/>
          </a:bodyPr>
          <a:lstStyle/>
          <a:p>
            <a:pPr>
              <a:lnSpc>
                <a:spcPts val="2592"/>
              </a:lnSpc>
            </a:pPr>
            <a:r>
              <a:rPr lang="ru-RU" sz="2400" dirty="0">
                <a:solidFill>
                  <a:srgbClr val="4E526B"/>
                </a:solidFill>
                <a:latin typeface="Arial Bold"/>
              </a:rPr>
              <a:t>Пирита </a:t>
            </a:r>
            <a:r>
              <a:rPr lang="ru-RU" sz="2400" dirty="0" err="1">
                <a:solidFill>
                  <a:srgbClr val="4E526B"/>
                </a:solidFill>
                <a:latin typeface="Arial Bold"/>
              </a:rPr>
              <a:t>Вуоринен</a:t>
            </a:r>
            <a:endParaRPr lang="ru-RU" sz="2400" dirty="0">
              <a:solidFill>
                <a:srgbClr val="4E526B"/>
              </a:solidFill>
              <a:latin typeface="Arial Bold"/>
            </a:endParaRPr>
          </a:p>
          <a:p>
            <a:pPr>
              <a:lnSpc>
                <a:spcPts val="2592"/>
              </a:lnSpc>
            </a:pPr>
            <a:r>
              <a:rPr lang="ru-RU" sz="2400" dirty="0">
                <a:solidFill>
                  <a:srgbClr val="4E526B"/>
                </a:solidFill>
                <a:latin typeface="Arial Bold"/>
              </a:rPr>
              <a:t>Старший эксперт</a:t>
            </a:r>
            <a:endParaRPr lang="en-US" sz="2400" dirty="0">
              <a:solidFill>
                <a:srgbClr val="4E526B"/>
              </a:solidFill>
              <a:latin typeface="Arial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66800" y="1565994"/>
            <a:ext cx="15590520" cy="910506"/>
          </a:xfrm>
          <a:prstGeom prst="rect">
            <a:avLst/>
          </a:prstGeom>
        </p:spPr>
        <p:txBody>
          <a:bodyPr lIns="0" tIns="0" rIns="0" bIns="0" rtlCol="0" anchor="t">
            <a:spAutoFit/>
          </a:bodyPr>
          <a:lstStyle/>
          <a:p>
            <a:pPr algn="l">
              <a:lnSpc>
                <a:spcPts val="7128"/>
              </a:lnSpc>
            </a:pPr>
            <a:r>
              <a:rPr lang="en-GB" sz="6600" b="1" i="0" dirty="0">
                <a:solidFill>
                  <a:srgbClr val="3C4043"/>
                </a:solidFill>
                <a:effectLst/>
                <a:latin typeface="Roboto" panose="02000000000000000000" pitchFamily="2" charset="0"/>
              </a:rPr>
              <a:t>O</a:t>
            </a:r>
            <a:r>
              <a:rPr lang="ru-RU" sz="6600" b="1" i="0" dirty="0" err="1">
                <a:solidFill>
                  <a:srgbClr val="3C4043"/>
                </a:solidFill>
                <a:effectLst/>
                <a:latin typeface="Roboto" panose="02000000000000000000" pitchFamily="2" charset="0"/>
              </a:rPr>
              <a:t>боснование</a:t>
            </a:r>
            <a:r>
              <a:rPr lang="ru-RU" sz="6600" b="1" i="0" dirty="0">
                <a:solidFill>
                  <a:srgbClr val="3C4043"/>
                </a:solidFill>
                <a:effectLst/>
                <a:latin typeface="Roboto" panose="02000000000000000000" pitchFamily="2" charset="0"/>
              </a:rPr>
              <a:t> проекта</a:t>
            </a:r>
            <a:endParaRPr lang="en-US" sz="6600" b="1" spc="-55" dirty="0">
              <a:solidFill>
                <a:srgbClr val="4E526B"/>
              </a:solidFill>
              <a:latin typeface="Arial Bold"/>
            </a:endParaRPr>
          </a:p>
        </p:txBody>
      </p:sp>
      <p:sp>
        <p:nvSpPr>
          <p:cNvPr id="6" name="Freeform 6"/>
          <p:cNvSpPr/>
          <p:nvPr/>
        </p:nvSpPr>
        <p:spPr>
          <a:xfrm>
            <a:off x="1028701" y="-199885"/>
            <a:ext cx="6438900" cy="1266685"/>
          </a:xfrm>
          <a:custGeom>
            <a:avLst/>
            <a:gdLst/>
            <a:ahLst/>
            <a:cxnLst/>
            <a:rect l="l" t="t" r="r" b="b"/>
            <a:pathLst>
              <a:path w="6438900" h="1266685">
                <a:moveTo>
                  <a:pt x="0" y="0"/>
                </a:moveTo>
                <a:lnTo>
                  <a:pt x="6438900" y="0"/>
                </a:lnTo>
                <a:lnTo>
                  <a:pt x="6438900" y="1266685"/>
                </a:lnTo>
                <a:lnTo>
                  <a:pt x="0" y="12666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3">
            <a:extLst>
              <a:ext uri="{FF2B5EF4-FFF2-40B4-BE49-F238E27FC236}">
                <a16:creationId xmlns:a16="http://schemas.microsoft.com/office/drawing/2014/main" id="{52F9EC6B-2F1D-5E61-05CF-0EFCD6E48497}"/>
              </a:ext>
            </a:extLst>
          </p:cNvPr>
          <p:cNvSpPr txBox="1"/>
          <p:nvPr/>
        </p:nvSpPr>
        <p:spPr>
          <a:xfrm>
            <a:off x="1028701" y="6597674"/>
            <a:ext cx="7529489" cy="2411366"/>
          </a:xfrm>
          <a:prstGeom prst="rect">
            <a:avLst/>
          </a:prstGeom>
        </p:spPr>
        <p:txBody>
          <a:bodyPr wrap="square" lIns="0" tIns="0" rIns="0" bIns="0" rtlCol="0" anchor="t">
            <a:spAutoFit/>
          </a:bodyPr>
          <a:lstStyle>
            <a:defPPr>
              <a:defRPr lang="en-US"/>
            </a:defPPr>
            <a:lvl2pPr marL="380047" lvl="1">
              <a:lnSpc>
                <a:spcPts val="4536"/>
              </a:lnSpc>
              <a:spcAft>
                <a:spcPts val="1200"/>
              </a:spcAft>
              <a:defRPr sz="3200" b="1" i="0">
                <a:solidFill>
                  <a:srgbClr val="3C4043"/>
                </a:solidFill>
                <a:effectLst/>
                <a:latin typeface="Arial" panose="020B0604020202020204" pitchFamily="34" charset="0"/>
                <a:cs typeface="Arial" panose="020B0604020202020204" pitchFamily="34" charset="0"/>
              </a:defRPr>
            </a:lvl2pPr>
          </a:lstStyle>
          <a:p>
            <a:pPr lvl="1"/>
            <a:r>
              <a:rPr lang="ru-RU" i="0" dirty="0">
                <a:solidFill>
                  <a:srgbClr val="3C4043"/>
                </a:solidFill>
                <a:effectLst/>
                <a:latin typeface="Roboto" panose="02000000000000000000" pitchFamily="2" charset="0"/>
              </a:rPr>
              <a:t>Точки, где старые отрасли сходятся с цифровизацией и экологизацией</a:t>
            </a:r>
            <a:r>
              <a:rPr lang="en-GB" i="0" dirty="0">
                <a:solidFill>
                  <a:srgbClr val="3C4043"/>
                </a:solidFill>
                <a:effectLst/>
                <a:latin typeface="Roboto" panose="02000000000000000000" pitchFamily="2" charset="0"/>
              </a:rPr>
              <a:t>.</a:t>
            </a:r>
            <a:r>
              <a:rPr lang="ru-RU" dirty="0"/>
              <a:t> </a:t>
            </a:r>
            <a:endParaRPr lang="en-GB" dirty="0"/>
          </a:p>
          <a:p>
            <a:pPr lvl="1"/>
            <a:r>
              <a:rPr lang="ru-RU" b="0" dirty="0">
                <a:solidFill>
                  <a:srgbClr val="4E526B"/>
                </a:solidFill>
                <a:latin typeface="Arial"/>
                <a:cs typeface="+mn-cs"/>
              </a:rPr>
              <a:t>=&gt; инновация, </a:t>
            </a:r>
            <a:r>
              <a:rPr lang="en-GB" b="0" dirty="0">
                <a:solidFill>
                  <a:srgbClr val="4E526B"/>
                </a:solidFill>
                <a:latin typeface="Arial"/>
                <a:cs typeface="+mn-cs"/>
              </a:rPr>
              <a:t>c</a:t>
            </a:r>
            <a:r>
              <a:rPr lang="ru-RU" b="0" dirty="0" err="1">
                <a:solidFill>
                  <a:srgbClr val="4E526B"/>
                </a:solidFill>
                <a:latin typeface="Arial"/>
                <a:cs typeface="+mn-cs"/>
              </a:rPr>
              <a:t>тремление</a:t>
            </a:r>
            <a:r>
              <a:rPr lang="ru-RU" b="0" dirty="0">
                <a:solidFill>
                  <a:srgbClr val="4E526B"/>
                </a:solidFill>
                <a:latin typeface="Arial"/>
                <a:cs typeface="+mn-cs"/>
              </a:rPr>
              <a:t> к конкурентоспособности </a:t>
            </a:r>
          </a:p>
        </p:txBody>
      </p:sp>
      <p:sp>
        <p:nvSpPr>
          <p:cNvPr id="5" name="TextBox 4">
            <a:extLst>
              <a:ext uri="{FF2B5EF4-FFF2-40B4-BE49-F238E27FC236}">
                <a16:creationId xmlns:a16="http://schemas.microsoft.com/office/drawing/2014/main" id="{257C6047-294C-0914-02DA-92D623369812}"/>
              </a:ext>
            </a:extLst>
          </p:cNvPr>
          <p:cNvSpPr txBox="1"/>
          <p:nvPr/>
        </p:nvSpPr>
        <p:spPr>
          <a:xfrm>
            <a:off x="1028701" y="2842809"/>
            <a:ext cx="9144000" cy="3388556"/>
          </a:xfrm>
          <a:prstGeom prst="rect">
            <a:avLst/>
          </a:prstGeom>
          <a:noFill/>
        </p:spPr>
        <p:txBody>
          <a:bodyPr wrap="square">
            <a:spAutoFit/>
          </a:bodyPr>
          <a:lstStyle/>
          <a:p>
            <a:pPr marL="380047" lvl="1">
              <a:lnSpc>
                <a:spcPts val="4536"/>
              </a:lnSpc>
              <a:spcAft>
                <a:spcPts val="1200"/>
              </a:spcAft>
            </a:pPr>
            <a:r>
              <a:rPr lang="ru-RU" sz="3200" b="1" i="0" dirty="0">
                <a:solidFill>
                  <a:srgbClr val="3C4043"/>
                </a:solidFill>
                <a:effectLst/>
                <a:latin typeface="Roboto" panose="02000000000000000000" pitchFamily="2" charset="0"/>
              </a:rPr>
              <a:t>От </a:t>
            </a:r>
            <a:r>
              <a:rPr lang="en-GB" sz="3200" b="1" i="0" dirty="0">
                <a:solidFill>
                  <a:srgbClr val="3C4043"/>
                </a:solidFill>
                <a:effectLst/>
                <a:latin typeface="Roboto" panose="02000000000000000000" pitchFamily="2" charset="0"/>
              </a:rPr>
              <a:t>smart-</a:t>
            </a:r>
            <a:r>
              <a:rPr lang="ru-RU" sz="3200" b="1" i="0" dirty="0">
                <a:solidFill>
                  <a:srgbClr val="3C4043"/>
                </a:solidFill>
                <a:effectLst/>
                <a:latin typeface="Roboto" panose="02000000000000000000" pitchFamily="2" charset="0"/>
              </a:rPr>
              <a:t>специализации</a:t>
            </a:r>
            <a:endParaRPr lang="en-GB" sz="3200" b="1" dirty="0">
              <a:solidFill>
                <a:srgbClr val="4E526B"/>
              </a:solidFill>
              <a:latin typeface="Arial"/>
            </a:endParaRPr>
          </a:p>
          <a:p>
            <a:pPr marL="760095" lvl="1" indent="-380048">
              <a:lnSpc>
                <a:spcPts val="4536"/>
              </a:lnSpc>
              <a:spcAft>
                <a:spcPts val="1200"/>
              </a:spcAft>
              <a:buFont typeface="Arial"/>
              <a:buChar char="•"/>
            </a:pPr>
            <a:r>
              <a:rPr lang="ru-RU" sz="3200" dirty="0">
                <a:solidFill>
                  <a:srgbClr val="4E526B"/>
                </a:solidFill>
                <a:latin typeface="Arial"/>
              </a:rPr>
              <a:t>приоритеты экономического роста и конкурентоспособности</a:t>
            </a:r>
            <a:endParaRPr lang="en-GB" sz="3200" dirty="0">
              <a:solidFill>
                <a:srgbClr val="4E526B"/>
              </a:solidFill>
              <a:latin typeface="Arial"/>
            </a:endParaRPr>
          </a:p>
          <a:p>
            <a:pPr marL="760095" lvl="1" indent="-380048">
              <a:lnSpc>
                <a:spcPts val="4536"/>
              </a:lnSpc>
              <a:spcAft>
                <a:spcPts val="1200"/>
              </a:spcAft>
              <a:buFont typeface="Arial"/>
              <a:buChar char="•"/>
            </a:pPr>
            <a:r>
              <a:rPr lang="ru-RU" sz="3200" dirty="0">
                <a:solidFill>
                  <a:srgbClr val="4E526B"/>
                </a:solidFill>
                <a:latin typeface="Arial"/>
              </a:rPr>
              <a:t>заинтересованные стороны </a:t>
            </a:r>
            <a:endParaRPr lang="en-GB" sz="3200" dirty="0">
              <a:solidFill>
                <a:srgbClr val="4E526B"/>
              </a:solidFill>
              <a:latin typeface="Arial"/>
            </a:endParaRPr>
          </a:p>
          <a:p>
            <a:pPr marL="760095" lvl="1" indent="-380048">
              <a:lnSpc>
                <a:spcPts val="4536"/>
              </a:lnSpc>
              <a:spcAft>
                <a:spcPts val="1200"/>
              </a:spcAft>
              <a:buFont typeface="Arial"/>
              <a:buChar char="•"/>
            </a:pPr>
            <a:r>
              <a:rPr lang="ru-RU" sz="3200" dirty="0">
                <a:solidFill>
                  <a:srgbClr val="4E526B"/>
                </a:solidFill>
                <a:latin typeface="Arial"/>
              </a:rPr>
              <a:t>координационная структура</a:t>
            </a:r>
            <a:endParaRPr lang="en-GB" sz="3200" dirty="0">
              <a:solidFill>
                <a:srgbClr val="4E526B"/>
              </a:solidFill>
              <a:latin typeface="Arial"/>
            </a:endParaRPr>
          </a:p>
        </p:txBody>
      </p:sp>
      <p:sp>
        <p:nvSpPr>
          <p:cNvPr id="8" name="TextBox 3">
            <a:extLst>
              <a:ext uri="{FF2B5EF4-FFF2-40B4-BE49-F238E27FC236}">
                <a16:creationId xmlns:a16="http://schemas.microsoft.com/office/drawing/2014/main" id="{BE31473F-14F5-3CDD-4E5D-34B9A92747AF}"/>
              </a:ext>
            </a:extLst>
          </p:cNvPr>
          <p:cNvSpPr txBox="1"/>
          <p:nvPr/>
        </p:nvSpPr>
        <p:spPr>
          <a:xfrm>
            <a:off x="9300114" y="2853587"/>
            <a:ext cx="8040029" cy="5344412"/>
          </a:xfrm>
          <a:prstGeom prst="rect">
            <a:avLst/>
          </a:prstGeom>
        </p:spPr>
        <p:txBody>
          <a:bodyPr wrap="square" lIns="0" tIns="0" rIns="0" bIns="0" rtlCol="0" anchor="t">
            <a:spAutoFit/>
          </a:bodyPr>
          <a:lstStyle/>
          <a:p>
            <a:pPr marL="380047" lvl="1" algn="l">
              <a:lnSpc>
                <a:spcPts val="4536"/>
              </a:lnSpc>
              <a:spcAft>
                <a:spcPts val="1200"/>
              </a:spcAft>
            </a:pPr>
            <a:r>
              <a:rPr lang="en-GB" sz="3200" b="1" i="0" dirty="0">
                <a:solidFill>
                  <a:srgbClr val="3C4043"/>
                </a:solidFill>
                <a:effectLst/>
                <a:latin typeface="Arial" panose="020B0604020202020204" pitchFamily="34" charset="0"/>
                <a:cs typeface="Arial" panose="020B0604020202020204" pitchFamily="34" charset="0"/>
              </a:rPr>
              <a:t>M</a:t>
            </a:r>
            <a:r>
              <a:rPr lang="ru-RU" sz="3200" b="1" i="0" dirty="0">
                <a:solidFill>
                  <a:srgbClr val="3C4043"/>
                </a:solidFill>
                <a:effectLst/>
                <a:latin typeface="Arial" panose="020B0604020202020204" pitchFamily="34" charset="0"/>
                <a:cs typeface="Arial" panose="020B0604020202020204" pitchFamily="34" charset="0"/>
              </a:rPr>
              <a:t>алые и средние предприятия</a:t>
            </a:r>
            <a:r>
              <a:rPr lang="en-GB" sz="3200" b="1" i="0" dirty="0">
                <a:solidFill>
                  <a:srgbClr val="3C4043"/>
                </a:solidFill>
                <a:effectLst/>
                <a:latin typeface="Arial" panose="020B0604020202020204" pitchFamily="34" charset="0"/>
                <a:cs typeface="Arial" panose="020B0604020202020204" pitchFamily="34" charset="0"/>
              </a:rPr>
              <a:t> (</a:t>
            </a:r>
            <a:r>
              <a:rPr lang="ru-RU" sz="3200" b="1" dirty="0">
                <a:solidFill>
                  <a:srgbClr val="4E526B"/>
                </a:solidFill>
                <a:latin typeface="Arial" panose="020B0604020202020204" pitchFamily="34" charset="0"/>
                <a:cs typeface="Arial" panose="020B0604020202020204" pitchFamily="34" charset="0"/>
              </a:rPr>
              <a:t>МСП</a:t>
            </a:r>
            <a:r>
              <a:rPr lang="en-GB" sz="3200" b="1" dirty="0">
                <a:solidFill>
                  <a:srgbClr val="4E526B"/>
                </a:solidFill>
                <a:latin typeface="Arial" panose="020B0604020202020204" pitchFamily="34" charset="0"/>
                <a:cs typeface="Arial" panose="020B0604020202020204" pitchFamily="34" charset="0"/>
              </a:rPr>
              <a:t>)</a:t>
            </a:r>
            <a:endParaRPr lang="en-US" sz="3200" b="1" dirty="0">
              <a:solidFill>
                <a:srgbClr val="4E526B"/>
              </a:solidFill>
              <a:latin typeface="Arial" panose="020B0604020202020204" pitchFamily="34" charset="0"/>
              <a:cs typeface="Arial" panose="020B0604020202020204" pitchFamily="34" charset="0"/>
            </a:endParaRPr>
          </a:p>
          <a:p>
            <a:pPr marL="760095" lvl="1" indent="-380048" algn="l">
              <a:lnSpc>
                <a:spcPts val="4536"/>
              </a:lnSpc>
              <a:spcAft>
                <a:spcPts val="1200"/>
              </a:spcAft>
              <a:buFont typeface="Arial"/>
              <a:buChar char="•"/>
            </a:pPr>
            <a:r>
              <a:rPr lang="ru-RU" sz="3200" dirty="0">
                <a:solidFill>
                  <a:srgbClr val="4E526B"/>
                </a:solidFill>
                <a:latin typeface="Arial"/>
              </a:rPr>
              <a:t>До 99% компаний </a:t>
            </a:r>
            <a:endParaRPr lang="en-GB" sz="3200" dirty="0">
              <a:solidFill>
                <a:srgbClr val="4E526B"/>
              </a:solidFill>
              <a:latin typeface="Arial"/>
            </a:endParaRPr>
          </a:p>
          <a:p>
            <a:pPr marL="760095" lvl="1" indent="-380048" algn="l">
              <a:lnSpc>
                <a:spcPts val="4536"/>
              </a:lnSpc>
              <a:spcAft>
                <a:spcPts val="1200"/>
              </a:spcAft>
              <a:buFont typeface="Arial"/>
              <a:buChar char="•"/>
            </a:pPr>
            <a:r>
              <a:rPr lang="ru-RU" sz="3200" dirty="0">
                <a:solidFill>
                  <a:srgbClr val="4E526B"/>
                </a:solidFill>
                <a:latin typeface="Arial"/>
              </a:rPr>
              <a:t>Крупнейший работодатель </a:t>
            </a:r>
          </a:p>
          <a:p>
            <a:pPr marL="760095" lvl="1" indent="-380048" algn="l">
              <a:lnSpc>
                <a:spcPts val="4536"/>
              </a:lnSpc>
              <a:spcAft>
                <a:spcPts val="1200"/>
              </a:spcAft>
              <a:buFont typeface="Arial"/>
              <a:buChar char="•"/>
            </a:pPr>
            <a:r>
              <a:rPr lang="ru-RU" sz="3200" dirty="0">
                <a:solidFill>
                  <a:srgbClr val="4E526B"/>
                </a:solidFill>
                <a:latin typeface="Arial"/>
              </a:rPr>
              <a:t>Драйвер конкурентоспособности </a:t>
            </a:r>
            <a:endParaRPr lang="en-US" sz="3200" dirty="0">
              <a:solidFill>
                <a:srgbClr val="4E526B"/>
              </a:solidFill>
              <a:latin typeface="Arial"/>
            </a:endParaRPr>
          </a:p>
          <a:p>
            <a:pPr marL="760095" lvl="1" indent="-380048" algn="l">
              <a:lnSpc>
                <a:spcPts val="4536"/>
              </a:lnSpc>
              <a:spcAft>
                <a:spcPts val="1200"/>
              </a:spcAft>
              <a:buFont typeface="Arial"/>
              <a:buChar char="•"/>
            </a:pPr>
            <a:r>
              <a:rPr lang="ru-RU" sz="3200" dirty="0">
                <a:solidFill>
                  <a:srgbClr val="4E526B"/>
                </a:solidFill>
                <a:latin typeface="Arial"/>
              </a:rPr>
              <a:t>Привлекательные возможности трудоустройства</a:t>
            </a:r>
            <a:endParaRPr lang="en-GB" sz="3200" dirty="0">
              <a:solidFill>
                <a:srgbClr val="4E526B"/>
              </a:solidFill>
              <a:latin typeface="Arial"/>
            </a:endParaRPr>
          </a:p>
          <a:p>
            <a:pPr marL="760095" lvl="1" indent="-380048" algn="l">
              <a:lnSpc>
                <a:spcPts val="4536"/>
              </a:lnSpc>
              <a:spcAft>
                <a:spcPts val="1200"/>
              </a:spcAft>
              <a:buFont typeface="Arial"/>
              <a:buChar char="•"/>
            </a:pPr>
            <a:r>
              <a:rPr lang="ru-RU" sz="3200" dirty="0">
                <a:solidFill>
                  <a:srgbClr val="4E526B"/>
                </a:solidFill>
                <a:latin typeface="Arial"/>
              </a:rPr>
              <a:t>Потенциал замедления эмиграции</a:t>
            </a:r>
            <a:r>
              <a:rPr lang="en-GB" sz="3200" dirty="0">
                <a:solidFill>
                  <a:srgbClr val="4E526B"/>
                </a:solidFill>
                <a:latin typeface="Arial"/>
              </a:rPr>
              <a:t> </a:t>
            </a:r>
            <a:r>
              <a:rPr lang="ru-RU" sz="3200" dirty="0">
                <a:solidFill>
                  <a:srgbClr val="4E526B"/>
                </a:solidFill>
                <a:latin typeface="Arial"/>
              </a:rPr>
              <a:t>и утечки мозгов</a:t>
            </a:r>
            <a:endParaRPr lang="en-GB" sz="3200" dirty="0">
              <a:solidFill>
                <a:srgbClr val="4E526B"/>
              </a:solidFill>
              <a:latin typeface="Arial"/>
            </a:endParaRPr>
          </a:p>
        </p:txBody>
      </p:sp>
    </p:spTree>
    <p:extLst>
      <p:ext uri="{BB962C8B-B14F-4D97-AF65-F5344CB8AC3E}">
        <p14:creationId xmlns:p14="http://schemas.microsoft.com/office/powerpoint/2010/main" val="570907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a:extLst>
              <a:ext uri="{FF2B5EF4-FFF2-40B4-BE49-F238E27FC236}">
                <a16:creationId xmlns:a16="http://schemas.microsoft.com/office/drawing/2014/main" id="{E921E8E8-9B3C-E395-C5E2-03EB886A9752}"/>
              </a:ext>
            </a:extLst>
          </p:cNvPr>
          <p:cNvSpPr/>
          <p:nvPr/>
        </p:nvSpPr>
        <p:spPr>
          <a:xfrm>
            <a:off x="16208657" y="1549140"/>
            <a:ext cx="1306030" cy="8470512"/>
          </a:xfrm>
          <a:custGeom>
            <a:avLst/>
            <a:gdLst/>
            <a:ahLst/>
            <a:cxnLst/>
            <a:rect l="l" t="t" r="r" b="b"/>
            <a:pathLst>
              <a:path w="4747680" h="1845661">
                <a:moveTo>
                  <a:pt x="0" y="0"/>
                </a:moveTo>
                <a:lnTo>
                  <a:pt x="4747680" y="0"/>
                </a:lnTo>
                <a:lnTo>
                  <a:pt x="4747680" y="1845660"/>
                </a:lnTo>
                <a:lnTo>
                  <a:pt x="0" y="1845660"/>
                </a:lnTo>
                <a:lnTo>
                  <a:pt x="0" y="0"/>
                </a:lnTo>
                <a:close/>
              </a:path>
            </a:pathLst>
          </a:custGeom>
          <a:solidFill>
            <a:schemeClr val="bg1">
              <a:lumMod val="65000"/>
            </a:schemeClr>
          </a:solidFill>
          <a:ln>
            <a:solidFill>
              <a:schemeClr val="tx1">
                <a:lumMod val="75000"/>
                <a:lumOff val="25000"/>
              </a:schemeClr>
            </a:solidFill>
          </a:ln>
        </p:spPr>
        <p:txBody>
          <a:bodyPr vert="vert270" anchor="ctr" anchorCtr="0"/>
          <a:lstStyle/>
          <a:p>
            <a:pPr algn="ctr"/>
            <a:r>
              <a:rPr lang="ru-RU" sz="3000" b="1" dirty="0">
                <a:solidFill>
                  <a:schemeClr val="bg1"/>
                </a:solidFill>
                <a:latin typeface="Arial" panose="020B0604020202020204" pitchFamily="34" charset="0"/>
                <a:cs typeface="Arial" panose="020B0604020202020204" pitchFamily="34" charset="0"/>
              </a:rPr>
              <a:t>Партнеры по взаимному обучению</a:t>
            </a:r>
            <a:endParaRPr lang="en-GB" sz="3000" b="1" dirty="0">
              <a:solidFill>
                <a:schemeClr val="bg1"/>
              </a:solidFill>
              <a:latin typeface="Arial" panose="020B0604020202020204" pitchFamily="34" charset="0"/>
              <a:cs typeface="Arial" panose="020B0604020202020204" pitchFamily="34" charset="0"/>
            </a:endParaRPr>
          </a:p>
        </p:txBody>
      </p:sp>
      <p:sp>
        <p:nvSpPr>
          <p:cNvPr id="4" name="Freeform 8">
            <a:extLst>
              <a:ext uri="{FF2B5EF4-FFF2-40B4-BE49-F238E27FC236}">
                <a16:creationId xmlns:a16="http://schemas.microsoft.com/office/drawing/2014/main" id="{490F8BDE-A106-ACC4-6722-6B11B9E53D1A}"/>
              </a:ext>
            </a:extLst>
          </p:cNvPr>
          <p:cNvSpPr/>
          <p:nvPr/>
        </p:nvSpPr>
        <p:spPr>
          <a:xfrm>
            <a:off x="927231" y="2791821"/>
            <a:ext cx="1265323" cy="6902909"/>
          </a:xfrm>
          <a:custGeom>
            <a:avLst/>
            <a:gdLst/>
            <a:ahLst/>
            <a:cxnLst/>
            <a:rect l="l" t="t" r="r" b="b"/>
            <a:pathLst>
              <a:path w="4747680" h="1845661">
                <a:moveTo>
                  <a:pt x="0" y="0"/>
                </a:moveTo>
                <a:lnTo>
                  <a:pt x="4747680" y="0"/>
                </a:lnTo>
                <a:lnTo>
                  <a:pt x="4747680" y="1845660"/>
                </a:lnTo>
                <a:lnTo>
                  <a:pt x="0" y="1845660"/>
                </a:lnTo>
                <a:lnTo>
                  <a:pt x="0" y="0"/>
                </a:lnTo>
                <a:close/>
              </a:path>
            </a:pathLst>
          </a:custGeom>
          <a:solidFill>
            <a:schemeClr val="bg1">
              <a:lumMod val="65000"/>
            </a:schemeClr>
          </a:solidFill>
          <a:ln>
            <a:solidFill>
              <a:schemeClr val="tx1">
                <a:lumMod val="75000"/>
                <a:lumOff val="25000"/>
              </a:schemeClr>
            </a:solidFill>
          </a:ln>
        </p:spPr>
        <p:txBody>
          <a:bodyPr vert="vert270" anchor="ctr" anchorCtr="0"/>
          <a:lstStyle/>
          <a:p>
            <a:pPr algn="ctr"/>
            <a:r>
              <a:rPr lang="ru-RU" sz="3000" b="1" dirty="0">
                <a:solidFill>
                  <a:schemeClr val="bg1"/>
                </a:solidFill>
                <a:latin typeface="Arial Bold"/>
              </a:rPr>
              <a:t>Призыв к участию</a:t>
            </a:r>
            <a:endParaRPr lang="en-US" sz="3000" b="1" dirty="0">
              <a:solidFill>
                <a:schemeClr val="bg1"/>
              </a:solidFill>
              <a:latin typeface="Arial Bold"/>
            </a:endParaRPr>
          </a:p>
        </p:txBody>
      </p:sp>
      <p:sp>
        <p:nvSpPr>
          <p:cNvPr id="14" name="Rectangle: Rounded Corners 13">
            <a:extLst>
              <a:ext uri="{FF2B5EF4-FFF2-40B4-BE49-F238E27FC236}">
                <a16:creationId xmlns:a16="http://schemas.microsoft.com/office/drawing/2014/main" id="{CA95CE25-6629-2286-3E2B-CC5EBA7BBC62}"/>
              </a:ext>
            </a:extLst>
          </p:cNvPr>
          <p:cNvSpPr/>
          <p:nvPr/>
        </p:nvSpPr>
        <p:spPr>
          <a:xfrm>
            <a:off x="11078137" y="2284349"/>
            <a:ext cx="5029200" cy="1445523"/>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17" name="Rectangle: Rounded Corners 16">
            <a:extLst>
              <a:ext uri="{FF2B5EF4-FFF2-40B4-BE49-F238E27FC236}">
                <a16:creationId xmlns:a16="http://schemas.microsoft.com/office/drawing/2014/main" id="{0B0676A7-C9A1-CFC5-B1B2-1FE79AE598E5}"/>
              </a:ext>
            </a:extLst>
          </p:cNvPr>
          <p:cNvSpPr/>
          <p:nvPr/>
        </p:nvSpPr>
        <p:spPr>
          <a:xfrm>
            <a:off x="10839014" y="5475032"/>
            <a:ext cx="5421816" cy="4578081"/>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3F4E3033-F81B-28DA-064A-4365B0F0F626}"/>
              </a:ext>
            </a:extLst>
          </p:cNvPr>
          <p:cNvSpPr/>
          <p:nvPr/>
        </p:nvSpPr>
        <p:spPr>
          <a:xfrm>
            <a:off x="11383735" y="1549140"/>
            <a:ext cx="5029200" cy="1047210"/>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3411"/>
              </a:lnSpc>
            </a:pPr>
            <a:r>
              <a:rPr lang="ru-RU" sz="2800" dirty="0">
                <a:solidFill>
                  <a:srgbClr val="FFFFFF"/>
                </a:solidFill>
                <a:latin typeface="Arial" panose="020B0604020202020204" pitchFamily="34" charset="0"/>
                <a:cs typeface="Arial" panose="020B0604020202020204" pitchFamily="34" charset="0"/>
              </a:rPr>
              <a:t>Анализ технологических</a:t>
            </a:r>
            <a:endParaRPr lang="en-GB" sz="2800" dirty="0">
              <a:solidFill>
                <a:srgbClr val="FFFFFF"/>
              </a:solidFill>
              <a:latin typeface="Arial" panose="020B0604020202020204" pitchFamily="34" charset="0"/>
              <a:cs typeface="Arial" panose="020B0604020202020204" pitchFamily="34" charset="0"/>
            </a:endParaRPr>
          </a:p>
          <a:p>
            <a:pPr algn="ctr">
              <a:lnSpc>
                <a:spcPts val="3411"/>
              </a:lnSpc>
            </a:pPr>
            <a:r>
              <a:rPr lang="ru-RU" sz="2800" dirty="0">
                <a:solidFill>
                  <a:srgbClr val="FFFFFF"/>
                </a:solidFill>
                <a:latin typeface="Arial" panose="020B0604020202020204" pitchFamily="34" charset="0"/>
                <a:cs typeface="Arial" panose="020B0604020202020204" pitchFamily="34" charset="0"/>
              </a:rPr>
              <a:t>тенденций в ЕС</a:t>
            </a:r>
            <a:endParaRPr lang="en-US" sz="2800" dirty="0">
              <a:solidFill>
                <a:srgbClr val="FFFFFF"/>
              </a:solidFill>
              <a:latin typeface="Arial" panose="020B0604020202020204" pitchFamily="34" charset="0"/>
              <a:cs typeface="Arial" panose="020B0604020202020204" pitchFamily="34" charset="0"/>
            </a:endParaRPr>
          </a:p>
        </p:txBody>
      </p:sp>
      <p:sp>
        <p:nvSpPr>
          <p:cNvPr id="2" name="Freeform 2"/>
          <p:cNvSpPr/>
          <p:nvPr/>
        </p:nvSpPr>
        <p:spPr>
          <a:xfrm>
            <a:off x="3435640" y="3044133"/>
            <a:ext cx="10975821" cy="6756668"/>
          </a:xfrm>
          <a:custGeom>
            <a:avLst/>
            <a:gdLst/>
            <a:ahLst/>
            <a:cxnLst/>
            <a:rect l="l" t="t" r="r" b="b"/>
            <a:pathLst>
              <a:path w="11429682" h="7367383">
                <a:moveTo>
                  <a:pt x="0" y="0"/>
                </a:moveTo>
                <a:lnTo>
                  <a:pt x="11429682" y="0"/>
                </a:lnTo>
                <a:lnTo>
                  <a:pt x="11429682" y="7367382"/>
                </a:lnTo>
                <a:lnTo>
                  <a:pt x="0" y="73673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13" name="Rectangle: Rounded Corners 12">
            <a:extLst>
              <a:ext uri="{FF2B5EF4-FFF2-40B4-BE49-F238E27FC236}">
                <a16:creationId xmlns:a16="http://schemas.microsoft.com/office/drawing/2014/main" id="{8449EAB5-C20B-DD2B-341E-1540AB9D48E2}"/>
              </a:ext>
            </a:extLst>
          </p:cNvPr>
          <p:cNvSpPr/>
          <p:nvPr/>
        </p:nvSpPr>
        <p:spPr>
          <a:xfrm>
            <a:off x="11359718" y="5536637"/>
            <a:ext cx="4747619" cy="4310188"/>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F5C1D438-01C8-01D7-3B99-C8065B760D3F}"/>
              </a:ext>
            </a:extLst>
          </p:cNvPr>
          <p:cNvSpPr/>
          <p:nvPr/>
        </p:nvSpPr>
        <p:spPr>
          <a:xfrm>
            <a:off x="11587334" y="7361310"/>
            <a:ext cx="3481289" cy="1542175"/>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3" name="Freeform 3"/>
          <p:cNvSpPr/>
          <p:nvPr/>
        </p:nvSpPr>
        <p:spPr>
          <a:xfrm>
            <a:off x="1979539" y="7408425"/>
            <a:ext cx="4559155" cy="2286305"/>
          </a:xfrm>
          <a:custGeom>
            <a:avLst/>
            <a:gdLst/>
            <a:ahLst/>
            <a:cxnLst/>
            <a:rect l="l" t="t" r="r" b="b"/>
            <a:pathLst>
              <a:path w="4747680" h="1845661">
                <a:moveTo>
                  <a:pt x="0" y="0"/>
                </a:moveTo>
                <a:lnTo>
                  <a:pt x="4747680" y="0"/>
                </a:lnTo>
                <a:lnTo>
                  <a:pt x="4747680" y="1845661"/>
                </a:lnTo>
                <a:lnTo>
                  <a:pt x="0" y="18456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nchor="ctr" anchorCtr="0"/>
          <a:lstStyle/>
          <a:p>
            <a:pPr algn="ctr"/>
            <a:r>
              <a:rPr lang="ru-RU" sz="3000" dirty="0">
                <a:solidFill>
                  <a:srgbClr val="FFFFFF"/>
                </a:solidFill>
                <a:latin typeface="Arial Bold"/>
              </a:rPr>
              <a:t>Органические и функциональных </a:t>
            </a:r>
            <a:r>
              <a:rPr lang="ru-RU" sz="3000" dirty="0" err="1">
                <a:solidFill>
                  <a:srgbClr val="FFFFFF"/>
                </a:solidFill>
                <a:latin typeface="Arial Bold"/>
              </a:rPr>
              <a:t>пищевы</a:t>
            </a:r>
            <a:r>
              <a:rPr lang="en-GB" sz="3000" dirty="0">
                <a:solidFill>
                  <a:srgbClr val="FFFFFF"/>
                </a:solidFill>
                <a:latin typeface="Arial Bold"/>
              </a:rPr>
              <a:t>e </a:t>
            </a:r>
            <a:r>
              <a:rPr lang="ru-RU" sz="3000" dirty="0">
                <a:solidFill>
                  <a:srgbClr val="FFFFFF"/>
                </a:solidFill>
                <a:latin typeface="Arial Bold"/>
              </a:rPr>
              <a:t> продукты</a:t>
            </a:r>
            <a:endParaRPr lang="en-US" sz="3000" dirty="0">
              <a:solidFill>
                <a:srgbClr val="FFFFFF"/>
              </a:solidFill>
              <a:latin typeface="Arial Bold"/>
            </a:endParaRPr>
          </a:p>
        </p:txBody>
      </p:sp>
      <p:sp>
        <p:nvSpPr>
          <p:cNvPr id="7" name="Freeform 7"/>
          <p:cNvSpPr/>
          <p:nvPr/>
        </p:nvSpPr>
        <p:spPr>
          <a:xfrm>
            <a:off x="1979539" y="4877058"/>
            <a:ext cx="4559155" cy="2123342"/>
          </a:xfrm>
          <a:custGeom>
            <a:avLst/>
            <a:gdLst/>
            <a:ahLst/>
            <a:cxnLst/>
            <a:rect l="l" t="t" r="r" b="b"/>
            <a:pathLst>
              <a:path w="4747680" h="1845661">
                <a:moveTo>
                  <a:pt x="0" y="0"/>
                </a:moveTo>
                <a:lnTo>
                  <a:pt x="4747680" y="0"/>
                </a:lnTo>
                <a:lnTo>
                  <a:pt x="4747680" y="1845661"/>
                </a:lnTo>
                <a:lnTo>
                  <a:pt x="0" y="18456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nchor="ctr" anchorCtr="0"/>
          <a:lstStyle/>
          <a:p>
            <a:pPr algn="ctr">
              <a:lnSpc>
                <a:spcPts val="3411"/>
              </a:lnSpc>
            </a:pPr>
            <a:r>
              <a:rPr lang="ru-RU" sz="3000" dirty="0">
                <a:solidFill>
                  <a:srgbClr val="FFFFFF"/>
                </a:solidFill>
                <a:latin typeface="Arial Bold"/>
              </a:rPr>
              <a:t>Биохимически</a:t>
            </a:r>
            <a:r>
              <a:rPr lang="en-GB" sz="3000" dirty="0">
                <a:solidFill>
                  <a:srgbClr val="FFFFFF"/>
                </a:solidFill>
                <a:latin typeface="Arial Bold"/>
              </a:rPr>
              <a:t>e</a:t>
            </a:r>
            <a:r>
              <a:rPr lang="ru-RU" sz="3000" dirty="0">
                <a:solidFill>
                  <a:srgbClr val="FFFFFF"/>
                </a:solidFill>
                <a:latin typeface="Arial Bold"/>
              </a:rPr>
              <a:t>/</a:t>
            </a:r>
          </a:p>
          <a:p>
            <a:pPr algn="ctr">
              <a:lnSpc>
                <a:spcPts val="3411"/>
              </a:lnSpc>
            </a:pPr>
            <a:r>
              <a:rPr lang="ru-RU" sz="3000" dirty="0">
                <a:solidFill>
                  <a:srgbClr val="FFFFFF"/>
                </a:solidFill>
                <a:latin typeface="Arial Bold"/>
              </a:rPr>
              <a:t>микробные продукты</a:t>
            </a:r>
            <a:endParaRPr lang="en-US" sz="3000" dirty="0">
              <a:solidFill>
                <a:srgbClr val="FFFFFF"/>
              </a:solidFill>
              <a:latin typeface="Arial Bold"/>
            </a:endParaRPr>
          </a:p>
          <a:p>
            <a:endParaRPr lang="en-GB" dirty="0"/>
          </a:p>
        </p:txBody>
      </p:sp>
      <p:sp>
        <p:nvSpPr>
          <p:cNvPr id="8" name="Freeform 8"/>
          <p:cNvSpPr/>
          <p:nvPr/>
        </p:nvSpPr>
        <p:spPr>
          <a:xfrm>
            <a:off x="1979539" y="2791821"/>
            <a:ext cx="4559155" cy="1692666"/>
          </a:xfrm>
          <a:custGeom>
            <a:avLst/>
            <a:gdLst/>
            <a:ahLst/>
            <a:cxnLst/>
            <a:rect l="l" t="t" r="r" b="b"/>
            <a:pathLst>
              <a:path w="4747680" h="1845661">
                <a:moveTo>
                  <a:pt x="0" y="0"/>
                </a:moveTo>
                <a:lnTo>
                  <a:pt x="4747680" y="0"/>
                </a:lnTo>
                <a:lnTo>
                  <a:pt x="4747680" y="1845660"/>
                </a:lnTo>
                <a:lnTo>
                  <a:pt x="0" y="18456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nchor="ctr" anchorCtr="0"/>
          <a:lstStyle/>
          <a:p>
            <a:pPr algn="ctr"/>
            <a:r>
              <a:rPr lang="ru-RU" sz="3000" dirty="0">
                <a:solidFill>
                  <a:srgbClr val="FFFFFF"/>
                </a:solidFill>
                <a:latin typeface="Arial Bold"/>
              </a:rPr>
              <a:t>Цифровые продукты</a:t>
            </a:r>
            <a:r>
              <a:rPr lang="en-GB" sz="3000" dirty="0">
                <a:solidFill>
                  <a:srgbClr val="FFFFFF"/>
                </a:solidFill>
                <a:latin typeface="Arial Bold"/>
              </a:rPr>
              <a:t> </a:t>
            </a:r>
            <a:r>
              <a:rPr lang="ru-RU" sz="3000" dirty="0">
                <a:solidFill>
                  <a:srgbClr val="FFFFFF"/>
                </a:solidFill>
                <a:latin typeface="Arial Bold"/>
              </a:rPr>
              <a:t>и услуги</a:t>
            </a:r>
            <a:endParaRPr lang="en-US" sz="3000" dirty="0">
              <a:solidFill>
                <a:srgbClr val="FFFFFF"/>
              </a:solidFill>
              <a:latin typeface="Arial Bold"/>
            </a:endParaRPr>
          </a:p>
        </p:txBody>
      </p:sp>
      <p:sp>
        <p:nvSpPr>
          <p:cNvPr id="9" name="TextBox 9"/>
          <p:cNvSpPr txBox="1"/>
          <p:nvPr/>
        </p:nvSpPr>
        <p:spPr>
          <a:xfrm>
            <a:off x="2489367" y="3116069"/>
            <a:ext cx="3836654" cy="436017"/>
          </a:xfrm>
          <a:prstGeom prst="rect">
            <a:avLst/>
          </a:prstGeom>
        </p:spPr>
        <p:txBody>
          <a:bodyPr lIns="0" tIns="0" rIns="0" bIns="0" rtlCol="0" anchor="t">
            <a:spAutoFit/>
          </a:bodyPr>
          <a:lstStyle/>
          <a:p>
            <a:pPr>
              <a:lnSpc>
                <a:spcPts val="3411"/>
              </a:lnSpc>
            </a:pPr>
            <a:endParaRPr lang="en-US" sz="3073" dirty="0">
              <a:solidFill>
                <a:srgbClr val="FFFFFF"/>
              </a:solidFill>
              <a:latin typeface="Arial Bold"/>
            </a:endParaRPr>
          </a:p>
        </p:txBody>
      </p:sp>
      <p:sp>
        <p:nvSpPr>
          <p:cNvPr id="16" name="TextBox 16"/>
          <p:cNvSpPr txBox="1"/>
          <p:nvPr/>
        </p:nvSpPr>
        <p:spPr>
          <a:xfrm>
            <a:off x="682874" y="469679"/>
            <a:ext cx="16843126" cy="1763368"/>
          </a:xfrm>
          <a:prstGeom prst="rect">
            <a:avLst/>
          </a:prstGeom>
        </p:spPr>
        <p:txBody>
          <a:bodyPr wrap="square" lIns="0" tIns="0" rIns="0" bIns="0" rtlCol="0" anchor="t">
            <a:spAutoFit/>
          </a:bodyPr>
          <a:lstStyle>
            <a:defPPr>
              <a:defRPr lang="en-US"/>
            </a:defPPr>
            <a:lvl1pPr>
              <a:lnSpc>
                <a:spcPts val="7128"/>
              </a:lnSpc>
              <a:defRPr sz="6600" spc="-55">
                <a:solidFill>
                  <a:srgbClr val="4E526B"/>
                </a:solidFill>
                <a:latin typeface="Arial Bold"/>
              </a:defRPr>
            </a:lvl1pPr>
          </a:lstStyle>
          <a:p>
            <a:r>
              <a:rPr lang="ru-RU" sz="4800" b="1" i="0" dirty="0">
                <a:solidFill>
                  <a:srgbClr val="3C4043"/>
                </a:solidFill>
                <a:effectLst/>
                <a:latin typeface="Roboto" panose="02000000000000000000" pitchFamily="2" charset="0"/>
              </a:rPr>
              <a:t>Повышение квалификации агропродовольственного сектора Западных Балкан</a:t>
            </a:r>
            <a:endParaRPr lang="en-US" sz="4800" b="1" dirty="0"/>
          </a:p>
        </p:txBody>
      </p:sp>
      <p:sp>
        <p:nvSpPr>
          <p:cNvPr id="18" name="Rectangle: Rounded Corners 17">
            <a:extLst>
              <a:ext uri="{FF2B5EF4-FFF2-40B4-BE49-F238E27FC236}">
                <a16:creationId xmlns:a16="http://schemas.microsoft.com/office/drawing/2014/main" id="{A97750E0-BB86-2776-1519-2FC94D838F9E}"/>
              </a:ext>
            </a:extLst>
          </p:cNvPr>
          <p:cNvSpPr/>
          <p:nvPr/>
        </p:nvSpPr>
        <p:spPr>
          <a:xfrm>
            <a:off x="11395897" y="2686435"/>
            <a:ext cx="5029200" cy="1915259"/>
          </a:xfrm>
          <a:prstGeom prst="roundRect">
            <a:avLst>
              <a:gd name="adj" fmla="val 7525"/>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800" dirty="0" err="1">
                <a:solidFill>
                  <a:srgbClr val="FFFFFF"/>
                </a:solidFill>
                <a:latin typeface="Arial" panose="020B0604020202020204" pitchFamily="34" charset="0"/>
                <a:cs typeface="Arial" panose="020B0604020202020204" pitchFamily="34" charset="0"/>
              </a:rPr>
              <a:t>Межстрановой</a:t>
            </a:r>
            <a:r>
              <a:rPr lang="ru-RU" sz="2800" dirty="0">
                <a:solidFill>
                  <a:srgbClr val="FFFFFF"/>
                </a:solidFill>
                <a:latin typeface="Arial" panose="020B0604020202020204" pitchFamily="34" charset="0"/>
                <a:cs typeface="Arial" panose="020B0604020202020204" pitchFamily="34" charset="0"/>
              </a:rPr>
              <a:t> анализ технологических тенденций и потребностей в навыках</a:t>
            </a:r>
            <a:endParaRPr lang="en-US" sz="2800" dirty="0">
              <a:solidFill>
                <a:srgbClr val="FFFFFF"/>
              </a:solidFill>
              <a:latin typeface="Arial" panose="020B0604020202020204" pitchFamily="34" charset="0"/>
              <a:cs typeface="Arial" panose="020B0604020202020204" pitchFamily="34" charset="0"/>
            </a:endParaRPr>
          </a:p>
        </p:txBody>
      </p:sp>
      <p:sp>
        <p:nvSpPr>
          <p:cNvPr id="39" name="TextBox 12">
            <a:extLst>
              <a:ext uri="{FF2B5EF4-FFF2-40B4-BE49-F238E27FC236}">
                <a16:creationId xmlns:a16="http://schemas.microsoft.com/office/drawing/2014/main" id="{94FE2916-53D2-1F8F-438F-5EEC23321DF7}"/>
              </a:ext>
            </a:extLst>
          </p:cNvPr>
          <p:cNvSpPr txBox="1"/>
          <p:nvPr/>
        </p:nvSpPr>
        <p:spPr>
          <a:xfrm>
            <a:off x="11536135" y="4781970"/>
            <a:ext cx="3836654" cy="1280800"/>
          </a:xfrm>
          <a:prstGeom prst="rect">
            <a:avLst/>
          </a:prstGeom>
        </p:spPr>
        <p:txBody>
          <a:bodyPr lIns="0" tIns="0" rIns="0" bIns="0" rtlCol="0" anchor="t">
            <a:spAutoFit/>
          </a:bodyPr>
          <a:lstStyle>
            <a:defPPr>
              <a:defRPr lang="en-US"/>
            </a:defPPr>
            <a:lvl1pPr algn="ctr">
              <a:lnSpc>
                <a:spcPts val="3411"/>
              </a:lnSpc>
              <a:defRPr sz="2800">
                <a:solidFill>
                  <a:srgbClr val="FFFFFF"/>
                </a:solidFill>
                <a:latin typeface="Arial" panose="020B0604020202020204" pitchFamily="34" charset="0"/>
                <a:cs typeface="Arial" panose="020B0604020202020204" pitchFamily="34" charset="0"/>
              </a:defRPr>
            </a:lvl1pPr>
          </a:lstStyle>
          <a:p>
            <a:r>
              <a:rPr lang="en-GB"/>
              <a:t>Cross-country analysis of skills dimension of technology transfer</a:t>
            </a:r>
          </a:p>
        </p:txBody>
      </p:sp>
      <p:sp>
        <p:nvSpPr>
          <p:cNvPr id="38" name="Rectangle: Rounded Corners 37">
            <a:extLst>
              <a:ext uri="{FF2B5EF4-FFF2-40B4-BE49-F238E27FC236}">
                <a16:creationId xmlns:a16="http://schemas.microsoft.com/office/drawing/2014/main" id="{0DEED2FE-27D3-16C6-16F0-93DE0091DDEB}"/>
              </a:ext>
            </a:extLst>
          </p:cNvPr>
          <p:cNvSpPr/>
          <p:nvPr/>
        </p:nvSpPr>
        <p:spPr>
          <a:xfrm>
            <a:off x="11395897" y="4708047"/>
            <a:ext cx="5029200" cy="1445523"/>
          </a:xfrm>
          <a:prstGeom prst="roundRect">
            <a:avLst>
              <a:gd name="adj" fmla="val 8592"/>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3411"/>
              </a:lnSpc>
            </a:pPr>
            <a:r>
              <a:rPr lang="ru-RU" sz="2800" dirty="0" err="1">
                <a:solidFill>
                  <a:srgbClr val="FFFFFF"/>
                </a:solidFill>
                <a:latin typeface="Arial" panose="020B0604020202020204" pitchFamily="34" charset="0"/>
                <a:cs typeface="Arial" panose="020B0604020202020204" pitchFamily="34" charset="0"/>
              </a:rPr>
              <a:t>Межстрановой</a:t>
            </a:r>
            <a:r>
              <a:rPr lang="ru-RU" sz="2800" dirty="0">
                <a:solidFill>
                  <a:srgbClr val="FFFFFF"/>
                </a:solidFill>
                <a:latin typeface="Arial" panose="020B0604020202020204" pitchFamily="34" charset="0"/>
                <a:cs typeface="Arial" panose="020B0604020202020204" pitchFamily="34" charset="0"/>
              </a:rPr>
              <a:t> анализ</a:t>
            </a:r>
            <a:endParaRPr lang="en-GB" sz="2800" dirty="0">
              <a:solidFill>
                <a:srgbClr val="FFFFFF"/>
              </a:solidFill>
              <a:latin typeface="Arial" panose="020B0604020202020204" pitchFamily="34" charset="0"/>
              <a:cs typeface="Arial" panose="020B0604020202020204" pitchFamily="34" charset="0"/>
            </a:endParaRPr>
          </a:p>
          <a:p>
            <a:pPr algn="ctr">
              <a:lnSpc>
                <a:spcPts val="3411"/>
              </a:lnSpc>
            </a:pPr>
            <a:r>
              <a:rPr lang="ru-RU" sz="2800" dirty="0">
                <a:solidFill>
                  <a:srgbClr val="FFFFFF"/>
                </a:solidFill>
                <a:latin typeface="Arial" panose="020B0604020202020204" pitchFamily="34" charset="0"/>
                <a:cs typeface="Arial" panose="020B0604020202020204" pitchFamily="34" charset="0"/>
              </a:rPr>
              <a:t>трансфера технологий</a:t>
            </a:r>
            <a:endParaRPr lang="en-US" sz="2800" dirty="0">
              <a:solidFill>
                <a:srgbClr val="FFFFFF"/>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4470257E-011B-E5A4-B8D5-05856EE0692A}"/>
              </a:ext>
            </a:extLst>
          </p:cNvPr>
          <p:cNvSpPr/>
          <p:nvPr/>
        </p:nvSpPr>
        <p:spPr>
          <a:xfrm>
            <a:off x="7395634" y="4877058"/>
            <a:ext cx="2964170" cy="285977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Rounded Corners 48">
            <a:extLst>
              <a:ext uri="{FF2B5EF4-FFF2-40B4-BE49-F238E27FC236}">
                <a16:creationId xmlns:a16="http://schemas.microsoft.com/office/drawing/2014/main" id="{8D6E80C0-4A26-B4B2-8AD7-633DE4558B41}"/>
              </a:ext>
            </a:extLst>
          </p:cNvPr>
          <p:cNvSpPr/>
          <p:nvPr/>
        </p:nvSpPr>
        <p:spPr>
          <a:xfrm>
            <a:off x="11383735" y="6246624"/>
            <a:ext cx="5053524" cy="1445523"/>
          </a:xfrm>
          <a:prstGeom prst="roundRect">
            <a:avLst>
              <a:gd name="adj" fmla="val 11283"/>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800" dirty="0">
                <a:solidFill>
                  <a:srgbClr val="FFFFFF"/>
                </a:solidFill>
                <a:latin typeface="Arial" panose="020B0604020202020204" pitchFamily="34" charset="0"/>
                <a:cs typeface="Arial" panose="020B0604020202020204" pitchFamily="34" charset="0"/>
              </a:rPr>
              <a:t>Предвидение, видение навыков</a:t>
            </a:r>
            <a:endParaRPr lang="en-US" sz="2800" dirty="0">
              <a:solidFill>
                <a:srgbClr val="FFFFFF"/>
              </a:solidFill>
              <a:latin typeface="Arial" panose="020B0604020202020204" pitchFamily="34" charset="0"/>
              <a:cs typeface="Arial" panose="020B0604020202020204" pitchFamily="34" charset="0"/>
            </a:endParaRPr>
          </a:p>
        </p:txBody>
      </p:sp>
      <p:sp>
        <p:nvSpPr>
          <p:cNvPr id="55" name="Rectangle: Rounded Corners 54">
            <a:extLst>
              <a:ext uri="{FF2B5EF4-FFF2-40B4-BE49-F238E27FC236}">
                <a16:creationId xmlns:a16="http://schemas.microsoft.com/office/drawing/2014/main" id="{9C9FED5A-9559-4480-D607-FCBB036585A0}"/>
              </a:ext>
            </a:extLst>
          </p:cNvPr>
          <p:cNvSpPr/>
          <p:nvPr/>
        </p:nvSpPr>
        <p:spPr>
          <a:xfrm>
            <a:off x="11380616" y="7736828"/>
            <a:ext cx="5053524" cy="505034"/>
          </a:xfrm>
          <a:prstGeom prst="roundRect">
            <a:avLst/>
          </a:prstGeom>
          <a:solidFill>
            <a:schemeClr val="accent1">
              <a:lumMod val="20000"/>
              <a:lumOff val="80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800" b="0" i="0" dirty="0">
                <a:solidFill>
                  <a:srgbClr val="3C4043"/>
                </a:solidFill>
                <a:effectLst/>
                <a:latin typeface="Roboto" panose="02000000000000000000" pitchFamily="2" charset="0"/>
              </a:rPr>
              <a:t>Рекомендации</a:t>
            </a:r>
            <a:endParaRPr lang="en-GB" sz="2800" dirty="0">
              <a:solidFill>
                <a:schemeClr val="tx1"/>
              </a:solidFill>
            </a:endParaRPr>
          </a:p>
        </p:txBody>
      </p:sp>
      <p:sp>
        <p:nvSpPr>
          <p:cNvPr id="56" name="Rectangle: Rounded Corners 55">
            <a:extLst>
              <a:ext uri="{FF2B5EF4-FFF2-40B4-BE49-F238E27FC236}">
                <a16:creationId xmlns:a16="http://schemas.microsoft.com/office/drawing/2014/main" id="{1701410F-370F-1F8C-753B-98C1134ECBB5}"/>
              </a:ext>
            </a:extLst>
          </p:cNvPr>
          <p:cNvSpPr/>
          <p:nvPr/>
        </p:nvSpPr>
        <p:spPr>
          <a:xfrm>
            <a:off x="11375652" y="8324528"/>
            <a:ext cx="5058487" cy="470138"/>
          </a:xfrm>
          <a:prstGeom prst="roundRect">
            <a:avLst/>
          </a:prstGeom>
          <a:solidFill>
            <a:schemeClr val="accent1">
              <a:lumMod val="20000"/>
              <a:lumOff val="80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800" b="0" i="0" dirty="0">
                <a:solidFill>
                  <a:srgbClr val="3C4043"/>
                </a:solidFill>
                <a:effectLst/>
                <a:latin typeface="Roboto" panose="02000000000000000000" pitchFamily="2" charset="0"/>
              </a:rPr>
              <a:t>Национальные действия</a:t>
            </a:r>
            <a:endParaRPr lang="en-GB" sz="2800" dirty="0">
              <a:solidFill>
                <a:schemeClr val="tx1"/>
              </a:solidFill>
            </a:endParaRPr>
          </a:p>
        </p:txBody>
      </p:sp>
      <p:sp>
        <p:nvSpPr>
          <p:cNvPr id="57" name="Rectangle: Rounded Corners 56">
            <a:extLst>
              <a:ext uri="{FF2B5EF4-FFF2-40B4-BE49-F238E27FC236}">
                <a16:creationId xmlns:a16="http://schemas.microsoft.com/office/drawing/2014/main" id="{0CC1807C-A31C-F6A9-8172-4A6280E42BFF}"/>
              </a:ext>
            </a:extLst>
          </p:cNvPr>
          <p:cNvSpPr/>
          <p:nvPr/>
        </p:nvSpPr>
        <p:spPr>
          <a:xfrm>
            <a:off x="11380616" y="8877189"/>
            <a:ext cx="5053524" cy="533803"/>
          </a:xfrm>
          <a:prstGeom prst="roundRect">
            <a:avLst/>
          </a:prstGeom>
          <a:solidFill>
            <a:schemeClr val="accent1">
              <a:lumMod val="20000"/>
              <a:lumOff val="80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800" b="0" i="0" dirty="0">
                <a:solidFill>
                  <a:srgbClr val="3C4043"/>
                </a:solidFill>
                <a:effectLst/>
                <a:latin typeface="Roboto" panose="02000000000000000000" pitchFamily="2" charset="0"/>
              </a:rPr>
              <a:t>Совместные инициативы</a:t>
            </a:r>
            <a:endParaRPr lang="en-GB" sz="2800" dirty="0">
              <a:solidFill>
                <a:schemeClr val="tx1"/>
              </a:solidFill>
            </a:endParaRPr>
          </a:p>
        </p:txBody>
      </p:sp>
      <p:sp>
        <p:nvSpPr>
          <p:cNvPr id="19" name="Rectangle: Rounded Corners 18">
            <a:extLst>
              <a:ext uri="{FF2B5EF4-FFF2-40B4-BE49-F238E27FC236}">
                <a16:creationId xmlns:a16="http://schemas.microsoft.com/office/drawing/2014/main" id="{E0BCBC0B-31C7-31CD-38D6-4983E47C4FE8}"/>
              </a:ext>
            </a:extLst>
          </p:cNvPr>
          <p:cNvSpPr/>
          <p:nvPr/>
        </p:nvSpPr>
        <p:spPr>
          <a:xfrm>
            <a:off x="11377376" y="9506336"/>
            <a:ext cx="5063936" cy="513316"/>
          </a:xfrm>
          <a:prstGeom prst="roundRect">
            <a:avLst/>
          </a:prstGeom>
          <a:solidFill>
            <a:schemeClr val="accent1">
              <a:lumMod val="20000"/>
              <a:lumOff val="80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800" b="0" i="0" dirty="0">
                <a:solidFill>
                  <a:srgbClr val="3C4043"/>
                </a:solidFill>
                <a:effectLst/>
                <a:latin typeface="Roboto" panose="02000000000000000000" pitchFamily="2" charset="0"/>
              </a:rPr>
              <a:t>Финансирование</a:t>
            </a:r>
            <a:endParaRPr lang="en-GB" sz="2800" dirty="0">
              <a:solidFill>
                <a:schemeClr val="tx1"/>
              </a:solidFill>
            </a:endParaRPr>
          </a:p>
        </p:txBody>
      </p:sp>
      <p:sp>
        <p:nvSpPr>
          <p:cNvPr id="15" name="TextBox 15"/>
          <p:cNvSpPr txBox="1"/>
          <p:nvPr/>
        </p:nvSpPr>
        <p:spPr>
          <a:xfrm>
            <a:off x="7013785" y="5307138"/>
            <a:ext cx="3836654" cy="1760931"/>
          </a:xfrm>
          <a:prstGeom prst="rect">
            <a:avLst/>
          </a:prstGeom>
        </p:spPr>
        <p:txBody>
          <a:bodyPr lIns="0" tIns="0" rIns="0" bIns="0" rtlCol="0" anchor="t">
            <a:spAutoFit/>
          </a:bodyPr>
          <a:lstStyle/>
          <a:p>
            <a:pPr algn="ctr">
              <a:lnSpc>
                <a:spcPts val="3411"/>
              </a:lnSpc>
            </a:pPr>
            <a:endParaRPr lang="en-US" sz="4000" dirty="0">
              <a:solidFill>
                <a:schemeClr val="tx1">
                  <a:lumMod val="75000"/>
                  <a:lumOff val="25000"/>
                </a:schemeClr>
              </a:solidFill>
              <a:latin typeface="Arial Bold"/>
            </a:endParaRPr>
          </a:p>
          <a:p>
            <a:pPr algn="ctr">
              <a:lnSpc>
                <a:spcPts val="3411"/>
              </a:lnSpc>
            </a:pPr>
            <a:r>
              <a:rPr lang="en-GB" sz="4000" b="0" i="0" dirty="0">
                <a:solidFill>
                  <a:schemeClr val="tx1">
                    <a:lumMod val="75000"/>
                    <a:lumOff val="25000"/>
                  </a:schemeClr>
                </a:solidFill>
                <a:effectLst/>
                <a:latin typeface="Roboto" panose="02000000000000000000" pitchFamily="2" charset="0"/>
              </a:rPr>
              <a:t>P</a:t>
            </a:r>
            <a:r>
              <a:rPr lang="ru-RU" sz="4000" b="0" i="0" dirty="0" err="1">
                <a:solidFill>
                  <a:schemeClr val="tx1">
                    <a:lumMod val="75000"/>
                    <a:lumOff val="25000"/>
                  </a:schemeClr>
                </a:solidFill>
                <a:effectLst/>
                <a:latin typeface="Roboto" panose="02000000000000000000" pitchFamily="2" charset="0"/>
              </a:rPr>
              <a:t>егио</a:t>
            </a:r>
            <a:r>
              <a:rPr lang="en-GB" sz="4000" b="0" i="0" dirty="0">
                <a:solidFill>
                  <a:schemeClr val="tx1">
                    <a:lumMod val="75000"/>
                    <a:lumOff val="25000"/>
                  </a:schemeClr>
                </a:solidFill>
                <a:effectLst/>
                <a:latin typeface="Roboto" panose="02000000000000000000" pitchFamily="2" charset="0"/>
              </a:rPr>
              <a:t>-</a:t>
            </a:r>
          </a:p>
          <a:p>
            <a:pPr algn="ctr">
              <a:lnSpc>
                <a:spcPts val="3411"/>
              </a:lnSpc>
            </a:pPr>
            <a:r>
              <a:rPr lang="ru-RU" sz="4000" b="0" i="0" dirty="0" err="1">
                <a:solidFill>
                  <a:schemeClr val="tx1">
                    <a:lumMod val="75000"/>
                    <a:lumOff val="25000"/>
                  </a:schemeClr>
                </a:solidFill>
                <a:effectLst/>
                <a:latin typeface="Roboto" panose="02000000000000000000" pitchFamily="2" charset="0"/>
              </a:rPr>
              <a:t>нальный</a:t>
            </a:r>
            <a:r>
              <a:rPr lang="ru-RU" sz="4000" b="0" i="0" dirty="0">
                <a:solidFill>
                  <a:schemeClr val="tx1">
                    <a:lumMod val="75000"/>
                    <a:lumOff val="25000"/>
                  </a:schemeClr>
                </a:solidFill>
                <a:effectLst/>
                <a:latin typeface="Roboto" panose="02000000000000000000" pitchFamily="2" charset="0"/>
              </a:rPr>
              <a:t> проект</a:t>
            </a:r>
            <a:endParaRPr lang="en-US" sz="4000" dirty="0">
              <a:solidFill>
                <a:schemeClr val="tx1">
                  <a:lumMod val="75000"/>
                  <a:lumOff val="25000"/>
                </a:schemeClr>
              </a:solidFill>
              <a:latin typeface="Arial Bold"/>
            </a:endParaRPr>
          </a:p>
        </p:txBody>
      </p:sp>
      <p:sp>
        <p:nvSpPr>
          <p:cNvPr id="52" name="Rectangle: Rounded Corners 51">
            <a:extLst>
              <a:ext uri="{FF2B5EF4-FFF2-40B4-BE49-F238E27FC236}">
                <a16:creationId xmlns:a16="http://schemas.microsoft.com/office/drawing/2014/main" id="{67B45FF5-758C-B2A3-0D8A-E622A5A363A1}"/>
              </a:ext>
            </a:extLst>
          </p:cNvPr>
          <p:cNvSpPr/>
          <p:nvPr/>
        </p:nvSpPr>
        <p:spPr>
          <a:xfrm>
            <a:off x="7255271" y="7748165"/>
            <a:ext cx="3308525" cy="1760931"/>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800" dirty="0">
                <a:solidFill>
                  <a:srgbClr val="FFFFFF"/>
                </a:solidFill>
                <a:latin typeface="Arial" panose="020B0604020202020204" pitchFamily="34" charset="0"/>
                <a:cs typeface="Arial" panose="020B0604020202020204" pitchFamily="34" charset="0"/>
              </a:rPr>
              <a:t>Консультативный </a:t>
            </a:r>
            <a:r>
              <a:rPr lang="en-GB" sz="2800" dirty="0">
                <a:solidFill>
                  <a:srgbClr val="FFFFFF"/>
                </a:solidFill>
                <a:latin typeface="Arial" panose="020B0604020202020204" pitchFamily="34" charset="0"/>
                <a:cs typeface="Arial" panose="020B0604020202020204" pitchFamily="34" charset="0"/>
              </a:rPr>
              <a:t>C</a:t>
            </a:r>
            <a:r>
              <a:rPr lang="ru-RU" sz="2800" dirty="0" err="1">
                <a:solidFill>
                  <a:srgbClr val="FFFFFF"/>
                </a:solidFill>
                <a:latin typeface="Arial" panose="020B0604020202020204" pitchFamily="34" charset="0"/>
                <a:cs typeface="Arial" panose="020B0604020202020204" pitchFamily="34" charset="0"/>
              </a:rPr>
              <a:t>овет</a:t>
            </a:r>
            <a:endParaRPr lang="en-GB" sz="2800" dirty="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07887" y="-658973"/>
            <a:ext cx="5788114" cy="3095999"/>
          </a:xfrm>
          <a:custGeom>
            <a:avLst/>
            <a:gdLst/>
            <a:ahLst/>
            <a:cxnLst/>
            <a:rect l="l" t="t" r="r" b="b"/>
            <a:pathLst>
              <a:path w="5788114" h="3095999">
                <a:moveTo>
                  <a:pt x="0" y="0"/>
                </a:moveTo>
                <a:lnTo>
                  <a:pt x="5788114" y="0"/>
                </a:lnTo>
                <a:lnTo>
                  <a:pt x="5788114" y="3095999"/>
                </a:lnTo>
                <a:lnTo>
                  <a:pt x="0" y="30959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p:cNvSpPr txBox="1"/>
          <p:nvPr/>
        </p:nvSpPr>
        <p:spPr>
          <a:xfrm>
            <a:off x="1028700" y="647700"/>
            <a:ext cx="10336810" cy="1949252"/>
          </a:xfrm>
          <a:prstGeom prst="rect">
            <a:avLst/>
          </a:prstGeom>
        </p:spPr>
        <p:txBody>
          <a:bodyPr lIns="0" tIns="0" rIns="0" bIns="0" rtlCol="0" anchor="t">
            <a:spAutoFit/>
          </a:bodyPr>
          <a:lstStyle/>
          <a:p>
            <a:pPr algn="l">
              <a:lnSpc>
                <a:spcPts val="7600"/>
              </a:lnSpc>
            </a:pPr>
            <a:r>
              <a:rPr lang="en-GB" sz="6600" b="1" dirty="0">
                <a:solidFill>
                  <a:srgbClr val="3C4043"/>
                </a:solidFill>
                <a:latin typeface="Roboto" panose="02000000000000000000" pitchFamily="2" charset="0"/>
              </a:rPr>
              <a:t>C</a:t>
            </a:r>
            <a:r>
              <a:rPr lang="ru-RU" sz="6600" b="1" dirty="0" err="1">
                <a:solidFill>
                  <a:srgbClr val="3C4043"/>
                </a:solidFill>
                <a:latin typeface="Roboto" panose="02000000000000000000" pitchFamily="2" charset="0"/>
              </a:rPr>
              <a:t>еть</a:t>
            </a:r>
            <a:r>
              <a:rPr lang="ru-RU" sz="6600" b="1" dirty="0">
                <a:solidFill>
                  <a:srgbClr val="3C4043"/>
                </a:solidFill>
                <a:latin typeface="Roboto" panose="02000000000000000000" pitchFamily="2" charset="0"/>
              </a:rPr>
              <a:t> заинтересованных сторон</a:t>
            </a:r>
            <a:endParaRPr lang="en-US" sz="6600" b="1" dirty="0">
              <a:solidFill>
                <a:srgbClr val="3C4043"/>
              </a:solidFill>
              <a:latin typeface="Roboto" panose="02000000000000000000" pitchFamily="2" charset="0"/>
            </a:endParaRPr>
          </a:p>
        </p:txBody>
      </p:sp>
      <p:sp>
        <p:nvSpPr>
          <p:cNvPr id="4" name="TextBox 4"/>
          <p:cNvSpPr txBox="1"/>
          <p:nvPr/>
        </p:nvSpPr>
        <p:spPr>
          <a:xfrm>
            <a:off x="1028699" y="4050824"/>
            <a:ext cx="8718415" cy="1080424"/>
          </a:xfrm>
          <a:prstGeom prst="rect">
            <a:avLst/>
          </a:prstGeom>
        </p:spPr>
        <p:txBody>
          <a:bodyPr wrap="square" lIns="0" tIns="0" rIns="0" bIns="0" rtlCol="0" anchor="t">
            <a:spAutoFit/>
          </a:bodyPr>
          <a:lstStyle>
            <a:defPPr>
              <a:defRPr lang="en-US"/>
            </a:defPPr>
            <a:lvl1pPr>
              <a:lnSpc>
                <a:spcPts val="4266"/>
              </a:lnSpc>
              <a:defRPr sz="3000">
                <a:solidFill>
                  <a:srgbClr val="4E526B"/>
                </a:solidFill>
                <a:latin typeface="Nunito Sans Black"/>
              </a:defRPr>
            </a:lvl1pPr>
          </a:lstStyle>
          <a:p>
            <a:r>
              <a:rPr lang="en-US" dirty="0">
                <a:latin typeface="Arial" panose="020B0604020202020204" pitchFamily="34" charset="0"/>
                <a:cs typeface="Arial" panose="020B0604020202020204" pitchFamily="34" charset="0"/>
              </a:rPr>
              <a:t>190 </a:t>
            </a:r>
            <a:r>
              <a:rPr lang="ru-RU" dirty="0">
                <a:latin typeface="Arial" panose="020B0604020202020204" pitchFamily="34" charset="0"/>
                <a:cs typeface="Arial" panose="020B0604020202020204" pitchFamily="34" charset="0"/>
              </a:rPr>
              <a:t>КЛАСТЕРЫ, АССОЦИАЦИИ, ТОРГОВЫЕ</a:t>
            </a:r>
            <a:r>
              <a:rPr lang="en-GB"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ПАЛАТЫ И Т.Д.</a:t>
            </a:r>
            <a:endParaRPr lang="en-US" dirty="0">
              <a:latin typeface="Arial" panose="020B0604020202020204" pitchFamily="34" charset="0"/>
              <a:cs typeface="Arial" panose="020B0604020202020204" pitchFamily="34" charset="0"/>
            </a:endParaRPr>
          </a:p>
        </p:txBody>
      </p:sp>
      <p:sp>
        <p:nvSpPr>
          <p:cNvPr id="5" name="TextBox 5"/>
          <p:cNvSpPr txBox="1"/>
          <p:nvPr/>
        </p:nvSpPr>
        <p:spPr>
          <a:xfrm>
            <a:off x="1028700" y="3209381"/>
            <a:ext cx="5646107" cy="516167"/>
          </a:xfrm>
          <a:prstGeom prst="rect">
            <a:avLst/>
          </a:prstGeom>
        </p:spPr>
        <p:txBody>
          <a:bodyPr lIns="0" tIns="0" rIns="0" bIns="0" rtlCol="0" anchor="t">
            <a:spAutoFit/>
          </a:bodyPr>
          <a:lstStyle/>
          <a:p>
            <a:pPr algn="l">
              <a:lnSpc>
                <a:spcPts val="4266"/>
              </a:lnSpc>
            </a:pPr>
            <a:r>
              <a:rPr lang="en-US" sz="3000" dirty="0">
                <a:solidFill>
                  <a:srgbClr val="4E526B"/>
                </a:solidFill>
                <a:latin typeface="Arial" panose="020B0604020202020204" pitchFamily="34" charset="0"/>
                <a:cs typeface="Arial" panose="020B0604020202020204" pitchFamily="34" charset="0"/>
              </a:rPr>
              <a:t>170 </a:t>
            </a:r>
            <a:r>
              <a:rPr lang="ru-RU" sz="3000" dirty="0">
                <a:solidFill>
                  <a:srgbClr val="4E526B"/>
                </a:solidFill>
                <a:latin typeface="Arial" panose="020B0604020202020204" pitchFamily="34" charset="0"/>
                <a:cs typeface="Arial" panose="020B0604020202020204" pitchFamily="34" charset="0"/>
              </a:rPr>
              <a:t>КОМПАНИИ </a:t>
            </a:r>
            <a:r>
              <a:rPr lang="en-US" sz="3000" dirty="0">
                <a:solidFill>
                  <a:srgbClr val="4E526B"/>
                </a:solidFill>
                <a:latin typeface="Arial" panose="020B0604020202020204" pitchFamily="34" charset="0"/>
                <a:cs typeface="Arial" panose="020B0604020202020204" pitchFamily="34" charset="0"/>
              </a:rPr>
              <a:t> </a:t>
            </a:r>
          </a:p>
        </p:txBody>
      </p:sp>
      <p:sp>
        <p:nvSpPr>
          <p:cNvPr id="6" name="TextBox 6"/>
          <p:cNvSpPr txBox="1"/>
          <p:nvPr/>
        </p:nvSpPr>
        <p:spPr>
          <a:xfrm>
            <a:off x="1028700" y="5359544"/>
            <a:ext cx="7466433" cy="507960"/>
          </a:xfrm>
          <a:prstGeom prst="rect">
            <a:avLst/>
          </a:prstGeom>
        </p:spPr>
        <p:txBody>
          <a:bodyPr lIns="0" tIns="0" rIns="0" bIns="0" rtlCol="0" anchor="t">
            <a:spAutoFit/>
          </a:bodyPr>
          <a:lstStyle>
            <a:defPPr>
              <a:defRPr lang="en-US"/>
            </a:defPPr>
            <a:lvl1pPr>
              <a:lnSpc>
                <a:spcPts val="4266"/>
              </a:lnSpc>
              <a:defRPr sz="3000">
                <a:solidFill>
                  <a:srgbClr val="4E526B"/>
                </a:solidFill>
                <a:latin typeface="Nunito Sans Black"/>
              </a:defRPr>
            </a:lvl1pPr>
          </a:lstStyle>
          <a:p>
            <a:r>
              <a:rPr lang="en-US" dirty="0">
                <a:latin typeface="Arial" panose="020B0604020202020204" pitchFamily="34" charset="0"/>
                <a:cs typeface="Arial" panose="020B0604020202020204" pitchFamily="34" charset="0"/>
              </a:rPr>
              <a:t>67 </a:t>
            </a:r>
            <a:r>
              <a:rPr lang="ru-RU" dirty="0">
                <a:latin typeface="Arial" panose="020B0604020202020204" pitchFamily="34" charset="0"/>
                <a:cs typeface="Arial" panose="020B0604020202020204" pitchFamily="34" charset="0"/>
              </a:rPr>
              <a:t>УЧРЕЖДЕНИЯ ПОО</a:t>
            </a:r>
            <a:endParaRPr lang="en-US" dirty="0">
              <a:latin typeface="Arial" panose="020B0604020202020204" pitchFamily="34" charset="0"/>
              <a:cs typeface="Arial" panose="020B0604020202020204" pitchFamily="34" charset="0"/>
            </a:endParaRPr>
          </a:p>
        </p:txBody>
      </p:sp>
      <p:sp>
        <p:nvSpPr>
          <p:cNvPr id="7" name="TextBox 7"/>
          <p:cNvSpPr txBox="1"/>
          <p:nvPr/>
        </p:nvSpPr>
        <p:spPr>
          <a:xfrm>
            <a:off x="1028700" y="8848524"/>
            <a:ext cx="7298177" cy="1052532"/>
          </a:xfrm>
          <a:prstGeom prst="rect">
            <a:avLst/>
          </a:prstGeom>
        </p:spPr>
        <p:txBody>
          <a:bodyPr wrap="square" lIns="0" tIns="0" rIns="0" bIns="0" rtlCol="0" anchor="t">
            <a:spAutoFit/>
          </a:bodyPr>
          <a:lstStyle>
            <a:defPPr>
              <a:defRPr lang="en-US"/>
            </a:defPPr>
            <a:lvl1pPr>
              <a:lnSpc>
                <a:spcPts val="4266"/>
              </a:lnSpc>
              <a:defRPr sz="3000">
                <a:solidFill>
                  <a:srgbClr val="4E526B"/>
                </a:solidFill>
                <a:latin typeface="Nunito Sans Black"/>
              </a:defRPr>
            </a:lvl1pPr>
          </a:lstStyle>
          <a:p>
            <a:r>
              <a:rPr lang="en-US" dirty="0">
                <a:latin typeface="Arial" panose="020B0604020202020204" pitchFamily="34" charset="0"/>
                <a:cs typeface="Arial" panose="020B0604020202020204" pitchFamily="34" charset="0"/>
              </a:rPr>
              <a:t>133 </a:t>
            </a:r>
            <a:r>
              <a:rPr lang="ru-RU" dirty="0">
                <a:latin typeface="Arial" panose="020B0604020202020204" pitchFamily="34" charset="0"/>
                <a:cs typeface="Arial" panose="020B0604020202020204" pitchFamily="34" charset="0"/>
              </a:rPr>
              <a:t>ПРЕДСТАВИТЕЛИ НАЦИОНАЛЬНОЙ АДМИНИСТРАЦИИ</a:t>
            </a:r>
            <a:endParaRPr lang="en-US" dirty="0">
              <a:latin typeface="Arial" panose="020B0604020202020204" pitchFamily="34" charset="0"/>
              <a:cs typeface="Arial" panose="020B0604020202020204" pitchFamily="34" charset="0"/>
            </a:endParaRPr>
          </a:p>
        </p:txBody>
      </p:sp>
      <p:sp>
        <p:nvSpPr>
          <p:cNvPr id="8" name="TextBox 8"/>
          <p:cNvSpPr txBox="1"/>
          <p:nvPr/>
        </p:nvSpPr>
        <p:spPr>
          <a:xfrm>
            <a:off x="1028700" y="6285430"/>
            <a:ext cx="7737435" cy="1059393"/>
          </a:xfrm>
          <a:prstGeom prst="rect">
            <a:avLst/>
          </a:prstGeom>
        </p:spPr>
        <p:txBody>
          <a:bodyPr lIns="0" tIns="0" rIns="0" bIns="0" rtlCol="0" anchor="t">
            <a:spAutoFit/>
          </a:bodyPr>
          <a:lstStyle>
            <a:defPPr>
              <a:defRPr lang="en-US"/>
            </a:defPPr>
            <a:lvl1pPr>
              <a:lnSpc>
                <a:spcPts val="4266"/>
              </a:lnSpc>
              <a:defRPr sz="3000">
                <a:solidFill>
                  <a:srgbClr val="4E526B"/>
                </a:solidFill>
                <a:latin typeface="Nunito Sans Black"/>
              </a:defRPr>
            </a:lvl1pPr>
          </a:lstStyle>
          <a:p>
            <a:r>
              <a:rPr lang="en-US" dirty="0">
                <a:latin typeface="Arial" panose="020B0604020202020204" pitchFamily="34" charset="0"/>
                <a:cs typeface="Arial" panose="020B0604020202020204" pitchFamily="34" charset="0"/>
              </a:rPr>
              <a:t>67 </a:t>
            </a:r>
            <a:r>
              <a:rPr lang="ru-RU" dirty="0">
                <a:latin typeface="Arial" panose="020B0604020202020204" pitchFamily="34" charset="0"/>
                <a:cs typeface="Arial" panose="020B0604020202020204" pitchFamily="34" charset="0"/>
              </a:rPr>
              <a:t>ВЫСШИЕ ОБРАЗОВАТЕЛЬНЫЕ УЧРЕЖДЕНИЯ</a:t>
            </a:r>
            <a:endParaRPr lang="en-US" dirty="0">
              <a:latin typeface="Arial" panose="020B0604020202020204" pitchFamily="34" charset="0"/>
              <a:cs typeface="Arial" panose="020B0604020202020204" pitchFamily="34" charset="0"/>
            </a:endParaRPr>
          </a:p>
        </p:txBody>
      </p:sp>
      <p:sp>
        <p:nvSpPr>
          <p:cNvPr id="9" name="TextBox 9"/>
          <p:cNvSpPr txBox="1"/>
          <p:nvPr/>
        </p:nvSpPr>
        <p:spPr>
          <a:xfrm>
            <a:off x="12751052" y="75592"/>
            <a:ext cx="7074882" cy="1381769"/>
          </a:xfrm>
          <a:prstGeom prst="rect">
            <a:avLst/>
          </a:prstGeom>
        </p:spPr>
        <p:txBody>
          <a:bodyPr lIns="0" tIns="0" rIns="0" bIns="0" rtlCol="0" anchor="t">
            <a:spAutoFit/>
          </a:bodyPr>
          <a:lstStyle/>
          <a:p>
            <a:pPr algn="l">
              <a:lnSpc>
                <a:spcPts val="10080"/>
              </a:lnSpc>
            </a:pPr>
            <a:r>
              <a:rPr lang="en-US" sz="7200">
                <a:solidFill>
                  <a:srgbClr val="FEFFFF"/>
                </a:solidFill>
                <a:latin typeface="Nunito Sans Black"/>
              </a:rPr>
              <a:t>873</a:t>
            </a:r>
          </a:p>
        </p:txBody>
      </p:sp>
      <p:sp>
        <p:nvSpPr>
          <p:cNvPr id="10" name="TextBox 10"/>
          <p:cNvSpPr txBox="1"/>
          <p:nvPr/>
        </p:nvSpPr>
        <p:spPr>
          <a:xfrm>
            <a:off x="12685547" y="1498600"/>
            <a:ext cx="4510454" cy="436017"/>
          </a:xfrm>
          <a:prstGeom prst="rect">
            <a:avLst/>
          </a:prstGeom>
        </p:spPr>
        <p:txBody>
          <a:bodyPr lIns="0" tIns="0" rIns="0" bIns="0" rtlCol="0" anchor="t">
            <a:spAutoFit/>
          </a:bodyPr>
          <a:lstStyle/>
          <a:p>
            <a:pPr algn="l">
              <a:lnSpc>
                <a:spcPts val="3419"/>
              </a:lnSpc>
            </a:pPr>
            <a:r>
              <a:rPr lang="en-GB" sz="3600" b="1" dirty="0">
                <a:solidFill>
                  <a:srgbClr val="FFFFFF"/>
                </a:solidFill>
                <a:latin typeface="Arial" panose="020B0604020202020204" pitchFamily="34" charset="0"/>
                <a:cs typeface="Arial" panose="020B0604020202020204" pitchFamily="34" charset="0"/>
              </a:rPr>
              <a:t>O</a:t>
            </a:r>
            <a:r>
              <a:rPr lang="ru-RU" sz="3600" b="1" dirty="0" err="1">
                <a:solidFill>
                  <a:srgbClr val="FFFFFF"/>
                </a:solidFill>
                <a:latin typeface="Arial" panose="020B0604020202020204" pitchFamily="34" charset="0"/>
                <a:cs typeface="Arial" panose="020B0604020202020204" pitchFamily="34" charset="0"/>
              </a:rPr>
              <a:t>бщее</a:t>
            </a:r>
            <a:r>
              <a:rPr lang="ru-RU" sz="3600" b="1" dirty="0">
                <a:solidFill>
                  <a:srgbClr val="FFFFFF"/>
                </a:solidFill>
                <a:latin typeface="Arial" panose="020B0604020202020204" pitchFamily="34" charset="0"/>
                <a:cs typeface="Arial" panose="020B0604020202020204" pitchFamily="34" charset="0"/>
              </a:rPr>
              <a:t> число</a:t>
            </a:r>
            <a:endParaRPr lang="en-US" sz="3600" b="1" dirty="0">
              <a:solidFill>
                <a:srgbClr val="FFFFFF"/>
              </a:solidFill>
              <a:latin typeface="Arial" panose="020B0604020202020204" pitchFamily="34" charset="0"/>
              <a:cs typeface="Arial" panose="020B0604020202020204" pitchFamily="34" charset="0"/>
            </a:endParaRPr>
          </a:p>
        </p:txBody>
      </p:sp>
      <p:sp>
        <p:nvSpPr>
          <p:cNvPr id="11" name="TextBox 11"/>
          <p:cNvSpPr txBox="1"/>
          <p:nvPr/>
        </p:nvSpPr>
        <p:spPr>
          <a:xfrm>
            <a:off x="1028700" y="7465413"/>
            <a:ext cx="7466433" cy="1059393"/>
          </a:xfrm>
          <a:prstGeom prst="rect">
            <a:avLst/>
          </a:prstGeom>
        </p:spPr>
        <p:txBody>
          <a:bodyPr wrap="square" lIns="0" tIns="0" rIns="0" bIns="0" rtlCol="0" anchor="t">
            <a:spAutoFit/>
          </a:bodyPr>
          <a:lstStyle>
            <a:defPPr>
              <a:defRPr lang="en-US"/>
            </a:defPPr>
            <a:lvl1pPr>
              <a:lnSpc>
                <a:spcPts val="4266"/>
              </a:lnSpc>
              <a:defRPr sz="3000">
                <a:solidFill>
                  <a:srgbClr val="4E526B"/>
                </a:solidFill>
                <a:latin typeface="Nunito Sans Black"/>
              </a:defRPr>
            </a:lvl1pPr>
          </a:lstStyle>
          <a:p>
            <a:r>
              <a:rPr lang="en-US" dirty="0">
                <a:latin typeface="Arial" panose="020B0604020202020204" pitchFamily="34" charset="0"/>
                <a:cs typeface="Arial" panose="020B0604020202020204" pitchFamily="34" charset="0"/>
              </a:rPr>
              <a:t>93 </a:t>
            </a:r>
            <a:r>
              <a:rPr lang="ru-RU" dirty="0">
                <a:latin typeface="Arial" panose="020B0604020202020204" pitchFamily="34" charset="0"/>
                <a:cs typeface="Arial" panose="020B0604020202020204" pitchFamily="34" charset="0"/>
              </a:rPr>
              <a:t>НАУЧНО-ИССЛЕДОВАТЕЛЬСКИЕ УЧРЕЖДЕНИЯ</a:t>
            </a:r>
            <a:endParaRPr lang="en-US" dirty="0">
              <a:latin typeface="Arial" panose="020B0604020202020204" pitchFamily="34" charset="0"/>
              <a:cs typeface="Arial" panose="020B0604020202020204" pitchFamily="34" charset="0"/>
            </a:endParaRPr>
          </a:p>
        </p:txBody>
      </p:sp>
      <p:grpSp>
        <p:nvGrpSpPr>
          <p:cNvPr id="12" name="Group 12"/>
          <p:cNvGrpSpPr/>
          <p:nvPr/>
        </p:nvGrpSpPr>
        <p:grpSpPr>
          <a:xfrm>
            <a:off x="10130863" y="3193025"/>
            <a:ext cx="7715250" cy="606462"/>
            <a:chOff x="0" y="0"/>
            <a:chExt cx="10287000" cy="808616"/>
          </a:xfrm>
        </p:grpSpPr>
        <p:grpSp>
          <p:nvGrpSpPr>
            <p:cNvPr id="13" name="Group 13"/>
            <p:cNvGrpSpPr>
              <a:grpSpLocks noChangeAspect="1"/>
            </p:cNvGrpSpPr>
            <p:nvPr/>
          </p:nvGrpSpPr>
          <p:grpSpPr>
            <a:xfrm>
              <a:off x="0" y="0"/>
              <a:ext cx="10287000" cy="808616"/>
              <a:chOff x="0" y="0"/>
              <a:chExt cx="13271500" cy="1043214"/>
            </a:xfrm>
          </p:grpSpPr>
          <p:sp>
            <p:nvSpPr>
              <p:cNvPr id="14" name="Freeform 14"/>
              <p:cNvSpPr/>
              <p:nvPr/>
            </p:nvSpPr>
            <p:spPr>
              <a:xfrm>
                <a:off x="0" y="0"/>
                <a:ext cx="11938000" cy="1041400"/>
              </a:xfrm>
              <a:custGeom>
                <a:avLst/>
                <a:gdLst/>
                <a:ahLst/>
                <a:cxnLst/>
                <a:rect l="l" t="t" r="r" b="b"/>
                <a:pathLst>
                  <a:path w="11938000" h="1041400">
                    <a:moveTo>
                      <a:pt x="546100" y="0"/>
                    </a:moveTo>
                    <a:cubicBezTo>
                      <a:pt x="495300" y="0"/>
                      <a:pt x="457200" y="38100"/>
                      <a:pt x="457200" y="88900"/>
                    </a:cubicBezTo>
                    <a:lnTo>
                      <a:pt x="457200" y="139700"/>
                    </a:lnTo>
                    <a:lnTo>
                      <a:pt x="546100" y="139700"/>
                    </a:lnTo>
                    <a:lnTo>
                      <a:pt x="546100" y="88900"/>
                    </a:lnTo>
                    <a:lnTo>
                      <a:pt x="723900" y="88900"/>
                    </a:lnTo>
                    <a:lnTo>
                      <a:pt x="723900" y="139700"/>
                    </a:lnTo>
                    <a:lnTo>
                      <a:pt x="812800" y="139700"/>
                    </a:lnTo>
                    <a:lnTo>
                      <a:pt x="812800" y="88900"/>
                    </a:lnTo>
                    <a:cubicBezTo>
                      <a:pt x="812800" y="38100"/>
                      <a:pt x="774700" y="0"/>
                      <a:pt x="723900" y="0"/>
                    </a:cubicBezTo>
                    <a:lnTo>
                      <a:pt x="546100" y="0"/>
                    </a:lnTo>
                    <a:moveTo>
                      <a:pt x="812800" y="139700"/>
                    </a:moveTo>
                    <a:lnTo>
                      <a:pt x="1181100" y="139700"/>
                    </a:lnTo>
                    <a:cubicBezTo>
                      <a:pt x="1231900" y="139700"/>
                      <a:pt x="1270000" y="177800"/>
                      <a:pt x="1270000" y="228600"/>
                    </a:cubicBezTo>
                    <a:lnTo>
                      <a:pt x="1270000" y="419100"/>
                    </a:lnTo>
                    <a:lnTo>
                      <a:pt x="1079500" y="558800"/>
                    </a:lnTo>
                    <a:cubicBezTo>
                      <a:pt x="1054100" y="584200"/>
                      <a:pt x="1016000" y="584200"/>
                      <a:pt x="977900" y="584200"/>
                    </a:cubicBezTo>
                    <a:lnTo>
                      <a:pt x="698500" y="584200"/>
                    </a:lnTo>
                    <a:cubicBezTo>
                      <a:pt x="698500" y="558800"/>
                      <a:pt x="685800" y="546100"/>
                      <a:pt x="660400" y="546100"/>
                    </a:cubicBezTo>
                    <a:lnTo>
                      <a:pt x="609600" y="546100"/>
                    </a:lnTo>
                    <a:cubicBezTo>
                      <a:pt x="584200" y="546100"/>
                      <a:pt x="571500" y="558800"/>
                      <a:pt x="571500" y="584200"/>
                    </a:cubicBezTo>
                    <a:lnTo>
                      <a:pt x="292100" y="584200"/>
                    </a:lnTo>
                    <a:cubicBezTo>
                      <a:pt x="254000" y="584200"/>
                      <a:pt x="215900" y="584200"/>
                      <a:pt x="190500" y="558800"/>
                    </a:cubicBezTo>
                    <a:lnTo>
                      <a:pt x="0" y="419100"/>
                    </a:lnTo>
                    <a:lnTo>
                      <a:pt x="0" y="228600"/>
                    </a:lnTo>
                    <a:cubicBezTo>
                      <a:pt x="0" y="177800"/>
                      <a:pt x="38100" y="139700"/>
                      <a:pt x="88900" y="139700"/>
                    </a:cubicBezTo>
                    <a:lnTo>
                      <a:pt x="457200" y="139700"/>
                    </a:lnTo>
                    <a:moveTo>
                      <a:pt x="0" y="469900"/>
                    </a:moveTo>
                    <a:lnTo>
                      <a:pt x="0" y="952500"/>
                    </a:lnTo>
                    <a:cubicBezTo>
                      <a:pt x="0" y="1003300"/>
                      <a:pt x="38100" y="1041400"/>
                      <a:pt x="88900" y="1041400"/>
                    </a:cubicBezTo>
                    <a:lnTo>
                      <a:pt x="1181100" y="1041400"/>
                    </a:lnTo>
                    <a:cubicBezTo>
                      <a:pt x="1231900" y="1041400"/>
                      <a:pt x="1270000" y="1003300"/>
                      <a:pt x="1270000" y="952500"/>
                    </a:cubicBezTo>
                    <a:lnTo>
                      <a:pt x="1270000" y="469900"/>
                    </a:lnTo>
                    <a:lnTo>
                      <a:pt x="1104900" y="596900"/>
                    </a:lnTo>
                    <a:cubicBezTo>
                      <a:pt x="1066800" y="622300"/>
                      <a:pt x="1028700" y="635000"/>
                      <a:pt x="977900" y="635000"/>
                    </a:cubicBezTo>
                    <a:lnTo>
                      <a:pt x="698500" y="635000"/>
                    </a:lnTo>
                    <a:lnTo>
                      <a:pt x="698500" y="685800"/>
                    </a:lnTo>
                    <a:cubicBezTo>
                      <a:pt x="698500" y="711200"/>
                      <a:pt x="685800" y="723900"/>
                      <a:pt x="660400" y="723900"/>
                    </a:cubicBezTo>
                    <a:lnTo>
                      <a:pt x="609600" y="723900"/>
                    </a:lnTo>
                    <a:cubicBezTo>
                      <a:pt x="584200" y="723900"/>
                      <a:pt x="571500" y="711200"/>
                      <a:pt x="571500" y="685800"/>
                    </a:cubicBezTo>
                    <a:lnTo>
                      <a:pt x="571500" y="635000"/>
                    </a:lnTo>
                    <a:lnTo>
                      <a:pt x="292100" y="635000"/>
                    </a:lnTo>
                    <a:cubicBezTo>
                      <a:pt x="241300" y="635000"/>
                      <a:pt x="203200" y="622300"/>
                      <a:pt x="165100" y="596900"/>
                    </a:cubicBezTo>
                    <a:lnTo>
                      <a:pt x="0" y="469900"/>
                    </a:lnTo>
                    <a:moveTo>
                      <a:pt x="660400" y="584200"/>
                    </a:moveTo>
                    <a:lnTo>
                      <a:pt x="609600" y="584200"/>
                    </a:lnTo>
                    <a:lnTo>
                      <a:pt x="609600" y="685800"/>
                    </a:lnTo>
                    <a:lnTo>
                      <a:pt x="660400" y="685800"/>
                    </a:lnTo>
                    <a:lnTo>
                      <a:pt x="660400" y="584200"/>
                    </a:lnTo>
                    <a:moveTo>
                      <a:pt x="1879600" y="0"/>
                    </a:moveTo>
                    <a:cubicBezTo>
                      <a:pt x="1828800" y="0"/>
                      <a:pt x="1790700" y="38100"/>
                      <a:pt x="1790700" y="88900"/>
                    </a:cubicBezTo>
                    <a:lnTo>
                      <a:pt x="1790700" y="139700"/>
                    </a:lnTo>
                    <a:lnTo>
                      <a:pt x="1879600" y="139700"/>
                    </a:lnTo>
                    <a:lnTo>
                      <a:pt x="1879600" y="88900"/>
                    </a:lnTo>
                    <a:lnTo>
                      <a:pt x="2057400" y="88900"/>
                    </a:lnTo>
                    <a:lnTo>
                      <a:pt x="2057400" y="139700"/>
                    </a:lnTo>
                    <a:lnTo>
                      <a:pt x="2146300" y="139700"/>
                    </a:lnTo>
                    <a:lnTo>
                      <a:pt x="2146300" y="88900"/>
                    </a:lnTo>
                    <a:cubicBezTo>
                      <a:pt x="2146300" y="38100"/>
                      <a:pt x="2108200" y="0"/>
                      <a:pt x="2057400" y="0"/>
                    </a:cubicBezTo>
                    <a:lnTo>
                      <a:pt x="1879600" y="0"/>
                    </a:lnTo>
                    <a:moveTo>
                      <a:pt x="2146300" y="139700"/>
                    </a:moveTo>
                    <a:lnTo>
                      <a:pt x="2514600" y="139700"/>
                    </a:lnTo>
                    <a:cubicBezTo>
                      <a:pt x="2565400" y="139700"/>
                      <a:pt x="2603500" y="177800"/>
                      <a:pt x="2603500" y="228600"/>
                    </a:cubicBezTo>
                    <a:lnTo>
                      <a:pt x="2603500" y="419100"/>
                    </a:lnTo>
                    <a:lnTo>
                      <a:pt x="2413000" y="558800"/>
                    </a:lnTo>
                    <a:cubicBezTo>
                      <a:pt x="2387600" y="584200"/>
                      <a:pt x="2349500" y="584200"/>
                      <a:pt x="2311400" y="584200"/>
                    </a:cubicBezTo>
                    <a:lnTo>
                      <a:pt x="2032000" y="584200"/>
                    </a:lnTo>
                    <a:cubicBezTo>
                      <a:pt x="2032000" y="558800"/>
                      <a:pt x="2019300" y="546100"/>
                      <a:pt x="1993900" y="546100"/>
                    </a:cubicBezTo>
                    <a:lnTo>
                      <a:pt x="1943100" y="546100"/>
                    </a:lnTo>
                    <a:cubicBezTo>
                      <a:pt x="1917700" y="546100"/>
                      <a:pt x="1905000" y="558800"/>
                      <a:pt x="1905000" y="584200"/>
                    </a:cubicBezTo>
                    <a:lnTo>
                      <a:pt x="1625600" y="584200"/>
                    </a:lnTo>
                    <a:cubicBezTo>
                      <a:pt x="1587500" y="584200"/>
                      <a:pt x="1549400" y="584200"/>
                      <a:pt x="1524000" y="558800"/>
                    </a:cubicBezTo>
                    <a:lnTo>
                      <a:pt x="1333500" y="419100"/>
                    </a:lnTo>
                    <a:lnTo>
                      <a:pt x="1333500" y="228600"/>
                    </a:lnTo>
                    <a:cubicBezTo>
                      <a:pt x="1333500" y="177800"/>
                      <a:pt x="1371600" y="139700"/>
                      <a:pt x="1422400" y="139700"/>
                    </a:cubicBezTo>
                    <a:lnTo>
                      <a:pt x="1790700" y="139700"/>
                    </a:lnTo>
                    <a:moveTo>
                      <a:pt x="1333500" y="469900"/>
                    </a:moveTo>
                    <a:lnTo>
                      <a:pt x="1333500" y="952500"/>
                    </a:lnTo>
                    <a:cubicBezTo>
                      <a:pt x="1333500" y="1003300"/>
                      <a:pt x="1371600" y="1041400"/>
                      <a:pt x="1422400" y="1041400"/>
                    </a:cubicBezTo>
                    <a:lnTo>
                      <a:pt x="2514600" y="1041400"/>
                    </a:lnTo>
                    <a:cubicBezTo>
                      <a:pt x="2565400" y="1041400"/>
                      <a:pt x="2603500" y="1003300"/>
                      <a:pt x="2603500" y="952500"/>
                    </a:cubicBezTo>
                    <a:lnTo>
                      <a:pt x="2603500" y="469900"/>
                    </a:lnTo>
                    <a:lnTo>
                      <a:pt x="2438400" y="596900"/>
                    </a:lnTo>
                    <a:cubicBezTo>
                      <a:pt x="2400300" y="622300"/>
                      <a:pt x="2362200" y="635000"/>
                      <a:pt x="2311400" y="635000"/>
                    </a:cubicBezTo>
                    <a:lnTo>
                      <a:pt x="2032000" y="635000"/>
                    </a:lnTo>
                    <a:lnTo>
                      <a:pt x="2032000" y="685800"/>
                    </a:lnTo>
                    <a:cubicBezTo>
                      <a:pt x="2032000" y="711200"/>
                      <a:pt x="2019300" y="723900"/>
                      <a:pt x="1993900" y="723900"/>
                    </a:cubicBezTo>
                    <a:lnTo>
                      <a:pt x="1943100" y="723900"/>
                    </a:lnTo>
                    <a:cubicBezTo>
                      <a:pt x="1917700" y="723900"/>
                      <a:pt x="1905000" y="711200"/>
                      <a:pt x="1905000" y="685800"/>
                    </a:cubicBezTo>
                    <a:lnTo>
                      <a:pt x="1905000" y="635000"/>
                    </a:lnTo>
                    <a:lnTo>
                      <a:pt x="1625600" y="635000"/>
                    </a:lnTo>
                    <a:cubicBezTo>
                      <a:pt x="1574800" y="635000"/>
                      <a:pt x="1536700" y="622300"/>
                      <a:pt x="1498600" y="596900"/>
                    </a:cubicBezTo>
                    <a:lnTo>
                      <a:pt x="1333500" y="469900"/>
                    </a:lnTo>
                    <a:moveTo>
                      <a:pt x="1993900" y="584200"/>
                    </a:moveTo>
                    <a:lnTo>
                      <a:pt x="1943100" y="584200"/>
                    </a:lnTo>
                    <a:lnTo>
                      <a:pt x="1943100" y="685800"/>
                    </a:lnTo>
                    <a:lnTo>
                      <a:pt x="1993900" y="685800"/>
                    </a:lnTo>
                    <a:lnTo>
                      <a:pt x="1993900" y="584200"/>
                    </a:lnTo>
                    <a:moveTo>
                      <a:pt x="3213100" y="0"/>
                    </a:moveTo>
                    <a:cubicBezTo>
                      <a:pt x="3162300" y="0"/>
                      <a:pt x="3124200" y="38100"/>
                      <a:pt x="3124200" y="88900"/>
                    </a:cubicBezTo>
                    <a:lnTo>
                      <a:pt x="3124200" y="139700"/>
                    </a:lnTo>
                    <a:lnTo>
                      <a:pt x="3213100" y="139700"/>
                    </a:lnTo>
                    <a:lnTo>
                      <a:pt x="3213100" y="88900"/>
                    </a:lnTo>
                    <a:lnTo>
                      <a:pt x="3390900" y="88900"/>
                    </a:lnTo>
                    <a:lnTo>
                      <a:pt x="3390900" y="139700"/>
                    </a:lnTo>
                    <a:lnTo>
                      <a:pt x="3479800" y="139700"/>
                    </a:lnTo>
                    <a:lnTo>
                      <a:pt x="3479800" y="88900"/>
                    </a:lnTo>
                    <a:cubicBezTo>
                      <a:pt x="3479800" y="38100"/>
                      <a:pt x="3441700" y="0"/>
                      <a:pt x="3390900" y="0"/>
                    </a:cubicBezTo>
                    <a:lnTo>
                      <a:pt x="3213100" y="0"/>
                    </a:lnTo>
                    <a:moveTo>
                      <a:pt x="3479800" y="139700"/>
                    </a:moveTo>
                    <a:lnTo>
                      <a:pt x="3848100" y="139700"/>
                    </a:lnTo>
                    <a:cubicBezTo>
                      <a:pt x="3898900" y="139700"/>
                      <a:pt x="3937000" y="177800"/>
                      <a:pt x="3937000" y="228600"/>
                    </a:cubicBezTo>
                    <a:lnTo>
                      <a:pt x="3937000" y="419100"/>
                    </a:lnTo>
                    <a:lnTo>
                      <a:pt x="3746500" y="558800"/>
                    </a:lnTo>
                    <a:cubicBezTo>
                      <a:pt x="3721100" y="584200"/>
                      <a:pt x="3683000" y="584200"/>
                      <a:pt x="3644900" y="584200"/>
                    </a:cubicBezTo>
                    <a:lnTo>
                      <a:pt x="3365500" y="584200"/>
                    </a:lnTo>
                    <a:cubicBezTo>
                      <a:pt x="3365500" y="558800"/>
                      <a:pt x="3352800" y="546100"/>
                      <a:pt x="3327400" y="546100"/>
                    </a:cubicBezTo>
                    <a:lnTo>
                      <a:pt x="3276600" y="546100"/>
                    </a:lnTo>
                    <a:cubicBezTo>
                      <a:pt x="3251200" y="546100"/>
                      <a:pt x="3238500" y="558800"/>
                      <a:pt x="3238500" y="584200"/>
                    </a:cubicBezTo>
                    <a:lnTo>
                      <a:pt x="2959100" y="584200"/>
                    </a:lnTo>
                    <a:cubicBezTo>
                      <a:pt x="2921000" y="584200"/>
                      <a:pt x="2882900" y="584200"/>
                      <a:pt x="2857500" y="558800"/>
                    </a:cubicBezTo>
                    <a:lnTo>
                      <a:pt x="2667000" y="419100"/>
                    </a:lnTo>
                    <a:lnTo>
                      <a:pt x="2667000" y="228600"/>
                    </a:lnTo>
                    <a:cubicBezTo>
                      <a:pt x="2667000" y="177800"/>
                      <a:pt x="2705100" y="139700"/>
                      <a:pt x="2755900" y="139700"/>
                    </a:cubicBezTo>
                    <a:lnTo>
                      <a:pt x="3124200" y="139700"/>
                    </a:lnTo>
                    <a:moveTo>
                      <a:pt x="2667000" y="469900"/>
                    </a:moveTo>
                    <a:lnTo>
                      <a:pt x="2667000" y="952500"/>
                    </a:lnTo>
                    <a:cubicBezTo>
                      <a:pt x="2667000" y="1003300"/>
                      <a:pt x="2705100" y="1041400"/>
                      <a:pt x="2755900" y="1041400"/>
                    </a:cubicBezTo>
                    <a:lnTo>
                      <a:pt x="3848100" y="1041400"/>
                    </a:lnTo>
                    <a:cubicBezTo>
                      <a:pt x="3898900" y="1041400"/>
                      <a:pt x="3937000" y="1003300"/>
                      <a:pt x="3937000" y="952500"/>
                    </a:cubicBezTo>
                    <a:lnTo>
                      <a:pt x="3937000" y="469900"/>
                    </a:lnTo>
                    <a:lnTo>
                      <a:pt x="3771900" y="596900"/>
                    </a:lnTo>
                    <a:cubicBezTo>
                      <a:pt x="3733800" y="622300"/>
                      <a:pt x="3695700" y="635000"/>
                      <a:pt x="3644900" y="635000"/>
                    </a:cubicBezTo>
                    <a:lnTo>
                      <a:pt x="3365500" y="635000"/>
                    </a:lnTo>
                    <a:lnTo>
                      <a:pt x="3365500" y="685800"/>
                    </a:lnTo>
                    <a:cubicBezTo>
                      <a:pt x="3365500" y="711200"/>
                      <a:pt x="3352800" y="723900"/>
                      <a:pt x="3327400" y="723900"/>
                    </a:cubicBezTo>
                    <a:lnTo>
                      <a:pt x="3276600" y="723900"/>
                    </a:lnTo>
                    <a:cubicBezTo>
                      <a:pt x="3251200" y="723900"/>
                      <a:pt x="3238500" y="711200"/>
                      <a:pt x="3238500" y="685800"/>
                    </a:cubicBezTo>
                    <a:lnTo>
                      <a:pt x="3238500" y="635000"/>
                    </a:lnTo>
                    <a:lnTo>
                      <a:pt x="2959100" y="635000"/>
                    </a:lnTo>
                    <a:cubicBezTo>
                      <a:pt x="2908300" y="635000"/>
                      <a:pt x="2870200" y="622300"/>
                      <a:pt x="2832100" y="596900"/>
                    </a:cubicBezTo>
                    <a:lnTo>
                      <a:pt x="2667000" y="469900"/>
                    </a:lnTo>
                    <a:moveTo>
                      <a:pt x="3327400" y="584200"/>
                    </a:moveTo>
                    <a:lnTo>
                      <a:pt x="3276600" y="584200"/>
                    </a:lnTo>
                    <a:lnTo>
                      <a:pt x="3276600" y="685800"/>
                    </a:lnTo>
                    <a:lnTo>
                      <a:pt x="3327400" y="685800"/>
                    </a:lnTo>
                    <a:lnTo>
                      <a:pt x="3327400" y="584200"/>
                    </a:lnTo>
                    <a:moveTo>
                      <a:pt x="4546600" y="0"/>
                    </a:moveTo>
                    <a:cubicBezTo>
                      <a:pt x="4495800" y="0"/>
                      <a:pt x="4457700" y="38100"/>
                      <a:pt x="4457700" y="88900"/>
                    </a:cubicBezTo>
                    <a:lnTo>
                      <a:pt x="4457700" y="139700"/>
                    </a:lnTo>
                    <a:lnTo>
                      <a:pt x="4546600" y="139700"/>
                    </a:lnTo>
                    <a:lnTo>
                      <a:pt x="4546600" y="88900"/>
                    </a:lnTo>
                    <a:lnTo>
                      <a:pt x="4724400" y="88900"/>
                    </a:lnTo>
                    <a:lnTo>
                      <a:pt x="4724400" y="139700"/>
                    </a:lnTo>
                    <a:lnTo>
                      <a:pt x="4813300" y="139700"/>
                    </a:lnTo>
                    <a:lnTo>
                      <a:pt x="4813300" y="88900"/>
                    </a:lnTo>
                    <a:cubicBezTo>
                      <a:pt x="4813300" y="38100"/>
                      <a:pt x="4775200" y="0"/>
                      <a:pt x="4724400" y="0"/>
                    </a:cubicBezTo>
                    <a:lnTo>
                      <a:pt x="4546600" y="0"/>
                    </a:lnTo>
                    <a:moveTo>
                      <a:pt x="4813300" y="139700"/>
                    </a:moveTo>
                    <a:lnTo>
                      <a:pt x="5181600" y="139700"/>
                    </a:lnTo>
                    <a:cubicBezTo>
                      <a:pt x="5232400" y="139700"/>
                      <a:pt x="5270500" y="177800"/>
                      <a:pt x="5270500" y="228600"/>
                    </a:cubicBezTo>
                    <a:lnTo>
                      <a:pt x="5270500" y="419100"/>
                    </a:lnTo>
                    <a:lnTo>
                      <a:pt x="5080000" y="558800"/>
                    </a:lnTo>
                    <a:cubicBezTo>
                      <a:pt x="5054600" y="584200"/>
                      <a:pt x="5016500" y="584200"/>
                      <a:pt x="4978400" y="584200"/>
                    </a:cubicBezTo>
                    <a:lnTo>
                      <a:pt x="4699000" y="584200"/>
                    </a:lnTo>
                    <a:cubicBezTo>
                      <a:pt x="4699000" y="558800"/>
                      <a:pt x="4686300" y="546100"/>
                      <a:pt x="4660900" y="546100"/>
                    </a:cubicBezTo>
                    <a:lnTo>
                      <a:pt x="4610100" y="546100"/>
                    </a:lnTo>
                    <a:cubicBezTo>
                      <a:pt x="4584700" y="546100"/>
                      <a:pt x="4572000" y="558800"/>
                      <a:pt x="4572000" y="584200"/>
                    </a:cubicBezTo>
                    <a:lnTo>
                      <a:pt x="4292600" y="584200"/>
                    </a:lnTo>
                    <a:cubicBezTo>
                      <a:pt x="4254500" y="584200"/>
                      <a:pt x="4216400" y="584200"/>
                      <a:pt x="4191000" y="558800"/>
                    </a:cubicBezTo>
                    <a:lnTo>
                      <a:pt x="4000500" y="419100"/>
                    </a:lnTo>
                    <a:lnTo>
                      <a:pt x="4000500" y="228600"/>
                    </a:lnTo>
                    <a:cubicBezTo>
                      <a:pt x="4000500" y="177800"/>
                      <a:pt x="4038600" y="139700"/>
                      <a:pt x="4089400" y="139700"/>
                    </a:cubicBezTo>
                    <a:lnTo>
                      <a:pt x="4457700" y="139700"/>
                    </a:lnTo>
                    <a:moveTo>
                      <a:pt x="4000500" y="469900"/>
                    </a:moveTo>
                    <a:lnTo>
                      <a:pt x="4000500" y="952500"/>
                    </a:lnTo>
                    <a:cubicBezTo>
                      <a:pt x="4000500" y="1003300"/>
                      <a:pt x="4038600" y="1041400"/>
                      <a:pt x="4089400" y="1041400"/>
                    </a:cubicBezTo>
                    <a:lnTo>
                      <a:pt x="5181600" y="1041400"/>
                    </a:lnTo>
                    <a:cubicBezTo>
                      <a:pt x="5232400" y="1041400"/>
                      <a:pt x="5270500" y="1003300"/>
                      <a:pt x="5270500" y="952500"/>
                    </a:cubicBezTo>
                    <a:lnTo>
                      <a:pt x="5270500" y="469900"/>
                    </a:lnTo>
                    <a:lnTo>
                      <a:pt x="5105400" y="596900"/>
                    </a:lnTo>
                    <a:cubicBezTo>
                      <a:pt x="5067300" y="622300"/>
                      <a:pt x="5029200" y="635000"/>
                      <a:pt x="4978400" y="635000"/>
                    </a:cubicBezTo>
                    <a:lnTo>
                      <a:pt x="4699000" y="635000"/>
                    </a:lnTo>
                    <a:lnTo>
                      <a:pt x="4699000" y="685800"/>
                    </a:lnTo>
                    <a:cubicBezTo>
                      <a:pt x="4699000" y="711200"/>
                      <a:pt x="4686300" y="723900"/>
                      <a:pt x="4660900" y="723900"/>
                    </a:cubicBezTo>
                    <a:lnTo>
                      <a:pt x="4610100" y="723900"/>
                    </a:lnTo>
                    <a:cubicBezTo>
                      <a:pt x="4584700" y="723900"/>
                      <a:pt x="4572000" y="711200"/>
                      <a:pt x="4572000" y="685800"/>
                    </a:cubicBezTo>
                    <a:lnTo>
                      <a:pt x="4572000" y="635000"/>
                    </a:lnTo>
                    <a:lnTo>
                      <a:pt x="4292600" y="635000"/>
                    </a:lnTo>
                    <a:cubicBezTo>
                      <a:pt x="4241800" y="635000"/>
                      <a:pt x="4203700" y="622300"/>
                      <a:pt x="4165600" y="596900"/>
                    </a:cubicBezTo>
                    <a:lnTo>
                      <a:pt x="4000500" y="469900"/>
                    </a:lnTo>
                    <a:moveTo>
                      <a:pt x="4660900" y="584200"/>
                    </a:moveTo>
                    <a:lnTo>
                      <a:pt x="4610100" y="584200"/>
                    </a:lnTo>
                    <a:lnTo>
                      <a:pt x="4610100" y="685800"/>
                    </a:lnTo>
                    <a:lnTo>
                      <a:pt x="4660900" y="685800"/>
                    </a:lnTo>
                    <a:lnTo>
                      <a:pt x="4660900" y="584200"/>
                    </a:lnTo>
                    <a:moveTo>
                      <a:pt x="5880100" y="0"/>
                    </a:moveTo>
                    <a:cubicBezTo>
                      <a:pt x="5829300" y="0"/>
                      <a:pt x="5791200" y="38100"/>
                      <a:pt x="5791200" y="88900"/>
                    </a:cubicBezTo>
                    <a:lnTo>
                      <a:pt x="5791200" y="139700"/>
                    </a:lnTo>
                    <a:lnTo>
                      <a:pt x="5880100" y="139700"/>
                    </a:lnTo>
                    <a:lnTo>
                      <a:pt x="5880100" y="88900"/>
                    </a:lnTo>
                    <a:lnTo>
                      <a:pt x="6057900" y="88900"/>
                    </a:lnTo>
                    <a:lnTo>
                      <a:pt x="6057900" y="139700"/>
                    </a:lnTo>
                    <a:lnTo>
                      <a:pt x="6146800" y="139700"/>
                    </a:lnTo>
                    <a:lnTo>
                      <a:pt x="6146800" y="88900"/>
                    </a:lnTo>
                    <a:cubicBezTo>
                      <a:pt x="6146800" y="38100"/>
                      <a:pt x="6108700" y="0"/>
                      <a:pt x="6057900" y="0"/>
                    </a:cubicBezTo>
                    <a:lnTo>
                      <a:pt x="5880100" y="0"/>
                    </a:lnTo>
                    <a:moveTo>
                      <a:pt x="6146800" y="139700"/>
                    </a:moveTo>
                    <a:lnTo>
                      <a:pt x="6515100" y="139700"/>
                    </a:lnTo>
                    <a:cubicBezTo>
                      <a:pt x="6565900" y="139700"/>
                      <a:pt x="6604000" y="177800"/>
                      <a:pt x="6604000" y="228600"/>
                    </a:cubicBezTo>
                    <a:lnTo>
                      <a:pt x="6604000" y="419100"/>
                    </a:lnTo>
                    <a:lnTo>
                      <a:pt x="6413500" y="558800"/>
                    </a:lnTo>
                    <a:cubicBezTo>
                      <a:pt x="6388100" y="584200"/>
                      <a:pt x="6350000" y="584200"/>
                      <a:pt x="6311900" y="584200"/>
                    </a:cubicBezTo>
                    <a:lnTo>
                      <a:pt x="6032500" y="584200"/>
                    </a:lnTo>
                    <a:cubicBezTo>
                      <a:pt x="6032500" y="558800"/>
                      <a:pt x="6019800" y="546100"/>
                      <a:pt x="5994400" y="546100"/>
                    </a:cubicBezTo>
                    <a:lnTo>
                      <a:pt x="5943600" y="546100"/>
                    </a:lnTo>
                    <a:cubicBezTo>
                      <a:pt x="5918200" y="546100"/>
                      <a:pt x="5905500" y="558800"/>
                      <a:pt x="5905500" y="584200"/>
                    </a:cubicBezTo>
                    <a:lnTo>
                      <a:pt x="5626100" y="584200"/>
                    </a:lnTo>
                    <a:cubicBezTo>
                      <a:pt x="5588000" y="584200"/>
                      <a:pt x="5549900" y="584200"/>
                      <a:pt x="5524500" y="558800"/>
                    </a:cubicBezTo>
                    <a:lnTo>
                      <a:pt x="5334000" y="419100"/>
                    </a:lnTo>
                    <a:lnTo>
                      <a:pt x="5334000" y="228600"/>
                    </a:lnTo>
                    <a:cubicBezTo>
                      <a:pt x="5334000" y="177800"/>
                      <a:pt x="5372100" y="139700"/>
                      <a:pt x="5422900" y="139700"/>
                    </a:cubicBezTo>
                    <a:lnTo>
                      <a:pt x="5791200" y="139700"/>
                    </a:lnTo>
                    <a:moveTo>
                      <a:pt x="5334000" y="469900"/>
                    </a:moveTo>
                    <a:lnTo>
                      <a:pt x="5334000" y="952500"/>
                    </a:lnTo>
                    <a:cubicBezTo>
                      <a:pt x="5334000" y="1003300"/>
                      <a:pt x="5372100" y="1041400"/>
                      <a:pt x="5422900" y="1041400"/>
                    </a:cubicBezTo>
                    <a:lnTo>
                      <a:pt x="6515100" y="1041400"/>
                    </a:lnTo>
                    <a:cubicBezTo>
                      <a:pt x="6565900" y="1041400"/>
                      <a:pt x="6604000" y="1003300"/>
                      <a:pt x="6604000" y="952500"/>
                    </a:cubicBezTo>
                    <a:lnTo>
                      <a:pt x="6604000" y="469900"/>
                    </a:lnTo>
                    <a:lnTo>
                      <a:pt x="6438900" y="596900"/>
                    </a:lnTo>
                    <a:cubicBezTo>
                      <a:pt x="6400800" y="622300"/>
                      <a:pt x="6362700" y="635000"/>
                      <a:pt x="6311900" y="635000"/>
                    </a:cubicBezTo>
                    <a:lnTo>
                      <a:pt x="6032500" y="635000"/>
                    </a:lnTo>
                    <a:lnTo>
                      <a:pt x="6032500" y="685800"/>
                    </a:lnTo>
                    <a:cubicBezTo>
                      <a:pt x="6032500" y="711200"/>
                      <a:pt x="6019800" y="723900"/>
                      <a:pt x="5994400" y="723900"/>
                    </a:cubicBezTo>
                    <a:lnTo>
                      <a:pt x="5943600" y="723900"/>
                    </a:lnTo>
                    <a:cubicBezTo>
                      <a:pt x="5918200" y="723900"/>
                      <a:pt x="5905500" y="711200"/>
                      <a:pt x="5905500" y="685800"/>
                    </a:cubicBezTo>
                    <a:lnTo>
                      <a:pt x="5905500" y="635000"/>
                    </a:lnTo>
                    <a:lnTo>
                      <a:pt x="5626100" y="635000"/>
                    </a:lnTo>
                    <a:cubicBezTo>
                      <a:pt x="5575300" y="635000"/>
                      <a:pt x="5537200" y="622300"/>
                      <a:pt x="5499100" y="596900"/>
                    </a:cubicBezTo>
                    <a:lnTo>
                      <a:pt x="5334000" y="469900"/>
                    </a:lnTo>
                    <a:moveTo>
                      <a:pt x="5994400" y="584200"/>
                    </a:moveTo>
                    <a:lnTo>
                      <a:pt x="5943600" y="584200"/>
                    </a:lnTo>
                    <a:lnTo>
                      <a:pt x="5943600" y="685800"/>
                    </a:lnTo>
                    <a:lnTo>
                      <a:pt x="5994400" y="685800"/>
                    </a:lnTo>
                    <a:lnTo>
                      <a:pt x="5994400" y="584200"/>
                    </a:lnTo>
                    <a:moveTo>
                      <a:pt x="7213600" y="0"/>
                    </a:moveTo>
                    <a:cubicBezTo>
                      <a:pt x="7162800" y="0"/>
                      <a:pt x="7124700" y="38100"/>
                      <a:pt x="7124700" y="88900"/>
                    </a:cubicBezTo>
                    <a:lnTo>
                      <a:pt x="7124700" y="139700"/>
                    </a:lnTo>
                    <a:lnTo>
                      <a:pt x="7213600" y="139700"/>
                    </a:lnTo>
                    <a:lnTo>
                      <a:pt x="7213600" y="88900"/>
                    </a:lnTo>
                    <a:lnTo>
                      <a:pt x="7391400" y="88900"/>
                    </a:lnTo>
                    <a:lnTo>
                      <a:pt x="7391400" y="139700"/>
                    </a:lnTo>
                    <a:lnTo>
                      <a:pt x="7480300" y="139700"/>
                    </a:lnTo>
                    <a:lnTo>
                      <a:pt x="7480300" y="88900"/>
                    </a:lnTo>
                    <a:cubicBezTo>
                      <a:pt x="7480300" y="38100"/>
                      <a:pt x="7442200" y="0"/>
                      <a:pt x="7391400" y="0"/>
                    </a:cubicBezTo>
                    <a:lnTo>
                      <a:pt x="7213600" y="0"/>
                    </a:lnTo>
                    <a:moveTo>
                      <a:pt x="7480300" y="139700"/>
                    </a:moveTo>
                    <a:lnTo>
                      <a:pt x="7848600" y="139700"/>
                    </a:lnTo>
                    <a:cubicBezTo>
                      <a:pt x="7899400" y="139700"/>
                      <a:pt x="7937500" y="177800"/>
                      <a:pt x="7937500" y="228600"/>
                    </a:cubicBezTo>
                    <a:lnTo>
                      <a:pt x="7937500" y="419100"/>
                    </a:lnTo>
                    <a:lnTo>
                      <a:pt x="7747000" y="558800"/>
                    </a:lnTo>
                    <a:cubicBezTo>
                      <a:pt x="7721600" y="584200"/>
                      <a:pt x="7683500" y="584200"/>
                      <a:pt x="7645400" y="584200"/>
                    </a:cubicBezTo>
                    <a:lnTo>
                      <a:pt x="7366000" y="584200"/>
                    </a:lnTo>
                    <a:cubicBezTo>
                      <a:pt x="7366000" y="558800"/>
                      <a:pt x="7353300" y="546100"/>
                      <a:pt x="7327900" y="546100"/>
                    </a:cubicBezTo>
                    <a:lnTo>
                      <a:pt x="7277100" y="546100"/>
                    </a:lnTo>
                    <a:cubicBezTo>
                      <a:pt x="7251700" y="546100"/>
                      <a:pt x="7239000" y="558800"/>
                      <a:pt x="7239000" y="584200"/>
                    </a:cubicBezTo>
                    <a:lnTo>
                      <a:pt x="6959600" y="584200"/>
                    </a:lnTo>
                    <a:cubicBezTo>
                      <a:pt x="6921500" y="584200"/>
                      <a:pt x="6883400" y="584200"/>
                      <a:pt x="6858000" y="558800"/>
                    </a:cubicBezTo>
                    <a:lnTo>
                      <a:pt x="6667500" y="419100"/>
                    </a:lnTo>
                    <a:lnTo>
                      <a:pt x="6667500" y="228600"/>
                    </a:lnTo>
                    <a:cubicBezTo>
                      <a:pt x="6667500" y="177800"/>
                      <a:pt x="6705600" y="139700"/>
                      <a:pt x="6756400" y="139700"/>
                    </a:cubicBezTo>
                    <a:lnTo>
                      <a:pt x="7124700" y="139700"/>
                    </a:lnTo>
                    <a:moveTo>
                      <a:pt x="6667500" y="469900"/>
                    </a:moveTo>
                    <a:lnTo>
                      <a:pt x="6667500" y="952500"/>
                    </a:lnTo>
                    <a:cubicBezTo>
                      <a:pt x="6667500" y="1003300"/>
                      <a:pt x="6705600" y="1041400"/>
                      <a:pt x="6756400" y="1041400"/>
                    </a:cubicBezTo>
                    <a:lnTo>
                      <a:pt x="7848600" y="1041400"/>
                    </a:lnTo>
                    <a:cubicBezTo>
                      <a:pt x="7899400" y="1041400"/>
                      <a:pt x="7937500" y="1003300"/>
                      <a:pt x="7937500" y="952500"/>
                    </a:cubicBezTo>
                    <a:lnTo>
                      <a:pt x="7937500" y="469900"/>
                    </a:lnTo>
                    <a:lnTo>
                      <a:pt x="7772400" y="596900"/>
                    </a:lnTo>
                    <a:cubicBezTo>
                      <a:pt x="7734300" y="622300"/>
                      <a:pt x="7696200" y="635000"/>
                      <a:pt x="7645400" y="635000"/>
                    </a:cubicBezTo>
                    <a:lnTo>
                      <a:pt x="7366000" y="635000"/>
                    </a:lnTo>
                    <a:lnTo>
                      <a:pt x="7366000" y="685800"/>
                    </a:lnTo>
                    <a:cubicBezTo>
                      <a:pt x="7366000" y="711200"/>
                      <a:pt x="7353300" y="723900"/>
                      <a:pt x="7327900" y="723900"/>
                    </a:cubicBezTo>
                    <a:lnTo>
                      <a:pt x="7277100" y="723900"/>
                    </a:lnTo>
                    <a:cubicBezTo>
                      <a:pt x="7251700" y="723900"/>
                      <a:pt x="7239000" y="711200"/>
                      <a:pt x="7239000" y="685800"/>
                    </a:cubicBezTo>
                    <a:lnTo>
                      <a:pt x="7239000" y="635000"/>
                    </a:lnTo>
                    <a:lnTo>
                      <a:pt x="6959600" y="635000"/>
                    </a:lnTo>
                    <a:cubicBezTo>
                      <a:pt x="6908800" y="635000"/>
                      <a:pt x="6870700" y="622300"/>
                      <a:pt x="6832600" y="596900"/>
                    </a:cubicBezTo>
                    <a:lnTo>
                      <a:pt x="6667500" y="469900"/>
                    </a:lnTo>
                    <a:moveTo>
                      <a:pt x="7327900" y="584200"/>
                    </a:moveTo>
                    <a:lnTo>
                      <a:pt x="7277100" y="584200"/>
                    </a:lnTo>
                    <a:lnTo>
                      <a:pt x="7277100" y="685800"/>
                    </a:lnTo>
                    <a:lnTo>
                      <a:pt x="7327900" y="685800"/>
                    </a:lnTo>
                    <a:lnTo>
                      <a:pt x="7327900" y="584200"/>
                    </a:lnTo>
                    <a:moveTo>
                      <a:pt x="8547100" y="0"/>
                    </a:moveTo>
                    <a:cubicBezTo>
                      <a:pt x="8496300" y="0"/>
                      <a:pt x="8458200" y="38100"/>
                      <a:pt x="8458200" y="88900"/>
                    </a:cubicBezTo>
                    <a:lnTo>
                      <a:pt x="8458200" y="139700"/>
                    </a:lnTo>
                    <a:lnTo>
                      <a:pt x="8547100" y="139700"/>
                    </a:lnTo>
                    <a:lnTo>
                      <a:pt x="8547100" y="88900"/>
                    </a:lnTo>
                    <a:lnTo>
                      <a:pt x="8724900" y="88900"/>
                    </a:lnTo>
                    <a:lnTo>
                      <a:pt x="8724900" y="139700"/>
                    </a:lnTo>
                    <a:lnTo>
                      <a:pt x="8813800" y="139700"/>
                    </a:lnTo>
                    <a:lnTo>
                      <a:pt x="8813800" y="88900"/>
                    </a:lnTo>
                    <a:cubicBezTo>
                      <a:pt x="8813800" y="38100"/>
                      <a:pt x="8775700" y="0"/>
                      <a:pt x="8724900" y="0"/>
                    </a:cubicBezTo>
                    <a:lnTo>
                      <a:pt x="8547100" y="0"/>
                    </a:lnTo>
                    <a:moveTo>
                      <a:pt x="8813800" y="139700"/>
                    </a:moveTo>
                    <a:lnTo>
                      <a:pt x="9182100" y="139700"/>
                    </a:lnTo>
                    <a:cubicBezTo>
                      <a:pt x="9232900" y="139700"/>
                      <a:pt x="9271000" y="177800"/>
                      <a:pt x="9271000" y="228600"/>
                    </a:cubicBezTo>
                    <a:lnTo>
                      <a:pt x="9271000" y="419100"/>
                    </a:lnTo>
                    <a:lnTo>
                      <a:pt x="9080500" y="558800"/>
                    </a:lnTo>
                    <a:cubicBezTo>
                      <a:pt x="9055100" y="584200"/>
                      <a:pt x="9017000" y="584200"/>
                      <a:pt x="8978900" y="584200"/>
                    </a:cubicBezTo>
                    <a:lnTo>
                      <a:pt x="8699500" y="584200"/>
                    </a:lnTo>
                    <a:cubicBezTo>
                      <a:pt x="8699500" y="558800"/>
                      <a:pt x="8686800" y="546100"/>
                      <a:pt x="8661400" y="546100"/>
                    </a:cubicBezTo>
                    <a:lnTo>
                      <a:pt x="8610600" y="546100"/>
                    </a:lnTo>
                    <a:cubicBezTo>
                      <a:pt x="8585200" y="546100"/>
                      <a:pt x="8572500" y="558800"/>
                      <a:pt x="8572500" y="584200"/>
                    </a:cubicBezTo>
                    <a:lnTo>
                      <a:pt x="8293100" y="584200"/>
                    </a:lnTo>
                    <a:cubicBezTo>
                      <a:pt x="8255000" y="584200"/>
                      <a:pt x="8216900" y="584200"/>
                      <a:pt x="8191500" y="558800"/>
                    </a:cubicBezTo>
                    <a:lnTo>
                      <a:pt x="8001000" y="419100"/>
                    </a:lnTo>
                    <a:lnTo>
                      <a:pt x="8001000" y="228600"/>
                    </a:lnTo>
                    <a:cubicBezTo>
                      <a:pt x="8001000" y="177800"/>
                      <a:pt x="8039100" y="139700"/>
                      <a:pt x="8089900" y="139700"/>
                    </a:cubicBezTo>
                    <a:lnTo>
                      <a:pt x="8458200" y="139700"/>
                    </a:lnTo>
                    <a:moveTo>
                      <a:pt x="8001000" y="469900"/>
                    </a:moveTo>
                    <a:lnTo>
                      <a:pt x="8001000" y="952500"/>
                    </a:lnTo>
                    <a:cubicBezTo>
                      <a:pt x="8001000" y="1003300"/>
                      <a:pt x="8039100" y="1041400"/>
                      <a:pt x="8089900" y="1041400"/>
                    </a:cubicBezTo>
                    <a:lnTo>
                      <a:pt x="9182100" y="1041400"/>
                    </a:lnTo>
                    <a:cubicBezTo>
                      <a:pt x="9232900" y="1041400"/>
                      <a:pt x="9271000" y="1003300"/>
                      <a:pt x="9271000" y="952500"/>
                    </a:cubicBezTo>
                    <a:lnTo>
                      <a:pt x="9271000" y="469900"/>
                    </a:lnTo>
                    <a:lnTo>
                      <a:pt x="9105900" y="596900"/>
                    </a:lnTo>
                    <a:cubicBezTo>
                      <a:pt x="9067800" y="622300"/>
                      <a:pt x="9029700" y="635000"/>
                      <a:pt x="8978900" y="635000"/>
                    </a:cubicBezTo>
                    <a:lnTo>
                      <a:pt x="8699500" y="635000"/>
                    </a:lnTo>
                    <a:lnTo>
                      <a:pt x="8699500" y="685800"/>
                    </a:lnTo>
                    <a:cubicBezTo>
                      <a:pt x="8699500" y="711200"/>
                      <a:pt x="8686800" y="723900"/>
                      <a:pt x="8661400" y="723900"/>
                    </a:cubicBezTo>
                    <a:lnTo>
                      <a:pt x="8610600" y="723900"/>
                    </a:lnTo>
                    <a:cubicBezTo>
                      <a:pt x="8585200" y="723900"/>
                      <a:pt x="8572500" y="711200"/>
                      <a:pt x="8572500" y="685800"/>
                    </a:cubicBezTo>
                    <a:lnTo>
                      <a:pt x="8572500" y="635000"/>
                    </a:lnTo>
                    <a:lnTo>
                      <a:pt x="8293100" y="635000"/>
                    </a:lnTo>
                    <a:cubicBezTo>
                      <a:pt x="8242300" y="635000"/>
                      <a:pt x="8204200" y="622300"/>
                      <a:pt x="8166100" y="596900"/>
                    </a:cubicBezTo>
                    <a:lnTo>
                      <a:pt x="8001000" y="469900"/>
                    </a:lnTo>
                    <a:moveTo>
                      <a:pt x="8661400" y="584200"/>
                    </a:moveTo>
                    <a:lnTo>
                      <a:pt x="8610600" y="584200"/>
                    </a:lnTo>
                    <a:lnTo>
                      <a:pt x="8610600" y="685800"/>
                    </a:lnTo>
                    <a:lnTo>
                      <a:pt x="8661400" y="685800"/>
                    </a:lnTo>
                    <a:lnTo>
                      <a:pt x="8661400" y="584200"/>
                    </a:lnTo>
                    <a:moveTo>
                      <a:pt x="9880600" y="0"/>
                    </a:moveTo>
                    <a:cubicBezTo>
                      <a:pt x="9829800" y="0"/>
                      <a:pt x="9791700" y="38100"/>
                      <a:pt x="9791700" y="88900"/>
                    </a:cubicBezTo>
                    <a:lnTo>
                      <a:pt x="9791700" y="139700"/>
                    </a:lnTo>
                    <a:lnTo>
                      <a:pt x="9880600" y="139700"/>
                    </a:lnTo>
                    <a:lnTo>
                      <a:pt x="9880600" y="88900"/>
                    </a:lnTo>
                    <a:lnTo>
                      <a:pt x="10058400" y="88900"/>
                    </a:lnTo>
                    <a:lnTo>
                      <a:pt x="10058400" y="139700"/>
                    </a:lnTo>
                    <a:lnTo>
                      <a:pt x="10147300" y="139700"/>
                    </a:lnTo>
                    <a:lnTo>
                      <a:pt x="10147300" y="88900"/>
                    </a:lnTo>
                    <a:cubicBezTo>
                      <a:pt x="10147300" y="38100"/>
                      <a:pt x="10109200" y="0"/>
                      <a:pt x="10058400" y="0"/>
                    </a:cubicBezTo>
                    <a:lnTo>
                      <a:pt x="9880600" y="0"/>
                    </a:lnTo>
                    <a:moveTo>
                      <a:pt x="10147300" y="139700"/>
                    </a:moveTo>
                    <a:lnTo>
                      <a:pt x="10515600" y="139700"/>
                    </a:lnTo>
                    <a:cubicBezTo>
                      <a:pt x="10566400" y="139700"/>
                      <a:pt x="10604500" y="177800"/>
                      <a:pt x="10604500" y="228600"/>
                    </a:cubicBezTo>
                    <a:lnTo>
                      <a:pt x="10604500" y="419100"/>
                    </a:lnTo>
                    <a:lnTo>
                      <a:pt x="10414000" y="558800"/>
                    </a:lnTo>
                    <a:cubicBezTo>
                      <a:pt x="10388600" y="584200"/>
                      <a:pt x="10350500" y="584200"/>
                      <a:pt x="10312400" y="584200"/>
                    </a:cubicBezTo>
                    <a:lnTo>
                      <a:pt x="10033000" y="584200"/>
                    </a:lnTo>
                    <a:cubicBezTo>
                      <a:pt x="10033000" y="558800"/>
                      <a:pt x="10020300" y="546100"/>
                      <a:pt x="9994900" y="546100"/>
                    </a:cubicBezTo>
                    <a:lnTo>
                      <a:pt x="9944100" y="546100"/>
                    </a:lnTo>
                    <a:cubicBezTo>
                      <a:pt x="9918700" y="546100"/>
                      <a:pt x="9906000" y="558800"/>
                      <a:pt x="9906000" y="584200"/>
                    </a:cubicBezTo>
                    <a:lnTo>
                      <a:pt x="9626600" y="584200"/>
                    </a:lnTo>
                    <a:cubicBezTo>
                      <a:pt x="9588500" y="584200"/>
                      <a:pt x="9550400" y="584200"/>
                      <a:pt x="9525000" y="558800"/>
                    </a:cubicBezTo>
                    <a:lnTo>
                      <a:pt x="9334500" y="419100"/>
                    </a:lnTo>
                    <a:lnTo>
                      <a:pt x="9334500" y="228600"/>
                    </a:lnTo>
                    <a:cubicBezTo>
                      <a:pt x="9334500" y="177800"/>
                      <a:pt x="9372600" y="139700"/>
                      <a:pt x="9423400" y="139700"/>
                    </a:cubicBezTo>
                    <a:lnTo>
                      <a:pt x="9791700" y="139700"/>
                    </a:lnTo>
                    <a:moveTo>
                      <a:pt x="9334500" y="469900"/>
                    </a:moveTo>
                    <a:lnTo>
                      <a:pt x="9334500" y="952500"/>
                    </a:lnTo>
                    <a:cubicBezTo>
                      <a:pt x="9334500" y="1003300"/>
                      <a:pt x="9372600" y="1041400"/>
                      <a:pt x="9423400" y="1041400"/>
                    </a:cubicBezTo>
                    <a:lnTo>
                      <a:pt x="10515600" y="1041400"/>
                    </a:lnTo>
                    <a:cubicBezTo>
                      <a:pt x="10566400" y="1041400"/>
                      <a:pt x="10604500" y="1003300"/>
                      <a:pt x="10604500" y="952500"/>
                    </a:cubicBezTo>
                    <a:lnTo>
                      <a:pt x="10604500" y="469900"/>
                    </a:lnTo>
                    <a:lnTo>
                      <a:pt x="10439400" y="596900"/>
                    </a:lnTo>
                    <a:cubicBezTo>
                      <a:pt x="10401300" y="622300"/>
                      <a:pt x="10363200" y="635000"/>
                      <a:pt x="10312400" y="635000"/>
                    </a:cubicBezTo>
                    <a:lnTo>
                      <a:pt x="10033000" y="635000"/>
                    </a:lnTo>
                    <a:lnTo>
                      <a:pt x="10033000" y="685800"/>
                    </a:lnTo>
                    <a:cubicBezTo>
                      <a:pt x="10033000" y="711200"/>
                      <a:pt x="10020300" y="723900"/>
                      <a:pt x="9994900" y="723900"/>
                    </a:cubicBezTo>
                    <a:lnTo>
                      <a:pt x="9944100" y="723900"/>
                    </a:lnTo>
                    <a:cubicBezTo>
                      <a:pt x="9918700" y="723900"/>
                      <a:pt x="9906000" y="711200"/>
                      <a:pt x="9906000" y="685800"/>
                    </a:cubicBezTo>
                    <a:lnTo>
                      <a:pt x="9906000" y="635000"/>
                    </a:lnTo>
                    <a:lnTo>
                      <a:pt x="9626600" y="635000"/>
                    </a:lnTo>
                    <a:cubicBezTo>
                      <a:pt x="9575800" y="635000"/>
                      <a:pt x="9537700" y="622300"/>
                      <a:pt x="9499600" y="596900"/>
                    </a:cubicBezTo>
                    <a:lnTo>
                      <a:pt x="9334500" y="469900"/>
                    </a:lnTo>
                    <a:moveTo>
                      <a:pt x="9994900" y="584200"/>
                    </a:moveTo>
                    <a:lnTo>
                      <a:pt x="9944100" y="584200"/>
                    </a:lnTo>
                    <a:lnTo>
                      <a:pt x="9944100" y="685800"/>
                    </a:lnTo>
                    <a:lnTo>
                      <a:pt x="9994900" y="685800"/>
                    </a:lnTo>
                    <a:lnTo>
                      <a:pt x="9994900" y="584200"/>
                    </a:lnTo>
                    <a:moveTo>
                      <a:pt x="11214100" y="0"/>
                    </a:moveTo>
                    <a:cubicBezTo>
                      <a:pt x="11163300" y="0"/>
                      <a:pt x="11125200" y="38100"/>
                      <a:pt x="11125200" y="88900"/>
                    </a:cubicBezTo>
                    <a:lnTo>
                      <a:pt x="11125200" y="139700"/>
                    </a:lnTo>
                    <a:lnTo>
                      <a:pt x="11214100" y="139700"/>
                    </a:lnTo>
                    <a:lnTo>
                      <a:pt x="11214100" y="88900"/>
                    </a:lnTo>
                    <a:lnTo>
                      <a:pt x="11391900" y="88900"/>
                    </a:lnTo>
                    <a:lnTo>
                      <a:pt x="11391900" y="139700"/>
                    </a:lnTo>
                    <a:lnTo>
                      <a:pt x="11480800" y="139700"/>
                    </a:lnTo>
                    <a:lnTo>
                      <a:pt x="11480800" y="88900"/>
                    </a:lnTo>
                    <a:cubicBezTo>
                      <a:pt x="11480800" y="38100"/>
                      <a:pt x="11442700" y="0"/>
                      <a:pt x="11391900" y="0"/>
                    </a:cubicBezTo>
                    <a:lnTo>
                      <a:pt x="11214100" y="0"/>
                    </a:lnTo>
                    <a:moveTo>
                      <a:pt x="11480800" y="139700"/>
                    </a:moveTo>
                    <a:lnTo>
                      <a:pt x="11849100" y="139700"/>
                    </a:lnTo>
                    <a:cubicBezTo>
                      <a:pt x="11899900" y="139700"/>
                      <a:pt x="11938000" y="177800"/>
                      <a:pt x="11938000" y="228600"/>
                    </a:cubicBezTo>
                    <a:lnTo>
                      <a:pt x="11938000" y="419100"/>
                    </a:lnTo>
                    <a:lnTo>
                      <a:pt x="11747500" y="558800"/>
                    </a:lnTo>
                    <a:cubicBezTo>
                      <a:pt x="11722100" y="584200"/>
                      <a:pt x="11684000" y="584200"/>
                      <a:pt x="11645900" y="584200"/>
                    </a:cubicBezTo>
                    <a:lnTo>
                      <a:pt x="11366500" y="584200"/>
                    </a:lnTo>
                    <a:cubicBezTo>
                      <a:pt x="11366500" y="558800"/>
                      <a:pt x="11353800" y="546100"/>
                      <a:pt x="11328400" y="546100"/>
                    </a:cubicBezTo>
                    <a:lnTo>
                      <a:pt x="11277600" y="546100"/>
                    </a:lnTo>
                    <a:cubicBezTo>
                      <a:pt x="11252200" y="546100"/>
                      <a:pt x="11239500" y="558800"/>
                      <a:pt x="11239500" y="584200"/>
                    </a:cubicBezTo>
                    <a:lnTo>
                      <a:pt x="10960100" y="584200"/>
                    </a:lnTo>
                    <a:cubicBezTo>
                      <a:pt x="10922000" y="584200"/>
                      <a:pt x="10883900" y="584200"/>
                      <a:pt x="10858500" y="558800"/>
                    </a:cubicBezTo>
                    <a:lnTo>
                      <a:pt x="10668000" y="419100"/>
                    </a:lnTo>
                    <a:lnTo>
                      <a:pt x="10668000" y="228600"/>
                    </a:lnTo>
                    <a:cubicBezTo>
                      <a:pt x="10668000" y="177800"/>
                      <a:pt x="10706100" y="139700"/>
                      <a:pt x="10756900" y="139700"/>
                    </a:cubicBezTo>
                    <a:lnTo>
                      <a:pt x="11125200" y="139700"/>
                    </a:lnTo>
                    <a:moveTo>
                      <a:pt x="10668000" y="469900"/>
                    </a:moveTo>
                    <a:lnTo>
                      <a:pt x="10668000" y="952500"/>
                    </a:lnTo>
                    <a:cubicBezTo>
                      <a:pt x="10668000" y="1003300"/>
                      <a:pt x="10706100" y="1041400"/>
                      <a:pt x="10756900" y="1041400"/>
                    </a:cubicBezTo>
                    <a:lnTo>
                      <a:pt x="11849100" y="1041400"/>
                    </a:lnTo>
                    <a:cubicBezTo>
                      <a:pt x="11899900" y="1041400"/>
                      <a:pt x="11938000" y="1003300"/>
                      <a:pt x="11938000" y="952500"/>
                    </a:cubicBezTo>
                    <a:lnTo>
                      <a:pt x="11938000" y="469900"/>
                    </a:lnTo>
                    <a:lnTo>
                      <a:pt x="11772900" y="596900"/>
                    </a:lnTo>
                    <a:cubicBezTo>
                      <a:pt x="11734800" y="622300"/>
                      <a:pt x="11696700" y="635000"/>
                      <a:pt x="11645900" y="635000"/>
                    </a:cubicBezTo>
                    <a:lnTo>
                      <a:pt x="11366500" y="635000"/>
                    </a:lnTo>
                    <a:lnTo>
                      <a:pt x="11366500" y="685800"/>
                    </a:lnTo>
                    <a:cubicBezTo>
                      <a:pt x="11366500" y="711200"/>
                      <a:pt x="11353800" y="723900"/>
                      <a:pt x="11328400" y="723900"/>
                    </a:cubicBezTo>
                    <a:lnTo>
                      <a:pt x="11277600" y="723900"/>
                    </a:lnTo>
                    <a:cubicBezTo>
                      <a:pt x="11252200" y="723900"/>
                      <a:pt x="11239500" y="711200"/>
                      <a:pt x="11239500" y="685800"/>
                    </a:cubicBezTo>
                    <a:lnTo>
                      <a:pt x="11239500" y="635000"/>
                    </a:lnTo>
                    <a:lnTo>
                      <a:pt x="10960100" y="635000"/>
                    </a:lnTo>
                    <a:cubicBezTo>
                      <a:pt x="10909300" y="635000"/>
                      <a:pt x="10871200" y="622300"/>
                      <a:pt x="10833100" y="596900"/>
                    </a:cubicBezTo>
                    <a:lnTo>
                      <a:pt x="10668000" y="469900"/>
                    </a:lnTo>
                    <a:moveTo>
                      <a:pt x="11328400" y="584200"/>
                    </a:moveTo>
                    <a:lnTo>
                      <a:pt x="11277600" y="584200"/>
                    </a:lnTo>
                    <a:lnTo>
                      <a:pt x="11277600" y="685800"/>
                    </a:lnTo>
                    <a:lnTo>
                      <a:pt x="11328400" y="685800"/>
                    </a:lnTo>
                    <a:lnTo>
                      <a:pt x="11328400" y="584200"/>
                    </a:lnTo>
                  </a:path>
                </a:pathLst>
              </a:custGeom>
              <a:solidFill>
                <a:srgbClr val="4480D8"/>
              </a:solidFill>
            </p:spPr>
            <p:txBody>
              <a:bodyPr/>
              <a:lstStyle/>
              <a:p>
                <a:endParaRPr lang="en-GB"/>
              </a:p>
            </p:txBody>
          </p:sp>
          <p:sp>
            <p:nvSpPr>
              <p:cNvPr id="15" name="Freeform 15"/>
              <p:cNvSpPr/>
              <p:nvPr/>
            </p:nvSpPr>
            <p:spPr>
              <a:xfrm>
                <a:off x="12001500" y="0"/>
                <a:ext cx="1270000" cy="1041400"/>
              </a:xfrm>
              <a:custGeom>
                <a:avLst/>
                <a:gdLst/>
                <a:ahLst/>
                <a:cxnLst/>
                <a:rect l="l" t="t" r="r" b="b"/>
                <a:pathLst>
                  <a:path w="1270000" h="1041400">
                    <a:moveTo>
                      <a:pt x="546100" y="0"/>
                    </a:moveTo>
                    <a:cubicBezTo>
                      <a:pt x="495300" y="0"/>
                      <a:pt x="457200" y="38100"/>
                      <a:pt x="457200" y="88900"/>
                    </a:cubicBezTo>
                    <a:lnTo>
                      <a:pt x="457200" y="139700"/>
                    </a:lnTo>
                    <a:lnTo>
                      <a:pt x="546100" y="139700"/>
                    </a:lnTo>
                    <a:lnTo>
                      <a:pt x="546100" y="88900"/>
                    </a:lnTo>
                    <a:lnTo>
                      <a:pt x="723900" y="88900"/>
                    </a:lnTo>
                    <a:lnTo>
                      <a:pt x="723900" y="139700"/>
                    </a:lnTo>
                    <a:lnTo>
                      <a:pt x="812800" y="139700"/>
                    </a:lnTo>
                    <a:lnTo>
                      <a:pt x="812800" y="88900"/>
                    </a:lnTo>
                    <a:cubicBezTo>
                      <a:pt x="812800" y="38100"/>
                      <a:pt x="774700" y="0"/>
                      <a:pt x="723900" y="0"/>
                    </a:cubicBezTo>
                    <a:lnTo>
                      <a:pt x="546100" y="0"/>
                    </a:lnTo>
                    <a:moveTo>
                      <a:pt x="812800" y="139700"/>
                    </a:moveTo>
                    <a:lnTo>
                      <a:pt x="1181100" y="139700"/>
                    </a:lnTo>
                    <a:cubicBezTo>
                      <a:pt x="1231900" y="139700"/>
                      <a:pt x="1270000" y="177800"/>
                      <a:pt x="1270000" y="228600"/>
                    </a:cubicBezTo>
                    <a:lnTo>
                      <a:pt x="1270000" y="419100"/>
                    </a:lnTo>
                    <a:lnTo>
                      <a:pt x="1079500" y="558800"/>
                    </a:lnTo>
                    <a:cubicBezTo>
                      <a:pt x="1054100" y="584200"/>
                      <a:pt x="1016000" y="584200"/>
                      <a:pt x="977900" y="584200"/>
                    </a:cubicBezTo>
                    <a:lnTo>
                      <a:pt x="698500" y="584200"/>
                    </a:lnTo>
                    <a:cubicBezTo>
                      <a:pt x="698500" y="558800"/>
                      <a:pt x="685800" y="546100"/>
                      <a:pt x="660400" y="546100"/>
                    </a:cubicBezTo>
                    <a:lnTo>
                      <a:pt x="609600" y="546100"/>
                    </a:lnTo>
                    <a:cubicBezTo>
                      <a:pt x="584200" y="546100"/>
                      <a:pt x="571500" y="558800"/>
                      <a:pt x="571500" y="584200"/>
                    </a:cubicBezTo>
                    <a:lnTo>
                      <a:pt x="292100" y="584200"/>
                    </a:lnTo>
                    <a:cubicBezTo>
                      <a:pt x="254000" y="584200"/>
                      <a:pt x="215900" y="584200"/>
                      <a:pt x="190500" y="558800"/>
                    </a:cubicBezTo>
                    <a:lnTo>
                      <a:pt x="0" y="419100"/>
                    </a:lnTo>
                    <a:lnTo>
                      <a:pt x="0" y="228600"/>
                    </a:lnTo>
                    <a:cubicBezTo>
                      <a:pt x="0" y="177800"/>
                      <a:pt x="38100" y="139700"/>
                      <a:pt x="88900" y="139700"/>
                    </a:cubicBezTo>
                    <a:lnTo>
                      <a:pt x="457200" y="139700"/>
                    </a:lnTo>
                    <a:moveTo>
                      <a:pt x="0" y="469900"/>
                    </a:moveTo>
                    <a:lnTo>
                      <a:pt x="0" y="952500"/>
                    </a:lnTo>
                    <a:cubicBezTo>
                      <a:pt x="0" y="1003300"/>
                      <a:pt x="38100" y="1041400"/>
                      <a:pt x="88900" y="1041400"/>
                    </a:cubicBezTo>
                    <a:lnTo>
                      <a:pt x="1181100" y="1041400"/>
                    </a:lnTo>
                    <a:cubicBezTo>
                      <a:pt x="1231900" y="1041400"/>
                      <a:pt x="1270000" y="1003300"/>
                      <a:pt x="1270000" y="952500"/>
                    </a:cubicBezTo>
                    <a:lnTo>
                      <a:pt x="1270000" y="469900"/>
                    </a:lnTo>
                    <a:lnTo>
                      <a:pt x="1104900" y="596900"/>
                    </a:lnTo>
                    <a:cubicBezTo>
                      <a:pt x="1066800" y="622300"/>
                      <a:pt x="1028700" y="635000"/>
                      <a:pt x="977900" y="635000"/>
                    </a:cubicBezTo>
                    <a:lnTo>
                      <a:pt x="698500" y="635000"/>
                    </a:lnTo>
                    <a:lnTo>
                      <a:pt x="698500" y="685800"/>
                    </a:lnTo>
                    <a:cubicBezTo>
                      <a:pt x="698500" y="711200"/>
                      <a:pt x="685800" y="723900"/>
                      <a:pt x="660400" y="723900"/>
                    </a:cubicBezTo>
                    <a:lnTo>
                      <a:pt x="609600" y="723900"/>
                    </a:lnTo>
                    <a:cubicBezTo>
                      <a:pt x="584200" y="723900"/>
                      <a:pt x="571500" y="711200"/>
                      <a:pt x="571500" y="685800"/>
                    </a:cubicBezTo>
                    <a:lnTo>
                      <a:pt x="571500" y="635000"/>
                    </a:lnTo>
                    <a:lnTo>
                      <a:pt x="292100" y="635000"/>
                    </a:lnTo>
                    <a:cubicBezTo>
                      <a:pt x="241300" y="635000"/>
                      <a:pt x="203200" y="622300"/>
                      <a:pt x="165100" y="596900"/>
                    </a:cubicBezTo>
                    <a:lnTo>
                      <a:pt x="0" y="469900"/>
                    </a:lnTo>
                    <a:moveTo>
                      <a:pt x="660400" y="584200"/>
                    </a:moveTo>
                    <a:lnTo>
                      <a:pt x="609600" y="584200"/>
                    </a:lnTo>
                    <a:lnTo>
                      <a:pt x="609600" y="685800"/>
                    </a:lnTo>
                    <a:lnTo>
                      <a:pt x="660400" y="685800"/>
                    </a:lnTo>
                    <a:lnTo>
                      <a:pt x="660400" y="584200"/>
                    </a:lnTo>
                  </a:path>
                </a:pathLst>
              </a:custGeom>
              <a:solidFill>
                <a:srgbClr val="DFDFDF"/>
              </a:solidFill>
            </p:spPr>
            <p:txBody>
              <a:bodyPr/>
              <a:lstStyle/>
              <a:p>
                <a:endParaRPr lang="en-GB"/>
              </a:p>
            </p:txBody>
          </p:sp>
        </p:grpSp>
      </p:grpSp>
      <p:grpSp>
        <p:nvGrpSpPr>
          <p:cNvPr id="16" name="Group 16"/>
          <p:cNvGrpSpPr/>
          <p:nvPr/>
        </p:nvGrpSpPr>
        <p:grpSpPr>
          <a:xfrm>
            <a:off x="10130863" y="4083067"/>
            <a:ext cx="7715250" cy="708769"/>
            <a:chOff x="0" y="0"/>
            <a:chExt cx="10287000" cy="945026"/>
          </a:xfrm>
        </p:grpSpPr>
        <p:grpSp>
          <p:nvGrpSpPr>
            <p:cNvPr id="17" name="Group 17"/>
            <p:cNvGrpSpPr>
              <a:grpSpLocks noChangeAspect="1"/>
            </p:cNvGrpSpPr>
            <p:nvPr/>
          </p:nvGrpSpPr>
          <p:grpSpPr>
            <a:xfrm>
              <a:off x="0" y="0"/>
              <a:ext cx="10287000" cy="945026"/>
              <a:chOff x="0" y="0"/>
              <a:chExt cx="13271500" cy="1219200"/>
            </a:xfrm>
          </p:grpSpPr>
          <p:sp>
            <p:nvSpPr>
              <p:cNvPr id="18" name="Freeform 18"/>
              <p:cNvSpPr/>
              <p:nvPr/>
            </p:nvSpPr>
            <p:spPr>
              <a:xfrm>
                <a:off x="25400" y="12700"/>
                <a:ext cx="11912600" cy="1181100"/>
              </a:xfrm>
              <a:custGeom>
                <a:avLst/>
                <a:gdLst/>
                <a:ahLst/>
                <a:cxnLst/>
                <a:rect l="l" t="t" r="r" b="b"/>
                <a:pathLst>
                  <a:path w="11912600" h="1181100">
                    <a:moveTo>
                      <a:pt x="1155700" y="660400"/>
                    </a:moveTo>
                    <a:lnTo>
                      <a:pt x="622300" y="114300"/>
                    </a:lnTo>
                    <a:lnTo>
                      <a:pt x="88900" y="660400"/>
                    </a:lnTo>
                    <a:cubicBezTo>
                      <a:pt x="63500" y="673100"/>
                      <a:pt x="38100" y="673100"/>
                      <a:pt x="12700" y="660400"/>
                    </a:cubicBezTo>
                    <a:cubicBezTo>
                      <a:pt x="0" y="635000"/>
                      <a:pt x="0" y="609600"/>
                      <a:pt x="12700" y="584200"/>
                    </a:cubicBezTo>
                    <a:lnTo>
                      <a:pt x="571500" y="25400"/>
                    </a:lnTo>
                    <a:cubicBezTo>
                      <a:pt x="584200" y="12700"/>
                      <a:pt x="596900" y="0"/>
                      <a:pt x="622300" y="0"/>
                    </a:cubicBezTo>
                    <a:cubicBezTo>
                      <a:pt x="647700" y="0"/>
                      <a:pt x="660400" y="12700"/>
                      <a:pt x="673100" y="25400"/>
                    </a:cubicBezTo>
                    <a:lnTo>
                      <a:pt x="838200" y="190500"/>
                    </a:lnTo>
                    <a:lnTo>
                      <a:pt x="838200" y="63500"/>
                    </a:lnTo>
                    <a:cubicBezTo>
                      <a:pt x="838200" y="50800"/>
                      <a:pt x="850900" y="38100"/>
                      <a:pt x="863600" y="38100"/>
                    </a:cubicBezTo>
                    <a:lnTo>
                      <a:pt x="965200" y="38100"/>
                    </a:lnTo>
                    <a:cubicBezTo>
                      <a:pt x="977900" y="38100"/>
                      <a:pt x="990600" y="50800"/>
                      <a:pt x="990600" y="63500"/>
                    </a:cubicBezTo>
                    <a:lnTo>
                      <a:pt x="990600" y="342900"/>
                    </a:lnTo>
                    <a:lnTo>
                      <a:pt x="1231900" y="584200"/>
                    </a:lnTo>
                    <a:cubicBezTo>
                      <a:pt x="1244600" y="596900"/>
                      <a:pt x="1244600" y="622300"/>
                      <a:pt x="1244600" y="635000"/>
                    </a:cubicBezTo>
                    <a:cubicBezTo>
                      <a:pt x="1231900" y="647700"/>
                      <a:pt x="1219200" y="673100"/>
                      <a:pt x="1206500" y="673100"/>
                    </a:cubicBezTo>
                    <a:cubicBezTo>
                      <a:pt x="1193800" y="673100"/>
                      <a:pt x="1168400" y="673100"/>
                      <a:pt x="1155700" y="660400"/>
                    </a:cubicBezTo>
                    <a:lnTo>
                      <a:pt x="1155700" y="660400"/>
                    </a:lnTo>
                    <a:moveTo>
                      <a:pt x="1079500" y="673100"/>
                    </a:moveTo>
                    <a:lnTo>
                      <a:pt x="1079500" y="1079500"/>
                    </a:lnTo>
                    <a:cubicBezTo>
                      <a:pt x="1079500" y="1130300"/>
                      <a:pt x="1028700" y="1181100"/>
                      <a:pt x="977900" y="1181100"/>
                    </a:cubicBezTo>
                    <a:lnTo>
                      <a:pt x="774700" y="1181100"/>
                    </a:lnTo>
                    <a:lnTo>
                      <a:pt x="774700" y="876300"/>
                    </a:lnTo>
                    <a:cubicBezTo>
                      <a:pt x="774700" y="850900"/>
                      <a:pt x="749300" y="825500"/>
                      <a:pt x="723900" y="825500"/>
                    </a:cubicBezTo>
                    <a:lnTo>
                      <a:pt x="520700" y="825500"/>
                    </a:lnTo>
                    <a:cubicBezTo>
                      <a:pt x="495300" y="825500"/>
                      <a:pt x="469900" y="850900"/>
                      <a:pt x="469900" y="876300"/>
                    </a:cubicBezTo>
                    <a:lnTo>
                      <a:pt x="469900" y="1181100"/>
                    </a:lnTo>
                    <a:lnTo>
                      <a:pt x="266700" y="1181100"/>
                    </a:lnTo>
                    <a:cubicBezTo>
                      <a:pt x="215900" y="1181100"/>
                      <a:pt x="165100" y="1130300"/>
                      <a:pt x="165100" y="1079500"/>
                    </a:cubicBezTo>
                    <a:lnTo>
                      <a:pt x="165100" y="673100"/>
                    </a:lnTo>
                    <a:lnTo>
                      <a:pt x="609600" y="228600"/>
                    </a:lnTo>
                    <a:cubicBezTo>
                      <a:pt x="609600" y="228600"/>
                      <a:pt x="635000" y="228600"/>
                      <a:pt x="635000" y="228600"/>
                    </a:cubicBezTo>
                    <a:lnTo>
                      <a:pt x="1079500" y="673100"/>
                    </a:lnTo>
                    <a:moveTo>
                      <a:pt x="723900" y="876300"/>
                    </a:moveTo>
                    <a:lnTo>
                      <a:pt x="723900" y="1181100"/>
                    </a:lnTo>
                    <a:lnTo>
                      <a:pt x="520700" y="1181100"/>
                    </a:lnTo>
                    <a:lnTo>
                      <a:pt x="520700" y="876300"/>
                    </a:lnTo>
                    <a:lnTo>
                      <a:pt x="723900" y="876300"/>
                    </a:lnTo>
                    <a:moveTo>
                      <a:pt x="2489200" y="660400"/>
                    </a:moveTo>
                    <a:lnTo>
                      <a:pt x="1955800" y="114300"/>
                    </a:lnTo>
                    <a:lnTo>
                      <a:pt x="1422400" y="660400"/>
                    </a:lnTo>
                    <a:cubicBezTo>
                      <a:pt x="1397000" y="673100"/>
                      <a:pt x="1371600" y="673100"/>
                      <a:pt x="1346200" y="660400"/>
                    </a:cubicBezTo>
                    <a:cubicBezTo>
                      <a:pt x="1333500" y="635000"/>
                      <a:pt x="1333500" y="609600"/>
                      <a:pt x="1346200" y="584200"/>
                    </a:cubicBezTo>
                    <a:lnTo>
                      <a:pt x="1905000" y="25400"/>
                    </a:lnTo>
                    <a:cubicBezTo>
                      <a:pt x="1917700" y="12700"/>
                      <a:pt x="1930400" y="0"/>
                      <a:pt x="1955800" y="0"/>
                    </a:cubicBezTo>
                    <a:cubicBezTo>
                      <a:pt x="1981200" y="0"/>
                      <a:pt x="1993900" y="12700"/>
                      <a:pt x="2006600" y="25400"/>
                    </a:cubicBezTo>
                    <a:lnTo>
                      <a:pt x="2171700" y="190500"/>
                    </a:lnTo>
                    <a:lnTo>
                      <a:pt x="2171700" y="63500"/>
                    </a:lnTo>
                    <a:cubicBezTo>
                      <a:pt x="2171700" y="50800"/>
                      <a:pt x="2184400" y="38100"/>
                      <a:pt x="2197100" y="38100"/>
                    </a:cubicBezTo>
                    <a:lnTo>
                      <a:pt x="2298700" y="38100"/>
                    </a:lnTo>
                    <a:cubicBezTo>
                      <a:pt x="2311400" y="38100"/>
                      <a:pt x="2324100" y="50800"/>
                      <a:pt x="2324100" y="63500"/>
                    </a:cubicBezTo>
                    <a:lnTo>
                      <a:pt x="2324100" y="342900"/>
                    </a:lnTo>
                    <a:lnTo>
                      <a:pt x="2565400" y="584200"/>
                    </a:lnTo>
                    <a:cubicBezTo>
                      <a:pt x="2578100" y="596900"/>
                      <a:pt x="2578100" y="622300"/>
                      <a:pt x="2578100" y="635000"/>
                    </a:cubicBezTo>
                    <a:cubicBezTo>
                      <a:pt x="2565400" y="647700"/>
                      <a:pt x="2552700" y="673100"/>
                      <a:pt x="2540000" y="673100"/>
                    </a:cubicBezTo>
                    <a:cubicBezTo>
                      <a:pt x="2527300" y="673100"/>
                      <a:pt x="2501900" y="673100"/>
                      <a:pt x="2489200" y="660400"/>
                    </a:cubicBezTo>
                    <a:moveTo>
                      <a:pt x="2413000" y="673100"/>
                    </a:moveTo>
                    <a:lnTo>
                      <a:pt x="2413000" y="1079500"/>
                    </a:lnTo>
                    <a:cubicBezTo>
                      <a:pt x="2413000" y="1130300"/>
                      <a:pt x="2362200" y="1181100"/>
                      <a:pt x="2311400" y="1181100"/>
                    </a:cubicBezTo>
                    <a:lnTo>
                      <a:pt x="2108200" y="1181100"/>
                    </a:lnTo>
                    <a:lnTo>
                      <a:pt x="2108200" y="876300"/>
                    </a:lnTo>
                    <a:cubicBezTo>
                      <a:pt x="2108200" y="850900"/>
                      <a:pt x="2082800" y="825500"/>
                      <a:pt x="2057400" y="825500"/>
                    </a:cubicBezTo>
                    <a:lnTo>
                      <a:pt x="1854200" y="825500"/>
                    </a:lnTo>
                    <a:cubicBezTo>
                      <a:pt x="1828800" y="825500"/>
                      <a:pt x="1803400" y="850900"/>
                      <a:pt x="1803400" y="876300"/>
                    </a:cubicBezTo>
                    <a:lnTo>
                      <a:pt x="1803400" y="1181100"/>
                    </a:lnTo>
                    <a:lnTo>
                      <a:pt x="1600200" y="1181100"/>
                    </a:lnTo>
                    <a:cubicBezTo>
                      <a:pt x="1549400" y="1181100"/>
                      <a:pt x="1498600" y="1130300"/>
                      <a:pt x="1498600" y="1079500"/>
                    </a:cubicBezTo>
                    <a:lnTo>
                      <a:pt x="1498600" y="673100"/>
                    </a:lnTo>
                    <a:lnTo>
                      <a:pt x="1943100" y="228600"/>
                    </a:lnTo>
                    <a:cubicBezTo>
                      <a:pt x="1943100" y="228600"/>
                      <a:pt x="1968500" y="228600"/>
                      <a:pt x="1968500" y="228600"/>
                    </a:cubicBezTo>
                    <a:lnTo>
                      <a:pt x="2413000" y="673100"/>
                    </a:lnTo>
                    <a:moveTo>
                      <a:pt x="2057400" y="876300"/>
                    </a:moveTo>
                    <a:lnTo>
                      <a:pt x="2057400" y="1181100"/>
                    </a:lnTo>
                    <a:lnTo>
                      <a:pt x="1854200" y="1181100"/>
                    </a:lnTo>
                    <a:lnTo>
                      <a:pt x="1854200" y="876300"/>
                    </a:lnTo>
                    <a:lnTo>
                      <a:pt x="2057400" y="876300"/>
                    </a:lnTo>
                    <a:moveTo>
                      <a:pt x="3822700" y="660400"/>
                    </a:moveTo>
                    <a:lnTo>
                      <a:pt x="3289300" y="114300"/>
                    </a:lnTo>
                    <a:lnTo>
                      <a:pt x="2755900" y="660400"/>
                    </a:lnTo>
                    <a:cubicBezTo>
                      <a:pt x="2730500" y="673100"/>
                      <a:pt x="2705100" y="673100"/>
                      <a:pt x="2679700" y="660400"/>
                    </a:cubicBezTo>
                    <a:cubicBezTo>
                      <a:pt x="2667000" y="635000"/>
                      <a:pt x="2667000" y="609600"/>
                      <a:pt x="2679700" y="584200"/>
                    </a:cubicBezTo>
                    <a:lnTo>
                      <a:pt x="3238500" y="25400"/>
                    </a:lnTo>
                    <a:cubicBezTo>
                      <a:pt x="3251200" y="12700"/>
                      <a:pt x="3263900" y="0"/>
                      <a:pt x="3289300" y="0"/>
                    </a:cubicBezTo>
                    <a:cubicBezTo>
                      <a:pt x="3314700" y="0"/>
                      <a:pt x="3327400" y="12700"/>
                      <a:pt x="3340100" y="25400"/>
                    </a:cubicBezTo>
                    <a:lnTo>
                      <a:pt x="3505200" y="190500"/>
                    </a:lnTo>
                    <a:lnTo>
                      <a:pt x="3505200" y="63500"/>
                    </a:lnTo>
                    <a:cubicBezTo>
                      <a:pt x="3505200" y="50800"/>
                      <a:pt x="3517900" y="38100"/>
                      <a:pt x="3530600" y="38100"/>
                    </a:cubicBezTo>
                    <a:lnTo>
                      <a:pt x="3632200" y="38100"/>
                    </a:lnTo>
                    <a:cubicBezTo>
                      <a:pt x="3644900" y="38100"/>
                      <a:pt x="3657600" y="50800"/>
                      <a:pt x="3657600" y="63500"/>
                    </a:cubicBezTo>
                    <a:lnTo>
                      <a:pt x="3657600" y="342900"/>
                    </a:lnTo>
                    <a:lnTo>
                      <a:pt x="3898900" y="584200"/>
                    </a:lnTo>
                    <a:cubicBezTo>
                      <a:pt x="3911600" y="596900"/>
                      <a:pt x="3911600" y="622300"/>
                      <a:pt x="3911600" y="635000"/>
                    </a:cubicBezTo>
                    <a:cubicBezTo>
                      <a:pt x="3898900" y="647700"/>
                      <a:pt x="3886200" y="673100"/>
                      <a:pt x="3873500" y="673100"/>
                    </a:cubicBezTo>
                    <a:cubicBezTo>
                      <a:pt x="3860800" y="673100"/>
                      <a:pt x="3835400" y="673100"/>
                      <a:pt x="3822700" y="660400"/>
                    </a:cubicBezTo>
                    <a:moveTo>
                      <a:pt x="3746500" y="673100"/>
                    </a:moveTo>
                    <a:lnTo>
                      <a:pt x="3746500" y="1079500"/>
                    </a:lnTo>
                    <a:cubicBezTo>
                      <a:pt x="3746500" y="1130300"/>
                      <a:pt x="3695700" y="1181100"/>
                      <a:pt x="3644900" y="1181100"/>
                    </a:cubicBezTo>
                    <a:lnTo>
                      <a:pt x="3441700" y="1181100"/>
                    </a:lnTo>
                    <a:lnTo>
                      <a:pt x="3441700" y="876300"/>
                    </a:lnTo>
                    <a:cubicBezTo>
                      <a:pt x="3441700" y="850900"/>
                      <a:pt x="3416300" y="825500"/>
                      <a:pt x="3390900" y="825500"/>
                    </a:cubicBezTo>
                    <a:lnTo>
                      <a:pt x="3187700" y="825500"/>
                    </a:lnTo>
                    <a:cubicBezTo>
                      <a:pt x="3162300" y="825500"/>
                      <a:pt x="3136900" y="850900"/>
                      <a:pt x="3136900" y="876300"/>
                    </a:cubicBezTo>
                    <a:lnTo>
                      <a:pt x="3136900" y="1181100"/>
                    </a:lnTo>
                    <a:lnTo>
                      <a:pt x="2933700" y="1181100"/>
                    </a:lnTo>
                    <a:cubicBezTo>
                      <a:pt x="2882900" y="1181100"/>
                      <a:pt x="2832100" y="1130300"/>
                      <a:pt x="2832100" y="1079500"/>
                    </a:cubicBezTo>
                    <a:lnTo>
                      <a:pt x="2832100" y="673100"/>
                    </a:lnTo>
                    <a:lnTo>
                      <a:pt x="3276600" y="228600"/>
                    </a:lnTo>
                    <a:cubicBezTo>
                      <a:pt x="3276600" y="228600"/>
                      <a:pt x="3302000" y="228600"/>
                      <a:pt x="3302000" y="228600"/>
                    </a:cubicBezTo>
                    <a:lnTo>
                      <a:pt x="3746500" y="673100"/>
                    </a:lnTo>
                    <a:moveTo>
                      <a:pt x="3390900" y="876300"/>
                    </a:moveTo>
                    <a:lnTo>
                      <a:pt x="3390900" y="1181100"/>
                    </a:lnTo>
                    <a:lnTo>
                      <a:pt x="3187700" y="1181100"/>
                    </a:lnTo>
                    <a:lnTo>
                      <a:pt x="3187700" y="876300"/>
                    </a:lnTo>
                    <a:lnTo>
                      <a:pt x="3390900" y="876300"/>
                    </a:lnTo>
                    <a:moveTo>
                      <a:pt x="5156200" y="660400"/>
                    </a:moveTo>
                    <a:lnTo>
                      <a:pt x="4622800" y="114300"/>
                    </a:lnTo>
                    <a:lnTo>
                      <a:pt x="4089400" y="660400"/>
                    </a:lnTo>
                    <a:cubicBezTo>
                      <a:pt x="4064000" y="673100"/>
                      <a:pt x="4038600" y="673100"/>
                      <a:pt x="4013200" y="660400"/>
                    </a:cubicBezTo>
                    <a:cubicBezTo>
                      <a:pt x="4000500" y="635000"/>
                      <a:pt x="4000500" y="609600"/>
                      <a:pt x="4013200" y="584200"/>
                    </a:cubicBezTo>
                    <a:lnTo>
                      <a:pt x="4572000" y="25400"/>
                    </a:lnTo>
                    <a:cubicBezTo>
                      <a:pt x="4584700" y="12700"/>
                      <a:pt x="4597400" y="0"/>
                      <a:pt x="4622800" y="0"/>
                    </a:cubicBezTo>
                    <a:cubicBezTo>
                      <a:pt x="4648200" y="0"/>
                      <a:pt x="4660900" y="12700"/>
                      <a:pt x="4673600" y="25400"/>
                    </a:cubicBezTo>
                    <a:lnTo>
                      <a:pt x="4838700" y="190500"/>
                    </a:lnTo>
                    <a:lnTo>
                      <a:pt x="4838700" y="63500"/>
                    </a:lnTo>
                    <a:cubicBezTo>
                      <a:pt x="4838700" y="50800"/>
                      <a:pt x="4851400" y="38100"/>
                      <a:pt x="4864100" y="38100"/>
                    </a:cubicBezTo>
                    <a:lnTo>
                      <a:pt x="4965700" y="38100"/>
                    </a:lnTo>
                    <a:cubicBezTo>
                      <a:pt x="4978400" y="38100"/>
                      <a:pt x="4991100" y="50800"/>
                      <a:pt x="4991100" y="63500"/>
                    </a:cubicBezTo>
                    <a:lnTo>
                      <a:pt x="4991100" y="342900"/>
                    </a:lnTo>
                    <a:lnTo>
                      <a:pt x="5232400" y="584200"/>
                    </a:lnTo>
                    <a:cubicBezTo>
                      <a:pt x="5245100" y="596900"/>
                      <a:pt x="5245100" y="622300"/>
                      <a:pt x="5245100" y="635000"/>
                    </a:cubicBezTo>
                    <a:cubicBezTo>
                      <a:pt x="5232400" y="647700"/>
                      <a:pt x="5219700" y="673100"/>
                      <a:pt x="5207000" y="673100"/>
                    </a:cubicBezTo>
                    <a:cubicBezTo>
                      <a:pt x="5194300" y="673100"/>
                      <a:pt x="5168900" y="673100"/>
                      <a:pt x="5156200" y="660400"/>
                    </a:cubicBezTo>
                    <a:moveTo>
                      <a:pt x="5080000" y="673100"/>
                    </a:moveTo>
                    <a:lnTo>
                      <a:pt x="5080000" y="1079500"/>
                    </a:lnTo>
                    <a:cubicBezTo>
                      <a:pt x="5080000" y="1130300"/>
                      <a:pt x="5029200" y="1181100"/>
                      <a:pt x="4978400" y="1181100"/>
                    </a:cubicBezTo>
                    <a:lnTo>
                      <a:pt x="4775200" y="1181100"/>
                    </a:lnTo>
                    <a:lnTo>
                      <a:pt x="4775200" y="876300"/>
                    </a:lnTo>
                    <a:cubicBezTo>
                      <a:pt x="4775200" y="850900"/>
                      <a:pt x="4749800" y="825500"/>
                      <a:pt x="4724400" y="825500"/>
                    </a:cubicBezTo>
                    <a:lnTo>
                      <a:pt x="4521200" y="825500"/>
                    </a:lnTo>
                    <a:cubicBezTo>
                      <a:pt x="4495800" y="825500"/>
                      <a:pt x="4470400" y="850900"/>
                      <a:pt x="4470400" y="876300"/>
                    </a:cubicBezTo>
                    <a:lnTo>
                      <a:pt x="4470400" y="1181100"/>
                    </a:lnTo>
                    <a:lnTo>
                      <a:pt x="4267200" y="1181100"/>
                    </a:lnTo>
                    <a:cubicBezTo>
                      <a:pt x="4216400" y="1181100"/>
                      <a:pt x="4165600" y="1130300"/>
                      <a:pt x="4165600" y="1079500"/>
                    </a:cubicBezTo>
                    <a:lnTo>
                      <a:pt x="4165600" y="673100"/>
                    </a:lnTo>
                    <a:lnTo>
                      <a:pt x="4610100" y="228600"/>
                    </a:lnTo>
                    <a:cubicBezTo>
                      <a:pt x="4610100" y="228600"/>
                      <a:pt x="4635500" y="228600"/>
                      <a:pt x="4635500" y="228600"/>
                    </a:cubicBezTo>
                    <a:lnTo>
                      <a:pt x="5080000" y="673100"/>
                    </a:lnTo>
                    <a:moveTo>
                      <a:pt x="4724400" y="876300"/>
                    </a:moveTo>
                    <a:lnTo>
                      <a:pt x="4724400" y="1181100"/>
                    </a:lnTo>
                    <a:lnTo>
                      <a:pt x="4521200" y="1181100"/>
                    </a:lnTo>
                    <a:lnTo>
                      <a:pt x="4521200" y="876300"/>
                    </a:lnTo>
                    <a:lnTo>
                      <a:pt x="4724400" y="876300"/>
                    </a:lnTo>
                    <a:moveTo>
                      <a:pt x="6489700" y="660400"/>
                    </a:moveTo>
                    <a:lnTo>
                      <a:pt x="5956300" y="114300"/>
                    </a:lnTo>
                    <a:lnTo>
                      <a:pt x="5422900" y="660400"/>
                    </a:lnTo>
                    <a:cubicBezTo>
                      <a:pt x="5397500" y="673100"/>
                      <a:pt x="5372100" y="673100"/>
                      <a:pt x="5346700" y="660400"/>
                    </a:cubicBezTo>
                    <a:cubicBezTo>
                      <a:pt x="5334000" y="635000"/>
                      <a:pt x="5334000" y="609600"/>
                      <a:pt x="5346700" y="584200"/>
                    </a:cubicBezTo>
                    <a:lnTo>
                      <a:pt x="5905500" y="25400"/>
                    </a:lnTo>
                    <a:cubicBezTo>
                      <a:pt x="5918200" y="12700"/>
                      <a:pt x="5930900" y="0"/>
                      <a:pt x="5956300" y="0"/>
                    </a:cubicBezTo>
                    <a:cubicBezTo>
                      <a:pt x="5981700" y="0"/>
                      <a:pt x="5994400" y="12700"/>
                      <a:pt x="6007100" y="25400"/>
                    </a:cubicBezTo>
                    <a:lnTo>
                      <a:pt x="6172200" y="190500"/>
                    </a:lnTo>
                    <a:lnTo>
                      <a:pt x="6172200" y="63500"/>
                    </a:lnTo>
                    <a:cubicBezTo>
                      <a:pt x="6172200" y="50800"/>
                      <a:pt x="6184900" y="38100"/>
                      <a:pt x="6197600" y="38100"/>
                    </a:cubicBezTo>
                    <a:lnTo>
                      <a:pt x="6299200" y="38100"/>
                    </a:lnTo>
                    <a:cubicBezTo>
                      <a:pt x="6311900" y="38100"/>
                      <a:pt x="6324600" y="50800"/>
                      <a:pt x="6324600" y="63500"/>
                    </a:cubicBezTo>
                    <a:lnTo>
                      <a:pt x="6324600" y="342900"/>
                    </a:lnTo>
                    <a:lnTo>
                      <a:pt x="6565900" y="584200"/>
                    </a:lnTo>
                    <a:cubicBezTo>
                      <a:pt x="6578600" y="596900"/>
                      <a:pt x="6578600" y="622300"/>
                      <a:pt x="6578600" y="635000"/>
                    </a:cubicBezTo>
                    <a:cubicBezTo>
                      <a:pt x="6565900" y="647700"/>
                      <a:pt x="6553200" y="673100"/>
                      <a:pt x="6540500" y="673100"/>
                    </a:cubicBezTo>
                    <a:cubicBezTo>
                      <a:pt x="6527800" y="673100"/>
                      <a:pt x="6502400" y="673100"/>
                      <a:pt x="6489700" y="660400"/>
                    </a:cubicBezTo>
                    <a:moveTo>
                      <a:pt x="6413500" y="673100"/>
                    </a:moveTo>
                    <a:lnTo>
                      <a:pt x="6413500" y="1079500"/>
                    </a:lnTo>
                    <a:cubicBezTo>
                      <a:pt x="6413500" y="1130300"/>
                      <a:pt x="6362700" y="1181100"/>
                      <a:pt x="6311900" y="1181100"/>
                    </a:cubicBezTo>
                    <a:lnTo>
                      <a:pt x="6108700" y="1181100"/>
                    </a:lnTo>
                    <a:lnTo>
                      <a:pt x="6108700" y="876300"/>
                    </a:lnTo>
                    <a:cubicBezTo>
                      <a:pt x="6108700" y="850900"/>
                      <a:pt x="6083300" y="825500"/>
                      <a:pt x="6057900" y="825500"/>
                    </a:cubicBezTo>
                    <a:lnTo>
                      <a:pt x="5854700" y="825500"/>
                    </a:lnTo>
                    <a:cubicBezTo>
                      <a:pt x="5829300" y="825500"/>
                      <a:pt x="5803900" y="850900"/>
                      <a:pt x="5803900" y="876300"/>
                    </a:cubicBezTo>
                    <a:lnTo>
                      <a:pt x="5803900" y="1181100"/>
                    </a:lnTo>
                    <a:lnTo>
                      <a:pt x="5600700" y="1181100"/>
                    </a:lnTo>
                    <a:cubicBezTo>
                      <a:pt x="5549900" y="1181100"/>
                      <a:pt x="5499100" y="1130300"/>
                      <a:pt x="5499100" y="1079500"/>
                    </a:cubicBezTo>
                    <a:lnTo>
                      <a:pt x="5499100" y="673100"/>
                    </a:lnTo>
                    <a:lnTo>
                      <a:pt x="5943600" y="228600"/>
                    </a:lnTo>
                    <a:cubicBezTo>
                      <a:pt x="5943600" y="228600"/>
                      <a:pt x="5969000" y="228600"/>
                      <a:pt x="5969000" y="228600"/>
                    </a:cubicBezTo>
                    <a:lnTo>
                      <a:pt x="6413500" y="673100"/>
                    </a:lnTo>
                    <a:moveTo>
                      <a:pt x="6057900" y="876300"/>
                    </a:moveTo>
                    <a:lnTo>
                      <a:pt x="6057900" y="1181100"/>
                    </a:lnTo>
                    <a:lnTo>
                      <a:pt x="5854700" y="1181100"/>
                    </a:lnTo>
                    <a:lnTo>
                      <a:pt x="5854700" y="876300"/>
                    </a:lnTo>
                    <a:lnTo>
                      <a:pt x="6057900" y="876300"/>
                    </a:lnTo>
                    <a:moveTo>
                      <a:pt x="7823200" y="660400"/>
                    </a:moveTo>
                    <a:lnTo>
                      <a:pt x="7289800" y="114300"/>
                    </a:lnTo>
                    <a:lnTo>
                      <a:pt x="6756400" y="660400"/>
                    </a:lnTo>
                    <a:cubicBezTo>
                      <a:pt x="6731000" y="673100"/>
                      <a:pt x="6705600" y="673100"/>
                      <a:pt x="6680200" y="660400"/>
                    </a:cubicBezTo>
                    <a:cubicBezTo>
                      <a:pt x="6667500" y="635000"/>
                      <a:pt x="6667500" y="609600"/>
                      <a:pt x="6680200" y="584200"/>
                    </a:cubicBezTo>
                    <a:lnTo>
                      <a:pt x="7239000" y="25400"/>
                    </a:lnTo>
                    <a:cubicBezTo>
                      <a:pt x="7251700" y="12700"/>
                      <a:pt x="7264400" y="0"/>
                      <a:pt x="7289800" y="0"/>
                    </a:cubicBezTo>
                    <a:cubicBezTo>
                      <a:pt x="7315200" y="0"/>
                      <a:pt x="7327900" y="12700"/>
                      <a:pt x="7340600" y="25400"/>
                    </a:cubicBezTo>
                    <a:lnTo>
                      <a:pt x="7505700" y="190500"/>
                    </a:lnTo>
                    <a:lnTo>
                      <a:pt x="7505700" y="63500"/>
                    </a:lnTo>
                    <a:cubicBezTo>
                      <a:pt x="7505700" y="50800"/>
                      <a:pt x="7518400" y="38100"/>
                      <a:pt x="7531100" y="38100"/>
                    </a:cubicBezTo>
                    <a:lnTo>
                      <a:pt x="7632700" y="38100"/>
                    </a:lnTo>
                    <a:cubicBezTo>
                      <a:pt x="7645400" y="38100"/>
                      <a:pt x="7658100" y="50800"/>
                      <a:pt x="7658100" y="63500"/>
                    </a:cubicBezTo>
                    <a:lnTo>
                      <a:pt x="7658100" y="342900"/>
                    </a:lnTo>
                    <a:lnTo>
                      <a:pt x="7899400" y="584200"/>
                    </a:lnTo>
                    <a:cubicBezTo>
                      <a:pt x="7912100" y="596900"/>
                      <a:pt x="7912100" y="622300"/>
                      <a:pt x="7912100" y="635000"/>
                    </a:cubicBezTo>
                    <a:cubicBezTo>
                      <a:pt x="7899400" y="647700"/>
                      <a:pt x="7886700" y="673100"/>
                      <a:pt x="7874000" y="673100"/>
                    </a:cubicBezTo>
                    <a:cubicBezTo>
                      <a:pt x="7861300" y="673100"/>
                      <a:pt x="7835900" y="673100"/>
                      <a:pt x="7823200" y="660400"/>
                    </a:cubicBezTo>
                    <a:moveTo>
                      <a:pt x="7747000" y="673100"/>
                    </a:moveTo>
                    <a:lnTo>
                      <a:pt x="7747000" y="1079500"/>
                    </a:lnTo>
                    <a:cubicBezTo>
                      <a:pt x="7747000" y="1130300"/>
                      <a:pt x="7696200" y="1181100"/>
                      <a:pt x="7645400" y="1181100"/>
                    </a:cubicBezTo>
                    <a:lnTo>
                      <a:pt x="7442200" y="1181100"/>
                    </a:lnTo>
                    <a:lnTo>
                      <a:pt x="7442200" y="876300"/>
                    </a:lnTo>
                    <a:cubicBezTo>
                      <a:pt x="7442200" y="850900"/>
                      <a:pt x="7416800" y="825500"/>
                      <a:pt x="7391400" y="825500"/>
                    </a:cubicBezTo>
                    <a:lnTo>
                      <a:pt x="7188200" y="825500"/>
                    </a:lnTo>
                    <a:cubicBezTo>
                      <a:pt x="7162800" y="825500"/>
                      <a:pt x="7137400" y="850900"/>
                      <a:pt x="7137400" y="876300"/>
                    </a:cubicBezTo>
                    <a:lnTo>
                      <a:pt x="7137400" y="1181100"/>
                    </a:lnTo>
                    <a:lnTo>
                      <a:pt x="6934200" y="1181100"/>
                    </a:lnTo>
                    <a:cubicBezTo>
                      <a:pt x="6883400" y="1181100"/>
                      <a:pt x="6832600" y="1130300"/>
                      <a:pt x="6832600" y="1079500"/>
                    </a:cubicBezTo>
                    <a:lnTo>
                      <a:pt x="6832600" y="673100"/>
                    </a:lnTo>
                    <a:lnTo>
                      <a:pt x="7277100" y="228600"/>
                    </a:lnTo>
                    <a:cubicBezTo>
                      <a:pt x="7277100" y="228600"/>
                      <a:pt x="7302500" y="228600"/>
                      <a:pt x="7302500" y="228600"/>
                    </a:cubicBezTo>
                    <a:lnTo>
                      <a:pt x="7747000" y="673100"/>
                    </a:lnTo>
                    <a:moveTo>
                      <a:pt x="7391400" y="876300"/>
                    </a:moveTo>
                    <a:lnTo>
                      <a:pt x="7391400" y="1181100"/>
                    </a:lnTo>
                    <a:lnTo>
                      <a:pt x="7188200" y="1181100"/>
                    </a:lnTo>
                    <a:lnTo>
                      <a:pt x="7188200" y="876300"/>
                    </a:lnTo>
                    <a:lnTo>
                      <a:pt x="7391400" y="876300"/>
                    </a:lnTo>
                    <a:moveTo>
                      <a:pt x="9156700" y="660400"/>
                    </a:moveTo>
                    <a:lnTo>
                      <a:pt x="8623300" y="114300"/>
                    </a:lnTo>
                    <a:lnTo>
                      <a:pt x="8089900" y="660400"/>
                    </a:lnTo>
                    <a:cubicBezTo>
                      <a:pt x="8064500" y="673100"/>
                      <a:pt x="8039100" y="673100"/>
                      <a:pt x="8013700" y="660400"/>
                    </a:cubicBezTo>
                    <a:cubicBezTo>
                      <a:pt x="8001000" y="635000"/>
                      <a:pt x="8001000" y="609600"/>
                      <a:pt x="8013700" y="584200"/>
                    </a:cubicBezTo>
                    <a:lnTo>
                      <a:pt x="8572500" y="25400"/>
                    </a:lnTo>
                    <a:cubicBezTo>
                      <a:pt x="8585200" y="12700"/>
                      <a:pt x="8597900" y="0"/>
                      <a:pt x="8623300" y="0"/>
                    </a:cubicBezTo>
                    <a:cubicBezTo>
                      <a:pt x="8648700" y="0"/>
                      <a:pt x="8661400" y="12700"/>
                      <a:pt x="8674100" y="25400"/>
                    </a:cubicBezTo>
                    <a:lnTo>
                      <a:pt x="8839200" y="190500"/>
                    </a:lnTo>
                    <a:lnTo>
                      <a:pt x="8839200" y="63500"/>
                    </a:lnTo>
                    <a:cubicBezTo>
                      <a:pt x="8839200" y="50800"/>
                      <a:pt x="8851900" y="38100"/>
                      <a:pt x="8864600" y="38100"/>
                    </a:cubicBezTo>
                    <a:lnTo>
                      <a:pt x="8966200" y="38100"/>
                    </a:lnTo>
                    <a:cubicBezTo>
                      <a:pt x="8978900" y="38100"/>
                      <a:pt x="8991600" y="50800"/>
                      <a:pt x="8991600" y="63500"/>
                    </a:cubicBezTo>
                    <a:lnTo>
                      <a:pt x="8991600" y="342900"/>
                    </a:lnTo>
                    <a:lnTo>
                      <a:pt x="9232900" y="584200"/>
                    </a:lnTo>
                    <a:cubicBezTo>
                      <a:pt x="9245600" y="596900"/>
                      <a:pt x="9245600" y="622300"/>
                      <a:pt x="9245600" y="635000"/>
                    </a:cubicBezTo>
                    <a:cubicBezTo>
                      <a:pt x="9232900" y="647700"/>
                      <a:pt x="9220200" y="673100"/>
                      <a:pt x="9207500" y="673100"/>
                    </a:cubicBezTo>
                    <a:cubicBezTo>
                      <a:pt x="9194800" y="673100"/>
                      <a:pt x="9169400" y="673100"/>
                      <a:pt x="9156700" y="660400"/>
                    </a:cubicBezTo>
                    <a:moveTo>
                      <a:pt x="9080500" y="673100"/>
                    </a:moveTo>
                    <a:lnTo>
                      <a:pt x="9080500" y="1079500"/>
                    </a:lnTo>
                    <a:cubicBezTo>
                      <a:pt x="9080500" y="1130300"/>
                      <a:pt x="9029700" y="1181100"/>
                      <a:pt x="8978900" y="1181100"/>
                    </a:cubicBezTo>
                    <a:lnTo>
                      <a:pt x="8775700" y="1181100"/>
                    </a:lnTo>
                    <a:lnTo>
                      <a:pt x="8775700" y="876300"/>
                    </a:lnTo>
                    <a:cubicBezTo>
                      <a:pt x="8775700" y="850900"/>
                      <a:pt x="8750300" y="825500"/>
                      <a:pt x="8724900" y="825500"/>
                    </a:cubicBezTo>
                    <a:lnTo>
                      <a:pt x="8521700" y="825500"/>
                    </a:lnTo>
                    <a:cubicBezTo>
                      <a:pt x="8496300" y="825500"/>
                      <a:pt x="8470900" y="850900"/>
                      <a:pt x="8470900" y="876300"/>
                    </a:cubicBezTo>
                    <a:lnTo>
                      <a:pt x="8470900" y="1181100"/>
                    </a:lnTo>
                    <a:lnTo>
                      <a:pt x="8267700" y="1181100"/>
                    </a:lnTo>
                    <a:cubicBezTo>
                      <a:pt x="8216900" y="1181100"/>
                      <a:pt x="8166100" y="1130300"/>
                      <a:pt x="8166100" y="1079500"/>
                    </a:cubicBezTo>
                    <a:lnTo>
                      <a:pt x="8166100" y="673100"/>
                    </a:lnTo>
                    <a:lnTo>
                      <a:pt x="8610600" y="228600"/>
                    </a:lnTo>
                    <a:cubicBezTo>
                      <a:pt x="8610600" y="228600"/>
                      <a:pt x="8636000" y="228600"/>
                      <a:pt x="8636000" y="228600"/>
                    </a:cubicBezTo>
                    <a:lnTo>
                      <a:pt x="9080500" y="673100"/>
                    </a:lnTo>
                    <a:moveTo>
                      <a:pt x="8724900" y="876300"/>
                    </a:moveTo>
                    <a:lnTo>
                      <a:pt x="8724900" y="1181100"/>
                    </a:lnTo>
                    <a:lnTo>
                      <a:pt x="8521700" y="1181100"/>
                    </a:lnTo>
                    <a:lnTo>
                      <a:pt x="8521700" y="876300"/>
                    </a:lnTo>
                    <a:lnTo>
                      <a:pt x="8724900" y="876300"/>
                    </a:lnTo>
                    <a:moveTo>
                      <a:pt x="10490200" y="660400"/>
                    </a:moveTo>
                    <a:lnTo>
                      <a:pt x="9956800" y="114300"/>
                    </a:lnTo>
                    <a:lnTo>
                      <a:pt x="9423400" y="660400"/>
                    </a:lnTo>
                    <a:cubicBezTo>
                      <a:pt x="9398000" y="673100"/>
                      <a:pt x="9372600" y="673100"/>
                      <a:pt x="9347200" y="660400"/>
                    </a:cubicBezTo>
                    <a:cubicBezTo>
                      <a:pt x="9334500" y="635000"/>
                      <a:pt x="9334500" y="609600"/>
                      <a:pt x="9347200" y="584200"/>
                    </a:cubicBezTo>
                    <a:lnTo>
                      <a:pt x="9906000" y="25400"/>
                    </a:lnTo>
                    <a:cubicBezTo>
                      <a:pt x="9918700" y="12700"/>
                      <a:pt x="9931400" y="0"/>
                      <a:pt x="9956800" y="0"/>
                    </a:cubicBezTo>
                    <a:cubicBezTo>
                      <a:pt x="9982200" y="0"/>
                      <a:pt x="9994900" y="12700"/>
                      <a:pt x="10007600" y="25400"/>
                    </a:cubicBezTo>
                    <a:lnTo>
                      <a:pt x="10172700" y="190500"/>
                    </a:lnTo>
                    <a:lnTo>
                      <a:pt x="10172700" y="63500"/>
                    </a:lnTo>
                    <a:cubicBezTo>
                      <a:pt x="10172700" y="50800"/>
                      <a:pt x="10185400" y="38100"/>
                      <a:pt x="10198100" y="38100"/>
                    </a:cubicBezTo>
                    <a:lnTo>
                      <a:pt x="10299700" y="38100"/>
                    </a:lnTo>
                    <a:cubicBezTo>
                      <a:pt x="10312400" y="38100"/>
                      <a:pt x="10325100" y="50800"/>
                      <a:pt x="10325100" y="63500"/>
                    </a:cubicBezTo>
                    <a:lnTo>
                      <a:pt x="10325100" y="342900"/>
                    </a:lnTo>
                    <a:lnTo>
                      <a:pt x="10566400" y="584200"/>
                    </a:lnTo>
                    <a:cubicBezTo>
                      <a:pt x="10579100" y="596900"/>
                      <a:pt x="10579100" y="622300"/>
                      <a:pt x="10579100" y="635000"/>
                    </a:cubicBezTo>
                    <a:cubicBezTo>
                      <a:pt x="10566400" y="647700"/>
                      <a:pt x="10553700" y="673100"/>
                      <a:pt x="10541000" y="673100"/>
                    </a:cubicBezTo>
                    <a:cubicBezTo>
                      <a:pt x="10528300" y="673100"/>
                      <a:pt x="10502900" y="673100"/>
                      <a:pt x="10490200" y="660400"/>
                    </a:cubicBezTo>
                    <a:moveTo>
                      <a:pt x="10414000" y="673100"/>
                    </a:moveTo>
                    <a:lnTo>
                      <a:pt x="10414000" y="1079500"/>
                    </a:lnTo>
                    <a:cubicBezTo>
                      <a:pt x="10414000" y="1130300"/>
                      <a:pt x="10363200" y="1181100"/>
                      <a:pt x="10312400" y="1181100"/>
                    </a:cubicBezTo>
                    <a:lnTo>
                      <a:pt x="10109200" y="1181100"/>
                    </a:lnTo>
                    <a:lnTo>
                      <a:pt x="10109200" y="876300"/>
                    </a:lnTo>
                    <a:cubicBezTo>
                      <a:pt x="10109200" y="850900"/>
                      <a:pt x="10083800" y="825500"/>
                      <a:pt x="10058400" y="825500"/>
                    </a:cubicBezTo>
                    <a:lnTo>
                      <a:pt x="9855200" y="825500"/>
                    </a:lnTo>
                    <a:cubicBezTo>
                      <a:pt x="9829800" y="825500"/>
                      <a:pt x="9804400" y="850900"/>
                      <a:pt x="9804400" y="876300"/>
                    </a:cubicBezTo>
                    <a:lnTo>
                      <a:pt x="9804400" y="1181100"/>
                    </a:lnTo>
                    <a:lnTo>
                      <a:pt x="9601200" y="1181100"/>
                    </a:lnTo>
                    <a:cubicBezTo>
                      <a:pt x="9550400" y="1181100"/>
                      <a:pt x="9499600" y="1130300"/>
                      <a:pt x="9499600" y="1079500"/>
                    </a:cubicBezTo>
                    <a:lnTo>
                      <a:pt x="9499600" y="673100"/>
                    </a:lnTo>
                    <a:lnTo>
                      <a:pt x="9944100" y="228600"/>
                    </a:lnTo>
                    <a:cubicBezTo>
                      <a:pt x="9944100" y="228600"/>
                      <a:pt x="9969500" y="228600"/>
                      <a:pt x="9969500" y="228600"/>
                    </a:cubicBezTo>
                    <a:lnTo>
                      <a:pt x="10414000" y="673100"/>
                    </a:lnTo>
                    <a:moveTo>
                      <a:pt x="10058400" y="876300"/>
                    </a:moveTo>
                    <a:lnTo>
                      <a:pt x="10058400" y="1181100"/>
                    </a:lnTo>
                    <a:lnTo>
                      <a:pt x="9855200" y="1181100"/>
                    </a:lnTo>
                    <a:lnTo>
                      <a:pt x="9855200" y="876300"/>
                    </a:lnTo>
                    <a:lnTo>
                      <a:pt x="10058400" y="876300"/>
                    </a:lnTo>
                    <a:moveTo>
                      <a:pt x="11823700" y="660400"/>
                    </a:moveTo>
                    <a:lnTo>
                      <a:pt x="11290300" y="114300"/>
                    </a:lnTo>
                    <a:lnTo>
                      <a:pt x="10756900" y="660400"/>
                    </a:lnTo>
                    <a:cubicBezTo>
                      <a:pt x="10731500" y="673100"/>
                      <a:pt x="10706100" y="673100"/>
                      <a:pt x="10680700" y="660400"/>
                    </a:cubicBezTo>
                    <a:cubicBezTo>
                      <a:pt x="10668000" y="635000"/>
                      <a:pt x="10668000" y="609600"/>
                      <a:pt x="10680700" y="584200"/>
                    </a:cubicBezTo>
                    <a:lnTo>
                      <a:pt x="11239500" y="25400"/>
                    </a:lnTo>
                    <a:cubicBezTo>
                      <a:pt x="11252200" y="12700"/>
                      <a:pt x="11264900" y="0"/>
                      <a:pt x="11290300" y="0"/>
                    </a:cubicBezTo>
                    <a:cubicBezTo>
                      <a:pt x="11315700" y="0"/>
                      <a:pt x="11328400" y="12700"/>
                      <a:pt x="11341100" y="25400"/>
                    </a:cubicBezTo>
                    <a:lnTo>
                      <a:pt x="11506200" y="190500"/>
                    </a:lnTo>
                    <a:lnTo>
                      <a:pt x="11506200" y="63500"/>
                    </a:lnTo>
                    <a:cubicBezTo>
                      <a:pt x="11506200" y="50800"/>
                      <a:pt x="11518900" y="38100"/>
                      <a:pt x="11531600" y="38100"/>
                    </a:cubicBezTo>
                    <a:lnTo>
                      <a:pt x="11633200" y="38100"/>
                    </a:lnTo>
                    <a:cubicBezTo>
                      <a:pt x="11645900" y="38100"/>
                      <a:pt x="11658600" y="50800"/>
                      <a:pt x="11658600" y="63500"/>
                    </a:cubicBezTo>
                    <a:lnTo>
                      <a:pt x="11658600" y="342900"/>
                    </a:lnTo>
                    <a:lnTo>
                      <a:pt x="11899900" y="584200"/>
                    </a:lnTo>
                    <a:cubicBezTo>
                      <a:pt x="11912600" y="596900"/>
                      <a:pt x="11912600" y="622300"/>
                      <a:pt x="11912600" y="635000"/>
                    </a:cubicBezTo>
                    <a:cubicBezTo>
                      <a:pt x="11899900" y="647700"/>
                      <a:pt x="11887200" y="673100"/>
                      <a:pt x="11874500" y="673100"/>
                    </a:cubicBezTo>
                    <a:cubicBezTo>
                      <a:pt x="11861800" y="673100"/>
                      <a:pt x="11836400" y="673100"/>
                      <a:pt x="11823700" y="660400"/>
                    </a:cubicBezTo>
                    <a:moveTo>
                      <a:pt x="11747500" y="673100"/>
                    </a:moveTo>
                    <a:lnTo>
                      <a:pt x="11747500" y="1079500"/>
                    </a:lnTo>
                    <a:cubicBezTo>
                      <a:pt x="11747500" y="1130300"/>
                      <a:pt x="11696700" y="1181100"/>
                      <a:pt x="11645900" y="1181100"/>
                    </a:cubicBezTo>
                    <a:lnTo>
                      <a:pt x="11442700" y="1181100"/>
                    </a:lnTo>
                    <a:lnTo>
                      <a:pt x="11442700" y="876300"/>
                    </a:lnTo>
                    <a:cubicBezTo>
                      <a:pt x="11442700" y="850900"/>
                      <a:pt x="11417300" y="825500"/>
                      <a:pt x="11391900" y="825500"/>
                    </a:cubicBezTo>
                    <a:lnTo>
                      <a:pt x="11188700" y="825500"/>
                    </a:lnTo>
                    <a:cubicBezTo>
                      <a:pt x="11163300" y="825500"/>
                      <a:pt x="11137900" y="850900"/>
                      <a:pt x="11137900" y="876300"/>
                    </a:cubicBezTo>
                    <a:lnTo>
                      <a:pt x="11137900" y="1181100"/>
                    </a:lnTo>
                    <a:lnTo>
                      <a:pt x="10934700" y="1181100"/>
                    </a:lnTo>
                    <a:cubicBezTo>
                      <a:pt x="10883900" y="1181100"/>
                      <a:pt x="10833100" y="1130300"/>
                      <a:pt x="10833100" y="1079500"/>
                    </a:cubicBezTo>
                    <a:lnTo>
                      <a:pt x="10833100" y="673100"/>
                    </a:lnTo>
                    <a:lnTo>
                      <a:pt x="11277600" y="228600"/>
                    </a:lnTo>
                    <a:cubicBezTo>
                      <a:pt x="11277600" y="228600"/>
                      <a:pt x="11303000" y="228600"/>
                      <a:pt x="11303000" y="228600"/>
                    </a:cubicBezTo>
                    <a:lnTo>
                      <a:pt x="11747500" y="673100"/>
                    </a:lnTo>
                    <a:moveTo>
                      <a:pt x="11391900" y="876300"/>
                    </a:moveTo>
                    <a:lnTo>
                      <a:pt x="11391900" y="1181100"/>
                    </a:lnTo>
                    <a:lnTo>
                      <a:pt x="11188700" y="1181100"/>
                    </a:lnTo>
                    <a:lnTo>
                      <a:pt x="11188700" y="876300"/>
                    </a:lnTo>
                    <a:lnTo>
                      <a:pt x="11391900" y="876300"/>
                    </a:lnTo>
                  </a:path>
                </a:pathLst>
              </a:custGeom>
              <a:solidFill>
                <a:srgbClr val="4480D8"/>
              </a:solidFill>
            </p:spPr>
            <p:txBody>
              <a:bodyPr/>
              <a:lstStyle/>
              <a:p>
                <a:endParaRPr lang="en-GB"/>
              </a:p>
            </p:txBody>
          </p:sp>
          <p:sp>
            <p:nvSpPr>
              <p:cNvPr id="19" name="Freeform 19"/>
              <p:cNvSpPr/>
              <p:nvPr/>
            </p:nvSpPr>
            <p:spPr>
              <a:xfrm>
                <a:off x="12026900" y="12700"/>
                <a:ext cx="1244600" cy="1181100"/>
              </a:xfrm>
              <a:custGeom>
                <a:avLst/>
                <a:gdLst/>
                <a:ahLst/>
                <a:cxnLst/>
                <a:rect l="l" t="t" r="r" b="b"/>
                <a:pathLst>
                  <a:path w="1244600" h="1181100">
                    <a:moveTo>
                      <a:pt x="1155700" y="660400"/>
                    </a:moveTo>
                    <a:lnTo>
                      <a:pt x="622300" y="114300"/>
                    </a:lnTo>
                    <a:lnTo>
                      <a:pt x="88900" y="660400"/>
                    </a:lnTo>
                    <a:cubicBezTo>
                      <a:pt x="63500" y="673100"/>
                      <a:pt x="38100" y="673100"/>
                      <a:pt x="12700" y="660400"/>
                    </a:cubicBezTo>
                    <a:cubicBezTo>
                      <a:pt x="0" y="635000"/>
                      <a:pt x="0" y="609600"/>
                      <a:pt x="12700" y="584200"/>
                    </a:cubicBezTo>
                    <a:lnTo>
                      <a:pt x="571500" y="25400"/>
                    </a:lnTo>
                    <a:cubicBezTo>
                      <a:pt x="584200" y="12700"/>
                      <a:pt x="596900" y="0"/>
                      <a:pt x="622300" y="0"/>
                    </a:cubicBezTo>
                    <a:cubicBezTo>
                      <a:pt x="647700" y="0"/>
                      <a:pt x="660400" y="12700"/>
                      <a:pt x="673100" y="25400"/>
                    </a:cubicBezTo>
                    <a:lnTo>
                      <a:pt x="838200" y="190500"/>
                    </a:lnTo>
                    <a:lnTo>
                      <a:pt x="838200" y="63500"/>
                    </a:lnTo>
                    <a:cubicBezTo>
                      <a:pt x="838200" y="50800"/>
                      <a:pt x="850900" y="38100"/>
                      <a:pt x="863600" y="38100"/>
                    </a:cubicBezTo>
                    <a:lnTo>
                      <a:pt x="965200" y="38100"/>
                    </a:lnTo>
                    <a:cubicBezTo>
                      <a:pt x="977900" y="38100"/>
                      <a:pt x="990600" y="50800"/>
                      <a:pt x="990600" y="63500"/>
                    </a:cubicBezTo>
                    <a:lnTo>
                      <a:pt x="990600" y="342900"/>
                    </a:lnTo>
                    <a:lnTo>
                      <a:pt x="1231900" y="584200"/>
                    </a:lnTo>
                    <a:cubicBezTo>
                      <a:pt x="1244600" y="596900"/>
                      <a:pt x="1244600" y="622300"/>
                      <a:pt x="1244600" y="635000"/>
                    </a:cubicBezTo>
                    <a:cubicBezTo>
                      <a:pt x="1231900" y="647700"/>
                      <a:pt x="1219200" y="673100"/>
                      <a:pt x="1206500" y="673100"/>
                    </a:cubicBezTo>
                    <a:cubicBezTo>
                      <a:pt x="1193800" y="673100"/>
                      <a:pt x="1168400" y="673100"/>
                      <a:pt x="1155700" y="660400"/>
                    </a:cubicBezTo>
                    <a:moveTo>
                      <a:pt x="1079500" y="673100"/>
                    </a:moveTo>
                    <a:lnTo>
                      <a:pt x="1079500" y="1079500"/>
                    </a:lnTo>
                    <a:cubicBezTo>
                      <a:pt x="1079500" y="1130300"/>
                      <a:pt x="1028700" y="1181100"/>
                      <a:pt x="977900" y="1181100"/>
                    </a:cubicBezTo>
                    <a:lnTo>
                      <a:pt x="774700" y="1181100"/>
                    </a:lnTo>
                    <a:lnTo>
                      <a:pt x="774700" y="876300"/>
                    </a:lnTo>
                    <a:cubicBezTo>
                      <a:pt x="774700" y="850900"/>
                      <a:pt x="749300" y="825500"/>
                      <a:pt x="723900" y="825500"/>
                    </a:cubicBezTo>
                    <a:lnTo>
                      <a:pt x="520700" y="825500"/>
                    </a:lnTo>
                    <a:cubicBezTo>
                      <a:pt x="495300" y="825500"/>
                      <a:pt x="469900" y="850900"/>
                      <a:pt x="469900" y="876300"/>
                    </a:cubicBezTo>
                    <a:lnTo>
                      <a:pt x="469900" y="1181100"/>
                    </a:lnTo>
                    <a:lnTo>
                      <a:pt x="266700" y="1181100"/>
                    </a:lnTo>
                    <a:cubicBezTo>
                      <a:pt x="215900" y="1181100"/>
                      <a:pt x="165100" y="1130300"/>
                      <a:pt x="165100" y="1079500"/>
                    </a:cubicBezTo>
                    <a:lnTo>
                      <a:pt x="165100" y="673100"/>
                    </a:lnTo>
                    <a:lnTo>
                      <a:pt x="609600" y="228600"/>
                    </a:lnTo>
                    <a:cubicBezTo>
                      <a:pt x="609600" y="228600"/>
                      <a:pt x="635000" y="228600"/>
                      <a:pt x="635000" y="228600"/>
                    </a:cubicBezTo>
                    <a:lnTo>
                      <a:pt x="1079500" y="673100"/>
                    </a:lnTo>
                    <a:moveTo>
                      <a:pt x="723900" y="876300"/>
                    </a:moveTo>
                    <a:lnTo>
                      <a:pt x="723900" y="1181100"/>
                    </a:lnTo>
                    <a:lnTo>
                      <a:pt x="520700" y="1181100"/>
                    </a:lnTo>
                    <a:lnTo>
                      <a:pt x="520700" y="876300"/>
                    </a:lnTo>
                    <a:lnTo>
                      <a:pt x="723900" y="876300"/>
                    </a:lnTo>
                  </a:path>
                </a:pathLst>
              </a:custGeom>
              <a:solidFill>
                <a:srgbClr val="DFDFDF"/>
              </a:solidFill>
            </p:spPr>
            <p:txBody>
              <a:bodyPr/>
              <a:lstStyle/>
              <a:p>
                <a:endParaRPr lang="en-GB"/>
              </a:p>
            </p:txBody>
          </p:sp>
        </p:grpSp>
      </p:grpSp>
      <p:grpSp>
        <p:nvGrpSpPr>
          <p:cNvPr id="20" name="Group 20"/>
          <p:cNvGrpSpPr/>
          <p:nvPr/>
        </p:nvGrpSpPr>
        <p:grpSpPr>
          <a:xfrm>
            <a:off x="10130863" y="5090065"/>
            <a:ext cx="7715250" cy="1033622"/>
            <a:chOff x="0" y="0"/>
            <a:chExt cx="10287000" cy="1378163"/>
          </a:xfrm>
        </p:grpSpPr>
        <p:grpSp>
          <p:nvGrpSpPr>
            <p:cNvPr id="21" name="Group 21"/>
            <p:cNvGrpSpPr>
              <a:grpSpLocks noChangeAspect="1"/>
            </p:cNvGrpSpPr>
            <p:nvPr/>
          </p:nvGrpSpPr>
          <p:grpSpPr>
            <a:xfrm>
              <a:off x="0" y="0"/>
              <a:ext cx="10287000" cy="1378163"/>
              <a:chOff x="0" y="0"/>
              <a:chExt cx="13271500" cy="1778000"/>
            </a:xfrm>
          </p:grpSpPr>
          <p:sp>
            <p:nvSpPr>
              <p:cNvPr id="22" name="Freeform 22"/>
              <p:cNvSpPr/>
              <p:nvPr/>
            </p:nvSpPr>
            <p:spPr>
              <a:xfrm>
                <a:off x="0" y="0"/>
                <a:ext cx="9271000" cy="1778000"/>
              </a:xfrm>
              <a:custGeom>
                <a:avLst/>
                <a:gdLst/>
                <a:ahLst/>
                <a:cxnLst/>
                <a:rect l="l" t="t" r="r" b="b"/>
                <a:pathLst>
                  <a:path w="9271000" h="1778000">
                    <a:moveTo>
                      <a:pt x="317500" y="0"/>
                    </a:moveTo>
                    <a:lnTo>
                      <a:pt x="571500" y="0"/>
                    </a:lnTo>
                    <a:lnTo>
                      <a:pt x="571500" y="393700"/>
                    </a:lnTo>
                    <a:lnTo>
                      <a:pt x="495300" y="342900"/>
                    </a:lnTo>
                    <a:cubicBezTo>
                      <a:pt x="469900" y="317500"/>
                      <a:pt x="419100" y="317500"/>
                      <a:pt x="393700" y="342900"/>
                    </a:cubicBezTo>
                    <a:lnTo>
                      <a:pt x="317500" y="393700"/>
                    </a:lnTo>
                    <a:lnTo>
                      <a:pt x="317500" y="0"/>
                    </a:lnTo>
                    <a:moveTo>
                      <a:pt x="635000" y="444500"/>
                    </a:moveTo>
                    <a:lnTo>
                      <a:pt x="635000" y="0"/>
                    </a:lnTo>
                    <a:lnTo>
                      <a:pt x="1143000" y="0"/>
                    </a:lnTo>
                    <a:cubicBezTo>
                      <a:pt x="1219200" y="0"/>
                      <a:pt x="1270000" y="50800"/>
                      <a:pt x="1270000" y="127000"/>
                    </a:cubicBezTo>
                    <a:lnTo>
                      <a:pt x="1270000" y="1295400"/>
                    </a:lnTo>
                    <a:cubicBezTo>
                      <a:pt x="1270000" y="1308100"/>
                      <a:pt x="1270000" y="1320800"/>
                      <a:pt x="1257300" y="1333500"/>
                    </a:cubicBezTo>
                    <a:cubicBezTo>
                      <a:pt x="1219200" y="1384300"/>
                      <a:pt x="1206500" y="1460500"/>
                      <a:pt x="1206500" y="1524000"/>
                    </a:cubicBezTo>
                    <a:cubicBezTo>
                      <a:pt x="1206500" y="1600200"/>
                      <a:pt x="1231900" y="1663700"/>
                      <a:pt x="1270000" y="1727200"/>
                    </a:cubicBezTo>
                    <a:cubicBezTo>
                      <a:pt x="1270000" y="1739900"/>
                      <a:pt x="1270000" y="1752600"/>
                      <a:pt x="1270000" y="1765300"/>
                    </a:cubicBezTo>
                    <a:cubicBezTo>
                      <a:pt x="1257300" y="1765300"/>
                      <a:pt x="1244600" y="1778000"/>
                      <a:pt x="1231900" y="1778000"/>
                    </a:cubicBezTo>
                    <a:lnTo>
                      <a:pt x="254000" y="1778000"/>
                    </a:lnTo>
                    <a:cubicBezTo>
                      <a:pt x="114300" y="1778000"/>
                      <a:pt x="0" y="1663700"/>
                      <a:pt x="0" y="1524000"/>
                    </a:cubicBezTo>
                    <a:lnTo>
                      <a:pt x="0" y="254000"/>
                    </a:lnTo>
                    <a:cubicBezTo>
                      <a:pt x="0" y="114300"/>
                      <a:pt x="114300" y="0"/>
                      <a:pt x="254000" y="0"/>
                    </a:cubicBezTo>
                    <a:lnTo>
                      <a:pt x="254000" y="444500"/>
                    </a:lnTo>
                    <a:cubicBezTo>
                      <a:pt x="254000" y="457200"/>
                      <a:pt x="266700" y="469900"/>
                      <a:pt x="266700" y="482600"/>
                    </a:cubicBezTo>
                    <a:cubicBezTo>
                      <a:pt x="279400" y="482600"/>
                      <a:pt x="292100" y="482600"/>
                      <a:pt x="304800" y="469900"/>
                    </a:cubicBezTo>
                    <a:lnTo>
                      <a:pt x="431800" y="393700"/>
                    </a:lnTo>
                    <a:cubicBezTo>
                      <a:pt x="431800" y="381000"/>
                      <a:pt x="457200" y="381000"/>
                      <a:pt x="457200" y="393700"/>
                    </a:cubicBezTo>
                    <a:lnTo>
                      <a:pt x="584200" y="469900"/>
                    </a:lnTo>
                    <a:cubicBezTo>
                      <a:pt x="596900" y="482600"/>
                      <a:pt x="609600" y="482600"/>
                      <a:pt x="622300" y="482600"/>
                    </a:cubicBezTo>
                    <a:cubicBezTo>
                      <a:pt x="622300" y="469900"/>
                      <a:pt x="635000" y="457200"/>
                      <a:pt x="635000" y="444500"/>
                    </a:cubicBezTo>
                    <a:moveTo>
                      <a:pt x="1092200" y="1397000"/>
                    </a:moveTo>
                    <a:lnTo>
                      <a:pt x="228600" y="1397000"/>
                    </a:lnTo>
                    <a:cubicBezTo>
                      <a:pt x="152400" y="1397000"/>
                      <a:pt x="101600" y="1447800"/>
                      <a:pt x="101600" y="1524000"/>
                    </a:cubicBezTo>
                    <a:cubicBezTo>
                      <a:pt x="88900" y="1600200"/>
                      <a:pt x="152400" y="1651000"/>
                      <a:pt x="215900" y="1651000"/>
                    </a:cubicBezTo>
                    <a:lnTo>
                      <a:pt x="1092200" y="1651000"/>
                    </a:lnTo>
                    <a:cubicBezTo>
                      <a:pt x="1104900" y="1651000"/>
                      <a:pt x="1117600" y="1638300"/>
                      <a:pt x="1117600" y="1612900"/>
                    </a:cubicBezTo>
                    <a:cubicBezTo>
                      <a:pt x="1117600" y="1600200"/>
                      <a:pt x="1104900" y="1587500"/>
                      <a:pt x="1092200" y="1587500"/>
                    </a:cubicBezTo>
                    <a:lnTo>
                      <a:pt x="228600" y="1587500"/>
                    </a:lnTo>
                    <a:cubicBezTo>
                      <a:pt x="190500" y="1587500"/>
                      <a:pt x="165100" y="1562100"/>
                      <a:pt x="165100" y="1524000"/>
                    </a:cubicBezTo>
                    <a:cubicBezTo>
                      <a:pt x="165100" y="1485900"/>
                      <a:pt x="190500" y="1460500"/>
                      <a:pt x="228600" y="1460500"/>
                    </a:cubicBezTo>
                    <a:lnTo>
                      <a:pt x="1092200" y="1460500"/>
                    </a:lnTo>
                    <a:cubicBezTo>
                      <a:pt x="1104900" y="1460500"/>
                      <a:pt x="1117600" y="1447800"/>
                      <a:pt x="1117600" y="1435100"/>
                    </a:cubicBezTo>
                    <a:cubicBezTo>
                      <a:pt x="1117600" y="1422400"/>
                      <a:pt x="1117600" y="1409700"/>
                      <a:pt x="1117600" y="1409700"/>
                    </a:cubicBezTo>
                    <a:cubicBezTo>
                      <a:pt x="1104900" y="1397000"/>
                      <a:pt x="1092200" y="1397000"/>
                      <a:pt x="1092200" y="1397000"/>
                    </a:cubicBezTo>
                    <a:moveTo>
                      <a:pt x="1651000" y="0"/>
                    </a:moveTo>
                    <a:lnTo>
                      <a:pt x="1905000" y="0"/>
                    </a:lnTo>
                    <a:lnTo>
                      <a:pt x="1905000" y="393700"/>
                    </a:lnTo>
                    <a:lnTo>
                      <a:pt x="1828800" y="342900"/>
                    </a:lnTo>
                    <a:cubicBezTo>
                      <a:pt x="1803400" y="317500"/>
                      <a:pt x="1752600" y="317500"/>
                      <a:pt x="1727200" y="342900"/>
                    </a:cubicBezTo>
                    <a:lnTo>
                      <a:pt x="1651000" y="393700"/>
                    </a:lnTo>
                    <a:lnTo>
                      <a:pt x="1651000" y="0"/>
                    </a:lnTo>
                    <a:moveTo>
                      <a:pt x="1968500" y="444500"/>
                    </a:moveTo>
                    <a:lnTo>
                      <a:pt x="1968500" y="0"/>
                    </a:lnTo>
                    <a:lnTo>
                      <a:pt x="2476500" y="0"/>
                    </a:lnTo>
                    <a:cubicBezTo>
                      <a:pt x="2552700" y="0"/>
                      <a:pt x="2603500" y="50800"/>
                      <a:pt x="2603500" y="127000"/>
                    </a:cubicBezTo>
                    <a:lnTo>
                      <a:pt x="2603500" y="1295400"/>
                    </a:lnTo>
                    <a:cubicBezTo>
                      <a:pt x="2603500" y="1308100"/>
                      <a:pt x="2603500" y="1320800"/>
                      <a:pt x="2590800" y="1333500"/>
                    </a:cubicBezTo>
                    <a:cubicBezTo>
                      <a:pt x="2552700" y="1384300"/>
                      <a:pt x="2540000" y="1460500"/>
                      <a:pt x="2540000" y="1524000"/>
                    </a:cubicBezTo>
                    <a:cubicBezTo>
                      <a:pt x="2540000" y="1600200"/>
                      <a:pt x="2565400" y="1663700"/>
                      <a:pt x="2603500" y="1727200"/>
                    </a:cubicBezTo>
                    <a:cubicBezTo>
                      <a:pt x="2603500" y="1739900"/>
                      <a:pt x="2603500" y="1752600"/>
                      <a:pt x="2603500" y="1765300"/>
                    </a:cubicBezTo>
                    <a:cubicBezTo>
                      <a:pt x="2590800" y="1765300"/>
                      <a:pt x="2578100" y="1778000"/>
                      <a:pt x="2565400" y="1778000"/>
                    </a:cubicBezTo>
                    <a:lnTo>
                      <a:pt x="1587500" y="1778000"/>
                    </a:lnTo>
                    <a:cubicBezTo>
                      <a:pt x="1447800" y="1778000"/>
                      <a:pt x="1333500" y="1663700"/>
                      <a:pt x="1333500" y="1524000"/>
                    </a:cubicBezTo>
                    <a:lnTo>
                      <a:pt x="1333500" y="254000"/>
                    </a:lnTo>
                    <a:cubicBezTo>
                      <a:pt x="1333500" y="114300"/>
                      <a:pt x="1447800" y="0"/>
                      <a:pt x="1587500" y="0"/>
                    </a:cubicBezTo>
                    <a:lnTo>
                      <a:pt x="1587500" y="444500"/>
                    </a:lnTo>
                    <a:cubicBezTo>
                      <a:pt x="1587500" y="457200"/>
                      <a:pt x="1600200" y="469900"/>
                      <a:pt x="1600200" y="482600"/>
                    </a:cubicBezTo>
                    <a:cubicBezTo>
                      <a:pt x="1612900" y="482600"/>
                      <a:pt x="1625600" y="482600"/>
                      <a:pt x="1638300" y="469900"/>
                    </a:cubicBezTo>
                    <a:lnTo>
                      <a:pt x="1765300" y="393700"/>
                    </a:lnTo>
                    <a:cubicBezTo>
                      <a:pt x="1765300" y="381000"/>
                      <a:pt x="1790700" y="381000"/>
                      <a:pt x="1790700" y="393700"/>
                    </a:cubicBezTo>
                    <a:lnTo>
                      <a:pt x="1917700" y="469900"/>
                    </a:lnTo>
                    <a:cubicBezTo>
                      <a:pt x="1930400" y="482600"/>
                      <a:pt x="1943100" y="482600"/>
                      <a:pt x="1955800" y="482600"/>
                    </a:cubicBezTo>
                    <a:cubicBezTo>
                      <a:pt x="1955800" y="469900"/>
                      <a:pt x="1968500" y="457200"/>
                      <a:pt x="1968500" y="444500"/>
                    </a:cubicBezTo>
                    <a:moveTo>
                      <a:pt x="2425700" y="1397000"/>
                    </a:moveTo>
                    <a:lnTo>
                      <a:pt x="1562100" y="1397000"/>
                    </a:lnTo>
                    <a:cubicBezTo>
                      <a:pt x="1485900" y="1397000"/>
                      <a:pt x="1435100" y="1447800"/>
                      <a:pt x="1435100" y="1524000"/>
                    </a:cubicBezTo>
                    <a:cubicBezTo>
                      <a:pt x="1422400" y="1600200"/>
                      <a:pt x="1485900" y="1651000"/>
                      <a:pt x="1549400" y="1651000"/>
                    </a:cubicBezTo>
                    <a:lnTo>
                      <a:pt x="2425700" y="1651000"/>
                    </a:lnTo>
                    <a:cubicBezTo>
                      <a:pt x="2438400" y="1651000"/>
                      <a:pt x="2451100" y="1638300"/>
                      <a:pt x="2451100" y="1612900"/>
                    </a:cubicBezTo>
                    <a:cubicBezTo>
                      <a:pt x="2451100" y="1600200"/>
                      <a:pt x="2438400" y="1587500"/>
                      <a:pt x="2425700" y="1587500"/>
                    </a:cubicBezTo>
                    <a:lnTo>
                      <a:pt x="1562100" y="1587500"/>
                    </a:lnTo>
                    <a:cubicBezTo>
                      <a:pt x="1524000" y="1587500"/>
                      <a:pt x="1498600" y="1562100"/>
                      <a:pt x="1498600" y="1524000"/>
                    </a:cubicBezTo>
                    <a:cubicBezTo>
                      <a:pt x="1498600" y="1485900"/>
                      <a:pt x="1524000" y="1460500"/>
                      <a:pt x="1562100" y="1460500"/>
                    </a:cubicBezTo>
                    <a:lnTo>
                      <a:pt x="2425700" y="1460500"/>
                    </a:lnTo>
                    <a:cubicBezTo>
                      <a:pt x="2438400" y="1460500"/>
                      <a:pt x="2451100" y="1447800"/>
                      <a:pt x="2451100" y="1435100"/>
                    </a:cubicBezTo>
                    <a:cubicBezTo>
                      <a:pt x="2451100" y="1422400"/>
                      <a:pt x="2451100" y="1409700"/>
                      <a:pt x="2451100" y="1409700"/>
                    </a:cubicBezTo>
                    <a:cubicBezTo>
                      <a:pt x="2438400" y="1397000"/>
                      <a:pt x="2425700" y="1397000"/>
                      <a:pt x="2425700" y="1397000"/>
                    </a:cubicBezTo>
                    <a:moveTo>
                      <a:pt x="2984500" y="0"/>
                    </a:moveTo>
                    <a:lnTo>
                      <a:pt x="3238500" y="0"/>
                    </a:lnTo>
                    <a:lnTo>
                      <a:pt x="3238500" y="393700"/>
                    </a:lnTo>
                    <a:lnTo>
                      <a:pt x="3162300" y="342900"/>
                    </a:lnTo>
                    <a:cubicBezTo>
                      <a:pt x="3136900" y="317500"/>
                      <a:pt x="3086100" y="317500"/>
                      <a:pt x="3060700" y="342900"/>
                    </a:cubicBezTo>
                    <a:lnTo>
                      <a:pt x="2984500" y="393700"/>
                    </a:lnTo>
                    <a:lnTo>
                      <a:pt x="2984500" y="0"/>
                    </a:lnTo>
                    <a:moveTo>
                      <a:pt x="3302000" y="444500"/>
                    </a:moveTo>
                    <a:lnTo>
                      <a:pt x="3302000" y="0"/>
                    </a:lnTo>
                    <a:lnTo>
                      <a:pt x="3810000" y="0"/>
                    </a:lnTo>
                    <a:cubicBezTo>
                      <a:pt x="3886200" y="0"/>
                      <a:pt x="3937000" y="50800"/>
                      <a:pt x="3937000" y="127000"/>
                    </a:cubicBezTo>
                    <a:lnTo>
                      <a:pt x="3937000" y="1295400"/>
                    </a:lnTo>
                    <a:cubicBezTo>
                      <a:pt x="3937000" y="1308100"/>
                      <a:pt x="3937000" y="1320800"/>
                      <a:pt x="3924300" y="1333500"/>
                    </a:cubicBezTo>
                    <a:cubicBezTo>
                      <a:pt x="3886200" y="1384300"/>
                      <a:pt x="3873500" y="1460500"/>
                      <a:pt x="3873500" y="1524000"/>
                    </a:cubicBezTo>
                    <a:cubicBezTo>
                      <a:pt x="3873500" y="1600200"/>
                      <a:pt x="3898900" y="1663700"/>
                      <a:pt x="3937000" y="1727200"/>
                    </a:cubicBezTo>
                    <a:cubicBezTo>
                      <a:pt x="3937000" y="1739900"/>
                      <a:pt x="3937000" y="1752600"/>
                      <a:pt x="3937000" y="1765300"/>
                    </a:cubicBezTo>
                    <a:cubicBezTo>
                      <a:pt x="3924300" y="1765300"/>
                      <a:pt x="3911600" y="1778000"/>
                      <a:pt x="3898900" y="1778000"/>
                    </a:cubicBezTo>
                    <a:lnTo>
                      <a:pt x="2921000" y="1778000"/>
                    </a:lnTo>
                    <a:cubicBezTo>
                      <a:pt x="2781300" y="1778000"/>
                      <a:pt x="2667000" y="1663700"/>
                      <a:pt x="2667000" y="1524000"/>
                    </a:cubicBezTo>
                    <a:lnTo>
                      <a:pt x="2667000" y="254000"/>
                    </a:lnTo>
                    <a:cubicBezTo>
                      <a:pt x="2667000" y="114300"/>
                      <a:pt x="2781300" y="0"/>
                      <a:pt x="2921000" y="0"/>
                    </a:cubicBezTo>
                    <a:lnTo>
                      <a:pt x="2921000" y="444500"/>
                    </a:lnTo>
                    <a:cubicBezTo>
                      <a:pt x="2921000" y="457200"/>
                      <a:pt x="2933700" y="469900"/>
                      <a:pt x="2933700" y="482600"/>
                    </a:cubicBezTo>
                    <a:cubicBezTo>
                      <a:pt x="2946400" y="482600"/>
                      <a:pt x="2959100" y="482600"/>
                      <a:pt x="2971800" y="469900"/>
                    </a:cubicBezTo>
                    <a:lnTo>
                      <a:pt x="3098800" y="393700"/>
                    </a:lnTo>
                    <a:cubicBezTo>
                      <a:pt x="3098800" y="381000"/>
                      <a:pt x="3124200" y="381000"/>
                      <a:pt x="3124200" y="393700"/>
                    </a:cubicBezTo>
                    <a:lnTo>
                      <a:pt x="3251200" y="469900"/>
                    </a:lnTo>
                    <a:cubicBezTo>
                      <a:pt x="3263900" y="482600"/>
                      <a:pt x="3276600" y="482600"/>
                      <a:pt x="3289300" y="482600"/>
                    </a:cubicBezTo>
                    <a:cubicBezTo>
                      <a:pt x="3289300" y="469900"/>
                      <a:pt x="3302000" y="457200"/>
                      <a:pt x="3302000" y="444500"/>
                    </a:cubicBezTo>
                    <a:moveTo>
                      <a:pt x="3759200" y="1397000"/>
                    </a:moveTo>
                    <a:lnTo>
                      <a:pt x="2895600" y="1397000"/>
                    </a:lnTo>
                    <a:cubicBezTo>
                      <a:pt x="2819400" y="1397000"/>
                      <a:pt x="2768600" y="1447800"/>
                      <a:pt x="2768600" y="1524000"/>
                    </a:cubicBezTo>
                    <a:cubicBezTo>
                      <a:pt x="2755900" y="1600200"/>
                      <a:pt x="2819400" y="1651000"/>
                      <a:pt x="2882900" y="1651000"/>
                    </a:cubicBezTo>
                    <a:lnTo>
                      <a:pt x="3759200" y="1651000"/>
                    </a:lnTo>
                    <a:cubicBezTo>
                      <a:pt x="3771900" y="1651000"/>
                      <a:pt x="3784600" y="1638300"/>
                      <a:pt x="3784600" y="1612900"/>
                    </a:cubicBezTo>
                    <a:cubicBezTo>
                      <a:pt x="3784600" y="1600200"/>
                      <a:pt x="3771900" y="1587500"/>
                      <a:pt x="3759200" y="1587500"/>
                    </a:cubicBezTo>
                    <a:lnTo>
                      <a:pt x="2895600" y="1587500"/>
                    </a:lnTo>
                    <a:cubicBezTo>
                      <a:pt x="2857500" y="1587500"/>
                      <a:pt x="2832100" y="1562100"/>
                      <a:pt x="2832100" y="1524000"/>
                    </a:cubicBezTo>
                    <a:cubicBezTo>
                      <a:pt x="2832100" y="1485900"/>
                      <a:pt x="2857500" y="1460500"/>
                      <a:pt x="2895600" y="1460500"/>
                    </a:cubicBezTo>
                    <a:lnTo>
                      <a:pt x="3759200" y="1460500"/>
                    </a:lnTo>
                    <a:cubicBezTo>
                      <a:pt x="3771900" y="1460500"/>
                      <a:pt x="3784600" y="1447800"/>
                      <a:pt x="3784600" y="1435100"/>
                    </a:cubicBezTo>
                    <a:cubicBezTo>
                      <a:pt x="3784600" y="1422400"/>
                      <a:pt x="3784600" y="1409700"/>
                      <a:pt x="3784600" y="1409700"/>
                    </a:cubicBezTo>
                    <a:cubicBezTo>
                      <a:pt x="3771900" y="1397000"/>
                      <a:pt x="3759200" y="1397000"/>
                      <a:pt x="3759200" y="1397000"/>
                    </a:cubicBezTo>
                    <a:moveTo>
                      <a:pt x="4318000" y="0"/>
                    </a:moveTo>
                    <a:lnTo>
                      <a:pt x="4572000" y="0"/>
                    </a:lnTo>
                    <a:lnTo>
                      <a:pt x="4572000" y="393700"/>
                    </a:lnTo>
                    <a:lnTo>
                      <a:pt x="4495800" y="342900"/>
                    </a:lnTo>
                    <a:cubicBezTo>
                      <a:pt x="4470400" y="317500"/>
                      <a:pt x="4419600" y="317500"/>
                      <a:pt x="4394200" y="342900"/>
                    </a:cubicBezTo>
                    <a:lnTo>
                      <a:pt x="4318000" y="393700"/>
                    </a:lnTo>
                    <a:lnTo>
                      <a:pt x="4318000" y="0"/>
                    </a:lnTo>
                    <a:moveTo>
                      <a:pt x="4635500" y="444500"/>
                    </a:moveTo>
                    <a:lnTo>
                      <a:pt x="4635500" y="0"/>
                    </a:lnTo>
                    <a:lnTo>
                      <a:pt x="5143500" y="0"/>
                    </a:lnTo>
                    <a:cubicBezTo>
                      <a:pt x="5219700" y="0"/>
                      <a:pt x="5270500" y="50800"/>
                      <a:pt x="5270500" y="127000"/>
                    </a:cubicBezTo>
                    <a:lnTo>
                      <a:pt x="5270500" y="1295400"/>
                    </a:lnTo>
                    <a:cubicBezTo>
                      <a:pt x="5270500" y="1308100"/>
                      <a:pt x="5270500" y="1320800"/>
                      <a:pt x="5257800" y="1333500"/>
                    </a:cubicBezTo>
                    <a:cubicBezTo>
                      <a:pt x="5219700" y="1384300"/>
                      <a:pt x="5207000" y="1460500"/>
                      <a:pt x="5207000" y="1524000"/>
                    </a:cubicBezTo>
                    <a:cubicBezTo>
                      <a:pt x="5207000" y="1600200"/>
                      <a:pt x="5232400" y="1663700"/>
                      <a:pt x="5270500" y="1727200"/>
                    </a:cubicBezTo>
                    <a:cubicBezTo>
                      <a:pt x="5270500" y="1739900"/>
                      <a:pt x="5270500" y="1752600"/>
                      <a:pt x="5270500" y="1765300"/>
                    </a:cubicBezTo>
                    <a:cubicBezTo>
                      <a:pt x="5257800" y="1765300"/>
                      <a:pt x="5245100" y="1778000"/>
                      <a:pt x="5232400" y="1778000"/>
                    </a:cubicBezTo>
                    <a:lnTo>
                      <a:pt x="4254500" y="1778000"/>
                    </a:lnTo>
                    <a:cubicBezTo>
                      <a:pt x="4114800" y="1778000"/>
                      <a:pt x="4000500" y="1663700"/>
                      <a:pt x="4000500" y="1524000"/>
                    </a:cubicBezTo>
                    <a:lnTo>
                      <a:pt x="4000500" y="254000"/>
                    </a:lnTo>
                    <a:cubicBezTo>
                      <a:pt x="4000500" y="114300"/>
                      <a:pt x="4114800" y="0"/>
                      <a:pt x="4254500" y="0"/>
                    </a:cubicBezTo>
                    <a:lnTo>
                      <a:pt x="4254500" y="444500"/>
                    </a:lnTo>
                    <a:cubicBezTo>
                      <a:pt x="4254500" y="457200"/>
                      <a:pt x="4267200" y="469900"/>
                      <a:pt x="4267200" y="482600"/>
                    </a:cubicBezTo>
                    <a:cubicBezTo>
                      <a:pt x="4279900" y="482600"/>
                      <a:pt x="4292600" y="482600"/>
                      <a:pt x="4305300" y="469900"/>
                    </a:cubicBezTo>
                    <a:lnTo>
                      <a:pt x="4432300" y="393700"/>
                    </a:lnTo>
                    <a:cubicBezTo>
                      <a:pt x="4432300" y="381000"/>
                      <a:pt x="4457700" y="381000"/>
                      <a:pt x="4457700" y="393700"/>
                    </a:cubicBezTo>
                    <a:lnTo>
                      <a:pt x="4584700" y="469900"/>
                    </a:lnTo>
                    <a:cubicBezTo>
                      <a:pt x="4597400" y="482600"/>
                      <a:pt x="4610100" y="482600"/>
                      <a:pt x="4622800" y="482600"/>
                    </a:cubicBezTo>
                    <a:cubicBezTo>
                      <a:pt x="4622800" y="469900"/>
                      <a:pt x="4635500" y="457200"/>
                      <a:pt x="4635500" y="444500"/>
                    </a:cubicBezTo>
                    <a:moveTo>
                      <a:pt x="5092700" y="1397000"/>
                    </a:moveTo>
                    <a:lnTo>
                      <a:pt x="4229100" y="1397000"/>
                    </a:lnTo>
                    <a:cubicBezTo>
                      <a:pt x="4152900" y="1397000"/>
                      <a:pt x="4102100" y="1447800"/>
                      <a:pt x="4102100" y="1524000"/>
                    </a:cubicBezTo>
                    <a:cubicBezTo>
                      <a:pt x="4089400" y="1600200"/>
                      <a:pt x="4152900" y="1651000"/>
                      <a:pt x="4216400" y="1651000"/>
                    </a:cubicBezTo>
                    <a:lnTo>
                      <a:pt x="5092700" y="1651000"/>
                    </a:lnTo>
                    <a:cubicBezTo>
                      <a:pt x="5105400" y="1651000"/>
                      <a:pt x="5118100" y="1638300"/>
                      <a:pt x="5118100" y="1612900"/>
                    </a:cubicBezTo>
                    <a:cubicBezTo>
                      <a:pt x="5118100" y="1600200"/>
                      <a:pt x="5105400" y="1587500"/>
                      <a:pt x="5092700" y="1587500"/>
                    </a:cubicBezTo>
                    <a:lnTo>
                      <a:pt x="4229100" y="1587500"/>
                    </a:lnTo>
                    <a:cubicBezTo>
                      <a:pt x="4191000" y="1587500"/>
                      <a:pt x="4165600" y="1562100"/>
                      <a:pt x="4165600" y="1524000"/>
                    </a:cubicBezTo>
                    <a:cubicBezTo>
                      <a:pt x="4165600" y="1485900"/>
                      <a:pt x="4191000" y="1460500"/>
                      <a:pt x="4229100" y="1460500"/>
                    </a:cubicBezTo>
                    <a:lnTo>
                      <a:pt x="5092700" y="1460500"/>
                    </a:lnTo>
                    <a:cubicBezTo>
                      <a:pt x="5105400" y="1460500"/>
                      <a:pt x="5118100" y="1447800"/>
                      <a:pt x="5118100" y="1435100"/>
                    </a:cubicBezTo>
                    <a:cubicBezTo>
                      <a:pt x="5118100" y="1422400"/>
                      <a:pt x="5118100" y="1409700"/>
                      <a:pt x="5118100" y="1409700"/>
                    </a:cubicBezTo>
                    <a:cubicBezTo>
                      <a:pt x="5105400" y="1397000"/>
                      <a:pt x="5092700" y="1397000"/>
                      <a:pt x="5092700" y="1397000"/>
                    </a:cubicBezTo>
                    <a:moveTo>
                      <a:pt x="5651500" y="0"/>
                    </a:moveTo>
                    <a:lnTo>
                      <a:pt x="5905500" y="0"/>
                    </a:lnTo>
                    <a:lnTo>
                      <a:pt x="5905500" y="393700"/>
                    </a:lnTo>
                    <a:lnTo>
                      <a:pt x="5829300" y="342900"/>
                    </a:lnTo>
                    <a:cubicBezTo>
                      <a:pt x="5803900" y="317500"/>
                      <a:pt x="5753100" y="317500"/>
                      <a:pt x="5727700" y="342900"/>
                    </a:cubicBezTo>
                    <a:lnTo>
                      <a:pt x="5651500" y="393700"/>
                    </a:lnTo>
                    <a:lnTo>
                      <a:pt x="5651500" y="0"/>
                    </a:lnTo>
                    <a:moveTo>
                      <a:pt x="5969000" y="444500"/>
                    </a:moveTo>
                    <a:lnTo>
                      <a:pt x="5969000" y="0"/>
                    </a:lnTo>
                    <a:lnTo>
                      <a:pt x="6477000" y="0"/>
                    </a:lnTo>
                    <a:cubicBezTo>
                      <a:pt x="6553200" y="0"/>
                      <a:pt x="6604000" y="50800"/>
                      <a:pt x="6604000" y="127000"/>
                    </a:cubicBezTo>
                    <a:lnTo>
                      <a:pt x="6604000" y="1295400"/>
                    </a:lnTo>
                    <a:cubicBezTo>
                      <a:pt x="6604000" y="1308100"/>
                      <a:pt x="6604000" y="1320800"/>
                      <a:pt x="6591300" y="1333500"/>
                    </a:cubicBezTo>
                    <a:cubicBezTo>
                      <a:pt x="6553200" y="1384300"/>
                      <a:pt x="6540500" y="1460500"/>
                      <a:pt x="6540500" y="1524000"/>
                    </a:cubicBezTo>
                    <a:cubicBezTo>
                      <a:pt x="6540500" y="1600200"/>
                      <a:pt x="6565900" y="1663700"/>
                      <a:pt x="6604000" y="1727200"/>
                    </a:cubicBezTo>
                    <a:cubicBezTo>
                      <a:pt x="6604000" y="1739900"/>
                      <a:pt x="6604000" y="1752600"/>
                      <a:pt x="6604000" y="1765300"/>
                    </a:cubicBezTo>
                    <a:cubicBezTo>
                      <a:pt x="6591300" y="1765300"/>
                      <a:pt x="6578600" y="1778000"/>
                      <a:pt x="6565900" y="1778000"/>
                    </a:cubicBezTo>
                    <a:lnTo>
                      <a:pt x="5588000" y="1778000"/>
                    </a:lnTo>
                    <a:cubicBezTo>
                      <a:pt x="5448300" y="1778000"/>
                      <a:pt x="5334000" y="1663700"/>
                      <a:pt x="5334000" y="1524000"/>
                    </a:cubicBezTo>
                    <a:lnTo>
                      <a:pt x="5334000" y="254000"/>
                    </a:lnTo>
                    <a:cubicBezTo>
                      <a:pt x="5334000" y="114300"/>
                      <a:pt x="5448300" y="0"/>
                      <a:pt x="5588000" y="0"/>
                    </a:cubicBezTo>
                    <a:lnTo>
                      <a:pt x="5588000" y="444500"/>
                    </a:lnTo>
                    <a:cubicBezTo>
                      <a:pt x="5588000" y="457200"/>
                      <a:pt x="5600700" y="469900"/>
                      <a:pt x="5600700" y="482600"/>
                    </a:cubicBezTo>
                    <a:cubicBezTo>
                      <a:pt x="5613400" y="482600"/>
                      <a:pt x="5626100" y="482600"/>
                      <a:pt x="5638800" y="469900"/>
                    </a:cubicBezTo>
                    <a:lnTo>
                      <a:pt x="5765800" y="393700"/>
                    </a:lnTo>
                    <a:cubicBezTo>
                      <a:pt x="5765800" y="381000"/>
                      <a:pt x="5791200" y="381000"/>
                      <a:pt x="5791200" y="393700"/>
                    </a:cubicBezTo>
                    <a:lnTo>
                      <a:pt x="5918200" y="469900"/>
                    </a:lnTo>
                    <a:cubicBezTo>
                      <a:pt x="5930900" y="482600"/>
                      <a:pt x="5943600" y="482600"/>
                      <a:pt x="5956300" y="482600"/>
                    </a:cubicBezTo>
                    <a:cubicBezTo>
                      <a:pt x="5956300" y="469900"/>
                      <a:pt x="5969000" y="457200"/>
                      <a:pt x="5969000" y="444500"/>
                    </a:cubicBezTo>
                    <a:moveTo>
                      <a:pt x="6426200" y="1397000"/>
                    </a:moveTo>
                    <a:lnTo>
                      <a:pt x="5562600" y="1397000"/>
                    </a:lnTo>
                    <a:cubicBezTo>
                      <a:pt x="5486400" y="1397000"/>
                      <a:pt x="5435600" y="1447800"/>
                      <a:pt x="5435600" y="1524000"/>
                    </a:cubicBezTo>
                    <a:cubicBezTo>
                      <a:pt x="5422900" y="1600200"/>
                      <a:pt x="5486400" y="1651000"/>
                      <a:pt x="5549900" y="1651000"/>
                    </a:cubicBezTo>
                    <a:lnTo>
                      <a:pt x="6426200" y="1651000"/>
                    </a:lnTo>
                    <a:cubicBezTo>
                      <a:pt x="6438900" y="1651000"/>
                      <a:pt x="6451600" y="1638300"/>
                      <a:pt x="6451600" y="1612900"/>
                    </a:cubicBezTo>
                    <a:cubicBezTo>
                      <a:pt x="6451600" y="1600200"/>
                      <a:pt x="6438900" y="1587500"/>
                      <a:pt x="6426200" y="1587500"/>
                    </a:cubicBezTo>
                    <a:lnTo>
                      <a:pt x="5562600" y="1587500"/>
                    </a:lnTo>
                    <a:cubicBezTo>
                      <a:pt x="5524500" y="1587500"/>
                      <a:pt x="5499100" y="1562100"/>
                      <a:pt x="5499100" y="1524000"/>
                    </a:cubicBezTo>
                    <a:cubicBezTo>
                      <a:pt x="5499100" y="1485900"/>
                      <a:pt x="5524500" y="1460500"/>
                      <a:pt x="5562600" y="1460500"/>
                    </a:cubicBezTo>
                    <a:lnTo>
                      <a:pt x="6426200" y="1460500"/>
                    </a:lnTo>
                    <a:cubicBezTo>
                      <a:pt x="6438900" y="1460500"/>
                      <a:pt x="6451600" y="1447800"/>
                      <a:pt x="6451600" y="1435100"/>
                    </a:cubicBezTo>
                    <a:cubicBezTo>
                      <a:pt x="6451600" y="1422400"/>
                      <a:pt x="6451600" y="1409700"/>
                      <a:pt x="6451600" y="1409700"/>
                    </a:cubicBezTo>
                    <a:cubicBezTo>
                      <a:pt x="6438900" y="1397000"/>
                      <a:pt x="6426200" y="1397000"/>
                      <a:pt x="6426200" y="1397000"/>
                    </a:cubicBezTo>
                    <a:moveTo>
                      <a:pt x="6985000" y="0"/>
                    </a:moveTo>
                    <a:lnTo>
                      <a:pt x="7239000" y="0"/>
                    </a:lnTo>
                    <a:lnTo>
                      <a:pt x="7239000" y="393700"/>
                    </a:lnTo>
                    <a:lnTo>
                      <a:pt x="7162800" y="342900"/>
                    </a:lnTo>
                    <a:cubicBezTo>
                      <a:pt x="7137400" y="317500"/>
                      <a:pt x="7086600" y="317500"/>
                      <a:pt x="7061200" y="342900"/>
                    </a:cubicBezTo>
                    <a:lnTo>
                      <a:pt x="6985000" y="393700"/>
                    </a:lnTo>
                    <a:lnTo>
                      <a:pt x="6985000" y="0"/>
                    </a:lnTo>
                    <a:moveTo>
                      <a:pt x="7302500" y="444500"/>
                    </a:moveTo>
                    <a:lnTo>
                      <a:pt x="7302500" y="0"/>
                    </a:lnTo>
                    <a:lnTo>
                      <a:pt x="7810500" y="0"/>
                    </a:lnTo>
                    <a:cubicBezTo>
                      <a:pt x="7886700" y="0"/>
                      <a:pt x="7937500" y="50800"/>
                      <a:pt x="7937500" y="127000"/>
                    </a:cubicBezTo>
                    <a:lnTo>
                      <a:pt x="7937500" y="1295400"/>
                    </a:lnTo>
                    <a:cubicBezTo>
                      <a:pt x="7937500" y="1308100"/>
                      <a:pt x="7937500" y="1320800"/>
                      <a:pt x="7924800" y="1333500"/>
                    </a:cubicBezTo>
                    <a:cubicBezTo>
                      <a:pt x="7886700" y="1384300"/>
                      <a:pt x="7874000" y="1460500"/>
                      <a:pt x="7874000" y="1524000"/>
                    </a:cubicBezTo>
                    <a:cubicBezTo>
                      <a:pt x="7874000" y="1600200"/>
                      <a:pt x="7899400" y="1663700"/>
                      <a:pt x="7937500" y="1727200"/>
                    </a:cubicBezTo>
                    <a:cubicBezTo>
                      <a:pt x="7937500" y="1739900"/>
                      <a:pt x="7937500" y="1752600"/>
                      <a:pt x="7937500" y="1765300"/>
                    </a:cubicBezTo>
                    <a:cubicBezTo>
                      <a:pt x="7924800" y="1765300"/>
                      <a:pt x="7912100" y="1778000"/>
                      <a:pt x="7899400" y="1778000"/>
                    </a:cubicBezTo>
                    <a:lnTo>
                      <a:pt x="6921500" y="1778000"/>
                    </a:lnTo>
                    <a:cubicBezTo>
                      <a:pt x="6781800" y="1778000"/>
                      <a:pt x="6667500" y="1663700"/>
                      <a:pt x="6667500" y="1524000"/>
                    </a:cubicBezTo>
                    <a:lnTo>
                      <a:pt x="6667500" y="254000"/>
                    </a:lnTo>
                    <a:cubicBezTo>
                      <a:pt x="6667500" y="114300"/>
                      <a:pt x="6781800" y="0"/>
                      <a:pt x="6921500" y="0"/>
                    </a:cubicBezTo>
                    <a:lnTo>
                      <a:pt x="6921500" y="444500"/>
                    </a:lnTo>
                    <a:cubicBezTo>
                      <a:pt x="6921500" y="457200"/>
                      <a:pt x="6934200" y="469900"/>
                      <a:pt x="6934200" y="482600"/>
                    </a:cubicBezTo>
                    <a:cubicBezTo>
                      <a:pt x="6946900" y="482600"/>
                      <a:pt x="6959600" y="482600"/>
                      <a:pt x="6972300" y="469900"/>
                    </a:cubicBezTo>
                    <a:lnTo>
                      <a:pt x="7099300" y="393700"/>
                    </a:lnTo>
                    <a:cubicBezTo>
                      <a:pt x="7099300" y="381000"/>
                      <a:pt x="7124700" y="381000"/>
                      <a:pt x="7124700" y="393700"/>
                    </a:cubicBezTo>
                    <a:lnTo>
                      <a:pt x="7251700" y="469900"/>
                    </a:lnTo>
                    <a:cubicBezTo>
                      <a:pt x="7264400" y="482600"/>
                      <a:pt x="7277100" y="482600"/>
                      <a:pt x="7289800" y="482600"/>
                    </a:cubicBezTo>
                    <a:cubicBezTo>
                      <a:pt x="7289800" y="469900"/>
                      <a:pt x="7302500" y="457200"/>
                      <a:pt x="7302500" y="444500"/>
                    </a:cubicBezTo>
                    <a:moveTo>
                      <a:pt x="7759700" y="1397000"/>
                    </a:moveTo>
                    <a:lnTo>
                      <a:pt x="6896100" y="1397000"/>
                    </a:lnTo>
                    <a:cubicBezTo>
                      <a:pt x="6819900" y="1397000"/>
                      <a:pt x="6769100" y="1447800"/>
                      <a:pt x="6769100" y="1524000"/>
                    </a:cubicBezTo>
                    <a:cubicBezTo>
                      <a:pt x="6756400" y="1600200"/>
                      <a:pt x="6819900" y="1651000"/>
                      <a:pt x="6883400" y="1651000"/>
                    </a:cubicBezTo>
                    <a:lnTo>
                      <a:pt x="7759700" y="1651000"/>
                    </a:lnTo>
                    <a:cubicBezTo>
                      <a:pt x="7772400" y="1651000"/>
                      <a:pt x="7785100" y="1638300"/>
                      <a:pt x="7785100" y="1612900"/>
                    </a:cubicBezTo>
                    <a:cubicBezTo>
                      <a:pt x="7785100" y="1600200"/>
                      <a:pt x="7772400" y="1587500"/>
                      <a:pt x="7759700" y="1587500"/>
                    </a:cubicBezTo>
                    <a:lnTo>
                      <a:pt x="6896100" y="1587500"/>
                    </a:lnTo>
                    <a:cubicBezTo>
                      <a:pt x="6858000" y="1587500"/>
                      <a:pt x="6832600" y="1562100"/>
                      <a:pt x="6832600" y="1524000"/>
                    </a:cubicBezTo>
                    <a:cubicBezTo>
                      <a:pt x="6832600" y="1485900"/>
                      <a:pt x="6858000" y="1460500"/>
                      <a:pt x="6896100" y="1460500"/>
                    </a:cubicBezTo>
                    <a:lnTo>
                      <a:pt x="7759700" y="1460500"/>
                    </a:lnTo>
                    <a:cubicBezTo>
                      <a:pt x="7772400" y="1460500"/>
                      <a:pt x="7785100" y="1447800"/>
                      <a:pt x="7785100" y="1435100"/>
                    </a:cubicBezTo>
                    <a:cubicBezTo>
                      <a:pt x="7785100" y="1422400"/>
                      <a:pt x="7785100" y="1409700"/>
                      <a:pt x="7785100" y="1409700"/>
                    </a:cubicBezTo>
                    <a:cubicBezTo>
                      <a:pt x="7772400" y="1397000"/>
                      <a:pt x="7759700" y="1397000"/>
                      <a:pt x="7759700" y="1397000"/>
                    </a:cubicBezTo>
                    <a:moveTo>
                      <a:pt x="8318500" y="0"/>
                    </a:moveTo>
                    <a:lnTo>
                      <a:pt x="8572500" y="0"/>
                    </a:lnTo>
                    <a:lnTo>
                      <a:pt x="8572500" y="393700"/>
                    </a:lnTo>
                    <a:lnTo>
                      <a:pt x="8496300" y="342900"/>
                    </a:lnTo>
                    <a:cubicBezTo>
                      <a:pt x="8470900" y="317500"/>
                      <a:pt x="8420100" y="317500"/>
                      <a:pt x="8394700" y="342900"/>
                    </a:cubicBezTo>
                    <a:lnTo>
                      <a:pt x="8318500" y="393700"/>
                    </a:lnTo>
                    <a:lnTo>
                      <a:pt x="8318500" y="0"/>
                    </a:lnTo>
                    <a:moveTo>
                      <a:pt x="8636000" y="444500"/>
                    </a:moveTo>
                    <a:lnTo>
                      <a:pt x="8636000" y="0"/>
                    </a:lnTo>
                    <a:lnTo>
                      <a:pt x="9144000" y="0"/>
                    </a:lnTo>
                    <a:cubicBezTo>
                      <a:pt x="9220200" y="0"/>
                      <a:pt x="9271000" y="50800"/>
                      <a:pt x="9271000" y="127000"/>
                    </a:cubicBezTo>
                    <a:lnTo>
                      <a:pt x="9271000" y="1295400"/>
                    </a:lnTo>
                    <a:cubicBezTo>
                      <a:pt x="9271000" y="1308100"/>
                      <a:pt x="9271000" y="1320800"/>
                      <a:pt x="9258300" y="1333500"/>
                    </a:cubicBezTo>
                    <a:cubicBezTo>
                      <a:pt x="9220200" y="1384300"/>
                      <a:pt x="9207500" y="1460500"/>
                      <a:pt x="9207500" y="1524000"/>
                    </a:cubicBezTo>
                    <a:cubicBezTo>
                      <a:pt x="9207500" y="1600200"/>
                      <a:pt x="9232900" y="1663700"/>
                      <a:pt x="9271000" y="1727200"/>
                    </a:cubicBezTo>
                    <a:cubicBezTo>
                      <a:pt x="9271000" y="1739900"/>
                      <a:pt x="9271000" y="1752600"/>
                      <a:pt x="9271000" y="1765300"/>
                    </a:cubicBezTo>
                    <a:cubicBezTo>
                      <a:pt x="9258300" y="1765300"/>
                      <a:pt x="9245600" y="1778000"/>
                      <a:pt x="9232900" y="1778000"/>
                    </a:cubicBezTo>
                    <a:lnTo>
                      <a:pt x="8255000" y="1778000"/>
                    </a:lnTo>
                    <a:cubicBezTo>
                      <a:pt x="8115300" y="1778000"/>
                      <a:pt x="8001000" y="1663700"/>
                      <a:pt x="8001000" y="1524000"/>
                    </a:cubicBezTo>
                    <a:lnTo>
                      <a:pt x="8001000" y="254000"/>
                    </a:lnTo>
                    <a:cubicBezTo>
                      <a:pt x="8001000" y="114300"/>
                      <a:pt x="8115300" y="0"/>
                      <a:pt x="8255000" y="0"/>
                    </a:cubicBezTo>
                    <a:lnTo>
                      <a:pt x="8255000" y="444500"/>
                    </a:lnTo>
                    <a:cubicBezTo>
                      <a:pt x="8255000" y="457200"/>
                      <a:pt x="8267700" y="469900"/>
                      <a:pt x="8267700" y="482600"/>
                    </a:cubicBezTo>
                    <a:cubicBezTo>
                      <a:pt x="8280400" y="482600"/>
                      <a:pt x="8293100" y="482600"/>
                      <a:pt x="8305800" y="469900"/>
                    </a:cubicBezTo>
                    <a:lnTo>
                      <a:pt x="8432800" y="393700"/>
                    </a:lnTo>
                    <a:cubicBezTo>
                      <a:pt x="8432800" y="381000"/>
                      <a:pt x="8458200" y="381000"/>
                      <a:pt x="8458200" y="393700"/>
                    </a:cubicBezTo>
                    <a:lnTo>
                      <a:pt x="8585200" y="469900"/>
                    </a:lnTo>
                    <a:cubicBezTo>
                      <a:pt x="8597900" y="482600"/>
                      <a:pt x="8610600" y="482600"/>
                      <a:pt x="8623300" y="482600"/>
                    </a:cubicBezTo>
                    <a:cubicBezTo>
                      <a:pt x="8623300" y="469900"/>
                      <a:pt x="8636000" y="457200"/>
                      <a:pt x="8636000" y="444500"/>
                    </a:cubicBezTo>
                    <a:moveTo>
                      <a:pt x="9093200" y="1397000"/>
                    </a:moveTo>
                    <a:lnTo>
                      <a:pt x="8229600" y="1397000"/>
                    </a:lnTo>
                    <a:cubicBezTo>
                      <a:pt x="8153400" y="1397000"/>
                      <a:pt x="8102600" y="1447800"/>
                      <a:pt x="8102600" y="1524000"/>
                    </a:cubicBezTo>
                    <a:cubicBezTo>
                      <a:pt x="8089900" y="1600200"/>
                      <a:pt x="8153400" y="1651000"/>
                      <a:pt x="8216900" y="1651000"/>
                    </a:cubicBezTo>
                    <a:lnTo>
                      <a:pt x="9093200" y="1651000"/>
                    </a:lnTo>
                    <a:cubicBezTo>
                      <a:pt x="9105900" y="1651000"/>
                      <a:pt x="9118600" y="1638300"/>
                      <a:pt x="9118600" y="1612900"/>
                    </a:cubicBezTo>
                    <a:cubicBezTo>
                      <a:pt x="9118600" y="1600200"/>
                      <a:pt x="9105900" y="1587500"/>
                      <a:pt x="9093200" y="1587500"/>
                    </a:cubicBezTo>
                    <a:lnTo>
                      <a:pt x="8229600" y="1587500"/>
                    </a:lnTo>
                    <a:cubicBezTo>
                      <a:pt x="8191500" y="1587500"/>
                      <a:pt x="8166100" y="1562100"/>
                      <a:pt x="8166100" y="1524000"/>
                    </a:cubicBezTo>
                    <a:cubicBezTo>
                      <a:pt x="8166100" y="1485900"/>
                      <a:pt x="8191500" y="1460500"/>
                      <a:pt x="8229600" y="1460500"/>
                    </a:cubicBezTo>
                    <a:lnTo>
                      <a:pt x="9093200" y="1460500"/>
                    </a:lnTo>
                    <a:cubicBezTo>
                      <a:pt x="9105900" y="1460500"/>
                      <a:pt x="9118600" y="1447800"/>
                      <a:pt x="9118600" y="1435100"/>
                    </a:cubicBezTo>
                    <a:cubicBezTo>
                      <a:pt x="9118600" y="1422400"/>
                      <a:pt x="9118600" y="1409700"/>
                      <a:pt x="9118600" y="1409700"/>
                    </a:cubicBezTo>
                    <a:cubicBezTo>
                      <a:pt x="9105900" y="1397000"/>
                      <a:pt x="9093200" y="1397000"/>
                      <a:pt x="9093200" y="1397000"/>
                    </a:cubicBezTo>
                  </a:path>
                </a:pathLst>
              </a:custGeom>
              <a:solidFill>
                <a:srgbClr val="4480D8"/>
              </a:solidFill>
            </p:spPr>
            <p:txBody>
              <a:bodyPr/>
              <a:lstStyle/>
              <a:p>
                <a:endParaRPr lang="en-GB"/>
              </a:p>
            </p:txBody>
          </p:sp>
          <p:sp>
            <p:nvSpPr>
              <p:cNvPr id="23" name="Freeform 23"/>
              <p:cNvSpPr/>
              <p:nvPr/>
            </p:nvSpPr>
            <p:spPr>
              <a:xfrm>
                <a:off x="9334500" y="0"/>
                <a:ext cx="3937000" cy="1778000"/>
              </a:xfrm>
              <a:custGeom>
                <a:avLst/>
                <a:gdLst/>
                <a:ahLst/>
                <a:cxnLst/>
                <a:rect l="l" t="t" r="r" b="b"/>
                <a:pathLst>
                  <a:path w="3937000" h="1778000">
                    <a:moveTo>
                      <a:pt x="317500" y="0"/>
                    </a:moveTo>
                    <a:lnTo>
                      <a:pt x="571500" y="0"/>
                    </a:lnTo>
                    <a:lnTo>
                      <a:pt x="571500" y="393700"/>
                    </a:lnTo>
                    <a:lnTo>
                      <a:pt x="495300" y="342900"/>
                    </a:lnTo>
                    <a:cubicBezTo>
                      <a:pt x="469900" y="317500"/>
                      <a:pt x="419100" y="317500"/>
                      <a:pt x="393700" y="342900"/>
                    </a:cubicBezTo>
                    <a:lnTo>
                      <a:pt x="317500" y="393700"/>
                    </a:lnTo>
                    <a:lnTo>
                      <a:pt x="317500" y="0"/>
                    </a:lnTo>
                    <a:moveTo>
                      <a:pt x="635000" y="444500"/>
                    </a:moveTo>
                    <a:lnTo>
                      <a:pt x="635000" y="0"/>
                    </a:lnTo>
                    <a:lnTo>
                      <a:pt x="1143000" y="0"/>
                    </a:lnTo>
                    <a:cubicBezTo>
                      <a:pt x="1219200" y="0"/>
                      <a:pt x="1270000" y="50800"/>
                      <a:pt x="1270000" y="127000"/>
                    </a:cubicBezTo>
                    <a:lnTo>
                      <a:pt x="1270000" y="1295400"/>
                    </a:lnTo>
                    <a:cubicBezTo>
                      <a:pt x="1270000" y="1308100"/>
                      <a:pt x="1270000" y="1320800"/>
                      <a:pt x="1257300" y="1333500"/>
                    </a:cubicBezTo>
                    <a:cubicBezTo>
                      <a:pt x="1219200" y="1384300"/>
                      <a:pt x="1206500" y="1460500"/>
                      <a:pt x="1206500" y="1524000"/>
                    </a:cubicBezTo>
                    <a:cubicBezTo>
                      <a:pt x="1206500" y="1600200"/>
                      <a:pt x="1231900" y="1663700"/>
                      <a:pt x="1270000" y="1727200"/>
                    </a:cubicBezTo>
                    <a:cubicBezTo>
                      <a:pt x="1270000" y="1739900"/>
                      <a:pt x="1270000" y="1752600"/>
                      <a:pt x="1270000" y="1765300"/>
                    </a:cubicBezTo>
                    <a:cubicBezTo>
                      <a:pt x="1257300" y="1765300"/>
                      <a:pt x="1244600" y="1778000"/>
                      <a:pt x="1231900" y="1778000"/>
                    </a:cubicBezTo>
                    <a:lnTo>
                      <a:pt x="254000" y="1778000"/>
                    </a:lnTo>
                    <a:cubicBezTo>
                      <a:pt x="114300" y="1778000"/>
                      <a:pt x="0" y="1663700"/>
                      <a:pt x="0" y="1524000"/>
                    </a:cubicBezTo>
                    <a:lnTo>
                      <a:pt x="0" y="254000"/>
                    </a:lnTo>
                    <a:cubicBezTo>
                      <a:pt x="0" y="114300"/>
                      <a:pt x="114300" y="0"/>
                      <a:pt x="254000" y="0"/>
                    </a:cubicBezTo>
                    <a:lnTo>
                      <a:pt x="254000" y="444500"/>
                    </a:lnTo>
                    <a:cubicBezTo>
                      <a:pt x="254000" y="457200"/>
                      <a:pt x="266700" y="469900"/>
                      <a:pt x="266700" y="482600"/>
                    </a:cubicBezTo>
                    <a:cubicBezTo>
                      <a:pt x="279400" y="482600"/>
                      <a:pt x="292100" y="482600"/>
                      <a:pt x="304800" y="469900"/>
                    </a:cubicBezTo>
                    <a:lnTo>
                      <a:pt x="431800" y="393700"/>
                    </a:lnTo>
                    <a:cubicBezTo>
                      <a:pt x="431800" y="381000"/>
                      <a:pt x="457200" y="381000"/>
                      <a:pt x="457200" y="393700"/>
                    </a:cubicBezTo>
                    <a:lnTo>
                      <a:pt x="584200" y="469900"/>
                    </a:lnTo>
                    <a:cubicBezTo>
                      <a:pt x="596900" y="482600"/>
                      <a:pt x="609600" y="482600"/>
                      <a:pt x="622300" y="482600"/>
                    </a:cubicBezTo>
                    <a:cubicBezTo>
                      <a:pt x="622300" y="469900"/>
                      <a:pt x="635000" y="457200"/>
                      <a:pt x="635000" y="444500"/>
                    </a:cubicBezTo>
                    <a:moveTo>
                      <a:pt x="1092200" y="1397000"/>
                    </a:moveTo>
                    <a:lnTo>
                      <a:pt x="228600" y="1397000"/>
                    </a:lnTo>
                    <a:cubicBezTo>
                      <a:pt x="152400" y="1397000"/>
                      <a:pt x="101600" y="1447800"/>
                      <a:pt x="101600" y="1524000"/>
                    </a:cubicBezTo>
                    <a:cubicBezTo>
                      <a:pt x="88900" y="1600200"/>
                      <a:pt x="152400" y="1651000"/>
                      <a:pt x="215900" y="1651000"/>
                    </a:cubicBezTo>
                    <a:lnTo>
                      <a:pt x="1092200" y="1651000"/>
                    </a:lnTo>
                    <a:cubicBezTo>
                      <a:pt x="1104900" y="1651000"/>
                      <a:pt x="1117600" y="1638300"/>
                      <a:pt x="1117600" y="1612900"/>
                    </a:cubicBezTo>
                    <a:cubicBezTo>
                      <a:pt x="1117600" y="1600200"/>
                      <a:pt x="1104900" y="1587500"/>
                      <a:pt x="1092200" y="1587500"/>
                    </a:cubicBezTo>
                    <a:lnTo>
                      <a:pt x="228600" y="1587500"/>
                    </a:lnTo>
                    <a:cubicBezTo>
                      <a:pt x="190500" y="1587500"/>
                      <a:pt x="165100" y="1562100"/>
                      <a:pt x="165100" y="1524000"/>
                    </a:cubicBezTo>
                    <a:cubicBezTo>
                      <a:pt x="165100" y="1485900"/>
                      <a:pt x="190500" y="1460500"/>
                      <a:pt x="228600" y="1460500"/>
                    </a:cubicBezTo>
                    <a:lnTo>
                      <a:pt x="1092200" y="1460500"/>
                    </a:lnTo>
                    <a:cubicBezTo>
                      <a:pt x="1104900" y="1460500"/>
                      <a:pt x="1117600" y="1447800"/>
                      <a:pt x="1117600" y="1435100"/>
                    </a:cubicBezTo>
                    <a:cubicBezTo>
                      <a:pt x="1117600" y="1422400"/>
                      <a:pt x="1117600" y="1409700"/>
                      <a:pt x="1117600" y="1409700"/>
                    </a:cubicBezTo>
                    <a:cubicBezTo>
                      <a:pt x="1104900" y="1397000"/>
                      <a:pt x="1092200" y="1397000"/>
                      <a:pt x="1092200" y="1397000"/>
                    </a:cubicBezTo>
                    <a:moveTo>
                      <a:pt x="1651000" y="0"/>
                    </a:moveTo>
                    <a:lnTo>
                      <a:pt x="1905000" y="0"/>
                    </a:lnTo>
                    <a:lnTo>
                      <a:pt x="1905000" y="393700"/>
                    </a:lnTo>
                    <a:lnTo>
                      <a:pt x="1828800" y="342900"/>
                    </a:lnTo>
                    <a:cubicBezTo>
                      <a:pt x="1803400" y="317500"/>
                      <a:pt x="1752600" y="317500"/>
                      <a:pt x="1727200" y="342900"/>
                    </a:cubicBezTo>
                    <a:lnTo>
                      <a:pt x="1651000" y="393700"/>
                    </a:lnTo>
                    <a:lnTo>
                      <a:pt x="1651000" y="0"/>
                    </a:lnTo>
                    <a:moveTo>
                      <a:pt x="1968500" y="444500"/>
                    </a:moveTo>
                    <a:lnTo>
                      <a:pt x="1968500" y="0"/>
                    </a:lnTo>
                    <a:lnTo>
                      <a:pt x="2476500" y="0"/>
                    </a:lnTo>
                    <a:cubicBezTo>
                      <a:pt x="2552700" y="0"/>
                      <a:pt x="2603500" y="50800"/>
                      <a:pt x="2603500" y="127000"/>
                    </a:cubicBezTo>
                    <a:lnTo>
                      <a:pt x="2603500" y="1295400"/>
                    </a:lnTo>
                    <a:cubicBezTo>
                      <a:pt x="2603500" y="1308100"/>
                      <a:pt x="2603500" y="1320800"/>
                      <a:pt x="2590800" y="1333500"/>
                    </a:cubicBezTo>
                    <a:cubicBezTo>
                      <a:pt x="2552700" y="1384300"/>
                      <a:pt x="2540000" y="1460500"/>
                      <a:pt x="2540000" y="1524000"/>
                    </a:cubicBezTo>
                    <a:cubicBezTo>
                      <a:pt x="2540000" y="1600200"/>
                      <a:pt x="2565400" y="1663700"/>
                      <a:pt x="2603500" y="1727200"/>
                    </a:cubicBezTo>
                    <a:cubicBezTo>
                      <a:pt x="2603500" y="1739900"/>
                      <a:pt x="2603500" y="1752600"/>
                      <a:pt x="2603500" y="1765300"/>
                    </a:cubicBezTo>
                    <a:cubicBezTo>
                      <a:pt x="2590800" y="1765300"/>
                      <a:pt x="2578100" y="1778000"/>
                      <a:pt x="2565400" y="1778000"/>
                    </a:cubicBezTo>
                    <a:lnTo>
                      <a:pt x="1587500" y="1778000"/>
                    </a:lnTo>
                    <a:cubicBezTo>
                      <a:pt x="1447800" y="1778000"/>
                      <a:pt x="1333500" y="1663700"/>
                      <a:pt x="1333500" y="1524000"/>
                    </a:cubicBezTo>
                    <a:lnTo>
                      <a:pt x="1333500" y="254000"/>
                    </a:lnTo>
                    <a:cubicBezTo>
                      <a:pt x="1333500" y="114300"/>
                      <a:pt x="1447800" y="0"/>
                      <a:pt x="1587500" y="0"/>
                    </a:cubicBezTo>
                    <a:lnTo>
                      <a:pt x="1587500" y="444500"/>
                    </a:lnTo>
                    <a:cubicBezTo>
                      <a:pt x="1587500" y="457200"/>
                      <a:pt x="1600200" y="469900"/>
                      <a:pt x="1600200" y="482600"/>
                    </a:cubicBezTo>
                    <a:cubicBezTo>
                      <a:pt x="1612900" y="482600"/>
                      <a:pt x="1625600" y="482600"/>
                      <a:pt x="1638300" y="469900"/>
                    </a:cubicBezTo>
                    <a:lnTo>
                      <a:pt x="1765300" y="393700"/>
                    </a:lnTo>
                    <a:cubicBezTo>
                      <a:pt x="1765300" y="381000"/>
                      <a:pt x="1790700" y="381000"/>
                      <a:pt x="1790700" y="393700"/>
                    </a:cubicBezTo>
                    <a:lnTo>
                      <a:pt x="1917700" y="469900"/>
                    </a:lnTo>
                    <a:cubicBezTo>
                      <a:pt x="1930400" y="482600"/>
                      <a:pt x="1943100" y="482600"/>
                      <a:pt x="1955800" y="482600"/>
                    </a:cubicBezTo>
                    <a:cubicBezTo>
                      <a:pt x="1955800" y="469900"/>
                      <a:pt x="1968500" y="457200"/>
                      <a:pt x="1968500" y="444500"/>
                    </a:cubicBezTo>
                    <a:moveTo>
                      <a:pt x="2425700" y="1397000"/>
                    </a:moveTo>
                    <a:lnTo>
                      <a:pt x="1562100" y="1397000"/>
                    </a:lnTo>
                    <a:cubicBezTo>
                      <a:pt x="1485900" y="1397000"/>
                      <a:pt x="1435100" y="1447800"/>
                      <a:pt x="1435100" y="1524000"/>
                    </a:cubicBezTo>
                    <a:cubicBezTo>
                      <a:pt x="1422400" y="1600200"/>
                      <a:pt x="1485900" y="1651000"/>
                      <a:pt x="1549400" y="1651000"/>
                    </a:cubicBezTo>
                    <a:lnTo>
                      <a:pt x="2425700" y="1651000"/>
                    </a:lnTo>
                    <a:cubicBezTo>
                      <a:pt x="2438400" y="1651000"/>
                      <a:pt x="2451100" y="1638300"/>
                      <a:pt x="2451100" y="1612900"/>
                    </a:cubicBezTo>
                    <a:cubicBezTo>
                      <a:pt x="2451100" y="1600200"/>
                      <a:pt x="2438400" y="1587500"/>
                      <a:pt x="2425700" y="1587500"/>
                    </a:cubicBezTo>
                    <a:lnTo>
                      <a:pt x="1562100" y="1587500"/>
                    </a:lnTo>
                    <a:cubicBezTo>
                      <a:pt x="1524000" y="1587500"/>
                      <a:pt x="1498600" y="1562100"/>
                      <a:pt x="1498600" y="1524000"/>
                    </a:cubicBezTo>
                    <a:cubicBezTo>
                      <a:pt x="1498600" y="1485900"/>
                      <a:pt x="1524000" y="1460500"/>
                      <a:pt x="1562100" y="1460500"/>
                    </a:cubicBezTo>
                    <a:lnTo>
                      <a:pt x="2425700" y="1460500"/>
                    </a:lnTo>
                    <a:cubicBezTo>
                      <a:pt x="2438400" y="1460500"/>
                      <a:pt x="2451100" y="1447800"/>
                      <a:pt x="2451100" y="1435100"/>
                    </a:cubicBezTo>
                    <a:cubicBezTo>
                      <a:pt x="2451100" y="1422400"/>
                      <a:pt x="2451100" y="1409700"/>
                      <a:pt x="2451100" y="1409700"/>
                    </a:cubicBezTo>
                    <a:cubicBezTo>
                      <a:pt x="2438400" y="1397000"/>
                      <a:pt x="2425700" y="1397000"/>
                      <a:pt x="2425700" y="1397000"/>
                    </a:cubicBezTo>
                    <a:moveTo>
                      <a:pt x="2984500" y="0"/>
                    </a:moveTo>
                    <a:lnTo>
                      <a:pt x="3238500" y="0"/>
                    </a:lnTo>
                    <a:lnTo>
                      <a:pt x="3238500" y="393700"/>
                    </a:lnTo>
                    <a:lnTo>
                      <a:pt x="3162300" y="342900"/>
                    </a:lnTo>
                    <a:cubicBezTo>
                      <a:pt x="3136900" y="317500"/>
                      <a:pt x="3086100" y="317500"/>
                      <a:pt x="3060700" y="342900"/>
                    </a:cubicBezTo>
                    <a:lnTo>
                      <a:pt x="2984500" y="393700"/>
                    </a:lnTo>
                    <a:lnTo>
                      <a:pt x="2984500" y="0"/>
                    </a:lnTo>
                    <a:moveTo>
                      <a:pt x="3302000" y="444500"/>
                    </a:moveTo>
                    <a:lnTo>
                      <a:pt x="3302000" y="0"/>
                    </a:lnTo>
                    <a:lnTo>
                      <a:pt x="3810000" y="0"/>
                    </a:lnTo>
                    <a:cubicBezTo>
                      <a:pt x="3886200" y="0"/>
                      <a:pt x="3937000" y="50800"/>
                      <a:pt x="3937000" y="127000"/>
                    </a:cubicBezTo>
                    <a:lnTo>
                      <a:pt x="3937000" y="1295400"/>
                    </a:lnTo>
                    <a:cubicBezTo>
                      <a:pt x="3937000" y="1308100"/>
                      <a:pt x="3937000" y="1320800"/>
                      <a:pt x="3924300" y="1333500"/>
                    </a:cubicBezTo>
                    <a:cubicBezTo>
                      <a:pt x="3886200" y="1384300"/>
                      <a:pt x="3873500" y="1460500"/>
                      <a:pt x="3873500" y="1524000"/>
                    </a:cubicBezTo>
                    <a:cubicBezTo>
                      <a:pt x="3873500" y="1600200"/>
                      <a:pt x="3898900" y="1663700"/>
                      <a:pt x="3937000" y="1727200"/>
                    </a:cubicBezTo>
                    <a:cubicBezTo>
                      <a:pt x="3937000" y="1739900"/>
                      <a:pt x="3937000" y="1752600"/>
                      <a:pt x="3937000" y="1765300"/>
                    </a:cubicBezTo>
                    <a:cubicBezTo>
                      <a:pt x="3924300" y="1765300"/>
                      <a:pt x="3911600" y="1778000"/>
                      <a:pt x="3898900" y="1778000"/>
                    </a:cubicBezTo>
                    <a:lnTo>
                      <a:pt x="2921000" y="1778000"/>
                    </a:lnTo>
                    <a:cubicBezTo>
                      <a:pt x="2781300" y="1778000"/>
                      <a:pt x="2667000" y="1663700"/>
                      <a:pt x="2667000" y="1524000"/>
                    </a:cubicBezTo>
                    <a:lnTo>
                      <a:pt x="2667000" y="254000"/>
                    </a:lnTo>
                    <a:cubicBezTo>
                      <a:pt x="2667000" y="114300"/>
                      <a:pt x="2781300" y="0"/>
                      <a:pt x="2921000" y="0"/>
                    </a:cubicBezTo>
                    <a:lnTo>
                      <a:pt x="2921000" y="444500"/>
                    </a:lnTo>
                    <a:cubicBezTo>
                      <a:pt x="2921000" y="457200"/>
                      <a:pt x="2933700" y="469900"/>
                      <a:pt x="2933700" y="482600"/>
                    </a:cubicBezTo>
                    <a:cubicBezTo>
                      <a:pt x="2946400" y="482600"/>
                      <a:pt x="2959100" y="482600"/>
                      <a:pt x="2971800" y="469900"/>
                    </a:cubicBezTo>
                    <a:lnTo>
                      <a:pt x="3098800" y="393700"/>
                    </a:lnTo>
                    <a:cubicBezTo>
                      <a:pt x="3098800" y="381000"/>
                      <a:pt x="3124200" y="381000"/>
                      <a:pt x="3124200" y="393700"/>
                    </a:cubicBezTo>
                    <a:lnTo>
                      <a:pt x="3251200" y="469900"/>
                    </a:lnTo>
                    <a:cubicBezTo>
                      <a:pt x="3263900" y="482600"/>
                      <a:pt x="3276600" y="482600"/>
                      <a:pt x="3289300" y="482600"/>
                    </a:cubicBezTo>
                    <a:cubicBezTo>
                      <a:pt x="3289300" y="469900"/>
                      <a:pt x="3302000" y="457200"/>
                      <a:pt x="3302000" y="444500"/>
                    </a:cubicBezTo>
                    <a:moveTo>
                      <a:pt x="3759200" y="1397000"/>
                    </a:moveTo>
                    <a:lnTo>
                      <a:pt x="2895600" y="1397000"/>
                    </a:lnTo>
                    <a:cubicBezTo>
                      <a:pt x="2819400" y="1397000"/>
                      <a:pt x="2768600" y="1447800"/>
                      <a:pt x="2768600" y="1524000"/>
                    </a:cubicBezTo>
                    <a:cubicBezTo>
                      <a:pt x="2755900" y="1600200"/>
                      <a:pt x="2819400" y="1651000"/>
                      <a:pt x="2882900" y="1651000"/>
                    </a:cubicBezTo>
                    <a:lnTo>
                      <a:pt x="3759200" y="1651000"/>
                    </a:lnTo>
                    <a:cubicBezTo>
                      <a:pt x="3771900" y="1651000"/>
                      <a:pt x="3784600" y="1638300"/>
                      <a:pt x="3784600" y="1612900"/>
                    </a:cubicBezTo>
                    <a:cubicBezTo>
                      <a:pt x="3784600" y="1600200"/>
                      <a:pt x="3771900" y="1587500"/>
                      <a:pt x="3759200" y="1587500"/>
                    </a:cubicBezTo>
                    <a:lnTo>
                      <a:pt x="2895600" y="1587500"/>
                    </a:lnTo>
                    <a:cubicBezTo>
                      <a:pt x="2857500" y="1587500"/>
                      <a:pt x="2832100" y="1562100"/>
                      <a:pt x="2832100" y="1524000"/>
                    </a:cubicBezTo>
                    <a:cubicBezTo>
                      <a:pt x="2832100" y="1485900"/>
                      <a:pt x="2857500" y="1460500"/>
                      <a:pt x="2895600" y="1460500"/>
                    </a:cubicBezTo>
                    <a:lnTo>
                      <a:pt x="3759200" y="1460500"/>
                    </a:lnTo>
                    <a:cubicBezTo>
                      <a:pt x="3771900" y="1460500"/>
                      <a:pt x="3784600" y="1447800"/>
                      <a:pt x="3784600" y="1435100"/>
                    </a:cubicBezTo>
                    <a:cubicBezTo>
                      <a:pt x="3784600" y="1422400"/>
                      <a:pt x="3784600" y="1409700"/>
                      <a:pt x="3784600" y="1409700"/>
                    </a:cubicBezTo>
                    <a:cubicBezTo>
                      <a:pt x="3771900" y="1397000"/>
                      <a:pt x="3759200" y="1397000"/>
                      <a:pt x="3759200" y="1397000"/>
                    </a:cubicBezTo>
                  </a:path>
                </a:pathLst>
              </a:custGeom>
              <a:solidFill>
                <a:srgbClr val="DFDFDF"/>
              </a:solidFill>
            </p:spPr>
            <p:txBody>
              <a:bodyPr/>
              <a:lstStyle/>
              <a:p>
                <a:endParaRPr lang="en-GB"/>
              </a:p>
            </p:txBody>
          </p:sp>
        </p:grpSp>
      </p:grpSp>
      <p:grpSp>
        <p:nvGrpSpPr>
          <p:cNvPr id="24" name="Group 24"/>
          <p:cNvGrpSpPr/>
          <p:nvPr/>
        </p:nvGrpSpPr>
        <p:grpSpPr>
          <a:xfrm>
            <a:off x="10130863" y="6517675"/>
            <a:ext cx="7715250" cy="461438"/>
            <a:chOff x="0" y="0"/>
            <a:chExt cx="10287000" cy="615251"/>
          </a:xfrm>
        </p:grpSpPr>
        <p:grpSp>
          <p:nvGrpSpPr>
            <p:cNvPr id="25" name="Group 25"/>
            <p:cNvGrpSpPr>
              <a:grpSpLocks noChangeAspect="1"/>
            </p:cNvGrpSpPr>
            <p:nvPr/>
          </p:nvGrpSpPr>
          <p:grpSpPr>
            <a:xfrm>
              <a:off x="0" y="0"/>
              <a:ext cx="10287000" cy="615251"/>
              <a:chOff x="0" y="0"/>
              <a:chExt cx="13271500" cy="793750"/>
            </a:xfrm>
          </p:grpSpPr>
          <p:sp>
            <p:nvSpPr>
              <p:cNvPr id="26" name="Freeform 26"/>
              <p:cNvSpPr/>
              <p:nvPr/>
            </p:nvSpPr>
            <p:spPr>
              <a:xfrm>
                <a:off x="12700" y="0"/>
                <a:ext cx="9245600" cy="800100"/>
              </a:xfrm>
              <a:custGeom>
                <a:avLst/>
                <a:gdLst/>
                <a:ahLst/>
                <a:cxnLst/>
                <a:rect l="l" t="t" r="r" b="b"/>
                <a:pathLst>
                  <a:path w="9245600" h="800100">
                    <a:moveTo>
                      <a:pt x="38100" y="317500"/>
                    </a:moveTo>
                    <a:cubicBezTo>
                      <a:pt x="0" y="304800"/>
                      <a:pt x="0" y="254000"/>
                      <a:pt x="38100" y="241300"/>
                    </a:cubicBezTo>
                    <a:lnTo>
                      <a:pt x="609600" y="0"/>
                    </a:lnTo>
                    <a:cubicBezTo>
                      <a:pt x="622300" y="0"/>
                      <a:pt x="622300" y="0"/>
                      <a:pt x="635000" y="0"/>
                    </a:cubicBezTo>
                    <a:lnTo>
                      <a:pt x="1206500" y="241300"/>
                    </a:lnTo>
                    <a:cubicBezTo>
                      <a:pt x="1244600" y="254000"/>
                      <a:pt x="1244600" y="304800"/>
                      <a:pt x="1206500" y="317500"/>
                    </a:cubicBezTo>
                    <a:lnTo>
                      <a:pt x="1117600" y="355600"/>
                    </a:lnTo>
                    <a:lnTo>
                      <a:pt x="1117600" y="482600"/>
                    </a:lnTo>
                    <a:cubicBezTo>
                      <a:pt x="1130300" y="482600"/>
                      <a:pt x="1130300" y="495300"/>
                      <a:pt x="1130300" y="508000"/>
                    </a:cubicBezTo>
                    <a:cubicBezTo>
                      <a:pt x="1130300" y="520700"/>
                      <a:pt x="1130300" y="546100"/>
                      <a:pt x="1117600" y="546100"/>
                    </a:cubicBezTo>
                    <a:lnTo>
                      <a:pt x="1117600" y="546100"/>
                    </a:lnTo>
                    <a:lnTo>
                      <a:pt x="1143000" y="596900"/>
                    </a:lnTo>
                    <a:cubicBezTo>
                      <a:pt x="1143000" y="609600"/>
                      <a:pt x="1143000" y="622300"/>
                      <a:pt x="1143000" y="622300"/>
                    </a:cubicBezTo>
                    <a:cubicBezTo>
                      <a:pt x="1130300" y="622300"/>
                      <a:pt x="1130300" y="635000"/>
                      <a:pt x="1117600" y="635000"/>
                    </a:cubicBezTo>
                    <a:lnTo>
                      <a:pt x="1066800" y="635000"/>
                    </a:lnTo>
                    <a:cubicBezTo>
                      <a:pt x="1054100" y="635000"/>
                      <a:pt x="1054100" y="622300"/>
                      <a:pt x="1054100" y="622300"/>
                    </a:cubicBezTo>
                    <a:cubicBezTo>
                      <a:pt x="1041400" y="622300"/>
                      <a:pt x="1041400" y="609600"/>
                      <a:pt x="1054100" y="596900"/>
                    </a:cubicBezTo>
                    <a:lnTo>
                      <a:pt x="1079500" y="546100"/>
                    </a:lnTo>
                    <a:lnTo>
                      <a:pt x="1079500" y="546100"/>
                    </a:lnTo>
                    <a:cubicBezTo>
                      <a:pt x="1066800" y="546100"/>
                      <a:pt x="1054100" y="520700"/>
                      <a:pt x="1054100" y="508000"/>
                    </a:cubicBezTo>
                    <a:cubicBezTo>
                      <a:pt x="1054100" y="495300"/>
                      <a:pt x="1066800" y="482600"/>
                      <a:pt x="1079500" y="482600"/>
                    </a:cubicBezTo>
                    <a:lnTo>
                      <a:pt x="1079500" y="368300"/>
                    </a:lnTo>
                    <a:lnTo>
                      <a:pt x="635000" y="546100"/>
                    </a:lnTo>
                    <a:cubicBezTo>
                      <a:pt x="622300" y="558800"/>
                      <a:pt x="622300" y="558800"/>
                      <a:pt x="609600" y="546100"/>
                    </a:cubicBezTo>
                    <a:lnTo>
                      <a:pt x="38100" y="317500"/>
                    </a:lnTo>
                    <a:moveTo>
                      <a:pt x="228600" y="431800"/>
                    </a:moveTo>
                    <a:lnTo>
                      <a:pt x="228600" y="711200"/>
                    </a:lnTo>
                    <a:cubicBezTo>
                      <a:pt x="228600" y="762000"/>
                      <a:pt x="406400" y="800100"/>
                      <a:pt x="622300" y="800100"/>
                    </a:cubicBezTo>
                    <a:cubicBezTo>
                      <a:pt x="838200" y="800100"/>
                      <a:pt x="1016000" y="762000"/>
                      <a:pt x="1016000" y="711200"/>
                    </a:cubicBezTo>
                    <a:lnTo>
                      <a:pt x="1016000" y="431800"/>
                    </a:lnTo>
                    <a:lnTo>
                      <a:pt x="647700" y="584200"/>
                    </a:lnTo>
                    <a:cubicBezTo>
                      <a:pt x="635000" y="596900"/>
                      <a:pt x="609600" y="596900"/>
                      <a:pt x="596900" y="584200"/>
                    </a:cubicBezTo>
                    <a:lnTo>
                      <a:pt x="228600" y="431800"/>
                    </a:lnTo>
                    <a:moveTo>
                      <a:pt x="1371600" y="317500"/>
                    </a:moveTo>
                    <a:cubicBezTo>
                      <a:pt x="1333500" y="304800"/>
                      <a:pt x="1333500" y="254000"/>
                      <a:pt x="1371600" y="241300"/>
                    </a:cubicBezTo>
                    <a:lnTo>
                      <a:pt x="1943100" y="0"/>
                    </a:lnTo>
                    <a:cubicBezTo>
                      <a:pt x="1955800" y="0"/>
                      <a:pt x="1955800" y="0"/>
                      <a:pt x="1968500" y="0"/>
                    </a:cubicBezTo>
                    <a:lnTo>
                      <a:pt x="2540000" y="241300"/>
                    </a:lnTo>
                    <a:cubicBezTo>
                      <a:pt x="2578100" y="254000"/>
                      <a:pt x="2578100" y="304800"/>
                      <a:pt x="2540000" y="317500"/>
                    </a:cubicBezTo>
                    <a:lnTo>
                      <a:pt x="2451100" y="355600"/>
                    </a:lnTo>
                    <a:lnTo>
                      <a:pt x="2451100" y="482600"/>
                    </a:lnTo>
                    <a:cubicBezTo>
                      <a:pt x="2463800" y="482600"/>
                      <a:pt x="2463800" y="495300"/>
                      <a:pt x="2463800" y="508000"/>
                    </a:cubicBezTo>
                    <a:cubicBezTo>
                      <a:pt x="2463800" y="520700"/>
                      <a:pt x="2463800" y="546100"/>
                      <a:pt x="2451100" y="546100"/>
                    </a:cubicBezTo>
                    <a:lnTo>
                      <a:pt x="2476500" y="596900"/>
                    </a:lnTo>
                    <a:cubicBezTo>
                      <a:pt x="2476500" y="609600"/>
                      <a:pt x="2476500" y="622300"/>
                      <a:pt x="2476500" y="622300"/>
                    </a:cubicBezTo>
                    <a:cubicBezTo>
                      <a:pt x="2463800" y="622300"/>
                      <a:pt x="2463800" y="635000"/>
                      <a:pt x="2451100" y="635000"/>
                    </a:cubicBezTo>
                    <a:lnTo>
                      <a:pt x="2400300" y="635000"/>
                    </a:lnTo>
                    <a:cubicBezTo>
                      <a:pt x="2387600" y="635000"/>
                      <a:pt x="2387600" y="622300"/>
                      <a:pt x="2387600" y="622300"/>
                    </a:cubicBezTo>
                    <a:cubicBezTo>
                      <a:pt x="2374900" y="622300"/>
                      <a:pt x="2374900" y="609600"/>
                      <a:pt x="2387600" y="596900"/>
                    </a:cubicBezTo>
                    <a:lnTo>
                      <a:pt x="2413000" y="546100"/>
                    </a:lnTo>
                    <a:cubicBezTo>
                      <a:pt x="2400300" y="546100"/>
                      <a:pt x="2387600" y="520700"/>
                      <a:pt x="2387600" y="508000"/>
                    </a:cubicBezTo>
                    <a:cubicBezTo>
                      <a:pt x="2387600" y="495300"/>
                      <a:pt x="2400300" y="482600"/>
                      <a:pt x="2413000" y="482600"/>
                    </a:cubicBezTo>
                    <a:lnTo>
                      <a:pt x="2413000" y="368300"/>
                    </a:lnTo>
                    <a:lnTo>
                      <a:pt x="1968500" y="546100"/>
                    </a:lnTo>
                    <a:cubicBezTo>
                      <a:pt x="1955800" y="558800"/>
                      <a:pt x="1955800" y="558800"/>
                      <a:pt x="1943100" y="546100"/>
                    </a:cubicBezTo>
                    <a:lnTo>
                      <a:pt x="1371600" y="317500"/>
                    </a:lnTo>
                    <a:moveTo>
                      <a:pt x="1562100" y="431800"/>
                    </a:moveTo>
                    <a:lnTo>
                      <a:pt x="1562100" y="711200"/>
                    </a:lnTo>
                    <a:cubicBezTo>
                      <a:pt x="1562100" y="762000"/>
                      <a:pt x="1739900" y="800100"/>
                      <a:pt x="1955800" y="800100"/>
                    </a:cubicBezTo>
                    <a:cubicBezTo>
                      <a:pt x="2171700" y="800100"/>
                      <a:pt x="2349500" y="762000"/>
                      <a:pt x="2349500" y="711200"/>
                    </a:cubicBezTo>
                    <a:lnTo>
                      <a:pt x="2349500" y="431800"/>
                    </a:lnTo>
                    <a:lnTo>
                      <a:pt x="1981200" y="584200"/>
                    </a:lnTo>
                    <a:cubicBezTo>
                      <a:pt x="1968500" y="596900"/>
                      <a:pt x="1943100" y="596900"/>
                      <a:pt x="1930400" y="584200"/>
                    </a:cubicBezTo>
                    <a:lnTo>
                      <a:pt x="1562100" y="431800"/>
                    </a:lnTo>
                    <a:moveTo>
                      <a:pt x="2705100" y="317500"/>
                    </a:moveTo>
                    <a:cubicBezTo>
                      <a:pt x="2667000" y="304800"/>
                      <a:pt x="2667000" y="254000"/>
                      <a:pt x="2705100" y="241300"/>
                    </a:cubicBezTo>
                    <a:lnTo>
                      <a:pt x="3276600" y="0"/>
                    </a:lnTo>
                    <a:cubicBezTo>
                      <a:pt x="3289300" y="0"/>
                      <a:pt x="3289300" y="0"/>
                      <a:pt x="3302000" y="0"/>
                    </a:cubicBezTo>
                    <a:lnTo>
                      <a:pt x="3873500" y="241300"/>
                    </a:lnTo>
                    <a:cubicBezTo>
                      <a:pt x="3911600" y="254000"/>
                      <a:pt x="3911600" y="304800"/>
                      <a:pt x="3873500" y="317500"/>
                    </a:cubicBezTo>
                    <a:lnTo>
                      <a:pt x="3784600" y="355600"/>
                    </a:lnTo>
                    <a:lnTo>
                      <a:pt x="3784600" y="482600"/>
                    </a:lnTo>
                    <a:cubicBezTo>
                      <a:pt x="3797300" y="482600"/>
                      <a:pt x="3797300" y="495300"/>
                      <a:pt x="3797300" y="508000"/>
                    </a:cubicBezTo>
                    <a:cubicBezTo>
                      <a:pt x="3797300" y="520700"/>
                      <a:pt x="3797300" y="546100"/>
                      <a:pt x="3784600" y="546100"/>
                    </a:cubicBezTo>
                    <a:lnTo>
                      <a:pt x="3810000" y="596900"/>
                    </a:lnTo>
                    <a:cubicBezTo>
                      <a:pt x="3810000" y="609600"/>
                      <a:pt x="3810000" y="622300"/>
                      <a:pt x="3810000" y="622300"/>
                    </a:cubicBezTo>
                    <a:cubicBezTo>
                      <a:pt x="3797300" y="622300"/>
                      <a:pt x="3797300" y="635000"/>
                      <a:pt x="3784600" y="635000"/>
                    </a:cubicBezTo>
                    <a:lnTo>
                      <a:pt x="3733800" y="635000"/>
                    </a:lnTo>
                    <a:cubicBezTo>
                      <a:pt x="3721100" y="635000"/>
                      <a:pt x="3721100" y="622300"/>
                      <a:pt x="3721100" y="622300"/>
                    </a:cubicBezTo>
                    <a:cubicBezTo>
                      <a:pt x="3708400" y="622300"/>
                      <a:pt x="3708400" y="609600"/>
                      <a:pt x="3721100" y="596900"/>
                    </a:cubicBezTo>
                    <a:lnTo>
                      <a:pt x="3746500" y="546100"/>
                    </a:lnTo>
                    <a:cubicBezTo>
                      <a:pt x="3733800" y="546100"/>
                      <a:pt x="3721100" y="520700"/>
                      <a:pt x="3721100" y="508000"/>
                    </a:cubicBezTo>
                    <a:cubicBezTo>
                      <a:pt x="3721100" y="495300"/>
                      <a:pt x="3733800" y="482600"/>
                      <a:pt x="3746500" y="482600"/>
                    </a:cubicBezTo>
                    <a:lnTo>
                      <a:pt x="3746500" y="368300"/>
                    </a:lnTo>
                    <a:lnTo>
                      <a:pt x="3302000" y="546100"/>
                    </a:lnTo>
                    <a:cubicBezTo>
                      <a:pt x="3289300" y="558800"/>
                      <a:pt x="3289300" y="558800"/>
                      <a:pt x="3276600" y="546100"/>
                    </a:cubicBezTo>
                    <a:lnTo>
                      <a:pt x="2705100" y="317500"/>
                    </a:lnTo>
                    <a:moveTo>
                      <a:pt x="2895600" y="431800"/>
                    </a:moveTo>
                    <a:lnTo>
                      <a:pt x="2895600" y="711200"/>
                    </a:lnTo>
                    <a:cubicBezTo>
                      <a:pt x="2895600" y="762000"/>
                      <a:pt x="3073400" y="800100"/>
                      <a:pt x="3289300" y="800100"/>
                    </a:cubicBezTo>
                    <a:cubicBezTo>
                      <a:pt x="3505200" y="800100"/>
                      <a:pt x="3683000" y="762000"/>
                      <a:pt x="3683000" y="711200"/>
                    </a:cubicBezTo>
                    <a:lnTo>
                      <a:pt x="3683000" y="431800"/>
                    </a:lnTo>
                    <a:lnTo>
                      <a:pt x="3314700" y="584200"/>
                    </a:lnTo>
                    <a:cubicBezTo>
                      <a:pt x="3302000" y="596900"/>
                      <a:pt x="3276600" y="596900"/>
                      <a:pt x="3263900" y="584200"/>
                    </a:cubicBezTo>
                    <a:lnTo>
                      <a:pt x="2895600" y="431800"/>
                    </a:lnTo>
                    <a:moveTo>
                      <a:pt x="4038600" y="317500"/>
                    </a:moveTo>
                    <a:cubicBezTo>
                      <a:pt x="4000500" y="304800"/>
                      <a:pt x="4000500" y="254000"/>
                      <a:pt x="4038600" y="241300"/>
                    </a:cubicBezTo>
                    <a:lnTo>
                      <a:pt x="4610100" y="0"/>
                    </a:lnTo>
                    <a:cubicBezTo>
                      <a:pt x="4622800" y="0"/>
                      <a:pt x="4622800" y="0"/>
                      <a:pt x="4635500" y="0"/>
                    </a:cubicBezTo>
                    <a:lnTo>
                      <a:pt x="5207000" y="241300"/>
                    </a:lnTo>
                    <a:cubicBezTo>
                      <a:pt x="5245100" y="254000"/>
                      <a:pt x="5245100" y="304800"/>
                      <a:pt x="5207000" y="317500"/>
                    </a:cubicBezTo>
                    <a:lnTo>
                      <a:pt x="5118100" y="355600"/>
                    </a:lnTo>
                    <a:lnTo>
                      <a:pt x="5118100" y="482600"/>
                    </a:lnTo>
                    <a:cubicBezTo>
                      <a:pt x="5130800" y="482600"/>
                      <a:pt x="5130800" y="495300"/>
                      <a:pt x="5130800" y="508000"/>
                    </a:cubicBezTo>
                    <a:cubicBezTo>
                      <a:pt x="5130800" y="520700"/>
                      <a:pt x="5130800" y="546100"/>
                      <a:pt x="5118100" y="546100"/>
                    </a:cubicBezTo>
                    <a:lnTo>
                      <a:pt x="5143500" y="596900"/>
                    </a:lnTo>
                    <a:cubicBezTo>
                      <a:pt x="5143500" y="609600"/>
                      <a:pt x="5143500" y="622300"/>
                      <a:pt x="5143500" y="622300"/>
                    </a:cubicBezTo>
                    <a:cubicBezTo>
                      <a:pt x="5130800" y="622300"/>
                      <a:pt x="5130800" y="635000"/>
                      <a:pt x="5118100" y="635000"/>
                    </a:cubicBezTo>
                    <a:lnTo>
                      <a:pt x="5067300" y="635000"/>
                    </a:lnTo>
                    <a:cubicBezTo>
                      <a:pt x="5054600" y="635000"/>
                      <a:pt x="5054600" y="622300"/>
                      <a:pt x="5054600" y="622300"/>
                    </a:cubicBezTo>
                    <a:cubicBezTo>
                      <a:pt x="5041900" y="622300"/>
                      <a:pt x="5041900" y="609600"/>
                      <a:pt x="5054600" y="596900"/>
                    </a:cubicBezTo>
                    <a:lnTo>
                      <a:pt x="5080000" y="546100"/>
                    </a:lnTo>
                    <a:cubicBezTo>
                      <a:pt x="5067300" y="546100"/>
                      <a:pt x="5054600" y="520700"/>
                      <a:pt x="5054600" y="508000"/>
                    </a:cubicBezTo>
                    <a:cubicBezTo>
                      <a:pt x="5054600" y="495300"/>
                      <a:pt x="5067300" y="482600"/>
                      <a:pt x="5080000" y="482600"/>
                    </a:cubicBezTo>
                    <a:lnTo>
                      <a:pt x="5080000" y="368300"/>
                    </a:lnTo>
                    <a:lnTo>
                      <a:pt x="4635500" y="546100"/>
                    </a:lnTo>
                    <a:cubicBezTo>
                      <a:pt x="4622800" y="558800"/>
                      <a:pt x="4622800" y="558800"/>
                      <a:pt x="4610100" y="546100"/>
                    </a:cubicBezTo>
                    <a:lnTo>
                      <a:pt x="4038600" y="317500"/>
                    </a:lnTo>
                    <a:moveTo>
                      <a:pt x="4229100" y="431800"/>
                    </a:moveTo>
                    <a:lnTo>
                      <a:pt x="4229100" y="711200"/>
                    </a:lnTo>
                    <a:cubicBezTo>
                      <a:pt x="4229100" y="762000"/>
                      <a:pt x="4406900" y="800100"/>
                      <a:pt x="4622800" y="800100"/>
                    </a:cubicBezTo>
                    <a:cubicBezTo>
                      <a:pt x="4838700" y="800100"/>
                      <a:pt x="5016500" y="762000"/>
                      <a:pt x="5016500" y="711200"/>
                    </a:cubicBezTo>
                    <a:lnTo>
                      <a:pt x="5016500" y="431800"/>
                    </a:lnTo>
                    <a:lnTo>
                      <a:pt x="4648200" y="584200"/>
                    </a:lnTo>
                    <a:cubicBezTo>
                      <a:pt x="4635500" y="596900"/>
                      <a:pt x="4610100" y="596900"/>
                      <a:pt x="4597400" y="584200"/>
                    </a:cubicBezTo>
                    <a:lnTo>
                      <a:pt x="4229100" y="431800"/>
                    </a:lnTo>
                    <a:moveTo>
                      <a:pt x="5372100" y="317500"/>
                    </a:moveTo>
                    <a:cubicBezTo>
                      <a:pt x="5334000" y="304800"/>
                      <a:pt x="5334000" y="254000"/>
                      <a:pt x="5372100" y="241300"/>
                    </a:cubicBezTo>
                    <a:lnTo>
                      <a:pt x="5943600" y="0"/>
                    </a:lnTo>
                    <a:cubicBezTo>
                      <a:pt x="5956300" y="0"/>
                      <a:pt x="5956300" y="0"/>
                      <a:pt x="5969000" y="0"/>
                    </a:cubicBezTo>
                    <a:lnTo>
                      <a:pt x="6540500" y="241300"/>
                    </a:lnTo>
                    <a:cubicBezTo>
                      <a:pt x="6578600" y="254000"/>
                      <a:pt x="6578600" y="304800"/>
                      <a:pt x="6540500" y="317500"/>
                    </a:cubicBezTo>
                    <a:lnTo>
                      <a:pt x="6451600" y="355600"/>
                    </a:lnTo>
                    <a:lnTo>
                      <a:pt x="6451600" y="482600"/>
                    </a:lnTo>
                    <a:cubicBezTo>
                      <a:pt x="6464300" y="482600"/>
                      <a:pt x="6464300" y="495300"/>
                      <a:pt x="6464300" y="508000"/>
                    </a:cubicBezTo>
                    <a:cubicBezTo>
                      <a:pt x="6464300" y="520700"/>
                      <a:pt x="6464300" y="546100"/>
                      <a:pt x="6451600" y="546100"/>
                    </a:cubicBezTo>
                    <a:lnTo>
                      <a:pt x="6477000" y="596900"/>
                    </a:lnTo>
                    <a:cubicBezTo>
                      <a:pt x="6477000" y="609600"/>
                      <a:pt x="6477000" y="622300"/>
                      <a:pt x="6477000" y="622300"/>
                    </a:cubicBezTo>
                    <a:cubicBezTo>
                      <a:pt x="6464300" y="622300"/>
                      <a:pt x="6464300" y="635000"/>
                      <a:pt x="6451600" y="635000"/>
                    </a:cubicBezTo>
                    <a:lnTo>
                      <a:pt x="6400800" y="635000"/>
                    </a:lnTo>
                    <a:cubicBezTo>
                      <a:pt x="6388100" y="635000"/>
                      <a:pt x="6388100" y="622300"/>
                      <a:pt x="6388100" y="622300"/>
                    </a:cubicBezTo>
                    <a:cubicBezTo>
                      <a:pt x="6375400" y="622300"/>
                      <a:pt x="6375400" y="609600"/>
                      <a:pt x="6388100" y="596900"/>
                    </a:cubicBezTo>
                    <a:lnTo>
                      <a:pt x="6413500" y="546100"/>
                    </a:lnTo>
                    <a:cubicBezTo>
                      <a:pt x="6400800" y="546100"/>
                      <a:pt x="6388100" y="520700"/>
                      <a:pt x="6388100" y="508000"/>
                    </a:cubicBezTo>
                    <a:cubicBezTo>
                      <a:pt x="6388100" y="495300"/>
                      <a:pt x="6400800" y="482600"/>
                      <a:pt x="6413500" y="482600"/>
                    </a:cubicBezTo>
                    <a:lnTo>
                      <a:pt x="6413500" y="368300"/>
                    </a:lnTo>
                    <a:lnTo>
                      <a:pt x="5969000" y="546100"/>
                    </a:lnTo>
                    <a:cubicBezTo>
                      <a:pt x="5956300" y="558800"/>
                      <a:pt x="5956300" y="558800"/>
                      <a:pt x="5943600" y="546100"/>
                    </a:cubicBezTo>
                    <a:lnTo>
                      <a:pt x="5372100" y="317500"/>
                    </a:lnTo>
                    <a:moveTo>
                      <a:pt x="5562600" y="431800"/>
                    </a:moveTo>
                    <a:lnTo>
                      <a:pt x="5562600" y="711200"/>
                    </a:lnTo>
                    <a:cubicBezTo>
                      <a:pt x="5562600" y="762000"/>
                      <a:pt x="5740400" y="800100"/>
                      <a:pt x="5956300" y="800100"/>
                    </a:cubicBezTo>
                    <a:cubicBezTo>
                      <a:pt x="6172200" y="800100"/>
                      <a:pt x="6350000" y="762000"/>
                      <a:pt x="6350000" y="711200"/>
                    </a:cubicBezTo>
                    <a:lnTo>
                      <a:pt x="6350000" y="431800"/>
                    </a:lnTo>
                    <a:lnTo>
                      <a:pt x="5981700" y="584200"/>
                    </a:lnTo>
                    <a:cubicBezTo>
                      <a:pt x="5969000" y="596900"/>
                      <a:pt x="5943600" y="596900"/>
                      <a:pt x="5930900" y="584200"/>
                    </a:cubicBezTo>
                    <a:lnTo>
                      <a:pt x="5562600" y="431800"/>
                    </a:lnTo>
                    <a:moveTo>
                      <a:pt x="6705600" y="317500"/>
                    </a:moveTo>
                    <a:cubicBezTo>
                      <a:pt x="6667500" y="304800"/>
                      <a:pt x="6667500" y="254000"/>
                      <a:pt x="6705600" y="241300"/>
                    </a:cubicBezTo>
                    <a:lnTo>
                      <a:pt x="7277100" y="0"/>
                    </a:lnTo>
                    <a:cubicBezTo>
                      <a:pt x="7289800" y="0"/>
                      <a:pt x="7289800" y="0"/>
                      <a:pt x="7302500" y="0"/>
                    </a:cubicBezTo>
                    <a:lnTo>
                      <a:pt x="7874000" y="241300"/>
                    </a:lnTo>
                    <a:cubicBezTo>
                      <a:pt x="7912100" y="254000"/>
                      <a:pt x="7912100" y="304800"/>
                      <a:pt x="7874000" y="317500"/>
                    </a:cubicBezTo>
                    <a:lnTo>
                      <a:pt x="7785100" y="355600"/>
                    </a:lnTo>
                    <a:lnTo>
                      <a:pt x="7785100" y="482600"/>
                    </a:lnTo>
                    <a:cubicBezTo>
                      <a:pt x="7797800" y="482600"/>
                      <a:pt x="7797800" y="495300"/>
                      <a:pt x="7797800" y="508000"/>
                    </a:cubicBezTo>
                    <a:cubicBezTo>
                      <a:pt x="7797800" y="520700"/>
                      <a:pt x="7797800" y="546100"/>
                      <a:pt x="7785100" y="546100"/>
                    </a:cubicBezTo>
                    <a:lnTo>
                      <a:pt x="7810500" y="596900"/>
                    </a:lnTo>
                    <a:cubicBezTo>
                      <a:pt x="7810500" y="609600"/>
                      <a:pt x="7810500" y="622300"/>
                      <a:pt x="7810500" y="622300"/>
                    </a:cubicBezTo>
                    <a:cubicBezTo>
                      <a:pt x="7797800" y="622300"/>
                      <a:pt x="7797800" y="635000"/>
                      <a:pt x="7785100" y="635000"/>
                    </a:cubicBezTo>
                    <a:lnTo>
                      <a:pt x="7734300" y="635000"/>
                    </a:lnTo>
                    <a:cubicBezTo>
                      <a:pt x="7721600" y="635000"/>
                      <a:pt x="7721600" y="622300"/>
                      <a:pt x="7721600" y="622300"/>
                    </a:cubicBezTo>
                    <a:cubicBezTo>
                      <a:pt x="7708900" y="622300"/>
                      <a:pt x="7708900" y="609600"/>
                      <a:pt x="7721600" y="596900"/>
                    </a:cubicBezTo>
                    <a:lnTo>
                      <a:pt x="7747000" y="546100"/>
                    </a:lnTo>
                    <a:cubicBezTo>
                      <a:pt x="7734300" y="546100"/>
                      <a:pt x="7721600" y="520700"/>
                      <a:pt x="7721600" y="508000"/>
                    </a:cubicBezTo>
                    <a:cubicBezTo>
                      <a:pt x="7721600" y="495300"/>
                      <a:pt x="7734300" y="482600"/>
                      <a:pt x="7747000" y="482600"/>
                    </a:cubicBezTo>
                    <a:lnTo>
                      <a:pt x="7747000" y="368300"/>
                    </a:lnTo>
                    <a:lnTo>
                      <a:pt x="7302500" y="546100"/>
                    </a:lnTo>
                    <a:cubicBezTo>
                      <a:pt x="7289800" y="558800"/>
                      <a:pt x="7289800" y="558800"/>
                      <a:pt x="7277100" y="546100"/>
                    </a:cubicBezTo>
                    <a:lnTo>
                      <a:pt x="6705600" y="317500"/>
                    </a:lnTo>
                    <a:moveTo>
                      <a:pt x="6896100" y="431800"/>
                    </a:moveTo>
                    <a:lnTo>
                      <a:pt x="6896100" y="711200"/>
                    </a:lnTo>
                    <a:cubicBezTo>
                      <a:pt x="6896100" y="762000"/>
                      <a:pt x="7073900" y="800100"/>
                      <a:pt x="7289800" y="800100"/>
                    </a:cubicBezTo>
                    <a:cubicBezTo>
                      <a:pt x="7505700" y="800100"/>
                      <a:pt x="7683500" y="762000"/>
                      <a:pt x="7683500" y="711200"/>
                    </a:cubicBezTo>
                    <a:lnTo>
                      <a:pt x="7683500" y="431800"/>
                    </a:lnTo>
                    <a:lnTo>
                      <a:pt x="7315200" y="584200"/>
                    </a:lnTo>
                    <a:cubicBezTo>
                      <a:pt x="7302500" y="596900"/>
                      <a:pt x="7277100" y="596900"/>
                      <a:pt x="7264400" y="584200"/>
                    </a:cubicBezTo>
                    <a:lnTo>
                      <a:pt x="6896100" y="431800"/>
                    </a:lnTo>
                    <a:moveTo>
                      <a:pt x="8039100" y="317500"/>
                    </a:moveTo>
                    <a:cubicBezTo>
                      <a:pt x="8001000" y="304800"/>
                      <a:pt x="8001000" y="254000"/>
                      <a:pt x="8039100" y="241300"/>
                    </a:cubicBezTo>
                    <a:lnTo>
                      <a:pt x="8610600" y="0"/>
                    </a:lnTo>
                    <a:cubicBezTo>
                      <a:pt x="8623300" y="0"/>
                      <a:pt x="8623300" y="0"/>
                      <a:pt x="8636000" y="0"/>
                    </a:cubicBezTo>
                    <a:lnTo>
                      <a:pt x="9207500" y="241300"/>
                    </a:lnTo>
                    <a:cubicBezTo>
                      <a:pt x="9245600" y="254000"/>
                      <a:pt x="9245600" y="304800"/>
                      <a:pt x="9207500" y="317500"/>
                    </a:cubicBezTo>
                    <a:lnTo>
                      <a:pt x="9118600" y="355600"/>
                    </a:lnTo>
                    <a:lnTo>
                      <a:pt x="9118600" y="482600"/>
                    </a:lnTo>
                    <a:cubicBezTo>
                      <a:pt x="9131300" y="482600"/>
                      <a:pt x="9131300" y="495300"/>
                      <a:pt x="9131300" y="508000"/>
                    </a:cubicBezTo>
                    <a:cubicBezTo>
                      <a:pt x="9131300" y="520700"/>
                      <a:pt x="9131300" y="546100"/>
                      <a:pt x="9118600" y="546100"/>
                    </a:cubicBezTo>
                    <a:lnTo>
                      <a:pt x="9144000" y="596900"/>
                    </a:lnTo>
                    <a:cubicBezTo>
                      <a:pt x="9144000" y="609600"/>
                      <a:pt x="9144000" y="622300"/>
                      <a:pt x="9144000" y="622300"/>
                    </a:cubicBezTo>
                    <a:cubicBezTo>
                      <a:pt x="9131300" y="622300"/>
                      <a:pt x="9131300" y="635000"/>
                      <a:pt x="9118600" y="635000"/>
                    </a:cubicBezTo>
                    <a:lnTo>
                      <a:pt x="9067800" y="635000"/>
                    </a:lnTo>
                    <a:cubicBezTo>
                      <a:pt x="9055100" y="635000"/>
                      <a:pt x="9055100" y="622300"/>
                      <a:pt x="9055100" y="622300"/>
                    </a:cubicBezTo>
                    <a:cubicBezTo>
                      <a:pt x="9042400" y="622300"/>
                      <a:pt x="9042400" y="609600"/>
                      <a:pt x="9055100" y="596900"/>
                    </a:cubicBezTo>
                    <a:lnTo>
                      <a:pt x="9080500" y="546100"/>
                    </a:lnTo>
                    <a:cubicBezTo>
                      <a:pt x="9067800" y="546100"/>
                      <a:pt x="9055100" y="520700"/>
                      <a:pt x="9055100" y="508000"/>
                    </a:cubicBezTo>
                    <a:cubicBezTo>
                      <a:pt x="9055100" y="495300"/>
                      <a:pt x="9067800" y="482600"/>
                      <a:pt x="9080500" y="482600"/>
                    </a:cubicBezTo>
                    <a:lnTo>
                      <a:pt x="9080500" y="368300"/>
                    </a:lnTo>
                    <a:lnTo>
                      <a:pt x="8636000" y="546100"/>
                    </a:lnTo>
                    <a:cubicBezTo>
                      <a:pt x="8623300" y="558800"/>
                      <a:pt x="8623300" y="558800"/>
                      <a:pt x="8610600" y="546100"/>
                    </a:cubicBezTo>
                    <a:lnTo>
                      <a:pt x="8039100" y="317500"/>
                    </a:lnTo>
                    <a:moveTo>
                      <a:pt x="8229600" y="431800"/>
                    </a:moveTo>
                    <a:lnTo>
                      <a:pt x="8229600" y="711200"/>
                    </a:lnTo>
                    <a:cubicBezTo>
                      <a:pt x="8229600" y="762000"/>
                      <a:pt x="8407400" y="800100"/>
                      <a:pt x="8623300" y="800100"/>
                    </a:cubicBezTo>
                    <a:cubicBezTo>
                      <a:pt x="8839200" y="800100"/>
                      <a:pt x="9017000" y="762000"/>
                      <a:pt x="9017000" y="711200"/>
                    </a:cubicBezTo>
                    <a:lnTo>
                      <a:pt x="9017000" y="431800"/>
                    </a:lnTo>
                    <a:lnTo>
                      <a:pt x="8648700" y="584200"/>
                    </a:lnTo>
                    <a:cubicBezTo>
                      <a:pt x="8636000" y="596900"/>
                      <a:pt x="8610600" y="596900"/>
                      <a:pt x="8597900" y="584200"/>
                    </a:cubicBezTo>
                    <a:lnTo>
                      <a:pt x="8229600" y="431800"/>
                    </a:lnTo>
                  </a:path>
                </a:pathLst>
              </a:custGeom>
              <a:solidFill>
                <a:srgbClr val="4480D8"/>
              </a:solidFill>
            </p:spPr>
            <p:txBody>
              <a:bodyPr/>
              <a:lstStyle/>
              <a:p>
                <a:endParaRPr lang="en-GB"/>
              </a:p>
            </p:txBody>
          </p:sp>
          <p:sp>
            <p:nvSpPr>
              <p:cNvPr id="27" name="Freeform 27"/>
              <p:cNvSpPr/>
              <p:nvPr/>
            </p:nvSpPr>
            <p:spPr>
              <a:xfrm>
                <a:off x="9347200" y="0"/>
                <a:ext cx="3911600" cy="800100"/>
              </a:xfrm>
              <a:custGeom>
                <a:avLst/>
                <a:gdLst/>
                <a:ahLst/>
                <a:cxnLst/>
                <a:rect l="l" t="t" r="r" b="b"/>
                <a:pathLst>
                  <a:path w="3911600" h="800100">
                    <a:moveTo>
                      <a:pt x="38100" y="317500"/>
                    </a:moveTo>
                    <a:cubicBezTo>
                      <a:pt x="0" y="304800"/>
                      <a:pt x="0" y="254000"/>
                      <a:pt x="38100" y="241300"/>
                    </a:cubicBezTo>
                    <a:lnTo>
                      <a:pt x="609600" y="0"/>
                    </a:lnTo>
                    <a:cubicBezTo>
                      <a:pt x="622300" y="0"/>
                      <a:pt x="622300" y="0"/>
                      <a:pt x="635000" y="0"/>
                    </a:cubicBezTo>
                    <a:lnTo>
                      <a:pt x="1206500" y="241300"/>
                    </a:lnTo>
                    <a:cubicBezTo>
                      <a:pt x="1244600" y="254000"/>
                      <a:pt x="1244600" y="304800"/>
                      <a:pt x="1206500" y="317500"/>
                    </a:cubicBezTo>
                    <a:lnTo>
                      <a:pt x="1117600" y="355600"/>
                    </a:lnTo>
                    <a:lnTo>
                      <a:pt x="1117600" y="482600"/>
                    </a:lnTo>
                    <a:cubicBezTo>
                      <a:pt x="1130300" y="482600"/>
                      <a:pt x="1130300" y="495300"/>
                      <a:pt x="1130300" y="508000"/>
                    </a:cubicBezTo>
                    <a:cubicBezTo>
                      <a:pt x="1130300" y="520700"/>
                      <a:pt x="1130300" y="546100"/>
                      <a:pt x="1117600" y="546100"/>
                    </a:cubicBezTo>
                    <a:lnTo>
                      <a:pt x="1143000" y="596900"/>
                    </a:lnTo>
                    <a:cubicBezTo>
                      <a:pt x="1143000" y="609600"/>
                      <a:pt x="1143000" y="622300"/>
                      <a:pt x="1143000" y="622300"/>
                    </a:cubicBezTo>
                    <a:cubicBezTo>
                      <a:pt x="1130300" y="622300"/>
                      <a:pt x="1130300" y="635000"/>
                      <a:pt x="1117600" y="635000"/>
                    </a:cubicBezTo>
                    <a:lnTo>
                      <a:pt x="1066800" y="635000"/>
                    </a:lnTo>
                    <a:cubicBezTo>
                      <a:pt x="1054100" y="635000"/>
                      <a:pt x="1054100" y="622300"/>
                      <a:pt x="1054100" y="622300"/>
                    </a:cubicBezTo>
                    <a:cubicBezTo>
                      <a:pt x="1041400" y="622300"/>
                      <a:pt x="1041400" y="609600"/>
                      <a:pt x="1054100" y="596900"/>
                    </a:cubicBezTo>
                    <a:lnTo>
                      <a:pt x="1079500" y="546100"/>
                    </a:lnTo>
                    <a:cubicBezTo>
                      <a:pt x="1066800" y="546100"/>
                      <a:pt x="1054100" y="520700"/>
                      <a:pt x="1054100" y="508000"/>
                    </a:cubicBezTo>
                    <a:cubicBezTo>
                      <a:pt x="1054100" y="495300"/>
                      <a:pt x="1066800" y="482600"/>
                      <a:pt x="1079500" y="482600"/>
                    </a:cubicBezTo>
                    <a:lnTo>
                      <a:pt x="1079500" y="368300"/>
                    </a:lnTo>
                    <a:lnTo>
                      <a:pt x="635000" y="546100"/>
                    </a:lnTo>
                    <a:cubicBezTo>
                      <a:pt x="622300" y="558800"/>
                      <a:pt x="622300" y="558800"/>
                      <a:pt x="609600" y="546100"/>
                    </a:cubicBezTo>
                    <a:lnTo>
                      <a:pt x="38100" y="317500"/>
                    </a:lnTo>
                    <a:moveTo>
                      <a:pt x="228600" y="431800"/>
                    </a:moveTo>
                    <a:lnTo>
                      <a:pt x="228600" y="711200"/>
                    </a:lnTo>
                    <a:cubicBezTo>
                      <a:pt x="228600" y="762000"/>
                      <a:pt x="406400" y="800100"/>
                      <a:pt x="622300" y="800100"/>
                    </a:cubicBezTo>
                    <a:cubicBezTo>
                      <a:pt x="838200" y="800100"/>
                      <a:pt x="1016000" y="762000"/>
                      <a:pt x="1016000" y="711200"/>
                    </a:cubicBezTo>
                    <a:lnTo>
                      <a:pt x="1016000" y="431800"/>
                    </a:lnTo>
                    <a:lnTo>
                      <a:pt x="647700" y="584200"/>
                    </a:lnTo>
                    <a:cubicBezTo>
                      <a:pt x="635000" y="596900"/>
                      <a:pt x="609600" y="596900"/>
                      <a:pt x="596900" y="584200"/>
                    </a:cubicBezTo>
                    <a:lnTo>
                      <a:pt x="228600" y="431800"/>
                    </a:lnTo>
                    <a:moveTo>
                      <a:pt x="1371600" y="317500"/>
                    </a:moveTo>
                    <a:cubicBezTo>
                      <a:pt x="1333500" y="304800"/>
                      <a:pt x="1333500" y="254000"/>
                      <a:pt x="1371600" y="241300"/>
                    </a:cubicBezTo>
                    <a:lnTo>
                      <a:pt x="1943100" y="0"/>
                    </a:lnTo>
                    <a:cubicBezTo>
                      <a:pt x="1955800" y="0"/>
                      <a:pt x="1955800" y="0"/>
                      <a:pt x="1968500" y="0"/>
                    </a:cubicBezTo>
                    <a:lnTo>
                      <a:pt x="2540000" y="241300"/>
                    </a:lnTo>
                    <a:cubicBezTo>
                      <a:pt x="2578100" y="254000"/>
                      <a:pt x="2578100" y="304800"/>
                      <a:pt x="2540000" y="317500"/>
                    </a:cubicBezTo>
                    <a:lnTo>
                      <a:pt x="2451100" y="355600"/>
                    </a:lnTo>
                    <a:lnTo>
                      <a:pt x="2451100" y="482600"/>
                    </a:lnTo>
                    <a:cubicBezTo>
                      <a:pt x="2463800" y="482600"/>
                      <a:pt x="2463800" y="495300"/>
                      <a:pt x="2463800" y="508000"/>
                    </a:cubicBezTo>
                    <a:cubicBezTo>
                      <a:pt x="2463800" y="520700"/>
                      <a:pt x="2463800" y="546100"/>
                      <a:pt x="2451100" y="546100"/>
                    </a:cubicBezTo>
                    <a:lnTo>
                      <a:pt x="2476500" y="596900"/>
                    </a:lnTo>
                    <a:cubicBezTo>
                      <a:pt x="2476500" y="609600"/>
                      <a:pt x="2476500" y="622300"/>
                      <a:pt x="2476500" y="622300"/>
                    </a:cubicBezTo>
                    <a:cubicBezTo>
                      <a:pt x="2463800" y="622300"/>
                      <a:pt x="2463800" y="635000"/>
                      <a:pt x="2451100" y="635000"/>
                    </a:cubicBezTo>
                    <a:lnTo>
                      <a:pt x="2400300" y="635000"/>
                    </a:lnTo>
                    <a:cubicBezTo>
                      <a:pt x="2387600" y="635000"/>
                      <a:pt x="2387600" y="622300"/>
                      <a:pt x="2387600" y="622300"/>
                    </a:cubicBezTo>
                    <a:cubicBezTo>
                      <a:pt x="2374900" y="622300"/>
                      <a:pt x="2374900" y="609600"/>
                      <a:pt x="2387600" y="596900"/>
                    </a:cubicBezTo>
                    <a:lnTo>
                      <a:pt x="2413000" y="546100"/>
                    </a:lnTo>
                    <a:cubicBezTo>
                      <a:pt x="2400300" y="546100"/>
                      <a:pt x="2387600" y="520700"/>
                      <a:pt x="2387600" y="508000"/>
                    </a:cubicBezTo>
                    <a:cubicBezTo>
                      <a:pt x="2387600" y="495300"/>
                      <a:pt x="2400300" y="482600"/>
                      <a:pt x="2413000" y="482600"/>
                    </a:cubicBezTo>
                    <a:lnTo>
                      <a:pt x="2413000" y="368300"/>
                    </a:lnTo>
                    <a:lnTo>
                      <a:pt x="1968500" y="546100"/>
                    </a:lnTo>
                    <a:cubicBezTo>
                      <a:pt x="1955800" y="558800"/>
                      <a:pt x="1955800" y="558800"/>
                      <a:pt x="1943100" y="546100"/>
                    </a:cubicBezTo>
                    <a:lnTo>
                      <a:pt x="1371600" y="317500"/>
                    </a:lnTo>
                    <a:moveTo>
                      <a:pt x="1562100" y="431800"/>
                    </a:moveTo>
                    <a:lnTo>
                      <a:pt x="1562100" y="711200"/>
                    </a:lnTo>
                    <a:cubicBezTo>
                      <a:pt x="1562100" y="762000"/>
                      <a:pt x="1739900" y="800100"/>
                      <a:pt x="1955800" y="800100"/>
                    </a:cubicBezTo>
                    <a:cubicBezTo>
                      <a:pt x="2171700" y="800100"/>
                      <a:pt x="2349500" y="762000"/>
                      <a:pt x="2349500" y="711200"/>
                    </a:cubicBezTo>
                    <a:lnTo>
                      <a:pt x="2349500" y="431800"/>
                    </a:lnTo>
                    <a:lnTo>
                      <a:pt x="1981200" y="584200"/>
                    </a:lnTo>
                    <a:cubicBezTo>
                      <a:pt x="1968500" y="596900"/>
                      <a:pt x="1943100" y="596900"/>
                      <a:pt x="1930400" y="584200"/>
                    </a:cubicBezTo>
                    <a:lnTo>
                      <a:pt x="1562100" y="431800"/>
                    </a:lnTo>
                    <a:moveTo>
                      <a:pt x="2705100" y="317500"/>
                    </a:moveTo>
                    <a:cubicBezTo>
                      <a:pt x="2667000" y="304800"/>
                      <a:pt x="2667000" y="254000"/>
                      <a:pt x="2705100" y="241300"/>
                    </a:cubicBezTo>
                    <a:lnTo>
                      <a:pt x="3276600" y="0"/>
                    </a:lnTo>
                    <a:cubicBezTo>
                      <a:pt x="3289300" y="0"/>
                      <a:pt x="3289300" y="0"/>
                      <a:pt x="3302000" y="0"/>
                    </a:cubicBezTo>
                    <a:lnTo>
                      <a:pt x="3873500" y="241300"/>
                    </a:lnTo>
                    <a:cubicBezTo>
                      <a:pt x="3911600" y="254000"/>
                      <a:pt x="3911600" y="304800"/>
                      <a:pt x="3873500" y="317500"/>
                    </a:cubicBezTo>
                    <a:lnTo>
                      <a:pt x="3784600" y="355600"/>
                    </a:lnTo>
                    <a:lnTo>
                      <a:pt x="3784600" y="482600"/>
                    </a:lnTo>
                    <a:cubicBezTo>
                      <a:pt x="3797300" y="482600"/>
                      <a:pt x="3797300" y="495300"/>
                      <a:pt x="3797300" y="508000"/>
                    </a:cubicBezTo>
                    <a:cubicBezTo>
                      <a:pt x="3797300" y="520700"/>
                      <a:pt x="3797300" y="546100"/>
                      <a:pt x="3784600" y="546100"/>
                    </a:cubicBezTo>
                    <a:lnTo>
                      <a:pt x="3810000" y="596900"/>
                    </a:lnTo>
                    <a:cubicBezTo>
                      <a:pt x="3810000" y="609600"/>
                      <a:pt x="3810000" y="622300"/>
                      <a:pt x="3810000" y="622300"/>
                    </a:cubicBezTo>
                    <a:cubicBezTo>
                      <a:pt x="3797300" y="622300"/>
                      <a:pt x="3797300" y="635000"/>
                      <a:pt x="3784600" y="635000"/>
                    </a:cubicBezTo>
                    <a:lnTo>
                      <a:pt x="3733800" y="635000"/>
                    </a:lnTo>
                    <a:cubicBezTo>
                      <a:pt x="3721100" y="635000"/>
                      <a:pt x="3721100" y="622300"/>
                      <a:pt x="3721100" y="622300"/>
                    </a:cubicBezTo>
                    <a:cubicBezTo>
                      <a:pt x="3708400" y="622300"/>
                      <a:pt x="3708400" y="609600"/>
                      <a:pt x="3721100" y="596900"/>
                    </a:cubicBezTo>
                    <a:lnTo>
                      <a:pt x="3746500" y="546100"/>
                    </a:lnTo>
                    <a:cubicBezTo>
                      <a:pt x="3733800" y="546100"/>
                      <a:pt x="3721100" y="520700"/>
                      <a:pt x="3721100" y="508000"/>
                    </a:cubicBezTo>
                    <a:cubicBezTo>
                      <a:pt x="3721100" y="495300"/>
                      <a:pt x="3733800" y="482600"/>
                      <a:pt x="3746500" y="482600"/>
                    </a:cubicBezTo>
                    <a:lnTo>
                      <a:pt x="3746500" y="368300"/>
                    </a:lnTo>
                    <a:lnTo>
                      <a:pt x="3302000" y="546100"/>
                    </a:lnTo>
                    <a:cubicBezTo>
                      <a:pt x="3289300" y="558800"/>
                      <a:pt x="3289300" y="558800"/>
                      <a:pt x="3276600" y="546100"/>
                    </a:cubicBezTo>
                    <a:lnTo>
                      <a:pt x="2705100" y="317500"/>
                    </a:lnTo>
                    <a:moveTo>
                      <a:pt x="2895600" y="431800"/>
                    </a:moveTo>
                    <a:lnTo>
                      <a:pt x="2895600" y="711200"/>
                    </a:lnTo>
                    <a:cubicBezTo>
                      <a:pt x="2895600" y="762000"/>
                      <a:pt x="3073400" y="800100"/>
                      <a:pt x="3289300" y="800100"/>
                    </a:cubicBezTo>
                    <a:cubicBezTo>
                      <a:pt x="3505200" y="800100"/>
                      <a:pt x="3683000" y="762000"/>
                      <a:pt x="3683000" y="711200"/>
                    </a:cubicBezTo>
                    <a:lnTo>
                      <a:pt x="3683000" y="431800"/>
                    </a:lnTo>
                    <a:lnTo>
                      <a:pt x="3314700" y="584200"/>
                    </a:lnTo>
                    <a:cubicBezTo>
                      <a:pt x="3302000" y="596900"/>
                      <a:pt x="3276600" y="596900"/>
                      <a:pt x="3263900" y="584200"/>
                    </a:cubicBezTo>
                    <a:lnTo>
                      <a:pt x="2895600" y="431800"/>
                    </a:lnTo>
                  </a:path>
                </a:pathLst>
              </a:custGeom>
              <a:solidFill>
                <a:srgbClr val="DFDFDF"/>
              </a:solidFill>
            </p:spPr>
            <p:txBody>
              <a:bodyPr/>
              <a:lstStyle/>
              <a:p>
                <a:endParaRPr lang="en-GB"/>
              </a:p>
            </p:txBody>
          </p:sp>
        </p:grpSp>
      </p:grpSp>
      <p:grpSp>
        <p:nvGrpSpPr>
          <p:cNvPr id="28" name="Group 28"/>
          <p:cNvGrpSpPr/>
          <p:nvPr/>
        </p:nvGrpSpPr>
        <p:grpSpPr>
          <a:xfrm>
            <a:off x="10130863" y="7274388"/>
            <a:ext cx="7715250" cy="1027202"/>
            <a:chOff x="0" y="0"/>
            <a:chExt cx="10287000" cy="1369603"/>
          </a:xfrm>
        </p:grpSpPr>
        <p:grpSp>
          <p:nvGrpSpPr>
            <p:cNvPr id="29" name="Group 29"/>
            <p:cNvGrpSpPr>
              <a:grpSpLocks noChangeAspect="1"/>
            </p:cNvGrpSpPr>
            <p:nvPr/>
          </p:nvGrpSpPr>
          <p:grpSpPr>
            <a:xfrm>
              <a:off x="0" y="0"/>
              <a:ext cx="10287000" cy="1369603"/>
              <a:chOff x="0" y="0"/>
              <a:chExt cx="13271500" cy="1766957"/>
            </a:xfrm>
          </p:grpSpPr>
          <p:sp>
            <p:nvSpPr>
              <p:cNvPr id="30" name="Freeform 30"/>
              <p:cNvSpPr/>
              <p:nvPr/>
            </p:nvSpPr>
            <p:spPr>
              <a:xfrm>
                <a:off x="-38100" y="0"/>
                <a:ext cx="12014200" cy="1765300"/>
              </a:xfrm>
              <a:custGeom>
                <a:avLst/>
                <a:gdLst/>
                <a:ahLst/>
                <a:cxnLst/>
                <a:rect l="l" t="t" r="r" b="b"/>
                <a:pathLst>
                  <a:path w="12014200" h="1765300">
                    <a:moveTo>
                      <a:pt x="38100" y="685800"/>
                    </a:moveTo>
                    <a:cubicBezTo>
                      <a:pt x="0" y="317500"/>
                      <a:pt x="279400" y="0"/>
                      <a:pt x="647700" y="0"/>
                    </a:cubicBezTo>
                    <a:lnTo>
                      <a:pt x="698500" y="0"/>
                    </a:lnTo>
                    <a:cubicBezTo>
                      <a:pt x="1066800" y="0"/>
                      <a:pt x="1346200" y="317500"/>
                      <a:pt x="1295400" y="685800"/>
                    </a:cubicBezTo>
                    <a:cubicBezTo>
                      <a:pt x="1282700" y="774700"/>
                      <a:pt x="1257300" y="876300"/>
                      <a:pt x="1206500" y="952500"/>
                    </a:cubicBezTo>
                    <a:lnTo>
                      <a:pt x="1092200" y="1155700"/>
                    </a:lnTo>
                    <a:cubicBezTo>
                      <a:pt x="1066800" y="1193800"/>
                      <a:pt x="1028700" y="1219200"/>
                      <a:pt x="990600" y="1219200"/>
                    </a:cubicBezTo>
                    <a:lnTo>
                      <a:pt x="355600" y="1219200"/>
                    </a:lnTo>
                    <a:cubicBezTo>
                      <a:pt x="304800" y="1219200"/>
                      <a:pt x="266700" y="1193800"/>
                      <a:pt x="254000" y="1155700"/>
                    </a:cubicBezTo>
                    <a:lnTo>
                      <a:pt x="139700" y="952500"/>
                    </a:lnTo>
                    <a:cubicBezTo>
                      <a:pt x="88900" y="876300"/>
                      <a:pt x="50800" y="774700"/>
                      <a:pt x="38100" y="685800"/>
                    </a:cubicBezTo>
                    <a:lnTo>
                      <a:pt x="38100" y="685800"/>
                    </a:lnTo>
                    <a:moveTo>
                      <a:pt x="711200" y="330200"/>
                    </a:moveTo>
                    <a:cubicBezTo>
                      <a:pt x="711200" y="330200"/>
                      <a:pt x="698500" y="330200"/>
                      <a:pt x="698500" y="330200"/>
                    </a:cubicBezTo>
                    <a:cubicBezTo>
                      <a:pt x="685800" y="330200"/>
                      <a:pt x="685800" y="342900"/>
                      <a:pt x="673100" y="342900"/>
                    </a:cubicBezTo>
                    <a:lnTo>
                      <a:pt x="584200" y="508000"/>
                    </a:lnTo>
                    <a:cubicBezTo>
                      <a:pt x="571500" y="533400"/>
                      <a:pt x="571500" y="571500"/>
                      <a:pt x="584200" y="596900"/>
                    </a:cubicBezTo>
                    <a:cubicBezTo>
                      <a:pt x="596900" y="622300"/>
                      <a:pt x="622300" y="635000"/>
                      <a:pt x="660400" y="635000"/>
                    </a:cubicBezTo>
                    <a:lnTo>
                      <a:pt x="685800" y="635000"/>
                    </a:lnTo>
                    <a:cubicBezTo>
                      <a:pt x="698500" y="635000"/>
                      <a:pt x="711200" y="635000"/>
                      <a:pt x="711200" y="647700"/>
                    </a:cubicBezTo>
                    <a:cubicBezTo>
                      <a:pt x="723900" y="660400"/>
                      <a:pt x="723900" y="673100"/>
                      <a:pt x="711200" y="673100"/>
                    </a:cubicBezTo>
                    <a:lnTo>
                      <a:pt x="596900" y="901700"/>
                    </a:lnTo>
                    <a:cubicBezTo>
                      <a:pt x="584200" y="914400"/>
                      <a:pt x="596900" y="927100"/>
                      <a:pt x="609600" y="939800"/>
                    </a:cubicBezTo>
                    <a:cubicBezTo>
                      <a:pt x="622300" y="939800"/>
                      <a:pt x="635000" y="939800"/>
                      <a:pt x="647700" y="927100"/>
                    </a:cubicBezTo>
                    <a:lnTo>
                      <a:pt x="762000" y="698500"/>
                    </a:lnTo>
                    <a:cubicBezTo>
                      <a:pt x="774700" y="673100"/>
                      <a:pt x="774700" y="647700"/>
                      <a:pt x="762000" y="622300"/>
                    </a:cubicBezTo>
                    <a:cubicBezTo>
                      <a:pt x="749300" y="596900"/>
                      <a:pt x="723900" y="584200"/>
                      <a:pt x="685800" y="584200"/>
                    </a:cubicBezTo>
                    <a:lnTo>
                      <a:pt x="660400" y="584200"/>
                    </a:lnTo>
                    <a:cubicBezTo>
                      <a:pt x="647700" y="584200"/>
                      <a:pt x="635000" y="571500"/>
                      <a:pt x="635000" y="571500"/>
                    </a:cubicBezTo>
                    <a:cubicBezTo>
                      <a:pt x="622300" y="558800"/>
                      <a:pt x="622300" y="546100"/>
                      <a:pt x="635000" y="533400"/>
                    </a:cubicBezTo>
                    <a:lnTo>
                      <a:pt x="723900" y="368300"/>
                    </a:lnTo>
                    <a:cubicBezTo>
                      <a:pt x="723900" y="368300"/>
                      <a:pt x="723900" y="355600"/>
                      <a:pt x="723900" y="355600"/>
                    </a:cubicBezTo>
                    <a:cubicBezTo>
                      <a:pt x="723900" y="342900"/>
                      <a:pt x="723900" y="342900"/>
                      <a:pt x="711200" y="330200"/>
                    </a:cubicBezTo>
                    <a:moveTo>
                      <a:pt x="342900" y="1320800"/>
                    </a:moveTo>
                    <a:cubicBezTo>
                      <a:pt x="342900" y="1295400"/>
                      <a:pt x="368300" y="1270000"/>
                      <a:pt x="393700" y="1270000"/>
                    </a:cubicBezTo>
                    <a:lnTo>
                      <a:pt x="952500" y="1270000"/>
                    </a:lnTo>
                    <a:cubicBezTo>
                      <a:pt x="977900" y="1270000"/>
                      <a:pt x="1003300" y="1295400"/>
                      <a:pt x="1003300" y="1320800"/>
                    </a:cubicBezTo>
                    <a:cubicBezTo>
                      <a:pt x="1003300" y="1358900"/>
                      <a:pt x="977900" y="1384300"/>
                      <a:pt x="952500" y="1384300"/>
                    </a:cubicBezTo>
                    <a:lnTo>
                      <a:pt x="393700" y="1384300"/>
                    </a:lnTo>
                    <a:cubicBezTo>
                      <a:pt x="368300" y="1384300"/>
                      <a:pt x="342900" y="1358900"/>
                      <a:pt x="342900" y="1320800"/>
                    </a:cubicBezTo>
                    <a:moveTo>
                      <a:pt x="457200" y="1435100"/>
                    </a:moveTo>
                    <a:cubicBezTo>
                      <a:pt x="419100" y="1435100"/>
                      <a:pt x="393700" y="1460500"/>
                      <a:pt x="393700" y="1485900"/>
                    </a:cubicBezTo>
                    <a:cubicBezTo>
                      <a:pt x="393700" y="1524000"/>
                      <a:pt x="419100" y="1549400"/>
                      <a:pt x="457200" y="1549400"/>
                    </a:cubicBezTo>
                    <a:lnTo>
                      <a:pt x="889000" y="1549400"/>
                    </a:lnTo>
                    <a:cubicBezTo>
                      <a:pt x="927100" y="1549400"/>
                      <a:pt x="952500" y="1524000"/>
                      <a:pt x="952500" y="1485900"/>
                    </a:cubicBezTo>
                    <a:cubicBezTo>
                      <a:pt x="952500" y="1460500"/>
                      <a:pt x="927100" y="1435100"/>
                      <a:pt x="889000" y="1435100"/>
                    </a:cubicBezTo>
                    <a:lnTo>
                      <a:pt x="457200" y="1435100"/>
                    </a:lnTo>
                    <a:moveTo>
                      <a:pt x="457200" y="1600200"/>
                    </a:moveTo>
                    <a:cubicBezTo>
                      <a:pt x="457200" y="1600200"/>
                      <a:pt x="457200" y="1600200"/>
                      <a:pt x="457200" y="1600200"/>
                    </a:cubicBezTo>
                    <a:cubicBezTo>
                      <a:pt x="457200" y="1600200"/>
                      <a:pt x="457200" y="1600200"/>
                      <a:pt x="457200" y="1600200"/>
                    </a:cubicBezTo>
                    <a:lnTo>
                      <a:pt x="457200" y="1612900"/>
                    </a:lnTo>
                    <a:cubicBezTo>
                      <a:pt x="482600" y="1701800"/>
                      <a:pt x="571500" y="1765300"/>
                      <a:pt x="673100" y="1765300"/>
                    </a:cubicBezTo>
                    <a:cubicBezTo>
                      <a:pt x="774700" y="1765300"/>
                      <a:pt x="863600" y="1701800"/>
                      <a:pt x="889000" y="1612900"/>
                    </a:cubicBezTo>
                    <a:lnTo>
                      <a:pt x="889000" y="1600200"/>
                    </a:lnTo>
                    <a:cubicBezTo>
                      <a:pt x="889000" y="1600200"/>
                      <a:pt x="889000" y="1600200"/>
                      <a:pt x="889000" y="1600200"/>
                    </a:cubicBezTo>
                    <a:cubicBezTo>
                      <a:pt x="889000" y="1600200"/>
                      <a:pt x="889000" y="1600200"/>
                      <a:pt x="889000" y="1600200"/>
                    </a:cubicBezTo>
                    <a:lnTo>
                      <a:pt x="457200" y="1600200"/>
                    </a:lnTo>
                    <a:lnTo>
                      <a:pt x="457200" y="1600200"/>
                    </a:lnTo>
                    <a:moveTo>
                      <a:pt x="1371600" y="685800"/>
                    </a:moveTo>
                    <a:cubicBezTo>
                      <a:pt x="1333500" y="317500"/>
                      <a:pt x="1612900" y="0"/>
                      <a:pt x="1981200" y="0"/>
                    </a:cubicBezTo>
                    <a:lnTo>
                      <a:pt x="2032000" y="0"/>
                    </a:lnTo>
                    <a:cubicBezTo>
                      <a:pt x="2400300" y="0"/>
                      <a:pt x="2679700" y="317500"/>
                      <a:pt x="2628900" y="685800"/>
                    </a:cubicBezTo>
                    <a:cubicBezTo>
                      <a:pt x="2616200" y="774700"/>
                      <a:pt x="2590800" y="876300"/>
                      <a:pt x="2540000" y="952500"/>
                    </a:cubicBezTo>
                    <a:lnTo>
                      <a:pt x="2425700" y="1155700"/>
                    </a:lnTo>
                    <a:cubicBezTo>
                      <a:pt x="2400300" y="1193800"/>
                      <a:pt x="2362200" y="1219200"/>
                      <a:pt x="2324100" y="1219200"/>
                    </a:cubicBezTo>
                    <a:lnTo>
                      <a:pt x="1689100" y="1219200"/>
                    </a:lnTo>
                    <a:cubicBezTo>
                      <a:pt x="1638300" y="1219200"/>
                      <a:pt x="1600200" y="1193800"/>
                      <a:pt x="1587500" y="1155700"/>
                    </a:cubicBezTo>
                    <a:lnTo>
                      <a:pt x="1473200" y="952500"/>
                    </a:lnTo>
                    <a:cubicBezTo>
                      <a:pt x="1422400" y="876300"/>
                      <a:pt x="1384300" y="774700"/>
                      <a:pt x="1371600" y="685800"/>
                    </a:cubicBezTo>
                    <a:moveTo>
                      <a:pt x="2044700" y="330200"/>
                    </a:moveTo>
                    <a:cubicBezTo>
                      <a:pt x="2044700" y="330200"/>
                      <a:pt x="2032000" y="330200"/>
                      <a:pt x="2032000" y="330200"/>
                    </a:cubicBezTo>
                    <a:cubicBezTo>
                      <a:pt x="2019300" y="330200"/>
                      <a:pt x="2019300" y="342900"/>
                      <a:pt x="2006600" y="342900"/>
                    </a:cubicBezTo>
                    <a:lnTo>
                      <a:pt x="1917700" y="508000"/>
                    </a:lnTo>
                    <a:cubicBezTo>
                      <a:pt x="1905000" y="533400"/>
                      <a:pt x="1905000" y="571500"/>
                      <a:pt x="1917700" y="596900"/>
                    </a:cubicBezTo>
                    <a:cubicBezTo>
                      <a:pt x="1930400" y="622300"/>
                      <a:pt x="1955800" y="635000"/>
                      <a:pt x="1993900" y="635000"/>
                    </a:cubicBezTo>
                    <a:lnTo>
                      <a:pt x="2019300" y="635000"/>
                    </a:lnTo>
                    <a:cubicBezTo>
                      <a:pt x="2032000" y="635000"/>
                      <a:pt x="2044700" y="635000"/>
                      <a:pt x="2044700" y="647700"/>
                    </a:cubicBezTo>
                    <a:cubicBezTo>
                      <a:pt x="2057400" y="660400"/>
                      <a:pt x="2057400" y="673100"/>
                      <a:pt x="2044700" y="673100"/>
                    </a:cubicBezTo>
                    <a:lnTo>
                      <a:pt x="1930400" y="901700"/>
                    </a:lnTo>
                    <a:cubicBezTo>
                      <a:pt x="1917700" y="914400"/>
                      <a:pt x="1930400" y="927100"/>
                      <a:pt x="1943100" y="939800"/>
                    </a:cubicBezTo>
                    <a:cubicBezTo>
                      <a:pt x="1955800" y="939800"/>
                      <a:pt x="1968500" y="939800"/>
                      <a:pt x="1981200" y="927100"/>
                    </a:cubicBezTo>
                    <a:lnTo>
                      <a:pt x="2095500" y="698500"/>
                    </a:lnTo>
                    <a:cubicBezTo>
                      <a:pt x="2108200" y="673100"/>
                      <a:pt x="2108200" y="647700"/>
                      <a:pt x="2095500" y="622300"/>
                    </a:cubicBezTo>
                    <a:cubicBezTo>
                      <a:pt x="2082800" y="596900"/>
                      <a:pt x="2057400" y="584200"/>
                      <a:pt x="2019300" y="584200"/>
                    </a:cubicBezTo>
                    <a:lnTo>
                      <a:pt x="1993900" y="584200"/>
                    </a:lnTo>
                    <a:cubicBezTo>
                      <a:pt x="1981200" y="584200"/>
                      <a:pt x="1968500" y="571500"/>
                      <a:pt x="1968500" y="571500"/>
                    </a:cubicBezTo>
                    <a:cubicBezTo>
                      <a:pt x="1955800" y="558800"/>
                      <a:pt x="1955800" y="546100"/>
                      <a:pt x="1968500" y="533400"/>
                    </a:cubicBezTo>
                    <a:lnTo>
                      <a:pt x="2057400" y="368300"/>
                    </a:lnTo>
                    <a:cubicBezTo>
                      <a:pt x="2057400" y="368300"/>
                      <a:pt x="2057400" y="355600"/>
                      <a:pt x="2057400" y="355600"/>
                    </a:cubicBezTo>
                    <a:cubicBezTo>
                      <a:pt x="2057400" y="342900"/>
                      <a:pt x="2057400" y="342900"/>
                      <a:pt x="2044700" y="330200"/>
                    </a:cubicBezTo>
                    <a:moveTo>
                      <a:pt x="1676400" y="1320800"/>
                    </a:moveTo>
                    <a:cubicBezTo>
                      <a:pt x="1676400" y="1295400"/>
                      <a:pt x="1701800" y="1270000"/>
                      <a:pt x="1727200" y="1270000"/>
                    </a:cubicBezTo>
                    <a:lnTo>
                      <a:pt x="2286000" y="1270000"/>
                    </a:lnTo>
                    <a:cubicBezTo>
                      <a:pt x="2311400" y="1270000"/>
                      <a:pt x="2336800" y="1295400"/>
                      <a:pt x="2336800" y="1320800"/>
                    </a:cubicBezTo>
                    <a:cubicBezTo>
                      <a:pt x="2336800" y="1358900"/>
                      <a:pt x="2311400" y="1384300"/>
                      <a:pt x="2286000" y="1384300"/>
                    </a:cubicBezTo>
                    <a:lnTo>
                      <a:pt x="1727200" y="1384300"/>
                    </a:lnTo>
                    <a:cubicBezTo>
                      <a:pt x="1701800" y="1384300"/>
                      <a:pt x="1676400" y="1358900"/>
                      <a:pt x="1676400" y="1320800"/>
                    </a:cubicBezTo>
                    <a:moveTo>
                      <a:pt x="1790700" y="1435100"/>
                    </a:moveTo>
                    <a:cubicBezTo>
                      <a:pt x="1752600" y="1435100"/>
                      <a:pt x="1727200" y="1460500"/>
                      <a:pt x="1727200" y="1485900"/>
                    </a:cubicBezTo>
                    <a:cubicBezTo>
                      <a:pt x="1727200" y="1524000"/>
                      <a:pt x="1752600" y="1549400"/>
                      <a:pt x="1790700" y="1549400"/>
                    </a:cubicBezTo>
                    <a:lnTo>
                      <a:pt x="2222500" y="1549400"/>
                    </a:lnTo>
                    <a:cubicBezTo>
                      <a:pt x="2260600" y="1549400"/>
                      <a:pt x="2286000" y="1524000"/>
                      <a:pt x="2286000" y="1485900"/>
                    </a:cubicBezTo>
                    <a:cubicBezTo>
                      <a:pt x="2286000" y="1460500"/>
                      <a:pt x="2260600" y="1435100"/>
                      <a:pt x="2222500" y="1435100"/>
                    </a:cubicBezTo>
                    <a:lnTo>
                      <a:pt x="1790700" y="1435100"/>
                    </a:lnTo>
                    <a:moveTo>
                      <a:pt x="1790700" y="1600200"/>
                    </a:moveTo>
                    <a:lnTo>
                      <a:pt x="1790700" y="1612900"/>
                    </a:lnTo>
                    <a:cubicBezTo>
                      <a:pt x="1816100" y="1701800"/>
                      <a:pt x="1905000" y="1765300"/>
                      <a:pt x="2006600" y="1765300"/>
                    </a:cubicBezTo>
                    <a:cubicBezTo>
                      <a:pt x="2108200" y="1765300"/>
                      <a:pt x="2197100" y="1701800"/>
                      <a:pt x="2222500" y="1612900"/>
                    </a:cubicBezTo>
                    <a:lnTo>
                      <a:pt x="2222500" y="1600200"/>
                    </a:lnTo>
                    <a:lnTo>
                      <a:pt x="1790700" y="1600200"/>
                    </a:lnTo>
                    <a:moveTo>
                      <a:pt x="2705100" y="685800"/>
                    </a:moveTo>
                    <a:cubicBezTo>
                      <a:pt x="2667000" y="317500"/>
                      <a:pt x="2946400" y="0"/>
                      <a:pt x="3314700" y="0"/>
                    </a:cubicBezTo>
                    <a:lnTo>
                      <a:pt x="3365500" y="0"/>
                    </a:lnTo>
                    <a:cubicBezTo>
                      <a:pt x="3733800" y="0"/>
                      <a:pt x="4013200" y="317500"/>
                      <a:pt x="3962400" y="685800"/>
                    </a:cubicBezTo>
                    <a:cubicBezTo>
                      <a:pt x="3949700" y="774700"/>
                      <a:pt x="3924300" y="876300"/>
                      <a:pt x="3873500" y="952500"/>
                    </a:cubicBezTo>
                    <a:lnTo>
                      <a:pt x="3759200" y="1155700"/>
                    </a:lnTo>
                    <a:cubicBezTo>
                      <a:pt x="3733800" y="1193800"/>
                      <a:pt x="3695700" y="1219200"/>
                      <a:pt x="3657600" y="1219200"/>
                    </a:cubicBezTo>
                    <a:lnTo>
                      <a:pt x="3022600" y="1219200"/>
                    </a:lnTo>
                    <a:cubicBezTo>
                      <a:pt x="2971800" y="1219200"/>
                      <a:pt x="2933700" y="1193800"/>
                      <a:pt x="2921000" y="1155700"/>
                    </a:cubicBezTo>
                    <a:lnTo>
                      <a:pt x="2806700" y="952500"/>
                    </a:lnTo>
                    <a:cubicBezTo>
                      <a:pt x="2755900" y="876300"/>
                      <a:pt x="2717800" y="774700"/>
                      <a:pt x="2705100" y="685800"/>
                    </a:cubicBezTo>
                    <a:moveTo>
                      <a:pt x="3378200" y="330200"/>
                    </a:moveTo>
                    <a:cubicBezTo>
                      <a:pt x="3378200" y="330200"/>
                      <a:pt x="3365500" y="330200"/>
                      <a:pt x="3365500" y="330200"/>
                    </a:cubicBezTo>
                    <a:cubicBezTo>
                      <a:pt x="3352800" y="330200"/>
                      <a:pt x="3352800" y="342900"/>
                      <a:pt x="3340100" y="342900"/>
                    </a:cubicBezTo>
                    <a:lnTo>
                      <a:pt x="3251200" y="508000"/>
                    </a:lnTo>
                    <a:cubicBezTo>
                      <a:pt x="3238500" y="533400"/>
                      <a:pt x="3238500" y="571500"/>
                      <a:pt x="3251200" y="596900"/>
                    </a:cubicBezTo>
                    <a:cubicBezTo>
                      <a:pt x="3263900" y="622300"/>
                      <a:pt x="3289300" y="635000"/>
                      <a:pt x="3327400" y="635000"/>
                    </a:cubicBezTo>
                    <a:lnTo>
                      <a:pt x="3352800" y="635000"/>
                    </a:lnTo>
                    <a:cubicBezTo>
                      <a:pt x="3365500" y="635000"/>
                      <a:pt x="3378200" y="635000"/>
                      <a:pt x="3378200" y="647700"/>
                    </a:cubicBezTo>
                    <a:cubicBezTo>
                      <a:pt x="3390900" y="660400"/>
                      <a:pt x="3390900" y="673100"/>
                      <a:pt x="3378200" y="673100"/>
                    </a:cubicBezTo>
                    <a:lnTo>
                      <a:pt x="3263900" y="901700"/>
                    </a:lnTo>
                    <a:cubicBezTo>
                      <a:pt x="3251200" y="914400"/>
                      <a:pt x="3263900" y="927100"/>
                      <a:pt x="3276600" y="939800"/>
                    </a:cubicBezTo>
                    <a:cubicBezTo>
                      <a:pt x="3289300" y="939800"/>
                      <a:pt x="3302000" y="939800"/>
                      <a:pt x="3314700" y="927100"/>
                    </a:cubicBezTo>
                    <a:lnTo>
                      <a:pt x="3429000" y="698500"/>
                    </a:lnTo>
                    <a:cubicBezTo>
                      <a:pt x="3441700" y="673100"/>
                      <a:pt x="3441700" y="647700"/>
                      <a:pt x="3429000" y="622300"/>
                    </a:cubicBezTo>
                    <a:cubicBezTo>
                      <a:pt x="3416300" y="596900"/>
                      <a:pt x="3390900" y="584200"/>
                      <a:pt x="3352800" y="584200"/>
                    </a:cubicBezTo>
                    <a:lnTo>
                      <a:pt x="3327400" y="584200"/>
                    </a:lnTo>
                    <a:cubicBezTo>
                      <a:pt x="3314700" y="584200"/>
                      <a:pt x="3302000" y="571500"/>
                      <a:pt x="3302000" y="571500"/>
                    </a:cubicBezTo>
                    <a:cubicBezTo>
                      <a:pt x="3289300" y="558800"/>
                      <a:pt x="3289300" y="546100"/>
                      <a:pt x="3302000" y="533400"/>
                    </a:cubicBezTo>
                    <a:lnTo>
                      <a:pt x="3390900" y="368300"/>
                    </a:lnTo>
                    <a:cubicBezTo>
                      <a:pt x="3390900" y="368300"/>
                      <a:pt x="3390900" y="355600"/>
                      <a:pt x="3390900" y="355600"/>
                    </a:cubicBezTo>
                    <a:cubicBezTo>
                      <a:pt x="3390900" y="342900"/>
                      <a:pt x="3390900" y="342900"/>
                      <a:pt x="3378200" y="330200"/>
                    </a:cubicBezTo>
                    <a:moveTo>
                      <a:pt x="3009900" y="1320800"/>
                    </a:moveTo>
                    <a:cubicBezTo>
                      <a:pt x="3009900" y="1295400"/>
                      <a:pt x="3035300" y="1270000"/>
                      <a:pt x="3060700" y="1270000"/>
                    </a:cubicBezTo>
                    <a:lnTo>
                      <a:pt x="3619500" y="1270000"/>
                    </a:lnTo>
                    <a:cubicBezTo>
                      <a:pt x="3644900" y="1270000"/>
                      <a:pt x="3670300" y="1295400"/>
                      <a:pt x="3670300" y="1320800"/>
                    </a:cubicBezTo>
                    <a:cubicBezTo>
                      <a:pt x="3670300" y="1358900"/>
                      <a:pt x="3644900" y="1384300"/>
                      <a:pt x="3619500" y="1384300"/>
                    </a:cubicBezTo>
                    <a:lnTo>
                      <a:pt x="3060700" y="1384300"/>
                    </a:lnTo>
                    <a:cubicBezTo>
                      <a:pt x="3035300" y="1384300"/>
                      <a:pt x="3009900" y="1358900"/>
                      <a:pt x="3009900" y="1320800"/>
                    </a:cubicBezTo>
                    <a:moveTo>
                      <a:pt x="3124200" y="1435100"/>
                    </a:moveTo>
                    <a:cubicBezTo>
                      <a:pt x="3086100" y="1435100"/>
                      <a:pt x="3060700" y="1460500"/>
                      <a:pt x="3060700" y="1485900"/>
                    </a:cubicBezTo>
                    <a:cubicBezTo>
                      <a:pt x="3060700" y="1524000"/>
                      <a:pt x="3086100" y="1549400"/>
                      <a:pt x="3124200" y="1549400"/>
                    </a:cubicBezTo>
                    <a:lnTo>
                      <a:pt x="3556000" y="1549400"/>
                    </a:lnTo>
                    <a:cubicBezTo>
                      <a:pt x="3594100" y="1549400"/>
                      <a:pt x="3619500" y="1524000"/>
                      <a:pt x="3619500" y="1485900"/>
                    </a:cubicBezTo>
                    <a:cubicBezTo>
                      <a:pt x="3619500" y="1460500"/>
                      <a:pt x="3594100" y="1435100"/>
                      <a:pt x="3556000" y="1435100"/>
                    </a:cubicBezTo>
                    <a:lnTo>
                      <a:pt x="3124200" y="1435100"/>
                    </a:lnTo>
                    <a:moveTo>
                      <a:pt x="3124200" y="1600200"/>
                    </a:moveTo>
                    <a:lnTo>
                      <a:pt x="3124200" y="1612900"/>
                    </a:lnTo>
                    <a:cubicBezTo>
                      <a:pt x="3149600" y="1701800"/>
                      <a:pt x="3238500" y="1765300"/>
                      <a:pt x="3340100" y="1765300"/>
                    </a:cubicBezTo>
                    <a:cubicBezTo>
                      <a:pt x="3441700" y="1765300"/>
                      <a:pt x="3530600" y="1701800"/>
                      <a:pt x="3556000" y="1612900"/>
                    </a:cubicBezTo>
                    <a:lnTo>
                      <a:pt x="3556000" y="1600200"/>
                    </a:lnTo>
                    <a:lnTo>
                      <a:pt x="3124200" y="1600200"/>
                    </a:lnTo>
                    <a:moveTo>
                      <a:pt x="4038600" y="685800"/>
                    </a:moveTo>
                    <a:cubicBezTo>
                      <a:pt x="4000500" y="317500"/>
                      <a:pt x="4279900" y="0"/>
                      <a:pt x="4648200" y="0"/>
                    </a:cubicBezTo>
                    <a:lnTo>
                      <a:pt x="4699000" y="0"/>
                    </a:lnTo>
                    <a:cubicBezTo>
                      <a:pt x="5067300" y="0"/>
                      <a:pt x="5346700" y="317500"/>
                      <a:pt x="5295900" y="685800"/>
                    </a:cubicBezTo>
                    <a:cubicBezTo>
                      <a:pt x="5283200" y="774700"/>
                      <a:pt x="5257800" y="876300"/>
                      <a:pt x="5207000" y="952500"/>
                    </a:cubicBezTo>
                    <a:lnTo>
                      <a:pt x="5092700" y="1155700"/>
                    </a:lnTo>
                    <a:cubicBezTo>
                      <a:pt x="5067300" y="1193800"/>
                      <a:pt x="5029200" y="1219200"/>
                      <a:pt x="4991100" y="1219200"/>
                    </a:cubicBezTo>
                    <a:lnTo>
                      <a:pt x="4356100" y="1219200"/>
                    </a:lnTo>
                    <a:cubicBezTo>
                      <a:pt x="4305300" y="1219200"/>
                      <a:pt x="4267200" y="1193800"/>
                      <a:pt x="4254500" y="1155700"/>
                    </a:cubicBezTo>
                    <a:lnTo>
                      <a:pt x="4140200" y="952500"/>
                    </a:lnTo>
                    <a:cubicBezTo>
                      <a:pt x="4089400" y="876300"/>
                      <a:pt x="4051300" y="774700"/>
                      <a:pt x="4038600" y="685800"/>
                    </a:cubicBezTo>
                    <a:moveTo>
                      <a:pt x="4711700" y="330200"/>
                    </a:moveTo>
                    <a:cubicBezTo>
                      <a:pt x="4711700" y="330200"/>
                      <a:pt x="4699000" y="330200"/>
                      <a:pt x="4699000" y="330200"/>
                    </a:cubicBezTo>
                    <a:cubicBezTo>
                      <a:pt x="4686300" y="330200"/>
                      <a:pt x="4686300" y="342900"/>
                      <a:pt x="4673600" y="342900"/>
                    </a:cubicBezTo>
                    <a:lnTo>
                      <a:pt x="4584700" y="508000"/>
                    </a:lnTo>
                    <a:cubicBezTo>
                      <a:pt x="4572000" y="533400"/>
                      <a:pt x="4572000" y="571500"/>
                      <a:pt x="4584700" y="596900"/>
                    </a:cubicBezTo>
                    <a:cubicBezTo>
                      <a:pt x="4597400" y="622300"/>
                      <a:pt x="4622800" y="635000"/>
                      <a:pt x="4660900" y="635000"/>
                    </a:cubicBezTo>
                    <a:lnTo>
                      <a:pt x="4686300" y="635000"/>
                    </a:lnTo>
                    <a:cubicBezTo>
                      <a:pt x="4699000" y="635000"/>
                      <a:pt x="4711700" y="635000"/>
                      <a:pt x="4711700" y="647700"/>
                    </a:cubicBezTo>
                    <a:cubicBezTo>
                      <a:pt x="4724400" y="660400"/>
                      <a:pt x="4724400" y="673100"/>
                      <a:pt x="4711700" y="673100"/>
                    </a:cubicBezTo>
                    <a:lnTo>
                      <a:pt x="4597400" y="901700"/>
                    </a:lnTo>
                    <a:cubicBezTo>
                      <a:pt x="4584700" y="914400"/>
                      <a:pt x="4597400" y="927100"/>
                      <a:pt x="4610100" y="939800"/>
                    </a:cubicBezTo>
                    <a:cubicBezTo>
                      <a:pt x="4622800" y="939800"/>
                      <a:pt x="4635500" y="939800"/>
                      <a:pt x="4648200" y="927100"/>
                    </a:cubicBezTo>
                    <a:lnTo>
                      <a:pt x="4762500" y="698500"/>
                    </a:lnTo>
                    <a:cubicBezTo>
                      <a:pt x="4775200" y="673100"/>
                      <a:pt x="4775200" y="647700"/>
                      <a:pt x="4762500" y="622300"/>
                    </a:cubicBezTo>
                    <a:cubicBezTo>
                      <a:pt x="4749800" y="596900"/>
                      <a:pt x="4724400" y="584200"/>
                      <a:pt x="4686300" y="584200"/>
                    </a:cubicBezTo>
                    <a:lnTo>
                      <a:pt x="4660900" y="584200"/>
                    </a:lnTo>
                    <a:cubicBezTo>
                      <a:pt x="4648200" y="584200"/>
                      <a:pt x="4635500" y="571500"/>
                      <a:pt x="4635500" y="571500"/>
                    </a:cubicBezTo>
                    <a:cubicBezTo>
                      <a:pt x="4622800" y="558800"/>
                      <a:pt x="4622800" y="546100"/>
                      <a:pt x="4635500" y="533400"/>
                    </a:cubicBezTo>
                    <a:lnTo>
                      <a:pt x="4724400" y="368300"/>
                    </a:lnTo>
                    <a:cubicBezTo>
                      <a:pt x="4724400" y="368300"/>
                      <a:pt x="4724400" y="355600"/>
                      <a:pt x="4724400" y="355600"/>
                    </a:cubicBezTo>
                    <a:cubicBezTo>
                      <a:pt x="4724400" y="342900"/>
                      <a:pt x="4724400" y="342900"/>
                      <a:pt x="4711700" y="330200"/>
                    </a:cubicBezTo>
                    <a:moveTo>
                      <a:pt x="4343400" y="1320800"/>
                    </a:moveTo>
                    <a:cubicBezTo>
                      <a:pt x="4343400" y="1295400"/>
                      <a:pt x="4368800" y="1270000"/>
                      <a:pt x="4394200" y="1270000"/>
                    </a:cubicBezTo>
                    <a:lnTo>
                      <a:pt x="4953000" y="1270000"/>
                    </a:lnTo>
                    <a:cubicBezTo>
                      <a:pt x="4978400" y="1270000"/>
                      <a:pt x="5003800" y="1295400"/>
                      <a:pt x="5003800" y="1320800"/>
                    </a:cubicBezTo>
                    <a:cubicBezTo>
                      <a:pt x="5003800" y="1358900"/>
                      <a:pt x="4978400" y="1384300"/>
                      <a:pt x="4953000" y="1384300"/>
                    </a:cubicBezTo>
                    <a:lnTo>
                      <a:pt x="4394200" y="1384300"/>
                    </a:lnTo>
                    <a:cubicBezTo>
                      <a:pt x="4368800" y="1384300"/>
                      <a:pt x="4343400" y="1358900"/>
                      <a:pt x="4343400" y="1320800"/>
                    </a:cubicBezTo>
                    <a:moveTo>
                      <a:pt x="4457700" y="1435100"/>
                    </a:moveTo>
                    <a:cubicBezTo>
                      <a:pt x="4419600" y="1435100"/>
                      <a:pt x="4394200" y="1460500"/>
                      <a:pt x="4394200" y="1485900"/>
                    </a:cubicBezTo>
                    <a:cubicBezTo>
                      <a:pt x="4394200" y="1524000"/>
                      <a:pt x="4419600" y="1549400"/>
                      <a:pt x="4457700" y="1549400"/>
                    </a:cubicBezTo>
                    <a:lnTo>
                      <a:pt x="4889500" y="1549400"/>
                    </a:lnTo>
                    <a:cubicBezTo>
                      <a:pt x="4927600" y="1549400"/>
                      <a:pt x="4953000" y="1524000"/>
                      <a:pt x="4953000" y="1485900"/>
                    </a:cubicBezTo>
                    <a:cubicBezTo>
                      <a:pt x="4953000" y="1460500"/>
                      <a:pt x="4927600" y="1435100"/>
                      <a:pt x="4889500" y="1435100"/>
                    </a:cubicBezTo>
                    <a:lnTo>
                      <a:pt x="4457700" y="1435100"/>
                    </a:lnTo>
                    <a:moveTo>
                      <a:pt x="4457700" y="1600200"/>
                    </a:moveTo>
                    <a:lnTo>
                      <a:pt x="4457700" y="1612900"/>
                    </a:lnTo>
                    <a:cubicBezTo>
                      <a:pt x="4483100" y="1701800"/>
                      <a:pt x="4572000" y="1765300"/>
                      <a:pt x="4673600" y="1765300"/>
                    </a:cubicBezTo>
                    <a:cubicBezTo>
                      <a:pt x="4775200" y="1765300"/>
                      <a:pt x="4864100" y="1701800"/>
                      <a:pt x="4889500" y="1612900"/>
                    </a:cubicBezTo>
                    <a:lnTo>
                      <a:pt x="4889500" y="1600200"/>
                    </a:lnTo>
                    <a:lnTo>
                      <a:pt x="4457700" y="1600200"/>
                    </a:lnTo>
                    <a:moveTo>
                      <a:pt x="5372100" y="685800"/>
                    </a:moveTo>
                    <a:cubicBezTo>
                      <a:pt x="5334000" y="317500"/>
                      <a:pt x="5613400" y="0"/>
                      <a:pt x="5981700" y="0"/>
                    </a:cubicBezTo>
                    <a:lnTo>
                      <a:pt x="6032500" y="0"/>
                    </a:lnTo>
                    <a:cubicBezTo>
                      <a:pt x="6400800" y="0"/>
                      <a:pt x="6680200" y="317500"/>
                      <a:pt x="6629400" y="685800"/>
                    </a:cubicBezTo>
                    <a:cubicBezTo>
                      <a:pt x="6616700" y="774700"/>
                      <a:pt x="6591300" y="876300"/>
                      <a:pt x="6540500" y="952500"/>
                    </a:cubicBezTo>
                    <a:lnTo>
                      <a:pt x="6426200" y="1155700"/>
                    </a:lnTo>
                    <a:cubicBezTo>
                      <a:pt x="6400800" y="1193800"/>
                      <a:pt x="6362700" y="1219200"/>
                      <a:pt x="6324600" y="1219200"/>
                    </a:cubicBezTo>
                    <a:lnTo>
                      <a:pt x="5689600" y="1219200"/>
                    </a:lnTo>
                    <a:cubicBezTo>
                      <a:pt x="5638800" y="1219200"/>
                      <a:pt x="5600700" y="1193800"/>
                      <a:pt x="5588000" y="1155700"/>
                    </a:cubicBezTo>
                    <a:lnTo>
                      <a:pt x="5473700" y="952500"/>
                    </a:lnTo>
                    <a:cubicBezTo>
                      <a:pt x="5422900" y="876300"/>
                      <a:pt x="5384800" y="774700"/>
                      <a:pt x="5372100" y="685800"/>
                    </a:cubicBezTo>
                    <a:moveTo>
                      <a:pt x="6045200" y="330200"/>
                    </a:moveTo>
                    <a:cubicBezTo>
                      <a:pt x="6045200" y="330200"/>
                      <a:pt x="6032500" y="330200"/>
                      <a:pt x="6032500" y="330200"/>
                    </a:cubicBezTo>
                    <a:cubicBezTo>
                      <a:pt x="6019800" y="330200"/>
                      <a:pt x="6019800" y="342900"/>
                      <a:pt x="6007100" y="342900"/>
                    </a:cubicBezTo>
                    <a:lnTo>
                      <a:pt x="5918200" y="508000"/>
                    </a:lnTo>
                    <a:cubicBezTo>
                      <a:pt x="5905500" y="533400"/>
                      <a:pt x="5905500" y="571500"/>
                      <a:pt x="5918200" y="596900"/>
                    </a:cubicBezTo>
                    <a:cubicBezTo>
                      <a:pt x="5930900" y="622300"/>
                      <a:pt x="5956300" y="635000"/>
                      <a:pt x="5994400" y="635000"/>
                    </a:cubicBezTo>
                    <a:lnTo>
                      <a:pt x="6019800" y="635000"/>
                    </a:lnTo>
                    <a:cubicBezTo>
                      <a:pt x="6032500" y="635000"/>
                      <a:pt x="6045200" y="635000"/>
                      <a:pt x="6045200" y="647700"/>
                    </a:cubicBezTo>
                    <a:cubicBezTo>
                      <a:pt x="6057900" y="660400"/>
                      <a:pt x="6057900" y="673100"/>
                      <a:pt x="6045200" y="673100"/>
                    </a:cubicBezTo>
                    <a:lnTo>
                      <a:pt x="5930900" y="901700"/>
                    </a:lnTo>
                    <a:cubicBezTo>
                      <a:pt x="5918200" y="914400"/>
                      <a:pt x="5930900" y="927100"/>
                      <a:pt x="5943600" y="939800"/>
                    </a:cubicBezTo>
                    <a:cubicBezTo>
                      <a:pt x="5956300" y="939800"/>
                      <a:pt x="5969000" y="939800"/>
                      <a:pt x="5981700" y="927100"/>
                    </a:cubicBezTo>
                    <a:lnTo>
                      <a:pt x="6096000" y="698500"/>
                    </a:lnTo>
                    <a:cubicBezTo>
                      <a:pt x="6108700" y="673100"/>
                      <a:pt x="6108700" y="647700"/>
                      <a:pt x="6096000" y="622300"/>
                    </a:cubicBezTo>
                    <a:cubicBezTo>
                      <a:pt x="6083300" y="596900"/>
                      <a:pt x="6057900" y="584200"/>
                      <a:pt x="6019800" y="584200"/>
                    </a:cubicBezTo>
                    <a:lnTo>
                      <a:pt x="5994400" y="584200"/>
                    </a:lnTo>
                    <a:cubicBezTo>
                      <a:pt x="5981700" y="584200"/>
                      <a:pt x="5969000" y="571500"/>
                      <a:pt x="5969000" y="571500"/>
                    </a:cubicBezTo>
                    <a:cubicBezTo>
                      <a:pt x="5956300" y="558800"/>
                      <a:pt x="5956300" y="546100"/>
                      <a:pt x="5969000" y="533400"/>
                    </a:cubicBezTo>
                    <a:lnTo>
                      <a:pt x="6057900" y="368300"/>
                    </a:lnTo>
                    <a:cubicBezTo>
                      <a:pt x="6057900" y="368300"/>
                      <a:pt x="6057900" y="355600"/>
                      <a:pt x="6057900" y="355600"/>
                    </a:cubicBezTo>
                    <a:cubicBezTo>
                      <a:pt x="6057900" y="342900"/>
                      <a:pt x="6057900" y="342900"/>
                      <a:pt x="6045200" y="330200"/>
                    </a:cubicBezTo>
                    <a:moveTo>
                      <a:pt x="5676900" y="1320800"/>
                    </a:moveTo>
                    <a:cubicBezTo>
                      <a:pt x="5676900" y="1295400"/>
                      <a:pt x="5702300" y="1270000"/>
                      <a:pt x="5727700" y="1270000"/>
                    </a:cubicBezTo>
                    <a:lnTo>
                      <a:pt x="6286500" y="1270000"/>
                    </a:lnTo>
                    <a:cubicBezTo>
                      <a:pt x="6311900" y="1270000"/>
                      <a:pt x="6337300" y="1295400"/>
                      <a:pt x="6337300" y="1320800"/>
                    </a:cubicBezTo>
                    <a:cubicBezTo>
                      <a:pt x="6337300" y="1358900"/>
                      <a:pt x="6311900" y="1384300"/>
                      <a:pt x="6286500" y="1384300"/>
                    </a:cubicBezTo>
                    <a:lnTo>
                      <a:pt x="5727700" y="1384300"/>
                    </a:lnTo>
                    <a:cubicBezTo>
                      <a:pt x="5702300" y="1384300"/>
                      <a:pt x="5676900" y="1358900"/>
                      <a:pt x="5676900" y="1320800"/>
                    </a:cubicBezTo>
                    <a:moveTo>
                      <a:pt x="5791200" y="1435100"/>
                    </a:moveTo>
                    <a:cubicBezTo>
                      <a:pt x="5753100" y="1435100"/>
                      <a:pt x="5727700" y="1460500"/>
                      <a:pt x="5727700" y="1485900"/>
                    </a:cubicBezTo>
                    <a:cubicBezTo>
                      <a:pt x="5727700" y="1524000"/>
                      <a:pt x="5753100" y="1549400"/>
                      <a:pt x="5791200" y="1549400"/>
                    </a:cubicBezTo>
                    <a:lnTo>
                      <a:pt x="6223000" y="1549400"/>
                    </a:lnTo>
                    <a:cubicBezTo>
                      <a:pt x="6261100" y="1549400"/>
                      <a:pt x="6286500" y="1524000"/>
                      <a:pt x="6286500" y="1485900"/>
                    </a:cubicBezTo>
                    <a:cubicBezTo>
                      <a:pt x="6286500" y="1460500"/>
                      <a:pt x="6261100" y="1435100"/>
                      <a:pt x="6223000" y="1435100"/>
                    </a:cubicBezTo>
                    <a:lnTo>
                      <a:pt x="5791200" y="1435100"/>
                    </a:lnTo>
                    <a:moveTo>
                      <a:pt x="5791200" y="1600200"/>
                    </a:moveTo>
                    <a:lnTo>
                      <a:pt x="5791200" y="1612900"/>
                    </a:lnTo>
                    <a:cubicBezTo>
                      <a:pt x="5816600" y="1701800"/>
                      <a:pt x="5905500" y="1765300"/>
                      <a:pt x="6007100" y="1765300"/>
                    </a:cubicBezTo>
                    <a:cubicBezTo>
                      <a:pt x="6108700" y="1765300"/>
                      <a:pt x="6197600" y="1701800"/>
                      <a:pt x="6223000" y="1612900"/>
                    </a:cubicBezTo>
                    <a:lnTo>
                      <a:pt x="6223000" y="1600200"/>
                    </a:lnTo>
                    <a:lnTo>
                      <a:pt x="5791200" y="1600200"/>
                    </a:lnTo>
                    <a:moveTo>
                      <a:pt x="6705600" y="685800"/>
                    </a:moveTo>
                    <a:cubicBezTo>
                      <a:pt x="6667500" y="317500"/>
                      <a:pt x="6946900" y="0"/>
                      <a:pt x="7315200" y="0"/>
                    </a:cubicBezTo>
                    <a:lnTo>
                      <a:pt x="7366000" y="0"/>
                    </a:lnTo>
                    <a:cubicBezTo>
                      <a:pt x="7734300" y="0"/>
                      <a:pt x="8013700" y="317500"/>
                      <a:pt x="7962900" y="685800"/>
                    </a:cubicBezTo>
                    <a:cubicBezTo>
                      <a:pt x="7950200" y="774700"/>
                      <a:pt x="7924800" y="876300"/>
                      <a:pt x="7874000" y="952500"/>
                    </a:cubicBezTo>
                    <a:lnTo>
                      <a:pt x="7759700" y="1155700"/>
                    </a:lnTo>
                    <a:cubicBezTo>
                      <a:pt x="7734300" y="1193800"/>
                      <a:pt x="7696200" y="1219200"/>
                      <a:pt x="7658100" y="1219200"/>
                    </a:cubicBezTo>
                    <a:lnTo>
                      <a:pt x="7023100" y="1219200"/>
                    </a:lnTo>
                    <a:cubicBezTo>
                      <a:pt x="6972300" y="1219200"/>
                      <a:pt x="6934200" y="1193800"/>
                      <a:pt x="6921500" y="1155700"/>
                    </a:cubicBezTo>
                    <a:lnTo>
                      <a:pt x="6807200" y="952500"/>
                    </a:lnTo>
                    <a:cubicBezTo>
                      <a:pt x="6756400" y="876300"/>
                      <a:pt x="6718300" y="774700"/>
                      <a:pt x="6705600" y="685800"/>
                    </a:cubicBezTo>
                    <a:moveTo>
                      <a:pt x="7378700" y="330200"/>
                    </a:moveTo>
                    <a:cubicBezTo>
                      <a:pt x="7378700" y="330200"/>
                      <a:pt x="7366000" y="330200"/>
                      <a:pt x="7366000" y="330200"/>
                    </a:cubicBezTo>
                    <a:cubicBezTo>
                      <a:pt x="7353300" y="330200"/>
                      <a:pt x="7353300" y="342900"/>
                      <a:pt x="7340600" y="342900"/>
                    </a:cubicBezTo>
                    <a:lnTo>
                      <a:pt x="7251700" y="508000"/>
                    </a:lnTo>
                    <a:cubicBezTo>
                      <a:pt x="7239000" y="533400"/>
                      <a:pt x="7239000" y="571500"/>
                      <a:pt x="7251700" y="596900"/>
                    </a:cubicBezTo>
                    <a:cubicBezTo>
                      <a:pt x="7264400" y="622300"/>
                      <a:pt x="7289800" y="635000"/>
                      <a:pt x="7327900" y="635000"/>
                    </a:cubicBezTo>
                    <a:lnTo>
                      <a:pt x="7353300" y="635000"/>
                    </a:lnTo>
                    <a:cubicBezTo>
                      <a:pt x="7366000" y="635000"/>
                      <a:pt x="7378700" y="635000"/>
                      <a:pt x="7378700" y="647700"/>
                    </a:cubicBezTo>
                    <a:cubicBezTo>
                      <a:pt x="7391400" y="660400"/>
                      <a:pt x="7391400" y="673100"/>
                      <a:pt x="7378700" y="673100"/>
                    </a:cubicBezTo>
                    <a:lnTo>
                      <a:pt x="7264400" y="901700"/>
                    </a:lnTo>
                    <a:cubicBezTo>
                      <a:pt x="7251700" y="914400"/>
                      <a:pt x="7264400" y="927100"/>
                      <a:pt x="7277100" y="939800"/>
                    </a:cubicBezTo>
                    <a:cubicBezTo>
                      <a:pt x="7289800" y="939800"/>
                      <a:pt x="7302500" y="939800"/>
                      <a:pt x="7315200" y="927100"/>
                    </a:cubicBezTo>
                    <a:lnTo>
                      <a:pt x="7429500" y="698500"/>
                    </a:lnTo>
                    <a:cubicBezTo>
                      <a:pt x="7442200" y="673100"/>
                      <a:pt x="7442200" y="647700"/>
                      <a:pt x="7429500" y="622300"/>
                    </a:cubicBezTo>
                    <a:cubicBezTo>
                      <a:pt x="7416800" y="596900"/>
                      <a:pt x="7391400" y="584200"/>
                      <a:pt x="7353300" y="584200"/>
                    </a:cubicBezTo>
                    <a:lnTo>
                      <a:pt x="7327900" y="584200"/>
                    </a:lnTo>
                    <a:cubicBezTo>
                      <a:pt x="7315200" y="584200"/>
                      <a:pt x="7302500" y="571500"/>
                      <a:pt x="7302500" y="571500"/>
                    </a:cubicBezTo>
                    <a:cubicBezTo>
                      <a:pt x="7289800" y="558800"/>
                      <a:pt x="7289800" y="546100"/>
                      <a:pt x="7302500" y="533400"/>
                    </a:cubicBezTo>
                    <a:lnTo>
                      <a:pt x="7391400" y="368300"/>
                    </a:lnTo>
                    <a:cubicBezTo>
                      <a:pt x="7391400" y="368300"/>
                      <a:pt x="7391400" y="355600"/>
                      <a:pt x="7391400" y="355600"/>
                    </a:cubicBezTo>
                    <a:cubicBezTo>
                      <a:pt x="7391400" y="342900"/>
                      <a:pt x="7391400" y="342900"/>
                      <a:pt x="7378700" y="330200"/>
                    </a:cubicBezTo>
                    <a:moveTo>
                      <a:pt x="7010400" y="1320800"/>
                    </a:moveTo>
                    <a:cubicBezTo>
                      <a:pt x="7010400" y="1295400"/>
                      <a:pt x="7035800" y="1270000"/>
                      <a:pt x="7061200" y="1270000"/>
                    </a:cubicBezTo>
                    <a:lnTo>
                      <a:pt x="7620000" y="1270000"/>
                    </a:lnTo>
                    <a:cubicBezTo>
                      <a:pt x="7645400" y="1270000"/>
                      <a:pt x="7670800" y="1295400"/>
                      <a:pt x="7670800" y="1320800"/>
                    </a:cubicBezTo>
                    <a:cubicBezTo>
                      <a:pt x="7670800" y="1358900"/>
                      <a:pt x="7645400" y="1384300"/>
                      <a:pt x="7620000" y="1384300"/>
                    </a:cubicBezTo>
                    <a:lnTo>
                      <a:pt x="7061200" y="1384300"/>
                    </a:lnTo>
                    <a:cubicBezTo>
                      <a:pt x="7035800" y="1384300"/>
                      <a:pt x="7010400" y="1358900"/>
                      <a:pt x="7010400" y="1320800"/>
                    </a:cubicBezTo>
                    <a:moveTo>
                      <a:pt x="7124700" y="1435100"/>
                    </a:moveTo>
                    <a:cubicBezTo>
                      <a:pt x="7086600" y="1435100"/>
                      <a:pt x="7061200" y="1460500"/>
                      <a:pt x="7061200" y="1485900"/>
                    </a:cubicBezTo>
                    <a:cubicBezTo>
                      <a:pt x="7061200" y="1524000"/>
                      <a:pt x="7086600" y="1549400"/>
                      <a:pt x="7124700" y="1549400"/>
                    </a:cubicBezTo>
                    <a:lnTo>
                      <a:pt x="7556500" y="1549400"/>
                    </a:lnTo>
                    <a:cubicBezTo>
                      <a:pt x="7594600" y="1549400"/>
                      <a:pt x="7620000" y="1524000"/>
                      <a:pt x="7620000" y="1485900"/>
                    </a:cubicBezTo>
                    <a:cubicBezTo>
                      <a:pt x="7620000" y="1460500"/>
                      <a:pt x="7594600" y="1435100"/>
                      <a:pt x="7556500" y="1435100"/>
                    </a:cubicBezTo>
                    <a:lnTo>
                      <a:pt x="7124700" y="1435100"/>
                    </a:lnTo>
                    <a:moveTo>
                      <a:pt x="7124700" y="1600200"/>
                    </a:moveTo>
                    <a:lnTo>
                      <a:pt x="7124700" y="1612900"/>
                    </a:lnTo>
                    <a:cubicBezTo>
                      <a:pt x="7150100" y="1701800"/>
                      <a:pt x="7239000" y="1765300"/>
                      <a:pt x="7340600" y="1765300"/>
                    </a:cubicBezTo>
                    <a:cubicBezTo>
                      <a:pt x="7442200" y="1765300"/>
                      <a:pt x="7531100" y="1701800"/>
                      <a:pt x="7556500" y="1612900"/>
                    </a:cubicBezTo>
                    <a:lnTo>
                      <a:pt x="7556500" y="1600200"/>
                    </a:lnTo>
                    <a:lnTo>
                      <a:pt x="7124700" y="1600200"/>
                    </a:lnTo>
                    <a:moveTo>
                      <a:pt x="8039100" y="685800"/>
                    </a:moveTo>
                    <a:cubicBezTo>
                      <a:pt x="8001000" y="317500"/>
                      <a:pt x="8280400" y="0"/>
                      <a:pt x="8648700" y="0"/>
                    </a:cubicBezTo>
                    <a:lnTo>
                      <a:pt x="8699500" y="0"/>
                    </a:lnTo>
                    <a:cubicBezTo>
                      <a:pt x="9067800" y="0"/>
                      <a:pt x="9347200" y="317500"/>
                      <a:pt x="9296400" y="685800"/>
                    </a:cubicBezTo>
                    <a:cubicBezTo>
                      <a:pt x="9283700" y="774700"/>
                      <a:pt x="9258300" y="876300"/>
                      <a:pt x="9207500" y="952500"/>
                    </a:cubicBezTo>
                    <a:lnTo>
                      <a:pt x="9093200" y="1155700"/>
                    </a:lnTo>
                    <a:cubicBezTo>
                      <a:pt x="9067800" y="1193800"/>
                      <a:pt x="9029700" y="1219200"/>
                      <a:pt x="8991600" y="1219200"/>
                    </a:cubicBezTo>
                    <a:lnTo>
                      <a:pt x="8356600" y="1219200"/>
                    </a:lnTo>
                    <a:cubicBezTo>
                      <a:pt x="8305800" y="1219200"/>
                      <a:pt x="8267700" y="1193800"/>
                      <a:pt x="8255000" y="1155700"/>
                    </a:cubicBezTo>
                    <a:lnTo>
                      <a:pt x="8140700" y="952500"/>
                    </a:lnTo>
                    <a:cubicBezTo>
                      <a:pt x="8089900" y="876300"/>
                      <a:pt x="8051800" y="774700"/>
                      <a:pt x="8039100" y="685800"/>
                    </a:cubicBezTo>
                    <a:moveTo>
                      <a:pt x="8712200" y="330200"/>
                    </a:moveTo>
                    <a:cubicBezTo>
                      <a:pt x="8712200" y="330200"/>
                      <a:pt x="8699500" y="330200"/>
                      <a:pt x="8699500" y="330200"/>
                    </a:cubicBezTo>
                    <a:cubicBezTo>
                      <a:pt x="8686800" y="330200"/>
                      <a:pt x="8686800" y="342900"/>
                      <a:pt x="8674100" y="342900"/>
                    </a:cubicBezTo>
                    <a:lnTo>
                      <a:pt x="8585200" y="508000"/>
                    </a:lnTo>
                    <a:cubicBezTo>
                      <a:pt x="8572500" y="533400"/>
                      <a:pt x="8572500" y="571500"/>
                      <a:pt x="8585200" y="596900"/>
                    </a:cubicBezTo>
                    <a:cubicBezTo>
                      <a:pt x="8597900" y="622300"/>
                      <a:pt x="8623300" y="635000"/>
                      <a:pt x="8661400" y="635000"/>
                    </a:cubicBezTo>
                    <a:lnTo>
                      <a:pt x="8686800" y="635000"/>
                    </a:lnTo>
                    <a:cubicBezTo>
                      <a:pt x="8699500" y="635000"/>
                      <a:pt x="8712200" y="635000"/>
                      <a:pt x="8712200" y="647700"/>
                    </a:cubicBezTo>
                    <a:cubicBezTo>
                      <a:pt x="8724900" y="660400"/>
                      <a:pt x="8724900" y="673100"/>
                      <a:pt x="8712200" y="673100"/>
                    </a:cubicBezTo>
                    <a:lnTo>
                      <a:pt x="8597900" y="901700"/>
                    </a:lnTo>
                    <a:cubicBezTo>
                      <a:pt x="8585200" y="914400"/>
                      <a:pt x="8597900" y="927100"/>
                      <a:pt x="8610600" y="939800"/>
                    </a:cubicBezTo>
                    <a:cubicBezTo>
                      <a:pt x="8623300" y="939800"/>
                      <a:pt x="8636000" y="939800"/>
                      <a:pt x="8648700" y="927100"/>
                    </a:cubicBezTo>
                    <a:lnTo>
                      <a:pt x="8763000" y="698500"/>
                    </a:lnTo>
                    <a:cubicBezTo>
                      <a:pt x="8775700" y="673100"/>
                      <a:pt x="8775700" y="647700"/>
                      <a:pt x="8763000" y="622300"/>
                    </a:cubicBezTo>
                    <a:cubicBezTo>
                      <a:pt x="8750300" y="596900"/>
                      <a:pt x="8724900" y="584200"/>
                      <a:pt x="8686800" y="584200"/>
                    </a:cubicBezTo>
                    <a:lnTo>
                      <a:pt x="8661400" y="584200"/>
                    </a:lnTo>
                    <a:cubicBezTo>
                      <a:pt x="8648700" y="584200"/>
                      <a:pt x="8636000" y="571500"/>
                      <a:pt x="8636000" y="571500"/>
                    </a:cubicBezTo>
                    <a:cubicBezTo>
                      <a:pt x="8623300" y="558800"/>
                      <a:pt x="8623300" y="546100"/>
                      <a:pt x="8636000" y="533400"/>
                    </a:cubicBezTo>
                    <a:lnTo>
                      <a:pt x="8724900" y="368300"/>
                    </a:lnTo>
                    <a:cubicBezTo>
                      <a:pt x="8724900" y="368300"/>
                      <a:pt x="8724900" y="355600"/>
                      <a:pt x="8724900" y="355600"/>
                    </a:cubicBezTo>
                    <a:cubicBezTo>
                      <a:pt x="8724900" y="342900"/>
                      <a:pt x="8724900" y="342900"/>
                      <a:pt x="8712200" y="330200"/>
                    </a:cubicBezTo>
                    <a:moveTo>
                      <a:pt x="8343900" y="1320800"/>
                    </a:moveTo>
                    <a:cubicBezTo>
                      <a:pt x="8343900" y="1295400"/>
                      <a:pt x="8369300" y="1270000"/>
                      <a:pt x="8394700" y="1270000"/>
                    </a:cubicBezTo>
                    <a:lnTo>
                      <a:pt x="8953500" y="1270000"/>
                    </a:lnTo>
                    <a:cubicBezTo>
                      <a:pt x="8978900" y="1270000"/>
                      <a:pt x="9004300" y="1295400"/>
                      <a:pt x="9004300" y="1320800"/>
                    </a:cubicBezTo>
                    <a:cubicBezTo>
                      <a:pt x="9004300" y="1358900"/>
                      <a:pt x="8978900" y="1384300"/>
                      <a:pt x="8953500" y="1384300"/>
                    </a:cubicBezTo>
                    <a:lnTo>
                      <a:pt x="8394700" y="1384300"/>
                    </a:lnTo>
                    <a:cubicBezTo>
                      <a:pt x="8369300" y="1384300"/>
                      <a:pt x="8343900" y="1358900"/>
                      <a:pt x="8343900" y="1320800"/>
                    </a:cubicBezTo>
                    <a:moveTo>
                      <a:pt x="8458200" y="1435100"/>
                    </a:moveTo>
                    <a:cubicBezTo>
                      <a:pt x="8420100" y="1435100"/>
                      <a:pt x="8394700" y="1460500"/>
                      <a:pt x="8394700" y="1485900"/>
                    </a:cubicBezTo>
                    <a:cubicBezTo>
                      <a:pt x="8394700" y="1524000"/>
                      <a:pt x="8420100" y="1549400"/>
                      <a:pt x="8458200" y="1549400"/>
                    </a:cubicBezTo>
                    <a:lnTo>
                      <a:pt x="8890000" y="1549400"/>
                    </a:lnTo>
                    <a:cubicBezTo>
                      <a:pt x="8928100" y="1549400"/>
                      <a:pt x="8953500" y="1524000"/>
                      <a:pt x="8953500" y="1485900"/>
                    </a:cubicBezTo>
                    <a:cubicBezTo>
                      <a:pt x="8953500" y="1460500"/>
                      <a:pt x="8928100" y="1435100"/>
                      <a:pt x="8890000" y="1435100"/>
                    </a:cubicBezTo>
                    <a:lnTo>
                      <a:pt x="8458200" y="1435100"/>
                    </a:lnTo>
                    <a:moveTo>
                      <a:pt x="8458200" y="1600200"/>
                    </a:moveTo>
                    <a:lnTo>
                      <a:pt x="8458200" y="1612900"/>
                    </a:lnTo>
                    <a:cubicBezTo>
                      <a:pt x="8483600" y="1701800"/>
                      <a:pt x="8572500" y="1765300"/>
                      <a:pt x="8674100" y="1765300"/>
                    </a:cubicBezTo>
                    <a:cubicBezTo>
                      <a:pt x="8775700" y="1765300"/>
                      <a:pt x="8864600" y="1701800"/>
                      <a:pt x="8890000" y="1612900"/>
                    </a:cubicBezTo>
                    <a:lnTo>
                      <a:pt x="8890000" y="1600200"/>
                    </a:lnTo>
                    <a:lnTo>
                      <a:pt x="8458200" y="1600200"/>
                    </a:lnTo>
                    <a:moveTo>
                      <a:pt x="9372600" y="685800"/>
                    </a:moveTo>
                    <a:cubicBezTo>
                      <a:pt x="9334500" y="317500"/>
                      <a:pt x="9613900" y="0"/>
                      <a:pt x="9982200" y="0"/>
                    </a:cubicBezTo>
                    <a:lnTo>
                      <a:pt x="10033000" y="0"/>
                    </a:lnTo>
                    <a:cubicBezTo>
                      <a:pt x="10401300" y="0"/>
                      <a:pt x="10680700" y="317500"/>
                      <a:pt x="10629900" y="685800"/>
                    </a:cubicBezTo>
                    <a:cubicBezTo>
                      <a:pt x="10617200" y="774700"/>
                      <a:pt x="10591800" y="876300"/>
                      <a:pt x="10541000" y="952500"/>
                    </a:cubicBezTo>
                    <a:lnTo>
                      <a:pt x="10426700" y="1155700"/>
                    </a:lnTo>
                    <a:cubicBezTo>
                      <a:pt x="10401300" y="1193800"/>
                      <a:pt x="10363200" y="1219200"/>
                      <a:pt x="10325100" y="1219200"/>
                    </a:cubicBezTo>
                    <a:lnTo>
                      <a:pt x="9690100" y="1219200"/>
                    </a:lnTo>
                    <a:cubicBezTo>
                      <a:pt x="9639300" y="1219200"/>
                      <a:pt x="9601200" y="1193800"/>
                      <a:pt x="9588500" y="1155700"/>
                    </a:cubicBezTo>
                    <a:lnTo>
                      <a:pt x="9474200" y="952500"/>
                    </a:lnTo>
                    <a:cubicBezTo>
                      <a:pt x="9423400" y="876300"/>
                      <a:pt x="9385300" y="774700"/>
                      <a:pt x="9372600" y="685800"/>
                    </a:cubicBezTo>
                    <a:moveTo>
                      <a:pt x="10045700" y="330200"/>
                    </a:moveTo>
                    <a:cubicBezTo>
                      <a:pt x="10045700" y="330200"/>
                      <a:pt x="10033000" y="330200"/>
                      <a:pt x="10033000" y="330200"/>
                    </a:cubicBezTo>
                    <a:cubicBezTo>
                      <a:pt x="10020300" y="330200"/>
                      <a:pt x="10020300" y="342900"/>
                      <a:pt x="10007600" y="342900"/>
                    </a:cubicBezTo>
                    <a:lnTo>
                      <a:pt x="9918700" y="508000"/>
                    </a:lnTo>
                    <a:cubicBezTo>
                      <a:pt x="9906000" y="533400"/>
                      <a:pt x="9906000" y="571500"/>
                      <a:pt x="9918700" y="596900"/>
                    </a:cubicBezTo>
                    <a:cubicBezTo>
                      <a:pt x="9931400" y="622300"/>
                      <a:pt x="9956800" y="635000"/>
                      <a:pt x="9994900" y="635000"/>
                    </a:cubicBezTo>
                    <a:lnTo>
                      <a:pt x="10020300" y="635000"/>
                    </a:lnTo>
                    <a:cubicBezTo>
                      <a:pt x="10033000" y="635000"/>
                      <a:pt x="10045700" y="635000"/>
                      <a:pt x="10045700" y="647700"/>
                    </a:cubicBezTo>
                    <a:cubicBezTo>
                      <a:pt x="10058400" y="660400"/>
                      <a:pt x="10058400" y="673100"/>
                      <a:pt x="10045700" y="673100"/>
                    </a:cubicBezTo>
                    <a:lnTo>
                      <a:pt x="9931400" y="901700"/>
                    </a:lnTo>
                    <a:cubicBezTo>
                      <a:pt x="9918700" y="914400"/>
                      <a:pt x="9931400" y="927100"/>
                      <a:pt x="9944100" y="939800"/>
                    </a:cubicBezTo>
                    <a:cubicBezTo>
                      <a:pt x="9956800" y="939800"/>
                      <a:pt x="9969500" y="939800"/>
                      <a:pt x="9982200" y="927100"/>
                    </a:cubicBezTo>
                    <a:lnTo>
                      <a:pt x="10096500" y="698500"/>
                    </a:lnTo>
                    <a:cubicBezTo>
                      <a:pt x="10109200" y="673100"/>
                      <a:pt x="10109200" y="647700"/>
                      <a:pt x="10096500" y="622300"/>
                    </a:cubicBezTo>
                    <a:cubicBezTo>
                      <a:pt x="10083800" y="596900"/>
                      <a:pt x="10058400" y="584200"/>
                      <a:pt x="10020300" y="584200"/>
                    </a:cubicBezTo>
                    <a:lnTo>
                      <a:pt x="9994900" y="584200"/>
                    </a:lnTo>
                    <a:cubicBezTo>
                      <a:pt x="9982200" y="584200"/>
                      <a:pt x="9969500" y="571500"/>
                      <a:pt x="9969500" y="571500"/>
                    </a:cubicBezTo>
                    <a:cubicBezTo>
                      <a:pt x="9956800" y="558800"/>
                      <a:pt x="9956800" y="546100"/>
                      <a:pt x="9969500" y="533400"/>
                    </a:cubicBezTo>
                    <a:lnTo>
                      <a:pt x="10058400" y="368300"/>
                    </a:lnTo>
                    <a:cubicBezTo>
                      <a:pt x="10058400" y="368300"/>
                      <a:pt x="10058400" y="355600"/>
                      <a:pt x="10058400" y="355600"/>
                    </a:cubicBezTo>
                    <a:cubicBezTo>
                      <a:pt x="10058400" y="342900"/>
                      <a:pt x="10058400" y="342900"/>
                      <a:pt x="10045700" y="330200"/>
                    </a:cubicBezTo>
                    <a:moveTo>
                      <a:pt x="9677400" y="1320800"/>
                    </a:moveTo>
                    <a:cubicBezTo>
                      <a:pt x="9677400" y="1295400"/>
                      <a:pt x="9702800" y="1270000"/>
                      <a:pt x="9728200" y="1270000"/>
                    </a:cubicBezTo>
                    <a:lnTo>
                      <a:pt x="10287000" y="1270000"/>
                    </a:lnTo>
                    <a:cubicBezTo>
                      <a:pt x="10312400" y="1270000"/>
                      <a:pt x="10337800" y="1295400"/>
                      <a:pt x="10337800" y="1320800"/>
                    </a:cubicBezTo>
                    <a:cubicBezTo>
                      <a:pt x="10337800" y="1358900"/>
                      <a:pt x="10312400" y="1384300"/>
                      <a:pt x="10287000" y="1384300"/>
                    </a:cubicBezTo>
                    <a:lnTo>
                      <a:pt x="9728200" y="1384300"/>
                    </a:lnTo>
                    <a:cubicBezTo>
                      <a:pt x="9702800" y="1384300"/>
                      <a:pt x="9677400" y="1358900"/>
                      <a:pt x="9677400" y="1320800"/>
                    </a:cubicBezTo>
                    <a:moveTo>
                      <a:pt x="9791700" y="1435100"/>
                    </a:moveTo>
                    <a:cubicBezTo>
                      <a:pt x="9753600" y="1435100"/>
                      <a:pt x="9728200" y="1460500"/>
                      <a:pt x="9728200" y="1485900"/>
                    </a:cubicBezTo>
                    <a:cubicBezTo>
                      <a:pt x="9728200" y="1524000"/>
                      <a:pt x="9753600" y="1549400"/>
                      <a:pt x="9791700" y="1549400"/>
                    </a:cubicBezTo>
                    <a:lnTo>
                      <a:pt x="10223500" y="1549400"/>
                    </a:lnTo>
                    <a:cubicBezTo>
                      <a:pt x="10261600" y="1549400"/>
                      <a:pt x="10287000" y="1524000"/>
                      <a:pt x="10287000" y="1485900"/>
                    </a:cubicBezTo>
                    <a:cubicBezTo>
                      <a:pt x="10287000" y="1460500"/>
                      <a:pt x="10261600" y="1435100"/>
                      <a:pt x="10223500" y="1435100"/>
                    </a:cubicBezTo>
                    <a:lnTo>
                      <a:pt x="9791700" y="1435100"/>
                    </a:lnTo>
                    <a:moveTo>
                      <a:pt x="9791700" y="1600200"/>
                    </a:moveTo>
                    <a:lnTo>
                      <a:pt x="9791700" y="1612900"/>
                    </a:lnTo>
                    <a:cubicBezTo>
                      <a:pt x="9817100" y="1701800"/>
                      <a:pt x="9906000" y="1765300"/>
                      <a:pt x="10007600" y="1765300"/>
                    </a:cubicBezTo>
                    <a:cubicBezTo>
                      <a:pt x="10109200" y="1765300"/>
                      <a:pt x="10198100" y="1701800"/>
                      <a:pt x="10223500" y="1612900"/>
                    </a:cubicBezTo>
                    <a:lnTo>
                      <a:pt x="10223500" y="1600200"/>
                    </a:lnTo>
                    <a:lnTo>
                      <a:pt x="9791700" y="1600200"/>
                    </a:lnTo>
                    <a:moveTo>
                      <a:pt x="10706100" y="685800"/>
                    </a:moveTo>
                    <a:cubicBezTo>
                      <a:pt x="10668000" y="317500"/>
                      <a:pt x="10947400" y="0"/>
                      <a:pt x="11315700" y="0"/>
                    </a:cubicBezTo>
                    <a:lnTo>
                      <a:pt x="11366500" y="0"/>
                    </a:lnTo>
                    <a:cubicBezTo>
                      <a:pt x="11734800" y="0"/>
                      <a:pt x="12014200" y="317500"/>
                      <a:pt x="11963400" y="685800"/>
                    </a:cubicBezTo>
                    <a:cubicBezTo>
                      <a:pt x="11950700" y="774700"/>
                      <a:pt x="11925300" y="876300"/>
                      <a:pt x="11874500" y="952500"/>
                    </a:cubicBezTo>
                    <a:lnTo>
                      <a:pt x="11760200" y="1155700"/>
                    </a:lnTo>
                    <a:cubicBezTo>
                      <a:pt x="11734800" y="1193800"/>
                      <a:pt x="11696700" y="1219200"/>
                      <a:pt x="11658600" y="1219200"/>
                    </a:cubicBezTo>
                    <a:lnTo>
                      <a:pt x="11023600" y="1219200"/>
                    </a:lnTo>
                    <a:cubicBezTo>
                      <a:pt x="10972800" y="1219200"/>
                      <a:pt x="10934700" y="1193800"/>
                      <a:pt x="10922000" y="1155700"/>
                    </a:cubicBezTo>
                    <a:lnTo>
                      <a:pt x="10807700" y="952500"/>
                    </a:lnTo>
                    <a:cubicBezTo>
                      <a:pt x="10756900" y="876300"/>
                      <a:pt x="10718800" y="774700"/>
                      <a:pt x="10706100" y="685800"/>
                    </a:cubicBezTo>
                    <a:moveTo>
                      <a:pt x="11379200" y="330200"/>
                    </a:moveTo>
                    <a:cubicBezTo>
                      <a:pt x="11379200" y="330200"/>
                      <a:pt x="11366500" y="330200"/>
                      <a:pt x="11366500" y="330200"/>
                    </a:cubicBezTo>
                    <a:cubicBezTo>
                      <a:pt x="11353800" y="330200"/>
                      <a:pt x="11353800" y="342900"/>
                      <a:pt x="11341100" y="342900"/>
                    </a:cubicBezTo>
                    <a:lnTo>
                      <a:pt x="11252200" y="508000"/>
                    </a:lnTo>
                    <a:cubicBezTo>
                      <a:pt x="11239500" y="533400"/>
                      <a:pt x="11239500" y="571500"/>
                      <a:pt x="11252200" y="596900"/>
                    </a:cubicBezTo>
                    <a:cubicBezTo>
                      <a:pt x="11264900" y="622300"/>
                      <a:pt x="11290300" y="635000"/>
                      <a:pt x="11328400" y="635000"/>
                    </a:cubicBezTo>
                    <a:lnTo>
                      <a:pt x="11353800" y="635000"/>
                    </a:lnTo>
                    <a:cubicBezTo>
                      <a:pt x="11366500" y="635000"/>
                      <a:pt x="11379200" y="635000"/>
                      <a:pt x="11379200" y="647700"/>
                    </a:cubicBezTo>
                    <a:cubicBezTo>
                      <a:pt x="11391900" y="660400"/>
                      <a:pt x="11391900" y="673100"/>
                      <a:pt x="11379200" y="673100"/>
                    </a:cubicBezTo>
                    <a:lnTo>
                      <a:pt x="11264900" y="901700"/>
                    </a:lnTo>
                    <a:cubicBezTo>
                      <a:pt x="11252200" y="914400"/>
                      <a:pt x="11264900" y="927100"/>
                      <a:pt x="11277600" y="939800"/>
                    </a:cubicBezTo>
                    <a:cubicBezTo>
                      <a:pt x="11290300" y="939800"/>
                      <a:pt x="11303000" y="939800"/>
                      <a:pt x="11315700" y="927100"/>
                    </a:cubicBezTo>
                    <a:lnTo>
                      <a:pt x="11430000" y="698500"/>
                    </a:lnTo>
                    <a:cubicBezTo>
                      <a:pt x="11442700" y="673100"/>
                      <a:pt x="11442700" y="647700"/>
                      <a:pt x="11430000" y="622300"/>
                    </a:cubicBezTo>
                    <a:cubicBezTo>
                      <a:pt x="11417300" y="596900"/>
                      <a:pt x="11391900" y="584200"/>
                      <a:pt x="11353800" y="584200"/>
                    </a:cubicBezTo>
                    <a:lnTo>
                      <a:pt x="11328400" y="584200"/>
                    </a:lnTo>
                    <a:cubicBezTo>
                      <a:pt x="11315700" y="584200"/>
                      <a:pt x="11303000" y="571500"/>
                      <a:pt x="11303000" y="571500"/>
                    </a:cubicBezTo>
                    <a:cubicBezTo>
                      <a:pt x="11290300" y="558800"/>
                      <a:pt x="11290300" y="546100"/>
                      <a:pt x="11303000" y="533400"/>
                    </a:cubicBezTo>
                    <a:lnTo>
                      <a:pt x="11391900" y="368300"/>
                    </a:lnTo>
                    <a:cubicBezTo>
                      <a:pt x="11391900" y="368300"/>
                      <a:pt x="11391900" y="355600"/>
                      <a:pt x="11391900" y="355600"/>
                    </a:cubicBezTo>
                    <a:cubicBezTo>
                      <a:pt x="11391900" y="342900"/>
                      <a:pt x="11391900" y="342900"/>
                      <a:pt x="11379200" y="330200"/>
                    </a:cubicBezTo>
                    <a:moveTo>
                      <a:pt x="11010900" y="1320800"/>
                    </a:moveTo>
                    <a:cubicBezTo>
                      <a:pt x="11010900" y="1295400"/>
                      <a:pt x="11036300" y="1270000"/>
                      <a:pt x="11061700" y="1270000"/>
                    </a:cubicBezTo>
                    <a:lnTo>
                      <a:pt x="11620500" y="1270000"/>
                    </a:lnTo>
                    <a:cubicBezTo>
                      <a:pt x="11645900" y="1270000"/>
                      <a:pt x="11671300" y="1295400"/>
                      <a:pt x="11671300" y="1320800"/>
                    </a:cubicBezTo>
                    <a:cubicBezTo>
                      <a:pt x="11671300" y="1358900"/>
                      <a:pt x="11645900" y="1384300"/>
                      <a:pt x="11620500" y="1384300"/>
                    </a:cubicBezTo>
                    <a:lnTo>
                      <a:pt x="11061700" y="1384300"/>
                    </a:lnTo>
                    <a:cubicBezTo>
                      <a:pt x="11036300" y="1384300"/>
                      <a:pt x="11010900" y="1358900"/>
                      <a:pt x="11010900" y="1320800"/>
                    </a:cubicBezTo>
                    <a:moveTo>
                      <a:pt x="11125200" y="1435100"/>
                    </a:moveTo>
                    <a:cubicBezTo>
                      <a:pt x="11087100" y="1435100"/>
                      <a:pt x="11061700" y="1460500"/>
                      <a:pt x="11061700" y="1485900"/>
                    </a:cubicBezTo>
                    <a:cubicBezTo>
                      <a:pt x="11061700" y="1524000"/>
                      <a:pt x="11087100" y="1549400"/>
                      <a:pt x="11125200" y="1549400"/>
                    </a:cubicBezTo>
                    <a:lnTo>
                      <a:pt x="11557000" y="1549400"/>
                    </a:lnTo>
                    <a:cubicBezTo>
                      <a:pt x="11595100" y="1549400"/>
                      <a:pt x="11620500" y="1524000"/>
                      <a:pt x="11620500" y="1485900"/>
                    </a:cubicBezTo>
                    <a:cubicBezTo>
                      <a:pt x="11620500" y="1460500"/>
                      <a:pt x="11595100" y="1435100"/>
                      <a:pt x="11557000" y="1435100"/>
                    </a:cubicBezTo>
                    <a:lnTo>
                      <a:pt x="11125200" y="1435100"/>
                    </a:lnTo>
                    <a:moveTo>
                      <a:pt x="11125200" y="1600200"/>
                    </a:moveTo>
                    <a:lnTo>
                      <a:pt x="11125200" y="1612900"/>
                    </a:lnTo>
                    <a:cubicBezTo>
                      <a:pt x="11150600" y="1701800"/>
                      <a:pt x="11239500" y="1765300"/>
                      <a:pt x="11341100" y="1765300"/>
                    </a:cubicBezTo>
                    <a:cubicBezTo>
                      <a:pt x="11442700" y="1765300"/>
                      <a:pt x="11531600" y="1701800"/>
                      <a:pt x="11557000" y="1612900"/>
                    </a:cubicBezTo>
                    <a:lnTo>
                      <a:pt x="11557000" y="1600200"/>
                    </a:lnTo>
                    <a:lnTo>
                      <a:pt x="11125200" y="1600200"/>
                    </a:lnTo>
                  </a:path>
                </a:pathLst>
              </a:custGeom>
              <a:solidFill>
                <a:srgbClr val="4480D8"/>
              </a:solidFill>
            </p:spPr>
            <p:txBody>
              <a:bodyPr/>
              <a:lstStyle/>
              <a:p>
                <a:endParaRPr lang="en-GB"/>
              </a:p>
            </p:txBody>
          </p:sp>
          <p:sp>
            <p:nvSpPr>
              <p:cNvPr id="31" name="Freeform 31"/>
              <p:cNvSpPr/>
              <p:nvPr/>
            </p:nvSpPr>
            <p:spPr>
              <a:xfrm>
                <a:off x="11963400" y="0"/>
                <a:ext cx="1346200" cy="1765300"/>
              </a:xfrm>
              <a:custGeom>
                <a:avLst/>
                <a:gdLst/>
                <a:ahLst/>
                <a:cxnLst/>
                <a:rect l="l" t="t" r="r" b="b"/>
                <a:pathLst>
                  <a:path w="1346200" h="1765300">
                    <a:moveTo>
                      <a:pt x="38100" y="685800"/>
                    </a:moveTo>
                    <a:cubicBezTo>
                      <a:pt x="0" y="317500"/>
                      <a:pt x="279400" y="0"/>
                      <a:pt x="647700" y="0"/>
                    </a:cubicBezTo>
                    <a:lnTo>
                      <a:pt x="698500" y="0"/>
                    </a:lnTo>
                    <a:cubicBezTo>
                      <a:pt x="1066800" y="0"/>
                      <a:pt x="1346200" y="317500"/>
                      <a:pt x="1295400" y="685800"/>
                    </a:cubicBezTo>
                    <a:cubicBezTo>
                      <a:pt x="1282700" y="774700"/>
                      <a:pt x="1257300" y="876300"/>
                      <a:pt x="1206500" y="952500"/>
                    </a:cubicBezTo>
                    <a:lnTo>
                      <a:pt x="1092200" y="1155700"/>
                    </a:lnTo>
                    <a:cubicBezTo>
                      <a:pt x="1066800" y="1193800"/>
                      <a:pt x="1028700" y="1219200"/>
                      <a:pt x="990600" y="1219200"/>
                    </a:cubicBezTo>
                    <a:lnTo>
                      <a:pt x="355600" y="1219200"/>
                    </a:lnTo>
                    <a:cubicBezTo>
                      <a:pt x="304800" y="1219200"/>
                      <a:pt x="266700" y="1193800"/>
                      <a:pt x="254000" y="1155700"/>
                    </a:cubicBezTo>
                    <a:lnTo>
                      <a:pt x="139700" y="952500"/>
                    </a:lnTo>
                    <a:cubicBezTo>
                      <a:pt x="88900" y="876300"/>
                      <a:pt x="50800" y="774700"/>
                      <a:pt x="38100" y="685800"/>
                    </a:cubicBezTo>
                    <a:moveTo>
                      <a:pt x="711200" y="330200"/>
                    </a:moveTo>
                    <a:cubicBezTo>
                      <a:pt x="711200" y="330200"/>
                      <a:pt x="698500" y="330200"/>
                      <a:pt x="698500" y="330200"/>
                    </a:cubicBezTo>
                    <a:cubicBezTo>
                      <a:pt x="685800" y="330200"/>
                      <a:pt x="685800" y="342900"/>
                      <a:pt x="673100" y="342900"/>
                    </a:cubicBezTo>
                    <a:lnTo>
                      <a:pt x="584200" y="508000"/>
                    </a:lnTo>
                    <a:cubicBezTo>
                      <a:pt x="571500" y="533400"/>
                      <a:pt x="571500" y="571500"/>
                      <a:pt x="584200" y="596900"/>
                    </a:cubicBezTo>
                    <a:cubicBezTo>
                      <a:pt x="596900" y="622300"/>
                      <a:pt x="622300" y="635000"/>
                      <a:pt x="660400" y="635000"/>
                    </a:cubicBezTo>
                    <a:lnTo>
                      <a:pt x="685800" y="635000"/>
                    </a:lnTo>
                    <a:cubicBezTo>
                      <a:pt x="698500" y="635000"/>
                      <a:pt x="711200" y="635000"/>
                      <a:pt x="711200" y="647700"/>
                    </a:cubicBezTo>
                    <a:cubicBezTo>
                      <a:pt x="723900" y="660400"/>
                      <a:pt x="723900" y="673100"/>
                      <a:pt x="711200" y="673100"/>
                    </a:cubicBezTo>
                    <a:lnTo>
                      <a:pt x="596900" y="901700"/>
                    </a:lnTo>
                    <a:cubicBezTo>
                      <a:pt x="584200" y="914400"/>
                      <a:pt x="596900" y="927100"/>
                      <a:pt x="609600" y="939800"/>
                    </a:cubicBezTo>
                    <a:cubicBezTo>
                      <a:pt x="622300" y="939800"/>
                      <a:pt x="635000" y="939800"/>
                      <a:pt x="647700" y="927100"/>
                    </a:cubicBezTo>
                    <a:lnTo>
                      <a:pt x="762000" y="698500"/>
                    </a:lnTo>
                    <a:cubicBezTo>
                      <a:pt x="774700" y="673100"/>
                      <a:pt x="774700" y="647700"/>
                      <a:pt x="762000" y="622300"/>
                    </a:cubicBezTo>
                    <a:cubicBezTo>
                      <a:pt x="749300" y="596900"/>
                      <a:pt x="723900" y="584200"/>
                      <a:pt x="685800" y="584200"/>
                    </a:cubicBezTo>
                    <a:lnTo>
                      <a:pt x="660400" y="584200"/>
                    </a:lnTo>
                    <a:cubicBezTo>
                      <a:pt x="647700" y="584200"/>
                      <a:pt x="635000" y="571500"/>
                      <a:pt x="635000" y="571500"/>
                    </a:cubicBezTo>
                    <a:cubicBezTo>
                      <a:pt x="622300" y="558800"/>
                      <a:pt x="622300" y="546100"/>
                      <a:pt x="635000" y="533400"/>
                    </a:cubicBezTo>
                    <a:lnTo>
                      <a:pt x="723900" y="368300"/>
                    </a:lnTo>
                    <a:cubicBezTo>
                      <a:pt x="723900" y="368300"/>
                      <a:pt x="723900" y="355600"/>
                      <a:pt x="723900" y="355600"/>
                    </a:cubicBezTo>
                    <a:cubicBezTo>
                      <a:pt x="723900" y="342900"/>
                      <a:pt x="723900" y="342900"/>
                      <a:pt x="711200" y="330200"/>
                    </a:cubicBezTo>
                    <a:moveTo>
                      <a:pt x="342900" y="1320800"/>
                    </a:moveTo>
                    <a:cubicBezTo>
                      <a:pt x="342900" y="1295400"/>
                      <a:pt x="368300" y="1270000"/>
                      <a:pt x="393700" y="1270000"/>
                    </a:cubicBezTo>
                    <a:lnTo>
                      <a:pt x="952500" y="1270000"/>
                    </a:lnTo>
                    <a:cubicBezTo>
                      <a:pt x="977900" y="1270000"/>
                      <a:pt x="1003300" y="1295400"/>
                      <a:pt x="1003300" y="1320800"/>
                    </a:cubicBezTo>
                    <a:cubicBezTo>
                      <a:pt x="1003300" y="1358900"/>
                      <a:pt x="977900" y="1384300"/>
                      <a:pt x="952500" y="1384300"/>
                    </a:cubicBezTo>
                    <a:lnTo>
                      <a:pt x="393700" y="1384300"/>
                    </a:lnTo>
                    <a:cubicBezTo>
                      <a:pt x="368300" y="1384300"/>
                      <a:pt x="342900" y="1358900"/>
                      <a:pt x="342900" y="1320800"/>
                    </a:cubicBezTo>
                    <a:moveTo>
                      <a:pt x="457200" y="1435100"/>
                    </a:moveTo>
                    <a:cubicBezTo>
                      <a:pt x="419100" y="1435100"/>
                      <a:pt x="393700" y="1460500"/>
                      <a:pt x="393700" y="1485900"/>
                    </a:cubicBezTo>
                    <a:cubicBezTo>
                      <a:pt x="393700" y="1524000"/>
                      <a:pt x="419100" y="1549400"/>
                      <a:pt x="457200" y="1549400"/>
                    </a:cubicBezTo>
                    <a:lnTo>
                      <a:pt x="889000" y="1549400"/>
                    </a:lnTo>
                    <a:cubicBezTo>
                      <a:pt x="927100" y="1549400"/>
                      <a:pt x="952500" y="1524000"/>
                      <a:pt x="952500" y="1485900"/>
                    </a:cubicBezTo>
                    <a:cubicBezTo>
                      <a:pt x="952500" y="1460500"/>
                      <a:pt x="927100" y="1435100"/>
                      <a:pt x="889000" y="1435100"/>
                    </a:cubicBezTo>
                    <a:lnTo>
                      <a:pt x="457200" y="1435100"/>
                    </a:lnTo>
                    <a:moveTo>
                      <a:pt x="457200" y="1600200"/>
                    </a:moveTo>
                    <a:lnTo>
                      <a:pt x="457200" y="1612900"/>
                    </a:lnTo>
                    <a:cubicBezTo>
                      <a:pt x="482600" y="1701800"/>
                      <a:pt x="571500" y="1765300"/>
                      <a:pt x="673100" y="1765300"/>
                    </a:cubicBezTo>
                    <a:cubicBezTo>
                      <a:pt x="774700" y="1765300"/>
                      <a:pt x="863600" y="1701800"/>
                      <a:pt x="889000" y="1612900"/>
                    </a:cubicBezTo>
                    <a:lnTo>
                      <a:pt x="889000" y="1600200"/>
                    </a:lnTo>
                    <a:lnTo>
                      <a:pt x="457200" y="1600200"/>
                    </a:lnTo>
                  </a:path>
                </a:pathLst>
              </a:custGeom>
              <a:solidFill>
                <a:srgbClr val="DFDFDF"/>
              </a:solidFill>
            </p:spPr>
            <p:txBody>
              <a:bodyPr/>
              <a:lstStyle/>
              <a:p>
                <a:endParaRPr lang="en-GB"/>
              </a:p>
            </p:txBody>
          </p:sp>
        </p:grpSp>
      </p:grpSp>
      <p:grpSp>
        <p:nvGrpSpPr>
          <p:cNvPr id="32" name="Group 32"/>
          <p:cNvGrpSpPr/>
          <p:nvPr/>
        </p:nvGrpSpPr>
        <p:grpSpPr>
          <a:xfrm>
            <a:off x="10130863" y="8596865"/>
            <a:ext cx="7715250" cy="1148469"/>
            <a:chOff x="0" y="0"/>
            <a:chExt cx="10287000" cy="1531292"/>
          </a:xfrm>
        </p:grpSpPr>
        <p:grpSp>
          <p:nvGrpSpPr>
            <p:cNvPr id="33" name="Group 33"/>
            <p:cNvGrpSpPr>
              <a:grpSpLocks noChangeAspect="1"/>
            </p:cNvGrpSpPr>
            <p:nvPr/>
          </p:nvGrpSpPr>
          <p:grpSpPr>
            <a:xfrm>
              <a:off x="0" y="0"/>
              <a:ext cx="10287000" cy="1531292"/>
              <a:chOff x="0" y="0"/>
              <a:chExt cx="13271500" cy="1975556"/>
            </a:xfrm>
          </p:grpSpPr>
          <p:sp>
            <p:nvSpPr>
              <p:cNvPr id="34" name="Freeform 34"/>
              <p:cNvSpPr/>
              <p:nvPr/>
            </p:nvSpPr>
            <p:spPr>
              <a:xfrm>
                <a:off x="0" y="0"/>
                <a:ext cx="9271000" cy="1981200"/>
              </a:xfrm>
              <a:custGeom>
                <a:avLst/>
                <a:gdLst/>
                <a:ahLst/>
                <a:cxnLst/>
                <a:rect l="l" t="t" r="r" b="b"/>
                <a:pathLst>
                  <a:path w="9271000" h="1981200">
                    <a:moveTo>
                      <a:pt x="0" y="139700"/>
                    </a:moveTo>
                    <a:cubicBezTo>
                      <a:pt x="0" y="63500"/>
                      <a:pt x="63500" y="0"/>
                      <a:pt x="139700" y="0"/>
                    </a:cubicBezTo>
                    <a:lnTo>
                      <a:pt x="1130300" y="0"/>
                    </a:lnTo>
                    <a:cubicBezTo>
                      <a:pt x="1206500" y="0"/>
                      <a:pt x="1270000" y="63500"/>
                      <a:pt x="1270000" y="139700"/>
                    </a:cubicBezTo>
                    <a:lnTo>
                      <a:pt x="1270000" y="1828800"/>
                    </a:lnTo>
                    <a:cubicBezTo>
                      <a:pt x="1270000" y="1917700"/>
                      <a:pt x="1206500" y="1981200"/>
                      <a:pt x="1130300" y="1981200"/>
                    </a:cubicBezTo>
                    <a:lnTo>
                      <a:pt x="850900" y="1981200"/>
                    </a:lnTo>
                    <a:lnTo>
                      <a:pt x="850900" y="1625600"/>
                    </a:lnTo>
                    <a:cubicBezTo>
                      <a:pt x="850900" y="1587500"/>
                      <a:pt x="812800" y="1549400"/>
                      <a:pt x="774700" y="1549400"/>
                    </a:cubicBezTo>
                    <a:lnTo>
                      <a:pt x="495300" y="1549400"/>
                    </a:lnTo>
                    <a:cubicBezTo>
                      <a:pt x="457200" y="1549400"/>
                      <a:pt x="419100" y="1587500"/>
                      <a:pt x="419100" y="1625600"/>
                    </a:cubicBezTo>
                    <a:lnTo>
                      <a:pt x="419100" y="1981200"/>
                    </a:lnTo>
                    <a:lnTo>
                      <a:pt x="139700" y="1981200"/>
                    </a:lnTo>
                    <a:cubicBezTo>
                      <a:pt x="63500" y="1981200"/>
                      <a:pt x="0" y="1917700"/>
                      <a:pt x="0" y="1828800"/>
                    </a:cubicBezTo>
                    <a:lnTo>
                      <a:pt x="0" y="139700"/>
                    </a:lnTo>
                    <a:moveTo>
                      <a:pt x="596900" y="635000"/>
                    </a:moveTo>
                    <a:cubicBezTo>
                      <a:pt x="584200" y="635000"/>
                      <a:pt x="558800" y="647700"/>
                      <a:pt x="558800" y="673100"/>
                    </a:cubicBezTo>
                    <a:lnTo>
                      <a:pt x="558800" y="812800"/>
                    </a:lnTo>
                    <a:cubicBezTo>
                      <a:pt x="558800" y="825500"/>
                      <a:pt x="584200" y="850900"/>
                      <a:pt x="596900" y="850900"/>
                    </a:cubicBezTo>
                    <a:lnTo>
                      <a:pt x="673100" y="850900"/>
                    </a:lnTo>
                    <a:cubicBezTo>
                      <a:pt x="685800" y="850900"/>
                      <a:pt x="711200" y="825500"/>
                      <a:pt x="711200" y="812800"/>
                    </a:cubicBezTo>
                    <a:lnTo>
                      <a:pt x="711200" y="673100"/>
                    </a:lnTo>
                    <a:cubicBezTo>
                      <a:pt x="711200" y="647700"/>
                      <a:pt x="685800" y="635000"/>
                      <a:pt x="673100" y="635000"/>
                    </a:cubicBezTo>
                    <a:lnTo>
                      <a:pt x="596900" y="635000"/>
                    </a:lnTo>
                    <a:moveTo>
                      <a:pt x="558800" y="241300"/>
                    </a:moveTo>
                    <a:lnTo>
                      <a:pt x="558800" y="393700"/>
                    </a:lnTo>
                    <a:cubicBezTo>
                      <a:pt x="558800" y="406400"/>
                      <a:pt x="584200" y="419100"/>
                      <a:pt x="596900" y="419100"/>
                    </a:cubicBezTo>
                    <a:lnTo>
                      <a:pt x="673100" y="419100"/>
                    </a:lnTo>
                    <a:cubicBezTo>
                      <a:pt x="685800" y="419100"/>
                      <a:pt x="711200" y="406400"/>
                      <a:pt x="711200" y="393700"/>
                    </a:cubicBezTo>
                    <a:lnTo>
                      <a:pt x="711200" y="241300"/>
                    </a:lnTo>
                    <a:cubicBezTo>
                      <a:pt x="711200" y="228600"/>
                      <a:pt x="685800" y="215900"/>
                      <a:pt x="673100" y="215900"/>
                    </a:cubicBezTo>
                    <a:lnTo>
                      <a:pt x="596900" y="215900"/>
                    </a:lnTo>
                    <a:cubicBezTo>
                      <a:pt x="584200" y="215900"/>
                      <a:pt x="558800" y="228600"/>
                      <a:pt x="558800" y="241300"/>
                    </a:cubicBezTo>
                    <a:moveTo>
                      <a:pt x="952500" y="1054100"/>
                    </a:moveTo>
                    <a:cubicBezTo>
                      <a:pt x="927100" y="1054100"/>
                      <a:pt x="914400" y="1079500"/>
                      <a:pt x="914400" y="1092200"/>
                    </a:cubicBezTo>
                    <a:lnTo>
                      <a:pt x="914400" y="1231900"/>
                    </a:lnTo>
                    <a:cubicBezTo>
                      <a:pt x="914400" y="1257300"/>
                      <a:pt x="927100" y="1270000"/>
                      <a:pt x="952500" y="1270000"/>
                    </a:cubicBezTo>
                    <a:lnTo>
                      <a:pt x="1028700" y="1270000"/>
                    </a:lnTo>
                    <a:cubicBezTo>
                      <a:pt x="1041400" y="1270000"/>
                      <a:pt x="1054100" y="1257300"/>
                      <a:pt x="1054100" y="1231900"/>
                    </a:cubicBezTo>
                    <a:lnTo>
                      <a:pt x="1054100" y="1092200"/>
                    </a:lnTo>
                    <a:cubicBezTo>
                      <a:pt x="1054100" y="1079500"/>
                      <a:pt x="1041400" y="1054100"/>
                      <a:pt x="1028700" y="1054100"/>
                    </a:cubicBezTo>
                    <a:lnTo>
                      <a:pt x="952500" y="1054100"/>
                    </a:lnTo>
                    <a:moveTo>
                      <a:pt x="914400" y="673100"/>
                    </a:moveTo>
                    <a:lnTo>
                      <a:pt x="914400" y="812800"/>
                    </a:lnTo>
                    <a:cubicBezTo>
                      <a:pt x="914400" y="825500"/>
                      <a:pt x="927100" y="850900"/>
                      <a:pt x="952500" y="850900"/>
                    </a:cubicBezTo>
                    <a:lnTo>
                      <a:pt x="1028700" y="850900"/>
                    </a:lnTo>
                    <a:cubicBezTo>
                      <a:pt x="1041400" y="850900"/>
                      <a:pt x="1054100" y="825500"/>
                      <a:pt x="1054100" y="812800"/>
                    </a:cubicBezTo>
                    <a:lnTo>
                      <a:pt x="1054100" y="673100"/>
                    </a:lnTo>
                    <a:cubicBezTo>
                      <a:pt x="1054100" y="647700"/>
                      <a:pt x="1041400" y="635000"/>
                      <a:pt x="1028700" y="635000"/>
                    </a:cubicBezTo>
                    <a:lnTo>
                      <a:pt x="952500" y="635000"/>
                    </a:lnTo>
                    <a:cubicBezTo>
                      <a:pt x="927100" y="635000"/>
                      <a:pt x="914400" y="647700"/>
                      <a:pt x="914400" y="673100"/>
                    </a:cubicBezTo>
                    <a:moveTo>
                      <a:pt x="952500" y="215900"/>
                    </a:moveTo>
                    <a:cubicBezTo>
                      <a:pt x="927100" y="215900"/>
                      <a:pt x="914400" y="228600"/>
                      <a:pt x="914400" y="241300"/>
                    </a:cubicBezTo>
                    <a:lnTo>
                      <a:pt x="914400" y="393700"/>
                    </a:lnTo>
                    <a:cubicBezTo>
                      <a:pt x="914400" y="406400"/>
                      <a:pt x="927100" y="419100"/>
                      <a:pt x="952500" y="419100"/>
                    </a:cubicBezTo>
                    <a:lnTo>
                      <a:pt x="1028700" y="419100"/>
                    </a:lnTo>
                    <a:cubicBezTo>
                      <a:pt x="1041400" y="419100"/>
                      <a:pt x="1054100" y="406400"/>
                      <a:pt x="1054100" y="393700"/>
                    </a:cubicBezTo>
                    <a:lnTo>
                      <a:pt x="1054100" y="241300"/>
                    </a:lnTo>
                    <a:cubicBezTo>
                      <a:pt x="1054100" y="228600"/>
                      <a:pt x="1041400" y="215900"/>
                      <a:pt x="1028700" y="215900"/>
                    </a:cubicBezTo>
                    <a:lnTo>
                      <a:pt x="952500" y="215900"/>
                    </a:lnTo>
                    <a:moveTo>
                      <a:pt x="215900" y="1092200"/>
                    </a:moveTo>
                    <a:lnTo>
                      <a:pt x="215900" y="1231900"/>
                    </a:lnTo>
                    <a:cubicBezTo>
                      <a:pt x="215900" y="1257300"/>
                      <a:pt x="228600" y="1270000"/>
                      <a:pt x="241300" y="1270000"/>
                    </a:cubicBezTo>
                    <a:lnTo>
                      <a:pt x="317500" y="1270000"/>
                    </a:lnTo>
                    <a:cubicBezTo>
                      <a:pt x="342900" y="1270000"/>
                      <a:pt x="355600" y="1257300"/>
                      <a:pt x="355600" y="1231900"/>
                    </a:cubicBezTo>
                    <a:lnTo>
                      <a:pt x="355600" y="1092200"/>
                    </a:lnTo>
                    <a:cubicBezTo>
                      <a:pt x="355600" y="1079500"/>
                      <a:pt x="342900" y="1054100"/>
                      <a:pt x="317500" y="1054100"/>
                    </a:cubicBezTo>
                    <a:lnTo>
                      <a:pt x="241300" y="1054100"/>
                    </a:lnTo>
                    <a:cubicBezTo>
                      <a:pt x="228600" y="1054100"/>
                      <a:pt x="215900" y="1079500"/>
                      <a:pt x="215900" y="1092200"/>
                    </a:cubicBezTo>
                    <a:moveTo>
                      <a:pt x="241300" y="635000"/>
                    </a:moveTo>
                    <a:cubicBezTo>
                      <a:pt x="228600" y="635000"/>
                      <a:pt x="215900" y="647700"/>
                      <a:pt x="215900" y="673100"/>
                    </a:cubicBezTo>
                    <a:lnTo>
                      <a:pt x="215900" y="812800"/>
                    </a:lnTo>
                    <a:cubicBezTo>
                      <a:pt x="215900" y="825500"/>
                      <a:pt x="228600" y="850900"/>
                      <a:pt x="241300" y="850900"/>
                    </a:cubicBezTo>
                    <a:lnTo>
                      <a:pt x="317500" y="850900"/>
                    </a:lnTo>
                    <a:cubicBezTo>
                      <a:pt x="342900" y="850900"/>
                      <a:pt x="355600" y="825500"/>
                      <a:pt x="355600" y="812800"/>
                    </a:cubicBezTo>
                    <a:lnTo>
                      <a:pt x="355600" y="673100"/>
                    </a:lnTo>
                    <a:cubicBezTo>
                      <a:pt x="355600" y="647700"/>
                      <a:pt x="342900" y="635000"/>
                      <a:pt x="317500" y="635000"/>
                    </a:cubicBezTo>
                    <a:lnTo>
                      <a:pt x="241300" y="635000"/>
                    </a:lnTo>
                    <a:moveTo>
                      <a:pt x="215900" y="241300"/>
                    </a:moveTo>
                    <a:lnTo>
                      <a:pt x="215900" y="393700"/>
                    </a:lnTo>
                    <a:cubicBezTo>
                      <a:pt x="215900" y="406400"/>
                      <a:pt x="228600" y="419100"/>
                      <a:pt x="241300" y="419100"/>
                    </a:cubicBezTo>
                    <a:lnTo>
                      <a:pt x="317500" y="419100"/>
                    </a:lnTo>
                    <a:cubicBezTo>
                      <a:pt x="342900" y="419100"/>
                      <a:pt x="355600" y="406400"/>
                      <a:pt x="355600" y="393700"/>
                    </a:cubicBezTo>
                    <a:lnTo>
                      <a:pt x="355600" y="241300"/>
                    </a:lnTo>
                    <a:cubicBezTo>
                      <a:pt x="355600" y="228600"/>
                      <a:pt x="342900" y="215900"/>
                      <a:pt x="317500" y="215900"/>
                    </a:cubicBezTo>
                    <a:lnTo>
                      <a:pt x="241300" y="215900"/>
                    </a:lnTo>
                    <a:cubicBezTo>
                      <a:pt x="228600" y="215900"/>
                      <a:pt x="215900" y="228600"/>
                      <a:pt x="215900" y="241300"/>
                    </a:cubicBezTo>
                    <a:moveTo>
                      <a:pt x="596900" y="1054100"/>
                    </a:moveTo>
                    <a:cubicBezTo>
                      <a:pt x="584200" y="1054100"/>
                      <a:pt x="558800" y="1079500"/>
                      <a:pt x="558800" y="1092200"/>
                    </a:cubicBezTo>
                    <a:lnTo>
                      <a:pt x="558800" y="1231900"/>
                    </a:lnTo>
                    <a:cubicBezTo>
                      <a:pt x="558800" y="1257300"/>
                      <a:pt x="584200" y="1270000"/>
                      <a:pt x="596900" y="1270000"/>
                    </a:cubicBezTo>
                    <a:lnTo>
                      <a:pt x="673100" y="1270000"/>
                    </a:lnTo>
                    <a:cubicBezTo>
                      <a:pt x="685800" y="1270000"/>
                      <a:pt x="711200" y="1257300"/>
                      <a:pt x="711200" y="1231900"/>
                    </a:cubicBezTo>
                    <a:lnTo>
                      <a:pt x="711200" y="1092200"/>
                    </a:lnTo>
                    <a:cubicBezTo>
                      <a:pt x="711200" y="1079500"/>
                      <a:pt x="685800" y="1054100"/>
                      <a:pt x="673100" y="1054100"/>
                    </a:cubicBezTo>
                    <a:lnTo>
                      <a:pt x="596900" y="1054100"/>
                    </a:lnTo>
                    <a:moveTo>
                      <a:pt x="774700" y="1625600"/>
                    </a:moveTo>
                    <a:lnTo>
                      <a:pt x="774700" y="1981200"/>
                    </a:lnTo>
                    <a:lnTo>
                      <a:pt x="495300" y="1981200"/>
                    </a:lnTo>
                    <a:lnTo>
                      <a:pt x="495300" y="1625600"/>
                    </a:lnTo>
                    <a:lnTo>
                      <a:pt x="774700" y="1625600"/>
                    </a:lnTo>
                    <a:moveTo>
                      <a:pt x="1333500" y="139700"/>
                    </a:moveTo>
                    <a:cubicBezTo>
                      <a:pt x="1333500" y="63500"/>
                      <a:pt x="1397000" y="0"/>
                      <a:pt x="1473200" y="0"/>
                    </a:cubicBezTo>
                    <a:lnTo>
                      <a:pt x="2463800" y="0"/>
                    </a:lnTo>
                    <a:cubicBezTo>
                      <a:pt x="2540000" y="0"/>
                      <a:pt x="2603500" y="63500"/>
                      <a:pt x="2603500" y="139700"/>
                    </a:cubicBezTo>
                    <a:lnTo>
                      <a:pt x="2603500" y="1828800"/>
                    </a:lnTo>
                    <a:cubicBezTo>
                      <a:pt x="2603500" y="1917700"/>
                      <a:pt x="2540000" y="1981200"/>
                      <a:pt x="2463800" y="1981200"/>
                    </a:cubicBezTo>
                    <a:lnTo>
                      <a:pt x="2184400" y="1981200"/>
                    </a:lnTo>
                    <a:lnTo>
                      <a:pt x="2184400" y="1625600"/>
                    </a:lnTo>
                    <a:cubicBezTo>
                      <a:pt x="2184400" y="1587500"/>
                      <a:pt x="2146300" y="1549400"/>
                      <a:pt x="2108200" y="1549400"/>
                    </a:cubicBezTo>
                    <a:lnTo>
                      <a:pt x="1828800" y="1549400"/>
                    </a:lnTo>
                    <a:cubicBezTo>
                      <a:pt x="1790700" y="1549400"/>
                      <a:pt x="1752600" y="1587500"/>
                      <a:pt x="1752600" y="1625600"/>
                    </a:cubicBezTo>
                    <a:lnTo>
                      <a:pt x="1752600" y="1981200"/>
                    </a:lnTo>
                    <a:lnTo>
                      <a:pt x="1473200" y="1981200"/>
                    </a:lnTo>
                    <a:cubicBezTo>
                      <a:pt x="1397000" y="1981200"/>
                      <a:pt x="1333500" y="1917700"/>
                      <a:pt x="1333500" y="1828800"/>
                    </a:cubicBezTo>
                    <a:lnTo>
                      <a:pt x="1333500" y="139700"/>
                    </a:lnTo>
                    <a:moveTo>
                      <a:pt x="1930400" y="635000"/>
                    </a:moveTo>
                    <a:cubicBezTo>
                      <a:pt x="1917700" y="635000"/>
                      <a:pt x="1892300" y="647700"/>
                      <a:pt x="1892300" y="673100"/>
                    </a:cubicBezTo>
                    <a:lnTo>
                      <a:pt x="1892300" y="812800"/>
                    </a:lnTo>
                    <a:cubicBezTo>
                      <a:pt x="1892300" y="825500"/>
                      <a:pt x="1917700" y="850900"/>
                      <a:pt x="1930400" y="850900"/>
                    </a:cubicBezTo>
                    <a:lnTo>
                      <a:pt x="2006600" y="850900"/>
                    </a:lnTo>
                    <a:cubicBezTo>
                      <a:pt x="2019300" y="850900"/>
                      <a:pt x="2044700" y="825500"/>
                      <a:pt x="2044700" y="812800"/>
                    </a:cubicBezTo>
                    <a:lnTo>
                      <a:pt x="2044700" y="673100"/>
                    </a:lnTo>
                    <a:cubicBezTo>
                      <a:pt x="2044700" y="647700"/>
                      <a:pt x="2019300" y="635000"/>
                      <a:pt x="2006600" y="635000"/>
                    </a:cubicBezTo>
                    <a:lnTo>
                      <a:pt x="1930400" y="635000"/>
                    </a:lnTo>
                    <a:moveTo>
                      <a:pt x="1892300" y="241300"/>
                    </a:moveTo>
                    <a:lnTo>
                      <a:pt x="1892300" y="393700"/>
                    </a:lnTo>
                    <a:cubicBezTo>
                      <a:pt x="1892300" y="406400"/>
                      <a:pt x="1917700" y="419100"/>
                      <a:pt x="1930400" y="419100"/>
                    </a:cubicBezTo>
                    <a:lnTo>
                      <a:pt x="2006600" y="419100"/>
                    </a:lnTo>
                    <a:cubicBezTo>
                      <a:pt x="2019300" y="419100"/>
                      <a:pt x="2044700" y="406400"/>
                      <a:pt x="2044700" y="393700"/>
                    </a:cubicBezTo>
                    <a:lnTo>
                      <a:pt x="2044700" y="241300"/>
                    </a:lnTo>
                    <a:cubicBezTo>
                      <a:pt x="2044700" y="228600"/>
                      <a:pt x="2019300" y="215900"/>
                      <a:pt x="2006600" y="215900"/>
                    </a:cubicBezTo>
                    <a:lnTo>
                      <a:pt x="1930400" y="215900"/>
                    </a:lnTo>
                    <a:cubicBezTo>
                      <a:pt x="1917700" y="215900"/>
                      <a:pt x="1892300" y="228600"/>
                      <a:pt x="1892300" y="241300"/>
                    </a:cubicBezTo>
                    <a:moveTo>
                      <a:pt x="2286000" y="1054100"/>
                    </a:moveTo>
                    <a:cubicBezTo>
                      <a:pt x="2260600" y="1054100"/>
                      <a:pt x="2247900" y="1079500"/>
                      <a:pt x="2247900" y="1092200"/>
                    </a:cubicBezTo>
                    <a:lnTo>
                      <a:pt x="2247900" y="1231900"/>
                    </a:lnTo>
                    <a:cubicBezTo>
                      <a:pt x="2247900" y="1257300"/>
                      <a:pt x="2260600" y="1270000"/>
                      <a:pt x="2286000" y="1270000"/>
                    </a:cubicBezTo>
                    <a:lnTo>
                      <a:pt x="2362200" y="1270000"/>
                    </a:lnTo>
                    <a:cubicBezTo>
                      <a:pt x="2374900" y="1270000"/>
                      <a:pt x="2387600" y="1257300"/>
                      <a:pt x="2387600" y="1231900"/>
                    </a:cubicBezTo>
                    <a:lnTo>
                      <a:pt x="2387600" y="1092200"/>
                    </a:lnTo>
                    <a:cubicBezTo>
                      <a:pt x="2387600" y="1079500"/>
                      <a:pt x="2374900" y="1054100"/>
                      <a:pt x="2362200" y="1054100"/>
                    </a:cubicBezTo>
                    <a:lnTo>
                      <a:pt x="2286000" y="1054100"/>
                    </a:lnTo>
                    <a:moveTo>
                      <a:pt x="2247900" y="673100"/>
                    </a:moveTo>
                    <a:lnTo>
                      <a:pt x="2247900" y="812800"/>
                    </a:lnTo>
                    <a:cubicBezTo>
                      <a:pt x="2247900" y="825500"/>
                      <a:pt x="2260600" y="850900"/>
                      <a:pt x="2286000" y="850900"/>
                    </a:cubicBezTo>
                    <a:lnTo>
                      <a:pt x="2362200" y="850900"/>
                    </a:lnTo>
                    <a:cubicBezTo>
                      <a:pt x="2374900" y="850900"/>
                      <a:pt x="2387600" y="825500"/>
                      <a:pt x="2387600" y="812800"/>
                    </a:cubicBezTo>
                    <a:lnTo>
                      <a:pt x="2387600" y="673100"/>
                    </a:lnTo>
                    <a:cubicBezTo>
                      <a:pt x="2387600" y="647700"/>
                      <a:pt x="2374900" y="635000"/>
                      <a:pt x="2362200" y="635000"/>
                    </a:cubicBezTo>
                    <a:lnTo>
                      <a:pt x="2286000" y="635000"/>
                    </a:lnTo>
                    <a:cubicBezTo>
                      <a:pt x="2260600" y="635000"/>
                      <a:pt x="2247900" y="647700"/>
                      <a:pt x="2247900" y="673100"/>
                    </a:cubicBezTo>
                    <a:moveTo>
                      <a:pt x="2286000" y="215900"/>
                    </a:moveTo>
                    <a:cubicBezTo>
                      <a:pt x="2260600" y="215900"/>
                      <a:pt x="2247900" y="228600"/>
                      <a:pt x="2247900" y="241300"/>
                    </a:cubicBezTo>
                    <a:lnTo>
                      <a:pt x="2247900" y="393700"/>
                    </a:lnTo>
                    <a:cubicBezTo>
                      <a:pt x="2247900" y="406400"/>
                      <a:pt x="2260600" y="419100"/>
                      <a:pt x="2286000" y="419100"/>
                    </a:cubicBezTo>
                    <a:lnTo>
                      <a:pt x="2362200" y="419100"/>
                    </a:lnTo>
                    <a:cubicBezTo>
                      <a:pt x="2374900" y="419100"/>
                      <a:pt x="2387600" y="406400"/>
                      <a:pt x="2387600" y="393700"/>
                    </a:cubicBezTo>
                    <a:lnTo>
                      <a:pt x="2387600" y="241300"/>
                    </a:lnTo>
                    <a:cubicBezTo>
                      <a:pt x="2387600" y="228600"/>
                      <a:pt x="2374900" y="215900"/>
                      <a:pt x="2362200" y="215900"/>
                    </a:cubicBezTo>
                    <a:lnTo>
                      <a:pt x="2286000" y="215900"/>
                    </a:lnTo>
                    <a:moveTo>
                      <a:pt x="1549400" y="1092200"/>
                    </a:moveTo>
                    <a:lnTo>
                      <a:pt x="1549400" y="1231900"/>
                    </a:lnTo>
                    <a:cubicBezTo>
                      <a:pt x="1549400" y="1257300"/>
                      <a:pt x="1562100" y="1270000"/>
                      <a:pt x="1574800" y="1270000"/>
                    </a:cubicBezTo>
                    <a:lnTo>
                      <a:pt x="1651000" y="1270000"/>
                    </a:lnTo>
                    <a:cubicBezTo>
                      <a:pt x="1676400" y="1270000"/>
                      <a:pt x="1689100" y="1257300"/>
                      <a:pt x="1689100" y="1231900"/>
                    </a:cubicBezTo>
                    <a:lnTo>
                      <a:pt x="1689100" y="1092200"/>
                    </a:lnTo>
                    <a:cubicBezTo>
                      <a:pt x="1689100" y="1079500"/>
                      <a:pt x="1676400" y="1054100"/>
                      <a:pt x="1651000" y="1054100"/>
                    </a:cubicBezTo>
                    <a:lnTo>
                      <a:pt x="1574800" y="1054100"/>
                    </a:lnTo>
                    <a:cubicBezTo>
                      <a:pt x="1562100" y="1054100"/>
                      <a:pt x="1549400" y="1079500"/>
                      <a:pt x="1549400" y="1092200"/>
                    </a:cubicBezTo>
                    <a:moveTo>
                      <a:pt x="1574800" y="635000"/>
                    </a:moveTo>
                    <a:cubicBezTo>
                      <a:pt x="1562100" y="635000"/>
                      <a:pt x="1549400" y="647700"/>
                      <a:pt x="1549400" y="673100"/>
                    </a:cubicBezTo>
                    <a:lnTo>
                      <a:pt x="1549400" y="812800"/>
                    </a:lnTo>
                    <a:cubicBezTo>
                      <a:pt x="1549400" y="825500"/>
                      <a:pt x="1562100" y="850900"/>
                      <a:pt x="1574800" y="850900"/>
                    </a:cubicBezTo>
                    <a:lnTo>
                      <a:pt x="1651000" y="850900"/>
                    </a:lnTo>
                    <a:cubicBezTo>
                      <a:pt x="1676400" y="850900"/>
                      <a:pt x="1689100" y="825500"/>
                      <a:pt x="1689100" y="812800"/>
                    </a:cubicBezTo>
                    <a:lnTo>
                      <a:pt x="1689100" y="673100"/>
                    </a:lnTo>
                    <a:cubicBezTo>
                      <a:pt x="1689100" y="647700"/>
                      <a:pt x="1676400" y="635000"/>
                      <a:pt x="1651000" y="635000"/>
                    </a:cubicBezTo>
                    <a:lnTo>
                      <a:pt x="1574800" y="635000"/>
                    </a:lnTo>
                    <a:moveTo>
                      <a:pt x="1549400" y="241300"/>
                    </a:moveTo>
                    <a:lnTo>
                      <a:pt x="1549400" y="393700"/>
                    </a:lnTo>
                    <a:cubicBezTo>
                      <a:pt x="1549400" y="406400"/>
                      <a:pt x="1562100" y="419100"/>
                      <a:pt x="1574800" y="419100"/>
                    </a:cubicBezTo>
                    <a:lnTo>
                      <a:pt x="1651000" y="419100"/>
                    </a:lnTo>
                    <a:cubicBezTo>
                      <a:pt x="1676400" y="419100"/>
                      <a:pt x="1689100" y="406400"/>
                      <a:pt x="1689100" y="393700"/>
                    </a:cubicBezTo>
                    <a:lnTo>
                      <a:pt x="1689100" y="241300"/>
                    </a:lnTo>
                    <a:cubicBezTo>
                      <a:pt x="1689100" y="228600"/>
                      <a:pt x="1676400" y="215900"/>
                      <a:pt x="1651000" y="215900"/>
                    </a:cubicBezTo>
                    <a:lnTo>
                      <a:pt x="1574800" y="215900"/>
                    </a:lnTo>
                    <a:cubicBezTo>
                      <a:pt x="1562100" y="215900"/>
                      <a:pt x="1549400" y="228600"/>
                      <a:pt x="1549400" y="241300"/>
                    </a:cubicBezTo>
                    <a:moveTo>
                      <a:pt x="1930400" y="1054100"/>
                    </a:moveTo>
                    <a:cubicBezTo>
                      <a:pt x="1917700" y="1054100"/>
                      <a:pt x="1892300" y="1079500"/>
                      <a:pt x="1892300" y="1092200"/>
                    </a:cubicBezTo>
                    <a:lnTo>
                      <a:pt x="1892300" y="1231900"/>
                    </a:lnTo>
                    <a:cubicBezTo>
                      <a:pt x="1892300" y="1257300"/>
                      <a:pt x="1917700" y="1270000"/>
                      <a:pt x="1930400" y="1270000"/>
                    </a:cubicBezTo>
                    <a:lnTo>
                      <a:pt x="2006600" y="1270000"/>
                    </a:lnTo>
                    <a:cubicBezTo>
                      <a:pt x="2019300" y="1270000"/>
                      <a:pt x="2044700" y="1257300"/>
                      <a:pt x="2044700" y="1231900"/>
                    </a:cubicBezTo>
                    <a:lnTo>
                      <a:pt x="2044700" y="1092200"/>
                    </a:lnTo>
                    <a:cubicBezTo>
                      <a:pt x="2044700" y="1079500"/>
                      <a:pt x="2019300" y="1054100"/>
                      <a:pt x="2006600" y="1054100"/>
                    </a:cubicBezTo>
                    <a:lnTo>
                      <a:pt x="1930400" y="1054100"/>
                    </a:lnTo>
                    <a:moveTo>
                      <a:pt x="2108200" y="1625600"/>
                    </a:moveTo>
                    <a:lnTo>
                      <a:pt x="2108200" y="1981200"/>
                    </a:lnTo>
                    <a:lnTo>
                      <a:pt x="1828800" y="1981200"/>
                    </a:lnTo>
                    <a:lnTo>
                      <a:pt x="1828800" y="1625600"/>
                    </a:lnTo>
                    <a:lnTo>
                      <a:pt x="2108200" y="1625600"/>
                    </a:lnTo>
                    <a:moveTo>
                      <a:pt x="2667000" y="139700"/>
                    </a:moveTo>
                    <a:cubicBezTo>
                      <a:pt x="2667000" y="63500"/>
                      <a:pt x="2730500" y="0"/>
                      <a:pt x="2806700" y="0"/>
                    </a:cubicBezTo>
                    <a:lnTo>
                      <a:pt x="3797300" y="0"/>
                    </a:lnTo>
                    <a:cubicBezTo>
                      <a:pt x="3873500" y="0"/>
                      <a:pt x="3937000" y="63500"/>
                      <a:pt x="3937000" y="139700"/>
                    </a:cubicBezTo>
                    <a:lnTo>
                      <a:pt x="3937000" y="1828800"/>
                    </a:lnTo>
                    <a:cubicBezTo>
                      <a:pt x="3937000" y="1917700"/>
                      <a:pt x="3873500" y="1981200"/>
                      <a:pt x="3797300" y="1981200"/>
                    </a:cubicBezTo>
                    <a:lnTo>
                      <a:pt x="3517900" y="1981200"/>
                    </a:lnTo>
                    <a:lnTo>
                      <a:pt x="3517900" y="1625600"/>
                    </a:lnTo>
                    <a:cubicBezTo>
                      <a:pt x="3517900" y="1587500"/>
                      <a:pt x="3479800" y="1549400"/>
                      <a:pt x="3441700" y="1549400"/>
                    </a:cubicBezTo>
                    <a:lnTo>
                      <a:pt x="3162300" y="1549400"/>
                    </a:lnTo>
                    <a:cubicBezTo>
                      <a:pt x="3124200" y="1549400"/>
                      <a:pt x="3086100" y="1587500"/>
                      <a:pt x="3086100" y="1625600"/>
                    </a:cubicBezTo>
                    <a:lnTo>
                      <a:pt x="3086100" y="1981200"/>
                    </a:lnTo>
                    <a:lnTo>
                      <a:pt x="2806700" y="1981200"/>
                    </a:lnTo>
                    <a:cubicBezTo>
                      <a:pt x="2730500" y="1981200"/>
                      <a:pt x="2667000" y="1917700"/>
                      <a:pt x="2667000" y="1828800"/>
                    </a:cubicBezTo>
                    <a:lnTo>
                      <a:pt x="2667000" y="139700"/>
                    </a:lnTo>
                    <a:moveTo>
                      <a:pt x="3263900" y="635000"/>
                    </a:moveTo>
                    <a:cubicBezTo>
                      <a:pt x="3251200" y="635000"/>
                      <a:pt x="3225800" y="647700"/>
                      <a:pt x="3225800" y="673100"/>
                    </a:cubicBezTo>
                    <a:lnTo>
                      <a:pt x="3225800" y="812800"/>
                    </a:lnTo>
                    <a:cubicBezTo>
                      <a:pt x="3225800" y="825500"/>
                      <a:pt x="3251200" y="850900"/>
                      <a:pt x="3263900" y="850900"/>
                    </a:cubicBezTo>
                    <a:lnTo>
                      <a:pt x="3340100" y="850900"/>
                    </a:lnTo>
                    <a:cubicBezTo>
                      <a:pt x="3352800" y="850900"/>
                      <a:pt x="3378200" y="825500"/>
                      <a:pt x="3378200" y="812800"/>
                    </a:cubicBezTo>
                    <a:lnTo>
                      <a:pt x="3378200" y="673100"/>
                    </a:lnTo>
                    <a:cubicBezTo>
                      <a:pt x="3378200" y="647700"/>
                      <a:pt x="3352800" y="635000"/>
                      <a:pt x="3340100" y="635000"/>
                    </a:cubicBezTo>
                    <a:lnTo>
                      <a:pt x="3263900" y="635000"/>
                    </a:lnTo>
                    <a:moveTo>
                      <a:pt x="3225800" y="241300"/>
                    </a:moveTo>
                    <a:lnTo>
                      <a:pt x="3225800" y="393700"/>
                    </a:lnTo>
                    <a:cubicBezTo>
                      <a:pt x="3225800" y="406400"/>
                      <a:pt x="3251200" y="419100"/>
                      <a:pt x="3263900" y="419100"/>
                    </a:cubicBezTo>
                    <a:lnTo>
                      <a:pt x="3340100" y="419100"/>
                    </a:lnTo>
                    <a:cubicBezTo>
                      <a:pt x="3352800" y="419100"/>
                      <a:pt x="3378200" y="406400"/>
                      <a:pt x="3378200" y="393700"/>
                    </a:cubicBezTo>
                    <a:lnTo>
                      <a:pt x="3378200" y="241300"/>
                    </a:lnTo>
                    <a:cubicBezTo>
                      <a:pt x="3378200" y="228600"/>
                      <a:pt x="3352800" y="215900"/>
                      <a:pt x="3340100" y="215900"/>
                    </a:cubicBezTo>
                    <a:lnTo>
                      <a:pt x="3263900" y="215900"/>
                    </a:lnTo>
                    <a:cubicBezTo>
                      <a:pt x="3251200" y="215900"/>
                      <a:pt x="3225800" y="228600"/>
                      <a:pt x="3225800" y="241300"/>
                    </a:cubicBezTo>
                    <a:moveTo>
                      <a:pt x="3619500" y="1054100"/>
                    </a:moveTo>
                    <a:cubicBezTo>
                      <a:pt x="3594100" y="1054100"/>
                      <a:pt x="3581400" y="1079500"/>
                      <a:pt x="3581400" y="1092200"/>
                    </a:cubicBezTo>
                    <a:lnTo>
                      <a:pt x="3581400" y="1231900"/>
                    </a:lnTo>
                    <a:cubicBezTo>
                      <a:pt x="3581400" y="1257300"/>
                      <a:pt x="3594100" y="1270000"/>
                      <a:pt x="3619500" y="1270000"/>
                    </a:cubicBezTo>
                    <a:lnTo>
                      <a:pt x="3695700" y="1270000"/>
                    </a:lnTo>
                    <a:cubicBezTo>
                      <a:pt x="3708400" y="1270000"/>
                      <a:pt x="3721100" y="1257300"/>
                      <a:pt x="3721100" y="1231900"/>
                    </a:cubicBezTo>
                    <a:lnTo>
                      <a:pt x="3721100" y="1092200"/>
                    </a:lnTo>
                    <a:cubicBezTo>
                      <a:pt x="3721100" y="1079500"/>
                      <a:pt x="3708400" y="1054100"/>
                      <a:pt x="3695700" y="1054100"/>
                    </a:cubicBezTo>
                    <a:lnTo>
                      <a:pt x="3619500" y="1054100"/>
                    </a:lnTo>
                    <a:moveTo>
                      <a:pt x="3581400" y="673100"/>
                    </a:moveTo>
                    <a:lnTo>
                      <a:pt x="3581400" y="812800"/>
                    </a:lnTo>
                    <a:cubicBezTo>
                      <a:pt x="3581400" y="825500"/>
                      <a:pt x="3594100" y="850900"/>
                      <a:pt x="3619500" y="850900"/>
                    </a:cubicBezTo>
                    <a:lnTo>
                      <a:pt x="3695700" y="850900"/>
                    </a:lnTo>
                    <a:cubicBezTo>
                      <a:pt x="3708400" y="850900"/>
                      <a:pt x="3721100" y="825500"/>
                      <a:pt x="3721100" y="812800"/>
                    </a:cubicBezTo>
                    <a:lnTo>
                      <a:pt x="3721100" y="673100"/>
                    </a:lnTo>
                    <a:cubicBezTo>
                      <a:pt x="3721100" y="647700"/>
                      <a:pt x="3708400" y="635000"/>
                      <a:pt x="3695700" y="635000"/>
                    </a:cubicBezTo>
                    <a:lnTo>
                      <a:pt x="3619500" y="635000"/>
                    </a:lnTo>
                    <a:cubicBezTo>
                      <a:pt x="3594100" y="635000"/>
                      <a:pt x="3581400" y="647700"/>
                      <a:pt x="3581400" y="673100"/>
                    </a:cubicBezTo>
                    <a:moveTo>
                      <a:pt x="3619500" y="215900"/>
                    </a:moveTo>
                    <a:cubicBezTo>
                      <a:pt x="3594100" y="215900"/>
                      <a:pt x="3581400" y="228600"/>
                      <a:pt x="3581400" y="241300"/>
                    </a:cubicBezTo>
                    <a:lnTo>
                      <a:pt x="3581400" y="393700"/>
                    </a:lnTo>
                    <a:cubicBezTo>
                      <a:pt x="3581400" y="406400"/>
                      <a:pt x="3594100" y="419100"/>
                      <a:pt x="3619500" y="419100"/>
                    </a:cubicBezTo>
                    <a:lnTo>
                      <a:pt x="3695700" y="419100"/>
                    </a:lnTo>
                    <a:cubicBezTo>
                      <a:pt x="3708400" y="419100"/>
                      <a:pt x="3721100" y="406400"/>
                      <a:pt x="3721100" y="393700"/>
                    </a:cubicBezTo>
                    <a:lnTo>
                      <a:pt x="3721100" y="241300"/>
                    </a:lnTo>
                    <a:cubicBezTo>
                      <a:pt x="3721100" y="228600"/>
                      <a:pt x="3708400" y="215900"/>
                      <a:pt x="3695700" y="215900"/>
                    </a:cubicBezTo>
                    <a:lnTo>
                      <a:pt x="3619500" y="215900"/>
                    </a:lnTo>
                    <a:moveTo>
                      <a:pt x="2882900" y="1092200"/>
                    </a:moveTo>
                    <a:lnTo>
                      <a:pt x="2882900" y="1231900"/>
                    </a:lnTo>
                    <a:cubicBezTo>
                      <a:pt x="2882900" y="1257300"/>
                      <a:pt x="2895600" y="1270000"/>
                      <a:pt x="2908300" y="1270000"/>
                    </a:cubicBezTo>
                    <a:lnTo>
                      <a:pt x="2984500" y="1270000"/>
                    </a:lnTo>
                    <a:cubicBezTo>
                      <a:pt x="3009900" y="1270000"/>
                      <a:pt x="3022600" y="1257300"/>
                      <a:pt x="3022600" y="1231900"/>
                    </a:cubicBezTo>
                    <a:lnTo>
                      <a:pt x="3022600" y="1092200"/>
                    </a:lnTo>
                    <a:cubicBezTo>
                      <a:pt x="3022600" y="1079500"/>
                      <a:pt x="3009900" y="1054100"/>
                      <a:pt x="2984500" y="1054100"/>
                    </a:cubicBezTo>
                    <a:lnTo>
                      <a:pt x="2908300" y="1054100"/>
                    </a:lnTo>
                    <a:cubicBezTo>
                      <a:pt x="2895600" y="1054100"/>
                      <a:pt x="2882900" y="1079500"/>
                      <a:pt x="2882900" y="1092200"/>
                    </a:cubicBezTo>
                    <a:moveTo>
                      <a:pt x="2908300" y="635000"/>
                    </a:moveTo>
                    <a:cubicBezTo>
                      <a:pt x="2895600" y="635000"/>
                      <a:pt x="2882900" y="647700"/>
                      <a:pt x="2882900" y="673100"/>
                    </a:cubicBezTo>
                    <a:lnTo>
                      <a:pt x="2882900" y="812800"/>
                    </a:lnTo>
                    <a:cubicBezTo>
                      <a:pt x="2882900" y="825500"/>
                      <a:pt x="2895600" y="850900"/>
                      <a:pt x="2908300" y="850900"/>
                    </a:cubicBezTo>
                    <a:lnTo>
                      <a:pt x="2984500" y="850900"/>
                    </a:lnTo>
                    <a:cubicBezTo>
                      <a:pt x="3009900" y="850900"/>
                      <a:pt x="3022600" y="825500"/>
                      <a:pt x="3022600" y="812800"/>
                    </a:cubicBezTo>
                    <a:lnTo>
                      <a:pt x="3022600" y="673100"/>
                    </a:lnTo>
                    <a:cubicBezTo>
                      <a:pt x="3022600" y="647700"/>
                      <a:pt x="3009900" y="635000"/>
                      <a:pt x="2984500" y="635000"/>
                    </a:cubicBezTo>
                    <a:lnTo>
                      <a:pt x="2908300" y="635000"/>
                    </a:lnTo>
                    <a:moveTo>
                      <a:pt x="2882900" y="241300"/>
                    </a:moveTo>
                    <a:lnTo>
                      <a:pt x="2882900" y="393700"/>
                    </a:lnTo>
                    <a:cubicBezTo>
                      <a:pt x="2882900" y="406400"/>
                      <a:pt x="2895600" y="419100"/>
                      <a:pt x="2908300" y="419100"/>
                    </a:cubicBezTo>
                    <a:lnTo>
                      <a:pt x="2984500" y="419100"/>
                    </a:lnTo>
                    <a:cubicBezTo>
                      <a:pt x="3009900" y="419100"/>
                      <a:pt x="3022600" y="406400"/>
                      <a:pt x="3022600" y="393700"/>
                    </a:cubicBezTo>
                    <a:lnTo>
                      <a:pt x="3022600" y="241300"/>
                    </a:lnTo>
                    <a:cubicBezTo>
                      <a:pt x="3022600" y="228600"/>
                      <a:pt x="3009900" y="215900"/>
                      <a:pt x="2984500" y="215900"/>
                    </a:cubicBezTo>
                    <a:lnTo>
                      <a:pt x="2908300" y="215900"/>
                    </a:lnTo>
                    <a:cubicBezTo>
                      <a:pt x="2895600" y="215900"/>
                      <a:pt x="2882900" y="228600"/>
                      <a:pt x="2882900" y="241300"/>
                    </a:cubicBezTo>
                    <a:moveTo>
                      <a:pt x="3263900" y="1054100"/>
                    </a:moveTo>
                    <a:cubicBezTo>
                      <a:pt x="3251200" y="1054100"/>
                      <a:pt x="3225800" y="1079500"/>
                      <a:pt x="3225800" y="1092200"/>
                    </a:cubicBezTo>
                    <a:lnTo>
                      <a:pt x="3225800" y="1231900"/>
                    </a:lnTo>
                    <a:cubicBezTo>
                      <a:pt x="3225800" y="1257300"/>
                      <a:pt x="3251200" y="1270000"/>
                      <a:pt x="3263900" y="1270000"/>
                    </a:cubicBezTo>
                    <a:lnTo>
                      <a:pt x="3340100" y="1270000"/>
                    </a:lnTo>
                    <a:cubicBezTo>
                      <a:pt x="3352800" y="1270000"/>
                      <a:pt x="3378200" y="1257300"/>
                      <a:pt x="3378200" y="1231900"/>
                    </a:cubicBezTo>
                    <a:lnTo>
                      <a:pt x="3378200" y="1092200"/>
                    </a:lnTo>
                    <a:cubicBezTo>
                      <a:pt x="3378200" y="1079500"/>
                      <a:pt x="3352800" y="1054100"/>
                      <a:pt x="3340100" y="1054100"/>
                    </a:cubicBezTo>
                    <a:lnTo>
                      <a:pt x="3263900" y="1054100"/>
                    </a:lnTo>
                    <a:moveTo>
                      <a:pt x="3441700" y="1625600"/>
                    </a:moveTo>
                    <a:lnTo>
                      <a:pt x="3441700" y="1981200"/>
                    </a:lnTo>
                    <a:lnTo>
                      <a:pt x="3162300" y="1981200"/>
                    </a:lnTo>
                    <a:lnTo>
                      <a:pt x="3162300" y="1625600"/>
                    </a:lnTo>
                    <a:lnTo>
                      <a:pt x="3441700" y="1625600"/>
                    </a:lnTo>
                    <a:moveTo>
                      <a:pt x="4000500" y="139700"/>
                    </a:moveTo>
                    <a:cubicBezTo>
                      <a:pt x="4000500" y="63500"/>
                      <a:pt x="4064000" y="0"/>
                      <a:pt x="4140200" y="0"/>
                    </a:cubicBezTo>
                    <a:lnTo>
                      <a:pt x="5130800" y="0"/>
                    </a:lnTo>
                    <a:cubicBezTo>
                      <a:pt x="5207000" y="0"/>
                      <a:pt x="5270500" y="63500"/>
                      <a:pt x="5270500" y="139700"/>
                    </a:cubicBezTo>
                    <a:lnTo>
                      <a:pt x="5270500" y="1828800"/>
                    </a:lnTo>
                    <a:cubicBezTo>
                      <a:pt x="5270500" y="1917700"/>
                      <a:pt x="5207000" y="1981200"/>
                      <a:pt x="5130800" y="1981200"/>
                    </a:cubicBezTo>
                    <a:lnTo>
                      <a:pt x="4851400" y="1981200"/>
                    </a:lnTo>
                    <a:lnTo>
                      <a:pt x="4851400" y="1625600"/>
                    </a:lnTo>
                    <a:cubicBezTo>
                      <a:pt x="4851400" y="1587500"/>
                      <a:pt x="4813300" y="1549400"/>
                      <a:pt x="4775200" y="1549400"/>
                    </a:cubicBezTo>
                    <a:lnTo>
                      <a:pt x="4495800" y="1549400"/>
                    </a:lnTo>
                    <a:cubicBezTo>
                      <a:pt x="4457700" y="1549400"/>
                      <a:pt x="4419600" y="1587500"/>
                      <a:pt x="4419600" y="1625600"/>
                    </a:cubicBezTo>
                    <a:lnTo>
                      <a:pt x="4419600" y="1981200"/>
                    </a:lnTo>
                    <a:lnTo>
                      <a:pt x="4140200" y="1981200"/>
                    </a:lnTo>
                    <a:cubicBezTo>
                      <a:pt x="4064000" y="1981200"/>
                      <a:pt x="4000500" y="1917700"/>
                      <a:pt x="4000500" y="1828800"/>
                    </a:cubicBezTo>
                    <a:lnTo>
                      <a:pt x="4000500" y="139700"/>
                    </a:lnTo>
                    <a:moveTo>
                      <a:pt x="4597400" y="635000"/>
                    </a:moveTo>
                    <a:cubicBezTo>
                      <a:pt x="4584700" y="635000"/>
                      <a:pt x="4559300" y="647700"/>
                      <a:pt x="4559300" y="673100"/>
                    </a:cubicBezTo>
                    <a:lnTo>
                      <a:pt x="4559300" y="812800"/>
                    </a:lnTo>
                    <a:cubicBezTo>
                      <a:pt x="4559300" y="825500"/>
                      <a:pt x="4584700" y="850900"/>
                      <a:pt x="4597400" y="850900"/>
                    </a:cubicBezTo>
                    <a:lnTo>
                      <a:pt x="4673600" y="850900"/>
                    </a:lnTo>
                    <a:cubicBezTo>
                      <a:pt x="4686300" y="850900"/>
                      <a:pt x="4711700" y="825500"/>
                      <a:pt x="4711700" y="812800"/>
                    </a:cubicBezTo>
                    <a:lnTo>
                      <a:pt x="4711700" y="673100"/>
                    </a:lnTo>
                    <a:cubicBezTo>
                      <a:pt x="4711700" y="647700"/>
                      <a:pt x="4686300" y="635000"/>
                      <a:pt x="4673600" y="635000"/>
                    </a:cubicBezTo>
                    <a:lnTo>
                      <a:pt x="4597400" y="635000"/>
                    </a:lnTo>
                    <a:moveTo>
                      <a:pt x="4559300" y="241300"/>
                    </a:moveTo>
                    <a:lnTo>
                      <a:pt x="4559300" y="393700"/>
                    </a:lnTo>
                    <a:cubicBezTo>
                      <a:pt x="4559300" y="406400"/>
                      <a:pt x="4584700" y="419100"/>
                      <a:pt x="4597400" y="419100"/>
                    </a:cubicBezTo>
                    <a:lnTo>
                      <a:pt x="4673600" y="419100"/>
                    </a:lnTo>
                    <a:cubicBezTo>
                      <a:pt x="4686300" y="419100"/>
                      <a:pt x="4711700" y="406400"/>
                      <a:pt x="4711700" y="393700"/>
                    </a:cubicBezTo>
                    <a:lnTo>
                      <a:pt x="4711700" y="241300"/>
                    </a:lnTo>
                    <a:cubicBezTo>
                      <a:pt x="4711700" y="228600"/>
                      <a:pt x="4686300" y="215900"/>
                      <a:pt x="4673600" y="215900"/>
                    </a:cubicBezTo>
                    <a:lnTo>
                      <a:pt x="4597400" y="215900"/>
                    </a:lnTo>
                    <a:cubicBezTo>
                      <a:pt x="4584700" y="215900"/>
                      <a:pt x="4559300" y="228600"/>
                      <a:pt x="4559300" y="241300"/>
                    </a:cubicBezTo>
                    <a:moveTo>
                      <a:pt x="4953000" y="1054100"/>
                    </a:moveTo>
                    <a:cubicBezTo>
                      <a:pt x="4927600" y="1054100"/>
                      <a:pt x="4914900" y="1079500"/>
                      <a:pt x="4914900" y="1092200"/>
                    </a:cubicBezTo>
                    <a:lnTo>
                      <a:pt x="4914900" y="1231900"/>
                    </a:lnTo>
                    <a:cubicBezTo>
                      <a:pt x="4914900" y="1257300"/>
                      <a:pt x="4927600" y="1270000"/>
                      <a:pt x="4953000" y="1270000"/>
                    </a:cubicBezTo>
                    <a:lnTo>
                      <a:pt x="5029200" y="1270000"/>
                    </a:lnTo>
                    <a:cubicBezTo>
                      <a:pt x="5041900" y="1270000"/>
                      <a:pt x="5054600" y="1257300"/>
                      <a:pt x="5054600" y="1231900"/>
                    </a:cubicBezTo>
                    <a:lnTo>
                      <a:pt x="5054600" y="1092200"/>
                    </a:lnTo>
                    <a:cubicBezTo>
                      <a:pt x="5054600" y="1079500"/>
                      <a:pt x="5041900" y="1054100"/>
                      <a:pt x="5029200" y="1054100"/>
                    </a:cubicBezTo>
                    <a:lnTo>
                      <a:pt x="4953000" y="1054100"/>
                    </a:lnTo>
                    <a:moveTo>
                      <a:pt x="4914900" y="673100"/>
                    </a:moveTo>
                    <a:lnTo>
                      <a:pt x="4914900" y="812800"/>
                    </a:lnTo>
                    <a:cubicBezTo>
                      <a:pt x="4914900" y="825500"/>
                      <a:pt x="4927600" y="850900"/>
                      <a:pt x="4953000" y="850900"/>
                    </a:cubicBezTo>
                    <a:lnTo>
                      <a:pt x="5029200" y="850900"/>
                    </a:lnTo>
                    <a:cubicBezTo>
                      <a:pt x="5041900" y="850900"/>
                      <a:pt x="5054600" y="825500"/>
                      <a:pt x="5054600" y="812800"/>
                    </a:cubicBezTo>
                    <a:lnTo>
                      <a:pt x="5054600" y="673100"/>
                    </a:lnTo>
                    <a:cubicBezTo>
                      <a:pt x="5054600" y="647700"/>
                      <a:pt x="5041900" y="635000"/>
                      <a:pt x="5029200" y="635000"/>
                    </a:cubicBezTo>
                    <a:lnTo>
                      <a:pt x="4953000" y="635000"/>
                    </a:lnTo>
                    <a:cubicBezTo>
                      <a:pt x="4927600" y="635000"/>
                      <a:pt x="4914900" y="647700"/>
                      <a:pt x="4914900" y="673100"/>
                    </a:cubicBezTo>
                    <a:moveTo>
                      <a:pt x="4953000" y="215900"/>
                    </a:moveTo>
                    <a:cubicBezTo>
                      <a:pt x="4927600" y="215900"/>
                      <a:pt x="4914900" y="228600"/>
                      <a:pt x="4914900" y="241300"/>
                    </a:cubicBezTo>
                    <a:lnTo>
                      <a:pt x="4914900" y="393700"/>
                    </a:lnTo>
                    <a:cubicBezTo>
                      <a:pt x="4914900" y="406400"/>
                      <a:pt x="4927600" y="419100"/>
                      <a:pt x="4953000" y="419100"/>
                    </a:cubicBezTo>
                    <a:lnTo>
                      <a:pt x="5029200" y="419100"/>
                    </a:lnTo>
                    <a:cubicBezTo>
                      <a:pt x="5041900" y="419100"/>
                      <a:pt x="5054600" y="406400"/>
                      <a:pt x="5054600" y="393700"/>
                    </a:cubicBezTo>
                    <a:lnTo>
                      <a:pt x="5054600" y="241300"/>
                    </a:lnTo>
                    <a:cubicBezTo>
                      <a:pt x="5054600" y="228600"/>
                      <a:pt x="5041900" y="215900"/>
                      <a:pt x="5029200" y="215900"/>
                    </a:cubicBezTo>
                    <a:lnTo>
                      <a:pt x="4953000" y="215900"/>
                    </a:lnTo>
                    <a:moveTo>
                      <a:pt x="4216400" y="1092200"/>
                    </a:moveTo>
                    <a:lnTo>
                      <a:pt x="4216400" y="1231900"/>
                    </a:lnTo>
                    <a:cubicBezTo>
                      <a:pt x="4216400" y="1257300"/>
                      <a:pt x="4229100" y="1270000"/>
                      <a:pt x="4241800" y="1270000"/>
                    </a:cubicBezTo>
                    <a:lnTo>
                      <a:pt x="4318000" y="1270000"/>
                    </a:lnTo>
                    <a:cubicBezTo>
                      <a:pt x="4343400" y="1270000"/>
                      <a:pt x="4356100" y="1257300"/>
                      <a:pt x="4356100" y="1231900"/>
                    </a:cubicBezTo>
                    <a:lnTo>
                      <a:pt x="4356100" y="1092200"/>
                    </a:lnTo>
                    <a:cubicBezTo>
                      <a:pt x="4356100" y="1079500"/>
                      <a:pt x="4343400" y="1054100"/>
                      <a:pt x="4318000" y="1054100"/>
                    </a:cubicBezTo>
                    <a:lnTo>
                      <a:pt x="4241800" y="1054100"/>
                    </a:lnTo>
                    <a:cubicBezTo>
                      <a:pt x="4229100" y="1054100"/>
                      <a:pt x="4216400" y="1079500"/>
                      <a:pt x="4216400" y="1092200"/>
                    </a:cubicBezTo>
                    <a:moveTo>
                      <a:pt x="4241800" y="635000"/>
                    </a:moveTo>
                    <a:cubicBezTo>
                      <a:pt x="4229100" y="635000"/>
                      <a:pt x="4216400" y="647700"/>
                      <a:pt x="4216400" y="673100"/>
                    </a:cubicBezTo>
                    <a:lnTo>
                      <a:pt x="4216400" y="812800"/>
                    </a:lnTo>
                    <a:cubicBezTo>
                      <a:pt x="4216400" y="825500"/>
                      <a:pt x="4229100" y="850900"/>
                      <a:pt x="4241800" y="850900"/>
                    </a:cubicBezTo>
                    <a:lnTo>
                      <a:pt x="4318000" y="850900"/>
                    </a:lnTo>
                    <a:cubicBezTo>
                      <a:pt x="4343400" y="850900"/>
                      <a:pt x="4356100" y="825500"/>
                      <a:pt x="4356100" y="812800"/>
                    </a:cubicBezTo>
                    <a:lnTo>
                      <a:pt x="4356100" y="673100"/>
                    </a:lnTo>
                    <a:cubicBezTo>
                      <a:pt x="4356100" y="647700"/>
                      <a:pt x="4343400" y="635000"/>
                      <a:pt x="4318000" y="635000"/>
                    </a:cubicBezTo>
                    <a:lnTo>
                      <a:pt x="4241800" y="635000"/>
                    </a:lnTo>
                    <a:moveTo>
                      <a:pt x="4216400" y="241300"/>
                    </a:moveTo>
                    <a:lnTo>
                      <a:pt x="4216400" y="393700"/>
                    </a:lnTo>
                    <a:cubicBezTo>
                      <a:pt x="4216400" y="406400"/>
                      <a:pt x="4229100" y="419100"/>
                      <a:pt x="4241800" y="419100"/>
                    </a:cubicBezTo>
                    <a:lnTo>
                      <a:pt x="4318000" y="419100"/>
                    </a:lnTo>
                    <a:cubicBezTo>
                      <a:pt x="4343400" y="419100"/>
                      <a:pt x="4356100" y="406400"/>
                      <a:pt x="4356100" y="393700"/>
                    </a:cubicBezTo>
                    <a:lnTo>
                      <a:pt x="4356100" y="241300"/>
                    </a:lnTo>
                    <a:cubicBezTo>
                      <a:pt x="4356100" y="228600"/>
                      <a:pt x="4343400" y="215900"/>
                      <a:pt x="4318000" y="215900"/>
                    </a:cubicBezTo>
                    <a:lnTo>
                      <a:pt x="4241800" y="215900"/>
                    </a:lnTo>
                    <a:cubicBezTo>
                      <a:pt x="4229100" y="215900"/>
                      <a:pt x="4216400" y="228600"/>
                      <a:pt x="4216400" y="241300"/>
                    </a:cubicBezTo>
                    <a:moveTo>
                      <a:pt x="4597400" y="1054100"/>
                    </a:moveTo>
                    <a:cubicBezTo>
                      <a:pt x="4584700" y="1054100"/>
                      <a:pt x="4559300" y="1079500"/>
                      <a:pt x="4559300" y="1092200"/>
                    </a:cubicBezTo>
                    <a:lnTo>
                      <a:pt x="4559300" y="1231900"/>
                    </a:lnTo>
                    <a:cubicBezTo>
                      <a:pt x="4559300" y="1257300"/>
                      <a:pt x="4584700" y="1270000"/>
                      <a:pt x="4597400" y="1270000"/>
                    </a:cubicBezTo>
                    <a:lnTo>
                      <a:pt x="4673600" y="1270000"/>
                    </a:lnTo>
                    <a:cubicBezTo>
                      <a:pt x="4686300" y="1270000"/>
                      <a:pt x="4711700" y="1257300"/>
                      <a:pt x="4711700" y="1231900"/>
                    </a:cubicBezTo>
                    <a:lnTo>
                      <a:pt x="4711700" y="1092200"/>
                    </a:lnTo>
                    <a:cubicBezTo>
                      <a:pt x="4711700" y="1079500"/>
                      <a:pt x="4686300" y="1054100"/>
                      <a:pt x="4673600" y="1054100"/>
                    </a:cubicBezTo>
                    <a:lnTo>
                      <a:pt x="4597400" y="1054100"/>
                    </a:lnTo>
                    <a:moveTo>
                      <a:pt x="4775200" y="1625600"/>
                    </a:moveTo>
                    <a:lnTo>
                      <a:pt x="4775200" y="1981200"/>
                    </a:lnTo>
                    <a:lnTo>
                      <a:pt x="4495800" y="1981200"/>
                    </a:lnTo>
                    <a:lnTo>
                      <a:pt x="4495800" y="1625600"/>
                    </a:lnTo>
                    <a:lnTo>
                      <a:pt x="4775200" y="1625600"/>
                    </a:lnTo>
                    <a:moveTo>
                      <a:pt x="5334000" y="139700"/>
                    </a:moveTo>
                    <a:cubicBezTo>
                      <a:pt x="5334000" y="63500"/>
                      <a:pt x="5397500" y="0"/>
                      <a:pt x="5473700" y="0"/>
                    </a:cubicBezTo>
                    <a:lnTo>
                      <a:pt x="6464300" y="0"/>
                    </a:lnTo>
                    <a:cubicBezTo>
                      <a:pt x="6540500" y="0"/>
                      <a:pt x="6604000" y="63500"/>
                      <a:pt x="6604000" y="139700"/>
                    </a:cubicBezTo>
                    <a:lnTo>
                      <a:pt x="6604000" y="1828800"/>
                    </a:lnTo>
                    <a:cubicBezTo>
                      <a:pt x="6604000" y="1917700"/>
                      <a:pt x="6540500" y="1981200"/>
                      <a:pt x="6464300" y="1981200"/>
                    </a:cubicBezTo>
                    <a:lnTo>
                      <a:pt x="6184900" y="1981200"/>
                    </a:lnTo>
                    <a:lnTo>
                      <a:pt x="6184900" y="1625600"/>
                    </a:lnTo>
                    <a:cubicBezTo>
                      <a:pt x="6184900" y="1587500"/>
                      <a:pt x="6146800" y="1549400"/>
                      <a:pt x="6108700" y="1549400"/>
                    </a:cubicBezTo>
                    <a:lnTo>
                      <a:pt x="5829300" y="1549400"/>
                    </a:lnTo>
                    <a:cubicBezTo>
                      <a:pt x="5791200" y="1549400"/>
                      <a:pt x="5753100" y="1587500"/>
                      <a:pt x="5753100" y="1625600"/>
                    </a:cubicBezTo>
                    <a:lnTo>
                      <a:pt x="5753100" y="1981200"/>
                    </a:lnTo>
                    <a:lnTo>
                      <a:pt x="5473700" y="1981200"/>
                    </a:lnTo>
                    <a:cubicBezTo>
                      <a:pt x="5397500" y="1981200"/>
                      <a:pt x="5334000" y="1917700"/>
                      <a:pt x="5334000" y="1828800"/>
                    </a:cubicBezTo>
                    <a:lnTo>
                      <a:pt x="5334000" y="139700"/>
                    </a:lnTo>
                    <a:moveTo>
                      <a:pt x="5930900" y="635000"/>
                    </a:moveTo>
                    <a:cubicBezTo>
                      <a:pt x="5918200" y="635000"/>
                      <a:pt x="5892800" y="647700"/>
                      <a:pt x="5892800" y="673100"/>
                    </a:cubicBezTo>
                    <a:lnTo>
                      <a:pt x="5892800" y="812800"/>
                    </a:lnTo>
                    <a:cubicBezTo>
                      <a:pt x="5892800" y="825500"/>
                      <a:pt x="5918200" y="850900"/>
                      <a:pt x="5930900" y="850900"/>
                    </a:cubicBezTo>
                    <a:lnTo>
                      <a:pt x="6007100" y="850900"/>
                    </a:lnTo>
                    <a:cubicBezTo>
                      <a:pt x="6019800" y="850900"/>
                      <a:pt x="6045200" y="825500"/>
                      <a:pt x="6045200" y="812800"/>
                    </a:cubicBezTo>
                    <a:lnTo>
                      <a:pt x="6045200" y="673100"/>
                    </a:lnTo>
                    <a:cubicBezTo>
                      <a:pt x="6045200" y="647700"/>
                      <a:pt x="6019800" y="635000"/>
                      <a:pt x="6007100" y="635000"/>
                    </a:cubicBezTo>
                    <a:lnTo>
                      <a:pt x="5930900" y="635000"/>
                    </a:lnTo>
                    <a:moveTo>
                      <a:pt x="5892800" y="241300"/>
                    </a:moveTo>
                    <a:lnTo>
                      <a:pt x="5892800" y="393700"/>
                    </a:lnTo>
                    <a:cubicBezTo>
                      <a:pt x="5892800" y="406400"/>
                      <a:pt x="5918200" y="419100"/>
                      <a:pt x="5930900" y="419100"/>
                    </a:cubicBezTo>
                    <a:lnTo>
                      <a:pt x="6007100" y="419100"/>
                    </a:lnTo>
                    <a:cubicBezTo>
                      <a:pt x="6019800" y="419100"/>
                      <a:pt x="6045200" y="406400"/>
                      <a:pt x="6045200" y="393700"/>
                    </a:cubicBezTo>
                    <a:lnTo>
                      <a:pt x="6045200" y="241300"/>
                    </a:lnTo>
                    <a:cubicBezTo>
                      <a:pt x="6045200" y="228600"/>
                      <a:pt x="6019800" y="215900"/>
                      <a:pt x="6007100" y="215900"/>
                    </a:cubicBezTo>
                    <a:lnTo>
                      <a:pt x="5930900" y="215900"/>
                    </a:lnTo>
                    <a:cubicBezTo>
                      <a:pt x="5918200" y="215900"/>
                      <a:pt x="5892800" y="228600"/>
                      <a:pt x="5892800" y="241300"/>
                    </a:cubicBezTo>
                    <a:moveTo>
                      <a:pt x="6286500" y="1054100"/>
                    </a:moveTo>
                    <a:cubicBezTo>
                      <a:pt x="6261100" y="1054100"/>
                      <a:pt x="6248400" y="1079500"/>
                      <a:pt x="6248400" y="1092200"/>
                    </a:cubicBezTo>
                    <a:lnTo>
                      <a:pt x="6248400" y="1231900"/>
                    </a:lnTo>
                    <a:cubicBezTo>
                      <a:pt x="6248400" y="1257300"/>
                      <a:pt x="6261100" y="1270000"/>
                      <a:pt x="6286500" y="1270000"/>
                    </a:cubicBezTo>
                    <a:lnTo>
                      <a:pt x="6362700" y="1270000"/>
                    </a:lnTo>
                    <a:cubicBezTo>
                      <a:pt x="6375400" y="1270000"/>
                      <a:pt x="6388100" y="1257300"/>
                      <a:pt x="6388100" y="1231900"/>
                    </a:cubicBezTo>
                    <a:lnTo>
                      <a:pt x="6388100" y="1092200"/>
                    </a:lnTo>
                    <a:cubicBezTo>
                      <a:pt x="6388100" y="1079500"/>
                      <a:pt x="6375400" y="1054100"/>
                      <a:pt x="6362700" y="1054100"/>
                    </a:cubicBezTo>
                    <a:lnTo>
                      <a:pt x="6286500" y="1054100"/>
                    </a:lnTo>
                    <a:moveTo>
                      <a:pt x="6248400" y="673100"/>
                    </a:moveTo>
                    <a:lnTo>
                      <a:pt x="6248400" y="812800"/>
                    </a:lnTo>
                    <a:cubicBezTo>
                      <a:pt x="6248400" y="825500"/>
                      <a:pt x="6261100" y="850900"/>
                      <a:pt x="6286500" y="850900"/>
                    </a:cubicBezTo>
                    <a:lnTo>
                      <a:pt x="6362700" y="850900"/>
                    </a:lnTo>
                    <a:cubicBezTo>
                      <a:pt x="6375400" y="850900"/>
                      <a:pt x="6388100" y="825500"/>
                      <a:pt x="6388100" y="812800"/>
                    </a:cubicBezTo>
                    <a:lnTo>
                      <a:pt x="6388100" y="673100"/>
                    </a:lnTo>
                    <a:cubicBezTo>
                      <a:pt x="6388100" y="647700"/>
                      <a:pt x="6375400" y="635000"/>
                      <a:pt x="6362700" y="635000"/>
                    </a:cubicBezTo>
                    <a:lnTo>
                      <a:pt x="6286500" y="635000"/>
                    </a:lnTo>
                    <a:cubicBezTo>
                      <a:pt x="6261100" y="635000"/>
                      <a:pt x="6248400" y="647700"/>
                      <a:pt x="6248400" y="673100"/>
                    </a:cubicBezTo>
                    <a:moveTo>
                      <a:pt x="6286500" y="215900"/>
                    </a:moveTo>
                    <a:cubicBezTo>
                      <a:pt x="6261100" y="215900"/>
                      <a:pt x="6248400" y="228600"/>
                      <a:pt x="6248400" y="241300"/>
                    </a:cubicBezTo>
                    <a:lnTo>
                      <a:pt x="6248400" y="393700"/>
                    </a:lnTo>
                    <a:cubicBezTo>
                      <a:pt x="6248400" y="406400"/>
                      <a:pt x="6261100" y="419100"/>
                      <a:pt x="6286500" y="419100"/>
                    </a:cubicBezTo>
                    <a:lnTo>
                      <a:pt x="6362700" y="419100"/>
                    </a:lnTo>
                    <a:cubicBezTo>
                      <a:pt x="6375400" y="419100"/>
                      <a:pt x="6388100" y="406400"/>
                      <a:pt x="6388100" y="393700"/>
                    </a:cubicBezTo>
                    <a:lnTo>
                      <a:pt x="6388100" y="241300"/>
                    </a:lnTo>
                    <a:cubicBezTo>
                      <a:pt x="6388100" y="228600"/>
                      <a:pt x="6375400" y="215900"/>
                      <a:pt x="6362700" y="215900"/>
                    </a:cubicBezTo>
                    <a:lnTo>
                      <a:pt x="6286500" y="215900"/>
                    </a:lnTo>
                    <a:moveTo>
                      <a:pt x="5549900" y="1092200"/>
                    </a:moveTo>
                    <a:lnTo>
                      <a:pt x="5549900" y="1231900"/>
                    </a:lnTo>
                    <a:cubicBezTo>
                      <a:pt x="5549900" y="1257300"/>
                      <a:pt x="5562600" y="1270000"/>
                      <a:pt x="5575300" y="1270000"/>
                    </a:cubicBezTo>
                    <a:lnTo>
                      <a:pt x="5651500" y="1270000"/>
                    </a:lnTo>
                    <a:cubicBezTo>
                      <a:pt x="5676900" y="1270000"/>
                      <a:pt x="5689600" y="1257300"/>
                      <a:pt x="5689600" y="1231900"/>
                    </a:cubicBezTo>
                    <a:lnTo>
                      <a:pt x="5689600" y="1092200"/>
                    </a:lnTo>
                    <a:cubicBezTo>
                      <a:pt x="5689600" y="1079500"/>
                      <a:pt x="5676900" y="1054100"/>
                      <a:pt x="5651500" y="1054100"/>
                    </a:cubicBezTo>
                    <a:lnTo>
                      <a:pt x="5575300" y="1054100"/>
                    </a:lnTo>
                    <a:cubicBezTo>
                      <a:pt x="5562600" y="1054100"/>
                      <a:pt x="5549900" y="1079500"/>
                      <a:pt x="5549900" y="1092200"/>
                    </a:cubicBezTo>
                    <a:moveTo>
                      <a:pt x="5575300" y="635000"/>
                    </a:moveTo>
                    <a:cubicBezTo>
                      <a:pt x="5562600" y="635000"/>
                      <a:pt x="5549900" y="647700"/>
                      <a:pt x="5549900" y="673100"/>
                    </a:cubicBezTo>
                    <a:lnTo>
                      <a:pt x="5549900" y="812800"/>
                    </a:lnTo>
                    <a:cubicBezTo>
                      <a:pt x="5549900" y="825500"/>
                      <a:pt x="5562600" y="850900"/>
                      <a:pt x="5575300" y="850900"/>
                    </a:cubicBezTo>
                    <a:lnTo>
                      <a:pt x="5651500" y="850900"/>
                    </a:lnTo>
                    <a:cubicBezTo>
                      <a:pt x="5676900" y="850900"/>
                      <a:pt x="5689600" y="825500"/>
                      <a:pt x="5689600" y="812800"/>
                    </a:cubicBezTo>
                    <a:lnTo>
                      <a:pt x="5689600" y="673100"/>
                    </a:lnTo>
                    <a:cubicBezTo>
                      <a:pt x="5689600" y="647700"/>
                      <a:pt x="5676900" y="635000"/>
                      <a:pt x="5651500" y="635000"/>
                    </a:cubicBezTo>
                    <a:lnTo>
                      <a:pt x="5575300" y="635000"/>
                    </a:lnTo>
                    <a:moveTo>
                      <a:pt x="5549900" y="241300"/>
                    </a:moveTo>
                    <a:lnTo>
                      <a:pt x="5549900" y="393700"/>
                    </a:lnTo>
                    <a:cubicBezTo>
                      <a:pt x="5549900" y="406400"/>
                      <a:pt x="5562600" y="419100"/>
                      <a:pt x="5575300" y="419100"/>
                    </a:cubicBezTo>
                    <a:lnTo>
                      <a:pt x="5651500" y="419100"/>
                    </a:lnTo>
                    <a:cubicBezTo>
                      <a:pt x="5676900" y="419100"/>
                      <a:pt x="5689600" y="406400"/>
                      <a:pt x="5689600" y="393700"/>
                    </a:cubicBezTo>
                    <a:lnTo>
                      <a:pt x="5689600" y="241300"/>
                    </a:lnTo>
                    <a:cubicBezTo>
                      <a:pt x="5689600" y="228600"/>
                      <a:pt x="5676900" y="215900"/>
                      <a:pt x="5651500" y="215900"/>
                    </a:cubicBezTo>
                    <a:lnTo>
                      <a:pt x="5575300" y="215900"/>
                    </a:lnTo>
                    <a:cubicBezTo>
                      <a:pt x="5562600" y="215900"/>
                      <a:pt x="5549900" y="228600"/>
                      <a:pt x="5549900" y="241300"/>
                    </a:cubicBezTo>
                    <a:moveTo>
                      <a:pt x="5930900" y="1054100"/>
                    </a:moveTo>
                    <a:cubicBezTo>
                      <a:pt x="5918200" y="1054100"/>
                      <a:pt x="5892800" y="1079500"/>
                      <a:pt x="5892800" y="1092200"/>
                    </a:cubicBezTo>
                    <a:lnTo>
                      <a:pt x="5892800" y="1231900"/>
                    </a:lnTo>
                    <a:cubicBezTo>
                      <a:pt x="5892800" y="1257300"/>
                      <a:pt x="5918200" y="1270000"/>
                      <a:pt x="5930900" y="1270000"/>
                    </a:cubicBezTo>
                    <a:lnTo>
                      <a:pt x="6007100" y="1270000"/>
                    </a:lnTo>
                    <a:cubicBezTo>
                      <a:pt x="6019800" y="1270000"/>
                      <a:pt x="6045200" y="1257300"/>
                      <a:pt x="6045200" y="1231900"/>
                    </a:cubicBezTo>
                    <a:lnTo>
                      <a:pt x="6045200" y="1092200"/>
                    </a:lnTo>
                    <a:cubicBezTo>
                      <a:pt x="6045200" y="1079500"/>
                      <a:pt x="6019800" y="1054100"/>
                      <a:pt x="6007100" y="1054100"/>
                    </a:cubicBezTo>
                    <a:lnTo>
                      <a:pt x="5930900" y="1054100"/>
                    </a:lnTo>
                    <a:moveTo>
                      <a:pt x="6108700" y="1625600"/>
                    </a:moveTo>
                    <a:lnTo>
                      <a:pt x="6108700" y="1981200"/>
                    </a:lnTo>
                    <a:lnTo>
                      <a:pt x="5829300" y="1981200"/>
                    </a:lnTo>
                    <a:lnTo>
                      <a:pt x="5829300" y="1625600"/>
                    </a:lnTo>
                    <a:lnTo>
                      <a:pt x="6108700" y="1625600"/>
                    </a:lnTo>
                    <a:moveTo>
                      <a:pt x="6667500" y="139700"/>
                    </a:moveTo>
                    <a:cubicBezTo>
                      <a:pt x="6667500" y="63500"/>
                      <a:pt x="6731000" y="0"/>
                      <a:pt x="6807200" y="0"/>
                    </a:cubicBezTo>
                    <a:lnTo>
                      <a:pt x="7797800" y="0"/>
                    </a:lnTo>
                    <a:cubicBezTo>
                      <a:pt x="7874000" y="0"/>
                      <a:pt x="7937500" y="63500"/>
                      <a:pt x="7937500" y="139700"/>
                    </a:cubicBezTo>
                    <a:lnTo>
                      <a:pt x="7937500" y="1828800"/>
                    </a:lnTo>
                    <a:cubicBezTo>
                      <a:pt x="7937500" y="1917700"/>
                      <a:pt x="7874000" y="1981200"/>
                      <a:pt x="7797800" y="1981200"/>
                    </a:cubicBezTo>
                    <a:lnTo>
                      <a:pt x="7518400" y="1981200"/>
                    </a:lnTo>
                    <a:lnTo>
                      <a:pt x="7518400" y="1625600"/>
                    </a:lnTo>
                    <a:cubicBezTo>
                      <a:pt x="7518400" y="1587500"/>
                      <a:pt x="7480300" y="1549400"/>
                      <a:pt x="7442200" y="1549400"/>
                    </a:cubicBezTo>
                    <a:lnTo>
                      <a:pt x="7162800" y="1549400"/>
                    </a:lnTo>
                    <a:cubicBezTo>
                      <a:pt x="7124700" y="1549400"/>
                      <a:pt x="7086600" y="1587500"/>
                      <a:pt x="7086600" y="1625600"/>
                    </a:cubicBezTo>
                    <a:lnTo>
                      <a:pt x="7086600" y="1981200"/>
                    </a:lnTo>
                    <a:lnTo>
                      <a:pt x="6807200" y="1981200"/>
                    </a:lnTo>
                    <a:cubicBezTo>
                      <a:pt x="6731000" y="1981200"/>
                      <a:pt x="6667500" y="1917700"/>
                      <a:pt x="6667500" y="1828800"/>
                    </a:cubicBezTo>
                    <a:lnTo>
                      <a:pt x="6667500" y="139700"/>
                    </a:lnTo>
                    <a:moveTo>
                      <a:pt x="7264400" y="635000"/>
                    </a:moveTo>
                    <a:cubicBezTo>
                      <a:pt x="7251700" y="635000"/>
                      <a:pt x="7226300" y="647700"/>
                      <a:pt x="7226300" y="673100"/>
                    </a:cubicBezTo>
                    <a:lnTo>
                      <a:pt x="7226300" y="812800"/>
                    </a:lnTo>
                    <a:cubicBezTo>
                      <a:pt x="7226300" y="825500"/>
                      <a:pt x="7251700" y="850900"/>
                      <a:pt x="7264400" y="850900"/>
                    </a:cubicBezTo>
                    <a:lnTo>
                      <a:pt x="7340600" y="850900"/>
                    </a:lnTo>
                    <a:cubicBezTo>
                      <a:pt x="7353300" y="850900"/>
                      <a:pt x="7378700" y="825500"/>
                      <a:pt x="7378700" y="812800"/>
                    </a:cubicBezTo>
                    <a:lnTo>
                      <a:pt x="7378700" y="673100"/>
                    </a:lnTo>
                    <a:cubicBezTo>
                      <a:pt x="7378700" y="647700"/>
                      <a:pt x="7353300" y="635000"/>
                      <a:pt x="7340600" y="635000"/>
                    </a:cubicBezTo>
                    <a:lnTo>
                      <a:pt x="7264400" y="635000"/>
                    </a:lnTo>
                    <a:moveTo>
                      <a:pt x="7226300" y="241300"/>
                    </a:moveTo>
                    <a:lnTo>
                      <a:pt x="7226300" y="393700"/>
                    </a:lnTo>
                    <a:cubicBezTo>
                      <a:pt x="7226300" y="406400"/>
                      <a:pt x="7251700" y="419100"/>
                      <a:pt x="7264400" y="419100"/>
                    </a:cubicBezTo>
                    <a:lnTo>
                      <a:pt x="7340600" y="419100"/>
                    </a:lnTo>
                    <a:cubicBezTo>
                      <a:pt x="7353300" y="419100"/>
                      <a:pt x="7378700" y="406400"/>
                      <a:pt x="7378700" y="393700"/>
                    </a:cubicBezTo>
                    <a:lnTo>
                      <a:pt x="7378700" y="241300"/>
                    </a:lnTo>
                    <a:cubicBezTo>
                      <a:pt x="7378700" y="228600"/>
                      <a:pt x="7353300" y="215900"/>
                      <a:pt x="7340600" y="215900"/>
                    </a:cubicBezTo>
                    <a:lnTo>
                      <a:pt x="7264400" y="215900"/>
                    </a:lnTo>
                    <a:cubicBezTo>
                      <a:pt x="7251700" y="215900"/>
                      <a:pt x="7226300" y="228600"/>
                      <a:pt x="7226300" y="241300"/>
                    </a:cubicBezTo>
                    <a:moveTo>
                      <a:pt x="7620000" y="1054100"/>
                    </a:moveTo>
                    <a:cubicBezTo>
                      <a:pt x="7594600" y="1054100"/>
                      <a:pt x="7581900" y="1079500"/>
                      <a:pt x="7581900" y="1092200"/>
                    </a:cubicBezTo>
                    <a:lnTo>
                      <a:pt x="7581900" y="1231900"/>
                    </a:lnTo>
                    <a:cubicBezTo>
                      <a:pt x="7581900" y="1257300"/>
                      <a:pt x="7594600" y="1270000"/>
                      <a:pt x="7620000" y="1270000"/>
                    </a:cubicBezTo>
                    <a:lnTo>
                      <a:pt x="7696200" y="1270000"/>
                    </a:lnTo>
                    <a:cubicBezTo>
                      <a:pt x="7708900" y="1270000"/>
                      <a:pt x="7721600" y="1257300"/>
                      <a:pt x="7721600" y="1231900"/>
                    </a:cubicBezTo>
                    <a:lnTo>
                      <a:pt x="7721600" y="1092200"/>
                    </a:lnTo>
                    <a:cubicBezTo>
                      <a:pt x="7721600" y="1079500"/>
                      <a:pt x="7708900" y="1054100"/>
                      <a:pt x="7696200" y="1054100"/>
                    </a:cubicBezTo>
                    <a:lnTo>
                      <a:pt x="7620000" y="1054100"/>
                    </a:lnTo>
                    <a:moveTo>
                      <a:pt x="7581900" y="673100"/>
                    </a:moveTo>
                    <a:lnTo>
                      <a:pt x="7581900" y="812800"/>
                    </a:lnTo>
                    <a:cubicBezTo>
                      <a:pt x="7581900" y="825500"/>
                      <a:pt x="7594600" y="850900"/>
                      <a:pt x="7620000" y="850900"/>
                    </a:cubicBezTo>
                    <a:lnTo>
                      <a:pt x="7696200" y="850900"/>
                    </a:lnTo>
                    <a:cubicBezTo>
                      <a:pt x="7708900" y="850900"/>
                      <a:pt x="7721600" y="825500"/>
                      <a:pt x="7721600" y="812800"/>
                    </a:cubicBezTo>
                    <a:lnTo>
                      <a:pt x="7721600" y="673100"/>
                    </a:lnTo>
                    <a:cubicBezTo>
                      <a:pt x="7721600" y="647700"/>
                      <a:pt x="7708900" y="635000"/>
                      <a:pt x="7696200" y="635000"/>
                    </a:cubicBezTo>
                    <a:lnTo>
                      <a:pt x="7620000" y="635000"/>
                    </a:lnTo>
                    <a:cubicBezTo>
                      <a:pt x="7594600" y="635000"/>
                      <a:pt x="7581900" y="647700"/>
                      <a:pt x="7581900" y="673100"/>
                    </a:cubicBezTo>
                    <a:moveTo>
                      <a:pt x="7620000" y="215900"/>
                    </a:moveTo>
                    <a:cubicBezTo>
                      <a:pt x="7594600" y="215900"/>
                      <a:pt x="7581900" y="228600"/>
                      <a:pt x="7581900" y="241300"/>
                    </a:cubicBezTo>
                    <a:lnTo>
                      <a:pt x="7581900" y="393700"/>
                    </a:lnTo>
                    <a:cubicBezTo>
                      <a:pt x="7581900" y="406400"/>
                      <a:pt x="7594600" y="419100"/>
                      <a:pt x="7620000" y="419100"/>
                    </a:cubicBezTo>
                    <a:lnTo>
                      <a:pt x="7696200" y="419100"/>
                    </a:lnTo>
                    <a:cubicBezTo>
                      <a:pt x="7708900" y="419100"/>
                      <a:pt x="7721600" y="406400"/>
                      <a:pt x="7721600" y="393700"/>
                    </a:cubicBezTo>
                    <a:lnTo>
                      <a:pt x="7721600" y="241300"/>
                    </a:lnTo>
                    <a:cubicBezTo>
                      <a:pt x="7721600" y="228600"/>
                      <a:pt x="7708900" y="215900"/>
                      <a:pt x="7696200" y="215900"/>
                    </a:cubicBezTo>
                    <a:lnTo>
                      <a:pt x="7620000" y="215900"/>
                    </a:lnTo>
                    <a:moveTo>
                      <a:pt x="6883400" y="1092200"/>
                    </a:moveTo>
                    <a:lnTo>
                      <a:pt x="6883400" y="1231900"/>
                    </a:lnTo>
                    <a:cubicBezTo>
                      <a:pt x="6883400" y="1257300"/>
                      <a:pt x="6896100" y="1270000"/>
                      <a:pt x="6908800" y="1270000"/>
                    </a:cubicBezTo>
                    <a:lnTo>
                      <a:pt x="6985000" y="1270000"/>
                    </a:lnTo>
                    <a:cubicBezTo>
                      <a:pt x="7010400" y="1270000"/>
                      <a:pt x="7023100" y="1257300"/>
                      <a:pt x="7023100" y="1231900"/>
                    </a:cubicBezTo>
                    <a:lnTo>
                      <a:pt x="7023100" y="1092200"/>
                    </a:lnTo>
                    <a:cubicBezTo>
                      <a:pt x="7023100" y="1079500"/>
                      <a:pt x="7010400" y="1054100"/>
                      <a:pt x="6985000" y="1054100"/>
                    </a:cubicBezTo>
                    <a:lnTo>
                      <a:pt x="6908800" y="1054100"/>
                    </a:lnTo>
                    <a:cubicBezTo>
                      <a:pt x="6896100" y="1054100"/>
                      <a:pt x="6883400" y="1079500"/>
                      <a:pt x="6883400" y="1092200"/>
                    </a:cubicBezTo>
                    <a:moveTo>
                      <a:pt x="6908800" y="635000"/>
                    </a:moveTo>
                    <a:cubicBezTo>
                      <a:pt x="6896100" y="635000"/>
                      <a:pt x="6883400" y="647700"/>
                      <a:pt x="6883400" y="673100"/>
                    </a:cubicBezTo>
                    <a:lnTo>
                      <a:pt x="6883400" y="812800"/>
                    </a:lnTo>
                    <a:cubicBezTo>
                      <a:pt x="6883400" y="825500"/>
                      <a:pt x="6896100" y="850900"/>
                      <a:pt x="6908800" y="850900"/>
                    </a:cubicBezTo>
                    <a:lnTo>
                      <a:pt x="6985000" y="850900"/>
                    </a:lnTo>
                    <a:cubicBezTo>
                      <a:pt x="7010400" y="850900"/>
                      <a:pt x="7023100" y="825500"/>
                      <a:pt x="7023100" y="812800"/>
                    </a:cubicBezTo>
                    <a:lnTo>
                      <a:pt x="7023100" y="673100"/>
                    </a:lnTo>
                    <a:cubicBezTo>
                      <a:pt x="7023100" y="647700"/>
                      <a:pt x="7010400" y="635000"/>
                      <a:pt x="6985000" y="635000"/>
                    </a:cubicBezTo>
                    <a:lnTo>
                      <a:pt x="6908800" y="635000"/>
                    </a:lnTo>
                    <a:moveTo>
                      <a:pt x="6883400" y="241300"/>
                    </a:moveTo>
                    <a:lnTo>
                      <a:pt x="6883400" y="393700"/>
                    </a:lnTo>
                    <a:cubicBezTo>
                      <a:pt x="6883400" y="406400"/>
                      <a:pt x="6896100" y="419100"/>
                      <a:pt x="6908800" y="419100"/>
                    </a:cubicBezTo>
                    <a:lnTo>
                      <a:pt x="6985000" y="419100"/>
                    </a:lnTo>
                    <a:cubicBezTo>
                      <a:pt x="7010400" y="419100"/>
                      <a:pt x="7023100" y="406400"/>
                      <a:pt x="7023100" y="393700"/>
                    </a:cubicBezTo>
                    <a:lnTo>
                      <a:pt x="7023100" y="241300"/>
                    </a:lnTo>
                    <a:cubicBezTo>
                      <a:pt x="7023100" y="228600"/>
                      <a:pt x="7010400" y="215900"/>
                      <a:pt x="6985000" y="215900"/>
                    </a:cubicBezTo>
                    <a:lnTo>
                      <a:pt x="6908800" y="215900"/>
                    </a:lnTo>
                    <a:cubicBezTo>
                      <a:pt x="6896100" y="215900"/>
                      <a:pt x="6883400" y="228600"/>
                      <a:pt x="6883400" y="241300"/>
                    </a:cubicBezTo>
                    <a:moveTo>
                      <a:pt x="7264400" y="1054100"/>
                    </a:moveTo>
                    <a:cubicBezTo>
                      <a:pt x="7251700" y="1054100"/>
                      <a:pt x="7226300" y="1079500"/>
                      <a:pt x="7226300" y="1092200"/>
                    </a:cubicBezTo>
                    <a:lnTo>
                      <a:pt x="7226300" y="1231900"/>
                    </a:lnTo>
                    <a:cubicBezTo>
                      <a:pt x="7226300" y="1257300"/>
                      <a:pt x="7251700" y="1270000"/>
                      <a:pt x="7264400" y="1270000"/>
                    </a:cubicBezTo>
                    <a:lnTo>
                      <a:pt x="7340600" y="1270000"/>
                    </a:lnTo>
                    <a:cubicBezTo>
                      <a:pt x="7353300" y="1270000"/>
                      <a:pt x="7378700" y="1257300"/>
                      <a:pt x="7378700" y="1231900"/>
                    </a:cubicBezTo>
                    <a:lnTo>
                      <a:pt x="7378700" y="1092200"/>
                    </a:lnTo>
                    <a:cubicBezTo>
                      <a:pt x="7378700" y="1079500"/>
                      <a:pt x="7353300" y="1054100"/>
                      <a:pt x="7340600" y="1054100"/>
                    </a:cubicBezTo>
                    <a:lnTo>
                      <a:pt x="7264400" y="1054100"/>
                    </a:lnTo>
                    <a:moveTo>
                      <a:pt x="7442200" y="1625600"/>
                    </a:moveTo>
                    <a:lnTo>
                      <a:pt x="7442200" y="1981200"/>
                    </a:lnTo>
                    <a:lnTo>
                      <a:pt x="7162800" y="1981200"/>
                    </a:lnTo>
                    <a:lnTo>
                      <a:pt x="7162800" y="1625600"/>
                    </a:lnTo>
                    <a:lnTo>
                      <a:pt x="7442200" y="1625600"/>
                    </a:lnTo>
                    <a:moveTo>
                      <a:pt x="8001000" y="139700"/>
                    </a:moveTo>
                    <a:cubicBezTo>
                      <a:pt x="8001000" y="63500"/>
                      <a:pt x="8064500" y="0"/>
                      <a:pt x="8140700" y="0"/>
                    </a:cubicBezTo>
                    <a:lnTo>
                      <a:pt x="9131300" y="0"/>
                    </a:lnTo>
                    <a:cubicBezTo>
                      <a:pt x="9207500" y="0"/>
                      <a:pt x="9271000" y="63500"/>
                      <a:pt x="9271000" y="139700"/>
                    </a:cubicBezTo>
                    <a:lnTo>
                      <a:pt x="9271000" y="1828800"/>
                    </a:lnTo>
                    <a:cubicBezTo>
                      <a:pt x="9271000" y="1917700"/>
                      <a:pt x="9207500" y="1981200"/>
                      <a:pt x="9131300" y="1981200"/>
                    </a:cubicBezTo>
                    <a:lnTo>
                      <a:pt x="8851900" y="1981200"/>
                    </a:lnTo>
                    <a:lnTo>
                      <a:pt x="8851900" y="1625600"/>
                    </a:lnTo>
                    <a:cubicBezTo>
                      <a:pt x="8851900" y="1587500"/>
                      <a:pt x="8813800" y="1549400"/>
                      <a:pt x="8775700" y="1549400"/>
                    </a:cubicBezTo>
                    <a:lnTo>
                      <a:pt x="8496300" y="1549400"/>
                    </a:lnTo>
                    <a:cubicBezTo>
                      <a:pt x="8458200" y="1549400"/>
                      <a:pt x="8420100" y="1587500"/>
                      <a:pt x="8420100" y="1625600"/>
                    </a:cubicBezTo>
                    <a:lnTo>
                      <a:pt x="8420100" y="1981200"/>
                    </a:lnTo>
                    <a:lnTo>
                      <a:pt x="8140700" y="1981200"/>
                    </a:lnTo>
                    <a:cubicBezTo>
                      <a:pt x="8064500" y="1981200"/>
                      <a:pt x="8001000" y="1917700"/>
                      <a:pt x="8001000" y="1828800"/>
                    </a:cubicBezTo>
                    <a:lnTo>
                      <a:pt x="8001000" y="139700"/>
                    </a:lnTo>
                    <a:moveTo>
                      <a:pt x="8597900" y="635000"/>
                    </a:moveTo>
                    <a:cubicBezTo>
                      <a:pt x="8585200" y="635000"/>
                      <a:pt x="8559800" y="647700"/>
                      <a:pt x="8559800" y="673100"/>
                    </a:cubicBezTo>
                    <a:lnTo>
                      <a:pt x="8559800" y="812800"/>
                    </a:lnTo>
                    <a:cubicBezTo>
                      <a:pt x="8559800" y="825500"/>
                      <a:pt x="8585200" y="850900"/>
                      <a:pt x="8597900" y="850900"/>
                    </a:cubicBezTo>
                    <a:lnTo>
                      <a:pt x="8674100" y="850900"/>
                    </a:lnTo>
                    <a:cubicBezTo>
                      <a:pt x="8686800" y="850900"/>
                      <a:pt x="8712200" y="825500"/>
                      <a:pt x="8712200" y="812800"/>
                    </a:cubicBezTo>
                    <a:lnTo>
                      <a:pt x="8712200" y="673100"/>
                    </a:lnTo>
                    <a:cubicBezTo>
                      <a:pt x="8712200" y="647700"/>
                      <a:pt x="8686800" y="635000"/>
                      <a:pt x="8674100" y="635000"/>
                    </a:cubicBezTo>
                    <a:lnTo>
                      <a:pt x="8597900" y="635000"/>
                    </a:lnTo>
                    <a:moveTo>
                      <a:pt x="8559800" y="241300"/>
                    </a:moveTo>
                    <a:lnTo>
                      <a:pt x="8559800" y="393700"/>
                    </a:lnTo>
                    <a:cubicBezTo>
                      <a:pt x="8559800" y="406400"/>
                      <a:pt x="8585200" y="419100"/>
                      <a:pt x="8597900" y="419100"/>
                    </a:cubicBezTo>
                    <a:lnTo>
                      <a:pt x="8674100" y="419100"/>
                    </a:lnTo>
                    <a:cubicBezTo>
                      <a:pt x="8686800" y="419100"/>
                      <a:pt x="8712200" y="406400"/>
                      <a:pt x="8712200" y="393700"/>
                    </a:cubicBezTo>
                    <a:lnTo>
                      <a:pt x="8712200" y="241300"/>
                    </a:lnTo>
                    <a:cubicBezTo>
                      <a:pt x="8712200" y="228600"/>
                      <a:pt x="8686800" y="215900"/>
                      <a:pt x="8674100" y="215900"/>
                    </a:cubicBezTo>
                    <a:lnTo>
                      <a:pt x="8597900" y="215900"/>
                    </a:lnTo>
                    <a:cubicBezTo>
                      <a:pt x="8585200" y="215900"/>
                      <a:pt x="8559800" y="228600"/>
                      <a:pt x="8559800" y="241300"/>
                    </a:cubicBezTo>
                    <a:moveTo>
                      <a:pt x="8953500" y="1054100"/>
                    </a:moveTo>
                    <a:cubicBezTo>
                      <a:pt x="8928100" y="1054100"/>
                      <a:pt x="8915400" y="1079500"/>
                      <a:pt x="8915400" y="1092200"/>
                    </a:cubicBezTo>
                    <a:lnTo>
                      <a:pt x="8915400" y="1231900"/>
                    </a:lnTo>
                    <a:cubicBezTo>
                      <a:pt x="8915400" y="1257300"/>
                      <a:pt x="8928100" y="1270000"/>
                      <a:pt x="8953500" y="1270000"/>
                    </a:cubicBezTo>
                    <a:lnTo>
                      <a:pt x="9029700" y="1270000"/>
                    </a:lnTo>
                    <a:cubicBezTo>
                      <a:pt x="9042400" y="1270000"/>
                      <a:pt x="9055100" y="1257300"/>
                      <a:pt x="9055100" y="1231900"/>
                    </a:cubicBezTo>
                    <a:lnTo>
                      <a:pt x="9055100" y="1092200"/>
                    </a:lnTo>
                    <a:cubicBezTo>
                      <a:pt x="9055100" y="1079500"/>
                      <a:pt x="9042400" y="1054100"/>
                      <a:pt x="9029700" y="1054100"/>
                    </a:cubicBezTo>
                    <a:lnTo>
                      <a:pt x="8953500" y="1054100"/>
                    </a:lnTo>
                    <a:moveTo>
                      <a:pt x="8915400" y="673100"/>
                    </a:moveTo>
                    <a:lnTo>
                      <a:pt x="8915400" y="812800"/>
                    </a:lnTo>
                    <a:cubicBezTo>
                      <a:pt x="8915400" y="825500"/>
                      <a:pt x="8928100" y="850900"/>
                      <a:pt x="8953500" y="850900"/>
                    </a:cubicBezTo>
                    <a:lnTo>
                      <a:pt x="9029700" y="850900"/>
                    </a:lnTo>
                    <a:cubicBezTo>
                      <a:pt x="9042400" y="850900"/>
                      <a:pt x="9055100" y="825500"/>
                      <a:pt x="9055100" y="812800"/>
                    </a:cubicBezTo>
                    <a:lnTo>
                      <a:pt x="9055100" y="673100"/>
                    </a:lnTo>
                    <a:cubicBezTo>
                      <a:pt x="9055100" y="647700"/>
                      <a:pt x="9042400" y="635000"/>
                      <a:pt x="9029700" y="635000"/>
                    </a:cubicBezTo>
                    <a:lnTo>
                      <a:pt x="8953500" y="635000"/>
                    </a:lnTo>
                    <a:cubicBezTo>
                      <a:pt x="8928100" y="635000"/>
                      <a:pt x="8915400" y="647700"/>
                      <a:pt x="8915400" y="673100"/>
                    </a:cubicBezTo>
                    <a:moveTo>
                      <a:pt x="8953500" y="215900"/>
                    </a:moveTo>
                    <a:cubicBezTo>
                      <a:pt x="8928100" y="215900"/>
                      <a:pt x="8915400" y="228600"/>
                      <a:pt x="8915400" y="241300"/>
                    </a:cubicBezTo>
                    <a:lnTo>
                      <a:pt x="8915400" y="393700"/>
                    </a:lnTo>
                    <a:cubicBezTo>
                      <a:pt x="8915400" y="406400"/>
                      <a:pt x="8928100" y="419100"/>
                      <a:pt x="8953500" y="419100"/>
                    </a:cubicBezTo>
                    <a:lnTo>
                      <a:pt x="9029700" y="419100"/>
                    </a:lnTo>
                    <a:cubicBezTo>
                      <a:pt x="9042400" y="419100"/>
                      <a:pt x="9055100" y="406400"/>
                      <a:pt x="9055100" y="393700"/>
                    </a:cubicBezTo>
                    <a:lnTo>
                      <a:pt x="9055100" y="241300"/>
                    </a:lnTo>
                    <a:cubicBezTo>
                      <a:pt x="9055100" y="228600"/>
                      <a:pt x="9042400" y="215900"/>
                      <a:pt x="9029700" y="215900"/>
                    </a:cubicBezTo>
                    <a:lnTo>
                      <a:pt x="8953500" y="215900"/>
                    </a:lnTo>
                    <a:moveTo>
                      <a:pt x="8216900" y="1092200"/>
                    </a:moveTo>
                    <a:lnTo>
                      <a:pt x="8216900" y="1231900"/>
                    </a:lnTo>
                    <a:cubicBezTo>
                      <a:pt x="8216900" y="1257300"/>
                      <a:pt x="8229600" y="1270000"/>
                      <a:pt x="8242300" y="1270000"/>
                    </a:cubicBezTo>
                    <a:lnTo>
                      <a:pt x="8318500" y="1270000"/>
                    </a:lnTo>
                    <a:cubicBezTo>
                      <a:pt x="8343900" y="1270000"/>
                      <a:pt x="8356600" y="1257300"/>
                      <a:pt x="8356600" y="1231900"/>
                    </a:cubicBezTo>
                    <a:lnTo>
                      <a:pt x="8356600" y="1092200"/>
                    </a:lnTo>
                    <a:cubicBezTo>
                      <a:pt x="8356600" y="1079500"/>
                      <a:pt x="8343900" y="1054100"/>
                      <a:pt x="8318500" y="1054100"/>
                    </a:cubicBezTo>
                    <a:lnTo>
                      <a:pt x="8242300" y="1054100"/>
                    </a:lnTo>
                    <a:cubicBezTo>
                      <a:pt x="8229600" y="1054100"/>
                      <a:pt x="8216900" y="1079500"/>
                      <a:pt x="8216900" y="1092200"/>
                    </a:cubicBezTo>
                    <a:moveTo>
                      <a:pt x="8242300" y="635000"/>
                    </a:moveTo>
                    <a:cubicBezTo>
                      <a:pt x="8229600" y="635000"/>
                      <a:pt x="8216900" y="647700"/>
                      <a:pt x="8216900" y="673100"/>
                    </a:cubicBezTo>
                    <a:lnTo>
                      <a:pt x="8216900" y="812800"/>
                    </a:lnTo>
                    <a:cubicBezTo>
                      <a:pt x="8216900" y="825500"/>
                      <a:pt x="8229600" y="850900"/>
                      <a:pt x="8242300" y="850900"/>
                    </a:cubicBezTo>
                    <a:lnTo>
                      <a:pt x="8318500" y="850900"/>
                    </a:lnTo>
                    <a:cubicBezTo>
                      <a:pt x="8343900" y="850900"/>
                      <a:pt x="8356600" y="825500"/>
                      <a:pt x="8356600" y="812800"/>
                    </a:cubicBezTo>
                    <a:lnTo>
                      <a:pt x="8356600" y="673100"/>
                    </a:lnTo>
                    <a:cubicBezTo>
                      <a:pt x="8356600" y="647700"/>
                      <a:pt x="8343900" y="635000"/>
                      <a:pt x="8318500" y="635000"/>
                    </a:cubicBezTo>
                    <a:lnTo>
                      <a:pt x="8242300" y="635000"/>
                    </a:lnTo>
                    <a:moveTo>
                      <a:pt x="8216900" y="241300"/>
                    </a:moveTo>
                    <a:lnTo>
                      <a:pt x="8216900" y="393700"/>
                    </a:lnTo>
                    <a:cubicBezTo>
                      <a:pt x="8216900" y="406400"/>
                      <a:pt x="8229600" y="419100"/>
                      <a:pt x="8242300" y="419100"/>
                    </a:cubicBezTo>
                    <a:lnTo>
                      <a:pt x="8318500" y="419100"/>
                    </a:lnTo>
                    <a:cubicBezTo>
                      <a:pt x="8343900" y="419100"/>
                      <a:pt x="8356600" y="406400"/>
                      <a:pt x="8356600" y="393700"/>
                    </a:cubicBezTo>
                    <a:lnTo>
                      <a:pt x="8356600" y="241300"/>
                    </a:lnTo>
                    <a:cubicBezTo>
                      <a:pt x="8356600" y="228600"/>
                      <a:pt x="8343900" y="215900"/>
                      <a:pt x="8318500" y="215900"/>
                    </a:cubicBezTo>
                    <a:lnTo>
                      <a:pt x="8242300" y="215900"/>
                    </a:lnTo>
                    <a:cubicBezTo>
                      <a:pt x="8229600" y="215900"/>
                      <a:pt x="8216900" y="228600"/>
                      <a:pt x="8216900" y="241300"/>
                    </a:cubicBezTo>
                    <a:moveTo>
                      <a:pt x="8597900" y="1054100"/>
                    </a:moveTo>
                    <a:cubicBezTo>
                      <a:pt x="8585200" y="1054100"/>
                      <a:pt x="8559800" y="1079500"/>
                      <a:pt x="8559800" y="1092200"/>
                    </a:cubicBezTo>
                    <a:lnTo>
                      <a:pt x="8559800" y="1231900"/>
                    </a:lnTo>
                    <a:cubicBezTo>
                      <a:pt x="8559800" y="1257300"/>
                      <a:pt x="8585200" y="1270000"/>
                      <a:pt x="8597900" y="1270000"/>
                    </a:cubicBezTo>
                    <a:lnTo>
                      <a:pt x="8674100" y="1270000"/>
                    </a:lnTo>
                    <a:cubicBezTo>
                      <a:pt x="8686800" y="1270000"/>
                      <a:pt x="8712200" y="1257300"/>
                      <a:pt x="8712200" y="1231900"/>
                    </a:cubicBezTo>
                    <a:lnTo>
                      <a:pt x="8712200" y="1092200"/>
                    </a:lnTo>
                    <a:cubicBezTo>
                      <a:pt x="8712200" y="1079500"/>
                      <a:pt x="8686800" y="1054100"/>
                      <a:pt x="8674100" y="1054100"/>
                    </a:cubicBezTo>
                    <a:lnTo>
                      <a:pt x="8597900" y="1054100"/>
                    </a:lnTo>
                    <a:moveTo>
                      <a:pt x="8775700" y="1625600"/>
                    </a:moveTo>
                    <a:lnTo>
                      <a:pt x="8775700" y="1981200"/>
                    </a:lnTo>
                    <a:lnTo>
                      <a:pt x="8496300" y="1981200"/>
                    </a:lnTo>
                    <a:lnTo>
                      <a:pt x="8496300" y="1625600"/>
                    </a:lnTo>
                    <a:lnTo>
                      <a:pt x="8775700" y="1625600"/>
                    </a:lnTo>
                  </a:path>
                </a:pathLst>
              </a:custGeom>
              <a:solidFill>
                <a:srgbClr val="4480D8"/>
              </a:solidFill>
            </p:spPr>
            <p:txBody>
              <a:bodyPr/>
              <a:lstStyle/>
              <a:p>
                <a:endParaRPr lang="en-GB"/>
              </a:p>
            </p:txBody>
          </p:sp>
          <p:sp>
            <p:nvSpPr>
              <p:cNvPr id="35" name="Freeform 35"/>
              <p:cNvSpPr/>
              <p:nvPr/>
            </p:nvSpPr>
            <p:spPr>
              <a:xfrm>
                <a:off x="9334500" y="0"/>
                <a:ext cx="3937000" cy="1981200"/>
              </a:xfrm>
              <a:custGeom>
                <a:avLst/>
                <a:gdLst/>
                <a:ahLst/>
                <a:cxnLst/>
                <a:rect l="l" t="t" r="r" b="b"/>
                <a:pathLst>
                  <a:path w="3937000" h="1981200">
                    <a:moveTo>
                      <a:pt x="0" y="139700"/>
                    </a:moveTo>
                    <a:cubicBezTo>
                      <a:pt x="0" y="63500"/>
                      <a:pt x="63500" y="0"/>
                      <a:pt x="139700" y="0"/>
                    </a:cubicBezTo>
                    <a:lnTo>
                      <a:pt x="1130300" y="0"/>
                    </a:lnTo>
                    <a:cubicBezTo>
                      <a:pt x="1206500" y="0"/>
                      <a:pt x="1270000" y="63500"/>
                      <a:pt x="1270000" y="139700"/>
                    </a:cubicBezTo>
                    <a:lnTo>
                      <a:pt x="1270000" y="1828800"/>
                    </a:lnTo>
                    <a:cubicBezTo>
                      <a:pt x="1270000" y="1917700"/>
                      <a:pt x="1206500" y="1981200"/>
                      <a:pt x="1130300" y="1981200"/>
                    </a:cubicBezTo>
                    <a:lnTo>
                      <a:pt x="850900" y="1981200"/>
                    </a:lnTo>
                    <a:lnTo>
                      <a:pt x="850900" y="1625600"/>
                    </a:lnTo>
                    <a:cubicBezTo>
                      <a:pt x="850900" y="1587500"/>
                      <a:pt x="812800" y="1549400"/>
                      <a:pt x="774700" y="1549400"/>
                    </a:cubicBezTo>
                    <a:lnTo>
                      <a:pt x="495300" y="1549400"/>
                    </a:lnTo>
                    <a:cubicBezTo>
                      <a:pt x="457200" y="1549400"/>
                      <a:pt x="419100" y="1587500"/>
                      <a:pt x="419100" y="1625600"/>
                    </a:cubicBezTo>
                    <a:lnTo>
                      <a:pt x="419100" y="1981200"/>
                    </a:lnTo>
                    <a:lnTo>
                      <a:pt x="139700" y="1981200"/>
                    </a:lnTo>
                    <a:cubicBezTo>
                      <a:pt x="63500" y="1981200"/>
                      <a:pt x="0" y="1917700"/>
                      <a:pt x="0" y="1828800"/>
                    </a:cubicBezTo>
                    <a:lnTo>
                      <a:pt x="0" y="139700"/>
                    </a:lnTo>
                    <a:moveTo>
                      <a:pt x="596900" y="635000"/>
                    </a:moveTo>
                    <a:cubicBezTo>
                      <a:pt x="584200" y="635000"/>
                      <a:pt x="558800" y="647700"/>
                      <a:pt x="558800" y="673100"/>
                    </a:cubicBezTo>
                    <a:lnTo>
                      <a:pt x="558800" y="812800"/>
                    </a:lnTo>
                    <a:cubicBezTo>
                      <a:pt x="558800" y="825500"/>
                      <a:pt x="584200" y="850900"/>
                      <a:pt x="596900" y="850900"/>
                    </a:cubicBezTo>
                    <a:lnTo>
                      <a:pt x="673100" y="850900"/>
                    </a:lnTo>
                    <a:cubicBezTo>
                      <a:pt x="685800" y="850900"/>
                      <a:pt x="711200" y="825500"/>
                      <a:pt x="711200" y="812800"/>
                    </a:cubicBezTo>
                    <a:lnTo>
                      <a:pt x="711200" y="673100"/>
                    </a:lnTo>
                    <a:cubicBezTo>
                      <a:pt x="711200" y="647700"/>
                      <a:pt x="685800" y="635000"/>
                      <a:pt x="673100" y="635000"/>
                    </a:cubicBezTo>
                    <a:lnTo>
                      <a:pt x="596900" y="635000"/>
                    </a:lnTo>
                    <a:moveTo>
                      <a:pt x="558800" y="241300"/>
                    </a:moveTo>
                    <a:lnTo>
                      <a:pt x="558800" y="393700"/>
                    </a:lnTo>
                    <a:cubicBezTo>
                      <a:pt x="558800" y="406400"/>
                      <a:pt x="584200" y="419100"/>
                      <a:pt x="596900" y="419100"/>
                    </a:cubicBezTo>
                    <a:lnTo>
                      <a:pt x="673100" y="419100"/>
                    </a:lnTo>
                    <a:cubicBezTo>
                      <a:pt x="685800" y="419100"/>
                      <a:pt x="711200" y="406400"/>
                      <a:pt x="711200" y="393700"/>
                    </a:cubicBezTo>
                    <a:lnTo>
                      <a:pt x="711200" y="241300"/>
                    </a:lnTo>
                    <a:cubicBezTo>
                      <a:pt x="711200" y="228600"/>
                      <a:pt x="685800" y="215900"/>
                      <a:pt x="673100" y="215900"/>
                    </a:cubicBezTo>
                    <a:lnTo>
                      <a:pt x="596900" y="215900"/>
                    </a:lnTo>
                    <a:cubicBezTo>
                      <a:pt x="584200" y="215900"/>
                      <a:pt x="558800" y="228600"/>
                      <a:pt x="558800" y="241300"/>
                    </a:cubicBezTo>
                    <a:moveTo>
                      <a:pt x="952500" y="1054100"/>
                    </a:moveTo>
                    <a:cubicBezTo>
                      <a:pt x="927100" y="1054100"/>
                      <a:pt x="914400" y="1079500"/>
                      <a:pt x="914400" y="1092200"/>
                    </a:cubicBezTo>
                    <a:lnTo>
                      <a:pt x="914400" y="1231900"/>
                    </a:lnTo>
                    <a:cubicBezTo>
                      <a:pt x="914400" y="1257300"/>
                      <a:pt x="927100" y="1270000"/>
                      <a:pt x="952500" y="1270000"/>
                    </a:cubicBezTo>
                    <a:lnTo>
                      <a:pt x="1028700" y="1270000"/>
                    </a:lnTo>
                    <a:cubicBezTo>
                      <a:pt x="1041400" y="1270000"/>
                      <a:pt x="1054100" y="1257300"/>
                      <a:pt x="1054100" y="1231900"/>
                    </a:cubicBezTo>
                    <a:lnTo>
                      <a:pt x="1054100" y="1092200"/>
                    </a:lnTo>
                    <a:cubicBezTo>
                      <a:pt x="1054100" y="1079500"/>
                      <a:pt x="1041400" y="1054100"/>
                      <a:pt x="1028700" y="1054100"/>
                    </a:cubicBezTo>
                    <a:lnTo>
                      <a:pt x="952500" y="1054100"/>
                    </a:lnTo>
                    <a:moveTo>
                      <a:pt x="914400" y="673100"/>
                    </a:moveTo>
                    <a:lnTo>
                      <a:pt x="914400" y="812800"/>
                    </a:lnTo>
                    <a:cubicBezTo>
                      <a:pt x="914400" y="825500"/>
                      <a:pt x="927100" y="850900"/>
                      <a:pt x="952500" y="850900"/>
                    </a:cubicBezTo>
                    <a:lnTo>
                      <a:pt x="1028700" y="850900"/>
                    </a:lnTo>
                    <a:cubicBezTo>
                      <a:pt x="1041400" y="850900"/>
                      <a:pt x="1054100" y="825500"/>
                      <a:pt x="1054100" y="812800"/>
                    </a:cubicBezTo>
                    <a:lnTo>
                      <a:pt x="1054100" y="673100"/>
                    </a:lnTo>
                    <a:cubicBezTo>
                      <a:pt x="1054100" y="647700"/>
                      <a:pt x="1041400" y="635000"/>
                      <a:pt x="1028700" y="635000"/>
                    </a:cubicBezTo>
                    <a:lnTo>
                      <a:pt x="952500" y="635000"/>
                    </a:lnTo>
                    <a:cubicBezTo>
                      <a:pt x="927100" y="635000"/>
                      <a:pt x="914400" y="647700"/>
                      <a:pt x="914400" y="673100"/>
                    </a:cubicBezTo>
                    <a:moveTo>
                      <a:pt x="952500" y="215900"/>
                    </a:moveTo>
                    <a:cubicBezTo>
                      <a:pt x="927100" y="215900"/>
                      <a:pt x="914400" y="228600"/>
                      <a:pt x="914400" y="241300"/>
                    </a:cubicBezTo>
                    <a:lnTo>
                      <a:pt x="914400" y="393700"/>
                    </a:lnTo>
                    <a:cubicBezTo>
                      <a:pt x="914400" y="406400"/>
                      <a:pt x="927100" y="419100"/>
                      <a:pt x="952500" y="419100"/>
                    </a:cubicBezTo>
                    <a:lnTo>
                      <a:pt x="1028700" y="419100"/>
                    </a:lnTo>
                    <a:cubicBezTo>
                      <a:pt x="1041400" y="419100"/>
                      <a:pt x="1054100" y="406400"/>
                      <a:pt x="1054100" y="393700"/>
                    </a:cubicBezTo>
                    <a:lnTo>
                      <a:pt x="1054100" y="241300"/>
                    </a:lnTo>
                    <a:cubicBezTo>
                      <a:pt x="1054100" y="228600"/>
                      <a:pt x="1041400" y="215900"/>
                      <a:pt x="1028700" y="215900"/>
                    </a:cubicBezTo>
                    <a:lnTo>
                      <a:pt x="952500" y="215900"/>
                    </a:lnTo>
                    <a:moveTo>
                      <a:pt x="215900" y="1092200"/>
                    </a:moveTo>
                    <a:lnTo>
                      <a:pt x="215900" y="1231900"/>
                    </a:lnTo>
                    <a:cubicBezTo>
                      <a:pt x="215900" y="1257300"/>
                      <a:pt x="228600" y="1270000"/>
                      <a:pt x="241300" y="1270000"/>
                    </a:cubicBezTo>
                    <a:lnTo>
                      <a:pt x="317500" y="1270000"/>
                    </a:lnTo>
                    <a:cubicBezTo>
                      <a:pt x="342900" y="1270000"/>
                      <a:pt x="355600" y="1257300"/>
                      <a:pt x="355600" y="1231900"/>
                    </a:cubicBezTo>
                    <a:lnTo>
                      <a:pt x="355600" y="1092200"/>
                    </a:lnTo>
                    <a:cubicBezTo>
                      <a:pt x="355600" y="1079500"/>
                      <a:pt x="342900" y="1054100"/>
                      <a:pt x="317500" y="1054100"/>
                    </a:cubicBezTo>
                    <a:lnTo>
                      <a:pt x="241300" y="1054100"/>
                    </a:lnTo>
                    <a:cubicBezTo>
                      <a:pt x="228600" y="1054100"/>
                      <a:pt x="215900" y="1079500"/>
                      <a:pt x="215900" y="1092200"/>
                    </a:cubicBezTo>
                    <a:moveTo>
                      <a:pt x="241300" y="635000"/>
                    </a:moveTo>
                    <a:cubicBezTo>
                      <a:pt x="228600" y="635000"/>
                      <a:pt x="215900" y="647700"/>
                      <a:pt x="215900" y="673100"/>
                    </a:cubicBezTo>
                    <a:lnTo>
                      <a:pt x="215900" y="812800"/>
                    </a:lnTo>
                    <a:cubicBezTo>
                      <a:pt x="215900" y="825500"/>
                      <a:pt x="228600" y="850900"/>
                      <a:pt x="241300" y="850900"/>
                    </a:cubicBezTo>
                    <a:lnTo>
                      <a:pt x="317500" y="850900"/>
                    </a:lnTo>
                    <a:cubicBezTo>
                      <a:pt x="342900" y="850900"/>
                      <a:pt x="355600" y="825500"/>
                      <a:pt x="355600" y="812800"/>
                    </a:cubicBezTo>
                    <a:lnTo>
                      <a:pt x="355600" y="673100"/>
                    </a:lnTo>
                    <a:cubicBezTo>
                      <a:pt x="355600" y="647700"/>
                      <a:pt x="342900" y="635000"/>
                      <a:pt x="317500" y="635000"/>
                    </a:cubicBezTo>
                    <a:lnTo>
                      <a:pt x="241300" y="635000"/>
                    </a:lnTo>
                    <a:moveTo>
                      <a:pt x="215900" y="241300"/>
                    </a:moveTo>
                    <a:lnTo>
                      <a:pt x="215900" y="393700"/>
                    </a:lnTo>
                    <a:cubicBezTo>
                      <a:pt x="215900" y="406400"/>
                      <a:pt x="228600" y="419100"/>
                      <a:pt x="241300" y="419100"/>
                    </a:cubicBezTo>
                    <a:lnTo>
                      <a:pt x="317500" y="419100"/>
                    </a:lnTo>
                    <a:cubicBezTo>
                      <a:pt x="342900" y="419100"/>
                      <a:pt x="355600" y="406400"/>
                      <a:pt x="355600" y="393700"/>
                    </a:cubicBezTo>
                    <a:lnTo>
                      <a:pt x="355600" y="241300"/>
                    </a:lnTo>
                    <a:cubicBezTo>
                      <a:pt x="355600" y="228600"/>
                      <a:pt x="342900" y="215900"/>
                      <a:pt x="317500" y="215900"/>
                    </a:cubicBezTo>
                    <a:lnTo>
                      <a:pt x="241300" y="215900"/>
                    </a:lnTo>
                    <a:cubicBezTo>
                      <a:pt x="228600" y="215900"/>
                      <a:pt x="215900" y="228600"/>
                      <a:pt x="215900" y="241300"/>
                    </a:cubicBezTo>
                    <a:moveTo>
                      <a:pt x="596900" y="1054100"/>
                    </a:moveTo>
                    <a:cubicBezTo>
                      <a:pt x="584200" y="1054100"/>
                      <a:pt x="558800" y="1079500"/>
                      <a:pt x="558800" y="1092200"/>
                    </a:cubicBezTo>
                    <a:lnTo>
                      <a:pt x="558800" y="1231900"/>
                    </a:lnTo>
                    <a:cubicBezTo>
                      <a:pt x="558800" y="1257300"/>
                      <a:pt x="584200" y="1270000"/>
                      <a:pt x="596900" y="1270000"/>
                    </a:cubicBezTo>
                    <a:lnTo>
                      <a:pt x="673100" y="1270000"/>
                    </a:lnTo>
                    <a:cubicBezTo>
                      <a:pt x="685800" y="1270000"/>
                      <a:pt x="711200" y="1257300"/>
                      <a:pt x="711200" y="1231900"/>
                    </a:cubicBezTo>
                    <a:lnTo>
                      <a:pt x="711200" y="1092200"/>
                    </a:lnTo>
                    <a:cubicBezTo>
                      <a:pt x="711200" y="1079500"/>
                      <a:pt x="685800" y="1054100"/>
                      <a:pt x="673100" y="1054100"/>
                    </a:cubicBezTo>
                    <a:lnTo>
                      <a:pt x="596900" y="1054100"/>
                    </a:lnTo>
                    <a:moveTo>
                      <a:pt x="774700" y="1625600"/>
                    </a:moveTo>
                    <a:lnTo>
                      <a:pt x="774700" y="1981200"/>
                    </a:lnTo>
                    <a:lnTo>
                      <a:pt x="495300" y="1981200"/>
                    </a:lnTo>
                    <a:lnTo>
                      <a:pt x="495300" y="1625600"/>
                    </a:lnTo>
                    <a:lnTo>
                      <a:pt x="774700" y="1625600"/>
                    </a:lnTo>
                    <a:moveTo>
                      <a:pt x="1333500" y="139700"/>
                    </a:moveTo>
                    <a:cubicBezTo>
                      <a:pt x="1333500" y="63500"/>
                      <a:pt x="1397000" y="0"/>
                      <a:pt x="1473200" y="0"/>
                    </a:cubicBezTo>
                    <a:lnTo>
                      <a:pt x="2463800" y="0"/>
                    </a:lnTo>
                    <a:cubicBezTo>
                      <a:pt x="2540000" y="0"/>
                      <a:pt x="2603500" y="63500"/>
                      <a:pt x="2603500" y="139700"/>
                    </a:cubicBezTo>
                    <a:lnTo>
                      <a:pt x="2603500" y="1828800"/>
                    </a:lnTo>
                    <a:cubicBezTo>
                      <a:pt x="2603500" y="1917700"/>
                      <a:pt x="2540000" y="1981200"/>
                      <a:pt x="2463800" y="1981200"/>
                    </a:cubicBezTo>
                    <a:lnTo>
                      <a:pt x="2184400" y="1981200"/>
                    </a:lnTo>
                    <a:lnTo>
                      <a:pt x="2184400" y="1625600"/>
                    </a:lnTo>
                    <a:cubicBezTo>
                      <a:pt x="2184400" y="1587500"/>
                      <a:pt x="2146300" y="1549400"/>
                      <a:pt x="2108200" y="1549400"/>
                    </a:cubicBezTo>
                    <a:lnTo>
                      <a:pt x="1828800" y="1549400"/>
                    </a:lnTo>
                    <a:cubicBezTo>
                      <a:pt x="1790700" y="1549400"/>
                      <a:pt x="1752600" y="1587500"/>
                      <a:pt x="1752600" y="1625600"/>
                    </a:cubicBezTo>
                    <a:lnTo>
                      <a:pt x="1752600" y="1981200"/>
                    </a:lnTo>
                    <a:lnTo>
                      <a:pt x="1473200" y="1981200"/>
                    </a:lnTo>
                    <a:cubicBezTo>
                      <a:pt x="1397000" y="1981200"/>
                      <a:pt x="1333500" y="1917700"/>
                      <a:pt x="1333500" y="1828800"/>
                    </a:cubicBezTo>
                    <a:lnTo>
                      <a:pt x="1333500" y="139700"/>
                    </a:lnTo>
                    <a:moveTo>
                      <a:pt x="1930400" y="635000"/>
                    </a:moveTo>
                    <a:cubicBezTo>
                      <a:pt x="1917700" y="635000"/>
                      <a:pt x="1892300" y="647700"/>
                      <a:pt x="1892300" y="673100"/>
                    </a:cubicBezTo>
                    <a:lnTo>
                      <a:pt x="1892300" y="812800"/>
                    </a:lnTo>
                    <a:cubicBezTo>
                      <a:pt x="1892300" y="825500"/>
                      <a:pt x="1917700" y="850900"/>
                      <a:pt x="1930400" y="850900"/>
                    </a:cubicBezTo>
                    <a:lnTo>
                      <a:pt x="2006600" y="850900"/>
                    </a:lnTo>
                    <a:cubicBezTo>
                      <a:pt x="2019300" y="850900"/>
                      <a:pt x="2044700" y="825500"/>
                      <a:pt x="2044700" y="812800"/>
                    </a:cubicBezTo>
                    <a:lnTo>
                      <a:pt x="2044700" y="673100"/>
                    </a:lnTo>
                    <a:cubicBezTo>
                      <a:pt x="2044700" y="647700"/>
                      <a:pt x="2019300" y="635000"/>
                      <a:pt x="2006600" y="635000"/>
                    </a:cubicBezTo>
                    <a:lnTo>
                      <a:pt x="1930400" y="635000"/>
                    </a:lnTo>
                    <a:moveTo>
                      <a:pt x="1892300" y="241300"/>
                    </a:moveTo>
                    <a:lnTo>
                      <a:pt x="1892300" y="393700"/>
                    </a:lnTo>
                    <a:cubicBezTo>
                      <a:pt x="1892300" y="406400"/>
                      <a:pt x="1917700" y="419100"/>
                      <a:pt x="1930400" y="419100"/>
                    </a:cubicBezTo>
                    <a:lnTo>
                      <a:pt x="2006600" y="419100"/>
                    </a:lnTo>
                    <a:cubicBezTo>
                      <a:pt x="2019300" y="419100"/>
                      <a:pt x="2044700" y="406400"/>
                      <a:pt x="2044700" y="393700"/>
                    </a:cubicBezTo>
                    <a:lnTo>
                      <a:pt x="2044700" y="241300"/>
                    </a:lnTo>
                    <a:cubicBezTo>
                      <a:pt x="2044700" y="228600"/>
                      <a:pt x="2019300" y="215900"/>
                      <a:pt x="2006600" y="215900"/>
                    </a:cubicBezTo>
                    <a:lnTo>
                      <a:pt x="1930400" y="215900"/>
                    </a:lnTo>
                    <a:cubicBezTo>
                      <a:pt x="1917700" y="215900"/>
                      <a:pt x="1892300" y="228600"/>
                      <a:pt x="1892300" y="241300"/>
                    </a:cubicBezTo>
                    <a:moveTo>
                      <a:pt x="2286000" y="1054100"/>
                    </a:moveTo>
                    <a:cubicBezTo>
                      <a:pt x="2260600" y="1054100"/>
                      <a:pt x="2247900" y="1079500"/>
                      <a:pt x="2247900" y="1092200"/>
                    </a:cubicBezTo>
                    <a:lnTo>
                      <a:pt x="2247900" y="1231900"/>
                    </a:lnTo>
                    <a:cubicBezTo>
                      <a:pt x="2247900" y="1257300"/>
                      <a:pt x="2260600" y="1270000"/>
                      <a:pt x="2286000" y="1270000"/>
                    </a:cubicBezTo>
                    <a:lnTo>
                      <a:pt x="2362200" y="1270000"/>
                    </a:lnTo>
                    <a:cubicBezTo>
                      <a:pt x="2374900" y="1270000"/>
                      <a:pt x="2387600" y="1257300"/>
                      <a:pt x="2387600" y="1231900"/>
                    </a:cubicBezTo>
                    <a:lnTo>
                      <a:pt x="2387600" y="1092200"/>
                    </a:lnTo>
                    <a:cubicBezTo>
                      <a:pt x="2387600" y="1079500"/>
                      <a:pt x="2374900" y="1054100"/>
                      <a:pt x="2362200" y="1054100"/>
                    </a:cubicBezTo>
                    <a:lnTo>
                      <a:pt x="2286000" y="1054100"/>
                    </a:lnTo>
                    <a:moveTo>
                      <a:pt x="2247900" y="673100"/>
                    </a:moveTo>
                    <a:lnTo>
                      <a:pt x="2247900" y="812800"/>
                    </a:lnTo>
                    <a:cubicBezTo>
                      <a:pt x="2247900" y="825500"/>
                      <a:pt x="2260600" y="850900"/>
                      <a:pt x="2286000" y="850900"/>
                    </a:cubicBezTo>
                    <a:lnTo>
                      <a:pt x="2362200" y="850900"/>
                    </a:lnTo>
                    <a:cubicBezTo>
                      <a:pt x="2374900" y="850900"/>
                      <a:pt x="2387600" y="825500"/>
                      <a:pt x="2387600" y="812800"/>
                    </a:cubicBezTo>
                    <a:lnTo>
                      <a:pt x="2387600" y="673100"/>
                    </a:lnTo>
                    <a:cubicBezTo>
                      <a:pt x="2387600" y="647700"/>
                      <a:pt x="2374900" y="635000"/>
                      <a:pt x="2362200" y="635000"/>
                    </a:cubicBezTo>
                    <a:lnTo>
                      <a:pt x="2286000" y="635000"/>
                    </a:lnTo>
                    <a:cubicBezTo>
                      <a:pt x="2260600" y="635000"/>
                      <a:pt x="2247900" y="647700"/>
                      <a:pt x="2247900" y="673100"/>
                    </a:cubicBezTo>
                    <a:moveTo>
                      <a:pt x="2286000" y="215900"/>
                    </a:moveTo>
                    <a:cubicBezTo>
                      <a:pt x="2260600" y="215900"/>
                      <a:pt x="2247900" y="228600"/>
                      <a:pt x="2247900" y="241300"/>
                    </a:cubicBezTo>
                    <a:lnTo>
                      <a:pt x="2247900" y="393700"/>
                    </a:lnTo>
                    <a:cubicBezTo>
                      <a:pt x="2247900" y="406400"/>
                      <a:pt x="2260600" y="419100"/>
                      <a:pt x="2286000" y="419100"/>
                    </a:cubicBezTo>
                    <a:lnTo>
                      <a:pt x="2362200" y="419100"/>
                    </a:lnTo>
                    <a:cubicBezTo>
                      <a:pt x="2374900" y="419100"/>
                      <a:pt x="2387600" y="406400"/>
                      <a:pt x="2387600" y="393700"/>
                    </a:cubicBezTo>
                    <a:lnTo>
                      <a:pt x="2387600" y="241300"/>
                    </a:lnTo>
                    <a:cubicBezTo>
                      <a:pt x="2387600" y="228600"/>
                      <a:pt x="2374900" y="215900"/>
                      <a:pt x="2362200" y="215900"/>
                    </a:cubicBezTo>
                    <a:lnTo>
                      <a:pt x="2286000" y="215900"/>
                    </a:lnTo>
                    <a:moveTo>
                      <a:pt x="1549400" y="1092200"/>
                    </a:moveTo>
                    <a:lnTo>
                      <a:pt x="1549400" y="1231900"/>
                    </a:lnTo>
                    <a:cubicBezTo>
                      <a:pt x="1549400" y="1257300"/>
                      <a:pt x="1562100" y="1270000"/>
                      <a:pt x="1574800" y="1270000"/>
                    </a:cubicBezTo>
                    <a:lnTo>
                      <a:pt x="1651000" y="1270000"/>
                    </a:lnTo>
                    <a:cubicBezTo>
                      <a:pt x="1676400" y="1270000"/>
                      <a:pt x="1689100" y="1257300"/>
                      <a:pt x="1689100" y="1231900"/>
                    </a:cubicBezTo>
                    <a:lnTo>
                      <a:pt x="1689100" y="1092200"/>
                    </a:lnTo>
                    <a:cubicBezTo>
                      <a:pt x="1689100" y="1079500"/>
                      <a:pt x="1676400" y="1054100"/>
                      <a:pt x="1651000" y="1054100"/>
                    </a:cubicBezTo>
                    <a:lnTo>
                      <a:pt x="1574800" y="1054100"/>
                    </a:lnTo>
                    <a:cubicBezTo>
                      <a:pt x="1562100" y="1054100"/>
                      <a:pt x="1549400" y="1079500"/>
                      <a:pt x="1549400" y="1092200"/>
                    </a:cubicBezTo>
                    <a:moveTo>
                      <a:pt x="1574800" y="635000"/>
                    </a:moveTo>
                    <a:cubicBezTo>
                      <a:pt x="1562100" y="635000"/>
                      <a:pt x="1549400" y="647700"/>
                      <a:pt x="1549400" y="673100"/>
                    </a:cubicBezTo>
                    <a:lnTo>
                      <a:pt x="1549400" y="812800"/>
                    </a:lnTo>
                    <a:cubicBezTo>
                      <a:pt x="1549400" y="825500"/>
                      <a:pt x="1562100" y="850900"/>
                      <a:pt x="1574800" y="850900"/>
                    </a:cubicBezTo>
                    <a:lnTo>
                      <a:pt x="1651000" y="850900"/>
                    </a:lnTo>
                    <a:cubicBezTo>
                      <a:pt x="1676400" y="850900"/>
                      <a:pt x="1689100" y="825500"/>
                      <a:pt x="1689100" y="812800"/>
                    </a:cubicBezTo>
                    <a:lnTo>
                      <a:pt x="1689100" y="673100"/>
                    </a:lnTo>
                    <a:cubicBezTo>
                      <a:pt x="1689100" y="647700"/>
                      <a:pt x="1676400" y="635000"/>
                      <a:pt x="1651000" y="635000"/>
                    </a:cubicBezTo>
                    <a:lnTo>
                      <a:pt x="1574800" y="635000"/>
                    </a:lnTo>
                    <a:moveTo>
                      <a:pt x="1549400" y="241300"/>
                    </a:moveTo>
                    <a:lnTo>
                      <a:pt x="1549400" y="393700"/>
                    </a:lnTo>
                    <a:cubicBezTo>
                      <a:pt x="1549400" y="406400"/>
                      <a:pt x="1562100" y="419100"/>
                      <a:pt x="1574800" y="419100"/>
                    </a:cubicBezTo>
                    <a:lnTo>
                      <a:pt x="1651000" y="419100"/>
                    </a:lnTo>
                    <a:cubicBezTo>
                      <a:pt x="1676400" y="419100"/>
                      <a:pt x="1689100" y="406400"/>
                      <a:pt x="1689100" y="393700"/>
                    </a:cubicBezTo>
                    <a:lnTo>
                      <a:pt x="1689100" y="241300"/>
                    </a:lnTo>
                    <a:cubicBezTo>
                      <a:pt x="1689100" y="228600"/>
                      <a:pt x="1676400" y="215900"/>
                      <a:pt x="1651000" y="215900"/>
                    </a:cubicBezTo>
                    <a:lnTo>
                      <a:pt x="1574800" y="215900"/>
                    </a:lnTo>
                    <a:cubicBezTo>
                      <a:pt x="1562100" y="215900"/>
                      <a:pt x="1549400" y="228600"/>
                      <a:pt x="1549400" y="241300"/>
                    </a:cubicBezTo>
                    <a:moveTo>
                      <a:pt x="1930400" y="1054100"/>
                    </a:moveTo>
                    <a:cubicBezTo>
                      <a:pt x="1917700" y="1054100"/>
                      <a:pt x="1892300" y="1079500"/>
                      <a:pt x="1892300" y="1092200"/>
                    </a:cubicBezTo>
                    <a:lnTo>
                      <a:pt x="1892300" y="1231900"/>
                    </a:lnTo>
                    <a:cubicBezTo>
                      <a:pt x="1892300" y="1257300"/>
                      <a:pt x="1917700" y="1270000"/>
                      <a:pt x="1930400" y="1270000"/>
                    </a:cubicBezTo>
                    <a:lnTo>
                      <a:pt x="2006600" y="1270000"/>
                    </a:lnTo>
                    <a:cubicBezTo>
                      <a:pt x="2019300" y="1270000"/>
                      <a:pt x="2044700" y="1257300"/>
                      <a:pt x="2044700" y="1231900"/>
                    </a:cubicBezTo>
                    <a:lnTo>
                      <a:pt x="2044700" y="1092200"/>
                    </a:lnTo>
                    <a:cubicBezTo>
                      <a:pt x="2044700" y="1079500"/>
                      <a:pt x="2019300" y="1054100"/>
                      <a:pt x="2006600" y="1054100"/>
                    </a:cubicBezTo>
                    <a:lnTo>
                      <a:pt x="1930400" y="1054100"/>
                    </a:lnTo>
                    <a:moveTo>
                      <a:pt x="2108200" y="1625600"/>
                    </a:moveTo>
                    <a:lnTo>
                      <a:pt x="2108200" y="1981200"/>
                    </a:lnTo>
                    <a:lnTo>
                      <a:pt x="1828800" y="1981200"/>
                    </a:lnTo>
                    <a:lnTo>
                      <a:pt x="1828800" y="1625600"/>
                    </a:lnTo>
                    <a:lnTo>
                      <a:pt x="2108200" y="1625600"/>
                    </a:lnTo>
                    <a:moveTo>
                      <a:pt x="2667000" y="139700"/>
                    </a:moveTo>
                    <a:cubicBezTo>
                      <a:pt x="2667000" y="63500"/>
                      <a:pt x="2730500" y="0"/>
                      <a:pt x="2806700" y="0"/>
                    </a:cubicBezTo>
                    <a:lnTo>
                      <a:pt x="3797300" y="0"/>
                    </a:lnTo>
                    <a:cubicBezTo>
                      <a:pt x="3873500" y="0"/>
                      <a:pt x="3937000" y="63500"/>
                      <a:pt x="3937000" y="139700"/>
                    </a:cubicBezTo>
                    <a:lnTo>
                      <a:pt x="3937000" y="1828800"/>
                    </a:lnTo>
                    <a:cubicBezTo>
                      <a:pt x="3937000" y="1917700"/>
                      <a:pt x="3873500" y="1981200"/>
                      <a:pt x="3797300" y="1981200"/>
                    </a:cubicBezTo>
                    <a:lnTo>
                      <a:pt x="3517900" y="1981200"/>
                    </a:lnTo>
                    <a:lnTo>
                      <a:pt x="3517900" y="1625600"/>
                    </a:lnTo>
                    <a:cubicBezTo>
                      <a:pt x="3517900" y="1587500"/>
                      <a:pt x="3479800" y="1549400"/>
                      <a:pt x="3441700" y="1549400"/>
                    </a:cubicBezTo>
                    <a:lnTo>
                      <a:pt x="3162300" y="1549400"/>
                    </a:lnTo>
                    <a:cubicBezTo>
                      <a:pt x="3124200" y="1549400"/>
                      <a:pt x="3086100" y="1587500"/>
                      <a:pt x="3086100" y="1625600"/>
                    </a:cubicBezTo>
                    <a:lnTo>
                      <a:pt x="3086100" y="1981200"/>
                    </a:lnTo>
                    <a:lnTo>
                      <a:pt x="2806700" y="1981200"/>
                    </a:lnTo>
                    <a:cubicBezTo>
                      <a:pt x="2730500" y="1981200"/>
                      <a:pt x="2667000" y="1917700"/>
                      <a:pt x="2667000" y="1828800"/>
                    </a:cubicBezTo>
                    <a:lnTo>
                      <a:pt x="2667000" y="139700"/>
                    </a:lnTo>
                    <a:moveTo>
                      <a:pt x="3263900" y="635000"/>
                    </a:moveTo>
                    <a:cubicBezTo>
                      <a:pt x="3251200" y="635000"/>
                      <a:pt x="3225800" y="647700"/>
                      <a:pt x="3225800" y="673100"/>
                    </a:cubicBezTo>
                    <a:lnTo>
                      <a:pt x="3225800" y="812800"/>
                    </a:lnTo>
                    <a:cubicBezTo>
                      <a:pt x="3225800" y="825500"/>
                      <a:pt x="3251200" y="850900"/>
                      <a:pt x="3263900" y="850900"/>
                    </a:cubicBezTo>
                    <a:lnTo>
                      <a:pt x="3340100" y="850900"/>
                    </a:lnTo>
                    <a:cubicBezTo>
                      <a:pt x="3352800" y="850900"/>
                      <a:pt x="3378200" y="825500"/>
                      <a:pt x="3378200" y="812800"/>
                    </a:cubicBezTo>
                    <a:lnTo>
                      <a:pt x="3378200" y="673100"/>
                    </a:lnTo>
                    <a:cubicBezTo>
                      <a:pt x="3378200" y="647700"/>
                      <a:pt x="3352800" y="635000"/>
                      <a:pt x="3340100" y="635000"/>
                    </a:cubicBezTo>
                    <a:lnTo>
                      <a:pt x="3263900" y="635000"/>
                    </a:lnTo>
                    <a:moveTo>
                      <a:pt x="3225800" y="241300"/>
                    </a:moveTo>
                    <a:lnTo>
                      <a:pt x="3225800" y="393700"/>
                    </a:lnTo>
                    <a:cubicBezTo>
                      <a:pt x="3225800" y="406400"/>
                      <a:pt x="3251200" y="419100"/>
                      <a:pt x="3263900" y="419100"/>
                    </a:cubicBezTo>
                    <a:lnTo>
                      <a:pt x="3340100" y="419100"/>
                    </a:lnTo>
                    <a:cubicBezTo>
                      <a:pt x="3352800" y="419100"/>
                      <a:pt x="3378200" y="406400"/>
                      <a:pt x="3378200" y="393700"/>
                    </a:cubicBezTo>
                    <a:lnTo>
                      <a:pt x="3378200" y="241300"/>
                    </a:lnTo>
                    <a:cubicBezTo>
                      <a:pt x="3378200" y="228600"/>
                      <a:pt x="3352800" y="215900"/>
                      <a:pt x="3340100" y="215900"/>
                    </a:cubicBezTo>
                    <a:lnTo>
                      <a:pt x="3263900" y="215900"/>
                    </a:lnTo>
                    <a:cubicBezTo>
                      <a:pt x="3251200" y="215900"/>
                      <a:pt x="3225800" y="228600"/>
                      <a:pt x="3225800" y="241300"/>
                    </a:cubicBezTo>
                    <a:moveTo>
                      <a:pt x="3619500" y="1054100"/>
                    </a:moveTo>
                    <a:cubicBezTo>
                      <a:pt x="3594100" y="1054100"/>
                      <a:pt x="3581400" y="1079500"/>
                      <a:pt x="3581400" y="1092200"/>
                    </a:cubicBezTo>
                    <a:lnTo>
                      <a:pt x="3581400" y="1231900"/>
                    </a:lnTo>
                    <a:cubicBezTo>
                      <a:pt x="3581400" y="1257300"/>
                      <a:pt x="3594100" y="1270000"/>
                      <a:pt x="3619500" y="1270000"/>
                    </a:cubicBezTo>
                    <a:lnTo>
                      <a:pt x="3695700" y="1270000"/>
                    </a:lnTo>
                    <a:cubicBezTo>
                      <a:pt x="3708400" y="1270000"/>
                      <a:pt x="3721100" y="1257300"/>
                      <a:pt x="3721100" y="1231900"/>
                    </a:cubicBezTo>
                    <a:lnTo>
                      <a:pt x="3721100" y="1092200"/>
                    </a:lnTo>
                    <a:cubicBezTo>
                      <a:pt x="3721100" y="1079500"/>
                      <a:pt x="3708400" y="1054100"/>
                      <a:pt x="3695700" y="1054100"/>
                    </a:cubicBezTo>
                    <a:lnTo>
                      <a:pt x="3619500" y="1054100"/>
                    </a:lnTo>
                    <a:moveTo>
                      <a:pt x="3581400" y="673100"/>
                    </a:moveTo>
                    <a:lnTo>
                      <a:pt x="3581400" y="812800"/>
                    </a:lnTo>
                    <a:cubicBezTo>
                      <a:pt x="3581400" y="825500"/>
                      <a:pt x="3594100" y="850900"/>
                      <a:pt x="3619500" y="850900"/>
                    </a:cubicBezTo>
                    <a:lnTo>
                      <a:pt x="3695700" y="850900"/>
                    </a:lnTo>
                    <a:cubicBezTo>
                      <a:pt x="3708400" y="850900"/>
                      <a:pt x="3721100" y="825500"/>
                      <a:pt x="3721100" y="812800"/>
                    </a:cubicBezTo>
                    <a:lnTo>
                      <a:pt x="3721100" y="673100"/>
                    </a:lnTo>
                    <a:cubicBezTo>
                      <a:pt x="3721100" y="647700"/>
                      <a:pt x="3708400" y="635000"/>
                      <a:pt x="3695700" y="635000"/>
                    </a:cubicBezTo>
                    <a:lnTo>
                      <a:pt x="3619500" y="635000"/>
                    </a:lnTo>
                    <a:cubicBezTo>
                      <a:pt x="3594100" y="635000"/>
                      <a:pt x="3581400" y="647700"/>
                      <a:pt x="3581400" y="673100"/>
                    </a:cubicBezTo>
                    <a:moveTo>
                      <a:pt x="3619500" y="215900"/>
                    </a:moveTo>
                    <a:cubicBezTo>
                      <a:pt x="3594100" y="215900"/>
                      <a:pt x="3581400" y="228600"/>
                      <a:pt x="3581400" y="241300"/>
                    </a:cubicBezTo>
                    <a:lnTo>
                      <a:pt x="3581400" y="393700"/>
                    </a:lnTo>
                    <a:cubicBezTo>
                      <a:pt x="3581400" y="406400"/>
                      <a:pt x="3594100" y="419100"/>
                      <a:pt x="3619500" y="419100"/>
                    </a:cubicBezTo>
                    <a:lnTo>
                      <a:pt x="3695700" y="419100"/>
                    </a:lnTo>
                    <a:cubicBezTo>
                      <a:pt x="3708400" y="419100"/>
                      <a:pt x="3721100" y="406400"/>
                      <a:pt x="3721100" y="393700"/>
                    </a:cubicBezTo>
                    <a:lnTo>
                      <a:pt x="3721100" y="241300"/>
                    </a:lnTo>
                    <a:cubicBezTo>
                      <a:pt x="3721100" y="228600"/>
                      <a:pt x="3708400" y="215900"/>
                      <a:pt x="3695700" y="215900"/>
                    </a:cubicBezTo>
                    <a:lnTo>
                      <a:pt x="3619500" y="215900"/>
                    </a:lnTo>
                    <a:moveTo>
                      <a:pt x="2882900" y="1092200"/>
                    </a:moveTo>
                    <a:lnTo>
                      <a:pt x="2882900" y="1231900"/>
                    </a:lnTo>
                    <a:cubicBezTo>
                      <a:pt x="2882900" y="1257300"/>
                      <a:pt x="2895600" y="1270000"/>
                      <a:pt x="2908300" y="1270000"/>
                    </a:cubicBezTo>
                    <a:lnTo>
                      <a:pt x="2984500" y="1270000"/>
                    </a:lnTo>
                    <a:cubicBezTo>
                      <a:pt x="3009900" y="1270000"/>
                      <a:pt x="3022600" y="1257300"/>
                      <a:pt x="3022600" y="1231900"/>
                    </a:cubicBezTo>
                    <a:lnTo>
                      <a:pt x="3022600" y="1092200"/>
                    </a:lnTo>
                    <a:cubicBezTo>
                      <a:pt x="3022600" y="1079500"/>
                      <a:pt x="3009900" y="1054100"/>
                      <a:pt x="2984500" y="1054100"/>
                    </a:cubicBezTo>
                    <a:lnTo>
                      <a:pt x="2908300" y="1054100"/>
                    </a:lnTo>
                    <a:cubicBezTo>
                      <a:pt x="2895600" y="1054100"/>
                      <a:pt x="2882900" y="1079500"/>
                      <a:pt x="2882900" y="1092200"/>
                    </a:cubicBezTo>
                    <a:moveTo>
                      <a:pt x="2908300" y="635000"/>
                    </a:moveTo>
                    <a:cubicBezTo>
                      <a:pt x="2895600" y="635000"/>
                      <a:pt x="2882900" y="647700"/>
                      <a:pt x="2882900" y="673100"/>
                    </a:cubicBezTo>
                    <a:lnTo>
                      <a:pt x="2882900" y="812800"/>
                    </a:lnTo>
                    <a:cubicBezTo>
                      <a:pt x="2882900" y="825500"/>
                      <a:pt x="2895600" y="850900"/>
                      <a:pt x="2908300" y="850900"/>
                    </a:cubicBezTo>
                    <a:lnTo>
                      <a:pt x="2984500" y="850900"/>
                    </a:lnTo>
                    <a:cubicBezTo>
                      <a:pt x="3009900" y="850900"/>
                      <a:pt x="3022600" y="825500"/>
                      <a:pt x="3022600" y="812800"/>
                    </a:cubicBezTo>
                    <a:lnTo>
                      <a:pt x="3022600" y="673100"/>
                    </a:lnTo>
                    <a:cubicBezTo>
                      <a:pt x="3022600" y="647700"/>
                      <a:pt x="3009900" y="635000"/>
                      <a:pt x="2984500" y="635000"/>
                    </a:cubicBezTo>
                    <a:lnTo>
                      <a:pt x="2908300" y="635000"/>
                    </a:lnTo>
                    <a:moveTo>
                      <a:pt x="2882900" y="241300"/>
                    </a:moveTo>
                    <a:lnTo>
                      <a:pt x="2882900" y="393700"/>
                    </a:lnTo>
                    <a:cubicBezTo>
                      <a:pt x="2882900" y="406400"/>
                      <a:pt x="2895600" y="419100"/>
                      <a:pt x="2908300" y="419100"/>
                    </a:cubicBezTo>
                    <a:lnTo>
                      <a:pt x="2984500" y="419100"/>
                    </a:lnTo>
                    <a:cubicBezTo>
                      <a:pt x="3009900" y="419100"/>
                      <a:pt x="3022600" y="406400"/>
                      <a:pt x="3022600" y="393700"/>
                    </a:cubicBezTo>
                    <a:lnTo>
                      <a:pt x="3022600" y="241300"/>
                    </a:lnTo>
                    <a:cubicBezTo>
                      <a:pt x="3022600" y="228600"/>
                      <a:pt x="3009900" y="215900"/>
                      <a:pt x="2984500" y="215900"/>
                    </a:cubicBezTo>
                    <a:lnTo>
                      <a:pt x="2908300" y="215900"/>
                    </a:lnTo>
                    <a:cubicBezTo>
                      <a:pt x="2895600" y="215900"/>
                      <a:pt x="2882900" y="228600"/>
                      <a:pt x="2882900" y="241300"/>
                    </a:cubicBezTo>
                    <a:moveTo>
                      <a:pt x="3263900" y="1054100"/>
                    </a:moveTo>
                    <a:cubicBezTo>
                      <a:pt x="3251200" y="1054100"/>
                      <a:pt x="3225800" y="1079500"/>
                      <a:pt x="3225800" y="1092200"/>
                    </a:cubicBezTo>
                    <a:lnTo>
                      <a:pt x="3225800" y="1231900"/>
                    </a:lnTo>
                    <a:cubicBezTo>
                      <a:pt x="3225800" y="1257300"/>
                      <a:pt x="3251200" y="1270000"/>
                      <a:pt x="3263900" y="1270000"/>
                    </a:cubicBezTo>
                    <a:lnTo>
                      <a:pt x="3340100" y="1270000"/>
                    </a:lnTo>
                    <a:cubicBezTo>
                      <a:pt x="3352800" y="1270000"/>
                      <a:pt x="3378200" y="1257300"/>
                      <a:pt x="3378200" y="1231900"/>
                    </a:cubicBezTo>
                    <a:lnTo>
                      <a:pt x="3378200" y="1092200"/>
                    </a:lnTo>
                    <a:cubicBezTo>
                      <a:pt x="3378200" y="1079500"/>
                      <a:pt x="3352800" y="1054100"/>
                      <a:pt x="3340100" y="1054100"/>
                    </a:cubicBezTo>
                    <a:lnTo>
                      <a:pt x="3263900" y="1054100"/>
                    </a:lnTo>
                    <a:moveTo>
                      <a:pt x="3441700" y="1625600"/>
                    </a:moveTo>
                    <a:lnTo>
                      <a:pt x="3441700" y="1981200"/>
                    </a:lnTo>
                    <a:lnTo>
                      <a:pt x="3162300" y="1981200"/>
                    </a:lnTo>
                    <a:lnTo>
                      <a:pt x="3162300" y="1625600"/>
                    </a:lnTo>
                    <a:lnTo>
                      <a:pt x="3441700" y="1625600"/>
                    </a:lnTo>
                  </a:path>
                </a:pathLst>
              </a:custGeom>
              <a:solidFill>
                <a:srgbClr val="DFDFDF"/>
              </a:solidFill>
            </p:spPr>
            <p:txBody>
              <a:bodyPr/>
              <a:lstStyle/>
              <a:p>
                <a:endParaRPr lang="en-GB"/>
              </a:p>
            </p:txBody>
          </p:sp>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ecf127d-55d3-49d0-a972-29e38fdbdbfa" xsi:nil="true"/>
    <lcf76f155ced4ddcb4097134ff3c332f xmlns="031bc170-2a1c-47de-a2bf-16b5dbba5e6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14F5EF0753EC4BA81A4675CECCBACC" ma:contentTypeVersion="13" ma:contentTypeDescription="Create a new document." ma:contentTypeScope="" ma:versionID="3fc12eb946c5c0dccb0567ea55a60df3">
  <xsd:schema xmlns:xsd="http://www.w3.org/2001/XMLSchema" xmlns:xs="http://www.w3.org/2001/XMLSchema" xmlns:p="http://schemas.microsoft.com/office/2006/metadata/properties" xmlns:ns2="031bc170-2a1c-47de-a2bf-16b5dbba5e62" xmlns:ns3="eecf127d-55d3-49d0-a972-29e38fdbdbfa" targetNamespace="http://schemas.microsoft.com/office/2006/metadata/properties" ma:root="true" ma:fieldsID="2efc1995209367ec3bba8564c87bfedd" ns2:_="" ns3:_="">
    <xsd:import namespace="031bc170-2a1c-47de-a2bf-16b5dbba5e62"/>
    <xsd:import namespace="eecf127d-55d3-49d0-a972-29e38fdbdbf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1bc170-2a1c-47de-a2bf-16b5dbba5e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10ffe1f-c839-4a66-9ae8-9a2945e4919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cf127d-55d3-49d0-a972-29e38fdbdbf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8691dab1-66c6-4f26-94ea-7a06a5ee92a5}" ma:internalName="TaxCatchAll" ma:showField="CatchAllData" ma:web="eecf127d-55d3-49d0-a972-29e38fdbdb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539B62-B8F1-49FF-99AD-2A3558EFF65A}">
  <ds:schemaRefs>
    <ds:schemaRef ds:uri="http://purl.org/dc/dcmitype/"/>
    <ds:schemaRef ds:uri="http://schemas.microsoft.com/office/2006/documentManagement/types"/>
    <ds:schemaRef ds:uri="http://purl.org/dc/terms/"/>
    <ds:schemaRef ds:uri="2ffe6ee1-11ec-41f3-a973-fb3b0cdeabc0"/>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9f9bc5d7-512d-43c1-a05e-a43fee9c895e"/>
    <ds:schemaRef ds:uri="http://purl.org/dc/elements/1.1/"/>
  </ds:schemaRefs>
</ds:datastoreItem>
</file>

<file path=customXml/itemProps2.xml><?xml version="1.0" encoding="utf-8"?>
<ds:datastoreItem xmlns:ds="http://schemas.openxmlformats.org/officeDocument/2006/customXml" ds:itemID="{ED293FD5-A71A-459E-8A00-33086209E1A5}"/>
</file>

<file path=customXml/itemProps3.xml><?xml version="1.0" encoding="utf-8"?>
<ds:datastoreItem xmlns:ds="http://schemas.openxmlformats.org/officeDocument/2006/customXml" ds:itemID="{5881C86E-794D-46FF-8BED-421737D87E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207</Words>
  <Application>Microsoft Office PowerPoint</Application>
  <PresentationFormat>Custom</PresentationFormat>
  <Paragraphs>62</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Calibri</vt:lpstr>
      <vt:lpstr>Arial</vt:lpstr>
      <vt:lpstr>Roboto</vt:lpstr>
      <vt:lpstr>Arial Bold</vt:lpstr>
      <vt:lpstr>Nunito Sans Black</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 billion € for projects in SAA, primarily through TEIs. Opportunity Driven Skills and VET TEI aims to increase the labour market relevance of VET specifically regarding employment opportunities and value chains driven by investment.</dc:title>
  <cp:lastModifiedBy>Pirita Vuorinen (ETF)</cp:lastModifiedBy>
  <cp:revision>5</cp:revision>
  <dcterms:created xsi:type="dcterms:W3CDTF">2006-08-16T00:00:00Z</dcterms:created>
  <dcterms:modified xsi:type="dcterms:W3CDTF">2023-11-22T21:25:32Z</dcterms:modified>
  <dc:identifier>DAFi_nf0QEM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0x010100E1916D7585E4AB4F8BCFA96DA7BC3107</vt:lpwstr>
  </property>
  <property fmtid="{D5CDD505-2E9C-101B-9397-08002B2CF9AE}" pid="3" name="_dlc_DocIdItemGuid">
    <vt:lpwstr>20c7c1ab-aa0b-4d41-aab5-b79ac664c0e0</vt:lpwstr>
  </property>
  <property fmtid="{D5CDD505-2E9C-101B-9397-08002B2CF9AE}" pid="4" name="MediaServiceImageTags">
    <vt:lpwstr/>
  </property>
</Properties>
</file>