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1" r:id="rId6"/>
    <p:sldId id="286" r:id="rId7"/>
    <p:sldId id="290" r:id="rId8"/>
    <p:sldId id="294" r:id="rId9"/>
    <p:sldId id="296" r:id="rId10"/>
    <p:sldId id="466" r:id="rId11"/>
    <p:sldId id="295" r:id="rId12"/>
    <p:sldId id="470" r:id="rId13"/>
    <p:sldId id="480" r:id="rId14"/>
    <p:sldId id="473" r:id="rId15"/>
    <p:sldId id="299" r:id="rId16"/>
    <p:sldId id="465" r:id="rId17"/>
    <p:sldId id="471" r:id="rId18"/>
    <p:sldId id="312" r:id="rId19"/>
    <p:sldId id="301" r:id="rId20"/>
    <p:sldId id="472" r:id="rId21"/>
    <p:sldId id="474" r:id="rId22"/>
    <p:sldId id="475" r:id="rId23"/>
    <p:sldId id="476" r:id="rId24"/>
    <p:sldId id="477" r:id="rId25"/>
    <p:sldId id="478" r:id="rId26"/>
    <p:sldId id="479" r:id="rId27"/>
    <p:sldId id="469" r:id="rId2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404"/>
    <a:srgbClr val="009DE0"/>
    <a:srgbClr val="0587BB"/>
    <a:srgbClr val="EF7D00"/>
    <a:srgbClr val="F57920"/>
    <a:srgbClr val="1A5878"/>
    <a:srgbClr val="69A02C"/>
    <a:srgbClr val="78B832"/>
    <a:srgbClr val="517E32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7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7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162CB4-D250-4749-AEF2-6CD1BC3DC54A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8EC50C20-CCC8-42E4-868A-B5678310470F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/>
            <a:t>Enfoque Individualizado</a:t>
          </a:r>
          <a:endParaRPr lang="en-GB" dirty="0"/>
        </a:p>
      </dgm:t>
    </dgm:pt>
    <dgm:pt modelId="{AF5011C2-A4FE-4C58-BFA0-1C6EC5432886}" type="parTrans" cxnId="{F4661AF6-268C-4A22-9C3E-D0EAD7CF6093}">
      <dgm:prSet/>
      <dgm:spPr/>
      <dgm:t>
        <a:bodyPr/>
        <a:lstStyle/>
        <a:p>
          <a:endParaRPr lang="en-GB"/>
        </a:p>
      </dgm:t>
    </dgm:pt>
    <dgm:pt modelId="{964F9076-277D-419A-9A12-C9ABDB0B9D9B}" type="sibTrans" cxnId="{F4661AF6-268C-4A22-9C3E-D0EAD7CF6093}">
      <dgm:prSet/>
      <dgm:spPr/>
      <dgm:t>
        <a:bodyPr/>
        <a:lstStyle/>
        <a:p>
          <a:endParaRPr lang="en-GB"/>
        </a:p>
      </dgm:t>
    </dgm:pt>
    <dgm:pt modelId="{BE99347F-185B-49D8-987F-DE87223772F3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Diagnóstico inicial </a:t>
          </a:r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competencias + condiciones individuales</a:t>
          </a:r>
          <a:endParaRPr lang="en-GB" dirty="0"/>
        </a:p>
      </dgm:t>
    </dgm:pt>
    <dgm:pt modelId="{1559241C-441C-40DE-9560-7F302E6B4D70}" type="parTrans" cxnId="{E3030680-EC7A-455C-84EC-4842E9064C01}">
      <dgm:prSet/>
      <dgm:spPr/>
      <dgm:t>
        <a:bodyPr/>
        <a:lstStyle/>
        <a:p>
          <a:endParaRPr lang="en-GB"/>
        </a:p>
      </dgm:t>
    </dgm:pt>
    <dgm:pt modelId="{628C6913-BCF8-4B80-945B-AF3BF6B4412E}" type="sibTrans" cxnId="{E3030680-EC7A-455C-84EC-4842E9064C01}">
      <dgm:prSet/>
      <dgm:spPr/>
      <dgm:t>
        <a:bodyPr/>
        <a:lstStyle/>
        <a:p>
          <a:endParaRPr lang="en-GB"/>
        </a:p>
      </dgm:t>
    </dgm:pt>
    <dgm:pt modelId="{F72CCDA0-78E5-4B7A-9851-734EA66CB137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Acuerdo </a:t>
          </a:r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medidas y actuaciones con la persona</a:t>
          </a:r>
          <a:endParaRPr lang="en-GB" dirty="0"/>
        </a:p>
      </dgm:t>
    </dgm:pt>
    <dgm:pt modelId="{2B33DA58-A1E7-4151-9259-D9F3A2657376}" type="parTrans" cxnId="{D2C3EEFC-901A-4BF2-94F6-A2DFC5C3DAD2}">
      <dgm:prSet/>
      <dgm:spPr/>
      <dgm:t>
        <a:bodyPr/>
        <a:lstStyle/>
        <a:p>
          <a:endParaRPr lang="en-GB"/>
        </a:p>
      </dgm:t>
    </dgm:pt>
    <dgm:pt modelId="{44F53051-7E96-4BB1-89E0-F1D67E200CE0}" type="sibTrans" cxnId="{D2C3EEFC-901A-4BF2-94F6-A2DFC5C3DAD2}">
      <dgm:prSet/>
      <dgm:spPr/>
      <dgm:t>
        <a:bodyPr/>
        <a:lstStyle/>
        <a:p>
          <a:endParaRPr lang="en-GB"/>
        </a:p>
      </dgm:t>
    </dgm:pt>
    <dgm:pt modelId="{E36A5F2A-BD57-46B8-8B56-61A51784506D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/>
            <a:t>Enfoque integrado</a:t>
          </a:r>
          <a:endParaRPr lang="en-GB" dirty="0"/>
        </a:p>
      </dgm:t>
    </dgm:pt>
    <dgm:pt modelId="{D4CD27A1-6189-4924-935A-80C5B81013EB}" type="parTrans" cxnId="{C1B185A7-930F-4909-AACF-EB9C023E64B0}">
      <dgm:prSet/>
      <dgm:spPr/>
      <dgm:t>
        <a:bodyPr/>
        <a:lstStyle/>
        <a:p>
          <a:endParaRPr lang="en-GB"/>
        </a:p>
      </dgm:t>
    </dgm:pt>
    <dgm:pt modelId="{02AF80C7-9995-45CA-9E37-42059CED0CE5}" type="sibTrans" cxnId="{C1B185A7-930F-4909-AACF-EB9C023E64B0}">
      <dgm:prSet/>
      <dgm:spPr/>
      <dgm:t>
        <a:bodyPr/>
        <a:lstStyle/>
        <a:p>
          <a:endParaRPr lang="en-GB"/>
        </a:p>
      </dgm:t>
    </dgm:pt>
    <dgm:pt modelId="{FA504C4D-4136-4FEE-8981-AD914C08D917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Implicación </a:t>
          </a:r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diferentes áreas (educación, empleo, salud, etc)</a:t>
          </a:r>
          <a:endParaRPr lang="en-GB" dirty="0"/>
        </a:p>
      </dgm:t>
    </dgm:pt>
    <dgm:pt modelId="{8780973B-527E-4370-B4A4-3F19B4EE21AF}" type="parTrans" cxnId="{67B47355-30A8-4C03-8A76-E86EFEA281A1}">
      <dgm:prSet/>
      <dgm:spPr/>
      <dgm:t>
        <a:bodyPr/>
        <a:lstStyle/>
        <a:p>
          <a:endParaRPr lang="en-GB"/>
        </a:p>
      </dgm:t>
    </dgm:pt>
    <dgm:pt modelId="{A1C9EFD6-21D8-4872-ABF5-92B1D4FCEDFC}" type="sibTrans" cxnId="{67B47355-30A8-4C03-8A76-E86EFEA281A1}">
      <dgm:prSet/>
      <dgm:spPr/>
      <dgm:t>
        <a:bodyPr/>
        <a:lstStyle/>
        <a:p>
          <a:endParaRPr lang="en-GB"/>
        </a:p>
      </dgm:t>
    </dgm:pt>
    <dgm:pt modelId="{17053287-D4BD-4DED-A0A7-D52FD2BA23B2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Coordinación </a:t>
          </a:r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con servicios sociales y otros servicios</a:t>
          </a:r>
          <a:endParaRPr lang="en-GB" dirty="0"/>
        </a:p>
      </dgm:t>
    </dgm:pt>
    <dgm:pt modelId="{C12EFF87-669E-4F0C-A0E0-28554CAA903E}" type="parTrans" cxnId="{8E9D0C22-BA5A-4862-B590-229960739831}">
      <dgm:prSet/>
      <dgm:spPr/>
      <dgm:t>
        <a:bodyPr/>
        <a:lstStyle/>
        <a:p>
          <a:endParaRPr lang="en-GB"/>
        </a:p>
      </dgm:t>
    </dgm:pt>
    <dgm:pt modelId="{C6865C7D-212F-4B9E-BF33-EEE88B3AC8C6}" type="sibTrans" cxnId="{8E9D0C22-BA5A-4862-B590-229960739831}">
      <dgm:prSet/>
      <dgm:spPr/>
      <dgm:t>
        <a:bodyPr/>
        <a:lstStyle/>
        <a:p>
          <a:endParaRPr lang="en-GB"/>
        </a:p>
      </dgm:t>
    </dgm:pt>
    <dgm:pt modelId="{D875FF1C-7F88-4475-9538-290F7EBA3F67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/>
            <a:t>Enfoque dimensional</a:t>
          </a:r>
          <a:endParaRPr lang="en-GB" dirty="0"/>
        </a:p>
      </dgm:t>
    </dgm:pt>
    <dgm:pt modelId="{A70A295D-AADF-44FF-97F3-045188FA60EF}" type="parTrans" cxnId="{397C4832-2D2D-43D6-AA09-C34E241D0646}">
      <dgm:prSet/>
      <dgm:spPr/>
      <dgm:t>
        <a:bodyPr/>
        <a:lstStyle/>
        <a:p>
          <a:endParaRPr lang="en-GB"/>
        </a:p>
      </dgm:t>
    </dgm:pt>
    <dgm:pt modelId="{AB820C3D-9F6C-4D75-83DC-F24CAFFEB2B6}" type="sibTrans" cxnId="{397C4832-2D2D-43D6-AA09-C34E241D0646}">
      <dgm:prSet/>
      <dgm:spPr/>
      <dgm:t>
        <a:bodyPr/>
        <a:lstStyle/>
        <a:p>
          <a:endParaRPr lang="en-GB"/>
        </a:p>
      </dgm:t>
    </dgm:pt>
    <dgm:pt modelId="{256805F7-3E9A-4CDD-BA61-FA86A883FF1E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Participante: 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diseño conjunto del itinerario</a:t>
          </a:r>
          <a:endParaRPr lang="en-GB" dirty="0"/>
        </a:p>
      </dgm:t>
    </dgm:pt>
    <dgm:pt modelId="{FEFA5B71-EF5D-41AA-A4ED-36BAB2A67A38}" type="parTrans" cxnId="{F3FB6582-E16D-447F-A822-D94D97582B86}">
      <dgm:prSet/>
      <dgm:spPr/>
      <dgm:t>
        <a:bodyPr/>
        <a:lstStyle/>
        <a:p>
          <a:endParaRPr lang="en-GB"/>
        </a:p>
      </dgm:t>
    </dgm:pt>
    <dgm:pt modelId="{1F9F8A8A-4F6B-4BDD-A3B4-D14E6B6D1F3B}" type="sibTrans" cxnId="{F3FB6582-E16D-447F-A822-D94D97582B86}">
      <dgm:prSet/>
      <dgm:spPr/>
      <dgm:t>
        <a:bodyPr/>
        <a:lstStyle/>
        <a:p>
          <a:endParaRPr lang="en-GB"/>
        </a:p>
      </dgm:t>
    </dgm:pt>
    <dgm:pt modelId="{FBED1809-FD75-44FF-8333-21C3A2F42D01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Entorno inmediato: </a:t>
          </a:r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sociofamiliar y comunitario</a:t>
          </a:r>
          <a:endParaRPr lang="en-GB" dirty="0"/>
        </a:p>
      </dgm:t>
    </dgm:pt>
    <dgm:pt modelId="{FC7C8604-CD54-4ADE-9819-4D0D7B16929A}" type="parTrans" cxnId="{6EBED9F6-2BA7-4437-90FD-7FA2B8AD75E1}">
      <dgm:prSet/>
      <dgm:spPr/>
      <dgm:t>
        <a:bodyPr/>
        <a:lstStyle/>
        <a:p>
          <a:endParaRPr lang="en-GB"/>
        </a:p>
      </dgm:t>
    </dgm:pt>
    <dgm:pt modelId="{D59CB6B7-EB1E-4487-A1F0-A16939B1D44A}" type="sibTrans" cxnId="{6EBED9F6-2BA7-4437-90FD-7FA2B8AD75E1}">
      <dgm:prSet/>
      <dgm:spPr/>
      <dgm:t>
        <a:bodyPr/>
        <a:lstStyle/>
        <a:p>
          <a:endParaRPr lang="en-GB"/>
        </a:p>
      </dgm:t>
    </dgm:pt>
    <dgm:pt modelId="{05B43E74-291B-4FDF-A649-922EA6046A5A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/>
            <a:t>Enfoque competencial</a:t>
          </a:r>
          <a:endParaRPr lang="en-GB" dirty="0"/>
        </a:p>
      </dgm:t>
    </dgm:pt>
    <dgm:pt modelId="{6ED06F47-7DF5-4E43-B62E-1087627AA727}" type="parTrans" cxnId="{8F6C90B1-8AF8-4EF8-B24F-7A89D6B35C29}">
      <dgm:prSet/>
      <dgm:spPr/>
      <dgm:t>
        <a:bodyPr/>
        <a:lstStyle/>
        <a:p>
          <a:endParaRPr lang="en-GB"/>
        </a:p>
      </dgm:t>
    </dgm:pt>
    <dgm:pt modelId="{E45B131D-7EEE-41DD-9D0D-0E1D2ECAEBA4}" type="sibTrans" cxnId="{8F6C90B1-8AF8-4EF8-B24F-7A89D6B35C29}">
      <dgm:prSet/>
      <dgm:spPr/>
      <dgm:t>
        <a:bodyPr/>
        <a:lstStyle/>
        <a:p>
          <a:endParaRPr lang="en-GB"/>
        </a:p>
      </dgm:t>
    </dgm:pt>
    <dgm:pt modelId="{CD4563DC-51DB-45B5-A3D8-340E56BCEFD7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Evaluación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social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: Barreras, condicionantes y otros elementos</a:t>
          </a:r>
          <a:endParaRPr lang="en-GB" dirty="0"/>
        </a:p>
      </dgm:t>
    </dgm:pt>
    <dgm:pt modelId="{D4CC1C4E-1DAB-4FB9-9DE3-B9465799E34D}" type="parTrans" cxnId="{5975C782-046A-457E-8AF2-26BAD500818C}">
      <dgm:prSet/>
      <dgm:spPr/>
      <dgm:t>
        <a:bodyPr/>
        <a:lstStyle/>
        <a:p>
          <a:endParaRPr lang="en-GB"/>
        </a:p>
      </dgm:t>
    </dgm:pt>
    <dgm:pt modelId="{95E7B0F2-AB35-4626-8099-4F1E891270A9}" type="sibTrans" cxnId="{5975C782-046A-457E-8AF2-26BAD500818C}">
      <dgm:prSet/>
      <dgm:spPr/>
      <dgm:t>
        <a:bodyPr/>
        <a:lstStyle/>
        <a:p>
          <a:endParaRPr lang="en-GB"/>
        </a:p>
      </dgm:t>
    </dgm:pt>
    <dgm:pt modelId="{0DAB1EF7-1394-4EE6-8E48-454A0CEB3442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Sinergias</a:t>
          </a:r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 entre profesionales, servicios y recursos</a:t>
          </a:r>
          <a:endParaRPr lang="en-GB" dirty="0"/>
        </a:p>
      </dgm:t>
    </dgm:pt>
    <dgm:pt modelId="{C6D298DE-B70F-4699-BC59-21618B82725C}" type="parTrans" cxnId="{DAE734B6-FE07-4DF5-AADA-E440A53ECCDF}">
      <dgm:prSet/>
      <dgm:spPr/>
      <dgm:t>
        <a:bodyPr/>
        <a:lstStyle/>
        <a:p>
          <a:endParaRPr lang="en-GB"/>
        </a:p>
      </dgm:t>
    </dgm:pt>
    <dgm:pt modelId="{26231E3E-83C3-45D3-B63D-646944C335FD}" type="sibTrans" cxnId="{DAE734B6-FE07-4DF5-AADA-E440A53ECCDF}">
      <dgm:prSet/>
      <dgm:spPr/>
      <dgm:t>
        <a:bodyPr/>
        <a:lstStyle/>
        <a:p>
          <a:endParaRPr lang="en-GB"/>
        </a:p>
      </dgm:t>
    </dgm:pt>
    <dgm:pt modelId="{98E400B3-CF6F-4DF5-8CF1-B07CBF4DC177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Mercado de trabajo: 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posibilidades de trabajo y alianzas con empresas</a:t>
          </a:r>
          <a:endParaRPr lang="en-GB" dirty="0"/>
        </a:p>
      </dgm:t>
    </dgm:pt>
    <dgm:pt modelId="{AF80E77A-203B-4C46-B3F5-045F8DF522BA}" type="parTrans" cxnId="{2BCC6F1F-03CF-4DFA-B975-3173128A8BE3}">
      <dgm:prSet/>
      <dgm:spPr/>
      <dgm:t>
        <a:bodyPr/>
        <a:lstStyle/>
        <a:p>
          <a:endParaRPr lang="en-GB"/>
        </a:p>
      </dgm:t>
    </dgm:pt>
    <dgm:pt modelId="{E9E815CA-3F70-434F-9E8D-24B87F5232E1}" type="sibTrans" cxnId="{2BCC6F1F-03CF-4DFA-B975-3173128A8BE3}">
      <dgm:prSet/>
      <dgm:spPr/>
      <dgm:t>
        <a:bodyPr/>
        <a:lstStyle/>
        <a:p>
          <a:endParaRPr lang="en-GB"/>
        </a:p>
      </dgm:t>
    </dgm:pt>
    <dgm:pt modelId="{D247EE10-A7A7-494E-A4DE-4B2BF9840E65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Evaluación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competencial</a:t>
          </a:r>
          <a:endParaRPr lang="en-GB" dirty="0"/>
        </a:p>
      </dgm:t>
    </dgm:pt>
    <dgm:pt modelId="{94225B58-81D4-4DF9-9CCD-35C908B69345}" type="parTrans" cxnId="{0B77DA48-1046-4810-8BF0-904240C419C3}">
      <dgm:prSet/>
      <dgm:spPr/>
      <dgm:t>
        <a:bodyPr/>
        <a:lstStyle/>
        <a:p>
          <a:endParaRPr lang="en-GB"/>
        </a:p>
      </dgm:t>
    </dgm:pt>
    <dgm:pt modelId="{179F104C-F44F-4B6A-99DC-D1F78498A6EA}" type="sibTrans" cxnId="{0B77DA48-1046-4810-8BF0-904240C419C3}">
      <dgm:prSet/>
      <dgm:spPr/>
      <dgm:t>
        <a:bodyPr/>
        <a:lstStyle/>
        <a:p>
          <a:endParaRPr lang="en-GB"/>
        </a:p>
      </dgm:t>
    </dgm:pt>
    <dgm:pt modelId="{8CF4BCBF-210C-4E6D-A46A-F5BB06B1E435}">
      <dgm:prSet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Evaluación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profesional</a:t>
          </a:r>
        </a:p>
      </dgm:t>
    </dgm:pt>
    <dgm:pt modelId="{A5F233A7-D9D5-4DDD-89B9-27B468FC53A9}" type="parTrans" cxnId="{15EE83E9-A236-460B-8EFE-CB9E7D6AAB19}">
      <dgm:prSet/>
      <dgm:spPr/>
      <dgm:t>
        <a:bodyPr/>
        <a:lstStyle/>
        <a:p>
          <a:endParaRPr lang="en-GB"/>
        </a:p>
      </dgm:t>
    </dgm:pt>
    <dgm:pt modelId="{4B1D1D93-9E82-42C1-B837-BF662488AE25}" type="sibTrans" cxnId="{15EE83E9-A236-460B-8EFE-CB9E7D6AAB19}">
      <dgm:prSet/>
      <dgm:spPr/>
      <dgm:t>
        <a:bodyPr/>
        <a:lstStyle/>
        <a:p>
          <a:endParaRPr lang="en-GB"/>
        </a:p>
      </dgm:t>
    </dgm:pt>
    <dgm:pt modelId="{3D28ECBA-BB47-4367-9472-CA25A2FED72B}" type="pres">
      <dgm:prSet presAssocID="{C5162CB4-D250-4749-AEF2-6CD1BC3DC54A}" presName="theList" presStyleCnt="0">
        <dgm:presLayoutVars>
          <dgm:dir/>
          <dgm:animLvl val="lvl"/>
          <dgm:resizeHandles val="exact"/>
        </dgm:presLayoutVars>
      </dgm:prSet>
      <dgm:spPr/>
    </dgm:pt>
    <dgm:pt modelId="{E865E49B-BFB9-450B-A27F-AA358E5C1349}" type="pres">
      <dgm:prSet presAssocID="{8EC50C20-CCC8-42E4-868A-B5678310470F}" presName="compNode" presStyleCnt="0"/>
      <dgm:spPr/>
    </dgm:pt>
    <dgm:pt modelId="{02AB42A9-B8BD-46C3-A811-5E8B0B5E0610}" type="pres">
      <dgm:prSet presAssocID="{8EC50C20-CCC8-42E4-868A-B5678310470F}" presName="aNode" presStyleLbl="bgShp" presStyleIdx="0" presStyleCnt="4"/>
      <dgm:spPr/>
    </dgm:pt>
    <dgm:pt modelId="{EFC223E4-9635-4B1B-9547-D3D4D23A6810}" type="pres">
      <dgm:prSet presAssocID="{8EC50C20-CCC8-42E4-868A-B5678310470F}" presName="textNode" presStyleLbl="bgShp" presStyleIdx="0" presStyleCnt="4"/>
      <dgm:spPr/>
    </dgm:pt>
    <dgm:pt modelId="{CAD6B610-0631-4C3D-A159-676C49C9C7D5}" type="pres">
      <dgm:prSet presAssocID="{8EC50C20-CCC8-42E4-868A-B5678310470F}" presName="compChildNode" presStyleCnt="0"/>
      <dgm:spPr/>
    </dgm:pt>
    <dgm:pt modelId="{AFBC242B-9026-4E8C-BF91-6A67E8406459}" type="pres">
      <dgm:prSet presAssocID="{8EC50C20-CCC8-42E4-868A-B5678310470F}" presName="theInnerList" presStyleCnt="0"/>
      <dgm:spPr/>
    </dgm:pt>
    <dgm:pt modelId="{F03FAFA2-FC51-4D5F-99E8-6763E4FB82A1}" type="pres">
      <dgm:prSet presAssocID="{BE99347F-185B-49D8-987F-DE87223772F3}" presName="childNode" presStyleLbl="node1" presStyleIdx="0" presStyleCnt="11">
        <dgm:presLayoutVars>
          <dgm:bulletEnabled val="1"/>
        </dgm:presLayoutVars>
      </dgm:prSet>
      <dgm:spPr/>
    </dgm:pt>
    <dgm:pt modelId="{7475550C-798B-4503-8051-B5236AB059F4}" type="pres">
      <dgm:prSet presAssocID="{BE99347F-185B-49D8-987F-DE87223772F3}" presName="aSpace2" presStyleCnt="0"/>
      <dgm:spPr/>
    </dgm:pt>
    <dgm:pt modelId="{496C9BED-A64B-4B2B-992F-597761D581E6}" type="pres">
      <dgm:prSet presAssocID="{F72CCDA0-78E5-4B7A-9851-734EA66CB137}" presName="childNode" presStyleLbl="node1" presStyleIdx="1" presStyleCnt="11">
        <dgm:presLayoutVars>
          <dgm:bulletEnabled val="1"/>
        </dgm:presLayoutVars>
      </dgm:prSet>
      <dgm:spPr/>
    </dgm:pt>
    <dgm:pt modelId="{5AAD7E56-75C7-4831-9316-995B714A3933}" type="pres">
      <dgm:prSet presAssocID="{8EC50C20-CCC8-42E4-868A-B5678310470F}" presName="aSpace" presStyleCnt="0"/>
      <dgm:spPr/>
    </dgm:pt>
    <dgm:pt modelId="{0E7C0069-E195-423D-9B3F-F9DBAFF448BA}" type="pres">
      <dgm:prSet presAssocID="{E36A5F2A-BD57-46B8-8B56-61A51784506D}" presName="compNode" presStyleCnt="0"/>
      <dgm:spPr/>
    </dgm:pt>
    <dgm:pt modelId="{2E84455F-F289-4D49-844F-7B4716DA39DB}" type="pres">
      <dgm:prSet presAssocID="{E36A5F2A-BD57-46B8-8B56-61A51784506D}" presName="aNode" presStyleLbl="bgShp" presStyleIdx="1" presStyleCnt="4"/>
      <dgm:spPr/>
    </dgm:pt>
    <dgm:pt modelId="{2CCB6CDC-EE3E-4B45-9F08-4803ED70C57C}" type="pres">
      <dgm:prSet presAssocID="{E36A5F2A-BD57-46B8-8B56-61A51784506D}" presName="textNode" presStyleLbl="bgShp" presStyleIdx="1" presStyleCnt="4"/>
      <dgm:spPr/>
    </dgm:pt>
    <dgm:pt modelId="{11401860-0DF9-41AE-BB99-60A0AE20DEE7}" type="pres">
      <dgm:prSet presAssocID="{E36A5F2A-BD57-46B8-8B56-61A51784506D}" presName="compChildNode" presStyleCnt="0"/>
      <dgm:spPr/>
    </dgm:pt>
    <dgm:pt modelId="{20C1F6EA-96E8-437D-BAE0-6243FCDD4A21}" type="pres">
      <dgm:prSet presAssocID="{E36A5F2A-BD57-46B8-8B56-61A51784506D}" presName="theInnerList" presStyleCnt="0"/>
      <dgm:spPr/>
    </dgm:pt>
    <dgm:pt modelId="{193EEE39-9E86-495D-87D9-B4A045EB34F6}" type="pres">
      <dgm:prSet presAssocID="{FA504C4D-4136-4FEE-8981-AD914C08D917}" presName="childNode" presStyleLbl="node1" presStyleIdx="2" presStyleCnt="11">
        <dgm:presLayoutVars>
          <dgm:bulletEnabled val="1"/>
        </dgm:presLayoutVars>
      </dgm:prSet>
      <dgm:spPr/>
    </dgm:pt>
    <dgm:pt modelId="{A24CD98F-7AEE-4FA8-8ACC-7550F1F1AA25}" type="pres">
      <dgm:prSet presAssocID="{FA504C4D-4136-4FEE-8981-AD914C08D917}" presName="aSpace2" presStyleCnt="0"/>
      <dgm:spPr/>
    </dgm:pt>
    <dgm:pt modelId="{969FE34D-5C4B-432A-9588-A21F2C224F61}" type="pres">
      <dgm:prSet presAssocID="{17053287-D4BD-4DED-A0A7-D52FD2BA23B2}" presName="childNode" presStyleLbl="node1" presStyleIdx="3" presStyleCnt="11">
        <dgm:presLayoutVars>
          <dgm:bulletEnabled val="1"/>
        </dgm:presLayoutVars>
      </dgm:prSet>
      <dgm:spPr/>
    </dgm:pt>
    <dgm:pt modelId="{AB65F7E8-B9B3-47D2-8D2B-E55F056F8AD3}" type="pres">
      <dgm:prSet presAssocID="{17053287-D4BD-4DED-A0A7-D52FD2BA23B2}" presName="aSpace2" presStyleCnt="0"/>
      <dgm:spPr/>
    </dgm:pt>
    <dgm:pt modelId="{4404B7AC-9733-4D6A-B296-3448D16A3F15}" type="pres">
      <dgm:prSet presAssocID="{0DAB1EF7-1394-4EE6-8E48-454A0CEB3442}" presName="childNode" presStyleLbl="node1" presStyleIdx="4" presStyleCnt="11">
        <dgm:presLayoutVars>
          <dgm:bulletEnabled val="1"/>
        </dgm:presLayoutVars>
      </dgm:prSet>
      <dgm:spPr/>
    </dgm:pt>
    <dgm:pt modelId="{83FDFBEC-6916-4865-AB89-3D42E3CB678F}" type="pres">
      <dgm:prSet presAssocID="{E36A5F2A-BD57-46B8-8B56-61A51784506D}" presName="aSpace" presStyleCnt="0"/>
      <dgm:spPr/>
    </dgm:pt>
    <dgm:pt modelId="{A6AE39D0-FECB-4733-8459-12B06AED4B03}" type="pres">
      <dgm:prSet presAssocID="{D875FF1C-7F88-4475-9538-290F7EBA3F67}" presName="compNode" presStyleCnt="0"/>
      <dgm:spPr/>
    </dgm:pt>
    <dgm:pt modelId="{A7703F92-430D-4EC5-8A04-BA2D36DCE4B9}" type="pres">
      <dgm:prSet presAssocID="{D875FF1C-7F88-4475-9538-290F7EBA3F67}" presName="aNode" presStyleLbl="bgShp" presStyleIdx="2" presStyleCnt="4"/>
      <dgm:spPr/>
    </dgm:pt>
    <dgm:pt modelId="{7BC026F2-14EE-47D1-8835-7B0F52EE7228}" type="pres">
      <dgm:prSet presAssocID="{D875FF1C-7F88-4475-9538-290F7EBA3F67}" presName="textNode" presStyleLbl="bgShp" presStyleIdx="2" presStyleCnt="4"/>
      <dgm:spPr/>
    </dgm:pt>
    <dgm:pt modelId="{4611F91E-426B-4E43-A908-7E25456F66AC}" type="pres">
      <dgm:prSet presAssocID="{D875FF1C-7F88-4475-9538-290F7EBA3F67}" presName="compChildNode" presStyleCnt="0"/>
      <dgm:spPr/>
    </dgm:pt>
    <dgm:pt modelId="{1871078B-8862-4AAB-B282-BF9A2B82A013}" type="pres">
      <dgm:prSet presAssocID="{D875FF1C-7F88-4475-9538-290F7EBA3F67}" presName="theInnerList" presStyleCnt="0"/>
      <dgm:spPr/>
    </dgm:pt>
    <dgm:pt modelId="{323B07EC-8027-41A2-8482-D18F3BAEBF70}" type="pres">
      <dgm:prSet presAssocID="{256805F7-3E9A-4CDD-BA61-FA86A883FF1E}" presName="childNode" presStyleLbl="node1" presStyleIdx="5" presStyleCnt="11">
        <dgm:presLayoutVars>
          <dgm:bulletEnabled val="1"/>
        </dgm:presLayoutVars>
      </dgm:prSet>
      <dgm:spPr/>
    </dgm:pt>
    <dgm:pt modelId="{3644ACAE-B4DE-43FE-B240-8A9901F3A3E4}" type="pres">
      <dgm:prSet presAssocID="{256805F7-3E9A-4CDD-BA61-FA86A883FF1E}" presName="aSpace2" presStyleCnt="0"/>
      <dgm:spPr/>
    </dgm:pt>
    <dgm:pt modelId="{70BC76E3-8C4B-4DFB-9A96-047F358745E2}" type="pres">
      <dgm:prSet presAssocID="{FBED1809-FD75-44FF-8333-21C3A2F42D01}" presName="childNode" presStyleLbl="node1" presStyleIdx="6" presStyleCnt="11">
        <dgm:presLayoutVars>
          <dgm:bulletEnabled val="1"/>
        </dgm:presLayoutVars>
      </dgm:prSet>
      <dgm:spPr/>
    </dgm:pt>
    <dgm:pt modelId="{30237018-7D51-4D1D-B260-AB6C655FE0A3}" type="pres">
      <dgm:prSet presAssocID="{FBED1809-FD75-44FF-8333-21C3A2F42D01}" presName="aSpace2" presStyleCnt="0"/>
      <dgm:spPr/>
    </dgm:pt>
    <dgm:pt modelId="{B0CD25E5-2922-4C07-B643-5DDF038AB911}" type="pres">
      <dgm:prSet presAssocID="{98E400B3-CF6F-4DF5-8CF1-B07CBF4DC177}" presName="childNode" presStyleLbl="node1" presStyleIdx="7" presStyleCnt="11">
        <dgm:presLayoutVars>
          <dgm:bulletEnabled val="1"/>
        </dgm:presLayoutVars>
      </dgm:prSet>
      <dgm:spPr/>
    </dgm:pt>
    <dgm:pt modelId="{6B9DF38D-2739-4389-BD6A-1298E6C9A3BE}" type="pres">
      <dgm:prSet presAssocID="{D875FF1C-7F88-4475-9538-290F7EBA3F67}" presName="aSpace" presStyleCnt="0"/>
      <dgm:spPr/>
    </dgm:pt>
    <dgm:pt modelId="{C3A16DCB-05F9-46E4-9759-2A3CC4F634C1}" type="pres">
      <dgm:prSet presAssocID="{05B43E74-291B-4FDF-A649-922EA6046A5A}" presName="compNode" presStyleCnt="0"/>
      <dgm:spPr/>
    </dgm:pt>
    <dgm:pt modelId="{C0E67879-CD22-427F-9FBF-89863EA56255}" type="pres">
      <dgm:prSet presAssocID="{05B43E74-291B-4FDF-A649-922EA6046A5A}" presName="aNode" presStyleLbl="bgShp" presStyleIdx="3" presStyleCnt="4"/>
      <dgm:spPr/>
    </dgm:pt>
    <dgm:pt modelId="{273873A8-9A5F-45C8-93E2-94CEF26D9153}" type="pres">
      <dgm:prSet presAssocID="{05B43E74-291B-4FDF-A649-922EA6046A5A}" presName="textNode" presStyleLbl="bgShp" presStyleIdx="3" presStyleCnt="4"/>
      <dgm:spPr/>
    </dgm:pt>
    <dgm:pt modelId="{65285C56-15CA-43F8-8BCF-8B7286939CAC}" type="pres">
      <dgm:prSet presAssocID="{05B43E74-291B-4FDF-A649-922EA6046A5A}" presName="compChildNode" presStyleCnt="0"/>
      <dgm:spPr/>
    </dgm:pt>
    <dgm:pt modelId="{284C15C9-5F0E-4577-98C8-D7C12E68FA1C}" type="pres">
      <dgm:prSet presAssocID="{05B43E74-291B-4FDF-A649-922EA6046A5A}" presName="theInnerList" presStyleCnt="0"/>
      <dgm:spPr/>
    </dgm:pt>
    <dgm:pt modelId="{7BB68608-08FD-4401-B9F2-44FD7639BAA3}" type="pres">
      <dgm:prSet presAssocID="{CD4563DC-51DB-45B5-A3D8-340E56BCEFD7}" presName="childNode" presStyleLbl="node1" presStyleIdx="8" presStyleCnt="11">
        <dgm:presLayoutVars>
          <dgm:bulletEnabled val="1"/>
        </dgm:presLayoutVars>
      </dgm:prSet>
      <dgm:spPr/>
    </dgm:pt>
    <dgm:pt modelId="{8A34CBBB-DB87-4A8C-8A6B-652449EB7C80}" type="pres">
      <dgm:prSet presAssocID="{CD4563DC-51DB-45B5-A3D8-340E56BCEFD7}" presName="aSpace2" presStyleCnt="0"/>
      <dgm:spPr/>
    </dgm:pt>
    <dgm:pt modelId="{0F4A3C25-B49D-4018-A495-BBE42E751D37}" type="pres">
      <dgm:prSet presAssocID="{D247EE10-A7A7-494E-A4DE-4B2BF9840E65}" presName="childNode" presStyleLbl="node1" presStyleIdx="9" presStyleCnt="11">
        <dgm:presLayoutVars>
          <dgm:bulletEnabled val="1"/>
        </dgm:presLayoutVars>
      </dgm:prSet>
      <dgm:spPr/>
    </dgm:pt>
    <dgm:pt modelId="{882191F7-A4D2-40F3-A464-9DD7F55B6DF8}" type="pres">
      <dgm:prSet presAssocID="{D247EE10-A7A7-494E-A4DE-4B2BF9840E65}" presName="aSpace2" presStyleCnt="0"/>
      <dgm:spPr/>
    </dgm:pt>
    <dgm:pt modelId="{0070571B-CAB6-47C9-AADE-488A2B39C2C3}" type="pres">
      <dgm:prSet presAssocID="{8CF4BCBF-210C-4E6D-A46A-F5BB06B1E435}" presName="childNode" presStyleLbl="node1" presStyleIdx="10" presStyleCnt="11">
        <dgm:presLayoutVars>
          <dgm:bulletEnabled val="1"/>
        </dgm:presLayoutVars>
      </dgm:prSet>
      <dgm:spPr/>
    </dgm:pt>
  </dgm:ptLst>
  <dgm:cxnLst>
    <dgm:cxn modelId="{ECDC8503-7666-4B6F-A519-5FB67AC6180B}" type="presOf" srcId="{F72CCDA0-78E5-4B7A-9851-734EA66CB137}" destId="{496C9BED-A64B-4B2B-992F-597761D581E6}" srcOrd="0" destOrd="0" presId="urn:microsoft.com/office/officeart/2005/8/layout/lProcess2"/>
    <dgm:cxn modelId="{30EAB906-DDF2-41C9-8134-6CD05972BBA1}" type="presOf" srcId="{FBED1809-FD75-44FF-8333-21C3A2F42D01}" destId="{70BC76E3-8C4B-4DFB-9A96-047F358745E2}" srcOrd="0" destOrd="0" presId="urn:microsoft.com/office/officeart/2005/8/layout/lProcess2"/>
    <dgm:cxn modelId="{2BCC6F1F-03CF-4DFA-B975-3173128A8BE3}" srcId="{D875FF1C-7F88-4475-9538-290F7EBA3F67}" destId="{98E400B3-CF6F-4DF5-8CF1-B07CBF4DC177}" srcOrd="2" destOrd="0" parTransId="{AF80E77A-203B-4C46-B3F5-045F8DF522BA}" sibTransId="{E9E815CA-3F70-434F-9E8D-24B87F5232E1}"/>
    <dgm:cxn modelId="{8E9D0C22-BA5A-4862-B590-229960739831}" srcId="{E36A5F2A-BD57-46B8-8B56-61A51784506D}" destId="{17053287-D4BD-4DED-A0A7-D52FD2BA23B2}" srcOrd="1" destOrd="0" parTransId="{C12EFF87-669E-4F0C-A0E0-28554CAA903E}" sibTransId="{C6865C7D-212F-4B9E-BF33-EEE88B3AC8C6}"/>
    <dgm:cxn modelId="{397C4832-2D2D-43D6-AA09-C34E241D0646}" srcId="{C5162CB4-D250-4749-AEF2-6CD1BC3DC54A}" destId="{D875FF1C-7F88-4475-9538-290F7EBA3F67}" srcOrd="2" destOrd="0" parTransId="{A70A295D-AADF-44FF-97F3-045188FA60EF}" sibTransId="{AB820C3D-9F6C-4D75-83DC-F24CAFFEB2B6}"/>
    <dgm:cxn modelId="{4D8F023F-E441-4CE0-9E56-1389F72B416C}" type="presOf" srcId="{05B43E74-291B-4FDF-A649-922EA6046A5A}" destId="{C0E67879-CD22-427F-9FBF-89863EA56255}" srcOrd="0" destOrd="0" presId="urn:microsoft.com/office/officeart/2005/8/layout/lProcess2"/>
    <dgm:cxn modelId="{3AAB8D3F-3728-40A0-8A9C-CE350D6716E8}" type="presOf" srcId="{17053287-D4BD-4DED-A0A7-D52FD2BA23B2}" destId="{969FE34D-5C4B-432A-9588-A21F2C224F61}" srcOrd="0" destOrd="0" presId="urn:microsoft.com/office/officeart/2005/8/layout/lProcess2"/>
    <dgm:cxn modelId="{9362F45F-43E9-4E54-A048-96A61BD2F206}" type="presOf" srcId="{BE99347F-185B-49D8-987F-DE87223772F3}" destId="{F03FAFA2-FC51-4D5F-99E8-6763E4FB82A1}" srcOrd="0" destOrd="0" presId="urn:microsoft.com/office/officeart/2005/8/layout/lProcess2"/>
    <dgm:cxn modelId="{A03E4741-7220-4F73-A3E3-8BE15E921568}" type="presOf" srcId="{FA504C4D-4136-4FEE-8981-AD914C08D917}" destId="{193EEE39-9E86-495D-87D9-B4A045EB34F6}" srcOrd="0" destOrd="0" presId="urn:microsoft.com/office/officeart/2005/8/layout/lProcess2"/>
    <dgm:cxn modelId="{B3F3DF44-D67C-4397-BDA3-DD49DF806B8B}" type="presOf" srcId="{8EC50C20-CCC8-42E4-868A-B5678310470F}" destId="{EFC223E4-9635-4B1B-9547-D3D4D23A6810}" srcOrd="1" destOrd="0" presId="urn:microsoft.com/office/officeart/2005/8/layout/lProcess2"/>
    <dgm:cxn modelId="{0B77DA48-1046-4810-8BF0-904240C419C3}" srcId="{05B43E74-291B-4FDF-A649-922EA6046A5A}" destId="{D247EE10-A7A7-494E-A4DE-4B2BF9840E65}" srcOrd="1" destOrd="0" parTransId="{94225B58-81D4-4DF9-9CCD-35C908B69345}" sibTransId="{179F104C-F44F-4B6A-99DC-D1F78498A6EA}"/>
    <dgm:cxn modelId="{F9462E4A-FE8B-41FF-BAE2-F48B5C63792A}" type="presOf" srcId="{E36A5F2A-BD57-46B8-8B56-61A51784506D}" destId="{2E84455F-F289-4D49-844F-7B4716DA39DB}" srcOrd="0" destOrd="0" presId="urn:microsoft.com/office/officeart/2005/8/layout/lProcess2"/>
    <dgm:cxn modelId="{67B47355-30A8-4C03-8A76-E86EFEA281A1}" srcId="{E36A5F2A-BD57-46B8-8B56-61A51784506D}" destId="{FA504C4D-4136-4FEE-8981-AD914C08D917}" srcOrd="0" destOrd="0" parTransId="{8780973B-527E-4370-B4A4-3F19B4EE21AF}" sibTransId="{A1C9EFD6-21D8-4872-ABF5-92B1D4FCEDFC}"/>
    <dgm:cxn modelId="{5E8C1C57-3DB0-437E-B9D6-0BD026C22053}" type="presOf" srcId="{0DAB1EF7-1394-4EE6-8E48-454A0CEB3442}" destId="{4404B7AC-9733-4D6A-B296-3448D16A3F15}" srcOrd="0" destOrd="0" presId="urn:microsoft.com/office/officeart/2005/8/layout/lProcess2"/>
    <dgm:cxn modelId="{B0E27277-99C2-495C-98E4-9981CDCDD8F3}" type="presOf" srcId="{256805F7-3E9A-4CDD-BA61-FA86A883FF1E}" destId="{323B07EC-8027-41A2-8482-D18F3BAEBF70}" srcOrd="0" destOrd="0" presId="urn:microsoft.com/office/officeart/2005/8/layout/lProcess2"/>
    <dgm:cxn modelId="{EF3C3358-5164-472F-8B69-D1E9C307F0ED}" type="presOf" srcId="{CD4563DC-51DB-45B5-A3D8-340E56BCEFD7}" destId="{7BB68608-08FD-4401-B9F2-44FD7639BAA3}" srcOrd="0" destOrd="0" presId="urn:microsoft.com/office/officeart/2005/8/layout/lProcess2"/>
    <dgm:cxn modelId="{5C7C295A-050A-497F-9D30-04AFA7E52CA1}" type="presOf" srcId="{98E400B3-CF6F-4DF5-8CF1-B07CBF4DC177}" destId="{B0CD25E5-2922-4C07-B643-5DDF038AB911}" srcOrd="0" destOrd="0" presId="urn:microsoft.com/office/officeart/2005/8/layout/lProcess2"/>
    <dgm:cxn modelId="{3DB1B57D-7192-4E67-9D4B-4AED7BF593B3}" type="presOf" srcId="{D247EE10-A7A7-494E-A4DE-4B2BF9840E65}" destId="{0F4A3C25-B49D-4018-A495-BBE42E751D37}" srcOrd="0" destOrd="0" presId="urn:microsoft.com/office/officeart/2005/8/layout/lProcess2"/>
    <dgm:cxn modelId="{E3030680-EC7A-455C-84EC-4842E9064C01}" srcId="{8EC50C20-CCC8-42E4-868A-B5678310470F}" destId="{BE99347F-185B-49D8-987F-DE87223772F3}" srcOrd="0" destOrd="0" parTransId="{1559241C-441C-40DE-9560-7F302E6B4D70}" sibTransId="{628C6913-BCF8-4B80-945B-AF3BF6B4412E}"/>
    <dgm:cxn modelId="{F3FB6582-E16D-447F-A822-D94D97582B86}" srcId="{D875FF1C-7F88-4475-9538-290F7EBA3F67}" destId="{256805F7-3E9A-4CDD-BA61-FA86A883FF1E}" srcOrd="0" destOrd="0" parTransId="{FEFA5B71-EF5D-41AA-A4ED-36BAB2A67A38}" sibTransId="{1F9F8A8A-4F6B-4BDD-A3B4-D14E6B6D1F3B}"/>
    <dgm:cxn modelId="{5975C782-046A-457E-8AF2-26BAD500818C}" srcId="{05B43E74-291B-4FDF-A649-922EA6046A5A}" destId="{CD4563DC-51DB-45B5-A3D8-340E56BCEFD7}" srcOrd="0" destOrd="0" parTransId="{D4CC1C4E-1DAB-4FB9-9DE3-B9465799E34D}" sibTransId="{95E7B0F2-AB35-4626-8099-4F1E891270A9}"/>
    <dgm:cxn modelId="{4A820B97-070E-45D6-919A-6076E1CC888A}" type="presOf" srcId="{C5162CB4-D250-4749-AEF2-6CD1BC3DC54A}" destId="{3D28ECBA-BB47-4367-9472-CA25A2FED72B}" srcOrd="0" destOrd="0" presId="urn:microsoft.com/office/officeart/2005/8/layout/lProcess2"/>
    <dgm:cxn modelId="{D236179B-BDA1-4191-9564-A4E0A3C88D10}" type="presOf" srcId="{8CF4BCBF-210C-4E6D-A46A-F5BB06B1E435}" destId="{0070571B-CAB6-47C9-AADE-488A2B39C2C3}" srcOrd="0" destOrd="0" presId="urn:microsoft.com/office/officeart/2005/8/layout/lProcess2"/>
    <dgm:cxn modelId="{C1B185A7-930F-4909-AACF-EB9C023E64B0}" srcId="{C5162CB4-D250-4749-AEF2-6CD1BC3DC54A}" destId="{E36A5F2A-BD57-46B8-8B56-61A51784506D}" srcOrd="1" destOrd="0" parTransId="{D4CD27A1-6189-4924-935A-80C5B81013EB}" sibTransId="{02AF80C7-9995-45CA-9E37-42059CED0CE5}"/>
    <dgm:cxn modelId="{5F0E52AD-ADA8-4B4B-934F-FC1394AC1E04}" type="presOf" srcId="{D875FF1C-7F88-4475-9538-290F7EBA3F67}" destId="{7BC026F2-14EE-47D1-8835-7B0F52EE7228}" srcOrd="1" destOrd="0" presId="urn:microsoft.com/office/officeart/2005/8/layout/lProcess2"/>
    <dgm:cxn modelId="{8F6C90B1-8AF8-4EF8-B24F-7A89D6B35C29}" srcId="{C5162CB4-D250-4749-AEF2-6CD1BC3DC54A}" destId="{05B43E74-291B-4FDF-A649-922EA6046A5A}" srcOrd="3" destOrd="0" parTransId="{6ED06F47-7DF5-4E43-B62E-1087627AA727}" sibTransId="{E45B131D-7EEE-41DD-9D0D-0E1D2ECAEBA4}"/>
    <dgm:cxn modelId="{DAE734B6-FE07-4DF5-AADA-E440A53ECCDF}" srcId="{E36A5F2A-BD57-46B8-8B56-61A51784506D}" destId="{0DAB1EF7-1394-4EE6-8E48-454A0CEB3442}" srcOrd="2" destOrd="0" parTransId="{C6D298DE-B70F-4699-BC59-21618B82725C}" sibTransId="{26231E3E-83C3-45D3-B63D-646944C335FD}"/>
    <dgm:cxn modelId="{47ACB8B6-6EEB-45FA-8C71-FB6EC11F2774}" type="presOf" srcId="{8EC50C20-CCC8-42E4-868A-B5678310470F}" destId="{02AB42A9-B8BD-46C3-A811-5E8B0B5E0610}" srcOrd="0" destOrd="0" presId="urn:microsoft.com/office/officeart/2005/8/layout/lProcess2"/>
    <dgm:cxn modelId="{0B6651CB-F591-4BFE-A99B-6F38030E69BC}" type="presOf" srcId="{D875FF1C-7F88-4475-9538-290F7EBA3F67}" destId="{A7703F92-430D-4EC5-8A04-BA2D36DCE4B9}" srcOrd="0" destOrd="0" presId="urn:microsoft.com/office/officeart/2005/8/layout/lProcess2"/>
    <dgm:cxn modelId="{83CA02CD-C8E4-474C-89B9-0E331DB7D68C}" type="presOf" srcId="{05B43E74-291B-4FDF-A649-922EA6046A5A}" destId="{273873A8-9A5F-45C8-93E2-94CEF26D9153}" srcOrd="1" destOrd="0" presId="urn:microsoft.com/office/officeart/2005/8/layout/lProcess2"/>
    <dgm:cxn modelId="{15EE83E9-A236-460B-8EFE-CB9E7D6AAB19}" srcId="{05B43E74-291B-4FDF-A649-922EA6046A5A}" destId="{8CF4BCBF-210C-4E6D-A46A-F5BB06B1E435}" srcOrd="2" destOrd="0" parTransId="{A5F233A7-D9D5-4DDD-89B9-27B468FC53A9}" sibTransId="{4B1D1D93-9E82-42C1-B837-BF662488AE25}"/>
    <dgm:cxn modelId="{57AE98ED-6675-4572-9700-6654CBF01D69}" type="presOf" srcId="{E36A5F2A-BD57-46B8-8B56-61A51784506D}" destId="{2CCB6CDC-EE3E-4B45-9F08-4803ED70C57C}" srcOrd="1" destOrd="0" presId="urn:microsoft.com/office/officeart/2005/8/layout/lProcess2"/>
    <dgm:cxn modelId="{F4661AF6-268C-4A22-9C3E-D0EAD7CF6093}" srcId="{C5162CB4-D250-4749-AEF2-6CD1BC3DC54A}" destId="{8EC50C20-CCC8-42E4-868A-B5678310470F}" srcOrd="0" destOrd="0" parTransId="{AF5011C2-A4FE-4C58-BFA0-1C6EC5432886}" sibTransId="{964F9076-277D-419A-9A12-C9ABDB0B9D9B}"/>
    <dgm:cxn modelId="{6EBED9F6-2BA7-4437-90FD-7FA2B8AD75E1}" srcId="{D875FF1C-7F88-4475-9538-290F7EBA3F67}" destId="{FBED1809-FD75-44FF-8333-21C3A2F42D01}" srcOrd="1" destOrd="0" parTransId="{FC7C8604-CD54-4ADE-9819-4D0D7B16929A}" sibTransId="{D59CB6B7-EB1E-4487-A1F0-A16939B1D44A}"/>
    <dgm:cxn modelId="{D2C3EEFC-901A-4BF2-94F6-A2DFC5C3DAD2}" srcId="{8EC50C20-CCC8-42E4-868A-B5678310470F}" destId="{F72CCDA0-78E5-4B7A-9851-734EA66CB137}" srcOrd="1" destOrd="0" parTransId="{2B33DA58-A1E7-4151-9259-D9F3A2657376}" sibTransId="{44F53051-7E96-4BB1-89E0-F1D67E200CE0}"/>
    <dgm:cxn modelId="{03050EF4-4D2B-429E-A5F1-AC403247CFDF}" type="presParOf" srcId="{3D28ECBA-BB47-4367-9472-CA25A2FED72B}" destId="{E865E49B-BFB9-450B-A27F-AA358E5C1349}" srcOrd="0" destOrd="0" presId="urn:microsoft.com/office/officeart/2005/8/layout/lProcess2"/>
    <dgm:cxn modelId="{4EEA2CBF-6E32-4646-AAF1-1186D488BD64}" type="presParOf" srcId="{E865E49B-BFB9-450B-A27F-AA358E5C1349}" destId="{02AB42A9-B8BD-46C3-A811-5E8B0B5E0610}" srcOrd="0" destOrd="0" presId="urn:microsoft.com/office/officeart/2005/8/layout/lProcess2"/>
    <dgm:cxn modelId="{4D8E6D6F-55B4-40F9-B9E9-4E67CDD42D34}" type="presParOf" srcId="{E865E49B-BFB9-450B-A27F-AA358E5C1349}" destId="{EFC223E4-9635-4B1B-9547-D3D4D23A6810}" srcOrd="1" destOrd="0" presId="urn:microsoft.com/office/officeart/2005/8/layout/lProcess2"/>
    <dgm:cxn modelId="{CD00BD23-477F-41F9-BA2B-01FB21F223B6}" type="presParOf" srcId="{E865E49B-BFB9-450B-A27F-AA358E5C1349}" destId="{CAD6B610-0631-4C3D-A159-676C49C9C7D5}" srcOrd="2" destOrd="0" presId="urn:microsoft.com/office/officeart/2005/8/layout/lProcess2"/>
    <dgm:cxn modelId="{46C9C4EB-479A-4821-BE2D-7D88C1102837}" type="presParOf" srcId="{CAD6B610-0631-4C3D-A159-676C49C9C7D5}" destId="{AFBC242B-9026-4E8C-BF91-6A67E8406459}" srcOrd="0" destOrd="0" presId="urn:microsoft.com/office/officeart/2005/8/layout/lProcess2"/>
    <dgm:cxn modelId="{EA6B3956-A9E3-4D77-9BCF-30BE6A79E04A}" type="presParOf" srcId="{AFBC242B-9026-4E8C-BF91-6A67E8406459}" destId="{F03FAFA2-FC51-4D5F-99E8-6763E4FB82A1}" srcOrd="0" destOrd="0" presId="urn:microsoft.com/office/officeart/2005/8/layout/lProcess2"/>
    <dgm:cxn modelId="{45F5C3FF-964A-4405-8C79-01852F5773A8}" type="presParOf" srcId="{AFBC242B-9026-4E8C-BF91-6A67E8406459}" destId="{7475550C-798B-4503-8051-B5236AB059F4}" srcOrd="1" destOrd="0" presId="urn:microsoft.com/office/officeart/2005/8/layout/lProcess2"/>
    <dgm:cxn modelId="{D3602F20-1620-42DA-8B0F-C1BA79097D63}" type="presParOf" srcId="{AFBC242B-9026-4E8C-BF91-6A67E8406459}" destId="{496C9BED-A64B-4B2B-992F-597761D581E6}" srcOrd="2" destOrd="0" presId="urn:microsoft.com/office/officeart/2005/8/layout/lProcess2"/>
    <dgm:cxn modelId="{08CCA4AB-A6AE-4546-9443-1A55E40368EC}" type="presParOf" srcId="{3D28ECBA-BB47-4367-9472-CA25A2FED72B}" destId="{5AAD7E56-75C7-4831-9316-995B714A3933}" srcOrd="1" destOrd="0" presId="urn:microsoft.com/office/officeart/2005/8/layout/lProcess2"/>
    <dgm:cxn modelId="{AA769D71-05C8-42E4-B710-4AE7B890774B}" type="presParOf" srcId="{3D28ECBA-BB47-4367-9472-CA25A2FED72B}" destId="{0E7C0069-E195-423D-9B3F-F9DBAFF448BA}" srcOrd="2" destOrd="0" presId="urn:microsoft.com/office/officeart/2005/8/layout/lProcess2"/>
    <dgm:cxn modelId="{CF090823-A9C5-4F7F-B021-2CD8ECE6A0B6}" type="presParOf" srcId="{0E7C0069-E195-423D-9B3F-F9DBAFF448BA}" destId="{2E84455F-F289-4D49-844F-7B4716DA39DB}" srcOrd="0" destOrd="0" presId="urn:microsoft.com/office/officeart/2005/8/layout/lProcess2"/>
    <dgm:cxn modelId="{D72CED9E-C561-491B-B81C-834B08D0A293}" type="presParOf" srcId="{0E7C0069-E195-423D-9B3F-F9DBAFF448BA}" destId="{2CCB6CDC-EE3E-4B45-9F08-4803ED70C57C}" srcOrd="1" destOrd="0" presId="urn:microsoft.com/office/officeart/2005/8/layout/lProcess2"/>
    <dgm:cxn modelId="{8F46F479-7AB6-4892-87EE-AC252DF9F60B}" type="presParOf" srcId="{0E7C0069-E195-423D-9B3F-F9DBAFF448BA}" destId="{11401860-0DF9-41AE-BB99-60A0AE20DEE7}" srcOrd="2" destOrd="0" presId="urn:microsoft.com/office/officeart/2005/8/layout/lProcess2"/>
    <dgm:cxn modelId="{5301E9BF-D0B9-405C-A0A0-4216897E10F0}" type="presParOf" srcId="{11401860-0DF9-41AE-BB99-60A0AE20DEE7}" destId="{20C1F6EA-96E8-437D-BAE0-6243FCDD4A21}" srcOrd="0" destOrd="0" presId="urn:microsoft.com/office/officeart/2005/8/layout/lProcess2"/>
    <dgm:cxn modelId="{2CE5C102-AC7D-4BE0-8D60-09AC069007D0}" type="presParOf" srcId="{20C1F6EA-96E8-437D-BAE0-6243FCDD4A21}" destId="{193EEE39-9E86-495D-87D9-B4A045EB34F6}" srcOrd="0" destOrd="0" presId="urn:microsoft.com/office/officeart/2005/8/layout/lProcess2"/>
    <dgm:cxn modelId="{8CE809AD-FDAB-4650-97AA-82162F1C1F38}" type="presParOf" srcId="{20C1F6EA-96E8-437D-BAE0-6243FCDD4A21}" destId="{A24CD98F-7AEE-4FA8-8ACC-7550F1F1AA25}" srcOrd="1" destOrd="0" presId="urn:microsoft.com/office/officeart/2005/8/layout/lProcess2"/>
    <dgm:cxn modelId="{55A80E99-DAE6-4FF5-82A7-2FC0FB9F4EAF}" type="presParOf" srcId="{20C1F6EA-96E8-437D-BAE0-6243FCDD4A21}" destId="{969FE34D-5C4B-432A-9588-A21F2C224F61}" srcOrd="2" destOrd="0" presId="urn:microsoft.com/office/officeart/2005/8/layout/lProcess2"/>
    <dgm:cxn modelId="{4CA80B4F-6D9A-489A-9CD4-09323024EF43}" type="presParOf" srcId="{20C1F6EA-96E8-437D-BAE0-6243FCDD4A21}" destId="{AB65F7E8-B9B3-47D2-8D2B-E55F056F8AD3}" srcOrd="3" destOrd="0" presId="urn:microsoft.com/office/officeart/2005/8/layout/lProcess2"/>
    <dgm:cxn modelId="{0866F1D7-146F-433F-8C99-2B4324151ABB}" type="presParOf" srcId="{20C1F6EA-96E8-437D-BAE0-6243FCDD4A21}" destId="{4404B7AC-9733-4D6A-B296-3448D16A3F15}" srcOrd="4" destOrd="0" presId="urn:microsoft.com/office/officeart/2005/8/layout/lProcess2"/>
    <dgm:cxn modelId="{E5FEEB66-98B0-4386-837A-B76773B7753B}" type="presParOf" srcId="{3D28ECBA-BB47-4367-9472-CA25A2FED72B}" destId="{83FDFBEC-6916-4865-AB89-3D42E3CB678F}" srcOrd="3" destOrd="0" presId="urn:microsoft.com/office/officeart/2005/8/layout/lProcess2"/>
    <dgm:cxn modelId="{863F09DF-4B5B-45BA-BE6E-9399CFC921D4}" type="presParOf" srcId="{3D28ECBA-BB47-4367-9472-CA25A2FED72B}" destId="{A6AE39D0-FECB-4733-8459-12B06AED4B03}" srcOrd="4" destOrd="0" presId="urn:microsoft.com/office/officeart/2005/8/layout/lProcess2"/>
    <dgm:cxn modelId="{6B396324-4283-4D7D-BB35-259EC22E8E02}" type="presParOf" srcId="{A6AE39D0-FECB-4733-8459-12B06AED4B03}" destId="{A7703F92-430D-4EC5-8A04-BA2D36DCE4B9}" srcOrd="0" destOrd="0" presId="urn:microsoft.com/office/officeart/2005/8/layout/lProcess2"/>
    <dgm:cxn modelId="{471F38BA-AA90-44FC-8ABF-3CD306109655}" type="presParOf" srcId="{A6AE39D0-FECB-4733-8459-12B06AED4B03}" destId="{7BC026F2-14EE-47D1-8835-7B0F52EE7228}" srcOrd="1" destOrd="0" presId="urn:microsoft.com/office/officeart/2005/8/layout/lProcess2"/>
    <dgm:cxn modelId="{9948D7F3-AA4F-488C-BA3E-899C0A967CB3}" type="presParOf" srcId="{A6AE39D0-FECB-4733-8459-12B06AED4B03}" destId="{4611F91E-426B-4E43-A908-7E25456F66AC}" srcOrd="2" destOrd="0" presId="urn:microsoft.com/office/officeart/2005/8/layout/lProcess2"/>
    <dgm:cxn modelId="{46A44088-DC82-446A-9D99-564C9576F7B3}" type="presParOf" srcId="{4611F91E-426B-4E43-A908-7E25456F66AC}" destId="{1871078B-8862-4AAB-B282-BF9A2B82A013}" srcOrd="0" destOrd="0" presId="urn:microsoft.com/office/officeart/2005/8/layout/lProcess2"/>
    <dgm:cxn modelId="{553DD571-11D8-4A01-8967-77EC384B3E9D}" type="presParOf" srcId="{1871078B-8862-4AAB-B282-BF9A2B82A013}" destId="{323B07EC-8027-41A2-8482-D18F3BAEBF70}" srcOrd="0" destOrd="0" presId="urn:microsoft.com/office/officeart/2005/8/layout/lProcess2"/>
    <dgm:cxn modelId="{A05B5368-7496-4BC3-AE23-B0E991CF510D}" type="presParOf" srcId="{1871078B-8862-4AAB-B282-BF9A2B82A013}" destId="{3644ACAE-B4DE-43FE-B240-8A9901F3A3E4}" srcOrd="1" destOrd="0" presId="urn:microsoft.com/office/officeart/2005/8/layout/lProcess2"/>
    <dgm:cxn modelId="{202DEBD8-9AE4-4BE1-A66D-557A027C88CD}" type="presParOf" srcId="{1871078B-8862-4AAB-B282-BF9A2B82A013}" destId="{70BC76E3-8C4B-4DFB-9A96-047F358745E2}" srcOrd="2" destOrd="0" presId="urn:microsoft.com/office/officeart/2005/8/layout/lProcess2"/>
    <dgm:cxn modelId="{9EE466B7-EDEC-4E5E-9967-4CA71E6F0170}" type="presParOf" srcId="{1871078B-8862-4AAB-B282-BF9A2B82A013}" destId="{30237018-7D51-4D1D-B260-AB6C655FE0A3}" srcOrd="3" destOrd="0" presId="urn:microsoft.com/office/officeart/2005/8/layout/lProcess2"/>
    <dgm:cxn modelId="{04C30C76-D2E4-4142-A24D-9741DCACDB65}" type="presParOf" srcId="{1871078B-8862-4AAB-B282-BF9A2B82A013}" destId="{B0CD25E5-2922-4C07-B643-5DDF038AB911}" srcOrd="4" destOrd="0" presId="urn:microsoft.com/office/officeart/2005/8/layout/lProcess2"/>
    <dgm:cxn modelId="{8C0D86BB-5466-4A80-90A7-9D24304D2989}" type="presParOf" srcId="{3D28ECBA-BB47-4367-9472-CA25A2FED72B}" destId="{6B9DF38D-2739-4389-BD6A-1298E6C9A3BE}" srcOrd="5" destOrd="0" presId="urn:microsoft.com/office/officeart/2005/8/layout/lProcess2"/>
    <dgm:cxn modelId="{0C763142-A68B-46DA-8272-9EE6AE1682AC}" type="presParOf" srcId="{3D28ECBA-BB47-4367-9472-CA25A2FED72B}" destId="{C3A16DCB-05F9-46E4-9759-2A3CC4F634C1}" srcOrd="6" destOrd="0" presId="urn:microsoft.com/office/officeart/2005/8/layout/lProcess2"/>
    <dgm:cxn modelId="{03A3551F-862E-4422-884A-654601E18B20}" type="presParOf" srcId="{C3A16DCB-05F9-46E4-9759-2A3CC4F634C1}" destId="{C0E67879-CD22-427F-9FBF-89863EA56255}" srcOrd="0" destOrd="0" presId="urn:microsoft.com/office/officeart/2005/8/layout/lProcess2"/>
    <dgm:cxn modelId="{6B3D62FF-D42A-4A98-A54D-3187212ADC2D}" type="presParOf" srcId="{C3A16DCB-05F9-46E4-9759-2A3CC4F634C1}" destId="{273873A8-9A5F-45C8-93E2-94CEF26D9153}" srcOrd="1" destOrd="0" presId="urn:microsoft.com/office/officeart/2005/8/layout/lProcess2"/>
    <dgm:cxn modelId="{1B751EA8-9018-4C31-858C-E306A83F4D49}" type="presParOf" srcId="{C3A16DCB-05F9-46E4-9759-2A3CC4F634C1}" destId="{65285C56-15CA-43F8-8BCF-8B7286939CAC}" srcOrd="2" destOrd="0" presId="urn:microsoft.com/office/officeart/2005/8/layout/lProcess2"/>
    <dgm:cxn modelId="{09C02823-5FAF-4C02-9EE9-73EE160C1D01}" type="presParOf" srcId="{65285C56-15CA-43F8-8BCF-8B7286939CAC}" destId="{284C15C9-5F0E-4577-98C8-D7C12E68FA1C}" srcOrd="0" destOrd="0" presId="urn:microsoft.com/office/officeart/2005/8/layout/lProcess2"/>
    <dgm:cxn modelId="{18B240E8-64FE-422E-9FB8-516ABEFED94C}" type="presParOf" srcId="{284C15C9-5F0E-4577-98C8-D7C12E68FA1C}" destId="{7BB68608-08FD-4401-B9F2-44FD7639BAA3}" srcOrd="0" destOrd="0" presId="urn:microsoft.com/office/officeart/2005/8/layout/lProcess2"/>
    <dgm:cxn modelId="{A994B17C-C05C-4AB7-A554-9447FE3A9DD7}" type="presParOf" srcId="{284C15C9-5F0E-4577-98C8-D7C12E68FA1C}" destId="{8A34CBBB-DB87-4A8C-8A6B-652449EB7C80}" srcOrd="1" destOrd="0" presId="urn:microsoft.com/office/officeart/2005/8/layout/lProcess2"/>
    <dgm:cxn modelId="{7017F59C-B68B-42B1-B919-961890B038E1}" type="presParOf" srcId="{284C15C9-5F0E-4577-98C8-D7C12E68FA1C}" destId="{0F4A3C25-B49D-4018-A495-BBE42E751D37}" srcOrd="2" destOrd="0" presId="urn:microsoft.com/office/officeart/2005/8/layout/lProcess2"/>
    <dgm:cxn modelId="{2CF9AFF6-981A-42E4-A167-169CE6BE4CEF}" type="presParOf" srcId="{284C15C9-5F0E-4577-98C8-D7C12E68FA1C}" destId="{882191F7-A4D2-40F3-A464-9DD7F55B6DF8}" srcOrd="3" destOrd="0" presId="urn:microsoft.com/office/officeart/2005/8/layout/lProcess2"/>
    <dgm:cxn modelId="{23611F24-7630-4A1D-BD85-AE2814DBE461}" type="presParOf" srcId="{284C15C9-5F0E-4577-98C8-D7C12E68FA1C}" destId="{0070571B-CAB6-47C9-AADE-488A2B39C2C3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FDB8F5-A46C-4E42-8D61-5FDB55DB1ECD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621D668D-86EA-4751-B557-9DB3FEAEA933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Adaptada a los cambios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1A1EB4-D80F-4FFC-8F53-667C2516C4DB}" type="parTrans" cxnId="{20B54BDD-639C-420C-A649-09A3451E21EA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2F41C9-FAE9-47B5-A626-CC60AAE68B2A}" type="sibTrans" cxnId="{20B54BDD-639C-420C-A649-09A3451E21EA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0B68AE-548E-4EB6-9DA1-D70597578E9F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Digitalización, nuevo mercado de trabajo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70CB55-905C-4DAE-85DB-A6D902EED5FC}" type="parTrans" cxnId="{16A94832-E0B0-46D2-A601-A62AA56A3FC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85C1FC-6EA8-4FBB-9899-8E7C4D3A1030}" type="sibTrans" cxnId="{16A94832-E0B0-46D2-A601-A62AA56A3FC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A08225-422E-4A99-B425-715A0606E7AD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Itinerarios personalizados de calidad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F2A0DB-9F08-490B-B600-3926D60908DA}" type="parTrans" cxnId="{CE2193AD-2A56-4EFE-A9C7-96EFC26BFE3F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854842-4653-4A83-AE78-4D94DBE3DDE4}" type="sibTrans" cxnId="{CE2193AD-2A56-4EFE-A9C7-96EFC26BFE3F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C6223B-58DD-4B60-8F86-D989D63E520E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Centrados en la persona: por competencias y con enfoque digital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0A2167-1AE8-4581-9AA5-7A122923F6F2}" type="parTrans" cxnId="{A005678A-10D8-4640-ACFB-20305CFA07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020F29-FED6-4BDD-93BA-474EF9ADAC5B}" type="sibTrans" cxnId="{A005678A-10D8-4640-ACFB-20305CFA07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CCC54D-A378-4334-A114-023131D7F5F0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Foco: Mujeres y jóvenes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A0E47C-EB8F-4C57-863A-71DDD769929A}" type="parTrans" cxnId="{7E9FF5ED-288B-467C-92A4-BB9ED433BBC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0A9B25-B7F5-457C-B301-F22BD61A9183}" type="sibTrans" cxnId="{7E9FF5ED-288B-467C-92A4-BB9ED433BBC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5AEAE-4D83-4E5C-A1EF-CD43E1888100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Destinatarios principales del programa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FBD51-45C6-40A8-B601-37B4A360B9A6}" type="parTrans" cxnId="{21C4279A-C4ED-49E7-A7C3-17AEAEF7EB5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01D878-3D1A-4A50-BB67-373147C535B3}" type="sibTrans" cxnId="{21C4279A-C4ED-49E7-A7C3-17AEAEF7EB5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752E3-A8A8-4BD3-B787-AE9D2D6A923B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Papel de las empresas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AA2182-CD6E-43F0-A61E-DCAE21137A25}" type="parTrans" cxnId="{51F33470-B899-454F-B3C9-C4B917A6FE2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7EC39E-4B40-422D-AF77-021CEAAF9672}" type="sibTrans" cxnId="{51F33470-B899-454F-B3C9-C4B917A6FE2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765A14-71DE-41F2-BEBB-9304F0444C7B}">
      <dgm:prSet phldrT="[Texto]"/>
      <dgm:spPr>
        <a:ln>
          <a:solidFill>
            <a:srgbClr val="009DE0"/>
          </a:solidFill>
        </a:ln>
      </dgm:spPr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Colaboración para formación, prácticas no laborales y ofertas de empleo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48E5E6-130A-4061-84A5-5CC9ED2F956D}" type="parTrans" cxnId="{D9980B77-4BEF-4EEF-A8C5-850EE9A7BB8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B39DE-5089-4465-A181-174B6EEB743F}" type="sibTrans" cxnId="{D9980B77-4BEF-4EEF-A8C5-850EE9A7BB8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F39CCA-DD98-4A6E-BB46-7B9D7BE9D7FA}" type="pres">
      <dgm:prSet presAssocID="{50FDB8F5-A46C-4E42-8D61-5FDB55DB1ECD}" presName="linear" presStyleCnt="0">
        <dgm:presLayoutVars>
          <dgm:dir/>
          <dgm:resizeHandles val="exact"/>
        </dgm:presLayoutVars>
      </dgm:prSet>
      <dgm:spPr/>
    </dgm:pt>
    <dgm:pt modelId="{1F92462C-8CBF-4011-8B55-0CC558BCB2A8}" type="pres">
      <dgm:prSet presAssocID="{621D668D-86EA-4751-B557-9DB3FEAEA933}" presName="comp" presStyleCnt="0"/>
      <dgm:spPr/>
    </dgm:pt>
    <dgm:pt modelId="{F8CA44B6-64FC-4A99-8CCB-BB13C4C9C28D}" type="pres">
      <dgm:prSet presAssocID="{621D668D-86EA-4751-B557-9DB3FEAEA933}" presName="box" presStyleLbl="node1" presStyleIdx="0" presStyleCnt="4"/>
      <dgm:spPr/>
    </dgm:pt>
    <dgm:pt modelId="{400C193C-FC9C-46FB-B62D-450A78CDF828}" type="pres">
      <dgm:prSet presAssocID="{621D668D-86EA-4751-B557-9DB3FEAEA933}" presName="img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>
          <a:solidFill>
            <a:srgbClr val="009DE0"/>
          </a:solidFill>
        </a:ln>
      </dgm:spPr>
    </dgm:pt>
    <dgm:pt modelId="{D8E1E36F-4D01-48F4-B62A-448EF3C8817D}" type="pres">
      <dgm:prSet presAssocID="{621D668D-86EA-4751-B557-9DB3FEAEA933}" presName="text" presStyleLbl="node1" presStyleIdx="0" presStyleCnt="4">
        <dgm:presLayoutVars>
          <dgm:bulletEnabled val="1"/>
        </dgm:presLayoutVars>
      </dgm:prSet>
      <dgm:spPr/>
    </dgm:pt>
    <dgm:pt modelId="{179C36B4-DAA7-4F35-9809-7016CC5323FD}" type="pres">
      <dgm:prSet presAssocID="{312F41C9-FAE9-47B5-A626-CC60AAE68B2A}" presName="spacer" presStyleCnt="0"/>
      <dgm:spPr/>
    </dgm:pt>
    <dgm:pt modelId="{42B16442-3684-49ED-8676-5BF16335AB88}" type="pres">
      <dgm:prSet presAssocID="{59A08225-422E-4A99-B425-715A0606E7AD}" presName="comp" presStyleCnt="0"/>
      <dgm:spPr/>
    </dgm:pt>
    <dgm:pt modelId="{F30B251B-5E95-43D8-BA4E-8CDC28EC54A1}" type="pres">
      <dgm:prSet presAssocID="{59A08225-422E-4A99-B425-715A0606E7AD}" presName="box" presStyleLbl="node1" presStyleIdx="1" presStyleCnt="4"/>
      <dgm:spPr/>
    </dgm:pt>
    <dgm:pt modelId="{70AC4365-3BC1-4ECA-8D47-24B3524D94CE}" type="pres">
      <dgm:prSet presAssocID="{59A08225-422E-4A99-B425-715A0606E7AD}" presName="img" presStyleLbl="fgImgPlace1" presStyleIdx="1" presStyleCnt="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solidFill>
            <a:srgbClr val="009DE0"/>
          </a:solidFill>
        </a:ln>
      </dgm:spPr>
    </dgm:pt>
    <dgm:pt modelId="{CE38D18F-4CA6-466C-9E71-EA08BBDC9E9F}" type="pres">
      <dgm:prSet presAssocID="{59A08225-422E-4A99-B425-715A0606E7AD}" presName="text" presStyleLbl="node1" presStyleIdx="1" presStyleCnt="4">
        <dgm:presLayoutVars>
          <dgm:bulletEnabled val="1"/>
        </dgm:presLayoutVars>
      </dgm:prSet>
      <dgm:spPr/>
    </dgm:pt>
    <dgm:pt modelId="{B2A5E021-832C-4284-8CEC-BF9551EE814C}" type="pres">
      <dgm:prSet presAssocID="{7A854842-4653-4A83-AE78-4D94DBE3DDE4}" presName="spacer" presStyleCnt="0"/>
      <dgm:spPr/>
    </dgm:pt>
    <dgm:pt modelId="{CEDEC222-B281-46C3-9B2D-AA7F323F8F5B}" type="pres">
      <dgm:prSet presAssocID="{A8CCC54D-A378-4334-A114-023131D7F5F0}" presName="comp" presStyleCnt="0"/>
      <dgm:spPr/>
    </dgm:pt>
    <dgm:pt modelId="{C246B7AF-B3E3-42CE-BA01-6AA21F47E4A2}" type="pres">
      <dgm:prSet presAssocID="{A8CCC54D-A378-4334-A114-023131D7F5F0}" presName="box" presStyleLbl="node1" presStyleIdx="2" presStyleCnt="4"/>
      <dgm:spPr/>
    </dgm:pt>
    <dgm:pt modelId="{D53E8B57-A893-4297-A6F8-2886044EF69D}" type="pres">
      <dgm:prSet presAssocID="{A8CCC54D-A378-4334-A114-023131D7F5F0}" presName="img" presStyleLbl="fgImgPlace1" presStyleIdx="2" presStyleCnt="4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ln>
          <a:solidFill>
            <a:srgbClr val="009DE0"/>
          </a:solidFill>
        </a:ln>
      </dgm:spPr>
    </dgm:pt>
    <dgm:pt modelId="{838C0E05-90E7-458E-BBF4-9BCFA064A162}" type="pres">
      <dgm:prSet presAssocID="{A8CCC54D-A378-4334-A114-023131D7F5F0}" presName="text" presStyleLbl="node1" presStyleIdx="2" presStyleCnt="4">
        <dgm:presLayoutVars>
          <dgm:bulletEnabled val="1"/>
        </dgm:presLayoutVars>
      </dgm:prSet>
      <dgm:spPr/>
    </dgm:pt>
    <dgm:pt modelId="{FAE3FEBF-3F15-4DC4-9B14-E35B4DD6E12E}" type="pres">
      <dgm:prSet presAssocID="{F20A9B25-B7F5-457C-B301-F22BD61A9183}" presName="spacer" presStyleCnt="0"/>
      <dgm:spPr/>
    </dgm:pt>
    <dgm:pt modelId="{66F96DF1-EA2F-4145-A548-696617F93C39}" type="pres">
      <dgm:prSet presAssocID="{C7D752E3-A8A8-4BD3-B787-AE9D2D6A923B}" presName="comp" presStyleCnt="0"/>
      <dgm:spPr/>
    </dgm:pt>
    <dgm:pt modelId="{71A63060-F2BB-4E1F-922B-4D2126536829}" type="pres">
      <dgm:prSet presAssocID="{C7D752E3-A8A8-4BD3-B787-AE9D2D6A923B}" presName="box" presStyleLbl="node1" presStyleIdx="3" presStyleCnt="4"/>
      <dgm:spPr/>
    </dgm:pt>
    <dgm:pt modelId="{6816BE58-E745-4827-9B51-274A496DC74A}" type="pres">
      <dgm:prSet presAssocID="{C7D752E3-A8A8-4BD3-B787-AE9D2D6A923B}" presName="img" presStyleLbl="fgImgPlace1" presStyleIdx="3" presStyleCnt="4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000" b="-1000"/>
          </a:stretch>
        </a:blipFill>
        <a:ln>
          <a:solidFill>
            <a:srgbClr val="009DE0"/>
          </a:solidFill>
        </a:ln>
      </dgm:spPr>
    </dgm:pt>
    <dgm:pt modelId="{BA53063A-CA56-4AF8-B432-DAE0805E6A13}" type="pres">
      <dgm:prSet presAssocID="{C7D752E3-A8A8-4BD3-B787-AE9D2D6A923B}" presName="text" presStyleLbl="node1" presStyleIdx="3" presStyleCnt="4">
        <dgm:presLayoutVars>
          <dgm:bulletEnabled val="1"/>
        </dgm:presLayoutVars>
      </dgm:prSet>
      <dgm:spPr/>
    </dgm:pt>
  </dgm:ptLst>
  <dgm:cxnLst>
    <dgm:cxn modelId="{7872F301-F753-4754-9C1F-676BDF65BC05}" type="presOf" srcId="{59A08225-422E-4A99-B425-715A0606E7AD}" destId="{F30B251B-5E95-43D8-BA4E-8CDC28EC54A1}" srcOrd="0" destOrd="0" presId="urn:microsoft.com/office/officeart/2005/8/layout/vList4"/>
    <dgm:cxn modelId="{9D478A0E-E5CC-4E4C-AD1F-09FAB3D73580}" type="presOf" srcId="{42765A14-71DE-41F2-BEBB-9304F0444C7B}" destId="{BA53063A-CA56-4AF8-B432-DAE0805E6A13}" srcOrd="1" destOrd="1" presId="urn:microsoft.com/office/officeart/2005/8/layout/vList4"/>
    <dgm:cxn modelId="{5017DB0F-90B6-49C9-9BAE-5A6FB482C172}" type="presOf" srcId="{A8CCC54D-A378-4334-A114-023131D7F5F0}" destId="{838C0E05-90E7-458E-BBF4-9BCFA064A162}" srcOrd="1" destOrd="0" presId="urn:microsoft.com/office/officeart/2005/8/layout/vList4"/>
    <dgm:cxn modelId="{C5EA8820-3CB8-4F09-AADD-D1BE8098945E}" type="presOf" srcId="{621D668D-86EA-4751-B557-9DB3FEAEA933}" destId="{F8CA44B6-64FC-4A99-8CCB-BB13C4C9C28D}" srcOrd="0" destOrd="0" presId="urn:microsoft.com/office/officeart/2005/8/layout/vList4"/>
    <dgm:cxn modelId="{40355A2E-F247-4477-B1C4-354097D86679}" type="presOf" srcId="{E0C6223B-58DD-4B60-8F86-D989D63E520E}" destId="{CE38D18F-4CA6-466C-9E71-EA08BBDC9E9F}" srcOrd="1" destOrd="1" presId="urn:microsoft.com/office/officeart/2005/8/layout/vList4"/>
    <dgm:cxn modelId="{16A94832-E0B0-46D2-A601-A62AA56A3FCE}" srcId="{621D668D-86EA-4751-B557-9DB3FEAEA933}" destId="{340B68AE-548E-4EB6-9DA1-D70597578E9F}" srcOrd="0" destOrd="0" parTransId="{5070CB55-905C-4DAE-85DB-A6D902EED5FC}" sibTransId="{1185C1FC-6EA8-4FBB-9899-8E7C4D3A1030}"/>
    <dgm:cxn modelId="{CC307B39-3205-4552-A42E-89E63ADBB8C9}" type="presOf" srcId="{50FDB8F5-A46C-4E42-8D61-5FDB55DB1ECD}" destId="{10F39CCA-DD98-4A6E-BB46-7B9D7BE9D7FA}" srcOrd="0" destOrd="0" presId="urn:microsoft.com/office/officeart/2005/8/layout/vList4"/>
    <dgm:cxn modelId="{06E6B069-A806-4C4E-91E0-ECECB5D4BFCD}" type="presOf" srcId="{340B68AE-548E-4EB6-9DA1-D70597578E9F}" destId="{D8E1E36F-4D01-48F4-B62A-448EF3C8817D}" srcOrd="1" destOrd="1" presId="urn:microsoft.com/office/officeart/2005/8/layout/vList4"/>
    <dgm:cxn modelId="{51F33470-B899-454F-B3C9-C4B917A6FE2C}" srcId="{50FDB8F5-A46C-4E42-8D61-5FDB55DB1ECD}" destId="{C7D752E3-A8A8-4BD3-B787-AE9D2D6A923B}" srcOrd="3" destOrd="0" parTransId="{E3AA2182-CD6E-43F0-A61E-DCAE21137A25}" sibTransId="{277EC39E-4B40-422D-AF77-021CEAAF9672}"/>
    <dgm:cxn modelId="{9760A771-C9B3-4E0D-A03D-A8F2B90AD023}" type="presOf" srcId="{8AC5AEAE-4D83-4E5C-A1EF-CD43E1888100}" destId="{838C0E05-90E7-458E-BBF4-9BCFA064A162}" srcOrd="1" destOrd="1" presId="urn:microsoft.com/office/officeart/2005/8/layout/vList4"/>
    <dgm:cxn modelId="{D9980B77-4BEF-4EEF-A8C5-850EE9A7BB8C}" srcId="{C7D752E3-A8A8-4BD3-B787-AE9D2D6A923B}" destId="{42765A14-71DE-41F2-BEBB-9304F0444C7B}" srcOrd="0" destOrd="0" parTransId="{A148E5E6-130A-4061-84A5-5CC9ED2F956D}" sibTransId="{C0FB39DE-5089-4465-A181-174B6EEB743F}"/>
    <dgm:cxn modelId="{A005678A-10D8-4640-ACFB-20305CFA07A1}" srcId="{59A08225-422E-4A99-B425-715A0606E7AD}" destId="{E0C6223B-58DD-4B60-8F86-D989D63E520E}" srcOrd="0" destOrd="0" parTransId="{0A0A2167-1AE8-4581-9AA5-7A122923F6F2}" sibTransId="{24020F29-FED6-4BDD-93BA-474EF9ADAC5B}"/>
    <dgm:cxn modelId="{A42F728B-9339-4403-9245-3A8CBDF13BD9}" type="presOf" srcId="{A8CCC54D-A378-4334-A114-023131D7F5F0}" destId="{C246B7AF-B3E3-42CE-BA01-6AA21F47E4A2}" srcOrd="0" destOrd="0" presId="urn:microsoft.com/office/officeart/2005/8/layout/vList4"/>
    <dgm:cxn modelId="{21C4279A-C4ED-49E7-A7C3-17AEAEF7EB56}" srcId="{A8CCC54D-A378-4334-A114-023131D7F5F0}" destId="{8AC5AEAE-4D83-4E5C-A1EF-CD43E1888100}" srcOrd="0" destOrd="0" parTransId="{7D8FBD51-45C6-40A8-B601-37B4A360B9A6}" sibTransId="{6B01D878-3D1A-4A50-BB67-373147C535B3}"/>
    <dgm:cxn modelId="{37A7559A-0630-446E-855F-E50ED121CC9D}" type="presOf" srcId="{8AC5AEAE-4D83-4E5C-A1EF-CD43E1888100}" destId="{C246B7AF-B3E3-42CE-BA01-6AA21F47E4A2}" srcOrd="0" destOrd="1" presId="urn:microsoft.com/office/officeart/2005/8/layout/vList4"/>
    <dgm:cxn modelId="{D46E92A0-33E6-4F0B-A1EF-B44F7A3AC0CE}" type="presOf" srcId="{C7D752E3-A8A8-4BD3-B787-AE9D2D6A923B}" destId="{71A63060-F2BB-4E1F-922B-4D2126536829}" srcOrd="0" destOrd="0" presId="urn:microsoft.com/office/officeart/2005/8/layout/vList4"/>
    <dgm:cxn modelId="{CE2193AD-2A56-4EFE-A9C7-96EFC26BFE3F}" srcId="{50FDB8F5-A46C-4E42-8D61-5FDB55DB1ECD}" destId="{59A08225-422E-4A99-B425-715A0606E7AD}" srcOrd="1" destOrd="0" parTransId="{FEF2A0DB-9F08-490B-B600-3926D60908DA}" sibTransId="{7A854842-4653-4A83-AE78-4D94DBE3DDE4}"/>
    <dgm:cxn modelId="{7E68DAB7-5341-48B5-A2D3-7CE85BDAA6A2}" type="presOf" srcId="{340B68AE-548E-4EB6-9DA1-D70597578E9F}" destId="{F8CA44B6-64FC-4A99-8CCB-BB13C4C9C28D}" srcOrd="0" destOrd="1" presId="urn:microsoft.com/office/officeart/2005/8/layout/vList4"/>
    <dgm:cxn modelId="{C4CC75C8-A77C-4D03-977F-65362DFE8ED2}" type="presOf" srcId="{C7D752E3-A8A8-4BD3-B787-AE9D2D6A923B}" destId="{BA53063A-CA56-4AF8-B432-DAE0805E6A13}" srcOrd="1" destOrd="0" presId="urn:microsoft.com/office/officeart/2005/8/layout/vList4"/>
    <dgm:cxn modelId="{05DF9FCC-E2F7-4A37-A384-377C597A9BCF}" type="presOf" srcId="{621D668D-86EA-4751-B557-9DB3FEAEA933}" destId="{D8E1E36F-4D01-48F4-B62A-448EF3C8817D}" srcOrd="1" destOrd="0" presId="urn:microsoft.com/office/officeart/2005/8/layout/vList4"/>
    <dgm:cxn modelId="{20B54BDD-639C-420C-A649-09A3451E21EA}" srcId="{50FDB8F5-A46C-4E42-8D61-5FDB55DB1ECD}" destId="{621D668D-86EA-4751-B557-9DB3FEAEA933}" srcOrd="0" destOrd="0" parTransId="{AA1A1EB4-D80F-4FFC-8F53-667C2516C4DB}" sibTransId="{312F41C9-FAE9-47B5-A626-CC60AAE68B2A}"/>
    <dgm:cxn modelId="{2EE699E0-6948-4CB9-BB37-DAE28242CB2C}" type="presOf" srcId="{E0C6223B-58DD-4B60-8F86-D989D63E520E}" destId="{F30B251B-5E95-43D8-BA4E-8CDC28EC54A1}" srcOrd="0" destOrd="1" presId="urn:microsoft.com/office/officeart/2005/8/layout/vList4"/>
    <dgm:cxn modelId="{4B09DDE5-B149-421C-8673-85D7BB988607}" type="presOf" srcId="{59A08225-422E-4A99-B425-715A0606E7AD}" destId="{CE38D18F-4CA6-466C-9E71-EA08BBDC9E9F}" srcOrd="1" destOrd="0" presId="urn:microsoft.com/office/officeart/2005/8/layout/vList4"/>
    <dgm:cxn modelId="{7E9FF5ED-288B-467C-92A4-BB9ED433BBCE}" srcId="{50FDB8F5-A46C-4E42-8D61-5FDB55DB1ECD}" destId="{A8CCC54D-A378-4334-A114-023131D7F5F0}" srcOrd="2" destOrd="0" parTransId="{12A0E47C-EB8F-4C57-863A-71DDD769929A}" sibTransId="{F20A9B25-B7F5-457C-B301-F22BD61A9183}"/>
    <dgm:cxn modelId="{417628F0-A069-447A-8530-AA17E8B50BFA}" type="presOf" srcId="{42765A14-71DE-41F2-BEBB-9304F0444C7B}" destId="{71A63060-F2BB-4E1F-922B-4D2126536829}" srcOrd="0" destOrd="1" presId="urn:microsoft.com/office/officeart/2005/8/layout/vList4"/>
    <dgm:cxn modelId="{0C46499C-E1A6-4DB4-93AB-4E407DAB653B}" type="presParOf" srcId="{10F39CCA-DD98-4A6E-BB46-7B9D7BE9D7FA}" destId="{1F92462C-8CBF-4011-8B55-0CC558BCB2A8}" srcOrd="0" destOrd="0" presId="urn:microsoft.com/office/officeart/2005/8/layout/vList4"/>
    <dgm:cxn modelId="{BE583628-2613-4D04-AD0E-6C75D9563CE6}" type="presParOf" srcId="{1F92462C-8CBF-4011-8B55-0CC558BCB2A8}" destId="{F8CA44B6-64FC-4A99-8CCB-BB13C4C9C28D}" srcOrd="0" destOrd="0" presId="urn:microsoft.com/office/officeart/2005/8/layout/vList4"/>
    <dgm:cxn modelId="{30BEBAF6-CD29-4A6E-A5B6-31D86441BB2D}" type="presParOf" srcId="{1F92462C-8CBF-4011-8B55-0CC558BCB2A8}" destId="{400C193C-FC9C-46FB-B62D-450A78CDF828}" srcOrd="1" destOrd="0" presId="urn:microsoft.com/office/officeart/2005/8/layout/vList4"/>
    <dgm:cxn modelId="{4C7A67DF-33C1-4B05-B8D0-F372C6C9502A}" type="presParOf" srcId="{1F92462C-8CBF-4011-8B55-0CC558BCB2A8}" destId="{D8E1E36F-4D01-48F4-B62A-448EF3C8817D}" srcOrd="2" destOrd="0" presId="urn:microsoft.com/office/officeart/2005/8/layout/vList4"/>
    <dgm:cxn modelId="{8D9CAC82-FC60-4F32-86FD-074223C70C1D}" type="presParOf" srcId="{10F39CCA-DD98-4A6E-BB46-7B9D7BE9D7FA}" destId="{179C36B4-DAA7-4F35-9809-7016CC5323FD}" srcOrd="1" destOrd="0" presId="urn:microsoft.com/office/officeart/2005/8/layout/vList4"/>
    <dgm:cxn modelId="{9ABA9E8D-9EB4-4084-BDF3-8E09FECC1A6A}" type="presParOf" srcId="{10F39CCA-DD98-4A6E-BB46-7B9D7BE9D7FA}" destId="{42B16442-3684-49ED-8676-5BF16335AB88}" srcOrd="2" destOrd="0" presId="urn:microsoft.com/office/officeart/2005/8/layout/vList4"/>
    <dgm:cxn modelId="{5DDE46F7-F123-4CC4-9DC7-1B7D5B40DBD9}" type="presParOf" srcId="{42B16442-3684-49ED-8676-5BF16335AB88}" destId="{F30B251B-5E95-43D8-BA4E-8CDC28EC54A1}" srcOrd="0" destOrd="0" presId="urn:microsoft.com/office/officeart/2005/8/layout/vList4"/>
    <dgm:cxn modelId="{D483F91E-82AF-449B-B779-EC8F42C026F3}" type="presParOf" srcId="{42B16442-3684-49ED-8676-5BF16335AB88}" destId="{70AC4365-3BC1-4ECA-8D47-24B3524D94CE}" srcOrd="1" destOrd="0" presId="urn:microsoft.com/office/officeart/2005/8/layout/vList4"/>
    <dgm:cxn modelId="{9F4997BE-2BB8-422A-818E-227AFEB1DB56}" type="presParOf" srcId="{42B16442-3684-49ED-8676-5BF16335AB88}" destId="{CE38D18F-4CA6-466C-9E71-EA08BBDC9E9F}" srcOrd="2" destOrd="0" presId="urn:microsoft.com/office/officeart/2005/8/layout/vList4"/>
    <dgm:cxn modelId="{ED129CCC-C898-40E2-AFF2-0FDC2025E74B}" type="presParOf" srcId="{10F39CCA-DD98-4A6E-BB46-7B9D7BE9D7FA}" destId="{B2A5E021-832C-4284-8CEC-BF9551EE814C}" srcOrd="3" destOrd="0" presId="urn:microsoft.com/office/officeart/2005/8/layout/vList4"/>
    <dgm:cxn modelId="{19399C7C-EA7D-47F9-943B-0812E3EDC267}" type="presParOf" srcId="{10F39CCA-DD98-4A6E-BB46-7B9D7BE9D7FA}" destId="{CEDEC222-B281-46C3-9B2D-AA7F323F8F5B}" srcOrd="4" destOrd="0" presId="urn:microsoft.com/office/officeart/2005/8/layout/vList4"/>
    <dgm:cxn modelId="{5E4F6DB8-1FBF-4777-BDB0-02C9E2D1A459}" type="presParOf" srcId="{CEDEC222-B281-46C3-9B2D-AA7F323F8F5B}" destId="{C246B7AF-B3E3-42CE-BA01-6AA21F47E4A2}" srcOrd="0" destOrd="0" presId="urn:microsoft.com/office/officeart/2005/8/layout/vList4"/>
    <dgm:cxn modelId="{BFEF4BFF-C9AF-4B86-B269-478151672CF1}" type="presParOf" srcId="{CEDEC222-B281-46C3-9B2D-AA7F323F8F5B}" destId="{D53E8B57-A893-4297-A6F8-2886044EF69D}" srcOrd="1" destOrd="0" presId="urn:microsoft.com/office/officeart/2005/8/layout/vList4"/>
    <dgm:cxn modelId="{C0A5723B-817A-475E-AF23-00902E723FAF}" type="presParOf" srcId="{CEDEC222-B281-46C3-9B2D-AA7F323F8F5B}" destId="{838C0E05-90E7-458E-BBF4-9BCFA064A162}" srcOrd="2" destOrd="0" presId="urn:microsoft.com/office/officeart/2005/8/layout/vList4"/>
    <dgm:cxn modelId="{CB1D43AB-0437-4ACE-89B6-12233B84DE0A}" type="presParOf" srcId="{10F39CCA-DD98-4A6E-BB46-7B9D7BE9D7FA}" destId="{FAE3FEBF-3F15-4DC4-9B14-E35B4DD6E12E}" srcOrd="5" destOrd="0" presId="urn:microsoft.com/office/officeart/2005/8/layout/vList4"/>
    <dgm:cxn modelId="{CA8D828A-BCDC-41D7-AA17-B6DD279C76B2}" type="presParOf" srcId="{10F39CCA-DD98-4A6E-BB46-7B9D7BE9D7FA}" destId="{66F96DF1-EA2F-4145-A548-696617F93C39}" srcOrd="6" destOrd="0" presId="urn:microsoft.com/office/officeart/2005/8/layout/vList4"/>
    <dgm:cxn modelId="{129CCCE5-FBA5-4A01-B168-4B46EC831015}" type="presParOf" srcId="{66F96DF1-EA2F-4145-A548-696617F93C39}" destId="{71A63060-F2BB-4E1F-922B-4D2126536829}" srcOrd="0" destOrd="0" presId="urn:microsoft.com/office/officeart/2005/8/layout/vList4"/>
    <dgm:cxn modelId="{D8F039D3-09AF-43D0-BD5D-D0597570F1C5}" type="presParOf" srcId="{66F96DF1-EA2F-4145-A548-696617F93C39}" destId="{6816BE58-E745-4827-9B51-274A496DC74A}" srcOrd="1" destOrd="0" presId="urn:microsoft.com/office/officeart/2005/8/layout/vList4"/>
    <dgm:cxn modelId="{7FC994A4-921B-4EF9-947D-8EDE2A4DC908}" type="presParOf" srcId="{66F96DF1-EA2F-4145-A548-696617F93C39}" destId="{BA53063A-CA56-4AF8-B432-DAE0805E6A13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D4047-9F58-4778-A14B-286538236B0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3CD4A2-0C0A-487D-8816-99E470D815D6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8AE310D-28A2-4F2B-8E8B-51C6C336CBB5}" type="parTrans" cxnId="{D4EB2E8A-1B9F-49CF-B13A-76298173A12E}">
      <dgm:prSet/>
      <dgm:spPr/>
      <dgm:t>
        <a:bodyPr/>
        <a:lstStyle/>
        <a:p>
          <a:endParaRPr lang="es-ES"/>
        </a:p>
      </dgm:t>
    </dgm:pt>
    <dgm:pt modelId="{D36EA864-A761-477C-B307-83A2403C5E3E}" type="sibTrans" cxnId="{D4EB2E8A-1B9F-49CF-B13A-76298173A12E}">
      <dgm:prSet/>
      <dgm:spPr/>
      <dgm:t>
        <a:bodyPr/>
        <a:lstStyle/>
        <a:p>
          <a:endParaRPr lang="es-ES"/>
        </a:p>
      </dgm:t>
    </dgm:pt>
    <dgm:pt modelId="{292C110C-F460-41A2-8908-AFD67042E173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5765D103-707B-4CD7-90CE-A674A614A144}" type="parTrans" cxnId="{B7999C9B-A437-4015-BA29-5F9198586380}">
      <dgm:prSet/>
      <dgm:spPr/>
      <dgm:t>
        <a:bodyPr/>
        <a:lstStyle/>
        <a:p>
          <a:endParaRPr lang="es-ES"/>
        </a:p>
      </dgm:t>
    </dgm:pt>
    <dgm:pt modelId="{7D26189C-B0F2-4F65-8EF5-7756123EDB5C}" type="sibTrans" cxnId="{B7999C9B-A437-4015-BA29-5F9198586380}">
      <dgm:prSet/>
      <dgm:spPr/>
      <dgm:t>
        <a:bodyPr/>
        <a:lstStyle/>
        <a:p>
          <a:endParaRPr lang="es-ES"/>
        </a:p>
      </dgm:t>
    </dgm:pt>
    <dgm:pt modelId="{476C642D-0FF9-47C6-9A9A-E85B4948452E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D540EA6E-2BAD-4D3F-90E8-D17F426DF2CF}" type="sibTrans" cxnId="{4C523EDF-681B-4CD1-B49F-499D12667D2E}">
      <dgm:prSet/>
      <dgm:spPr/>
      <dgm:t>
        <a:bodyPr/>
        <a:lstStyle/>
        <a:p>
          <a:endParaRPr lang="es-ES"/>
        </a:p>
      </dgm:t>
    </dgm:pt>
    <dgm:pt modelId="{DFBE7758-8DF8-4AA4-821C-A3878DC2E3B6}" type="parTrans" cxnId="{4C523EDF-681B-4CD1-B49F-499D12667D2E}">
      <dgm:prSet/>
      <dgm:spPr/>
      <dgm:t>
        <a:bodyPr/>
        <a:lstStyle/>
        <a:p>
          <a:endParaRPr lang="es-ES"/>
        </a:p>
      </dgm:t>
    </dgm:pt>
    <dgm:pt modelId="{0F17AD00-54DA-4168-B01E-E5C79B16BF02}" type="pres">
      <dgm:prSet presAssocID="{A80D4047-9F58-4778-A14B-286538236B0E}" presName="Name0" presStyleCnt="0">
        <dgm:presLayoutVars>
          <dgm:dir/>
          <dgm:resizeHandles val="exact"/>
        </dgm:presLayoutVars>
      </dgm:prSet>
      <dgm:spPr/>
    </dgm:pt>
    <dgm:pt modelId="{0DAF4FB3-41B9-45C6-AE7A-69BC7B7D700F}" type="pres">
      <dgm:prSet presAssocID="{476C642D-0FF9-47C6-9A9A-E85B4948452E}" presName="node" presStyleLbl="node1" presStyleIdx="0" presStyleCnt="3" custScaleY="176513" custRadScaleRad="96889" custRadScaleInc="1766">
        <dgm:presLayoutVars>
          <dgm:bulletEnabled val="1"/>
        </dgm:presLayoutVars>
      </dgm:prSet>
      <dgm:spPr/>
    </dgm:pt>
    <dgm:pt modelId="{A7E7AFBC-E660-45FA-8615-397BD7A5712D}" type="pres">
      <dgm:prSet presAssocID="{D540EA6E-2BAD-4D3F-90E8-D17F426DF2CF}" presName="sibTrans" presStyleLbl="sibTrans2D1" presStyleIdx="0" presStyleCnt="3"/>
      <dgm:spPr/>
    </dgm:pt>
    <dgm:pt modelId="{EC4C9B7B-F2BC-4D70-B2EC-8DB1C842B390}" type="pres">
      <dgm:prSet presAssocID="{D540EA6E-2BAD-4D3F-90E8-D17F426DF2CF}" presName="connectorText" presStyleLbl="sibTrans2D1" presStyleIdx="0" presStyleCnt="3"/>
      <dgm:spPr/>
    </dgm:pt>
    <dgm:pt modelId="{858517B4-D549-4701-A5FD-57F94556192F}" type="pres">
      <dgm:prSet presAssocID="{CC3CD4A2-0C0A-487D-8816-99E470D815D6}" presName="node" presStyleLbl="node1" presStyleIdx="1" presStyleCnt="3" custScaleY="162279" custRadScaleRad="102584" custRadScaleInc="-11187">
        <dgm:presLayoutVars>
          <dgm:bulletEnabled val="1"/>
        </dgm:presLayoutVars>
      </dgm:prSet>
      <dgm:spPr/>
    </dgm:pt>
    <dgm:pt modelId="{80E1F1D2-F76C-4DDB-87F0-2F9D9C1E1F91}" type="pres">
      <dgm:prSet presAssocID="{D36EA864-A761-477C-B307-83A2403C5E3E}" presName="sibTrans" presStyleLbl="sibTrans2D1" presStyleIdx="1" presStyleCnt="3"/>
      <dgm:spPr/>
    </dgm:pt>
    <dgm:pt modelId="{17C11B79-76EC-48BC-882E-CEAE95580CAD}" type="pres">
      <dgm:prSet presAssocID="{D36EA864-A761-477C-B307-83A2403C5E3E}" presName="connectorText" presStyleLbl="sibTrans2D1" presStyleIdx="1" presStyleCnt="3"/>
      <dgm:spPr/>
    </dgm:pt>
    <dgm:pt modelId="{F68A857E-E276-4D88-B403-99E660E77F81}" type="pres">
      <dgm:prSet presAssocID="{292C110C-F460-41A2-8908-AFD67042E173}" presName="node" presStyleLbl="node1" presStyleIdx="2" presStyleCnt="3" custScaleY="166612">
        <dgm:presLayoutVars>
          <dgm:bulletEnabled val="1"/>
        </dgm:presLayoutVars>
      </dgm:prSet>
      <dgm:spPr/>
    </dgm:pt>
    <dgm:pt modelId="{7A70FC7A-AD22-4202-93D2-4F7C42388AF5}" type="pres">
      <dgm:prSet presAssocID="{7D26189C-B0F2-4F65-8EF5-7756123EDB5C}" presName="sibTrans" presStyleLbl="sibTrans2D1" presStyleIdx="2" presStyleCnt="3"/>
      <dgm:spPr/>
    </dgm:pt>
    <dgm:pt modelId="{5EF635B4-DAF1-4521-B1C5-B4E917349EFD}" type="pres">
      <dgm:prSet presAssocID="{7D26189C-B0F2-4F65-8EF5-7756123EDB5C}" presName="connectorText" presStyleLbl="sibTrans2D1" presStyleIdx="2" presStyleCnt="3"/>
      <dgm:spPr/>
    </dgm:pt>
  </dgm:ptLst>
  <dgm:cxnLst>
    <dgm:cxn modelId="{097B6763-73D2-40D4-B665-35608329BC7D}" type="presOf" srcId="{476C642D-0FF9-47C6-9A9A-E85B4948452E}" destId="{0DAF4FB3-41B9-45C6-AE7A-69BC7B7D700F}" srcOrd="0" destOrd="0" presId="urn:microsoft.com/office/officeart/2005/8/layout/cycle7"/>
    <dgm:cxn modelId="{0D835043-D9A9-455E-AB10-CF8FD6C7602B}" type="presOf" srcId="{A80D4047-9F58-4778-A14B-286538236B0E}" destId="{0F17AD00-54DA-4168-B01E-E5C79B16BF02}" srcOrd="0" destOrd="0" presId="urn:microsoft.com/office/officeart/2005/8/layout/cycle7"/>
    <dgm:cxn modelId="{B6655069-C55D-4BBE-AEC6-4322F7B85207}" type="presOf" srcId="{7D26189C-B0F2-4F65-8EF5-7756123EDB5C}" destId="{7A70FC7A-AD22-4202-93D2-4F7C42388AF5}" srcOrd="0" destOrd="0" presId="urn:microsoft.com/office/officeart/2005/8/layout/cycle7"/>
    <dgm:cxn modelId="{8F9CA349-C6AE-4C77-9518-9994CCA187A8}" type="presOf" srcId="{D36EA864-A761-477C-B307-83A2403C5E3E}" destId="{17C11B79-76EC-48BC-882E-CEAE95580CAD}" srcOrd="1" destOrd="0" presId="urn:microsoft.com/office/officeart/2005/8/layout/cycle7"/>
    <dgm:cxn modelId="{93F5A789-189E-4290-8ADB-6CE055C59E14}" type="presOf" srcId="{CC3CD4A2-0C0A-487D-8816-99E470D815D6}" destId="{858517B4-D549-4701-A5FD-57F94556192F}" srcOrd="0" destOrd="0" presId="urn:microsoft.com/office/officeart/2005/8/layout/cycle7"/>
    <dgm:cxn modelId="{D4EB2E8A-1B9F-49CF-B13A-76298173A12E}" srcId="{A80D4047-9F58-4778-A14B-286538236B0E}" destId="{CC3CD4A2-0C0A-487D-8816-99E470D815D6}" srcOrd="1" destOrd="0" parTransId="{E8AE310D-28A2-4F2B-8E8B-51C6C336CBB5}" sibTransId="{D36EA864-A761-477C-B307-83A2403C5E3E}"/>
    <dgm:cxn modelId="{3DB89D91-5CDF-48DE-BA47-C8766F468808}" type="presOf" srcId="{292C110C-F460-41A2-8908-AFD67042E173}" destId="{F68A857E-E276-4D88-B403-99E660E77F81}" srcOrd="0" destOrd="0" presId="urn:microsoft.com/office/officeart/2005/8/layout/cycle7"/>
    <dgm:cxn modelId="{EB7C6D9B-4138-49A8-A54A-5C4B905FF097}" type="presOf" srcId="{D540EA6E-2BAD-4D3F-90E8-D17F426DF2CF}" destId="{EC4C9B7B-F2BC-4D70-B2EC-8DB1C842B390}" srcOrd="1" destOrd="0" presId="urn:microsoft.com/office/officeart/2005/8/layout/cycle7"/>
    <dgm:cxn modelId="{B7999C9B-A437-4015-BA29-5F9198586380}" srcId="{A80D4047-9F58-4778-A14B-286538236B0E}" destId="{292C110C-F460-41A2-8908-AFD67042E173}" srcOrd="2" destOrd="0" parTransId="{5765D103-707B-4CD7-90CE-A674A614A144}" sibTransId="{7D26189C-B0F2-4F65-8EF5-7756123EDB5C}"/>
    <dgm:cxn modelId="{6F4AABA1-711B-463B-BD04-9A3587B67429}" type="presOf" srcId="{7D26189C-B0F2-4F65-8EF5-7756123EDB5C}" destId="{5EF635B4-DAF1-4521-B1C5-B4E917349EFD}" srcOrd="1" destOrd="0" presId="urn:microsoft.com/office/officeart/2005/8/layout/cycle7"/>
    <dgm:cxn modelId="{42CEBFC4-B9C9-4F47-819E-55B3BE04CDA9}" type="presOf" srcId="{D540EA6E-2BAD-4D3F-90E8-D17F426DF2CF}" destId="{A7E7AFBC-E660-45FA-8615-397BD7A5712D}" srcOrd="0" destOrd="0" presId="urn:microsoft.com/office/officeart/2005/8/layout/cycle7"/>
    <dgm:cxn modelId="{4C523EDF-681B-4CD1-B49F-499D12667D2E}" srcId="{A80D4047-9F58-4778-A14B-286538236B0E}" destId="{476C642D-0FF9-47C6-9A9A-E85B4948452E}" srcOrd="0" destOrd="0" parTransId="{DFBE7758-8DF8-4AA4-821C-A3878DC2E3B6}" sibTransId="{D540EA6E-2BAD-4D3F-90E8-D17F426DF2CF}"/>
    <dgm:cxn modelId="{499C6CFE-C8A8-4E08-BE7A-26A976D049A0}" type="presOf" srcId="{D36EA864-A761-477C-B307-83A2403C5E3E}" destId="{80E1F1D2-F76C-4DDB-87F0-2F9D9C1E1F91}" srcOrd="0" destOrd="0" presId="urn:microsoft.com/office/officeart/2005/8/layout/cycle7"/>
    <dgm:cxn modelId="{883A7942-69AC-4D24-A7DC-EEBB042A5036}" type="presParOf" srcId="{0F17AD00-54DA-4168-B01E-E5C79B16BF02}" destId="{0DAF4FB3-41B9-45C6-AE7A-69BC7B7D700F}" srcOrd="0" destOrd="0" presId="urn:microsoft.com/office/officeart/2005/8/layout/cycle7"/>
    <dgm:cxn modelId="{257AE6C7-58EE-47F2-A91D-5A8AB8E5A8EB}" type="presParOf" srcId="{0F17AD00-54DA-4168-B01E-E5C79B16BF02}" destId="{A7E7AFBC-E660-45FA-8615-397BD7A5712D}" srcOrd="1" destOrd="0" presId="urn:microsoft.com/office/officeart/2005/8/layout/cycle7"/>
    <dgm:cxn modelId="{9ECE56E6-1F49-4FC7-8182-0E01FFAB0D41}" type="presParOf" srcId="{A7E7AFBC-E660-45FA-8615-397BD7A5712D}" destId="{EC4C9B7B-F2BC-4D70-B2EC-8DB1C842B390}" srcOrd="0" destOrd="0" presId="urn:microsoft.com/office/officeart/2005/8/layout/cycle7"/>
    <dgm:cxn modelId="{243EF4E4-D42C-4CD6-9A0A-F7B6E35FDADF}" type="presParOf" srcId="{0F17AD00-54DA-4168-B01E-E5C79B16BF02}" destId="{858517B4-D549-4701-A5FD-57F94556192F}" srcOrd="2" destOrd="0" presId="urn:microsoft.com/office/officeart/2005/8/layout/cycle7"/>
    <dgm:cxn modelId="{AEAD0E74-1AB9-4A15-9A72-A33D4C53F046}" type="presParOf" srcId="{0F17AD00-54DA-4168-B01E-E5C79B16BF02}" destId="{80E1F1D2-F76C-4DDB-87F0-2F9D9C1E1F91}" srcOrd="3" destOrd="0" presId="urn:microsoft.com/office/officeart/2005/8/layout/cycle7"/>
    <dgm:cxn modelId="{EA9AB5C3-DCD3-4CB5-98D6-C6B2E8CDF5E9}" type="presParOf" srcId="{80E1F1D2-F76C-4DDB-87F0-2F9D9C1E1F91}" destId="{17C11B79-76EC-48BC-882E-CEAE95580CAD}" srcOrd="0" destOrd="0" presId="urn:microsoft.com/office/officeart/2005/8/layout/cycle7"/>
    <dgm:cxn modelId="{112F6092-C4AB-48B1-BCBA-A3945AE1B237}" type="presParOf" srcId="{0F17AD00-54DA-4168-B01E-E5C79B16BF02}" destId="{F68A857E-E276-4D88-B403-99E660E77F81}" srcOrd="4" destOrd="0" presId="urn:microsoft.com/office/officeart/2005/8/layout/cycle7"/>
    <dgm:cxn modelId="{FA099195-4E88-40D1-9F0E-C0CCA5E61894}" type="presParOf" srcId="{0F17AD00-54DA-4168-B01E-E5C79B16BF02}" destId="{7A70FC7A-AD22-4202-93D2-4F7C42388AF5}" srcOrd="5" destOrd="0" presId="urn:microsoft.com/office/officeart/2005/8/layout/cycle7"/>
    <dgm:cxn modelId="{4100C69F-B70C-43B6-940D-59185FF44AAD}" type="presParOf" srcId="{7A70FC7A-AD22-4202-93D2-4F7C42388AF5}" destId="{5EF635B4-DAF1-4521-B1C5-B4E917349EF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B42A9-B8BD-46C3-A811-5E8B0B5E0610}">
      <dsp:nvSpPr>
        <dsp:cNvPr id="0" name=""/>
        <dsp:cNvSpPr/>
      </dsp:nvSpPr>
      <dsp:spPr>
        <a:xfrm>
          <a:off x="2687" y="0"/>
          <a:ext cx="2636936" cy="5418667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Enfoque Individualizado</a:t>
          </a:r>
          <a:endParaRPr lang="en-GB" sz="3100" kern="1200" dirty="0"/>
        </a:p>
      </dsp:txBody>
      <dsp:txXfrm>
        <a:off x="2687" y="0"/>
        <a:ext cx="2636936" cy="1625600"/>
      </dsp:txXfrm>
    </dsp:sp>
    <dsp:sp modelId="{F03FAFA2-FC51-4D5F-99E8-6763E4FB82A1}">
      <dsp:nvSpPr>
        <dsp:cNvPr id="0" name=""/>
        <dsp:cNvSpPr/>
      </dsp:nvSpPr>
      <dsp:spPr>
        <a:xfrm>
          <a:off x="266380" y="1627187"/>
          <a:ext cx="2109549" cy="1633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Diagnóstico inicial </a:t>
          </a:r>
          <a:r>
            <a:rPr lang="es-ES" sz="1600" kern="1200">
              <a:latin typeface="Arial" panose="020B0604020202020204" pitchFamily="34" charset="0"/>
              <a:cs typeface="Arial" panose="020B0604020202020204" pitchFamily="34" charset="0"/>
            </a:rPr>
            <a:t>competencias + condiciones individuales</a:t>
          </a:r>
          <a:endParaRPr lang="en-GB" sz="1600" kern="1200" dirty="0"/>
        </a:p>
      </dsp:txBody>
      <dsp:txXfrm>
        <a:off x="314232" y="1675039"/>
        <a:ext cx="2013845" cy="1538098"/>
      </dsp:txXfrm>
    </dsp:sp>
    <dsp:sp modelId="{496C9BED-A64B-4B2B-992F-597761D581E6}">
      <dsp:nvSpPr>
        <dsp:cNvPr id="0" name=""/>
        <dsp:cNvSpPr/>
      </dsp:nvSpPr>
      <dsp:spPr>
        <a:xfrm>
          <a:off x="266380" y="3512343"/>
          <a:ext cx="2109549" cy="1633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Acuerdo </a:t>
          </a:r>
          <a:r>
            <a:rPr lang="es-ES" sz="1600" kern="1200">
              <a:latin typeface="Arial" panose="020B0604020202020204" pitchFamily="34" charset="0"/>
              <a:cs typeface="Arial" panose="020B0604020202020204" pitchFamily="34" charset="0"/>
            </a:rPr>
            <a:t>medidas y actuaciones con la persona</a:t>
          </a:r>
          <a:endParaRPr lang="en-GB" sz="1600" kern="1200" dirty="0"/>
        </a:p>
      </dsp:txBody>
      <dsp:txXfrm>
        <a:off x="314232" y="3560195"/>
        <a:ext cx="2013845" cy="1538098"/>
      </dsp:txXfrm>
    </dsp:sp>
    <dsp:sp modelId="{2E84455F-F289-4D49-844F-7B4716DA39DB}">
      <dsp:nvSpPr>
        <dsp:cNvPr id="0" name=""/>
        <dsp:cNvSpPr/>
      </dsp:nvSpPr>
      <dsp:spPr>
        <a:xfrm>
          <a:off x="2837393" y="0"/>
          <a:ext cx="2636936" cy="5418667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Enfoque integrado</a:t>
          </a:r>
          <a:endParaRPr lang="en-GB" sz="3100" kern="1200" dirty="0"/>
        </a:p>
      </dsp:txBody>
      <dsp:txXfrm>
        <a:off x="2837393" y="0"/>
        <a:ext cx="2636936" cy="1625600"/>
      </dsp:txXfrm>
    </dsp:sp>
    <dsp:sp modelId="{193EEE39-9E86-495D-87D9-B4A045EB34F6}">
      <dsp:nvSpPr>
        <dsp:cNvPr id="0" name=""/>
        <dsp:cNvSpPr/>
      </dsp:nvSpPr>
      <dsp:spPr>
        <a:xfrm>
          <a:off x="3101087" y="1626063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Implicación </a:t>
          </a:r>
          <a:r>
            <a:rPr lang="es-ES" sz="1600" kern="1200">
              <a:latin typeface="Arial" panose="020B0604020202020204" pitchFamily="34" charset="0"/>
              <a:cs typeface="Arial" panose="020B0604020202020204" pitchFamily="34" charset="0"/>
            </a:rPr>
            <a:t>diferentes áreas (educación, empleo, salud, etc)</a:t>
          </a:r>
          <a:endParaRPr lang="en-GB" sz="1600" kern="1200" dirty="0"/>
        </a:p>
      </dsp:txBody>
      <dsp:txXfrm>
        <a:off x="3132267" y="1657243"/>
        <a:ext cx="2047189" cy="1002191"/>
      </dsp:txXfrm>
    </dsp:sp>
    <dsp:sp modelId="{969FE34D-5C4B-432A-9588-A21F2C224F61}">
      <dsp:nvSpPr>
        <dsp:cNvPr id="0" name=""/>
        <dsp:cNvSpPr/>
      </dsp:nvSpPr>
      <dsp:spPr>
        <a:xfrm>
          <a:off x="3101087" y="2854391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Coordinación </a:t>
          </a:r>
          <a:r>
            <a:rPr lang="es-ES" sz="1600" kern="1200">
              <a:latin typeface="Arial" panose="020B0604020202020204" pitchFamily="34" charset="0"/>
              <a:cs typeface="Arial" panose="020B0604020202020204" pitchFamily="34" charset="0"/>
            </a:rPr>
            <a:t>con servicios sociales y otros servicios</a:t>
          </a:r>
          <a:endParaRPr lang="en-GB" sz="1600" kern="1200" dirty="0"/>
        </a:p>
      </dsp:txBody>
      <dsp:txXfrm>
        <a:off x="3132267" y="2885571"/>
        <a:ext cx="2047189" cy="1002191"/>
      </dsp:txXfrm>
    </dsp:sp>
    <dsp:sp modelId="{4404B7AC-9733-4D6A-B296-3448D16A3F15}">
      <dsp:nvSpPr>
        <dsp:cNvPr id="0" name=""/>
        <dsp:cNvSpPr/>
      </dsp:nvSpPr>
      <dsp:spPr>
        <a:xfrm>
          <a:off x="3101087" y="4082719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Sinergias</a:t>
          </a:r>
          <a:r>
            <a:rPr lang="es-ES" sz="1600" kern="1200">
              <a:latin typeface="Arial" panose="020B0604020202020204" pitchFamily="34" charset="0"/>
              <a:cs typeface="Arial" panose="020B0604020202020204" pitchFamily="34" charset="0"/>
            </a:rPr>
            <a:t> entre profesionales, servicios y recursos</a:t>
          </a:r>
          <a:endParaRPr lang="en-GB" sz="1600" kern="1200" dirty="0"/>
        </a:p>
      </dsp:txBody>
      <dsp:txXfrm>
        <a:off x="3132267" y="4113899"/>
        <a:ext cx="2047189" cy="1002191"/>
      </dsp:txXfrm>
    </dsp:sp>
    <dsp:sp modelId="{A7703F92-430D-4EC5-8A04-BA2D36DCE4B9}">
      <dsp:nvSpPr>
        <dsp:cNvPr id="0" name=""/>
        <dsp:cNvSpPr/>
      </dsp:nvSpPr>
      <dsp:spPr>
        <a:xfrm>
          <a:off x="5672100" y="0"/>
          <a:ext cx="2636936" cy="5418667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Enfoque dimensional</a:t>
          </a:r>
          <a:endParaRPr lang="en-GB" sz="3100" kern="1200" dirty="0"/>
        </a:p>
      </dsp:txBody>
      <dsp:txXfrm>
        <a:off x="5672100" y="0"/>
        <a:ext cx="2636936" cy="1625600"/>
      </dsp:txXfrm>
    </dsp:sp>
    <dsp:sp modelId="{323B07EC-8027-41A2-8482-D18F3BAEBF70}">
      <dsp:nvSpPr>
        <dsp:cNvPr id="0" name=""/>
        <dsp:cNvSpPr/>
      </dsp:nvSpPr>
      <dsp:spPr>
        <a:xfrm>
          <a:off x="5935794" y="1626063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Participante: 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diseño conjunto del itinerario</a:t>
          </a:r>
          <a:endParaRPr lang="en-GB" sz="1600" kern="1200" dirty="0"/>
        </a:p>
      </dsp:txBody>
      <dsp:txXfrm>
        <a:off x="5966974" y="1657243"/>
        <a:ext cx="2047189" cy="1002191"/>
      </dsp:txXfrm>
    </dsp:sp>
    <dsp:sp modelId="{70BC76E3-8C4B-4DFB-9A96-047F358745E2}">
      <dsp:nvSpPr>
        <dsp:cNvPr id="0" name=""/>
        <dsp:cNvSpPr/>
      </dsp:nvSpPr>
      <dsp:spPr>
        <a:xfrm>
          <a:off x="5935794" y="2854391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Entorno inmediato: </a:t>
          </a:r>
          <a:r>
            <a:rPr lang="es-ES" sz="1600" kern="1200">
              <a:latin typeface="Arial" panose="020B0604020202020204" pitchFamily="34" charset="0"/>
              <a:cs typeface="Arial" panose="020B0604020202020204" pitchFamily="34" charset="0"/>
            </a:rPr>
            <a:t>sociofamiliar y comunitario</a:t>
          </a:r>
          <a:endParaRPr lang="en-GB" sz="1600" kern="1200" dirty="0"/>
        </a:p>
      </dsp:txBody>
      <dsp:txXfrm>
        <a:off x="5966974" y="2885571"/>
        <a:ext cx="2047189" cy="1002191"/>
      </dsp:txXfrm>
    </dsp:sp>
    <dsp:sp modelId="{B0CD25E5-2922-4C07-B643-5DDF038AB911}">
      <dsp:nvSpPr>
        <dsp:cNvPr id="0" name=""/>
        <dsp:cNvSpPr/>
      </dsp:nvSpPr>
      <dsp:spPr>
        <a:xfrm>
          <a:off x="5935794" y="4082719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Mercado de trabajo: 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posibilidades de trabajo y alianzas con empresas</a:t>
          </a:r>
          <a:endParaRPr lang="en-GB" sz="1600" kern="1200" dirty="0"/>
        </a:p>
      </dsp:txBody>
      <dsp:txXfrm>
        <a:off x="5966974" y="4113899"/>
        <a:ext cx="2047189" cy="1002191"/>
      </dsp:txXfrm>
    </dsp:sp>
    <dsp:sp modelId="{C0E67879-CD22-427F-9FBF-89863EA56255}">
      <dsp:nvSpPr>
        <dsp:cNvPr id="0" name=""/>
        <dsp:cNvSpPr/>
      </dsp:nvSpPr>
      <dsp:spPr>
        <a:xfrm>
          <a:off x="8506807" y="0"/>
          <a:ext cx="2636936" cy="5418667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Enfoque competencial</a:t>
          </a:r>
          <a:endParaRPr lang="en-GB" sz="3100" kern="1200" dirty="0"/>
        </a:p>
      </dsp:txBody>
      <dsp:txXfrm>
        <a:off x="8506807" y="0"/>
        <a:ext cx="2636936" cy="1625600"/>
      </dsp:txXfrm>
    </dsp:sp>
    <dsp:sp modelId="{7BB68608-08FD-4401-B9F2-44FD7639BAA3}">
      <dsp:nvSpPr>
        <dsp:cNvPr id="0" name=""/>
        <dsp:cNvSpPr/>
      </dsp:nvSpPr>
      <dsp:spPr>
        <a:xfrm>
          <a:off x="8770500" y="1626063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Evaluación </a:t>
          </a: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social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: Barreras, condicionantes y otros elementos</a:t>
          </a:r>
          <a:endParaRPr lang="en-GB" sz="1600" kern="1200" dirty="0"/>
        </a:p>
      </dsp:txBody>
      <dsp:txXfrm>
        <a:off x="8801680" y="1657243"/>
        <a:ext cx="2047189" cy="1002191"/>
      </dsp:txXfrm>
    </dsp:sp>
    <dsp:sp modelId="{0F4A3C25-B49D-4018-A495-BBE42E751D37}">
      <dsp:nvSpPr>
        <dsp:cNvPr id="0" name=""/>
        <dsp:cNvSpPr/>
      </dsp:nvSpPr>
      <dsp:spPr>
        <a:xfrm>
          <a:off x="8770500" y="2854391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Evaluación </a:t>
          </a: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competencial</a:t>
          </a:r>
          <a:endParaRPr lang="en-GB" sz="1600" kern="1200" dirty="0"/>
        </a:p>
      </dsp:txBody>
      <dsp:txXfrm>
        <a:off x="8801680" y="2885571"/>
        <a:ext cx="2047189" cy="1002191"/>
      </dsp:txXfrm>
    </dsp:sp>
    <dsp:sp modelId="{0070571B-CAB6-47C9-AADE-488A2B39C2C3}">
      <dsp:nvSpPr>
        <dsp:cNvPr id="0" name=""/>
        <dsp:cNvSpPr/>
      </dsp:nvSpPr>
      <dsp:spPr>
        <a:xfrm>
          <a:off x="8770500" y="4082719"/>
          <a:ext cx="2109549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Evaluación </a:t>
          </a: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profesional</a:t>
          </a:r>
        </a:p>
      </dsp:txBody>
      <dsp:txXfrm>
        <a:off x="8801680" y="4113899"/>
        <a:ext cx="2047189" cy="1002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A44B6-64FC-4A99-8CCB-BB13C4C9C28D}">
      <dsp:nvSpPr>
        <dsp:cNvPr id="0" name=""/>
        <dsp:cNvSpPr/>
      </dsp:nvSpPr>
      <dsp:spPr>
        <a:xfrm>
          <a:off x="0" y="0"/>
          <a:ext cx="5115078" cy="12594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Arial" panose="020B0604020202020204" pitchFamily="34" charset="0"/>
              <a:cs typeface="Arial" panose="020B0604020202020204" pitchFamily="34" charset="0"/>
            </a:rPr>
            <a:t>Adaptada a los cambios</a:t>
          </a:r>
          <a:endParaRPr lang="en-GB" sz="2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Digitalización, nuevo mercado de trabajo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8957" y="0"/>
        <a:ext cx="3966120" cy="1259416"/>
      </dsp:txXfrm>
    </dsp:sp>
    <dsp:sp modelId="{400C193C-FC9C-46FB-B62D-450A78CDF828}">
      <dsp:nvSpPr>
        <dsp:cNvPr id="0" name=""/>
        <dsp:cNvSpPr/>
      </dsp:nvSpPr>
      <dsp:spPr>
        <a:xfrm>
          <a:off x="125941" y="125941"/>
          <a:ext cx="1023015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B251B-5E95-43D8-BA4E-8CDC28EC54A1}">
      <dsp:nvSpPr>
        <dsp:cNvPr id="0" name=""/>
        <dsp:cNvSpPr/>
      </dsp:nvSpPr>
      <dsp:spPr>
        <a:xfrm>
          <a:off x="0" y="1385358"/>
          <a:ext cx="5115078" cy="12594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Arial" panose="020B0604020202020204" pitchFamily="34" charset="0"/>
              <a:cs typeface="Arial" panose="020B0604020202020204" pitchFamily="34" charset="0"/>
            </a:rPr>
            <a:t>Itinerarios personalizados de calidad</a:t>
          </a:r>
          <a:endParaRPr lang="en-GB" sz="2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Centrados en la persona: por competencias y con enfoque digital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8957" y="1385358"/>
        <a:ext cx="3966120" cy="1259416"/>
      </dsp:txXfrm>
    </dsp:sp>
    <dsp:sp modelId="{70AC4365-3BC1-4ECA-8D47-24B3524D94CE}">
      <dsp:nvSpPr>
        <dsp:cNvPr id="0" name=""/>
        <dsp:cNvSpPr/>
      </dsp:nvSpPr>
      <dsp:spPr>
        <a:xfrm>
          <a:off x="125941" y="1511300"/>
          <a:ext cx="1023015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6B7AF-B3E3-42CE-BA01-6AA21F47E4A2}">
      <dsp:nvSpPr>
        <dsp:cNvPr id="0" name=""/>
        <dsp:cNvSpPr/>
      </dsp:nvSpPr>
      <dsp:spPr>
        <a:xfrm>
          <a:off x="0" y="2770716"/>
          <a:ext cx="5115078" cy="12594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Arial" panose="020B0604020202020204" pitchFamily="34" charset="0"/>
              <a:cs typeface="Arial" panose="020B0604020202020204" pitchFamily="34" charset="0"/>
            </a:rPr>
            <a:t>Foco: Mujeres y jóvenes</a:t>
          </a:r>
          <a:endParaRPr lang="en-GB" sz="2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Destinatarios principales del programa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8957" y="2770716"/>
        <a:ext cx="3966120" cy="1259416"/>
      </dsp:txXfrm>
    </dsp:sp>
    <dsp:sp modelId="{D53E8B57-A893-4297-A6F8-2886044EF69D}">
      <dsp:nvSpPr>
        <dsp:cNvPr id="0" name=""/>
        <dsp:cNvSpPr/>
      </dsp:nvSpPr>
      <dsp:spPr>
        <a:xfrm>
          <a:off x="125941" y="2896658"/>
          <a:ext cx="1023015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63060-F2BB-4E1F-922B-4D2126536829}">
      <dsp:nvSpPr>
        <dsp:cNvPr id="0" name=""/>
        <dsp:cNvSpPr/>
      </dsp:nvSpPr>
      <dsp:spPr>
        <a:xfrm>
          <a:off x="0" y="4156075"/>
          <a:ext cx="5115078" cy="12594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Arial" panose="020B0604020202020204" pitchFamily="34" charset="0"/>
              <a:cs typeface="Arial" panose="020B0604020202020204" pitchFamily="34" charset="0"/>
            </a:rPr>
            <a:t>Papel de las empresas</a:t>
          </a:r>
          <a:endParaRPr lang="en-GB" sz="2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latin typeface="Arial" panose="020B0604020202020204" pitchFamily="34" charset="0"/>
              <a:cs typeface="Arial" panose="020B0604020202020204" pitchFamily="34" charset="0"/>
            </a:rPr>
            <a:t>Colaboración para formación, prácticas no laborales y ofertas de empleo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8957" y="4156075"/>
        <a:ext cx="3966120" cy="1259416"/>
      </dsp:txXfrm>
    </dsp:sp>
    <dsp:sp modelId="{6816BE58-E745-4827-9B51-274A496DC74A}">
      <dsp:nvSpPr>
        <dsp:cNvPr id="0" name=""/>
        <dsp:cNvSpPr/>
      </dsp:nvSpPr>
      <dsp:spPr>
        <a:xfrm>
          <a:off x="125941" y="4282016"/>
          <a:ext cx="1023015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rgbClr val="009DE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F4FB3-41B9-45C6-AE7A-69BC7B7D700F}">
      <dsp:nvSpPr>
        <dsp:cNvPr id="0" name=""/>
        <dsp:cNvSpPr/>
      </dsp:nvSpPr>
      <dsp:spPr>
        <a:xfrm>
          <a:off x="2507667" y="-401073"/>
          <a:ext cx="2697901" cy="23810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2577406" y="-331334"/>
        <a:ext cx="2558423" cy="2241595"/>
      </dsp:txXfrm>
    </dsp:sp>
    <dsp:sp modelId="{A7E7AFBC-E660-45FA-8615-397BD7A5712D}">
      <dsp:nvSpPr>
        <dsp:cNvPr id="0" name=""/>
        <dsp:cNvSpPr/>
      </dsp:nvSpPr>
      <dsp:spPr>
        <a:xfrm rot="3364512">
          <a:off x="4475433" y="2368036"/>
          <a:ext cx="1203422" cy="4721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4617073" y="2462462"/>
        <a:ext cx="920142" cy="283280"/>
      </dsp:txXfrm>
    </dsp:sp>
    <dsp:sp modelId="{858517B4-D549-4701-A5FD-57F94556192F}">
      <dsp:nvSpPr>
        <dsp:cNvPr id="0" name=""/>
        <dsp:cNvSpPr/>
      </dsp:nvSpPr>
      <dsp:spPr>
        <a:xfrm>
          <a:off x="4884149" y="3228206"/>
          <a:ext cx="2697901" cy="21890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4948264" y="3292321"/>
        <a:ext cx="2569671" cy="2060833"/>
      </dsp:txXfrm>
    </dsp:sp>
    <dsp:sp modelId="{80E1F1D2-F76C-4DDB-87F0-2F9D9C1E1F91}">
      <dsp:nvSpPr>
        <dsp:cNvPr id="0" name=""/>
        <dsp:cNvSpPr/>
      </dsp:nvSpPr>
      <dsp:spPr>
        <a:xfrm rot="10620634">
          <a:off x="3306847" y="4208066"/>
          <a:ext cx="1203422" cy="4721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 rot="10800000">
        <a:off x="3448487" y="4302492"/>
        <a:ext cx="920142" cy="283280"/>
      </dsp:txXfrm>
    </dsp:sp>
    <dsp:sp modelId="{F68A857E-E276-4D88-B403-99E660E77F81}">
      <dsp:nvSpPr>
        <dsp:cNvPr id="0" name=""/>
        <dsp:cNvSpPr/>
      </dsp:nvSpPr>
      <dsp:spPr>
        <a:xfrm>
          <a:off x="235066" y="3441770"/>
          <a:ext cx="2697901" cy="22475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300893" y="3507597"/>
        <a:ext cx="2566247" cy="2115859"/>
      </dsp:txXfrm>
    </dsp:sp>
    <dsp:sp modelId="{7A70FC7A-AD22-4202-93D2-4F7C42388AF5}">
      <dsp:nvSpPr>
        <dsp:cNvPr id="0" name=""/>
        <dsp:cNvSpPr/>
      </dsp:nvSpPr>
      <dsp:spPr>
        <a:xfrm rot="18062482">
          <a:off x="2098510" y="2474818"/>
          <a:ext cx="1203422" cy="4721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2240150" y="2569244"/>
        <a:ext cx="920142" cy="28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015B6F-2BE8-44AE-995E-936B580FA3DF}" type="datetime1">
              <a:rPr lang="es-ES" smtClean="0"/>
              <a:t>07/11/2023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D2A127-28F2-4B79-95C6-D06C3BECC10D}" type="datetime1">
              <a:rPr lang="es-ES" noProof="0" smtClean="0"/>
              <a:t>07/11/2023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926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862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83804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572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5727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15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1083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600" dirty="0"/>
              <a:t>Funciones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BEED-48B2-419C-8039-5794FDE89A07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19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rgbClr val="EF7D00">
              <a:alpha val="80000"/>
            </a:srgbClr>
          </a:solidFill>
        </p:spPr>
        <p:txBody>
          <a:bodyPr lIns="432000" rIns="432000" bIns="144000" rtlCol="0" anchor="b"/>
          <a:lstStyle>
            <a:lvl1pPr algn="l">
              <a:defRPr sz="360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el estilo del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6840000" cy="936000"/>
          </a:xfrm>
          <a:solidFill>
            <a:srgbClr val="EF7D00">
              <a:alpha val="90000"/>
            </a:srgb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viñetas de imagen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ipse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1" name="Octágono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55" name="Marcador de número de diapositiva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orma libre: Forma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28" name="Forma libre: Forma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29" name="Forma libre: Forma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30" name="Forma libre: Forma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32" name="Forma libre: Forma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38" name="Marcador de posición de imagen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9" name="Marcador de posición de imagen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0" name="Marcador de posición de imagen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ectángulo redondeado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solidFill>
                <a:srgbClr val="EF7D00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45" name="Rectángulo redondeado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rgbClr val="EF7D00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47" name="Rectángulo redondeado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rgbClr val="EF7D00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48" name="Rectángulo redondeado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solidFill>
                <a:srgbClr val="EF7D00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solidFill>
                <a:srgbClr val="EF7D00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rgbClr val="EF7D00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rgbClr val="EF7D00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Aquí puede poner el texto destacado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/>
              <a:t>Inserte o arrastre y coloque una imagen aquí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 hasCustomPrompt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11" name="Marcador de posición de número de diapositiva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en 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  <a:ln>
            <a:solidFill>
              <a:srgbClr val="EF7D00"/>
            </a:solidFill>
          </a:ln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ln>
            <a:solidFill>
              <a:srgbClr val="EF7D00"/>
            </a:solidFill>
          </a:ln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EF7D00"/>
            </a:solidFill>
          </a:ln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  <a:ln>
            <a:solidFill>
              <a:srgbClr val="EF7D00"/>
            </a:solidFill>
          </a:ln>
        </p:spPr>
        <p:txBody>
          <a:bodyPr lIns="180000" tIns="180000" rIns="18000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F7D00"/>
            </a:solidFill>
          </a:ln>
        </p:spPr>
        <p:txBody>
          <a:bodyPr lIns="180000" tIns="180000" rIns="18000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rgbClr val="EF7D00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rgbClr val="EF7D00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2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rgbClr val="EF7D00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5" name="Marcador de texto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3" name="Marcador de texto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4" name="Marcador de texto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5" name="Marcador de texto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7" name="Marcador de texto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8" name="Marcador de texto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9" name="Marcador de texto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elemento</a:t>
            </a:r>
          </a:p>
        </p:txBody>
      </p:sp>
      <p:sp>
        <p:nvSpPr>
          <p:cNvPr id="50" name="Marcador de texto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Mes, año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miembros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4" name="Marcador de posición de imagen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5" name="Marcador de posición de imagen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6" name="Marcador de posición de imagen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s miembros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n-ZA" dirty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ZA" smtClean="0"/>
              <a:pPr rtl="0"/>
              <a:t>‹#›</a:t>
            </a:fld>
            <a:endParaRPr lang="en-ZA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  <a:endParaRPr lang="en-ZA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n-ZA" dirty="0"/>
          </a:p>
        </p:txBody>
      </p:sp>
      <p:sp>
        <p:nvSpPr>
          <p:cNvPr id="24" name="Marcador de posición de imagen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n-ZA" dirty="0"/>
          </a:p>
        </p:txBody>
      </p:sp>
      <p:sp>
        <p:nvSpPr>
          <p:cNvPr id="25" name="Marcador de posición de imagen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n-ZA" dirty="0"/>
          </a:p>
        </p:txBody>
      </p:sp>
      <p:sp>
        <p:nvSpPr>
          <p:cNvPr id="26" name="Marcador de posición de imagen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n-ZA" dirty="0"/>
          </a:p>
        </p:txBody>
      </p:sp>
      <p:sp>
        <p:nvSpPr>
          <p:cNvPr id="27" name="Marcador de posición de imagen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n-ZA" dirty="0"/>
          </a:p>
        </p:txBody>
      </p:sp>
      <p:sp>
        <p:nvSpPr>
          <p:cNvPr id="20" name="Marcador de posición de imagen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n-ZA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s"/>
              <a:t>Nombre completo</a:t>
            </a:r>
            <a:endParaRPr lang="en-ZA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es"/>
              <a:t>Título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 y el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rgbClr val="EF7D00">
              <a:alpha val="80000"/>
            </a:srgbClr>
          </a:solidFill>
        </p:spPr>
        <p:txBody>
          <a:bodyPr lIns="288000" rIns="432000" bIns="144000" rtlCol="0" anchor="b"/>
          <a:lstStyle>
            <a:lvl1pPr algn="r">
              <a:defRPr sz="360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Haga clic para editar el estilo de subtítulo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6" name="Cuadro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s-ES" sz="1200" noProof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, sin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c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rgbClr val="F57920"/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Número de contacto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Dirección del sitio web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C0C126-BA9A-4D1C-A5F8-7E2ACF4C6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8474" y="2801016"/>
            <a:ext cx="1657559" cy="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4FDD1-8102-41DA-9697-DE35FA8C5506}" type="datetimeFigureOut">
              <a:rPr lang="es-ES" smtClean="0"/>
              <a:t>07/11/2023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47DA-217D-4006-80E4-461BF3B3F46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013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47ACC-191A-4595-A8C3-D66397C7E02A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32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mágenes gran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rgbClr val="EF7D00"/>
          </a:solidFill>
        </p:spPr>
        <p:txBody>
          <a:bodyPr lIns="288000" rIns="432000" bIns="144000" rtlCol="0" anchor="b"/>
          <a:lstStyle>
            <a:lvl1pPr algn="r">
              <a:defRPr sz="360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rgbClr val="FF9E33"/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Haga clic para editar el estilo de subtítulo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B51A1E-902D-48AF-9020-955120F399B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Cuadro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s-ES" sz="1200" noProof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ñetas d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5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2" name="Marcador de posición de imagen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3" name="Marcador de posición de imagen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4" name="Marcador de posición de imagen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5" name="Marcador de posición de imagen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viñetas de imagen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9" name="Marcador de posición de imagen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1" name="Marcador de posición de imagen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1" name="Octágono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55" name="Marcador de número de diapositiva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ágono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rgbClr val="EF7D00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B51A1E-902D-48AF-9020-955120F399B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25C26A9-900B-49B9-827A-6E0C3BA66BB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905345" y="6139171"/>
            <a:ext cx="448887" cy="4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4" r:id="rId9"/>
    <p:sldLayoutId id="2147483683" r:id="rId10"/>
    <p:sldLayoutId id="2147483668" r:id="rId11"/>
    <p:sldLayoutId id="2147483670" r:id="rId12"/>
    <p:sldLayoutId id="2147483653" r:id="rId13"/>
    <p:sldLayoutId id="2147483673" r:id="rId14"/>
    <p:sldLayoutId id="2147483674" r:id="rId15"/>
    <p:sldLayoutId id="2147483676" r:id="rId16"/>
    <p:sldLayoutId id="2147483677" r:id="rId17"/>
    <p:sldLayoutId id="2147483654" r:id="rId18"/>
    <p:sldLayoutId id="2147483660" r:id="rId19"/>
    <p:sldLayoutId id="2147483661" r:id="rId20"/>
    <p:sldLayoutId id="2147483678" r:id="rId21"/>
    <p:sldLayoutId id="2147483687" r:id="rId22"/>
    <p:sldLayoutId id="214748368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16.jpeg"/><Relationship Id="rId3" Type="http://schemas.openxmlformats.org/officeDocument/2006/relationships/hyperlink" Target="https://pxhere.com/es/photo/1555993" TargetMode="External"/><Relationship Id="rId7" Type="http://schemas.openxmlformats.org/officeDocument/2006/relationships/image" Target="../media/image61.jpeg"/><Relationship Id="rId12" Type="http://schemas.openxmlformats.org/officeDocument/2006/relationships/hyperlink" Target="https://pixabay.com/es/ayuda-mano-aislados-caridad-2655258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revistademisantojos.blogspot.com/2016/10/consejos-estudiar-correctamente.html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0.jpg"/><Relationship Id="rId10" Type="http://schemas.openxmlformats.org/officeDocument/2006/relationships/image" Target="../media/image63.jpeg"/><Relationship Id="rId4" Type="http://schemas.openxmlformats.org/officeDocument/2006/relationships/image" Target="../media/image59.png"/><Relationship Id="rId9" Type="http://schemas.openxmlformats.org/officeDocument/2006/relationships/hyperlink" Target="https://www.pexels.com/photo/silhouette-of-woman-138251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SM7AjlVntf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7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5.pn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jpg"/><Relationship Id="rId4" Type="http://schemas.openxmlformats.org/officeDocument/2006/relationships/image" Target="../media/image18.svg"/><Relationship Id="rId9" Type="http://schemas.openxmlformats.org/officeDocument/2006/relationships/image" Target="../media/image23.jpeg"/><Relationship Id="rId1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19" Type="http://schemas.openxmlformats.org/officeDocument/2006/relationships/image" Target="../media/image1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6.svg"/><Relationship Id="rId9" Type="http://schemas.openxmlformats.org/officeDocument/2006/relationships/image" Target="../media/image54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-39584" y="59376"/>
            <a:ext cx="12192000" cy="7047571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43404"/>
            <a:ext cx="7375236" cy="2449085"/>
          </a:xfrm>
          <a:solidFill>
            <a:srgbClr val="EF7D00">
              <a:alpha val="80000"/>
            </a:srgbClr>
          </a:solidFill>
        </p:spPr>
        <p:txBody>
          <a:bodyPr rtlCol="0"/>
          <a:lstStyle/>
          <a:p>
            <a:pPr algn="ctr"/>
            <a:r>
              <a:rPr lang="es-ES" sz="5400" dirty="0">
                <a:latin typeface="Arial"/>
                <a:cs typeface="Arial"/>
              </a:rPr>
              <a:t>Visita estudio</a:t>
            </a:r>
            <a:br>
              <a:rPr lang="es-ES" sz="5400" dirty="0">
                <a:latin typeface="Arial"/>
                <a:cs typeface="Arial"/>
              </a:rPr>
            </a:br>
            <a:br>
              <a:rPr lang="es-ES" sz="1800" dirty="0">
                <a:latin typeface="Arial"/>
                <a:cs typeface="Arial"/>
              </a:rPr>
            </a:br>
            <a:endParaRPr lang="es-ES" sz="5400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490046"/>
            <a:ext cx="7375235" cy="936000"/>
          </a:xfrm>
          <a:solidFill>
            <a:srgbClr val="EF7D00">
              <a:alpha val="80000"/>
            </a:srgbClr>
          </a:solidFill>
        </p:spPr>
        <p:txBody>
          <a:bodyPr rtlCol="0"/>
          <a:lstStyle/>
          <a:p>
            <a:pPr marL="4124325" rtl="0"/>
            <a:r>
              <a:rPr lang="es-ES" dirty="0"/>
              <a:t>Noviembre 2023</a:t>
            </a: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B5CEA9F-FDAA-42DC-902F-89D4FBCF2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10</a:t>
            </a:fld>
            <a:endParaRPr lang="es-ES" noProof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BFC58A5-6A3D-402D-BBAE-C97102E160C3}"/>
              </a:ext>
            </a:extLst>
          </p:cNvPr>
          <p:cNvSpPr txBox="1">
            <a:spLocks/>
          </p:cNvSpPr>
          <p:nvPr/>
        </p:nvSpPr>
        <p:spPr>
          <a:xfrm>
            <a:off x="133537" y="992289"/>
            <a:ext cx="11488441" cy="12038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dirty="0">
                <a:latin typeface="Arial"/>
                <a:cs typeface="Arial"/>
              </a:rPr>
              <a:t>FSG Cataluña</a:t>
            </a:r>
          </a:p>
          <a:p>
            <a:pPr algn="ctr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Un acompañamiento desde un enfoque integral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E715CE5-FD46-49E0-B77D-C2D24DBD9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38005" y="2876509"/>
            <a:ext cx="1760079" cy="1203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20 años Acceder | Fundación Secretariado Gitano">
            <a:extLst>
              <a:ext uri="{FF2B5EF4-FFF2-40B4-BE49-F238E27FC236}">
                <a16:creationId xmlns:a16="http://schemas.microsoft.com/office/drawing/2014/main" id="{7E90C42C-CDD4-460E-B52C-F19DAF62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869" y="416262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81B0AFD-505E-4B8F-93F7-022D2B557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46609" y="2951751"/>
            <a:ext cx="1659384" cy="1103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Evaluación sobre los 10 años de implantación del programa Promociona -  Fundación Secretariado Gitano">
            <a:extLst>
              <a:ext uri="{FF2B5EF4-FFF2-40B4-BE49-F238E27FC236}">
                <a16:creationId xmlns:a16="http://schemas.microsoft.com/office/drawing/2014/main" id="{0E016667-855D-4673-90C6-6D943599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57" y="4127231"/>
            <a:ext cx="1998400" cy="14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8BC4EFE-6793-4BC9-A4E5-2D85D18A0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4062565" y="2719238"/>
            <a:ext cx="1052032" cy="1432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0" name="Picture 6" descr="Programa Calí por la igualdad de las mujeres gitanas - Fundación  Secretariado Gitano">
            <a:extLst>
              <a:ext uri="{FF2B5EF4-FFF2-40B4-BE49-F238E27FC236}">
                <a16:creationId xmlns:a16="http://schemas.microsoft.com/office/drawing/2014/main" id="{0F4AC7AA-3ACA-47B7-B57C-FC291604C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44" y="4235640"/>
            <a:ext cx="2023838" cy="1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8F63E94-8EB0-4ACA-BFBF-2282E2A41F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267746" y="2559464"/>
            <a:ext cx="1603159" cy="1603159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0D320046-849E-4F1F-9A8F-69F27C25B587}"/>
              </a:ext>
            </a:extLst>
          </p:cNvPr>
          <p:cNvSpPr txBox="1"/>
          <p:nvPr/>
        </p:nvSpPr>
        <p:spPr>
          <a:xfrm>
            <a:off x="1258872" y="412723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INCLUSIÓN </a:t>
            </a:r>
          </a:p>
          <a:p>
            <a:pPr algn="l"/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SOCIAL</a:t>
            </a:r>
          </a:p>
          <a:p>
            <a:pPr algn="l"/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l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Atención Básica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7" name="Imagen 2">
            <a:extLst>
              <a:ext uri="{FF2B5EF4-FFF2-40B4-BE49-F238E27FC236}">
                <a16:creationId xmlns:a16="http://schemas.microsoft.com/office/drawing/2014/main" id="{B336A39F-548A-457C-ACCC-2EF066B5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211" y="316176"/>
            <a:ext cx="1747158" cy="1747158"/>
          </a:xfrm>
          <a:prstGeom prst="ellipse">
            <a:avLst/>
          </a:prstGeom>
          <a:ln w="127000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A12A7C80-B9C4-4D00-8226-F0A02C1129CA}"/>
              </a:ext>
            </a:extLst>
          </p:cNvPr>
          <p:cNvCxnSpPr>
            <a:cxnSpLocks/>
          </p:cNvCxnSpPr>
          <p:nvPr/>
        </p:nvCxnSpPr>
        <p:spPr>
          <a:xfrm>
            <a:off x="2723309" y="3391751"/>
            <a:ext cx="1191660" cy="7449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8CF9F8F1-A022-4D8D-B5E5-FC087BF03388}"/>
              </a:ext>
            </a:extLst>
          </p:cNvPr>
          <p:cNvCxnSpPr>
            <a:cxnSpLocks/>
          </p:cNvCxnSpPr>
          <p:nvPr/>
        </p:nvCxnSpPr>
        <p:spPr>
          <a:xfrm>
            <a:off x="5191857" y="3466248"/>
            <a:ext cx="1191660" cy="7449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5C6337BD-5410-49B8-A970-A099DE93CA9E}"/>
              </a:ext>
            </a:extLst>
          </p:cNvPr>
          <p:cNvCxnSpPr>
            <a:cxnSpLocks/>
          </p:cNvCxnSpPr>
          <p:nvPr/>
        </p:nvCxnSpPr>
        <p:spPr>
          <a:xfrm>
            <a:off x="8304657" y="3536903"/>
            <a:ext cx="1191660" cy="7449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967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5980C66-3B7E-414A-8388-EFFC0D7AD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11</a:t>
            </a:fld>
            <a:endParaRPr lang="es-ES" noProof="0"/>
          </a:p>
        </p:txBody>
      </p:sp>
      <p:pic>
        <p:nvPicPr>
          <p:cNvPr id="5" name="Elementos multimedia en línea 4" title="#20añosACCEDER">
            <a:hlinkClick r:id="" action="ppaction://media"/>
            <a:extLst>
              <a:ext uri="{FF2B5EF4-FFF2-40B4-BE49-F238E27FC236}">
                <a16:creationId xmlns:a16="http://schemas.microsoft.com/office/drawing/2014/main" id="{F362A278-FD21-4142-9361-AC2522360F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52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1CD68A-5328-4545-B013-7EAB1332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64" y="1589377"/>
            <a:ext cx="4694327" cy="50677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0C0721-FBEE-491E-8D5B-838CF1DF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412" y="396825"/>
            <a:ext cx="4646368" cy="17025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83AAEB-E8E9-4C3B-926B-0628E5597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853" y="321906"/>
            <a:ext cx="4386485" cy="62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98919AE-3FD5-40C7-86C7-027750AD3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1A4AAFB-A7D4-4EB4-B825-B3EE9482D5B9}"/>
              </a:ext>
            </a:extLst>
          </p:cNvPr>
          <p:cNvSpPr txBox="1">
            <a:spLocks/>
          </p:cNvSpPr>
          <p:nvPr/>
        </p:nvSpPr>
        <p:spPr>
          <a:xfrm>
            <a:off x="177914" y="980728"/>
            <a:ext cx="4284476" cy="56886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7F7F7F"/>
                </a:solidFill>
              </a:defRPr>
            </a:lvl1pPr>
            <a:lvl2pPr marL="400050" lvl="1" indent="0">
              <a:spcBef>
                <a:spcPct val="20000"/>
              </a:spcBef>
              <a:buFont typeface="Arial" pitchFamily="34" charset="0"/>
              <a:buNone/>
              <a:defRPr sz="2400">
                <a:solidFill>
                  <a:srgbClr val="7F7F7F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PRINCIPALES RESULTADOS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0" name="Marcador de contenido 2"/>
          <p:cNvSpPr>
            <a:spLocks noGrp="1"/>
          </p:cNvSpPr>
          <p:nvPr>
            <p:ph idx="1"/>
          </p:nvPr>
        </p:nvSpPr>
        <p:spPr>
          <a:xfrm>
            <a:off x="413971" y="1502307"/>
            <a:ext cx="4050650" cy="259228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180975" lvl="1" indent="0">
              <a:buNone/>
              <a:defRPr/>
            </a:pPr>
            <a:r>
              <a:rPr lang="es-ES" altLang="es-ES" sz="2000" dirty="0">
                <a:solidFill>
                  <a:srgbClr val="7F7F7F"/>
                </a:solidFill>
              </a:rPr>
              <a:t>Un programa </a:t>
            </a:r>
            <a:r>
              <a:rPr lang="es-ES" altLang="es-ES" sz="2000" b="1" dirty="0">
                <a:solidFill>
                  <a:srgbClr val="7F7F7F"/>
                </a:solidFill>
              </a:rPr>
              <a:t>EFICAZ</a:t>
            </a:r>
          </a:p>
          <a:p>
            <a:pPr marL="447675" lvl="1" indent="-180975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100.000 Personas</a:t>
            </a:r>
          </a:p>
          <a:p>
            <a:pPr marL="447675" lvl="1" indent="-180975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82.000  en itinerarios</a:t>
            </a:r>
          </a:p>
          <a:p>
            <a:pPr marL="447675" lvl="1" indent="-180975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90.000 contratos de trabajo</a:t>
            </a:r>
          </a:p>
          <a:p>
            <a:pPr marL="447675" lvl="1" indent="-180975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33.000 empleos</a:t>
            </a:r>
          </a:p>
          <a:p>
            <a:pPr marL="447675" lvl="1" indent="-180975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Tasa media de inserción 40%</a:t>
            </a:r>
          </a:p>
          <a:p>
            <a:pPr marL="542925" lvl="1" indent="-276225" eaLnBrk="1" hangingPunct="1">
              <a:defRPr/>
            </a:pPr>
            <a:endParaRPr lang="es-ES" altLang="es-ES" sz="2000" dirty="0"/>
          </a:p>
          <a:p>
            <a:pPr lvl="1" eaLnBrk="1" hangingPunct="1">
              <a:defRPr/>
            </a:pPr>
            <a:endParaRPr lang="es-ES" altLang="es-ES" sz="20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EAC2D08-E2DF-438D-9C06-A9FE1D935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14" y="98762"/>
            <a:ext cx="10972800" cy="792088"/>
          </a:xfrm>
        </p:spPr>
        <p:txBody>
          <a:bodyPr>
            <a:normAutofit/>
          </a:bodyPr>
          <a:lstStyle/>
          <a:p>
            <a:pPr algn="l"/>
            <a:r>
              <a:rPr lang="es-ES" dirty="0">
                <a:solidFill>
                  <a:schemeClr val="bg1"/>
                </a:solidFill>
              </a:rPr>
              <a:t>EVALUACIÓN PROGRAMA ACCEDER</a:t>
            </a:r>
            <a:endParaRPr lang="es-ES" i="1" dirty="0">
              <a:solidFill>
                <a:schemeClr val="bg1"/>
              </a:solidFill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338FBEB-D35E-4EAE-899B-011DD825E3AA}"/>
              </a:ext>
            </a:extLst>
          </p:cNvPr>
          <p:cNvSpPr txBox="1">
            <a:spLocks/>
          </p:cNvSpPr>
          <p:nvPr/>
        </p:nvSpPr>
        <p:spPr>
          <a:xfrm>
            <a:off x="421763" y="4211364"/>
            <a:ext cx="4050650" cy="94334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7F7F7F"/>
                </a:solidFill>
              </a:defRPr>
            </a:lvl1pPr>
            <a:lvl2pPr marL="400050" lvl="1" indent="0">
              <a:spcBef>
                <a:spcPct val="20000"/>
              </a:spcBef>
              <a:buFont typeface="Arial" pitchFamily="34" charset="0"/>
              <a:buNone/>
              <a:defRPr sz="2400">
                <a:solidFill>
                  <a:srgbClr val="7F7F7F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80975" marR="0" lvl="1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 programa </a:t>
            </a: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EFICIENTE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1.925 € / persona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678D727-2940-44E4-855B-D13F1E6CF28D}"/>
              </a:ext>
            </a:extLst>
          </p:cNvPr>
          <p:cNvSpPr txBox="1">
            <a:spLocks/>
          </p:cNvSpPr>
          <p:nvPr/>
        </p:nvSpPr>
        <p:spPr>
          <a:xfrm>
            <a:off x="389166" y="5223098"/>
            <a:ext cx="4083247" cy="13083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7F7F7F"/>
                </a:solidFill>
              </a:defRPr>
            </a:lvl1pPr>
            <a:lvl2pPr marL="180975" lvl="1" inden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  <a:defRPr sz="2200">
                <a:solidFill>
                  <a:srgbClr val="7F7F7F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80975" marR="0" lvl="1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 programa </a:t>
            </a: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RELEVANTE</a:t>
            </a:r>
          </a:p>
          <a:p>
            <a:pPr marL="180975" marR="0" lvl="1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marR="0" lvl="1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 10% de la población gitana ha pasado por Acceder.</a:t>
            </a:r>
          </a:p>
          <a:p>
            <a:pPr marL="180975" marR="0" lvl="1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marR="0" lvl="1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D2C1827E-116B-4BD3-8AED-DE9273FDBCBB}"/>
              </a:ext>
            </a:extLst>
          </p:cNvPr>
          <p:cNvSpPr txBox="1">
            <a:spLocks/>
          </p:cNvSpPr>
          <p:nvPr/>
        </p:nvSpPr>
        <p:spPr>
          <a:xfrm>
            <a:off x="4574455" y="980728"/>
            <a:ext cx="4284476" cy="56886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7F7F7F"/>
                </a:solidFill>
              </a:defRPr>
            </a:lvl1pPr>
            <a:lvl2pPr marL="400050" lvl="1" indent="0">
              <a:spcBef>
                <a:spcPct val="20000"/>
              </a:spcBef>
              <a:buFont typeface="Arial" pitchFamily="34" charset="0"/>
              <a:buNone/>
              <a:defRPr sz="2400">
                <a:solidFill>
                  <a:srgbClr val="7F7F7F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PRINCIPALES IMPACTOS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B4F71D2-0BF4-4EA8-8F4B-0252C7A05CA0}"/>
              </a:ext>
            </a:extLst>
          </p:cNvPr>
          <p:cNvSpPr txBox="1">
            <a:spLocks/>
          </p:cNvSpPr>
          <p:nvPr/>
        </p:nvSpPr>
        <p:spPr>
          <a:xfrm>
            <a:off x="4662680" y="1502307"/>
            <a:ext cx="4069840" cy="40648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7F7F7F"/>
                </a:solidFill>
              </a:defRPr>
            </a:lvl1pPr>
            <a:lvl2pPr marL="400050" lvl="1" indent="0">
              <a:spcBef>
                <a:spcPct val="20000"/>
              </a:spcBef>
              <a:buFont typeface="Arial" pitchFamily="34" charset="0"/>
              <a:buNone/>
              <a:defRPr sz="2400">
                <a:solidFill>
                  <a:srgbClr val="7F7F7F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66700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Cambio </a:t>
            </a: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percepción social </a:t>
            </a: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empresas y administraciones</a:t>
            </a:r>
          </a:p>
          <a:p>
            <a:pPr marL="266700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Cambio en las </a:t>
            </a: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expectativas</a:t>
            </a: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la población gitana</a:t>
            </a:r>
          </a:p>
          <a:p>
            <a:pPr marL="266700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 papel transformador de la incorporación de las </a:t>
            </a: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mujeres gitanas</a:t>
            </a: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al empleo</a:t>
            </a:r>
          </a:p>
          <a:p>
            <a:pPr marL="266700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Revalorización de la </a:t>
            </a: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educación y la formación </a:t>
            </a: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 la comunidad gitana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954F09-C8BD-4026-B377-9CB3A888A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12" y="2512706"/>
            <a:ext cx="3217550" cy="215076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627650B-055C-4034-AF41-8EDD93669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42" y="4683037"/>
            <a:ext cx="3217551" cy="215076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BCF8C6F-C499-48C5-BB78-F45252D63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912" y="64436"/>
            <a:ext cx="3201700" cy="24012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A4B7D9B-89E3-41F0-A66D-2EACAD8C5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591" y="272059"/>
            <a:ext cx="3219864" cy="21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9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1E67BDE-C624-4902-8AC1-44A5A33F6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14</a:t>
            </a:fld>
            <a:endParaRPr lang="es-ES" noProof="0"/>
          </a:p>
        </p:txBody>
      </p:sp>
      <p:sp>
        <p:nvSpPr>
          <p:cNvPr id="4" name="Título 13">
            <a:extLst>
              <a:ext uri="{FF2B5EF4-FFF2-40B4-BE49-F238E27FC236}">
                <a16:creationId xmlns:a16="http://schemas.microsoft.com/office/drawing/2014/main" id="{7160D61C-1507-4C0B-88A3-D4876B735309}"/>
              </a:ext>
            </a:extLst>
          </p:cNvPr>
          <p:cNvSpPr txBox="1">
            <a:spLocks/>
          </p:cNvSpPr>
          <p:nvPr/>
        </p:nvSpPr>
        <p:spPr>
          <a:xfrm>
            <a:off x="588369" y="27081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dirty="0"/>
              <a:t>Enfoques de intervención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736011-63F3-44BC-ADD2-93E98C84B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4193486"/>
              </p:ext>
            </p:extLst>
          </p:nvPr>
        </p:nvGraphicFramePr>
        <p:xfrm>
          <a:off x="588368" y="1168523"/>
          <a:ext cx="111464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Imagen 24">
            <a:extLst>
              <a:ext uri="{FF2B5EF4-FFF2-40B4-BE49-F238E27FC236}">
                <a16:creationId xmlns:a16="http://schemas.microsoft.com/office/drawing/2014/main" id="{26A125C6-1FED-46EC-8830-777876E2E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741" y="2213113"/>
            <a:ext cx="1033255" cy="6089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FE4AF8-143C-479F-8740-0C436259EB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788" y="340724"/>
            <a:ext cx="1976298" cy="7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71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77" y="57878"/>
            <a:ext cx="5394602" cy="432000"/>
          </a:xfrm>
        </p:spPr>
        <p:txBody>
          <a:bodyPr rtlCol="0"/>
          <a:lstStyle/>
          <a:p>
            <a:pPr rtl="0"/>
            <a:r>
              <a:rPr lang="es-ES" sz="2800" dirty="0"/>
              <a:t>Características de la metodología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15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C55228-2E91-47DB-88EB-19887F1E4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82" y="974975"/>
            <a:ext cx="1895354" cy="601486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35CE7E9-304B-48A6-B825-BD327E88E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2" y="57878"/>
            <a:ext cx="6320569" cy="66967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99E1436-7C6E-4641-8CEA-D5041CF2BBC0}"/>
              </a:ext>
            </a:extLst>
          </p:cNvPr>
          <p:cNvSpPr/>
          <p:nvPr/>
        </p:nvSpPr>
        <p:spPr>
          <a:xfrm>
            <a:off x="301216" y="1185418"/>
            <a:ext cx="26004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: Mejorar la empleabilidad y promover el acceso al empleo de la población gitana hacia un empleo de calidad, intentando conseguir una igualdad de oportunidades en cuanto a su acceso a la formación y al empleo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8FE138B-14A0-447D-8092-DC97A61C63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164591"/>
              </p:ext>
            </p:extLst>
          </p:nvPr>
        </p:nvGraphicFramePr>
        <p:xfrm>
          <a:off x="6685039" y="696904"/>
          <a:ext cx="511507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5422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Diagrama 34"/>
          <p:cNvGraphicFramePr/>
          <p:nvPr/>
        </p:nvGraphicFramePr>
        <p:xfrm>
          <a:off x="2207568" y="936478"/>
          <a:ext cx="7621106" cy="520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CuadroTexto 35"/>
          <p:cNvSpPr txBox="1"/>
          <p:nvPr/>
        </p:nvSpPr>
        <p:spPr>
          <a:xfrm>
            <a:off x="5159896" y="2276872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608161" y="6020973"/>
            <a:ext cx="2376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MEDIACIÓN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5087888" y="4010911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s-ES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COORDINACIÓN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7335448" y="5805265"/>
            <a:ext cx="2144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PROSPECCIÓN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04025"/>
            <a:ext cx="2564008" cy="1464905"/>
          </a:xfrm>
          <a:prstGeom prst="rect">
            <a:avLst/>
          </a:prstGeom>
        </p:spPr>
      </p:pic>
      <p:sp>
        <p:nvSpPr>
          <p:cNvPr id="9" name="Título 13">
            <a:extLst>
              <a:ext uri="{FF2B5EF4-FFF2-40B4-BE49-F238E27FC236}">
                <a16:creationId xmlns:a16="http://schemas.microsoft.com/office/drawing/2014/main" id="{AE8F1C9A-2A95-43D1-9ACC-750B6F8E4360}"/>
              </a:ext>
            </a:extLst>
          </p:cNvPr>
          <p:cNvSpPr txBox="1">
            <a:spLocks/>
          </p:cNvSpPr>
          <p:nvPr/>
        </p:nvSpPr>
        <p:spPr>
          <a:xfrm>
            <a:off x="414180" y="564566"/>
            <a:ext cx="2306294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dirty="0"/>
              <a:t>Equipo</a:t>
            </a:r>
          </a:p>
        </p:txBody>
      </p:sp>
    </p:spTree>
    <p:extLst>
      <p:ext uri="{BB962C8B-B14F-4D97-AF65-F5344CB8AC3E}">
        <p14:creationId xmlns:p14="http://schemas.microsoft.com/office/powerpoint/2010/main" val="166649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180B1-7C82-4872-81B8-72348C3D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53" y="571960"/>
            <a:ext cx="3990710" cy="432000"/>
          </a:xfrm>
        </p:spPr>
        <p:txBody>
          <a:bodyPr/>
          <a:lstStyle/>
          <a:p>
            <a:r>
              <a:rPr lang="es-ES" dirty="0"/>
              <a:t>Itinerarios</a:t>
            </a:r>
            <a:endParaRPr lang="en-GB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D1D1CAE-8B40-4424-B868-0782F417D2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17</a:t>
            </a:fld>
            <a:endParaRPr lang="es-E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56E104-63C5-4C2F-9FE2-E8521C3F1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65" y="1135085"/>
            <a:ext cx="10049069" cy="50201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9152D2-AD0F-49A9-B835-775007A583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523" y="500161"/>
            <a:ext cx="2172240" cy="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5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F5DF7-6B51-4441-86DA-6A4B6432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8F6368E-5B4B-483B-9FC1-F6AC6D04D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18</a:t>
            </a:fld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86B842-224E-4154-BCC3-C1F14336F9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A3A143-DFCB-4EA0-87AB-6C8F8C5D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0"/>
            <a:ext cx="9686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5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5911F-F363-4161-8825-1396FDEC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7DB75C6-9471-4F98-9958-142DA5EDD2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19</a:t>
            </a:fld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91059E-214C-4427-8122-F4BA659DBD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392E03-246E-46AD-9D2D-C06AF3DF9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72" y="0"/>
            <a:ext cx="9692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2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063999"/>
            <a:ext cx="6012000" cy="863601"/>
          </a:xfrm>
        </p:spPr>
        <p:txBody>
          <a:bodyPr rtlCol="0"/>
          <a:lstStyle/>
          <a:p>
            <a:pPr rtl="0"/>
            <a:r>
              <a:rPr lang="es-ES" sz="4200" dirty="0"/>
              <a:t>Contexto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288000" tIns="144000" rIns="432000" bIns="0" rtlCol="0" anchor="t">
            <a:noAutofit/>
          </a:bodyPr>
          <a:lstStyle/>
          <a:p>
            <a:r>
              <a:rPr lang="es-ES" dirty="0">
                <a:latin typeface="Arial"/>
                <a:cs typeface="Arial"/>
              </a:rPr>
              <a:t>La población gitana en España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pPr marL="133350" indent="-133350">
              <a:lnSpc>
                <a:spcPct val="120000"/>
              </a:lnSpc>
              <a:defRPr/>
            </a:pPr>
            <a:r>
              <a:rPr lang="es-ES" dirty="0">
                <a:latin typeface="Arial"/>
                <a:cs typeface="Arial"/>
              </a:rPr>
              <a:t>Principal minoría étnica. </a:t>
            </a:r>
            <a:r>
              <a:rPr lang="es-ES" b="1" dirty="0">
                <a:latin typeface="Arial"/>
                <a:cs typeface="Arial"/>
              </a:rPr>
              <a:t>Alrededor de 750.000 personas.</a:t>
            </a:r>
          </a:p>
          <a:p>
            <a:pPr marL="133350" indent="-133350">
              <a:lnSpc>
                <a:spcPct val="120000"/>
              </a:lnSpc>
              <a:defRPr/>
            </a:pPr>
            <a:r>
              <a:rPr lang="es-ES" b="1" dirty="0">
                <a:latin typeface="Arial"/>
                <a:cs typeface="Arial"/>
              </a:rPr>
              <a:t>Proceso de fuerte cambio social</a:t>
            </a:r>
            <a:r>
              <a:rPr lang="es-ES" dirty="0">
                <a:latin typeface="Arial"/>
                <a:cs typeface="Arial"/>
              </a:rPr>
              <a:t>. Progreso relevante en cuanto a las condiciones de vida y la inclusión social. </a:t>
            </a:r>
          </a:p>
          <a:p>
            <a:pPr marL="133350" indent="-133350">
              <a:lnSpc>
                <a:spcPct val="120000"/>
              </a:lnSpc>
              <a:defRPr/>
            </a:pPr>
            <a:r>
              <a:rPr lang="es-ES" dirty="0">
                <a:latin typeface="Arial"/>
                <a:cs typeface="Arial"/>
              </a:rPr>
              <a:t>Imagen social negativa y sujetos de rechazo social y </a:t>
            </a:r>
            <a:r>
              <a:rPr lang="es-ES" b="1" dirty="0">
                <a:latin typeface="Arial"/>
                <a:cs typeface="Arial"/>
              </a:rPr>
              <a:t>discriminación</a:t>
            </a:r>
            <a:r>
              <a:rPr lang="es-ES" dirty="0">
                <a:latin typeface="Arial"/>
                <a:cs typeface="Arial"/>
              </a:rPr>
              <a:t>. </a:t>
            </a:r>
          </a:p>
        </p:txBody>
      </p:sp>
      <p:grpSp>
        <p:nvGrpSpPr>
          <p:cNvPr id="46" name="Grupo 45" title="grupo de triángulo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orma libre: Forma 15" title="triángulo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7" name="Forma libre: Forma 16" title="triángulo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8" name="Forma libre: Forma 17" title="triángulo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9" name="Forma libre: Forma 18" title="triángulo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0" name="Forma libre: Forma 19" title="triángulo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1" name="Forma libre: Forma 20" title="triángulo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2" name="Forma libre: Forma 21" title="triángulo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3" name="Forma libre: Forma 22" title="triángulo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4" name="Forma libre: Forma 23" title="triángulo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5" name="Forma libre: Forma 24" title="triángulo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6" name="Forma libre: Forma 25" title="triángulo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7" name="Forma libre: Forma 26" title="triángulo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8" name="Forma libre: Forma 27" title="triángulo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9" name="Forma libre: Forma 28" title="triángulo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/>
              <a:t>2</a:t>
            </a:fld>
            <a:endParaRPr lang="es-ES"/>
          </a:p>
        </p:txBody>
      </p:sp>
      <p:pic>
        <p:nvPicPr>
          <p:cNvPr id="31" name="Imagen 2">
            <a:extLst>
              <a:ext uri="{FF2B5EF4-FFF2-40B4-BE49-F238E27FC236}">
                <a16:creationId xmlns:a16="http://schemas.microsoft.com/office/drawing/2014/main" id="{63EC5CE1-4167-44FF-9238-70B452D21D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 b="7226"/>
          <a:stretch>
            <a:fillRect/>
          </a:stretch>
        </p:blipFill>
        <p:spPr bwMode="auto">
          <a:xfrm>
            <a:off x="90566" y="627610"/>
            <a:ext cx="6008687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BA69D-9114-4807-A8FD-326BFDE2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5E24C66-157B-4BF5-AC21-810DE31160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20</a:t>
            </a:fld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5FCF32-D078-428A-BFC4-D5D9C26FBD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C67479-921F-44F3-9E53-A0F566E4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82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B2C1D-39C3-4251-B7AE-02C01C7F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2770AEF-3561-4102-8DFF-77C2A25F49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21</a:t>
            </a:fld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CA03A-D3C0-4109-866F-5CFF53DA5C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072CFB-C49D-4515-A063-AED9E461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0"/>
            <a:ext cx="9686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19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F7CCE-0416-411F-9C1B-894F92D7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063B811-3A35-4FC0-AAC4-B14EE4A6B8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22</a:t>
            </a:fld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56D7A-0BB7-4C64-9C35-6C5A8BFF30F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9AFC44-61AE-4E7B-A713-EFBB8F4D4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0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D9B5C-BF9C-4CD4-8E39-34F751DC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E875FBE-8669-42D4-A413-080AEB892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23</a:t>
            </a:fld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3368FB-F90F-4789-AB87-FF275232A5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B4D496-3A89-423D-A15F-B7DB62AC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56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444B56E-FA7B-42E7-B1F1-B4BB9C7D05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24</a:t>
            </a:fld>
            <a:endParaRPr lang="es-ES" noProof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27CA507-6A2A-4C32-B124-1147BED0781A}"/>
              </a:ext>
            </a:extLst>
          </p:cNvPr>
          <p:cNvSpPr txBox="1"/>
          <p:nvPr/>
        </p:nvSpPr>
        <p:spPr>
          <a:xfrm>
            <a:off x="1250674" y="123952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s-E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n-GB" sz="5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4919658-DA1C-46CF-99A6-ADEC9C4F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08" y="1371600"/>
            <a:ext cx="5573424" cy="30685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AA7674-F22F-4B87-8A37-9443A5F960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71" y="2337402"/>
            <a:ext cx="6538857" cy="4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2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>
                <a:latin typeface="Arial"/>
                <a:cs typeface="Arial"/>
              </a:rPr>
              <a:t>Situación: algunos datos</a:t>
            </a:r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800" y="3519934"/>
            <a:ext cx="2160000" cy="504000"/>
          </a:xfrm>
        </p:spPr>
        <p:txBody>
          <a:bodyPr rtlCol="0"/>
          <a:lstStyle/>
          <a:p>
            <a:pPr rtl="0"/>
            <a:r>
              <a:rPr lang="es-ES" dirty="0">
                <a:latin typeface="Arial" panose="020B0604020202020204" pitchFamily="34" charset="0"/>
              </a:rPr>
              <a:t>Pobreza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2094" y="4276950"/>
            <a:ext cx="2160000" cy="900000"/>
          </a:xfrm>
        </p:spPr>
        <p:txBody>
          <a:bodyPr rtlCol="0"/>
          <a:lstStyle/>
          <a:p>
            <a:pPr rtl="0"/>
            <a:r>
              <a:rPr lang="es-ES" dirty="0"/>
              <a:t>86% de la población gitana se encuentra en riesgo de pobreza</a:t>
            </a:r>
          </a:p>
        </p:txBody>
      </p:sp>
      <p:cxnSp>
        <p:nvCxnSpPr>
          <p:cNvPr id="75" name="Conector recto 74" descr="Primera línea divisoria de la diapositiva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519935"/>
            <a:ext cx="2160587" cy="504000"/>
          </a:xfrm>
        </p:spPr>
        <p:txBody>
          <a:bodyPr rtlCol="0"/>
          <a:lstStyle/>
          <a:p>
            <a:pPr rtl="0"/>
            <a:r>
              <a:rPr lang="es-ES" dirty="0">
                <a:latin typeface="Arial" panose="020B0604020202020204" pitchFamily="34" charset="0"/>
              </a:rPr>
              <a:t>Educación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075" y="4281712"/>
            <a:ext cx="2160588" cy="900000"/>
          </a:xfrm>
        </p:spPr>
        <p:txBody>
          <a:bodyPr rtlCol="0"/>
          <a:lstStyle/>
          <a:p>
            <a:r>
              <a:rPr lang="en-GB" dirty="0"/>
              <a:t>62,8% de los </a:t>
            </a:r>
            <a:r>
              <a:rPr lang="en-GB" dirty="0" err="1"/>
              <a:t>estudiantes</a:t>
            </a:r>
            <a:r>
              <a:rPr lang="en-GB" dirty="0"/>
              <a:t> gitanos/as (16 a 24 </a:t>
            </a:r>
            <a:r>
              <a:rPr lang="en-GB" dirty="0" err="1"/>
              <a:t>años</a:t>
            </a:r>
            <a:r>
              <a:rPr lang="en-GB" dirty="0"/>
              <a:t>) no </a:t>
            </a:r>
            <a:r>
              <a:rPr lang="en-GB" dirty="0" err="1"/>
              <a:t>gradúan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ESO </a:t>
            </a:r>
            <a:r>
              <a:rPr lang="en-GB" dirty="0" err="1"/>
              <a:t>comparado</a:t>
            </a:r>
            <a:r>
              <a:rPr lang="en-GB" dirty="0"/>
              <a:t> con el 4% de la población general</a:t>
            </a:r>
            <a:endParaRPr lang="es-ES" dirty="0"/>
          </a:p>
        </p:txBody>
      </p:sp>
      <p:cxnSp>
        <p:nvCxnSpPr>
          <p:cNvPr id="77" name="Conector recto 76" descr="Segunda línea divisoria de la diapositiva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0543" y="3519935"/>
            <a:ext cx="2160588" cy="504000"/>
          </a:xfrm>
        </p:spPr>
        <p:txBody>
          <a:bodyPr rtlCol="0"/>
          <a:lstStyle/>
          <a:p>
            <a:pPr rtl="0"/>
            <a:r>
              <a:rPr lang="es-ES" dirty="0">
                <a:latin typeface="Arial" panose="020B0604020202020204" pitchFamily="34" charset="0"/>
              </a:rPr>
              <a:t>Empleo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0543" y="4281712"/>
            <a:ext cx="2160588" cy="900000"/>
          </a:xfrm>
        </p:spPr>
        <p:txBody>
          <a:bodyPr rtlCol="0"/>
          <a:lstStyle/>
          <a:p>
            <a:pPr rtl="0"/>
            <a:r>
              <a:rPr lang="es-ES" dirty="0"/>
              <a:t>La tasa de desempleo es del 52% (3 veces mayor que la de la población general)</a:t>
            </a:r>
          </a:p>
        </p:txBody>
      </p:sp>
      <p:cxnSp>
        <p:nvCxnSpPr>
          <p:cNvPr id="78" name="Conector recto 77" descr="Tercera línea divisoria de la diapositiva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013" y="3519935"/>
            <a:ext cx="2160587" cy="504000"/>
          </a:xfrm>
        </p:spPr>
        <p:txBody>
          <a:bodyPr rtlCol="0"/>
          <a:lstStyle/>
          <a:p>
            <a:pPr rtl="0"/>
            <a:r>
              <a:rPr lang="es-ES" dirty="0">
                <a:latin typeface="Arial" panose="020B0604020202020204" pitchFamily="34" charset="0"/>
              </a:rPr>
              <a:t>Vivienda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163F1F1-E70E-4823-905B-45B18FCD3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5012" y="4277247"/>
            <a:ext cx="2160588" cy="900000"/>
          </a:xfrm>
        </p:spPr>
        <p:txBody>
          <a:bodyPr rtlCol="0"/>
          <a:lstStyle/>
          <a:p>
            <a:r>
              <a:rPr lang="en-GB" dirty="0" err="1"/>
              <a:t>Alrededor</a:t>
            </a:r>
            <a:r>
              <a:rPr lang="en-GB" dirty="0"/>
              <a:t> de 2.000 </a:t>
            </a:r>
            <a:r>
              <a:rPr lang="en-GB" dirty="0" err="1"/>
              <a:t>familias</a:t>
            </a:r>
            <a:r>
              <a:rPr lang="en-GB" dirty="0"/>
              <a:t> gitanas, </a:t>
            </a:r>
            <a:r>
              <a:rPr lang="en-GB" dirty="0" err="1"/>
              <a:t>más</a:t>
            </a:r>
            <a:r>
              <a:rPr lang="en-GB" dirty="0"/>
              <a:t> de 11.000 personas, </a:t>
            </a:r>
            <a:r>
              <a:rPr lang="en-GB" dirty="0" err="1"/>
              <a:t>viven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asentamientos</a:t>
            </a:r>
            <a:r>
              <a:rPr lang="en-GB" dirty="0"/>
              <a:t> (2,78%)</a:t>
            </a:r>
            <a:endParaRPr lang="es-ES" dirty="0"/>
          </a:p>
        </p:txBody>
      </p:sp>
      <p:cxnSp>
        <p:nvCxnSpPr>
          <p:cNvPr id="79" name="Conector recto 78" descr="Cuarta línea divisoria de la diapositiva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09481" y="3519935"/>
            <a:ext cx="2160588" cy="504000"/>
          </a:xfrm>
        </p:spPr>
        <p:txBody>
          <a:bodyPr rtlCol="0"/>
          <a:lstStyle/>
          <a:p>
            <a:pPr rtl="0"/>
            <a:r>
              <a:rPr lang="es-ES" dirty="0">
                <a:latin typeface="Arial" panose="020B0604020202020204" pitchFamily="34" charset="0"/>
              </a:rPr>
              <a:t>Discriminación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938F1A8-AEA6-473B-9AF3-DA6DF3A50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9481" y="4281712"/>
            <a:ext cx="2160588" cy="900000"/>
          </a:xfrm>
        </p:spPr>
        <p:txBody>
          <a:bodyPr rtlCol="0"/>
          <a:lstStyle/>
          <a:p>
            <a:r>
              <a:rPr lang="en-GB" dirty="0"/>
              <a:t>El 51% de las personas gitanas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España</a:t>
            </a:r>
            <a:r>
              <a:rPr lang="en-GB" dirty="0"/>
              <a:t> se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sentido</a:t>
            </a:r>
            <a:r>
              <a:rPr lang="en-GB" dirty="0"/>
              <a:t> </a:t>
            </a:r>
            <a:r>
              <a:rPr lang="en-GB" dirty="0" err="1"/>
              <a:t>discriminadas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los </a:t>
            </a:r>
            <a:r>
              <a:rPr lang="en-GB" dirty="0" err="1"/>
              <a:t>ultimos</a:t>
            </a:r>
            <a:r>
              <a:rPr lang="en-GB" dirty="0"/>
              <a:t> 5 </a:t>
            </a:r>
            <a:r>
              <a:rPr lang="en-GB" dirty="0" err="1"/>
              <a:t>años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3</a:t>
            </a:fld>
            <a:endParaRPr lang="es-ES" dirty="0"/>
          </a:p>
        </p:txBody>
      </p:sp>
      <p:pic>
        <p:nvPicPr>
          <p:cNvPr id="15" name="Gráfico 14" descr="Aula">
            <a:extLst>
              <a:ext uri="{FF2B5EF4-FFF2-40B4-BE49-F238E27FC236}">
                <a16:creationId xmlns:a16="http://schemas.microsoft.com/office/drawing/2014/main" id="{624DF96E-A65F-4839-82D1-6E1172C75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144" y="2358091"/>
            <a:ext cx="914400" cy="914400"/>
          </a:xfrm>
          <a:prstGeom prst="rect">
            <a:avLst/>
          </a:prstGeom>
        </p:spPr>
      </p:pic>
      <p:pic>
        <p:nvPicPr>
          <p:cNvPr id="17" name="Gráfico 16" descr="Obreros de la construcción">
            <a:extLst>
              <a:ext uri="{FF2B5EF4-FFF2-40B4-BE49-F238E27FC236}">
                <a16:creationId xmlns:a16="http://schemas.microsoft.com/office/drawing/2014/main" id="{8D477545-0E3F-41D6-AF65-C0CD7C57B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2353" y="2362087"/>
            <a:ext cx="914400" cy="914400"/>
          </a:xfrm>
          <a:prstGeom prst="rect">
            <a:avLst/>
          </a:prstGeom>
        </p:spPr>
      </p:pic>
      <p:pic>
        <p:nvPicPr>
          <p:cNvPr id="25" name="Gráfico 24" descr="Casa">
            <a:extLst>
              <a:ext uri="{FF2B5EF4-FFF2-40B4-BE49-F238E27FC236}">
                <a16:creationId xmlns:a16="http://schemas.microsoft.com/office/drawing/2014/main" id="{A040D93D-D1DE-4D14-AE14-07560D265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2011" y="2338560"/>
            <a:ext cx="914400" cy="914400"/>
          </a:xfrm>
          <a:prstGeom prst="rect">
            <a:avLst/>
          </a:prstGeom>
        </p:spPr>
      </p:pic>
      <p:pic>
        <p:nvPicPr>
          <p:cNvPr id="27" name="Gráfico 26" descr="Público de destino">
            <a:extLst>
              <a:ext uri="{FF2B5EF4-FFF2-40B4-BE49-F238E27FC236}">
                <a16:creationId xmlns:a16="http://schemas.microsoft.com/office/drawing/2014/main" id="{8D791D1D-7298-4296-BE71-D2209564B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8011" y="2358091"/>
            <a:ext cx="914400" cy="914400"/>
          </a:xfrm>
          <a:prstGeom prst="rect">
            <a:avLst/>
          </a:prstGeom>
        </p:spPr>
      </p:pic>
      <p:pic>
        <p:nvPicPr>
          <p:cNvPr id="29" name="Gráfico 28" descr="Euro">
            <a:extLst>
              <a:ext uri="{FF2B5EF4-FFF2-40B4-BE49-F238E27FC236}">
                <a16:creationId xmlns:a16="http://schemas.microsoft.com/office/drawing/2014/main" id="{8B11E475-46D4-4F31-9A64-6375C8057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2742" y="2360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8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EEB8A-2BB3-403A-B9C2-3B40DCC70A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3200" spc="0" dirty="0"/>
              <a:t>FSG</a:t>
            </a:r>
            <a:r>
              <a:rPr lang="es-ES" sz="2400" spc="0" dirty="0"/>
              <a:t> </a:t>
            </a:r>
            <a:br>
              <a:rPr lang="es-ES" sz="2400" spc="0" dirty="0"/>
            </a:br>
            <a:r>
              <a:rPr lang="es-ES" sz="2400" spc="0" dirty="0"/>
              <a:t>40 años trabajando por la igualdad</a:t>
            </a:r>
            <a:endParaRPr lang="en-GB" sz="2400" spc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6AE6D2-6CAB-4FB5-92E4-E9F7034445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288000" tIns="144000" rIns="432000" bIns="0" rtlCol="0" anchor="t">
            <a:noAutofit/>
          </a:bodyPr>
          <a:lstStyle/>
          <a:p>
            <a:r>
              <a:rPr lang="es-ES" dirty="0">
                <a:latin typeface="Arial"/>
                <a:cs typeface="Arial"/>
              </a:rPr>
              <a:t>La Fundación Secretariado Gitano (FSG) es una ONG intercultural que lleva más de 40 años trabajando por la promoción integral de la comunidad gitana.</a:t>
            </a:r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B663F4-81B6-43EE-BD8C-0014681B80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D3F727-1202-40E6-A6BC-7B70A71BA34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04940" y="1664135"/>
            <a:ext cx="5307700" cy="4680000"/>
          </a:xfrm>
        </p:spPr>
        <p:txBody>
          <a:bodyPr/>
          <a:lstStyle/>
          <a:p>
            <a:pPr marL="0" indent="0">
              <a:lnSpc>
                <a:spcPct val="108000"/>
              </a:lnSpc>
              <a:spcAft>
                <a:spcPts val="600"/>
              </a:spcAft>
              <a:buNone/>
              <a:defRPr/>
            </a:pPr>
            <a:endParaRPr lang="es-E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endParaRPr lang="es-E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endParaRPr lang="es-E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endParaRPr lang="es-E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endParaRPr lang="es-E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endParaRPr lang="es-E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Presta servicios a la población gitana para </a:t>
            </a:r>
            <a:r>
              <a:rPr lang="es-ES" sz="2000" b="1" dirty="0">
                <a:solidFill>
                  <a:schemeClr val="tx1"/>
                </a:solidFill>
                <a:latin typeface="Arial"/>
                <a:cs typeface="Arial"/>
              </a:rPr>
              <a:t>reducir las desigualdades sociales y defender sus derechos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, principalmente en los ámbitos del </a:t>
            </a:r>
            <a:r>
              <a:rPr lang="es-ES" sz="2000" b="1" dirty="0">
                <a:solidFill>
                  <a:schemeClr val="tx1"/>
                </a:solidFill>
                <a:latin typeface="Arial"/>
                <a:cs typeface="Arial"/>
              </a:rPr>
              <a:t>empleo, la educación, la salud y la vivienda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También </a:t>
            </a:r>
            <a:r>
              <a:rPr lang="es-ES" sz="2000" b="1" dirty="0">
                <a:solidFill>
                  <a:schemeClr val="tx1"/>
                </a:solidFill>
                <a:latin typeface="Arial"/>
                <a:cs typeface="Arial"/>
              </a:rPr>
              <a:t>promueve políticas más activas para la inclusión social de los gitanos, luchar contra la discriminación y lograr la igualdad de oportunidades 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en España y en toda Europa.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E4C51400-E199-4F22-A68E-EB62B3983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9" b="7169"/>
          <a:stretch>
            <a:fillRect/>
          </a:stretch>
        </p:blipFill>
        <p:spPr>
          <a:xfrm>
            <a:off x="84138" y="87313"/>
            <a:ext cx="6008687" cy="3430587"/>
          </a:xfrm>
          <a:prstGeom prst="rect">
            <a:avLst/>
          </a:prstGeom>
        </p:spPr>
      </p:pic>
      <p:grpSp>
        <p:nvGrpSpPr>
          <p:cNvPr id="9" name="Grupo 8" title="grupo de triángulos">
            <a:extLst>
              <a:ext uri="{FF2B5EF4-FFF2-40B4-BE49-F238E27FC236}">
                <a16:creationId xmlns:a16="http://schemas.microsoft.com/office/drawing/2014/main" id="{2CC02FA3-60B1-4118-9840-75AC0AFA711E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0" name="Forma libre: Forma 15" title="triángulos">
              <a:extLst>
                <a:ext uri="{FF2B5EF4-FFF2-40B4-BE49-F238E27FC236}">
                  <a16:creationId xmlns:a16="http://schemas.microsoft.com/office/drawing/2014/main" id="{B594B389-1BA9-4F10-BA6D-E61ED3C435B9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1" name="Forma libre: Forma 16" title="triángulos">
              <a:extLst>
                <a:ext uri="{FF2B5EF4-FFF2-40B4-BE49-F238E27FC236}">
                  <a16:creationId xmlns:a16="http://schemas.microsoft.com/office/drawing/2014/main" id="{04DA8D5D-8FFC-42A1-B0C0-B2F1874E3A83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2" name="Forma libre: Forma 17" title="triángulos">
              <a:extLst>
                <a:ext uri="{FF2B5EF4-FFF2-40B4-BE49-F238E27FC236}">
                  <a16:creationId xmlns:a16="http://schemas.microsoft.com/office/drawing/2014/main" id="{68C7192B-04A7-42F2-8011-E03A7161FAD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3" name="Forma libre: Forma 18" title="triángulos">
              <a:extLst>
                <a:ext uri="{FF2B5EF4-FFF2-40B4-BE49-F238E27FC236}">
                  <a16:creationId xmlns:a16="http://schemas.microsoft.com/office/drawing/2014/main" id="{7F94B008-871A-4C88-85BD-2764CEE2A80F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4" name="Forma libre: Forma 19" title="triángulos">
              <a:extLst>
                <a:ext uri="{FF2B5EF4-FFF2-40B4-BE49-F238E27FC236}">
                  <a16:creationId xmlns:a16="http://schemas.microsoft.com/office/drawing/2014/main" id="{1EC11CA1-BD8C-46F6-BF2D-CC161FDC49F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Forma libre: Forma 20" title="triángulos">
              <a:extLst>
                <a:ext uri="{FF2B5EF4-FFF2-40B4-BE49-F238E27FC236}">
                  <a16:creationId xmlns:a16="http://schemas.microsoft.com/office/drawing/2014/main" id="{83436661-65DE-4476-A86B-A7E55ED7BC22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6" name="Forma libre: Forma 21" title="triángulos">
              <a:extLst>
                <a:ext uri="{FF2B5EF4-FFF2-40B4-BE49-F238E27FC236}">
                  <a16:creationId xmlns:a16="http://schemas.microsoft.com/office/drawing/2014/main" id="{D9ECA703-11DF-4560-B6BC-B36D189C178C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7" name="Forma libre: Forma 22" title="triángulos">
              <a:extLst>
                <a:ext uri="{FF2B5EF4-FFF2-40B4-BE49-F238E27FC236}">
                  <a16:creationId xmlns:a16="http://schemas.microsoft.com/office/drawing/2014/main" id="{6C50C609-0AD4-4B92-991D-A55298D47467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8" name="Forma libre: Forma 23" title="triángulos">
              <a:extLst>
                <a:ext uri="{FF2B5EF4-FFF2-40B4-BE49-F238E27FC236}">
                  <a16:creationId xmlns:a16="http://schemas.microsoft.com/office/drawing/2014/main" id="{89BA204D-05CA-4BA8-9B54-64771587C778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9" name="Forma libre: Forma 24" title="triángulos">
              <a:extLst>
                <a:ext uri="{FF2B5EF4-FFF2-40B4-BE49-F238E27FC236}">
                  <a16:creationId xmlns:a16="http://schemas.microsoft.com/office/drawing/2014/main" id="{DC1B186C-4D94-49CE-9DF8-ED85AAEF5F6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0" name="Forma libre: Forma 25" title="triángulos">
              <a:extLst>
                <a:ext uri="{FF2B5EF4-FFF2-40B4-BE49-F238E27FC236}">
                  <a16:creationId xmlns:a16="http://schemas.microsoft.com/office/drawing/2014/main" id="{00C1D0A5-E1D5-4668-B2A1-304CDF2AA704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1" name="Forma libre: Forma 26" title="triángulos">
              <a:extLst>
                <a:ext uri="{FF2B5EF4-FFF2-40B4-BE49-F238E27FC236}">
                  <a16:creationId xmlns:a16="http://schemas.microsoft.com/office/drawing/2014/main" id="{021394FC-4526-4D6A-94A2-01450AB4BE2F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2" name="Forma libre: Forma 27" title="triángulos">
              <a:extLst>
                <a:ext uri="{FF2B5EF4-FFF2-40B4-BE49-F238E27FC236}">
                  <a16:creationId xmlns:a16="http://schemas.microsoft.com/office/drawing/2014/main" id="{9FD5284A-3B28-43BE-BA4F-D60B7191E44A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3" name="Forma libre: Forma 28" title="triángulos">
              <a:extLst>
                <a:ext uri="{FF2B5EF4-FFF2-40B4-BE49-F238E27FC236}">
                  <a16:creationId xmlns:a16="http://schemas.microsoft.com/office/drawing/2014/main" id="{68C400BD-A2A2-4972-8167-62898A7407F8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E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34537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C173EF-AAE8-45B2-8106-5AF8FC756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5</a:t>
            </a:fld>
            <a:endParaRPr lang="es-ES" noProof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D3D78E0-0D54-4570-885A-11679C04A549}"/>
              </a:ext>
            </a:extLst>
          </p:cNvPr>
          <p:cNvSpPr/>
          <p:nvPr/>
        </p:nvSpPr>
        <p:spPr>
          <a:xfrm>
            <a:off x="6067547" y="347887"/>
            <a:ext cx="4458426" cy="6001871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21000">
                <a:srgbClr val="7030A0">
                  <a:shade val="67500"/>
                  <a:satMod val="115000"/>
                </a:srgbClr>
              </a:gs>
              <a:gs pos="45000">
                <a:srgbClr val="7030A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A190DAA-79FB-4C10-8A0D-7D91DDF8B806}"/>
              </a:ext>
            </a:extLst>
          </p:cNvPr>
          <p:cNvSpPr/>
          <p:nvPr/>
        </p:nvSpPr>
        <p:spPr>
          <a:xfrm>
            <a:off x="1544320" y="324224"/>
            <a:ext cx="4458426" cy="6001871"/>
          </a:xfrm>
          <a:prstGeom prst="roundRect">
            <a:avLst/>
          </a:prstGeom>
          <a:gradFill>
            <a:gsLst>
              <a:gs pos="0">
                <a:srgbClr val="385723"/>
              </a:gs>
              <a:gs pos="39000">
                <a:srgbClr val="517E32"/>
              </a:gs>
              <a:gs pos="68000">
                <a:srgbClr val="69A02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97B0CE4-1998-4A5B-B590-300ECE85A149}"/>
              </a:ext>
            </a:extLst>
          </p:cNvPr>
          <p:cNvSpPr/>
          <p:nvPr/>
        </p:nvSpPr>
        <p:spPr>
          <a:xfrm>
            <a:off x="2259587" y="525737"/>
            <a:ext cx="3244814" cy="103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PROMOCIÓN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A4D5812-47F5-4B3B-AC51-CDD937BC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73" y="4823247"/>
            <a:ext cx="1747158" cy="1747158"/>
          </a:xfrm>
          <a:prstGeom prst="ellipse">
            <a:avLst/>
          </a:prstGeom>
          <a:ln w="127000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71CAA8A-BF0D-4ABD-A898-20F76A57C527}"/>
              </a:ext>
            </a:extLst>
          </p:cNvPr>
          <p:cNvSpPr/>
          <p:nvPr/>
        </p:nvSpPr>
        <p:spPr>
          <a:xfrm>
            <a:off x="6637192" y="514449"/>
            <a:ext cx="3249901" cy="10324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s-E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DEFENSA DE DERECHOS, PROMOCIÓN DE POLÍTICAS ACTIVAS y GENERACIÓN DE CONOCIMIENTO</a:t>
            </a:r>
          </a:p>
        </p:txBody>
      </p:sp>
      <p:pic>
        <p:nvPicPr>
          <p:cNvPr id="10" name="Gráfico 9" descr="bolas de harvey 85% con relleno sólido">
            <a:extLst>
              <a:ext uri="{FF2B5EF4-FFF2-40B4-BE49-F238E27FC236}">
                <a16:creationId xmlns:a16="http://schemas.microsoft.com/office/drawing/2014/main" id="{6C78E0E3-E67C-44F2-BF36-B8723EA7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8319" y="985212"/>
            <a:ext cx="904778" cy="90477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88C2FB5-F1C6-4AA0-AB85-D24AC8A7F692}"/>
              </a:ext>
            </a:extLst>
          </p:cNvPr>
          <p:cNvSpPr txBox="1"/>
          <p:nvPr/>
        </p:nvSpPr>
        <p:spPr>
          <a:xfrm>
            <a:off x="4774930" y="1390450"/>
            <a:ext cx="662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</p:txBody>
      </p:sp>
      <p:pic>
        <p:nvPicPr>
          <p:cNvPr id="12" name="Gráfico 11" descr="bolas de harvey 15% con relleno sólido">
            <a:extLst>
              <a:ext uri="{FF2B5EF4-FFF2-40B4-BE49-F238E27FC236}">
                <a16:creationId xmlns:a16="http://schemas.microsoft.com/office/drawing/2014/main" id="{9655A174-4E19-409F-B9CD-D077804D9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89161" y="1048318"/>
            <a:ext cx="571273" cy="57127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D4229B-D102-4439-AAD2-90F65C1089E1}"/>
              </a:ext>
            </a:extLst>
          </p:cNvPr>
          <p:cNvSpPr txBox="1"/>
          <p:nvPr/>
        </p:nvSpPr>
        <p:spPr>
          <a:xfrm>
            <a:off x="9436230" y="1246994"/>
            <a:ext cx="5242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15BB7D8-95E8-4F24-B9B3-D5994E6B7AD6}"/>
              </a:ext>
            </a:extLst>
          </p:cNvPr>
          <p:cNvSpPr txBox="1"/>
          <p:nvPr/>
        </p:nvSpPr>
        <p:spPr>
          <a:xfrm>
            <a:off x="2113131" y="1660225"/>
            <a:ext cx="15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Empleo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137B46A-2121-4855-8BB6-7A4182432BB0}"/>
              </a:ext>
            </a:extLst>
          </p:cNvPr>
          <p:cNvSpPr txBox="1"/>
          <p:nvPr/>
        </p:nvSpPr>
        <p:spPr>
          <a:xfrm>
            <a:off x="2075023" y="2995610"/>
            <a:ext cx="135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5B6E74A-8191-4CB1-87B2-B90ABF99389D}"/>
              </a:ext>
            </a:extLst>
          </p:cNvPr>
          <p:cNvSpPr txBox="1"/>
          <p:nvPr/>
        </p:nvSpPr>
        <p:spPr>
          <a:xfrm>
            <a:off x="2053602" y="4205814"/>
            <a:ext cx="168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Inclusión Social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ABFD1F3-AC22-4042-AF2C-6538A7E6241C}"/>
              </a:ext>
            </a:extLst>
          </p:cNvPr>
          <p:cNvSpPr txBox="1"/>
          <p:nvPr/>
        </p:nvSpPr>
        <p:spPr>
          <a:xfrm>
            <a:off x="2056923" y="5093567"/>
            <a:ext cx="159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Vivienda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33">
            <a:extLst>
              <a:ext uri="{FF2B5EF4-FFF2-40B4-BE49-F238E27FC236}">
                <a16:creationId xmlns:a16="http://schemas.microsoft.com/office/drawing/2014/main" id="{F39AC274-0A14-40F4-BC34-0AFEF122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33" y="2725689"/>
            <a:ext cx="848514" cy="47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B1A6F091-9F4C-4FDD-9C21-4DA822B42482}"/>
              </a:ext>
            </a:extLst>
          </p:cNvPr>
          <p:cNvSpPr txBox="1"/>
          <p:nvPr/>
        </p:nvSpPr>
        <p:spPr>
          <a:xfrm>
            <a:off x="8152609" y="1653918"/>
            <a:ext cx="151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Incidencia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4418FDE-DC84-4D14-865F-606CBDDF7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58" y="3901677"/>
            <a:ext cx="807356" cy="1140594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41CF20C-CFCA-428D-AE3F-AF488835E516}"/>
              </a:ext>
            </a:extLst>
          </p:cNvPr>
          <p:cNvSpPr txBox="1"/>
          <p:nvPr/>
        </p:nvSpPr>
        <p:spPr>
          <a:xfrm>
            <a:off x="6504077" y="3257126"/>
            <a:ext cx="317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Campañas de sensibilización</a:t>
            </a:r>
          </a:p>
        </p:txBody>
      </p:sp>
      <p:pic>
        <p:nvPicPr>
          <p:cNvPr id="30" name="Imagen 2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C3B29C2B-FE80-401E-A566-14204FB37D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60" y="4223420"/>
            <a:ext cx="1179877" cy="83149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36DDD7A-871D-468B-BE4B-CFC3EEE12B38}"/>
              </a:ext>
            </a:extLst>
          </p:cNvPr>
          <p:cNvSpPr txBox="1"/>
          <p:nvPr/>
        </p:nvSpPr>
        <p:spPr>
          <a:xfrm>
            <a:off x="7002132" y="5101623"/>
            <a:ext cx="2754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s-E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</a:p>
          <a:p>
            <a:pPr lvl="0" algn="r" defTabSz="457200">
              <a:defRPr/>
            </a:pPr>
            <a:r>
              <a:rPr lang="es-E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Litigación estratégica</a:t>
            </a:r>
          </a:p>
          <a:p>
            <a:pPr lvl="0" algn="r" defTabSz="457200">
              <a:defRPr/>
            </a:pPr>
            <a:r>
              <a:rPr lang="es-E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 agentes clave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6F32907-F444-46CB-9BFF-E5EFFE3CA3BF}"/>
              </a:ext>
            </a:extLst>
          </p:cNvPr>
          <p:cNvSpPr txBox="1"/>
          <p:nvPr/>
        </p:nvSpPr>
        <p:spPr>
          <a:xfrm>
            <a:off x="7071611" y="2622667"/>
            <a:ext cx="260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Víctimas de discriminación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AF6873-D411-40CF-A387-1767266FD5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2546" y="2031762"/>
            <a:ext cx="1845997" cy="676426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FF24069-8CAD-4AD9-8861-790FC3FCB2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0262" y="2031456"/>
            <a:ext cx="651081" cy="66631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34DA3DD-BD01-49AE-BBF2-856EE58617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3062" y="2036551"/>
            <a:ext cx="1260229" cy="642434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F30DBB89-D322-4B58-8C25-1F0886FC1FDA}"/>
              </a:ext>
            </a:extLst>
          </p:cNvPr>
          <p:cNvGrpSpPr/>
          <p:nvPr/>
        </p:nvGrpSpPr>
        <p:grpSpPr>
          <a:xfrm>
            <a:off x="3325542" y="3009979"/>
            <a:ext cx="1845997" cy="676426"/>
            <a:chOff x="-1012222" y="2968622"/>
            <a:chExt cx="2676503" cy="929800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E99C6CB-3AD3-42CF-98ED-3B0A1AB7F5C4}"/>
                </a:ext>
              </a:extLst>
            </p:cNvPr>
            <p:cNvSpPr/>
            <p:nvPr/>
          </p:nvSpPr>
          <p:spPr>
            <a:xfrm>
              <a:off x="-1012222" y="2968622"/>
              <a:ext cx="2648558" cy="929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E3041EFD-8D60-4F17-AC5C-BD3123DBF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984278" y="3102895"/>
              <a:ext cx="2648559" cy="677794"/>
            </a:xfrm>
            <a:prstGeom prst="rect">
              <a:avLst/>
            </a:prstGeom>
          </p:spPr>
        </p:pic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70FE4F9E-A4FE-4DE5-9BEA-1CB7AE0213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4731" y="4127241"/>
            <a:ext cx="1337573" cy="945197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411DE378-A5F1-444E-AB1F-2D8B35015A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7191" y="1978051"/>
            <a:ext cx="2970159" cy="5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9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BA5A53-22FE-461E-94CB-395C6038D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6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3ADB7C-52E0-48E4-9E09-05EB175C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04" y="346533"/>
            <a:ext cx="3075332" cy="62218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DA8CD8-7961-4DF1-B5C8-BDA7AC40E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78" y="514485"/>
            <a:ext cx="2881168" cy="58290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B796D5E-B6A9-4576-B992-7CAC638EC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808"/>
          <a:stretch/>
        </p:blipFill>
        <p:spPr>
          <a:xfrm>
            <a:off x="7613671" y="832081"/>
            <a:ext cx="3601725" cy="553911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0C16104-E473-42E8-8622-D374E804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654" y="298485"/>
            <a:ext cx="2556588" cy="432000"/>
          </a:xfrm>
        </p:spPr>
        <p:txBody>
          <a:bodyPr rtlCol="0"/>
          <a:lstStyle/>
          <a:p>
            <a:r>
              <a:rPr lang="es-ES" dirty="0">
                <a:latin typeface="Arial"/>
                <a:cs typeface="Arial"/>
              </a:rPr>
              <a:t>Datos </a:t>
            </a:r>
            <a:r>
              <a:rPr lang="es-ES" b="1" dirty="0">
                <a:solidFill>
                  <a:srgbClr val="EC7404"/>
                </a:solidFill>
                <a:latin typeface="Arial"/>
                <a:cs typeface="Arial"/>
              </a:rPr>
              <a:t>2022</a:t>
            </a:r>
            <a:endParaRPr lang="es-ES" b="1" dirty="0">
              <a:solidFill>
                <a:srgbClr val="EC74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3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DD8784-7F7D-4E6F-844F-C389AE3614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7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C079C5-7729-4FAD-950B-B9CEEBAA7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87" y="133111"/>
            <a:ext cx="7799226" cy="65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23" y="85636"/>
            <a:ext cx="11488441" cy="1203895"/>
          </a:xfrm>
        </p:spPr>
        <p:txBody>
          <a:bodyPr rtlCol="0"/>
          <a:lstStyle/>
          <a:p>
            <a:pPr algn="ctr"/>
            <a:r>
              <a:rPr lang="es-ES" dirty="0">
                <a:latin typeface="Arial"/>
                <a:cs typeface="Arial"/>
              </a:rPr>
              <a:t>Enfoques y lecciones aprendidas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0574" y="2934271"/>
            <a:ext cx="2160000" cy="504000"/>
          </a:xfrm>
        </p:spPr>
        <p:txBody>
          <a:bodyPr rtlCol="0"/>
          <a:lstStyle/>
          <a:p>
            <a:pPr rtl="0"/>
            <a:r>
              <a:rPr lang="es-ES" dirty="0">
                <a:latin typeface="Arial" panose="020B0604020202020204" pitchFamily="34" charset="0"/>
              </a:rPr>
              <a:t>Largo plazo</a:t>
            </a:r>
          </a:p>
        </p:txBody>
      </p:sp>
      <p:cxnSp>
        <p:nvCxnSpPr>
          <p:cNvPr id="75" name="Conector recto 74" descr="Primera línea divisoria de la diapositiva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67418" y="809814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 descr="Segunda línea divisoria de la diapositiva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161912" y="809814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6500" y="3809860"/>
            <a:ext cx="2942063" cy="322904"/>
          </a:xfr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Educación Empleo Vivienda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78" name="Conector recto 77" descr="Tercera línea divisoria de la diapositiva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64274" y="128217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5015" y="2962359"/>
            <a:ext cx="2160587" cy="504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s-ES" dirty="0">
                <a:latin typeface="Arial"/>
                <a:cs typeface="Arial"/>
              </a:rPr>
              <a:t>Derechos sociales y económicos</a:t>
            </a:r>
          </a:p>
        </p:txBody>
      </p:sp>
      <p:cxnSp>
        <p:nvCxnSpPr>
          <p:cNvPr id="79" name="Conector recto 78" descr="Cuarta línea divisoria de la diapositiva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58768" y="128217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8</a:t>
            </a:fld>
            <a:endParaRPr lang="es-ES" dirty="0"/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AF26310-09D2-4955-95D9-0D34D6EC7503}"/>
              </a:ext>
            </a:extLst>
          </p:cNvPr>
          <p:cNvSpPr txBox="1">
            <a:spLocks/>
          </p:cNvSpPr>
          <p:nvPr/>
        </p:nvSpPr>
        <p:spPr>
          <a:xfrm>
            <a:off x="9749936" y="2863924"/>
            <a:ext cx="2160587" cy="5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Arial" panose="020B0604020202020204" pitchFamily="34" charset="0"/>
              </a:rPr>
              <a:t>Flexibilidad y adaptación</a:t>
            </a:r>
          </a:p>
        </p:txBody>
      </p:sp>
      <p:sp>
        <p:nvSpPr>
          <p:cNvPr id="47" name="Marcador de texto 10">
            <a:extLst>
              <a:ext uri="{FF2B5EF4-FFF2-40B4-BE49-F238E27FC236}">
                <a16:creationId xmlns:a16="http://schemas.microsoft.com/office/drawing/2014/main" id="{7B2D1B06-06F9-4FE9-A85A-CABBD301C8B8}"/>
              </a:ext>
            </a:extLst>
          </p:cNvPr>
          <p:cNvSpPr txBox="1">
            <a:spLocks/>
          </p:cNvSpPr>
          <p:nvPr/>
        </p:nvSpPr>
        <p:spPr>
          <a:xfrm>
            <a:off x="4961312" y="5321833"/>
            <a:ext cx="2160587" cy="11175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latin typeface="Arial" panose="020B0604020202020204" pitchFamily="34" charset="0"/>
              </a:rPr>
              <a:t>Orientación a resultados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latin typeface="Arial"/>
                <a:cs typeface="Arial"/>
              </a:rPr>
              <a:t>Calidad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latin typeface="Arial"/>
                <a:cs typeface="Arial"/>
              </a:rPr>
              <a:t>Utilidad</a:t>
            </a:r>
            <a:endParaRPr lang="es-ES" dirty="0">
              <a:latin typeface="Arial" panose="020B0604020202020204" pitchFamily="34" charset="0"/>
            </a:endParaRPr>
          </a:p>
        </p:txBody>
      </p:sp>
      <p:pic>
        <p:nvPicPr>
          <p:cNvPr id="30" name="Gráfico 29" descr="Reloj de arena">
            <a:extLst>
              <a:ext uri="{FF2B5EF4-FFF2-40B4-BE49-F238E27FC236}">
                <a16:creationId xmlns:a16="http://schemas.microsoft.com/office/drawing/2014/main" id="{3F195999-1C0B-4B75-A52C-BD351E8F2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8015" y="1959072"/>
            <a:ext cx="795647" cy="795647"/>
          </a:xfrm>
          <a:prstGeom prst="rect">
            <a:avLst/>
          </a:prstGeom>
        </p:spPr>
      </p:pic>
      <p:pic>
        <p:nvPicPr>
          <p:cNvPr id="52" name="Gráfico 51" descr="Diana">
            <a:extLst>
              <a:ext uri="{FF2B5EF4-FFF2-40B4-BE49-F238E27FC236}">
                <a16:creationId xmlns:a16="http://schemas.microsoft.com/office/drawing/2014/main" id="{2FC85154-2BD7-4BCB-801F-EA7A1CB93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4406" y="4372196"/>
            <a:ext cx="914400" cy="914400"/>
          </a:xfrm>
          <a:prstGeom prst="rect">
            <a:avLst/>
          </a:prstGeom>
        </p:spPr>
      </p:pic>
      <p:pic>
        <p:nvPicPr>
          <p:cNvPr id="54" name="Gráfico 53" descr="Apretón de manos">
            <a:extLst>
              <a:ext uri="{FF2B5EF4-FFF2-40B4-BE49-F238E27FC236}">
                <a16:creationId xmlns:a16="http://schemas.microsoft.com/office/drawing/2014/main" id="{69F20D97-BAC6-4B7E-8634-C6DFE0D96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4146" y="4357114"/>
            <a:ext cx="914400" cy="914400"/>
          </a:xfrm>
          <a:prstGeom prst="rect">
            <a:avLst/>
          </a:prstGeom>
        </p:spPr>
      </p:pic>
      <p:pic>
        <p:nvPicPr>
          <p:cNvPr id="58" name="Gráfico 57" descr="Flecha horizontal con giro de 180 grados">
            <a:extLst>
              <a:ext uri="{FF2B5EF4-FFF2-40B4-BE49-F238E27FC236}">
                <a16:creationId xmlns:a16="http://schemas.microsoft.com/office/drawing/2014/main" id="{B2DAFF53-BAB5-435B-8BED-8A026A63B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73752" y="1996651"/>
            <a:ext cx="845128" cy="845128"/>
          </a:xfrm>
          <a:prstGeom prst="rect">
            <a:avLst/>
          </a:prstGeom>
        </p:spPr>
      </p:pic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7952116E-A58B-7632-7A38-AB5123AE949B}"/>
              </a:ext>
            </a:extLst>
          </p:cNvPr>
          <p:cNvSpPr/>
          <p:nvPr/>
        </p:nvSpPr>
        <p:spPr>
          <a:xfrm rot="5400000">
            <a:off x="1690450" y="2788234"/>
            <a:ext cx="173123" cy="170750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31" name="Flecha: cheurón 30">
            <a:extLst>
              <a:ext uri="{FF2B5EF4-FFF2-40B4-BE49-F238E27FC236}">
                <a16:creationId xmlns:a16="http://schemas.microsoft.com/office/drawing/2014/main" id="{08545F5E-8D1C-415E-9081-A1F4BE3D045C}"/>
              </a:ext>
            </a:extLst>
          </p:cNvPr>
          <p:cNvSpPr/>
          <p:nvPr/>
        </p:nvSpPr>
        <p:spPr>
          <a:xfrm>
            <a:off x="5293044" y="2119407"/>
            <a:ext cx="174830" cy="1065249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7CA09DF-D4E8-4EB6-8D2A-D7A5E0C62F63}"/>
              </a:ext>
            </a:extLst>
          </p:cNvPr>
          <p:cNvGrpSpPr/>
          <p:nvPr/>
        </p:nvGrpSpPr>
        <p:grpSpPr>
          <a:xfrm>
            <a:off x="1322873" y="1938786"/>
            <a:ext cx="910048" cy="974094"/>
            <a:chOff x="1609860" y="1354916"/>
            <a:chExt cx="910048" cy="974094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C8E90EE-4F5A-43D0-BC1A-CAB9C14315DF}"/>
                </a:ext>
              </a:extLst>
            </p:cNvPr>
            <p:cNvSpPr/>
            <p:nvPr/>
          </p:nvSpPr>
          <p:spPr>
            <a:xfrm>
              <a:off x="1609860" y="1382909"/>
              <a:ext cx="897601" cy="94610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áfico 13" descr="Monedas">
              <a:extLst>
                <a:ext uri="{FF2B5EF4-FFF2-40B4-BE49-F238E27FC236}">
                  <a16:creationId xmlns:a16="http://schemas.microsoft.com/office/drawing/2014/main" id="{D898E253-412F-4568-8A4F-F7CB80DE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37751" y="1798598"/>
              <a:ext cx="452816" cy="452816"/>
            </a:xfrm>
            <a:prstGeom prst="rect">
              <a:avLst/>
            </a:prstGeom>
          </p:spPr>
        </p:pic>
        <p:pic>
          <p:nvPicPr>
            <p:cNvPr id="16" name="Gráfico 15" descr="Éxito de grupo">
              <a:extLst>
                <a:ext uri="{FF2B5EF4-FFF2-40B4-BE49-F238E27FC236}">
                  <a16:creationId xmlns:a16="http://schemas.microsoft.com/office/drawing/2014/main" id="{3C07B58B-7347-44CB-8DAD-D629423B7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99049" y="1354916"/>
              <a:ext cx="547554" cy="547554"/>
            </a:xfrm>
            <a:prstGeom prst="rect">
              <a:avLst/>
            </a:prstGeom>
          </p:spPr>
        </p:pic>
        <p:pic>
          <p:nvPicPr>
            <p:cNvPr id="18" name="Gráfico 17" descr="Obreros de la construcción">
              <a:extLst>
                <a:ext uri="{FF2B5EF4-FFF2-40B4-BE49-F238E27FC236}">
                  <a16:creationId xmlns:a16="http://schemas.microsoft.com/office/drawing/2014/main" id="{608A49B8-F092-45D2-9340-29418C84F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067092" y="1785913"/>
              <a:ext cx="452816" cy="452816"/>
            </a:xfrm>
            <a:prstGeom prst="rect">
              <a:avLst/>
            </a:prstGeom>
          </p:spPr>
        </p:pic>
      </p:grpSp>
      <p:pic>
        <p:nvPicPr>
          <p:cNvPr id="15" name="Imagen 16" descr="Gráfico&#10;&#10;Descripción generada automáticamente">
            <a:extLst>
              <a:ext uri="{FF2B5EF4-FFF2-40B4-BE49-F238E27FC236}">
                <a16:creationId xmlns:a16="http://schemas.microsoft.com/office/drawing/2014/main" id="{10D56930-8B88-2D4D-EFCD-FD474105C5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8193" y="1934275"/>
            <a:ext cx="923925" cy="885825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E452ADE-28B6-6E0A-94C0-DFF32269C538}"/>
              </a:ext>
            </a:extLst>
          </p:cNvPr>
          <p:cNvSpPr>
            <a:spLocks noGrp="1"/>
          </p:cNvSpPr>
          <p:nvPr/>
        </p:nvSpPr>
        <p:spPr>
          <a:xfrm>
            <a:off x="3459083" y="2975789"/>
            <a:ext cx="2160587" cy="50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Arial" panose="020B0604020202020204" pitchFamily="34" charset="0"/>
              </a:rPr>
              <a:t>FSE </a:t>
            </a:r>
          </a:p>
          <a:p>
            <a:r>
              <a:rPr lang="es-ES" dirty="0">
                <a:latin typeface="Arial" panose="020B0604020202020204" pitchFamily="34" charset="0"/>
              </a:rPr>
              <a:t>ELEMENTO CLAVE</a:t>
            </a:r>
          </a:p>
        </p:txBody>
      </p:sp>
      <p:pic>
        <p:nvPicPr>
          <p:cNvPr id="23" name="Imagen 23" descr="Imagen que contiene gancho, cadena, medallón, reloj&#10;&#10;Descripción generada automáticamente">
            <a:extLst>
              <a:ext uri="{FF2B5EF4-FFF2-40B4-BE49-F238E27FC236}">
                <a16:creationId xmlns:a16="http://schemas.microsoft.com/office/drawing/2014/main" id="{02AED5C0-6BE2-F252-9399-A24AF521D7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3541" y="2060875"/>
            <a:ext cx="1114425" cy="809625"/>
          </a:xfrm>
          <a:prstGeom prst="rect">
            <a:avLst/>
          </a:prstGeom>
        </p:spPr>
      </p:pic>
      <p:sp>
        <p:nvSpPr>
          <p:cNvPr id="24" name="Marcador de texto 12">
            <a:extLst>
              <a:ext uri="{FF2B5EF4-FFF2-40B4-BE49-F238E27FC236}">
                <a16:creationId xmlns:a16="http://schemas.microsoft.com/office/drawing/2014/main" id="{02531479-5177-4DD2-4333-B62C376FE4CF}"/>
              </a:ext>
            </a:extLst>
          </p:cNvPr>
          <p:cNvSpPr>
            <a:spLocks noGrp="1"/>
          </p:cNvSpPr>
          <p:nvPr/>
        </p:nvSpPr>
        <p:spPr>
          <a:xfrm>
            <a:off x="7298165" y="2862514"/>
            <a:ext cx="2487158" cy="6227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Arial"/>
                <a:cs typeface="Arial"/>
              </a:rPr>
              <a:t>Escalar proyectos piloto</a:t>
            </a:r>
          </a:p>
          <a:p>
            <a:r>
              <a:rPr lang="es-ES" dirty="0">
                <a:latin typeface="Arial"/>
                <a:cs typeface="Arial"/>
              </a:rPr>
              <a:t>Dimensión nacional, intervención local</a:t>
            </a:r>
          </a:p>
        </p:txBody>
      </p:sp>
      <p:sp>
        <p:nvSpPr>
          <p:cNvPr id="26" name="Marcador de texto 5">
            <a:extLst>
              <a:ext uri="{FF2B5EF4-FFF2-40B4-BE49-F238E27FC236}">
                <a16:creationId xmlns:a16="http://schemas.microsoft.com/office/drawing/2014/main" id="{B714CBD2-E03F-F864-8790-5DB363C7FE5C}"/>
              </a:ext>
            </a:extLst>
          </p:cNvPr>
          <p:cNvSpPr>
            <a:spLocks noGrp="1"/>
          </p:cNvSpPr>
          <p:nvPr/>
        </p:nvSpPr>
        <p:spPr>
          <a:xfrm>
            <a:off x="1936043" y="5274658"/>
            <a:ext cx="2160588" cy="50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Arial" panose="020B0604020202020204" pitchFamily="34" charset="0"/>
              </a:rPr>
              <a:t>Derechos sociales y lucha contra la discriminación</a:t>
            </a:r>
          </a:p>
        </p:txBody>
      </p:sp>
      <p:pic>
        <p:nvPicPr>
          <p:cNvPr id="38" name="Gráfico 1" descr="Público de destino">
            <a:extLst>
              <a:ext uri="{FF2B5EF4-FFF2-40B4-BE49-F238E27FC236}">
                <a16:creationId xmlns:a16="http://schemas.microsoft.com/office/drawing/2014/main" id="{8927B7BB-47CA-ED2D-6866-B410495ECC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64666" y="4342649"/>
            <a:ext cx="914400" cy="914400"/>
          </a:xfrm>
          <a:prstGeom prst="rect">
            <a:avLst/>
          </a:prstGeom>
        </p:spPr>
      </p:pic>
      <p:sp>
        <p:nvSpPr>
          <p:cNvPr id="39" name="Marcador de texto 12">
            <a:extLst>
              <a:ext uri="{FF2B5EF4-FFF2-40B4-BE49-F238E27FC236}">
                <a16:creationId xmlns:a16="http://schemas.microsoft.com/office/drawing/2014/main" id="{58D00C60-17E1-D3C2-508B-8C7695CEA16D}"/>
              </a:ext>
            </a:extLst>
          </p:cNvPr>
          <p:cNvSpPr txBox="1">
            <a:spLocks/>
          </p:cNvSpPr>
          <p:nvPr/>
        </p:nvSpPr>
        <p:spPr>
          <a:xfrm>
            <a:off x="8109501" y="5256111"/>
            <a:ext cx="2160587" cy="50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basado en referentes</a:t>
            </a:r>
          </a:p>
        </p:txBody>
      </p:sp>
    </p:spTree>
    <p:extLst>
      <p:ext uri="{BB962C8B-B14F-4D97-AF65-F5344CB8AC3E}">
        <p14:creationId xmlns:p14="http://schemas.microsoft.com/office/powerpoint/2010/main" val="358974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Conector recto 74" descr="Primera línea divisoria de la diapositiva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67418" y="809814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 descr="Segunda línea divisoria de la diapositiva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161912" y="809814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 descr="Tercera línea divisoria de la diapositiva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61434" y="128217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 descr="Cuarta línea divisoria de la diapositiva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55928" y="128217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9</a:t>
            </a:fld>
            <a:endParaRPr lang="es-ES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139BC2E-B862-7FE5-48B6-25D1BAFC0E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043" y="4876178"/>
            <a:ext cx="2160588" cy="504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s-ES" dirty="0">
                <a:latin typeface="Arial" panose="020B0604020202020204" pitchFamily="34" charset="0"/>
              </a:rPr>
              <a:t>Combinación de prestación de servicios e incidencia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3E26BE1E-9780-1C52-BCFC-7D5ED701AC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0001" y="4899355"/>
            <a:ext cx="2489019" cy="504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s-ES" dirty="0">
                <a:latin typeface="Arial" panose="020B0604020202020204" pitchFamily="34" charset="0"/>
              </a:rPr>
              <a:t>Desarrollo de competencias mediante un mandato específico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2C4B7C11-ABED-45E6-B037-40E7BA3769A0}"/>
              </a:ext>
            </a:extLst>
          </p:cNvPr>
          <p:cNvSpPr txBox="1">
            <a:spLocks/>
          </p:cNvSpPr>
          <p:nvPr/>
        </p:nvSpPr>
        <p:spPr>
          <a:xfrm>
            <a:off x="8782338" y="4845956"/>
            <a:ext cx="2160588" cy="50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pic>
        <p:nvPicPr>
          <p:cNvPr id="10" name="Gráfico 9" descr="Aula">
            <a:extLst>
              <a:ext uri="{FF2B5EF4-FFF2-40B4-BE49-F238E27FC236}">
                <a16:creationId xmlns:a16="http://schemas.microsoft.com/office/drawing/2014/main" id="{EC51700D-F964-4813-9C80-27FAA80E9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1117" y="3932190"/>
            <a:ext cx="914400" cy="914400"/>
          </a:xfrm>
          <a:prstGeom prst="rect">
            <a:avLst/>
          </a:prstGeom>
        </p:spPr>
      </p:pic>
      <p:pic>
        <p:nvPicPr>
          <p:cNvPr id="12" name="Gráfico 11" descr="Vínculo">
            <a:extLst>
              <a:ext uri="{FF2B5EF4-FFF2-40B4-BE49-F238E27FC236}">
                <a16:creationId xmlns:a16="http://schemas.microsoft.com/office/drawing/2014/main" id="{03750F14-46B3-485E-B975-D7668E739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5386" y="3955876"/>
            <a:ext cx="914400" cy="9144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6A585E17-97C6-4DA7-B6A8-E6CA77B278F4}"/>
              </a:ext>
            </a:extLst>
          </p:cNvPr>
          <p:cNvSpPr txBox="1">
            <a:spLocks/>
          </p:cNvSpPr>
          <p:nvPr/>
        </p:nvSpPr>
        <p:spPr>
          <a:xfrm>
            <a:off x="351779" y="202177"/>
            <a:ext cx="11488441" cy="12038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dirty="0">
                <a:latin typeface="Arial"/>
                <a:cs typeface="Arial"/>
              </a:rPr>
              <a:t>Enfoques y lecciones aprendidas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Gráfico 1" descr="Grupo">
            <a:extLst>
              <a:ext uri="{FF2B5EF4-FFF2-40B4-BE49-F238E27FC236}">
                <a16:creationId xmlns:a16="http://schemas.microsoft.com/office/drawing/2014/main" id="{9CCC69E6-1367-41C5-5DBE-F15F8AB81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6885" y="3930148"/>
            <a:ext cx="914400" cy="914400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BA46D1E-9805-F9BB-4BD7-1FFB41E616FA}"/>
              </a:ext>
            </a:extLst>
          </p:cNvPr>
          <p:cNvSpPr>
            <a:spLocks noGrp="1"/>
          </p:cNvSpPr>
          <p:nvPr/>
        </p:nvSpPr>
        <p:spPr>
          <a:xfrm>
            <a:off x="1220973" y="4886238"/>
            <a:ext cx="2160587" cy="5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dirty="0">
                <a:latin typeface="Arial" panose="020B0604020202020204" pitchFamily="34" charset="0"/>
              </a:rPr>
              <a:t>Intercultural</a:t>
            </a:r>
          </a:p>
        </p:txBody>
      </p:sp>
      <p:pic>
        <p:nvPicPr>
          <p:cNvPr id="11" name="Gráfico 1" descr="Conexiones">
            <a:extLst>
              <a:ext uri="{FF2B5EF4-FFF2-40B4-BE49-F238E27FC236}">
                <a16:creationId xmlns:a16="http://schemas.microsoft.com/office/drawing/2014/main" id="{90846371-F405-CAC6-2350-A4A7EC2022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02855" y="3984955"/>
            <a:ext cx="914400" cy="914400"/>
          </a:xfrm>
          <a:prstGeom prst="rect">
            <a:avLst/>
          </a:prstGeom>
        </p:spPr>
      </p:pic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248B5E86-8ABB-1D52-CC44-F62154055CF0}"/>
              </a:ext>
            </a:extLst>
          </p:cNvPr>
          <p:cNvSpPr txBox="1">
            <a:spLocks/>
          </p:cNvSpPr>
          <p:nvPr/>
        </p:nvSpPr>
        <p:spPr>
          <a:xfrm>
            <a:off x="3252403" y="4845437"/>
            <a:ext cx="1776191" cy="6941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Profesionales</a:t>
            </a:r>
          </a:p>
          <a:p>
            <a:r>
              <a:rPr lang="es-E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Plurisectorial</a:t>
            </a:r>
            <a:r>
              <a:rPr lang="es-E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</a:t>
            </a:r>
            <a:endParaRPr lang="es-ES" dirty="0">
              <a:latin typeface="Arial"/>
              <a:cs typeface="Arial"/>
            </a:endParaRPr>
          </a:p>
          <a:p>
            <a:endParaRPr lang="es-ES" dirty="0">
              <a:latin typeface="Arial"/>
              <a:cs typeface="Arial"/>
            </a:endParaRP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2C1C48D6-667F-6BCD-9D2E-435D0253ADD9}"/>
              </a:ext>
            </a:extLst>
          </p:cNvPr>
          <p:cNvSpPr txBox="1">
            <a:spLocks/>
          </p:cNvSpPr>
          <p:nvPr/>
        </p:nvSpPr>
        <p:spPr>
          <a:xfrm>
            <a:off x="2601954" y="5465655"/>
            <a:ext cx="1230354" cy="50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</a:p>
        </p:txBody>
      </p:sp>
      <p:pic>
        <p:nvPicPr>
          <p:cNvPr id="32" name="Gráfico 1" descr="Crecimiento empresarial">
            <a:extLst>
              <a:ext uri="{FF2B5EF4-FFF2-40B4-BE49-F238E27FC236}">
                <a16:creationId xmlns:a16="http://schemas.microsoft.com/office/drawing/2014/main" id="{57AA737C-3F33-305B-F64F-1F5665E3B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47874" y="1657074"/>
            <a:ext cx="993568" cy="973776"/>
          </a:xfrm>
          <a:prstGeom prst="rect">
            <a:avLst/>
          </a:prstGeom>
        </p:spPr>
      </p:pic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2A3239D0-2083-1CE1-71C4-677700DCFE5B}"/>
              </a:ext>
            </a:extLst>
          </p:cNvPr>
          <p:cNvSpPr txBox="1">
            <a:spLocks/>
          </p:cNvSpPr>
          <p:nvPr/>
        </p:nvSpPr>
        <p:spPr>
          <a:xfrm>
            <a:off x="6724947" y="2591361"/>
            <a:ext cx="2313621" cy="5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latin typeface="Arial" panose="020B0604020202020204" pitchFamily="34" charset="0"/>
              </a:rPr>
              <a:t>Alianzas fuertes</a:t>
            </a:r>
          </a:p>
        </p:txBody>
      </p:sp>
      <p:pic>
        <p:nvPicPr>
          <p:cNvPr id="34" name="Gráfico 1" descr="Público de destino">
            <a:extLst>
              <a:ext uri="{FF2B5EF4-FFF2-40B4-BE49-F238E27FC236}">
                <a16:creationId xmlns:a16="http://schemas.microsoft.com/office/drawing/2014/main" id="{59B9CE2D-D541-79F9-3E01-5F82C73B2E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95164" y="1676809"/>
            <a:ext cx="914400" cy="914400"/>
          </a:xfrm>
          <a:prstGeom prst="rect">
            <a:avLst/>
          </a:prstGeom>
        </p:spPr>
      </p:pic>
      <p:sp>
        <p:nvSpPr>
          <p:cNvPr id="35" name="Marcador de texto 11">
            <a:extLst>
              <a:ext uri="{FF2B5EF4-FFF2-40B4-BE49-F238E27FC236}">
                <a16:creationId xmlns:a16="http://schemas.microsoft.com/office/drawing/2014/main" id="{8B396720-6D92-11B0-2504-5A68277F5CC5}"/>
              </a:ext>
            </a:extLst>
          </p:cNvPr>
          <p:cNvSpPr>
            <a:spLocks noGrp="1"/>
          </p:cNvSpPr>
          <p:nvPr/>
        </p:nvSpPr>
        <p:spPr>
          <a:xfrm>
            <a:off x="2601955" y="2591209"/>
            <a:ext cx="2426628" cy="5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latin typeface="Arial" panose="020B0604020202020204" pitchFamily="34" charset="0"/>
              </a:rPr>
              <a:t>Específicos pero no segregados</a:t>
            </a:r>
          </a:p>
        </p:txBody>
      </p:sp>
    </p:spTree>
    <p:extLst>
      <p:ext uri="{BB962C8B-B14F-4D97-AF65-F5344CB8AC3E}">
        <p14:creationId xmlns:p14="http://schemas.microsoft.com/office/powerpoint/2010/main" val="17246302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Naran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768_TF16411175.potx" id="{6D5B2BBA-EB4D-4817-9870-07691C763B19}" vid="{4817E5D2-DB44-4422-8631-79050C94EC6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f4adf3-0360-4285-b414-8a1933b4cf43" xsi:nil="true"/>
    <lcf76f155ced4ddcb4097134ff3c332f xmlns="f3ae32bb-a161-4da2-a912-3fd4ef5c7b4c">
      <Terms xmlns="http://schemas.microsoft.com/office/infopath/2007/PartnerControls"/>
    </lcf76f155ced4ddcb4097134ff3c332f>
    <SharedWithUsers xmlns="5bf4adf3-0360-4285-b414-8a1933b4cf43">
      <UserInfo>
        <DisplayName>Rafael RSR. Saavedra Rodríguez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D2F5C2D7F38543A7DECC0B91FBF8EC" ma:contentTypeVersion="17" ma:contentTypeDescription="Create a new document." ma:contentTypeScope="" ma:versionID="b10d185340b33a60dca3853e17de5115">
  <xsd:schema xmlns:xsd="http://www.w3.org/2001/XMLSchema" xmlns:xs="http://www.w3.org/2001/XMLSchema" xmlns:p="http://schemas.microsoft.com/office/2006/metadata/properties" xmlns:ns2="f3ae32bb-a161-4da2-a912-3fd4ef5c7b4c" xmlns:ns3="5bf4adf3-0360-4285-b414-8a1933b4cf43" targetNamespace="http://schemas.microsoft.com/office/2006/metadata/properties" ma:root="true" ma:fieldsID="2a30ecbed70fcc2dc8704189e63413a2" ns2:_="" ns3:_="">
    <xsd:import namespace="f3ae32bb-a161-4da2-a912-3fd4ef5c7b4c"/>
    <xsd:import namespace="5bf4adf3-0360-4285-b414-8a1933b4c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e32bb-a161-4da2-a912-3fd4ef5c7b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4adf3-0360-4285-b414-8a1933b4c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9058e7-3c1f-447e-868b-29c765caa27c}" ma:internalName="TaxCatchAll" ma:showField="CatchAllData" ma:web="5bf4adf3-0360-4285-b414-8a1933b4c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E67F43-816B-434D-A17C-799C3FD814F8}">
  <ds:schemaRefs>
    <ds:schemaRef ds:uri="http://schemas.microsoft.com/office/2006/metadata/properties"/>
    <ds:schemaRef ds:uri="e80037e1-90ee-407d-8dbc-e45c522b18f0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fbbab4ad-e7f0-472d-b33e-04348823cbfb"/>
  </ds:schemaRefs>
</ds:datastoreItem>
</file>

<file path=customXml/itemProps2.xml><?xml version="1.0" encoding="utf-8"?>
<ds:datastoreItem xmlns:ds="http://schemas.openxmlformats.org/officeDocument/2006/customXml" ds:itemID="{8DED3477-7BEF-46F7-83F4-244AE36F38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D77CE9-9A16-474F-B446-EAD3F9C08B69}"/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tono verde</Template>
  <TotalTime>0</TotalTime>
  <Words>674</Words>
  <Application>Microsoft Office PowerPoint</Application>
  <PresentationFormat>Widescreen</PresentationFormat>
  <Paragraphs>154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Century Gothic</vt:lpstr>
      <vt:lpstr>Rockwell</vt:lpstr>
      <vt:lpstr>Times New Roman</vt:lpstr>
      <vt:lpstr>Wingdings</vt:lpstr>
      <vt:lpstr>Tema de Office</vt:lpstr>
      <vt:lpstr>Visita estudio  </vt:lpstr>
      <vt:lpstr>Contexto</vt:lpstr>
      <vt:lpstr>Situación: algunos datos</vt:lpstr>
      <vt:lpstr>FSG  40 años trabajando por la igualdad</vt:lpstr>
      <vt:lpstr>PowerPoint Presentation</vt:lpstr>
      <vt:lpstr>Datos 2022</vt:lpstr>
      <vt:lpstr>PowerPoint Presentation</vt:lpstr>
      <vt:lpstr>Enfoques y lecciones aprendidas</vt:lpstr>
      <vt:lpstr>PowerPoint Presentation</vt:lpstr>
      <vt:lpstr>PowerPoint Presentation</vt:lpstr>
      <vt:lpstr>PowerPoint Presentation</vt:lpstr>
      <vt:lpstr>PowerPoint Presentation</vt:lpstr>
      <vt:lpstr>EVALUACIÓN PROGRAMA ACCEDER</vt:lpstr>
      <vt:lpstr>PowerPoint Presentation</vt:lpstr>
      <vt:lpstr>Características de la metodología</vt:lpstr>
      <vt:lpstr>PowerPoint Presentation</vt:lpstr>
      <vt:lpstr>Itinerarios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Visit Best practices of social inclusion f Roma in Spain</dc:title>
  <dc:creator/>
  <cp:lastModifiedBy/>
  <cp:revision>512</cp:revision>
  <dcterms:created xsi:type="dcterms:W3CDTF">2023-01-26T06:23:05Z</dcterms:created>
  <dcterms:modified xsi:type="dcterms:W3CDTF">2023-11-07T14:55:46Z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0x010100C9D2F5C2D7F38543A7DECC0B91FBF8EC</vt:lpwstr>
  </property>
  <property fmtid="{D5CDD505-2E9C-101B-9397-08002B2CF9AE}" pid="3" name="MediaServiceImageTags">
    <vt:lpwstr/>
  </property>
</Properties>
</file>