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3"/>
  </p:sldMasterIdLst>
  <p:sldIdLst>
    <p:sldId id="257" r:id="rId4"/>
    <p:sldId id="256" r:id="rId5"/>
    <p:sldId id="258" r:id="rId6"/>
    <p:sldId id="287" r:id="rId7"/>
    <p:sldId id="288" r:id="rId8"/>
    <p:sldId id="289" r:id="rId9"/>
    <p:sldId id="296" r:id="rId10"/>
    <p:sldId id="259" r:id="rId11"/>
    <p:sldId id="298" r:id="rId12"/>
    <p:sldId id="260" r:id="rId13"/>
    <p:sldId id="294" r:id="rId14"/>
    <p:sldId id="265" r:id="rId15"/>
    <p:sldId id="295" r:id="rId16"/>
    <p:sldId id="270" r:id="rId17"/>
    <p:sldId id="271" r:id="rId18"/>
    <p:sldId id="290" r:id="rId19"/>
    <p:sldId id="291" r:id="rId20"/>
    <p:sldId id="292" r:id="rId21"/>
    <p:sldId id="293" r:id="rId22"/>
    <p:sldId id="300" r:id="rId23"/>
    <p:sldId id="261" r:id="rId24"/>
    <p:sldId id="285" r:id="rId25"/>
    <p:sldId id="283" r:id="rId26"/>
    <p:sldId id="278" r:id="rId27"/>
    <p:sldId id="266" r:id="rId28"/>
    <p:sldId id="276" r:id="rId29"/>
    <p:sldId id="301" r:id="rId30"/>
    <p:sldId id="262" r:id="rId31"/>
    <p:sldId id="277" r:id="rId32"/>
    <p:sldId id="302" r:id="rId33"/>
    <p:sldId id="263" r:id="rId34"/>
    <p:sldId id="303" r:id="rId35"/>
    <p:sldId id="267" r:id="rId36"/>
    <p:sldId id="297" r:id="rId37"/>
    <p:sldId id="299" r:id="rId38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FF9900"/>
    <a:srgbClr val="FFCC99"/>
    <a:srgbClr val="CC66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6/11/relationships/changesInfo" Target="changesInfos/changesInfo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ezda Solodjankina (ETF)" userId="aff63d91-b2e7-4aaf-9296-8e2378eca05d" providerId="ADAL" clId="{58167363-C6AE-4345-B878-E5EF73DE8E76}"/>
    <pc:docChg chg="modSld">
      <pc:chgData name="Nadezda Solodjankina (ETF)" userId="aff63d91-b2e7-4aaf-9296-8e2378eca05d" providerId="ADAL" clId="{58167363-C6AE-4345-B878-E5EF73DE8E76}" dt="2023-10-16T11:50:43.716" v="17" actId="20577"/>
      <pc:docMkLst>
        <pc:docMk/>
      </pc:docMkLst>
      <pc:sldChg chg="modSp mod">
        <pc:chgData name="Nadezda Solodjankina (ETF)" userId="aff63d91-b2e7-4aaf-9296-8e2378eca05d" providerId="ADAL" clId="{58167363-C6AE-4345-B878-E5EF73DE8E76}" dt="2023-10-16T11:50:43.716" v="17" actId="20577"/>
        <pc:sldMkLst>
          <pc:docMk/>
          <pc:sldMk cId="3020667475" sldId="265"/>
        </pc:sldMkLst>
        <pc:spChg chg="mod">
          <ac:chgData name="Nadezda Solodjankina (ETF)" userId="aff63d91-b2e7-4aaf-9296-8e2378eca05d" providerId="ADAL" clId="{58167363-C6AE-4345-B878-E5EF73DE8E76}" dt="2023-10-16T11:50:43.716" v="17" actId="20577"/>
          <ac:spMkLst>
            <pc:docMk/>
            <pc:sldMk cId="3020667475" sldId="265"/>
            <ac:spMk id="2" creationId="{596C3CBC-53FA-1FB6-45FB-84865CFF18A9}"/>
          </ac:spMkLst>
        </pc:spChg>
      </pc:sldChg>
      <pc:sldChg chg="modSp mod">
        <pc:chgData name="Nadezda Solodjankina (ETF)" userId="aff63d91-b2e7-4aaf-9296-8e2378eca05d" providerId="ADAL" clId="{58167363-C6AE-4345-B878-E5EF73DE8E76}" dt="2023-10-16T11:49:43.869" v="15" actId="20577"/>
        <pc:sldMkLst>
          <pc:docMk/>
          <pc:sldMk cId="3109455025" sldId="294"/>
        </pc:sldMkLst>
        <pc:spChg chg="mod">
          <ac:chgData name="Nadezda Solodjankina (ETF)" userId="aff63d91-b2e7-4aaf-9296-8e2378eca05d" providerId="ADAL" clId="{58167363-C6AE-4345-B878-E5EF73DE8E76}" dt="2023-10-16T11:49:43.869" v="15" actId="20577"/>
          <ac:spMkLst>
            <pc:docMk/>
            <pc:sldMk cId="3109455025" sldId="294"/>
            <ac:spMk id="2" creationId="{596C3CBC-53FA-1FB6-45FB-84865CFF18A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F387B9-C33B-4B42-89D0-1A579A8DD0E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92F73F-8773-4E63-9CA7-DEF54D43C102}">
      <dgm:prSet custT="1"/>
      <dgm:spPr/>
      <dgm:t>
        <a:bodyPr/>
        <a:lstStyle/>
        <a:p>
          <a:pPr algn="ctr"/>
          <a:r>
            <a:rPr lang="ru-RU" sz="2000" dirty="0">
              <a:latin typeface="Calibri" panose="020F0502020204030204" pitchFamily="34" charset="0"/>
              <a:cs typeface="Calibri" panose="020F0502020204030204" pitchFamily="34" charset="0"/>
            </a:rPr>
            <a:t>ПРОФЕССИОНАЛЬНАЯ ДЕЯТЕЛЬНОСТЬ</a:t>
          </a:r>
          <a:endParaRPr lang="en-US" sz="20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3ABA76F-BC3A-4302-9D28-4B0FB57A98CB}" type="parTrans" cxnId="{B37FE20C-9C80-4383-ADE3-3F05E15018BE}">
      <dgm:prSet/>
      <dgm:spPr/>
      <dgm:t>
        <a:bodyPr/>
        <a:lstStyle/>
        <a:p>
          <a:endParaRPr lang="en-US"/>
        </a:p>
      </dgm:t>
    </dgm:pt>
    <dgm:pt modelId="{60276B98-BE3B-4754-91D8-F6EA66FA2D9F}" type="sibTrans" cxnId="{B37FE20C-9C80-4383-ADE3-3F05E15018BE}">
      <dgm:prSet/>
      <dgm:spPr/>
      <dgm:t>
        <a:bodyPr/>
        <a:lstStyle/>
        <a:p>
          <a:endParaRPr lang="en-US"/>
        </a:p>
      </dgm:t>
    </dgm:pt>
    <dgm:pt modelId="{46AE7F29-FF42-4E60-B255-3B2AA29F0FD5}">
      <dgm:prSet custT="1"/>
      <dgm:spPr/>
      <dgm:t>
        <a:bodyPr/>
        <a:lstStyle/>
        <a:p>
          <a:r>
            <a:rPr lang="ru-RU" sz="1600" dirty="0">
              <a:latin typeface="Calibri" panose="020F0502020204030204" pitchFamily="34" charset="0"/>
              <a:cs typeface="Calibri" panose="020F0502020204030204" pitchFamily="34" charset="0"/>
            </a:rPr>
            <a:t>Генеральный директор FIPA - Федерации португальской агропродовольственного сектора;</a:t>
          </a:r>
          <a:endParaRPr lang="en-US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85E9070-1721-4FBA-9C88-218E908B5707}" type="parTrans" cxnId="{63F9E447-E390-4571-A50A-BE2F1CD2F309}">
      <dgm:prSet/>
      <dgm:spPr/>
      <dgm:t>
        <a:bodyPr/>
        <a:lstStyle/>
        <a:p>
          <a:endParaRPr lang="en-US"/>
        </a:p>
      </dgm:t>
    </dgm:pt>
    <dgm:pt modelId="{E5D7F26E-D08B-4B75-9FD4-E9345F7C60FC}" type="sibTrans" cxnId="{63F9E447-E390-4571-A50A-BE2F1CD2F309}">
      <dgm:prSet/>
      <dgm:spPr/>
      <dgm:t>
        <a:bodyPr/>
        <a:lstStyle/>
        <a:p>
          <a:endParaRPr lang="en-US"/>
        </a:p>
      </dgm:t>
    </dgm:pt>
    <dgm:pt modelId="{357AA9C3-3689-4269-B2FB-E3B3586540D1}">
      <dgm:prSet custT="1"/>
      <dgm:spPr/>
      <dgm:t>
        <a:bodyPr/>
        <a:lstStyle/>
        <a:p>
          <a:r>
            <a:rPr lang="ru-RU" sz="1600" dirty="0">
              <a:latin typeface="Calibri" panose="020F0502020204030204" pitchFamily="34" charset="0"/>
              <a:cs typeface="Calibri" panose="020F0502020204030204" pitchFamily="34" charset="0"/>
            </a:rPr>
            <a:t>Преподаватель фармацевтического факультета Лиссабонского университета (магистр по качеству и здоровью продуктов питания);</a:t>
          </a:r>
          <a:endParaRPr lang="en-US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98A485B-4AB9-4231-ACBC-9A6ED5B24EE8}" type="parTrans" cxnId="{4E81CAB1-56AC-44A6-9941-C11CE12F4F1E}">
      <dgm:prSet/>
      <dgm:spPr/>
      <dgm:t>
        <a:bodyPr/>
        <a:lstStyle/>
        <a:p>
          <a:endParaRPr lang="en-US"/>
        </a:p>
      </dgm:t>
    </dgm:pt>
    <dgm:pt modelId="{66222B3D-7DE1-4A39-A5F6-1380E14CC8DA}" type="sibTrans" cxnId="{4E81CAB1-56AC-44A6-9941-C11CE12F4F1E}">
      <dgm:prSet/>
      <dgm:spPr/>
      <dgm:t>
        <a:bodyPr/>
        <a:lstStyle/>
        <a:p>
          <a:endParaRPr lang="en-US"/>
        </a:p>
      </dgm:t>
    </dgm:pt>
    <dgm:pt modelId="{3F8B17D4-75F9-4621-B5E4-8BA54DACDB0B}">
      <dgm:prSet custT="1"/>
      <dgm:spPr/>
      <dgm:t>
        <a:bodyPr/>
        <a:lstStyle/>
        <a:p>
          <a:r>
            <a:rPr lang="ru-RU" sz="1600" dirty="0">
              <a:latin typeface="Calibri" panose="020F0502020204030204" pitchFamily="34" charset="0"/>
              <a:cs typeface="Calibri" panose="020F0502020204030204" pitchFamily="34" charset="0"/>
            </a:rPr>
            <a:t>Преподаватель медицинского факультета Лиссабонского университета (степень в области наук о питании);</a:t>
          </a:r>
          <a:endParaRPr lang="en-US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331CC49-569C-4CEC-AAB5-B42EAE8A4BBC}" type="parTrans" cxnId="{D35F2396-8795-4A58-B9EB-1ABA97B8CF3D}">
      <dgm:prSet/>
      <dgm:spPr/>
      <dgm:t>
        <a:bodyPr/>
        <a:lstStyle/>
        <a:p>
          <a:endParaRPr lang="en-US"/>
        </a:p>
      </dgm:t>
    </dgm:pt>
    <dgm:pt modelId="{14FA89AA-C91F-4065-8CD2-65776ABDDDBB}" type="sibTrans" cxnId="{D35F2396-8795-4A58-B9EB-1ABA97B8CF3D}">
      <dgm:prSet/>
      <dgm:spPr/>
      <dgm:t>
        <a:bodyPr/>
        <a:lstStyle/>
        <a:p>
          <a:endParaRPr lang="en-US"/>
        </a:p>
      </dgm:t>
    </dgm:pt>
    <dgm:pt modelId="{121F37A5-37CE-4C46-A06D-E000B3C01852}">
      <dgm:prSet custT="1"/>
      <dgm:spPr/>
      <dgm:t>
        <a:bodyPr/>
        <a:lstStyle/>
        <a:p>
          <a:r>
            <a:rPr lang="ru-RU" sz="1600" dirty="0">
              <a:latin typeface="Calibri" panose="020F0502020204030204" pitchFamily="34" charset="0"/>
              <a:cs typeface="Calibri" panose="020F0502020204030204" pitchFamily="34" charset="0"/>
            </a:rPr>
            <a:t>Национальный представитель в SPES/GEIE - Распространение европейской безопасности;</a:t>
          </a:r>
          <a:endParaRPr lang="en-US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16F694D-BB89-4816-A538-975A1E0223E9}" type="parTrans" cxnId="{06930DD4-A2F2-4CFB-BBDD-EAEAE81C80BE}">
      <dgm:prSet/>
      <dgm:spPr/>
      <dgm:t>
        <a:bodyPr/>
        <a:lstStyle/>
        <a:p>
          <a:endParaRPr lang="en-US"/>
        </a:p>
      </dgm:t>
    </dgm:pt>
    <dgm:pt modelId="{744A5CFF-DA4E-40E4-942B-8B3D8D5E1C02}" type="sibTrans" cxnId="{06930DD4-A2F2-4CFB-BBDD-EAEAE81C80BE}">
      <dgm:prSet/>
      <dgm:spPr/>
      <dgm:t>
        <a:bodyPr/>
        <a:lstStyle/>
        <a:p>
          <a:endParaRPr lang="en-US"/>
        </a:p>
      </dgm:t>
    </dgm:pt>
    <dgm:pt modelId="{2B3D92FE-5160-4F42-BA68-68C6D2AEBBEA}">
      <dgm:prSet custT="1"/>
      <dgm:spPr/>
      <dgm:t>
        <a:bodyPr/>
        <a:lstStyle/>
        <a:p>
          <a:pPr algn="ctr"/>
          <a:r>
            <a:rPr lang="ru-R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ОПЫТ</a:t>
          </a:r>
          <a:endParaRPr lang="en-US" sz="20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5D0DFC2-CFE3-48FF-AC7E-407430323D24}" type="parTrans" cxnId="{1B39DB38-15E0-4605-9CEC-78BB56C36AA1}">
      <dgm:prSet/>
      <dgm:spPr/>
      <dgm:t>
        <a:bodyPr/>
        <a:lstStyle/>
        <a:p>
          <a:endParaRPr lang="en-US"/>
        </a:p>
      </dgm:t>
    </dgm:pt>
    <dgm:pt modelId="{C4125A8A-C825-44F3-B390-E4FA9383F459}" type="sibTrans" cxnId="{1B39DB38-15E0-4605-9CEC-78BB56C36AA1}">
      <dgm:prSet/>
      <dgm:spPr/>
      <dgm:t>
        <a:bodyPr/>
        <a:lstStyle/>
        <a:p>
          <a:endParaRPr lang="en-US"/>
        </a:p>
      </dgm:t>
    </dgm:pt>
    <dgm:pt modelId="{B582A70D-AA0F-42B0-A87E-EDA8F3603322}">
      <dgm:prSet custT="1"/>
      <dgm:spPr/>
      <dgm:t>
        <a:bodyPr/>
        <a:lstStyle/>
        <a:p>
          <a:r>
            <a:rPr lang="ru-RU" sz="1600" dirty="0">
              <a:latin typeface="Calibri" panose="020F0502020204030204" pitchFamily="34" charset="0"/>
              <a:cs typeface="Calibri" panose="020F0502020204030204" pitchFamily="34" charset="0"/>
            </a:rPr>
            <a:t>Большой опыт работы в качестве технического консультанта в агропродовольственной отрасли;</a:t>
          </a:r>
        </a:p>
        <a:p>
          <a:endParaRPr lang="en-US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B14A037-9383-45BA-9019-FA293C3EF822}" type="parTrans" cxnId="{285E2622-2377-440D-89CE-A124188D7187}">
      <dgm:prSet/>
      <dgm:spPr/>
      <dgm:t>
        <a:bodyPr/>
        <a:lstStyle/>
        <a:p>
          <a:endParaRPr lang="en-US"/>
        </a:p>
      </dgm:t>
    </dgm:pt>
    <dgm:pt modelId="{617E749C-C291-4493-B49C-D5189D50ADB3}" type="sibTrans" cxnId="{285E2622-2377-440D-89CE-A124188D7187}">
      <dgm:prSet/>
      <dgm:spPr/>
      <dgm:t>
        <a:bodyPr/>
        <a:lstStyle/>
        <a:p>
          <a:endParaRPr lang="en-US"/>
        </a:p>
      </dgm:t>
    </dgm:pt>
    <dgm:pt modelId="{383B3EF7-551F-4F3B-B644-E328BD043F7F}">
      <dgm:prSet custT="1"/>
      <dgm:spPr/>
      <dgm:t>
        <a:bodyPr/>
        <a:lstStyle/>
        <a:p>
          <a:r>
            <a:rPr lang="ru-RU" sz="1600" dirty="0">
              <a:latin typeface="Calibri" panose="020F0502020204030204" pitchFamily="34" charset="0"/>
              <a:cs typeface="Calibri" panose="020F0502020204030204" pitchFamily="34" charset="0"/>
            </a:rPr>
            <a:t>Опыт работы в качестве тренера в области систем менеджмента безопасности пищевых продуктов;</a:t>
          </a:r>
          <a:endParaRPr lang="en-US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5770AC7-C259-4095-8772-040A01D99372}" type="parTrans" cxnId="{91C949D3-7FAE-4E98-B322-49666B42E1EA}">
      <dgm:prSet/>
      <dgm:spPr/>
      <dgm:t>
        <a:bodyPr/>
        <a:lstStyle/>
        <a:p>
          <a:endParaRPr lang="en-US"/>
        </a:p>
      </dgm:t>
    </dgm:pt>
    <dgm:pt modelId="{BBB61CFB-C179-42CF-A55D-089B026300B4}" type="sibTrans" cxnId="{91C949D3-7FAE-4E98-B322-49666B42E1EA}">
      <dgm:prSet/>
      <dgm:spPr/>
      <dgm:t>
        <a:bodyPr/>
        <a:lstStyle/>
        <a:p>
          <a:endParaRPr lang="en-US"/>
        </a:p>
      </dgm:t>
    </dgm:pt>
    <dgm:pt modelId="{D8BF067A-3B0F-4BF2-88A0-FF9277C3458A}">
      <dgm:prSet custT="1"/>
      <dgm:spPr/>
      <dgm:t>
        <a:bodyPr/>
        <a:lstStyle/>
        <a:p>
          <a:r>
            <a:rPr lang="ru-RU" sz="1600" dirty="0">
              <a:latin typeface="Calibri" panose="020F0502020204030204" pitchFamily="34" charset="0"/>
              <a:cs typeface="Calibri" panose="020F0502020204030204" pitchFamily="34" charset="0"/>
            </a:rPr>
            <a:t>Участие в нескольких национальных и европейских проектах по исследованиям и разработкам;</a:t>
          </a:r>
          <a:endParaRPr lang="en-US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0F761A1-D47C-44E4-88A9-1F6CB17BAFC4}" type="parTrans" cxnId="{03126F1E-84C3-4FB2-B828-F8AF3673EE93}">
      <dgm:prSet/>
      <dgm:spPr/>
      <dgm:t>
        <a:bodyPr/>
        <a:lstStyle/>
        <a:p>
          <a:endParaRPr lang="en-US"/>
        </a:p>
      </dgm:t>
    </dgm:pt>
    <dgm:pt modelId="{34C26967-AE30-476B-8334-E7BBB4E30F9C}" type="sibTrans" cxnId="{03126F1E-84C3-4FB2-B828-F8AF3673EE93}">
      <dgm:prSet/>
      <dgm:spPr/>
      <dgm:t>
        <a:bodyPr/>
        <a:lstStyle/>
        <a:p>
          <a:endParaRPr lang="en-US"/>
        </a:p>
      </dgm:t>
    </dgm:pt>
    <dgm:pt modelId="{DA447D43-CBDA-41D0-BE0F-430BF0A28FB6}">
      <dgm:prSet custT="1"/>
      <dgm:spPr/>
      <dgm:t>
        <a:bodyPr/>
        <a:lstStyle/>
        <a:p>
          <a:r>
            <a:rPr lang="ru-RU" sz="1600" dirty="0">
              <a:latin typeface="Calibri" panose="020F0502020204030204" pitchFamily="34" charset="0"/>
              <a:cs typeface="Calibri" panose="020F0502020204030204" pitchFamily="34" charset="0"/>
            </a:rPr>
            <a:t>Выполнял ряд функций  в комиссиях, платформах и рабочих группах, создаваемых Правительством, органами государственного управления и высшими учебными заведениями.</a:t>
          </a:r>
          <a:endParaRPr lang="en-US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7F89522-0752-49B7-9E1F-2041928F26EB}" type="parTrans" cxnId="{57A1C010-E2E7-4511-A4A2-B6569ED39B60}">
      <dgm:prSet/>
      <dgm:spPr/>
      <dgm:t>
        <a:bodyPr/>
        <a:lstStyle/>
        <a:p>
          <a:endParaRPr lang="en-US"/>
        </a:p>
      </dgm:t>
    </dgm:pt>
    <dgm:pt modelId="{7EA90075-F890-45D0-A293-B18526AD25B7}" type="sibTrans" cxnId="{57A1C010-E2E7-4511-A4A2-B6569ED39B60}">
      <dgm:prSet/>
      <dgm:spPr/>
      <dgm:t>
        <a:bodyPr/>
        <a:lstStyle/>
        <a:p>
          <a:endParaRPr lang="en-US"/>
        </a:p>
      </dgm:t>
    </dgm:pt>
    <dgm:pt modelId="{ECA5E094-53EC-485F-8007-32AD39989F75}">
      <dgm:prSet custT="1"/>
      <dgm:spPr/>
      <dgm:t>
        <a:bodyPr/>
        <a:lstStyle/>
        <a:p>
          <a:pPr algn="ctr"/>
          <a:r>
            <a:rPr lang="ru-RU" sz="2000" dirty="0">
              <a:latin typeface="Calibri" panose="020F0502020204030204" pitchFamily="34" charset="0"/>
              <a:cs typeface="Calibri" panose="020F0502020204030204" pitchFamily="34" charset="0"/>
            </a:rPr>
            <a:t>ОСОБЫЕ МОМЕНТЫ</a:t>
          </a:r>
          <a:endParaRPr lang="en-US" sz="20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CAA5C02-2919-4D0F-8187-853CB78F91AD}" type="parTrans" cxnId="{89C8B2AA-CD10-4AE7-86B0-3D711201FDC8}">
      <dgm:prSet/>
      <dgm:spPr/>
      <dgm:t>
        <a:bodyPr/>
        <a:lstStyle/>
        <a:p>
          <a:endParaRPr lang="en-US"/>
        </a:p>
      </dgm:t>
    </dgm:pt>
    <dgm:pt modelId="{23F6CF38-2C92-4785-AFC4-C1B5898705FE}" type="sibTrans" cxnId="{89C8B2AA-CD10-4AE7-86B0-3D711201FDC8}">
      <dgm:prSet/>
      <dgm:spPr/>
      <dgm:t>
        <a:bodyPr/>
        <a:lstStyle/>
        <a:p>
          <a:endParaRPr lang="en-US"/>
        </a:p>
      </dgm:t>
    </dgm:pt>
    <dgm:pt modelId="{BEBE38BE-2236-4E0E-B72F-34AD38226DA3}">
      <dgm:prSet custT="1"/>
      <dgm:spPr/>
      <dgm:t>
        <a:bodyPr/>
        <a:lstStyle/>
        <a:p>
          <a:r>
            <a:rPr lang="ru-RU" sz="1600" dirty="0">
              <a:latin typeface="Calibri" panose="020F0502020204030204" pitchFamily="34" charset="0"/>
              <a:cs typeface="Calibri" panose="020F0502020204030204" pitchFamily="34" charset="0"/>
            </a:rPr>
            <a:t>Тренер по каратэ</a:t>
          </a:r>
          <a:endParaRPr lang="en-US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FEBFB2A-B0E6-4316-A31A-D6035667DC1B}" type="parTrans" cxnId="{B12D9981-0496-4970-86C8-FC05331BDA94}">
      <dgm:prSet/>
      <dgm:spPr/>
      <dgm:t>
        <a:bodyPr/>
        <a:lstStyle/>
        <a:p>
          <a:endParaRPr lang="en-US"/>
        </a:p>
      </dgm:t>
    </dgm:pt>
    <dgm:pt modelId="{3FD27181-A1B7-430B-9E55-11B592190E1B}" type="sibTrans" cxnId="{B12D9981-0496-4970-86C8-FC05331BDA94}">
      <dgm:prSet/>
      <dgm:spPr/>
      <dgm:t>
        <a:bodyPr/>
        <a:lstStyle/>
        <a:p>
          <a:endParaRPr lang="en-US"/>
        </a:p>
      </dgm:t>
    </dgm:pt>
    <dgm:pt modelId="{95A5297B-5FC2-4FB2-BD32-A3788A8FAB43}" type="pres">
      <dgm:prSet presAssocID="{18F387B9-C33B-4B42-89D0-1A579A8DD0E1}" presName="vert0" presStyleCnt="0">
        <dgm:presLayoutVars>
          <dgm:dir/>
          <dgm:animOne val="branch"/>
          <dgm:animLvl val="lvl"/>
        </dgm:presLayoutVars>
      </dgm:prSet>
      <dgm:spPr/>
    </dgm:pt>
    <dgm:pt modelId="{D5FA64B0-5021-40D4-80A0-F485D4FCE44D}" type="pres">
      <dgm:prSet presAssocID="{3092F73F-8773-4E63-9CA7-DEF54D43C102}" presName="thickLine" presStyleLbl="alignNode1" presStyleIdx="0" presStyleCnt="3"/>
      <dgm:spPr/>
    </dgm:pt>
    <dgm:pt modelId="{2F6FE8E5-E56C-4D45-A0C4-4F9312D50F0D}" type="pres">
      <dgm:prSet presAssocID="{3092F73F-8773-4E63-9CA7-DEF54D43C102}" presName="horz1" presStyleCnt="0"/>
      <dgm:spPr/>
    </dgm:pt>
    <dgm:pt modelId="{FA2B9FA1-FE25-4D3C-8E63-D244D6F8D458}" type="pres">
      <dgm:prSet presAssocID="{3092F73F-8773-4E63-9CA7-DEF54D43C102}" presName="tx1" presStyleLbl="revTx" presStyleIdx="0" presStyleCnt="12" custScaleX="112840" custLinFactNeighborX="-382" custLinFactNeighborY="1251"/>
      <dgm:spPr/>
    </dgm:pt>
    <dgm:pt modelId="{5891C7BB-20B6-4782-BF75-D58F13E3C91D}" type="pres">
      <dgm:prSet presAssocID="{3092F73F-8773-4E63-9CA7-DEF54D43C102}" presName="vert1" presStyleCnt="0"/>
      <dgm:spPr/>
    </dgm:pt>
    <dgm:pt modelId="{AAA435DB-A793-4D71-B2A5-7CDD7234EB23}" type="pres">
      <dgm:prSet presAssocID="{46AE7F29-FF42-4E60-B255-3B2AA29F0FD5}" presName="vertSpace2a" presStyleCnt="0"/>
      <dgm:spPr/>
    </dgm:pt>
    <dgm:pt modelId="{487AD523-A971-4A01-84CF-C241296F8943}" type="pres">
      <dgm:prSet presAssocID="{46AE7F29-FF42-4E60-B255-3B2AA29F0FD5}" presName="horz2" presStyleCnt="0"/>
      <dgm:spPr/>
    </dgm:pt>
    <dgm:pt modelId="{97527315-71CB-4191-9288-4AA2D95B3A59}" type="pres">
      <dgm:prSet presAssocID="{46AE7F29-FF42-4E60-B255-3B2AA29F0FD5}" presName="horzSpace2" presStyleCnt="0"/>
      <dgm:spPr/>
    </dgm:pt>
    <dgm:pt modelId="{CD10BF1A-FB3B-4B95-8CC3-3003F95528AA}" type="pres">
      <dgm:prSet presAssocID="{46AE7F29-FF42-4E60-B255-3B2AA29F0FD5}" presName="tx2" presStyleLbl="revTx" presStyleIdx="1" presStyleCnt="12"/>
      <dgm:spPr/>
    </dgm:pt>
    <dgm:pt modelId="{4F75E4E6-6445-4CF0-BF86-01B9DEFDAD90}" type="pres">
      <dgm:prSet presAssocID="{46AE7F29-FF42-4E60-B255-3B2AA29F0FD5}" presName="vert2" presStyleCnt="0"/>
      <dgm:spPr/>
    </dgm:pt>
    <dgm:pt modelId="{87E974E0-8FC5-423F-ADEB-7D9E8E0B70F6}" type="pres">
      <dgm:prSet presAssocID="{46AE7F29-FF42-4E60-B255-3B2AA29F0FD5}" presName="thinLine2b" presStyleLbl="callout" presStyleIdx="0" presStyleCnt="9"/>
      <dgm:spPr/>
    </dgm:pt>
    <dgm:pt modelId="{025B2F34-99A6-451E-9FCA-9965E7713599}" type="pres">
      <dgm:prSet presAssocID="{46AE7F29-FF42-4E60-B255-3B2AA29F0FD5}" presName="vertSpace2b" presStyleCnt="0"/>
      <dgm:spPr/>
    </dgm:pt>
    <dgm:pt modelId="{E7BCDEDF-F956-4613-8AC2-11EB8D083D6C}" type="pres">
      <dgm:prSet presAssocID="{357AA9C3-3689-4269-B2FB-E3B3586540D1}" presName="horz2" presStyleCnt="0"/>
      <dgm:spPr/>
    </dgm:pt>
    <dgm:pt modelId="{DBDC14F8-8007-41BF-8D59-4C49D4949B5C}" type="pres">
      <dgm:prSet presAssocID="{357AA9C3-3689-4269-B2FB-E3B3586540D1}" presName="horzSpace2" presStyleCnt="0"/>
      <dgm:spPr/>
    </dgm:pt>
    <dgm:pt modelId="{BF6790D0-0EA4-4F00-9F89-C27E214F41BF}" type="pres">
      <dgm:prSet presAssocID="{357AA9C3-3689-4269-B2FB-E3B3586540D1}" presName="tx2" presStyleLbl="revTx" presStyleIdx="2" presStyleCnt="12"/>
      <dgm:spPr/>
    </dgm:pt>
    <dgm:pt modelId="{87B8D3C2-EF91-4797-9596-D2F1BC193125}" type="pres">
      <dgm:prSet presAssocID="{357AA9C3-3689-4269-B2FB-E3B3586540D1}" presName="vert2" presStyleCnt="0"/>
      <dgm:spPr/>
    </dgm:pt>
    <dgm:pt modelId="{E93F3FA5-6BC2-4CAB-9586-DF6282894415}" type="pres">
      <dgm:prSet presAssocID="{357AA9C3-3689-4269-B2FB-E3B3586540D1}" presName="thinLine2b" presStyleLbl="callout" presStyleIdx="1" presStyleCnt="9"/>
      <dgm:spPr/>
    </dgm:pt>
    <dgm:pt modelId="{BB119F7D-5B58-44D6-BB4D-C79E6F22A035}" type="pres">
      <dgm:prSet presAssocID="{357AA9C3-3689-4269-B2FB-E3B3586540D1}" presName="vertSpace2b" presStyleCnt="0"/>
      <dgm:spPr/>
    </dgm:pt>
    <dgm:pt modelId="{1BEB01A9-BC21-4101-AD17-CC241DBBDD75}" type="pres">
      <dgm:prSet presAssocID="{3F8B17D4-75F9-4621-B5E4-8BA54DACDB0B}" presName="horz2" presStyleCnt="0"/>
      <dgm:spPr/>
    </dgm:pt>
    <dgm:pt modelId="{C2B65AC2-2C23-4646-9831-17AF90955459}" type="pres">
      <dgm:prSet presAssocID="{3F8B17D4-75F9-4621-B5E4-8BA54DACDB0B}" presName="horzSpace2" presStyleCnt="0"/>
      <dgm:spPr/>
    </dgm:pt>
    <dgm:pt modelId="{163178F4-0DFF-4A63-AA61-2C5EFFCE1640}" type="pres">
      <dgm:prSet presAssocID="{3F8B17D4-75F9-4621-B5E4-8BA54DACDB0B}" presName="tx2" presStyleLbl="revTx" presStyleIdx="3" presStyleCnt="12"/>
      <dgm:spPr/>
    </dgm:pt>
    <dgm:pt modelId="{88BC604B-4361-42FB-B308-72A9DE500014}" type="pres">
      <dgm:prSet presAssocID="{3F8B17D4-75F9-4621-B5E4-8BA54DACDB0B}" presName="vert2" presStyleCnt="0"/>
      <dgm:spPr/>
    </dgm:pt>
    <dgm:pt modelId="{BAA84302-6A1A-4D5B-8889-5599DCA35227}" type="pres">
      <dgm:prSet presAssocID="{3F8B17D4-75F9-4621-B5E4-8BA54DACDB0B}" presName="thinLine2b" presStyleLbl="callout" presStyleIdx="2" presStyleCnt="9"/>
      <dgm:spPr/>
    </dgm:pt>
    <dgm:pt modelId="{569406F4-A681-4D31-803A-358DD214F420}" type="pres">
      <dgm:prSet presAssocID="{3F8B17D4-75F9-4621-B5E4-8BA54DACDB0B}" presName="vertSpace2b" presStyleCnt="0"/>
      <dgm:spPr/>
    </dgm:pt>
    <dgm:pt modelId="{622C7AAA-831E-4E22-86BC-8EEAAB5EB60D}" type="pres">
      <dgm:prSet presAssocID="{121F37A5-37CE-4C46-A06D-E000B3C01852}" presName="horz2" presStyleCnt="0"/>
      <dgm:spPr/>
    </dgm:pt>
    <dgm:pt modelId="{F51369FF-A571-4D36-B710-88D64E19D345}" type="pres">
      <dgm:prSet presAssocID="{121F37A5-37CE-4C46-A06D-E000B3C01852}" presName="horzSpace2" presStyleCnt="0"/>
      <dgm:spPr/>
    </dgm:pt>
    <dgm:pt modelId="{EDB918B3-F53E-466E-91FA-2EACFFD7A4EF}" type="pres">
      <dgm:prSet presAssocID="{121F37A5-37CE-4C46-A06D-E000B3C01852}" presName="tx2" presStyleLbl="revTx" presStyleIdx="4" presStyleCnt="12"/>
      <dgm:spPr/>
    </dgm:pt>
    <dgm:pt modelId="{F3F95314-C0A8-4F61-A3DC-C1A554B3134F}" type="pres">
      <dgm:prSet presAssocID="{121F37A5-37CE-4C46-A06D-E000B3C01852}" presName="vert2" presStyleCnt="0"/>
      <dgm:spPr/>
    </dgm:pt>
    <dgm:pt modelId="{2EC369C1-9BEA-4F2E-90EF-7DC31D2D5272}" type="pres">
      <dgm:prSet presAssocID="{121F37A5-37CE-4C46-A06D-E000B3C01852}" presName="thinLine2b" presStyleLbl="callout" presStyleIdx="3" presStyleCnt="9"/>
      <dgm:spPr/>
    </dgm:pt>
    <dgm:pt modelId="{BAE760E5-BD18-412C-BC6F-DE41AA9CF549}" type="pres">
      <dgm:prSet presAssocID="{121F37A5-37CE-4C46-A06D-E000B3C01852}" presName="vertSpace2b" presStyleCnt="0"/>
      <dgm:spPr/>
    </dgm:pt>
    <dgm:pt modelId="{192FA3E8-D2F8-438C-88D1-F6564E5F339E}" type="pres">
      <dgm:prSet presAssocID="{2B3D92FE-5160-4F42-BA68-68C6D2AEBBEA}" presName="thickLine" presStyleLbl="alignNode1" presStyleIdx="1" presStyleCnt="3"/>
      <dgm:spPr/>
    </dgm:pt>
    <dgm:pt modelId="{98D58F8A-43CF-4C6A-8E34-A662F7420603}" type="pres">
      <dgm:prSet presAssocID="{2B3D92FE-5160-4F42-BA68-68C6D2AEBBEA}" presName="horz1" presStyleCnt="0"/>
      <dgm:spPr/>
    </dgm:pt>
    <dgm:pt modelId="{6AF04A54-A4A7-45F6-90A4-119697017771}" type="pres">
      <dgm:prSet presAssocID="{2B3D92FE-5160-4F42-BA68-68C6D2AEBBEA}" presName="tx1" presStyleLbl="revTx" presStyleIdx="5" presStyleCnt="12" custScaleX="113048"/>
      <dgm:spPr/>
    </dgm:pt>
    <dgm:pt modelId="{D8910702-B458-40CD-81CE-9D3DF355A7AD}" type="pres">
      <dgm:prSet presAssocID="{2B3D92FE-5160-4F42-BA68-68C6D2AEBBEA}" presName="vert1" presStyleCnt="0"/>
      <dgm:spPr/>
    </dgm:pt>
    <dgm:pt modelId="{EB3B2EB9-F950-460A-A49A-83FC93A4F218}" type="pres">
      <dgm:prSet presAssocID="{B582A70D-AA0F-42B0-A87E-EDA8F3603322}" presName="vertSpace2a" presStyleCnt="0"/>
      <dgm:spPr/>
    </dgm:pt>
    <dgm:pt modelId="{CA293086-FBB8-468D-B143-1C4A6B41F9D3}" type="pres">
      <dgm:prSet presAssocID="{B582A70D-AA0F-42B0-A87E-EDA8F3603322}" presName="horz2" presStyleCnt="0"/>
      <dgm:spPr/>
    </dgm:pt>
    <dgm:pt modelId="{DD6C9F02-B7B6-498E-8D7D-AD413C4B7FE0}" type="pres">
      <dgm:prSet presAssocID="{B582A70D-AA0F-42B0-A87E-EDA8F3603322}" presName="horzSpace2" presStyleCnt="0"/>
      <dgm:spPr/>
    </dgm:pt>
    <dgm:pt modelId="{E6A6258C-6DDE-42B1-8647-34D6A35B53F9}" type="pres">
      <dgm:prSet presAssocID="{B582A70D-AA0F-42B0-A87E-EDA8F3603322}" presName="tx2" presStyleLbl="revTx" presStyleIdx="6" presStyleCnt="12"/>
      <dgm:spPr/>
    </dgm:pt>
    <dgm:pt modelId="{46755B07-B4B6-44AF-926A-952661EDE7B3}" type="pres">
      <dgm:prSet presAssocID="{B582A70D-AA0F-42B0-A87E-EDA8F3603322}" presName="vert2" presStyleCnt="0"/>
      <dgm:spPr/>
    </dgm:pt>
    <dgm:pt modelId="{FDF58619-7D0B-461C-A6B9-730D63772B2D}" type="pres">
      <dgm:prSet presAssocID="{B582A70D-AA0F-42B0-A87E-EDA8F3603322}" presName="thinLine2b" presStyleLbl="callout" presStyleIdx="4" presStyleCnt="9"/>
      <dgm:spPr/>
    </dgm:pt>
    <dgm:pt modelId="{9737A04D-9108-4E6F-B5A0-201DC031A0B9}" type="pres">
      <dgm:prSet presAssocID="{B582A70D-AA0F-42B0-A87E-EDA8F3603322}" presName="vertSpace2b" presStyleCnt="0"/>
      <dgm:spPr/>
    </dgm:pt>
    <dgm:pt modelId="{D1A3CB2A-3B1E-4DDE-991B-F1CF09927F4F}" type="pres">
      <dgm:prSet presAssocID="{383B3EF7-551F-4F3B-B644-E328BD043F7F}" presName="horz2" presStyleCnt="0"/>
      <dgm:spPr/>
    </dgm:pt>
    <dgm:pt modelId="{941E3121-E2A8-4AC9-A984-579D17AC00AC}" type="pres">
      <dgm:prSet presAssocID="{383B3EF7-551F-4F3B-B644-E328BD043F7F}" presName="horzSpace2" presStyleCnt="0"/>
      <dgm:spPr/>
    </dgm:pt>
    <dgm:pt modelId="{86BEE8EF-0228-4777-B82F-95F32FBDE509}" type="pres">
      <dgm:prSet presAssocID="{383B3EF7-551F-4F3B-B644-E328BD043F7F}" presName="tx2" presStyleLbl="revTx" presStyleIdx="7" presStyleCnt="12"/>
      <dgm:spPr/>
    </dgm:pt>
    <dgm:pt modelId="{797D1788-26B4-48F3-AB9E-964B65DCD45D}" type="pres">
      <dgm:prSet presAssocID="{383B3EF7-551F-4F3B-B644-E328BD043F7F}" presName="vert2" presStyleCnt="0"/>
      <dgm:spPr/>
    </dgm:pt>
    <dgm:pt modelId="{7E426D54-086E-473C-9B06-2EB6D469641D}" type="pres">
      <dgm:prSet presAssocID="{383B3EF7-551F-4F3B-B644-E328BD043F7F}" presName="thinLine2b" presStyleLbl="callout" presStyleIdx="5" presStyleCnt="9"/>
      <dgm:spPr/>
    </dgm:pt>
    <dgm:pt modelId="{A77F30F2-7FEB-44B8-868A-5DD978872ABE}" type="pres">
      <dgm:prSet presAssocID="{383B3EF7-551F-4F3B-B644-E328BD043F7F}" presName="vertSpace2b" presStyleCnt="0"/>
      <dgm:spPr/>
    </dgm:pt>
    <dgm:pt modelId="{86478327-5584-43A3-9EFF-5B1E2738410A}" type="pres">
      <dgm:prSet presAssocID="{D8BF067A-3B0F-4BF2-88A0-FF9277C3458A}" presName="horz2" presStyleCnt="0"/>
      <dgm:spPr/>
    </dgm:pt>
    <dgm:pt modelId="{A493AAED-B4EC-4C03-99BC-D278FA13EA8B}" type="pres">
      <dgm:prSet presAssocID="{D8BF067A-3B0F-4BF2-88A0-FF9277C3458A}" presName="horzSpace2" presStyleCnt="0"/>
      <dgm:spPr/>
    </dgm:pt>
    <dgm:pt modelId="{F6DF180D-1667-4EFE-BE10-B6E816D0960E}" type="pres">
      <dgm:prSet presAssocID="{D8BF067A-3B0F-4BF2-88A0-FF9277C3458A}" presName="tx2" presStyleLbl="revTx" presStyleIdx="8" presStyleCnt="12"/>
      <dgm:spPr/>
    </dgm:pt>
    <dgm:pt modelId="{52E1F2C9-CDC1-4575-B05F-8CF470E72EC0}" type="pres">
      <dgm:prSet presAssocID="{D8BF067A-3B0F-4BF2-88A0-FF9277C3458A}" presName="vert2" presStyleCnt="0"/>
      <dgm:spPr/>
    </dgm:pt>
    <dgm:pt modelId="{B1DF6DF0-CC6F-4D45-806C-B2E2D2B7C30D}" type="pres">
      <dgm:prSet presAssocID="{D8BF067A-3B0F-4BF2-88A0-FF9277C3458A}" presName="thinLine2b" presStyleLbl="callout" presStyleIdx="6" presStyleCnt="9"/>
      <dgm:spPr/>
    </dgm:pt>
    <dgm:pt modelId="{E118F404-E64E-4CCC-90B5-2A0699BA341A}" type="pres">
      <dgm:prSet presAssocID="{D8BF067A-3B0F-4BF2-88A0-FF9277C3458A}" presName="vertSpace2b" presStyleCnt="0"/>
      <dgm:spPr/>
    </dgm:pt>
    <dgm:pt modelId="{DDAF2C27-D5B9-4A02-B22F-D55BF42CB356}" type="pres">
      <dgm:prSet presAssocID="{DA447D43-CBDA-41D0-BE0F-430BF0A28FB6}" presName="horz2" presStyleCnt="0"/>
      <dgm:spPr/>
    </dgm:pt>
    <dgm:pt modelId="{1F0837A2-123E-4F95-BC18-402A6EC1D664}" type="pres">
      <dgm:prSet presAssocID="{DA447D43-CBDA-41D0-BE0F-430BF0A28FB6}" presName="horzSpace2" presStyleCnt="0"/>
      <dgm:spPr/>
    </dgm:pt>
    <dgm:pt modelId="{67E918A7-CC60-457E-BE9C-5D185B2AAC7D}" type="pres">
      <dgm:prSet presAssocID="{DA447D43-CBDA-41D0-BE0F-430BF0A28FB6}" presName="tx2" presStyleLbl="revTx" presStyleIdx="9" presStyleCnt="12"/>
      <dgm:spPr/>
    </dgm:pt>
    <dgm:pt modelId="{B23B0A5E-B7C6-4798-B6BE-BC21B90169DE}" type="pres">
      <dgm:prSet presAssocID="{DA447D43-CBDA-41D0-BE0F-430BF0A28FB6}" presName="vert2" presStyleCnt="0"/>
      <dgm:spPr/>
    </dgm:pt>
    <dgm:pt modelId="{A3F31CAE-4A8C-498A-9CDA-3B479FDA7758}" type="pres">
      <dgm:prSet presAssocID="{DA447D43-CBDA-41D0-BE0F-430BF0A28FB6}" presName="thinLine2b" presStyleLbl="callout" presStyleIdx="7" presStyleCnt="9"/>
      <dgm:spPr/>
    </dgm:pt>
    <dgm:pt modelId="{87B91DD4-7B2A-49EF-A94F-8440FC35FACA}" type="pres">
      <dgm:prSet presAssocID="{DA447D43-CBDA-41D0-BE0F-430BF0A28FB6}" presName="vertSpace2b" presStyleCnt="0"/>
      <dgm:spPr/>
    </dgm:pt>
    <dgm:pt modelId="{6650D869-6D42-4526-886C-820A50193698}" type="pres">
      <dgm:prSet presAssocID="{ECA5E094-53EC-485F-8007-32AD39989F75}" presName="thickLine" presStyleLbl="alignNode1" presStyleIdx="2" presStyleCnt="3"/>
      <dgm:spPr/>
    </dgm:pt>
    <dgm:pt modelId="{00D19A25-E6AE-41BF-B23F-1EA1E2F2D725}" type="pres">
      <dgm:prSet presAssocID="{ECA5E094-53EC-485F-8007-32AD39989F75}" presName="horz1" presStyleCnt="0"/>
      <dgm:spPr/>
    </dgm:pt>
    <dgm:pt modelId="{7D5EF18E-D8D3-42A3-A9B4-78FEEA0775B2}" type="pres">
      <dgm:prSet presAssocID="{ECA5E094-53EC-485F-8007-32AD39989F75}" presName="tx1" presStyleLbl="revTx" presStyleIdx="10" presStyleCnt="12" custScaleX="117125"/>
      <dgm:spPr/>
    </dgm:pt>
    <dgm:pt modelId="{0FBEBDBC-8001-446C-810B-6A413CC6E77D}" type="pres">
      <dgm:prSet presAssocID="{ECA5E094-53EC-485F-8007-32AD39989F75}" presName="vert1" presStyleCnt="0"/>
      <dgm:spPr/>
    </dgm:pt>
    <dgm:pt modelId="{E18A0126-22C8-4805-9B31-DD2DFE0C4797}" type="pres">
      <dgm:prSet presAssocID="{BEBE38BE-2236-4E0E-B72F-34AD38226DA3}" presName="vertSpace2a" presStyleCnt="0"/>
      <dgm:spPr/>
    </dgm:pt>
    <dgm:pt modelId="{012F4E5D-E766-4327-AB4D-A0BB70583E44}" type="pres">
      <dgm:prSet presAssocID="{BEBE38BE-2236-4E0E-B72F-34AD38226DA3}" presName="horz2" presStyleCnt="0"/>
      <dgm:spPr/>
    </dgm:pt>
    <dgm:pt modelId="{85288BAB-25C5-4DEF-8E73-07C50E42F31C}" type="pres">
      <dgm:prSet presAssocID="{BEBE38BE-2236-4E0E-B72F-34AD38226DA3}" presName="horzSpace2" presStyleCnt="0"/>
      <dgm:spPr/>
    </dgm:pt>
    <dgm:pt modelId="{71E63BD6-8255-44E8-9A23-08D34D0C785F}" type="pres">
      <dgm:prSet presAssocID="{BEBE38BE-2236-4E0E-B72F-34AD38226DA3}" presName="tx2" presStyleLbl="revTx" presStyleIdx="11" presStyleCnt="12"/>
      <dgm:spPr/>
    </dgm:pt>
    <dgm:pt modelId="{E4577CC8-A06F-4035-8A68-835E3701CB94}" type="pres">
      <dgm:prSet presAssocID="{BEBE38BE-2236-4E0E-B72F-34AD38226DA3}" presName="vert2" presStyleCnt="0"/>
      <dgm:spPr/>
    </dgm:pt>
    <dgm:pt modelId="{7290A049-A3D3-4CC3-B587-2386542AB994}" type="pres">
      <dgm:prSet presAssocID="{BEBE38BE-2236-4E0E-B72F-34AD38226DA3}" presName="thinLine2b" presStyleLbl="callout" presStyleIdx="8" presStyleCnt="9"/>
      <dgm:spPr/>
    </dgm:pt>
    <dgm:pt modelId="{FA030352-800C-4744-87D4-C7CABB0B2605}" type="pres">
      <dgm:prSet presAssocID="{BEBE38BE-2236-4E0E-B72F-34AD38226DA3}" presName="vertSpace2b" presStyleCnt="0"/>
      <dgm:spPr/>
    </dgm:pt>
  </dgm:ptLst>
  <dgm:cxnLst>
    <dgm:cxn modelId="{849CF70A-058E-4C75-8E6E-01695056F944}" type="presOf" srcId="{121F37A5-37CE-4C46-A06D-E000B3C01852}" destId="{EDB918B3-F53E-466E-91FA-2EACFFD7A4EF}" srcOrd="0" destOrd="0" presId="urn:microsoft.com/office/officeart/2008/layout/LinedList"/>
    <dgm:cxn modelId="{B37FE20C-9C80-4383-ADE3-3F05E15018BE}" srcId="{18F387B9-C33B-4B42-89D0-1A579A8DD0E1}" destId="{3092F73F-8773-4E63-9CA7-DEF54D43C102}" srcOrd="0" destOrd="0" parTransId="{73ABA76F-BC3A-4302-9D28-4B0FB57A98CB}" sibTransId="{60276B98-BE3B-4754-91D8-F6EA66FA2D9F}"/>
    <dgm:cxn modelId="{57A1C010-E2E7-4511-A4A2-B6569ED39B60}" srcId="{2B3D92FE-5160-4F42-BA68-68C6D2AEBBEA}" destId="{DA447D43-CBDA-41D0-BE0F-430BF0A28FB6}" srcOrd="3" destOrd="0" parTransId="{17F89522-0752-49B7-9E1F-2041928F26EB}" sibTransId="{7EA90075-F890-45D0-A293-B18526AD25B7}"/>
    <dgm:cxn modelId="{03126F1E-84C3-4FB2-B828-F8AF3673EE93}" srcId="{2B3D92FE-5160-4F42-BA68-68C6D2AEBBEA}" destId="{D8BF067A-3B0F-4BF2-88A0-FF9277C3458A}" srcOrd="2" destOrd="0" parTransId="{A0F761A1-D47C-44E4-88A9-1F6CB17BAFC4}" sibTransId="{34C26967-AE30-476B-8334-E7BBB4E30F9C}"/>
    <dgm:cxn modelId="{285E2622-2377-440D-89CE-A124188D7187}" srcId="{2B3D92FE-5160-4F42-BA68-68C6D2AEBBEA}" destId="{B582A70D-AA0F-42B0-A87E-EDA8F3603322}" srcOrd="0" destOrd="0" parTransId="{DB14A037-9383-45BA-9019-FA293C3EF822}" sibTransId="{617E749C-C291-4493-B49C-D5189D50ADB3}"/>
    <dgm:cxn modelId="{048D8D2F-2B53-4050-AEEA-8B7F0226B42F}" type="presOf" srcId="{46AE7F29-FF42-4E60-B255-3B2AA29F0FD5}" destId="{CD10BF1A-FB3B-4B95-8CC3-3003F95528AA}" srcOrd="0" destOrd="0" presId="urn:microsoft.com/office/officeart/2008/layout/LinedList"/>
    <dgm:cxn modelId="{1B39DB38-15E0-4605-9CEC-78BB56C36AA1}" srcId="{18F387B9-C33B-4B42-89D0-1A579A8DD0E1}" destId="{2B3D92FE-5160-4F42-BA68-68C6D2AEBBEA}" srcOrd="1" destOrd="0" parTransId="{D5D0DFC2-CFE3-48FF-AC7E-407430323D24}" sibTransId="{C4125A8A-C825-44F3-B390-E4FA9383F459}"/>
    <dgm:cxn modelId="{E81AC441-BBD4-4B59-BCBF-78849BC3D7B4}" type="presOf" srcId="{3092F73F-8773-4E63-9CA7-DEF54D43C102}" destId="{FA2B9FA1-FE25-4D3C-8E63-D244D6F8D458}" srcOrd="0" destOrd="0" presId="urn:microsoft.com/office/officeart/2008/layout/LinedList"/>
    <dgm:cxn modelId="{63F9E447-E390-4571-A50A-BE2F1CD2F309}" srcId="{3092F73F-8773-4E63-9CA7-DEF54D43C102}" destId="{46AE7F29-FF42-4E60-B255-3B2AA29F0FD5}" srcOrd="0" destOrd="0" parTransId="{585E9070-1721-4FBA-9C88-218E908B5707}" sibTransId="{E5D7F26E-D08B-4B75-9FD4-E9345F7C60FC}"/>
    <dgm:cxn modelId="{B12D9981-0496-4970-86C8-FC05331BDA94}" srcId="{ECA5E094-53EC-485F-8007-32AD39989F75}" destId="{BEBE38BE-2236-4E0E-B72F-34AD38226DA3}" srcOrd="0" destOrd="0" parTransId="{3FEBFB2A-B0E6-4316-A31A-D6035667DC1B}" sibTransId="{3FD27181-A1B7-430B-9E55-11B592190E1B}"/>
    <dgm:cxn modelId="{D35F2396-8795-4A58-B9EB-1ABA97B8CF3D}" srcId="{3092F73F-8773-4E63-9CA7-DEF54D43C102}" destId="{3F8B17D4-75F9-4621-B5E4-8BA54DACDB0B}" srcOrd="2" destOrd="0" parTransId="{F331CC49-569C-4CEC-AAB5-B42EAE8A4BBC}" sibTransId="{14FA89AA-C91F-4065-8CD2-65776ABDDDBB}"/>
    <dgm:cxn modelId="{2124BE97-1F33-46E9-81B3-17E8E5E9D3E8}" type="presOf" srcId="{18F387B9-C33B-4B42-89D0-1A579A8DD0E1}" destId="{95A5297B-5FC2-4FB2-BD32-A3788A8FAB43}" srcOrd="0" destOrd="0" presId="urn:microsoft.com/office/officeart/2008/layout/LinedList"/>
    <dgm:cxn modelId="{37015A9D-ACC0-45A9-8F9E-E8C894785DEE}" type="presOf" srcId="{ECA5E094-53EC-485F-8007-32AD39989F75}" destId="{7D5EF18E-D8D3-42A3-A9B4-78FEEA0775B2}" srcOrd="0" destOrd="0" presId="urn:microsoft.com/office/officeart/2008/layout/LinedList"/>
    <dgm:cxn modelId="{3F0A76A2-DC7C-40F8-8894-C0045E3D5792}" type="presOf" srcId="{B582A70D-AA0F-42B0-A87E-EDA8F3603322}" destId="{E6A6258C-6DDE-42B1-8647-34D6A35B53F9}" srcOrd="0" destOrd="0" presId="urn:microsoft.com/office/officeart/2008/layout/LinedList"/>
    <dgm:cxn modelId="{1325F3A5-2EEE-4738-972B-392E139D8CB3}" type="presOf" srcId="{3F8B17D4-75F9-4621-B5E4-8BA54DACDB0B}" destId="{163178F4-0DFF-4A63-AA61-2C5EFFCE1640}" srcOrd="0" destOrd="0" presId="urn:microsoft.com/office/officeart/2008/layout/LinedList"/>
    <dgm:cxn modelId="{89C8B2AA-CD10-4AE7-86B0-3D711201FDC8}" srcId="{18F387B9-C33B-4B42-89D0-1A579A8DD0E1}" destId="{ECA5E094-53EC-485F-8007-32AD39989F75}" srcOrd="2" destOrd="0" parTransId="{7CAA5C02-2919-4D0F-8187-853CB78F91AD}" sibTransId="{23F6CF38-2C92-4785-AFC4-C1B5898705FE}"/>
    <dgm:cxn modelId="{4E81CAB1-56AC-44A6-9941-C11CE12F4F1E}" srcId="{3092F73F-8773-4E63-9CA7-DEF54D43C102}" destId="{357AA9C3-3689-4269-B2FB-E3B3586540D1}" srcOrd="1" destOrd="0" parTransId="{798A485B-4AB9-4231-ACBC-9A6ED5B24EE8}" sibTransId="{66222B3D-7DE1-4A39-A5F6-1380E14CC8DA}"/>
    <dgm:cxn modelId="{91C949D3-7FAE-4E98-B322-49666B42E1EA}" srcId="{2B3D92FE-5160-4F42-BA68-68C6D2AEBBEA}" destId="{383B3EF7-551F-4F3B-B644-E328BD043F7F}" srcOrd="1" destOrd="0" parTransId="{85770AC7-C259-4095-8772-040A01D99372}" sibTransId="{BBB61CFB-C179-42CF-A55D-089B026300B4}"/>
    <dgm:cxn modelId="{06930DD4-A2F2-4CFB-BBDD-EAEAE81C80BE}" srcId="{3092F73F-8773-4E63-9CA7-DEF54D43C102}" destId="{121F37A5-37CE-4C46-A06D-E000B3C01852}" srcOrd="3" destOrd="0" parTransId="{716F694D-BB89-4816-A538-975A1E0223E9}" sibTransId="{744A5CFF-DA4E-40E4-942B-8B3D8D5E1C02}"/>
    <dgm:cxn modelId="{E3B713E9-9B5B-4096-A372-713179C9F1E5}" type="presOf" srcId="{383B3EF7-551F-4F3B-B644-E328BD043F7F}" destId="{86BEE8EF-0228-4777-B82F-95F32FBDE509}" srcOrd="0" destOrd="0" presId="urn:microsoft.com/office/officeart/2008/layout/LinedList"/>
    <dgm:cxn modelId="{F372CCEA-440A-4F7B-A1A5-B2402AADBFAB}" type="presOf" srcId="{D8BF067A-3B0F-4BF2-88A0-FF9277C3458A}" destId="{F6DF180D-1667-4EFE-BE10-B6E816D0960E}" srcOrd="0" destOrd="0" presId="urn:microsoft.com/office/officeart/2008/layout/LinedList"/>
    <dgm:cxn modelId="{AC2953F2-5379-4CED-A4DD-972EC752744C}" type="presOf" srcId="{357AA9C3-3689-4269-B2FB-E3B3586540D1}" destId="{BF6790D0-0EA4-4F00-9F89-C27E214F41BF}" srcOrd="0" destOrd="0" presId="urn:microsoft.com/office/officeart/2008/layout/LinedList"/>
    <dgm:cxn modelId="{2236B5F8-0D4D-4908-9F3D-E8225B10DC72}" type="presOf" srcId="{DA447D43-CBDA-41D0-BE0F-430BF0A28FB6}" destId="{67E918A7-CC60-457E-BE9C-5D185B2AAC7D}" srcOrd="0" destOrd="0" presId="urn:microsoft.com/office/officeart/2008/layout/LinedList"/>
    <dgm:cxn modelId="{3B906CFA-4695-4882-AE34-08E64A71C754}" type="presOf" srcId="{BEBE38BE-2236-4E0E-B72F-34AD38226DA3}" destId="{71E63BD6-8255-44E8-9A23-08D34D0C785F}" srcOrd="0" destOrd="0" presId="urn:microsoft.com/office/officeart/2008/layout/LinedList"/>
    <dgm:cxn modelId="{2CD6F4FD-9AC0-4DA2-914C-CDB721DF3D6D}" type="presOf" srcId="{2B3D92FE-5160-4F42-BA68-68C6D2AEBBEA}" destId="{6AF04A54-A4A7-45F6-90A4-119697017771}" srcOrd="0" destOrd="0" presId="urn:microsoft.com/office/officeart/2008/layout/LinedList"/>
    <dgm:cxn modelId="{DCDC511A-1F3D-4826-BD4D-B07E78FFF7A2}" type="presParOf" srcId="{95A5297B-5FC2-4FB2-BD32-A3788A8FAB43}" destId="{D5FA64B0-5021-40D4-80A0-F485D4FCE44D}" srcOrd="0" destOrd="0" presId="urn:microsoft.com/office/officeart/2008/layout/LinedList"/>
    <dgm:cxn modelId="{63E73A15-78A2-45B3-9C28-2DEB70873E9E}" type="presParOf" srcId="{95A5297B-5FC2-4FB2-BD32-A3788A8FAB43}" destId="{2F6FE8E5-E56C-4D45-A0C4-4F9312D50F0D}" srcOrd="1" destOrd="0" presId="urn:microsoft.com/office/officeart/2008/layout/LinedList"/>
    <dgm:cxn modelId="{3C56DB8C-E917-4297-ADC3-7D254D57C51A}" type="presParOf" srcId="{2F6FE8E5-E56C-4D45-A0C4-4F9312D50F0D}" destId="{FA2B9FA1-FE25-4D3C-8E63-D244D6F8D458}" srcOrd="0" destOrd="0" presId="urn:microsoft.com/office/officeart/2008/layout/LinedList"/>
    <dgm:cxn modelId="{D0D7C777-A730-4698-80A4-E4174A6F0710}" type="presParOf" srcId="{2F6FE8E5-E56C-4D45-A0C4-4F9312D50F0D}" destId="{5891C7BB-20B6-4782-BF75-D58F13E3C91D}" srcOrd="1" destOrd="0" presId="urn:microsoft.com/office/officeart/2008/layout/LinedList"/>
    <dgm:cxn modelId="{F6B6DD07-00DA-475A-9740-6AB82A348DFC}" type="presParOf" srcId="{5891C7BB-20B6-4782-BF75-D58F13E3C91D}" destId="{AAA435DB-A793-4D71-B2A5-7CDD7234EB23}" srcOrd="0" destOrd="0" presId="urn:microsoft.com/office/officeart/2008/layout/LinedList"/>
    <dgm:cxn modelId="{8FFC6E2E-563B-4F95-AA7D-3C32CEE4A9E4}" type="presParOf" srcId="{5891C7BB-20B6-4782-BF75-D58F13E3C91D}" destId="{487AD523-A971-4A01-84CF-C241296F8943}" srcOrd="1" destOrd="0" presId="urn:microsoft.com/office/officeart/2008/layout/LinedList"/>
    <dgm:cxn modelId="{F71FE184-6220-4BAC-9E93-C5961F7BC2BB}" type="presParOf" srcId="{487AD523-A971-4A01-84CF-C241296F8943}" destId="{97527315-71CB-4191-9288-4AA2D95B3A59}" srcOrd="0" destOrd="0" presId="urn:microsoft.com/office/officeart/2008/layout/LinedList"/>
    <dgm:cxn modelId="{CF671F86-F400-4473-98A5-07B0A416C3F8}" type="presParOf" srcId="{487AD523-A971-4A01-84CF-C241296F8943}" destId="{CD10BF1A-FB3B-4B95-8CC3-3003F95528AA}" srcOrd="1" destOrd="0" presId="urn:microsoft.com/office/officeart/2008/layout/LinedList"/>
    <dgm:cxn modelId="{3F9252E9-A493-429C-A9C5-8D8587575EB7}" type="presParOf" srcId="{487AD523-A971-4A01-84CF-C241296F8943}" destId="{4F75E4E6-6445-4CF0-BF86-01B9DEFDAD90}" srcOrd="2" destOrd="0" presId="urn:microsoft.com/office/officeart/2008/layout/LinedList"/>
    <dgm:cxn modelId="{2B10D95B-ABE0-4AF1-B39D-A0D84B424263}" type="presParOf" srcId="{5891C7BB-20B6-4782-BF75-D58F13E3C91D}" destId="{87E974E0-8FC5-423F-ADEB-7D9E8E0B70F6}" srcOrd="2" destOrd="0" presId="urn:microsoft.com/office/officeart/2008/layout/LinedList"/>
    <dgm:cxn modelId="{DE1B5DF8-652B-450C-825C-103DBCEC1B7D}" type="presParOf" srcId="{5891C7BB-20B6-4782-BF75-D58F13E3C91D}" destId="{025B2F34-99A6-451E-9FCA-9965E7713599}" srcOrd="3" destOrd="0" presId="urn:microsoft.com/office/officeart/2008/layout/LinedList"/>
    <dgm:cxn modelId="{D222E740-D23C-4C49-808B-00BDB803AF58}" type="presParOf" srcId="{5891C7BB-20B6-4782-BF75-D58F13E3C91D}" destId="{E7BCDEDF-F956-4613-8AC2-11EB8D083D6C}" srcOrd="4" destOrd="0" presId="urn:microsoft.com/office/officeart/2008/layout/LinedList"/>
    <dgm:cxn modelId="{E6BBF3B8-C92C-417C-B98B-E2EE2041FD7D}" type="presParOf" srcId="{E7BCDEDF-F956-4613-8AC2-11EB8D083D6C}" destId="{DBDC14F8-8007-41BF-8D59-4C49D4949B5C}" srcOrd="0" destOrd="0" presId="urn:microsoft.com/office/officeart/2008/layout/LinedList"/>
    <dgm:cxn modelId="{8F3B5E86-1EB8-4227-8013-2766204CEC18}" type="presParOf" srcId="{E7BCDEDF-F956-4613-8AC2-11EB8D083D6C}" destId="{BF6790D0-0EA4-4F00-9F89-C27E214F41BF}" srcOrd="1" destOrd="0" presId="urn:microsoft.com/office/officeart/2008/layout/LinedList"/>
    <dgm:cxn modelId="{13A4B112-3426-4AFE-ABA9-7E43D3B6DC0A}" type="presParOf" srcId="{E7BCDEDF-F956-4613-8AC2-11EB8D083D6C}" destId="{87B8D3C2-EF91-4797-9596-D2F1BC193125}" srcOrd="2" destOrd="0" presId="urn:microsoft.com/office/officeart/2008/layout/LinedList"/>
    <dgm:cxn modelId="{88AD7166-FF42-4B7A-BC33-85D51C77D2CE}" type="presParOf" srcId="{5891C7BB-20B6-4782-BF75-D58F13E3C91D}" destId="{E93F3FA5-6BC2-4CAB-9586-DF6282894415}" srcOrd="5" destOrd="0" presId="urn:microsoft.com/office/officeart/2008/layout/LinedList"/>
    <dgm:cxn modelId="{0ACFE0B4-4E7D-4964-A08D-4A76D46D9484}" type="presParOf" srcId="{5891C7BB-20B6-4782-BF75-D58F13E3C91D}" destId="{BB119F7D-5B58-44D6-BB4D-C79E6F22A035}" srcOrd="6" destOrd="0" presId="urn:microsoft.com/office/officeart/2008/layout/LinedList"/>
    <dgm:cxn modelId="{658B82D5-5B48-4B3B-99C8-5AF7FFB58B61}" type="presParOf" srcId="{5891C7BB-20B6-4782-BF75-D58F13E3C91D}" destId="{1BEB01A9-BC21-4101-AD17-CC241DBBDD75}" srcOrd="7" destOrd="0" presId="urn:microsoft.com/office/officeart/2008/layout/LinedList"/>
    <dgm:cxn modelId="{2AE83BF7-9FDA-4431-8E94-8CE0CC890765}" type="presParOf" srcId="{1BEB01A9-BC21-4101-AD17-CC241DBBDD75}" destId="{C2B65AC2-2C23-4646-9831-17AF90955459}" srcOrd="0" destOrd="0" presId="urn:microsoft.com/office/officeart/2008/layout/LinedList"/>
    <dgm:cxn modelId="{794D8A8B-B8C5-45D0-BCCA-F82C67397836}" type="presParOf" srcId="{1BEB01A9-BC21-4101-AD17-CC241DBBDD75}" destId="{163178F4-0DFF-4A63-AA61-2C5EFFCE1640}" srcOrd="1" destOrd="0" presId="urn:microsoft.com/office/officeart/2008/layout/LinedList"/>
    <dgm:cxn modelId="{B3AE2129-36E4-4A03-87B6-58C91BE8543E}" type="presParOf" srcId="{1BEB01A9-BC21-4101-AD17-CC241DBBDD75}" destId="{88BC604B-4361-42FB-B308-72A9DE500014}" srcOrd="2" destOrd="0" presId="urn:microsoft.com/office/officeart/2008/layout/LinedList"/>
    <dgm:cxn modelId="{631C1C20-5546-44B4-B15A-7883A7766B83}" type="presParOf" srcId="{5891C7BB-20B6-4782-BF75-D58F13E3C91D}" destId="{BAA84302-6A1A-4D5B-8889-5599DCA35227}" srcOrd="8" destOrd="0" presId="urn:microsoft.com/office/officeart/2008/layout/LinedList"/>
    <dgm:cxn modelId="{E00EB323-46EA-483F-8E53-EDBC79A2E528}" type="presParOf" srcId="{5891C7BB-20B6-4782-BF75-D58F13E3C91D}" destId="{569406F4-A681-4D31-803A-358DD214F420}" srcOrd="9" destOrd="0" presId="urn:microsoft.com/office/officeart/2008/layout/LinedList"/>
    <dgm:cxn modelId="{44406109-B136-418B-81EE-9941701D032C}" type="presParOf" srcId="{5891C7BB-20B6-4782-BF75-D58F13E3C91D}" destId="{622C7AAA-831E-4E22-86BC-8EEAAB5EB60D}" srcOrd="10" destOrd="0" presId="urn:microsoft.com/office/officeart/2008/layout/LinedList"/>
    <dgm:cxn modelId="{ADEC7CA4-B162-4F8D-8458-91138DD59F1A}" type="presParOf" srcId="{622C7AAA-831E-4E22-86BC-8EEAAB5EB60D}" destId="{F51369FF-A571-4D36-B710-88D64E19D345}" srcOrd="0" destOrd="0" presId="urn:microsoft.com/office/officeart/2008/layout/LinedList"/>
    <dgm:cxn modelId="{917E0332-0ABA-4E4F-88B6-0C5B740A7D45}" type="presParOf" srcId="{622C7AAA-831E-4E22-86BC-8EEAAB5EB60D}" destId="{EDB918B3-F53E-466E-91FA-2EACFFD7A4EF}" srcOrd="1" destOrd="0" presId="urn:microsoft.com/office/officeart/2008/layout/LinedList"/>
    <dgm:cxn modelId="{F532361D-22FB-488A-9B02-034D0027C879}" type="presParOf" srcId="{622C7AAA-831E-4E22-86BC-8EEAAB5EB60D}" destId="{F3F95314-C0A8-4F61-A3DC-C1A554B3134F}" srcOrd="2" destOrd="0" presId="urn:microsoft.com/office/officeart/2008/layout/LinedList"/>
    <dgm:cxn modelId="{DEB253B5-33C4-4CAC-80FC-F4F7EEFD45B7}" type="presParOf" srcId="{5891C7BB-20B6-4782-BF75-D58F13E3C91D}" destId="{2EC369C1-9BEA-4F2E-90EF-7DC31D2D5272}" srcOrd="11" destOrd="0" presId="urn:microsoft.com/office/officeart/2008/layout/LinedList"/>
    <dgm:cxn modelId="{0EAE2953-594B-44FB-B6D6-E3EBF67D9208}" type="presParOf" srcId="{5891C7BB-20B6-4782-BF75-D58F13E3C91D}" destId="{BAE760E5-BD18-412C-BC6F-DE41AA9CF549}" srcOrd="12" destOrd="0" presId="urn:microsoft.com/office/officeart/2008/layout/LinedList"/>
    <dgm:cxn modelId="{6DFC09FF-E083-4136-BB54-FC4A4AECA47B}" type="presParOf" srcId="{95A5297B-5FC2-4FB2-BD32-A3788A8FAB43}" destId="{192FA3E8-D2F8-438C-88D1-F6564E5F339E}" srcOrd="2" destOrd="0" presId="urn:microsoft.com/office/officeart/2008/layout/LinedList"/>
    <dgm:cxn modelId="{B65563C9-0474-4D99-B099-8BDBE2C11CAB}" type="presParOf" srcId="{95A5297B-5FC2-4FB2-BD32-A3788A8FAB43}" destId="{98D58F8A-43CF-4C6A-8E34-A662F7420603}" srcOrd="3" destOrd="0" presId="urn:microsoft.com/office/officeart/2008/layout/LinedList"/>
    <dgm:cxn modelId="{6E955678-1A72-4E75-BED9-E15C54E4A02B}" type="presParOf" srcId="{98D58F8A-43CF-4C6A-8E34-A662F7420603}" destId="{6AF04A54-A4A7-45F6-90A4-119697017771}" srcOrd="0" destOrd="0" presId="urn:microsoft.com/office/officeart/2008/layout/LinedList"/>
    <dgm:cxn modelId="{E04ABFEC-A799-4183-A013-374B4702794A}" type="presParOf" srcId="{98D58F8A-43CF-4C6A-8E34-A662F7420603}" destId="{D8910702-B458-40CD-81CE-9D3DF355A7AD}" srcOrd="1" destOrd="0" presId="urn:microsoft.com/office/officeart/2008/layout/LinedList"/>
    <dgm:cxn modelId="{9DAC41C8-6759-419D-89F3-338900604F5E}" type="presParOf" srcId="{D8910702-B458-40CD-81CE-9D3DF355A7AD}" destId="{EB3B2EB9-F950-460A-A49A-83FC93A4F218}" srcOrd="0" destOrd="0" presId="urn:microsoft.com/office/officeart/2008/layout/LinedList"/>
    <dgm:cxn modelId="{8BA95D57-50B6-4760-97CB-502B1DBAFE34}" type="presParOf" srcId="{D8910702-B458-40CD-81CE-9D3DF355A7AD}" destId="{CA293086-FBB8-468D-B143-1C4A6B41F9D3}" srcOrd="1" destOrd="0" presId="urn:microsoft.com/office/officeart/2008/layout/LinedList"/>
    <dgm:cxn modelId="{2EDBE75F-B869-49C3-B473-11AB69140C96}" type="presParOf" srcId="{CA293086-FBB8-468D-B143-1C4A6B41F9D3}" destId="{DD6C9F02-B7B6-498E-8D7D-AD413C4B7FE0}" srcOrd="0" destOrd="0" presId="urn:microsoft.com/office/officeart/2008/layout/LinedList"/>
    <dgm:cxn modelId="{E64ED593-B232-40A9-B808-156EB37432A6}" type="presParOf" srcId="{CA293086-FBB8-468D-B143-1C4A6B41F9D3}" destId="{E6A6258C-6DDE-42B1-8647-34D6A35B53F9}" srcOrd="1" destOrd="0" presId="urn:microsoft.com/office/officeart/2008/layout/LinedList"/>
    <dgm:cxn modelId="{71195878-7BED-4163-ABA3-1EDEB6599471}" type="presParOf" srcId="{CA293086-FBB8-468D-B143-1C4A6B41F9D3}" destId="{46755B07-B4B6-44AF-926A-952661EDE7B3}" srcOrd="2" destOrd="0" presId="urn:microsoft.com/office/officeart/2008/layout/LinedList"/>
    <dgm:cxn modelId="{1D508EBF-78C3-41E7-B589-A90FEAF84767}" type="presParOf" srcId="{D8910702-B458-40CD-81CE-9D3DF355A7AD}" destId="{FDF58619-7D0B-461C-A6B9-730D63772B2D}" srcOrd="2" destOrd="0" presId="urn:microsoft.com/office/officeart/2008/layout/LinedList"/>
    <dgm:cxn modelId="{0F5BBCC2-95B0-4587-AFB0-4E61A660878A}" type="presParOf" srcId="{D8910702-B458-40CD-81CE-9D3DF355A7AD}" destId="{9737A04D-9108-4E6F-B5A0-201DC031A0B9}" srcOrd="3" destOrd="0" presId="urn:microsoft.com/office/officeart/2008/layout/LinedList"/>
    <dgm:cxn modelId="{E87EE900-339E-4C93-965F-5300A518B421}" type="presParOf" srcId="{D8910702-B458-40CD-81CE-9D3DF355A7AD}" destId="{D1A3CB2A-3B1E-4DDE-991B-F1CF09927F4F}" srcOrd="4" destOrd="0" presId="urn:microsoft.com/office/officeart/2008/layout/LinedList"/>
    <dgm:cxn modelId="{8C75C17C-4564-4B60-910B-E1FFE87116A7}" type="presParOf" srcId="{D1A3CB2A-3B1E-4DDE-991B-F1CF09927F4F}" destId="{941E3121-E2A8-4AC9-A984-579D17AC00AC}" srcOrd="0" destOrd="0" presId="urn:microsoft.com/office/officeart/2008/layout/LinedList"/>
    <dgm:cxn modelId="{E540D47B-E3AA-40B3-948F-EDDE4694E548}" type="presParOf" srcId="{D1A3CB2A-3B1E-4DDE-991B-F1CF09927F4F}" destId="{86BEE8EF-0228-4777-B82F-95F32FBDE509}" srcOrd="1" destOrd="0" presId="urn:microsoft.com/office/officeart/2008/layout/LinedList"/>
    <dgm:cxn modelId="{7C10D8FF-CC47-434F-9210-EFA11A222169}" type="presParOf" srcId="{D1A3CB2A-3B1E-4DDE-991B-F1CF09927F4F}" destId="{797D1788-26B4-48F3-AB9E-964B65DCD45D}" srcOrd="2" destOrd="0" presId="urn:microsoft.com/office/officeart/2008/layout/LinedList"/>
    <dgm:cxn modelId="{57360AD5-6E1E-4DBA-8DDD-0EE62460F16E}" type="presParOf" srcId="{D8910702-B458-40CD-81CE-9D3DF355A7AD}" destId="{7E426D54-086E-473C-9B06-2EB6D469641D}" srcOrd="5" destOrd="0" presId="urn:microsoft.com/office/officeart/2008/layout/LinedList"/>
    <dgm:cxn modelId="{7EC61549-96D7-4B86-BD7C-9E8871BF092F}" type="presParOf" srcId="{D8910702-B458-40CD-81CE-9D3DF355A7AD}" destId="{A77F30F2-7FEB-44B8-868A-5DD978872ABE}" srcOrd="6" destOrd="0" presId="urn:microsoft.com/office/officeart/2008/layout/LinedList"/>
    <dgm:cxn modelId="{ADD9EA70-9424-4137-A9F5-BBC0375F273D}" type="presParOf" srcId="{D8910702-B458-40CD-81CE-9D3DF355A7AD}" destId="{86478327-5584-43A3-9EFF-5B1E2738410A}" srcOrd="7" destOrd="0" presId="urn:microsoft.com/office/officeart/2008/layout/LinedList"/>
    <dgm:cxn modelId="{F6C2FF8E-F1B8-4A59-871E-12A2730EFB31}" type="presParOf" srcId="{86478327-5584-43A3-9EFF-5B1E2738410A}" destId="{A493AAED-B4EC-4C03-99BC-D278FA13EA8B}" srcOrd="0" destOrd="0" presId="urn:microsoft.com/office/officeart/2008/layout/LinedList"/>
    <dgm:cxn modelId="{AAD79502-C27E-4436-82BB-F99D8110B06C}" type="presParOf" srcId="{86478327-5584-43A3-9EFF-5B1E2738410A}" destId="{F6DF180D-1667-4EFE-BE10-B6E816D0960E}" srcOrd="1" destOrd="0" presId="urn:microsoft.com/office/officeart/2008/layout/LinedList"/>
    <dgm:cxn modelId="{FE44ADEA-AEA9-4513-85D1-43AFA8996F28}" type="presParOf" srcId="{86478327-5584-43A3-9EFF-5B1E2738410A}" destId="{52E1F2C9-CDC1-4575-B05F-8CF470E72EC0}" srcOrd="2" destOrd="0" presId="urn:microsoft.com/office/officeart/2008/layout/LinedList"/>
    <dgm:cxn modelId="{FFB966FE-62F8-4594-8B6B-27F8ACBD82B2}" type="presParOf" srcId="{D8910702-B458-40CD-81CE-9D3DF355A7AD}" destId="{B1DF6DF0-CC6F-4D45-806C-B2E2D2B7C30D}" srcOrd="8" destOrd="0" presId="urn:microsoft.com/office/officeart/2008/layout/LinedList"/>
    <dgm:cxn modelId="{DEDED71A-C0FF-4067-BB1E-D537918ADDD9}" type="presParOf" srcId="{D8910702-B458-40CD-81CE-9D3DF355A7AD}" destId="{E118F404-E64E-4CCC-90B5-2A0699BA341A}" srcOrd="9" destOrd="0" presId="urn:microsoft.com/office/officeart/2008/layout/LinedList"/>
    <dgm:cxn modelId="{84FFC473-9FE5-4340-992A-2E074B89000A}" type="presParOf" srcId="{D8910702-B458-40CD-81CE-9D3DF355A7AD}" destId="{DDAF2C27-D5B9-4A02-B22F-D55BF42CB356}" srcOrd="10" destOrd="0" presId="urn:microsoft.com/office/officeart/2008/layout/LinedList"/>
    <dgm:cxn modelId="{0EC58135-7993-492A-9EAC-000C75E27C11}" type="presParOf" srcId="{DDAF2C27-D5B9-4A02-B22F-D55BF42CB356}" destId="{1F0837A2-123E-4F95-BC18-402A6EC1D664}" srcOrd="0" destOrd="0" presId="urn:microsoft.com/office/officeart/2008/layout/LinedList"/>
    <dgm:cxn modelId="{711A54A5-F73D-45A4-A1D5-0DDDF05CDFBA}" type="presParOf" srcId="{DDAF2C27-D5B9-4A02-B22F-D55BF42CB356}" destId="{67E918A7-CC60-457E-BE9C-5D185B2AAC7D}" srcOrd="1" destOrd="0" presId="urn:microsoft.com/office/officeart/2008/layout/LinedList"/>
    <dgm:cxn modelId="{6FB5ED2A-098A-47E0-A554-51F7ECF0A81F}" type="presParOf" srcId="{DDAF2C27-D5B9-4A02-B22F-D55BF42CB356}" destId="{B23B0A5E-B7C6-4798-B6BE-BC21B90169DE}" srcOrd="2" destOrd="0" presId="urn:microsoft.com/office/officeart/2008/layout/LinedList"/>
    <dgm:cxn modelId="{135766F1-92CB-444A-91AC-3CC319B5E52A}" type="presParOf" srcId="{D8910702-B458-40CD-81CE-9D3DF355A7AD}" destId="{A3F31CAE-4A8C-498A-9CDA-3B479FDA7758}" srcOrd="11" destOrd="0" presId="urn:microsoft.com/office/officeart/2008/layout/LinedList"/>
    <dgm:cxn modelId="{7E8DF9B1-E59A-4417-8CAF-7346B47886BF}" type="presParOf" srcId="{D8910702-B458-40CD-81CE-9D3DF355A7AD}" destId="{87B91DD4-7B2A-49EF-A94F-8440FC35FACA}" srcOrd="12" destOrd="0" presId="urn:microsoft.com/office/officeart/2008/layout/LinedList"/>
    <dgm:cxn modelId="{57151718-07D7-4235-85E9-A5B56AE3ACF7}" type="presParOf" srcId="{95A5297B-5FC2-4FB2-BD32-A3788A8FAB43}" destId="{6650D869-6D42-4526-886C-820A50193698}" srcOrd="4" destOrd="0" presId="urn:microsoft.com/office/officeart/2008/layout/LinedList"/>
    <dgm:cxn modelId="{4AC7B136-8EF4-40B0-9336-06E197089F6B}" type="presParOf" srcId="{95A5297B-5FC2-4FB2-BD32-A3788A8FAB43}" destId="{00D19A25-E6AE-41BF-B23F-1EA1E2F2D725}" srcOrd="5" destOrd="0" presId="urn:microsoft.com/office/officeart/2008/layout/LinedList"/>
    <dgm:cxn modelId="{E1F58E01-7B35-49C6-9355-DBD8A851DA1E}" type="presParOf" srcId="{00D19A25-E6AE-41BF-B23F-1EA1E2F2D725}" destId="{7D5EF18E-D8D3-42A3-A9B4-78FEEA0775B2}" srcOrd="0" destOrd="0" presId="urn:microsoft.com/office/officeart/2008/layout/LinedList"/>
    <dgm:cxn modelId="{DC54EF16-0A14-4155-A6DB-196BCED19D9F}" type="presParOf" srcId="{00D19A25-E6AE-41BF-B23F-1EA1E2F2D725}" destId="{0FBEBDBC-8001-446C-810B-6A413CC6E77D}" srcOrd="1" destOrd="0" presId="urn:microsoft.com/office/officeart/2008/layout/LinedList"/>
    <dgm:cxn modelId="{1E07C8BE-3411-464C-93EC-46374996BB31}" type="presParOf" srcId="{0FBEBDBC-8001-446C-810B-6A413CC6E77D}" destId="{E18A0126-22C8-4805-9B31-DD2DFE0C4797}" srcOrd="0" destOrd="0" presId="urn:microsoft.com/office/officeart/2008/layout/LinedList"/>
    <dgm:cxn modelId="{1E23128F-1251-4E5A-B5E6-1BCFB2498E89}" type="presParOf" srcId="{0FBEBDBC-8001-446C-810B-6A413CC6E77D}" destId="{012F4E5D-E766-4327-AB4D-A0BB70583E44}" srcOrd="1" destOrd="0" presId="urn:microsoft.com/office/officeart/2008/layout/LinedList"/>
    <dgm:cxn modelId="{72683BF2-BA7E-40FF-9614-0720DD65B5F0}" type="presParOf" srcId="{012F4E5D-E766-4327-AB4D-A0BB70583E44}" destId="{85288BAB-25C5-4DEF-8E73-07C50E42F31C}" srcOrd="0" destOrd="0" presId="urn:microsoft.com/office/officeart/2008/layout/LinedList"/>
    <dgm:cxn modelId="{D2BEEBD1-D4B5-4C26-BC6E-CBFDEB115F10}" type="presParOf" srcId="{012F4E5D-E766-4327-AB4D-A0BB70583E44}" destId="{71E63BD6-8255-44E8-9A23-08D34D0C785F}" srcOrd="1" destOrd="0" presId="urn:microsoft.com/office/officeart/2008/layout/LinedList"/>
    <dgm:cxn modelId="{FC222FE6-2602-4F19-AB83-7E37B9FD4095}" type="presParOf" srcId="{012F4E5D-E766-4327-AB4D-A0BB70583E44}" destId="{E4577CC8-A06F-4035-8A68-835E3701CB94}" srcOrd="2" destOrd="0" presId="urn:microsoft.com/office/officeart/2008/layout/LinedList"/>
    <dgm:cxn modelId="{B81EE3E4-111B-47A1-BDDD-4822D6322E99}" type="presParOf" srcId="{0FBEBDBC-8001-446C-810B-6A413CC6E77D}" destId="{7290A049-A3D3-4CC3-B587-2386542AB994}" srcOrd="2" destOrd="0" presId="urn:microsoft.com/office/officeart/2008/layout/LinedList"/>
    <dgm:cxn modelId="{953CA50B-7D1F-484E-9887-C03B5E082DB7}" type="presParOf" srcId="{0FBEBDBC-8001-446C-810B-6A413CC6E77D}" destId="{FA030352-800C-4744-87D4-C7CABB0B2605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540F172-1E83-4520-917B-8784402C64F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AD2D40EC-8F13-4EF4-9F05-5076769359C9}">
      <dgm:prSet phldrT="[Texto]"/>
      <dgm:spPr/>
      <dgm:t>
        <a:bodyPr/>
        <a:lstStyle/>
        <a:p>
          <a:r>
            <a:rPr lang="ru-RU" b="1" dirty="0"/>
            <a:t>Улучшение</a:t>
          </a:r>
          <a:endParaRPr lang="pt-PT" b="1" dirty="0"/>
        </a:p>
      </dgm:t>
    </dgm:pt>
    <dgm:pt modelId="{CF9DD796-6426-4F10-9B28-D010CA44C688}" type="parTrans" cxnId="{A982E967-1BF4-4CEE-AA52-6E3DCD6FB8BC}">
      <dgm:prSet/>
      <dgm:spPr/>
      <dgm:t>
        <a:bodyPr/>
        <a:lstStyle/>
        <a:p>
          <a:endParaRPr lang="pt-PT"/>
        </a:p>
      </dgm:t>
    </dgm:pt>
    <dgm:pt modelId="{663C92EA-1CDD-456E-BFD2-54D305BD9B16}" type="sibTrans" cxnId="{A982E967-1BF4-4CEE-AA52-6E3DCD6FB8BC}">
      <dgm:prSet/>
      <dgm:spPr/>
      <dgm:t>
        <a:bodyPr/>
        <a:lstStyle/>
        <a:p>
          <a:endParaRPr lang="pt-PT"/>
        </a:p>
      </dgm:t>
    </dgm:pt>
    <dgm:pt modelId="{0593F4CC-FD0E-4B7E-A586-C2389621547B}">
      <dgm:prSet phldrT="[Texto]" custT="1"/>
      <dgm:spPr/>
      <dgm:t>
        <a:bodyPr/>
        <a:lstStyle/>
        <a:p>
          <a:r>
            <a:rPr lang="ru-RU" sz="1800" dirty="0"/>
            <a:t>Первоначальные</a:t>
          </a:r>
          <a:r>
            <a:rPr lang="ru-RU" sz="2000" dirty="0"/>
            <a:t> отзывы</a:t>
          </a:r>
          <a:endParaRPr lang="pt-PT" sz="2000" dirty="0"/>
        </a:p>
      </dgm:t>
    </dgm:pt>
    <dgm:pt modelId="{2BC4E41A-9B0D-4151-850E-CAAAA1025C73}" type="parTrans" cxnId="{4C5A0B1C-4FB0-41B9-AAF2-E9F070F067F2}">
      <dgm:prSet/>
      <dgm:spPr/>
      <dgm:t>
        <a:bodyPr/>
        <a:lstStyle/>
        <a:p>
          <a:endParaRPr lang="pt-PT"/>
        </a:p>
      </dgm:t>
    </dgm:pt>
    <dgm:pt modelId="{635F9358-8D0C-443F-8D95-0352E73AA8D0}" type="sibTrans" cxnId="{4C5A0B1C-4FB0-41B9-AAF2-E9F070F067F2}">
      <dgm:prSet/>
      <dgm:spPr/>
      <dgm:t>
        <a:bodyPr/>
        <a:lstStyle/>
        <a:p>
          <a:endParaRPr lang="pt-PT"/>
        </a:p>
      </dgm:t>
    </dgm:pt>
    <dgm:pt modelId="{7A93FD3A-ACD0-4884-A7D9-39992ACC451A}">
      <dgm:prSet phldrT="[Texto]"/>
      <dgm:spPr/>
      <dgm:t>
        <a:bodyPr/>
        <a:lstStyle/>
        <a:p>
          <a:endParaRPr lang="pt-PT"/>
        </a:p>
      </dgm:t>
    </dgm:pt>
    <dgm:pt modelId="{B642A200-E09D-4682-888E-3AB58F0A8A9D}" type="parTrans" cxnId="{1FD63A12-65C0-4A4C-8353-C54F165789AC}">
      <dgm:prSet/>
      <dgm:spPr/>
      <dgm:t>
        <a:bodyPr/>
        <a:lstStyle/>
        <a:p>
          <a:endParaRPr lang="pt-PT"/>
        </a:p>
      </dgm:t>
    </dgm:pt>
    <dgm:pt modelId="{491157EC-0DE3-4362-BCBD-F509E2D0B085}" type="sibTrans" cxnId="{1FD63A12-65C0-4A4C-8353-C54F165789AC}">
      <dgm:prSet/>
      <dgm:spPr/>
      <dgm:t>
        <a:bodyPr/>
        <a:lstStyle/>
        <a:p>
          <a:endParaRPr lang="pt-PT"/>
        </a:p>
      </dgm:t>
    </dgm:pt>
    <dgm:pt modelId="{2E2247E5-6ADE-4B2B-981F-A60DC495DF9C}">
      <dgm:prSet phldrT="[Texto]" custT="1"/>
      <dgm:spPr/>
      <dgm:t>
        <a:bodyPr/>
        <a:lstStyle/>
        <a:p>
          <a:r>
            <a:rPr lang="ru-RU" sz="2000" dirty="0"/>
            <a:t>Обучение</a:t>
          </a:r>
          <a:endParaRPr lang="pt-PT" sz="2000" dirty="0"/>
        </a:p>
      </dgm:t>
    </dgm:pt>
    <dgm:pt modelId="{BE46C412-82F3-41BD-BBA1-886C93FC2CAA}" type="parTrans" cxnId="{39C55E98-D75C-4AF8-8807-6AF4464856BB}">
      <dgm:prSet/>
      <dgm:spPr/>
      <dgm:t>
        <a:bodyPr/>
        <a:lstStyle/>
        <a:p>
          <a:endParaRPr lang="pt-PT"/>
        </a:p>
      </dgm:t>
    </dgm:pt>
    <dgm:pt modelId="{8485A724-AF0D-4689-AD74-A5FCCDE1958F}" type="sibTrans" cxnId="{39C55E98-D75C-4AF8-8807-6AF4464856BB}">
      <dgm:prSet/>
      <dgm:spPr/>
      <dgm:t>
        <a:bodyPr/>
        <a:lstStyle/>
        <a:p>
          <a:endParaRPr lang="pt-PT"/>
        </a:p>
      </dgm:t>
    </dgm:pt>
    <dgm:pt modelId="{B44FCBFB-800A-4192-B162-8DFCB6E41798}">
      <dgm:prSet phldrT="[Texto]" custT="1"/>
      <dgm:spPr/>
      <dgm:t>
        <a:bodyPr/>
        <a:lstStyle/>
        <a:p>
          <a:r>
            <a:rPr lang="ru-RU" sz="2000" dirty="0"/>
            <a:t>Оценка воздействия</a:t>
          </a:r>
          <a:endParaRPr lang="pt-PT" sz="2000" dirty="0"/>
        </a:p>
      </dgm:t>
    </dgm:pt>
    <dgm:pt modelId="{0D998656-20BF-4DC1-BE7B-6E876737BD88}" type="parTrans" cxnId="{8A3E768B-C1D0-4087-B972-39A454C946D9}">
      <dgm:prSet/>
      <dgm:spPr/>
      <dgm:t>
        <a:bodyPr/>
        <a:lstStyle/>
        <a:p>
          <a:endParaRPr lang="pt-PT"/>
        </a:p>
      </dgm:t>
    </dgm:pt>
    <dgm:pt modelId="{E71AA7AA-4D19-476A-9E33-6755036A53FD}" type="sibTrans" cxnId="{8A3E768B-C1D0-4087-B972-39A454C946D9}">
      <dgm:prSet/>
      <dgm:spPr/>
      <dgm:t>
        <a:bodyPr/>
        <a:lstStyle/>
        <a:p>
          <a:endParaRPr lang="pt-PT"/>
        </a:p>
      </dgm:t>
    </dgm:pt>
    <dgm:pt modelId="{DF899BFB-C805-449B-BC88-66E6B5F622BD}">
      <dgm:prSet phldrT="[Texto]" custT="1"/>
      <dgm:spPr/>
      <dgm:t>
        <a:bodyPr/>
        <a:lstStyle/>
        <a:p>
          <a:r>
            <a:rPr lang="ru-RU" sz="2000" dirty="0"/>
            <a:t>Производитель-</a:t>
          </a:r>
          <a:r>
            <a:rPr lang="ru-RU" sz="2000" dirty="0" err="1"/>
            <a:t>ность</a:t>
          </a:r>
          <a:endParaRPr lang="pt-PT" sz="2000" dirty="0"/>
        </a:p>
      </dgm:t>
    </dgm:pt>
    <dgm:pt modelId="{B1E28FCC-7FB5-4DDC-868C-4A374E42BB4F}" type="parTrans" cxnId="{28D7CF76-B66E-4805-8BC6-93513943D3CF}">
      <dgm:prSet/>
      <dgm:spPr/>
      <dgm:t>
        <a:bodyPr/>
        <a:lstStyle/>
        <a:p>
          <a:endParaRPr lang="pt-PT"/>
        </a:p>
      </dgm:t>
    </dgm:pt>
    <dgm:pt modelId="{1BED5255-A80A-4E1C-87BF-D6CDCDD1841A}" type="sibTrans" cxnId="{28D7CF76-B66E-4805-8BC6-93513943D3CF}">
      <dgm:prSet/>
      <dgm:spPr/>
      <dgm:t>
        <a:bodyPr/>
        <a:lstStyle/>
        <a:p>
          <a:endParaRPr lang="pt-PT"/>
        </a:p>
      </dgm:t>
    </dgm:pt>
    <dgm:pt modelId="{64A4ADF7-E789-4BB3-AB4F-7A25798BE485}" type="pres">
      <dgm:prSet presAssocID="{0540F172-1E83-4520-917B-8784402C64F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804F82E-DBD4-40FA-AAFE-195FF499AAFF}" type="pres">
      <dgm:prSet presAssocID="{AD2D40EC-8F13-4EF4-9F05-5076769359C9}" presName="centerShape" presStyleLbl="node0" presStyleIdx="0" presStyleCnt="1"/>
      <dgm:spPr/>
    </dgm:pt>
    <dgm:pt modelId="{4E1A2231-DF9C-4EF8-9EA3-0333AC029493}" type="pres">
      <dgm:prSet presAssocID="{2BC4E41A-9B0D-4151-850E-CAAAA1025C73}" presName="parTrans" presStyleLbl="bgSibTrans2D1" presStyleIdx="0" presStyleCnt="4"/>
      <dgm:spPr/>
    </dgm:pt>
    <dgm:pt modelId="{2D66464D-131D-48A6-8285-301F83D657DB}" type="pres">
      <dgm:prSet presAssocID="{0593F4CC-FD0E-4B7E-A586-C2389621547B}" presName="node" presStyleLbl="node1" presStyleIdx="0" presStyleCnt="4">
        <dgm:presLayoutVars>
          <dgm:bulletEnabled val="1"/>
        </dgm:presLayoutVars>
      </dgm:prSet>
      <dgm:spPr/>
    </dgm:pt>
    <dgm:pt modelId="{2151ABC8-0A47-40F7-9DAC-61D409D3DF5B}" type="pres">
      <dgm:prSet presAssocID="{BE46C412-82F3-41BD-BBA1-886C93FC2CAA}" presName="parTrans" presStyleLbl="bgSibTrans2D1" presStyleIdx="1" presStyleCnt="4"/>
      <dgm:spPr/>
    </dgm:pt>
    <dgm:pt modelId="{CB509202-4BEA-4D11-8DFF-0E7C424BF507}" type="pres">
      <dgm:prSet presAssocID="{2E2247E5-6ADE-4B2B-981F-A60DC495DF9C}" presName="node" presStyleLbl="node1" presStyleIdx="1" presStyleCnt="4">
        <dgm:presLayoutVars>
          <dgm:bulletEnabled val="1"/>
        </dgm:presLayoutVars>
      </dgm:prSet>
      <dgm:spPr/>
    </dgm:pt>
    <dgm:pt modelId="{7E8A9EB9-26F7-4802-B165-96F97031E847}" type="pres">
      <dgm:prSet presAssocID="{B1E28FCC-7FB5-4DDC-868C-4A374E42BB4F}" presName="parTrans" presStyleLbl="bgSibTrans2D1" presStyleIdx="2" presStyleCnt="4"/>
      <dgm:spPr/>
    </dgm:pt>
    <dgm:pt modelId="{7C3C4374-DDC1-46FF-9981-CF579529CC4D}" type="pres">
      <dgm:prSet presAssocID="{DF899BFB-C805-449B-BC88-66E6B5F622BD}" presName="node" presStyleLbl="node1" presStyleIdx="2" presStyleCnt="4">
        <dgm:presLayoutVars>
          <dgm:bulletEnabled val="1"/>
        </dgm:presLayoutVars>
      </dgm:prSet>
      <dgm:spPr/>
    </dgm:pt>
    <dgm:pt modelId="{0A0953E1-D168-426F-8469-A0B3F2D70257}" type="pres">
      <dgm:prSet presAssocID="{0D998656-20BF-4DC1-BE7B-6E876737BD88}" presName="parTrans" presStyleLbl="bgSibTrans2D1" presStyleIdx="3" presStyleCnt="4"/>
      <dgm:spPr/>
    </dgm:pt>
    <dgm:pt modelId="{BC7EE1E2-5F4C-4CF7-AD81-4AF0089CD50E}" type="pres">
      <dgm:prSet presAssocID="{B44FCBFB-800A-4192-B162-8DFCB6E41798}" presName="node" presStyleLbl="node1" presStyleIdx="3" presStyleCnt="4">
        <dgm:presLayoutVars>
          <dgm:bulletEnabled val="1"/>
        </dgm:presLayoutVars>
      </dgm:prSet>
      <dgm:spPr/>
    </dgm:pt>
  </dgm:ptLst>
  <dgm:cxnLst>
    <dgm:cxn modelId="{13A9C506-FFAD-4F2B-8914-AD5667424474}" type="presOf" srcId="{B1E28FCC-7FB5-4DDC-868C-4A374E42BB4F}" destId="{7E8A9EB9-26F7-4802-B165-96F97031E847}" srcOrd="0" destOrd="0" presId="urn:microsoft.com/office/officeart/2005/8/layout/radial4"/>
    <dgm:cxn modelId="{1FD63A12-65C0-4A4C-8353-C54F165789AC}" srcId="{0540F172-1E83-4520-917B-8784402C64F1}" destId="{7A93FD3A-ACD0-4884-A7D9-39992ACC451A}" srcOrd="1" destOrd="0" parTransId="{B642A200-E09D-4682-888E-3AB58F0A8A9D}" sibTransId="{491157EC-0DE3-4362-BCBD-F509E2D0B085}"/>
    <dgm:cxn modelId="{8A0B031C-85DD-47A1-BBAE-5CAD8E30EC34}" type="presOf" srcId="{AD2D40EC-8F13-4EF4-9F05-5076769359C9}" destId="{8804F82E-DBD4-40FA-AAFE-195FF499AAFF}" srcOrd="0" destOrd="0" presId="urn:microsoft.com/office/officeart/2005/8/layout/radial4"/>
    <dgm:cxn modelId="{4C5A0B1C-4FB0-41B9-AAF2-E9F070F067F2}" srcId="{AD2D40EC-8F13-4EF4-9F05-5076769359C9}" destId="{0593F4CC-FD0E-4B7E-A586-C2389621547B}" srcOrd="0" destOrd="0" parTransId="{2BC4E41A-9B0D-4151-850E-CAAAA1025C73}" sibTransId="{635F9358-8D0C-443F-8D95-0352E73AA8D0}"/>
    <dgm:cxn modelId="{F875F022-3473-4F67-968A-E10D0F41D3F3}" type="presOf" srcId="{0D998656-20BF-4DC1-BE7B-6E876737BD88}" destId="{0A0953E1-D168-426F-8469-A0B3F2D70257}" srcOrd="0" destOrd="0" presId="urn:microsoft.com/office/officeart/2005/8/layout/radial4"/>
    <dgm:cxn modelId="{20582032-3D7C-4AC2-86DA-7ABBA28575AF}" type="presOf" srcId="{0540F172-1E83-4520-917B-8784402C64F1}" destId="{64A4ADF7-E789-4BB3-AB4F-7A25798BE485}" srcOrd="0" destOrd="0" presId="urn:microsoft.com/office/officeart/2005/8/layout/radial4"/>
    <dgm:cxn modelId="{FABFEC42-9F4E-44EB-8F49-8FF8022645BA}" type="presOf" srcId="{BE46C412-82F3-41BD-BBA1-886C93FC2CAA}" destId="{2151ABC8-0A47-40F7-9DAC-61D409D3DF5B}" srcOrd="0" destOrd="0" presId="urn:microsoft.com/office/officeart/2005/8/layout/radial4"/>
    <dgm:cxn modelId="{A982E967-1BF4-4CEE-AA52-6E3DCD6FB8BC}" srcId="{0540F172-1E83-4520-917B-8784402C64F1}" destId="{AD2D40EC-8F13-4EF4-9F05-5076769359C9}" srcOrd="0" destOrd="0" parTransId="{CF9DD796-6426-4F10-9B28-D010CA44C688}" sibTransId="{663C92EA-1CDD-456E-BFD2-54D305BD9B16}"/>
    <dgm:cxn modelId="{28D7CF76-B66E-4805-8BC6-93513943D3CF}" srcId="{AD2D40EC-8F13-4EF4-9F05-5076769359C9}" destId="{DF899BFB-C805-449B-BC88-66E6B5F622BD}" srcOrd="2" destOrd="0" parTransId="{B1E28FCC-7FB5-4DDC-868C-4A374E42BB4F}" sibTransId="{1BED5255-A80A-4E1C-87BF-D6CDCDD1841A}"/>
    <dgm:cxn modelId="{8A3E768B-C1D0-4087-B972-39A454C946D9}" srcId="{AD2D40EC-8F13-4EF4-9F05-5076769359C9}" destId="{B44FCBFB-800A-4192-B162-8DFCB6E41798}" srcOrd="3" destOrd="0" parTransId="{0D998656-20BF-4DC1-BE7B-6E876737BD88}" sibTransId="{E71AA7AA-4D19-476A-9E33-6755036A53FD}"/>
    <dgm:cxn modelId="{39C55E98-D75C-4AF8-8807-6AF4464856BB}" srcId="{AD2D40EC-8F13-4EF4-9F05-5076769359C9}" destId="{2E2247E5-6ADE-4B2B-981F-A60DC495DF9C}" srcOrd="1" destOrd="0" parTransId="{BE46C412-82F3-41BD-BBA1-886C93FC2CAA}" sibTransId="{8485A724-AF0D-4689-AD74-A5FCCDE1958F}"/>
    <dgm:cxn modelId="{BFEF44AB-2536-4DDD-86DC-1822E2023D9A}" type="presOf" srcId="{0593F4CC-FD0E-4B7E-A586-C2389621547B}" destId="{2D66464D-131D-48A6-8285-301F83D657DB}" srcOrd="0" destOrd="0" presId="urn:microsoft.com/office/officeart/2005/8/layout/radial4"/>
    <dgm:cxn modelId="{B01923D5-6FCD-41A8-9D31-936BDBA91FAC}" type="presOf" srcId="{B44FCBFB-800A-4192-B162-8DFCB6E41798}" destId="{BC7EE1E2-5F4C-4CF7-AD81-4AF0089CD50E}" srcOrd="0" destOrd="0" presId="urn:microsoft.com/office/officeart/2005/8/layout/radial4"/>
    <dgm:cxn modelId="{AF68F0E1-5FAE-40EA-B49A-0C4D378BE3BE}" type="presOf" srcId="{2BC4E41A-9B0D-4151-850E-CAAAA1025C73}" destId="{4E1A2231-DF9C-4EF8-9EA3-0333AC029493}" srcOrd="0" destOrd="0" presId="urn:microsoft.com/office/officeart/2005/8/layout/radial4"/>
    <dgm:cxn modelId="{7257A7E4-8ADF-460A-BEC0-EB46B1F8E312}" type="presOf" srcId="{2E2247E5-6ADE-4B2B-981F-A60DC495DF9C}" destId="{CB509202-4BEA-4D11-8DFF-0E7C424BF507}" srcOrd="0" destOrd="0" presId="urn:microsoft.com/office/officeart/2005/8/layout/radial4"/>
    <dgm:cxn modelId="{993788EE-05FD-4E79-B8E9-5256F74FE4BB}" type="presOf" srcId="{DF899BFB-C805-449B-BC88-66E6B5F622BD}" destId="{7C3C4374-DDC1-46FF-9981-CF579529CC4D}" srcOrd="0" destOrd="0" presId="urn:microsoft.com/office/officeart/2005/8/layout/radial4"/>
    <dgm:cxn modelId="{935933F9-EB77-4F48-ABB2-88C723E0D815}" type="presParOf" srcId="{64A4ADF7-E789-4BB3-AB4F-7A25798BE485}" destId="{8804F82E-DBD4-40FA-AAFE-195FF499AAFF}" srcOrd="0" destOrd="0" presId="urn:microsoft.com/office/officeart/2005/8/layout/radial4"/>
    <dgm:cxn modelId="{421DDC92-AFCA-4F90-833D-F75762D64B42}" type="presParOf" srcId="{64A4ADF7-E789-4BB3-AB4F-7A25798BE485}" destId="{4E1A2231-DF9C-4EF8-9EA3-0333AC029493}" srcOrd="1" destOrd="0" presId="urn:microsoft.com/office/officeart/2005/8/layout/radial4"/>
    <dgm:cxn modelId="{DAC3E1F3-828B-4F6C-8D3A-FFA2A8952D2B}" type="presParOf" srcId="{64A4ADF7-E789-4BB3-AB4F-7A25798BE485}" destId="{2D66464D-131D-48A6-8285-301F83D657DB}" srcOrd="2" destOrd="0" presId="urn:microsoft.com/office/officeart/2005/8/layout/radial4"/>
    <dgm:cxn modelId="{5BF36AA1-0F1E-4F1B-B4A5-C7F59172FA0F}" type="presParOf" srcId="{64A4ADF7-E789-4BB3-AB4F-7A25798BE485}" destId="{2151ABC8-0A47-40F7-9DAC-61D409D3DF5B}" srcOrd="3" destOrd="0" presId="urn:microsoft.com/office/officeart/2005/8/layout/radial4"/>
    <dgm:cxn modelId="{6AC864CE-A3B6-4570-9EA1-9F5986D6A6B7}" type="presParOf" srcId="{64A4ADF7-E789-4BB3-AB4F-7A25798BE485}" destId="{CB509202-4BEA-4D11-8DFF-0E7C424BF507}" srcOrd="4" destOrd="0" presId="urn:microsoft.com/office/officeart/2005/8/layout/radial4"/>
    <dgm:cxn modelId="{F1B41C95-8F67-4A5A-AAFF-5FE7CF0F5457}" type="presParOf" srcId="{64A4ADF7-E789-4BB3-AB4F-7A25798BE485}" destId="{7E8A9EB9-26F7-4802-B165-96F97031E847}" srcOrd="5" destOrd="0" presId="urn:microsoft.com/office/officeart/2005/8/layout/radial4"/>
    <dgm:cxn modelId="{B153591A-B656-46B4-81BA-FB60439E8E20}" type="presParOf" srcId="{64A4ADF7-E789-4BB3-AB4F-7A25798BE485}" destId="{7C3C4374-DDC1-46FF-9981-CF579529CC4D}" srcOrd="6" destOrd="0" presId="urn:microsoft.com/office/officeart/2005/8/layout/radial4"/>
    <dgm:cxn modelId="{40B49564-E844-49B6-A956-C12399199932}" type="presParOf" srcId="{64A4ADF7-E789-4BB3-AB4F-7A25798BE485}" destId="{0A0953E1-D168-426F-8469-A0B3F2D70257}" srcOrd="7" destOrd="0" presId="urn:microsoft.com/office/officeart/2005/8/layout/radial4"/>
    <dgm:cxn modelId="{BD21986E-684A-49F4-A630-59285E65C8F4}" type="presParOf" srcId="{64A4ADF7-E789-4BB3-AB4F-7A25798BE485}" destId="{BC7EE1E2-5F4C-4CF7-AD81-4AF0089CD50E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05878AC-E057-4A21-BFBF-BEB03CE8AA59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A7482D73-8863-420B-B89E-09F713CC0B18}">
      <dgm:prSet phldrT="[Texto]" custT="1"/>
      <dgm:spPr/>
      <dgm:t>
        <a:bodyPr/>
        <a:lstStyle/>
        <a:p>
          <a:endParaRPr lang="pt-PT" sz="9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r>
            <a:rPr lang="ru-RU" sz="1500" b="1" dirty="0">
              <a:latin typeface="Calibri" panose="020F0502020204030204" pitchFamily="34" charset="0"/>
              <a:cs typeface="Calibri" panose="020F0502020204030204" pitchFamily="34" charset="0"/>
            </a:rPr>
            <a:t>ТРЕНДЫ
ПОЛИТИКИ</a:t>
          </a:r>
          <a:endParaRPr lang="pt-PT" sz="15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8566F38-C44D-4F64-A245-5143A16E2A07}" type="parTrans" cxnId="{282E1E21-38EB-4792-B80F-37F01B555557}">
      <dgm:prSet/>
      <dgm:spPr/>
      <dgm:t>
        <a:bodyPr/>
        <a:lstStyle/>
        <a:p>
          <a:endParaRPr lang="pt-PT"/>
        </a:p>
      </dgm:t>
    </dgm:pt>
    <dgm:pt modelId="{E2835F8B-52ED-416F-BBCB-A1B7A06DD8CA}" type="sibTrans" cxnId="{282E1E21-38EB-4792-B80F-37F01B555557}">
      <dgm:prSet/>
      <dgm:spPr/>
      <dgm:t>
        <a:bodyPr/>
        <a:lstStyle/>
        <a:p>
          <a:endParaRPr lang="pt-PT"/>
        </a:p>
      </dgm:t>
    </dgm:pt>
    <dgm:pt modelId="{9CC59CF6-73E2-4457-96EA-D23F717A114A}">
      <dgm:prSet phldrT="[Texto]" custT="1"/>
      <dgm:spPr>
        <a:noFill/>
      </dgm:spPr>
      <dgm:t>
        <a:bodyPr/>
        <a:lstStyle/>
        <a:p>
          <a:r>
            <a:rPr lang="pt-PT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ТРЕНДЫ </a:t>
          </a:r>
          <a:r>
            <a:rPr lang="ru-RU" sz="1600" b="0" dirty="0">
              <a:latin typeface="Calibri" panose="020F0502020204030204" pitchFamily="34" charset="0"/>
              <a:cs typeface="Calibri" panose="020F0502020204030204" pitchFamily="34" charset="0"/>
            </a:rPr>
            <a:t>ПОТРЕБИТЕЛЕЙ / КОМПАНИЙ 
  ПРАВОВАЯ БАЗА/ ПОЛИТИКА
  БЕНЧМАРК / ЗАИНТЕРЕСОВАННЫЕ СТОРОНЫ / ПРОЕКТЫ ЕС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2787AB7-8C93-4164-8EA5-041ECB64739B}" type="parTrans" cxnId="{E16346F5-71EF-4C79-AF30-2227D186C5AE}">
      <dgm:prSet/>
      <dgm:spPr/>
      <dgm:t>
        <a:bodyPr/>
        <a:lstStyle/>
        <a:p>
          <a:endParaRPr lang="pt-PT"/>
        </a:p>
      </dgm:t>
    </dgm:pt>
    <dgm:pt modelId="{A385CA9B-1E48-47B5-925E-0BE587205FB0}" type="sibTrans" cxnId="{E16346F5-71EF-4C79-AF30-2227D186C5AE}">
      <dgm:prSet/>
      <dgm:spPr/>
      <dgm:t>
        <a:bodyPr/>
        <a:lstStyle/>
        <a:p>
          <a:endParaRPr lang="pt-PT"/>
        </a:p>
      </dgm:t>
    </dgm:pt>
    <dgm:pt modelId="{05E81D63-89D4-404A-A835-6D832052A092}">
      <dgm:prSet phldrT="[Texto]"/>
      <dgm:spPr/>
      <dgm:t>
        <a:bodyPr/>
        <a:lstStyle/>
        <a:p>
          <a:r>
            <a: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ПРОФИЛИ</a:t>
          </a:r>
          <a:endParaRPr lang="pt-PT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24CC817-1930-42A2-822C-1CD275E30C17}" type="parTrans" cxnId="{A19EA130-9A12-4A1C-8171-B4065873BFA0}">
      <dgm:prSet/>
      <dgm:spPr/>
      <dgm:t>
        <a:bodyPr/>
        <a:lstStyle/>
        <a:p>
          <a:endParaRPr lang="pt-PT"/>
        </a:p>
      </dgm:t>
    </dgm:pt>
    <dgm:pt modelId="{F8D27F3D-5209-4DC2-BC9A-7FF0CD178699}" type="sibTrans" cxnId="{A19EA130-9A12-4A1C-8171-B4065873BFA0}">
      <dgm:prSet/>
      <dgm:spPr/>
      <dgm:t>
        <a:bodyPr/>
        <a:lstStyle/>
        <a:p>
          <a:endParaRPr lang="pt-PT"/>
        </a:p>
      </dgm:t>
    </dgm:pt>
    <dgm:pt modelId="{91E7900E-D796-4AEB-8B47-ECE1393F4897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ПРИОРИТЕТЫ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A965897-1AA9-4C45-8585-7845E73ECB3F}" type="parTrans" cxnId="{9B38F3CD-5DF3-45DC-B1DA-C1F8EE362222}">
      <dgm:prSet/>
      <dgm:spPr/>
      <dgm:t>
        <a:bodyPr/>
        <a:lstStyle/>
        <a:p>
          <a:endParaRPr lang="pt-PT"/>
        </a:p>
      </dgm:t>
    </dgm:pt>
    <dgm:pt modelId="{CCE92499-C1B9-4E47-98AB-F8D418B2F1A2}" type="sibTrans" cxnId="{9B38F3CD-5DF3-45DC-B1DA-C1F8EE362222}">
      <dgm:prSet/>
      <dgm:spPr/>
      <dgm:t>
        <a:bodyPr/>
        <a:lstStyle/>
        <a:p>
          <a:endParaRPr lang="pt-PT"/>
        </a:p>
      </dgm:t>
    </dgm:pt>
    <dgm:pt modelId="{D80FCB07-7CC3-47ED-BDBD-425014909364}">
      <dgm:prSet phldrT="[Texto]"/>
      <dgm:spPr/>
      <dgm:t>
        <a:bodyPr/>
        <a:lstStyle/>
        <a:p>
          <a:r>
            <a: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D8E0ADD-75C1-4B13-9320-67D9AC67166A}" type="parTrans" cxnId="{5ADEDDAE-754E-43C0-94EC-394FE23FFC9E}">
      <dgm:prSet/>
      <dgm:spPr/>
      <dgm:t>
        <a:bodyPr/>
        <a:lstStyle/>
        <a:p>
          <a:endParaRPr lang="pt-PT"/>
        </a:p>
      </dgm:t>
    </dgm:pt>
    <dgm:pt modelId="{CA9EEA15-08A7-4E82-88DF-673707FE00A4}" type="sibTrans" cxnId="{5ADEDDAE-754E-43C0-94EC-394FE23FFC9E}">
      <dgm:prSet/>
      <dgm:spPr/>
      <dgm:t>
        <a:bodyPr/>
        <a:lstStyle/>
        <a:p>
          <a:endParaRPr lang="pt-PT"/>
        </a:p>
      </dgm:t>
    </dgm:pt>
    <dgm:pt modelId="{472FB75E-7D84-4453-A663-53844C0666B6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ИНСТРУМЕНТЫ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AFECF78-AEA2-4B03-8107-438844BFC849}" type="parTrans" cxnId="{BB516CD6-B83E-49ED-AD74-3D36AEF82730}">
      <dgm:prSet/>
      <dgm:spPr/>
      <dgm:t>
        <a:bodyPr/>
        <a:lstStyle/>
        <a:p>
          <a:endParaRPr lang="pt-PT"/>
        </a:p>
      </dgm:t>
    </dgm:pt>
    <dgm:pt modelId="{60D7F633-2F60-4171-A6E8-6D0BE3A89863}" type="sibTrans" cxnId="{BB516CD6-B83E-49ED-AD74-3D36AEF82730}">
      <dgm:prSet/>
      <dgm:spPr/>
      <dgm:t>
        <a:bodyPr/>
        <a:lstStyle/>
        <a:p>
          <a:endParaRPr lang="pt-PT"/>
        </a:p>
      </dgm:t>
    </dgm:pt>
    <dgm:pt modelId="{D744D389-7FEA-4F5D-8EBF-F3C633937820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МЕТОДОЛОГИИ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A81C54A-B37A-458E-B583-ADCCAB27E474}" type="parTrans" cxnId="{B47238AB-9F68-401B-9599-C9A934CC4D50}">
      <dgm:prSet/>
      <dgm:spPr/>
      <dgm:t>
        <a:bodyPr/>
        <a:lstStyle/>
        <a:p>
          <a:endParaRPr lang="pt-PT"/>
        </a:p>
      </dgm:t>
    </dgm:pt>
    <dgm:pt modelId="{DAFEA6F6-1F99-4DF1-ACB8-9ADF13458437}" type="sibTrans" cxnId="{B47238AB-9F68-401B-9599-C9A934CC4D50}">
      <dgm:prSet/>
      <dgm:spPr/>
      <dgm:t>
        <a:bodyPr/>
        <a:lstStyle/>
        <a:p>
          <a:endParaRPr lang="pt-PT"/>
        </a:p>
      </dgm:t>
    </dgm:pt>
    <dgm:pt modelId="{A7CB52C1-175C-4D68-B6DC-FDBCBC349EA0}">
      <dgm:prSet phldrT="[Texto]"/>
      <dgm:spPr/>
      <dgm:t>
        <a:bodyPr/>
        <a:lstStyle/>
        <a:p>
          <a:r>
            <a: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pt-PT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5C25DE8-2928-47C0-84B8-9ABD73BFA482}" type="parTrans" cxnId="{E6FE2EC7-0F2F-42D1-B14A-CA66222E2114}">
      <dgm:prSet/>
      <dgm:spPr/>
      <dgm:t>
        <a:bodyPr/>
        <a:lstStyle/>
        <a:p>
          <a:endParaRPr lang="pt-PT"/>
        </a:p>
      </dgm:t>
    </dgm:pt>
    <dgm:pt modelId="{0986409C-F619-4333-917A-5D42FFEDD44F}" type="sibTrans" cxnId="{E6FE2EC7-0F2F-42D1-B14A-CA66222E2114}">
      <dgm:prSet/>
      <dgm:spPr/>
      <dgm:t>
        <a:bodyPr/>
        <a:lstStyle/>
        <a:p>
          <a:endParaRPr lang="pt-PT"/>
        </a:p>
      </dgm:t>
    </dgm:pt>
    <dgm:pt modelId="{37D461E5-2E3C-4AC8-9860-930C54B2DB7E}">
      <dgm:prSet/>
      <dgm:spPr/>
      <dgm:t>
        <a:bodyPr/>
        <a:lstStyle/>
        <a:p>
          <a:endParaRPr lang="pt-PT" sz="800"/>
        </a:p>
      </dgm:t>
    </dgm:pt>
    <dgm:pt modelId="{E15E8227-6D27-409A-935D-D7DB3474E1A7}" type="parTrans" cxnId="{4ACAC8A5-DDAB-4F20-9042-0CE4E1A2F123}">
      <dgm:prSet/>
      <dgm:spPr/>
      <dgm:t>
        <a:bodyPr/>
        <a:lstStyle/>
        <a:p>
          <a:endParaRPr lang="pt-PT"/>
        </a:p>
      </dgm:t>
    </dgm:pt>
    <dgm:pt modelId="{0D5E1CBE-2E11-46CC-B41C-943A5B699AB6}" type="sibTrans" cxnId="{4ACAC8A5-DDAB-4F20-9042-0CE4E1A2F123}">
      <dgm:prSet/>
      <dgm:spPr/>
      <dgm:t>
        <a:bodyPr/>
        <a:lstStyle/>
        <a:p>
          <a:endParaRPr lang="pt-PT"/>
        </a:p>
      </dgm:t>
    </dgm:pt>
    <dgm:pt modelId="{22832020-D8ED-44B7-BA3A-3D2434E257B8}">
      <dgm:prSet/>
      <dgm:spPr/>
      <dgm:t>
        <a:bodyPr/>
        <a:lstStyle/>
        <a:p>
          <a:endParaRPr lang="pt-PT" sz="800" dirty="0"/>
        </a:p>
      </dgm:t>
    </dgm:pt>
    <dgm:pt modelId="{7834BAF8-9C2A-4DC7-ADF2-21AAF9D5A20F}" type="parTrans" cxnId="{6D3624B9-1B33-4089-BC90-0DA6C0355E96}">
      <dgm:prSet/>
      <dgm:spPr/>
      <dgm:t>
        <a:bodyPr/>
        <a:lstStyle/>
        <a:p>
          <a:endParaRPr lang="pt-PT"/>
        </a:p>
      </dgm:t>
    </dgm:pt>
    <dgm:pt modelId="{3D0F535B-FADD-4556-89E2-8A2EEB854BDE}" type="sibTrans" cxnId="{6D3624B9-1B33-4089-BC90-0DA6C0355E96}">
      <dgm:prSet/>
      <dgm:spPr/>
      <dgm:t>
        <a:bodyPr/>
        <a:lstStyle/>
        <a:p>
          <a:endParaRPr lang="pt-PT"/>
        </a:p>
      </dgm:t>
    </dgm:pt>
    <dgm:pt modelId="{BEC51963-3910-4CC5-9294-57491E3BEABD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РЕАКЦИЯ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F175CBF-031F-4906-8851-F972799A3F6B}" type="parTrans" cxnId="{C53F02BD-E36A-43DD-BDA9-5B3DCAF204D4}">
      <dgm:prSet/>
      <dgm:spPr/>
      <dgm:t>
        <a:bodyPr/>
        <a:lstStyle/>
        <a:p>
          <a:endParaRPr lang="pt-PT"/>
        </a:p>
      </dgm:t>
    </dgm:pt>
    <dgm:pt modelId="{6F1918EA-FA6C-4CAA-AB7A-3066B352B966}" type="sibTrans" cxnId="{C53F02BD-E36A-43DD-BDA9-5B3DCAF204D4}">
      <dgm:prSet/>
      <dgm:spPr/>
      <dgm:t>
        <a:bodyPr/>
        <a:lstStyle/>
        <a:p>
          <a:endParaRPr lang="pt-PT"/>
        </a:p>
      </dgm:t>
    </dgm:pt>
    <dgm:pt modelId="{AFD24BDB-56FE-4C1C-ABEC-CB2012834811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ВЛИЯНИЕ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520CC1F-0441-4662-8BBF-C0375DEC40CA}" type="parTrans" cxnId="{7E8E4EE3-2AEE-4A84-9F5B-B51C4BC45179}">
      <dgm:prSet/>
      <dgm:spPr/>
      <dgm:t>
        <a:bodyPr/>
        <a:lstStyle/>
        <a:p>
          <a:endParaRPr lang="pt-PT"/>
        </a:p>
      </dgm:t>
    </dgm:pt>
    <dgm:pt modelId="{E8CD568C-2C7B-48E4-98C4-779C7BC6F0CE}" type="sibTrans" cxnId="{7E8E4EE3-2AEE-4A84-9F5B-B51C4BC45179}">
      <dgm:prSet/>
      <dgm:spPr/>
      <dgm:t>
        <a:bodyPr/>
        <a:lstStyle/>
        <a:p>
          <a:endParaRPr lang="pt-PT"/>
        </a:p>
      </dgm:t>
    </dgm:pt>
    <dgm:pt modelId="{546EF86F-7A1A-4687-A82F-EE43948BDD67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 ВОЗДЕЙСТВИЯ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6A2239F-E778-40AE-9BF7-F0044D0A4BA7}" type="parTrans" cxnId="{4FF2C24F-7F5D-446D-92D5-237B09146785}">
      <dgm:prSet/>
      <dgm:spPr/>
      <dgm:t>
        <a:bodyPr/>
        <a:lstStyle/>
        <a:p>
          <a:endParaRPr lang="pt-PT"/>
        </a:p>
      </dgm:t>
    </dgm:pt>
    <dgm:pt modelId="{1256667D-F084-4C35-A6D3-2565DE9A54A1}" type="sibTrans" cxnId="{4FF2C24F-7F5D-446D-92D5-237B09146785}">
      <dgm:prSet/>
      <dgm:spPr/>
      <dgm:t>
        <a:bodyPr/>
        <a:lstStyle/>
        <a:p>
          <a:endParaRPr lang="pt-PT"/>
        </a:p>
      </dgm:t>
    </dgm:pt>
    <dgm:pt modelId="{2AB09CC2-BAD5-4E8B-B0C4-6F18B7886F24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НАЛИЧИЕ ВРЕМЕНИ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3C87290-5608-4CA7-BCF5-DA0AC63C8A59}" type="parTrans" cxnId="{90255AB1-9310-420F-ADCF-C7DE594FFA1E}">
      <dgm:prSet/>
      <dgm:spPr/>
      <dgm:t>
        <a:bodyPr/>
        <a:lstStyle/>
        <a:p>
          <a:endParaRPr lang="pt-PT"/>
        </a:p>
      </dgm:t>
    </dgm:pt>
    <dgm:pt modelId="{BE6598E4-CDFA-4FC3-AFBE-E7A49D952B04}" type="sibTrans" cxnId="{90255AB1-9310-420F-ADCF-C7DE594FFA1E}">
      <dgm:prSet/>
      <dgm:spPr/>
      <dgm:t>
        <a:bodyPr/>
        <a:lstStyle/>
        <a:p>
          <a:endParaRPr lang="pt-PT"/>
        </a:p>
      </dgm:t>
    </dgm:pt>
    <dgm:pt modelId="{A36BE154-4567-4ED7-BFDA-033FEC7E1559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КОЛИЧЕСТВО СТАЖЕРОВ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2C62995-B8C8-4361-87FC-1927E34D71A5}" type="parTrans" cxnId="{3353F11F-0ECD-4732-BE92-806DAFD5D511}">
      <dgm:prSet/>
      <dgm:spPr/>
      <dgm:t>
        <a:bodyPr/>
        <a:lstStyle/>
        <a:p>
          <a:endParaRPr lang="pt-PT"/>
        </a:p>
      </dgm:t>
    </dgm:pt>
    <dgm:pt modelId="{97336BC8-14A3-499E-811D-171393FC7826}" type="sibTrans" cxnId="{3353F11F-0ECD-4732-BE92-806DAFD5D511}">
      <dgm:prSet/>
      <dgm:spPr/>
      <dgm:t>
        <a:bodyPr/>
        <a:lstStyle/>
        <a:p>
          <a:endParaRPr lang="pt-PT"/>
        </a:p>
      </dgm:t>
    </dgm:pt>
    <dgm:pt modelId="{9D3AAE2F-2C94-47CB-B9A4-E4A7E2527FC8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ДИЗАЙН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48E3DBC-70AD-448A-A13F-D7385DAA71E8}" type="parTrans" cxnId="{5ADF0C15-1B27-46C0-A638-FBD397C42A5E}">
      <dgm:prSet/>
      <dgm:spPr/>
      <dgm:t>
        <a:bodyPr/>
        <a:lstStyle/>
        <a:p>
          <a:endParaRPr lang="pt-PT"/>
        </a:p>
      </dgm:t>
    </dgm:pt>
    <dgm:pt modelId="{34A1A68C-47ED-43F5-90B4-63620D35F640}" type="sibTrans" cxnId="{5ADF0C15-1B27-46C0-A638-FBD397C42A5E}">
      <dgm:prSet/>
      <dgm:spPr/>
      <dgm:t>
        <a:bodyPr/>
        <a:lstStyle/>
        <a:p>
          <a:endParaRPr lang="pt-PT"/>
        </a:p>
      </dgm:t>
    </dgm:pt>
    <dgm:pt modelId="{15FFCC87-5326-4390-8397-70A67E8EC362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2678F0B-2C1C-486C-8812-B5E1E98AF423}" type="parTrans" cxnId="{86C76BD4-3CC9-4157-B4AE-9A3B8E992C01}">
      <dgm:prSet/>
      <dgm:spPr/>
      <dgm:t>
        <a:bodyPr/>
        <a:lstStyle/>
        <a:p>
          <a:endParaRPr lang="pt-PT"/>
        </a:p>
      </dgm:t>
    </dgm:pt>
    <dgm:pt modelId="{07AD98DF-B3A1-4744-9744-7DE8CF749F32}" type="sibTrans" cxnId="{86C76BD4-3CC9-4157-B4AE-9A3B8E992C01}">
      <dgm:prSet/>
      <dgm:spPr/>
      <dgm:t>
        <a:bodyPr/>
        <a:lstStyle/>
        <a:p>
          <a:endParaRPr lang="pt-PT"/>
        </a:p>
      </dgm:t>
    </dgm:pt>
    <dgm:pt modelId="{C462333F-3802-4D12-BCE1-9013C91B1600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ПОВЕДЕНИЕ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086247F-C91B-4909-BEBB-D1797CEBA94A}" type="parTrans" cxnId="{CD8F1516-61AE-4EF6-B70D-2451D8510462}">
      <dgm:prSet/>
      <dgm:spPr/>
      <dgm:t>
        <a:bodyPr/>
        <a:lstStyle/>
        <a:p>
          <a:endParaRPr lang="pt-PT"/>
        </a:p>
      </dgm:t>
    </dgm:pt>
    <dgm:pt modelId="{697AAE6E-B3ED-4D4F-BD74-44DBC39EA9B6}" type="sibTrans" cxnId="{CD8F1516-61AE-4EF6-B70D-2451D8510462}">
      <dgm:prSet/>
      <dgm:spPr/>
      <dgm:t>
        <a:bodyPr/>
        <a:lstStyle/>
        <a:p>
          <a:endParaRPr lang="pt-PT"/>
        </a:p>
      </dgm:t>
    </dgm:pt>
    <dgm:pt modelId="{081E0EFB-2457-4403-B25A-0E1E321ADDD9}" type="pres">
      <dgm:prSet presAssocID="{305878AC-E057-4A21-BFBF-BEB03CE8AA59}" presName="linearFlow" presStyleCnt="0">
        <dgm:presLayoutVars>
          <dgm:dir/>
          <dgm:animLvl val="lvl"/>
          <dgm:resizeHandles val="exact"/>
        </dgm:presLayoutVars>
      </dgm:prSet>
      <dgm:spPr/>
    </dgm:pt>
    <dgm:pt modelId="{D7057869-D921-4E48-A7B1-F8AFE571CC64}" type="pres">
      <dgm:prSet presAssocID="{A7482D73-8863-420B-B89E-09F713CC0B18}" presName="composite" presStyleCnt="0"/>
      <dgm:spPr/>
    </dgm:pt>
    <dgm:pt modelId="{6029DA31-D946-46CA-8A7A-917DD7B6B482}" type="pres">
      <dgm:prSet presAssocID="{A7482D73-8863-420B-B89E-09F713CC0B1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51402128-5345-43EF-BAAA-D3AE51D6709C}" type="pres">
      <dgm:prSet presAssocID="{A7482D73-8863-420B-B89E-09F713CC0B18}" presName="descendantText" presStyleLbl="alignAcc1" presStyleIdx="0" presStyleCnt="4" custScaleY="100000">
        <dgm:presLayoutVars>
          <dgm:bulletEnabled val="1"/>
        </dgm:presLayoutVars>
      </dgm:prSet>
      <dgm:spPr/>
    </dgm:pt>
    <dgm:pt modelId="{DACB158D-9BC8-425B-9A7B-3A5EAEE32FDA}" type="pres">
      <dgm:prSet presAssocID="{E2835F8B-52ED-416F-BBCB-A1B7A06DD8CA}" presName="sp" presStyleCnt="0"/>
      <dgm:spPr/>
    </dgm:pt>
    <dgm:pt modelId="{658A7DF5-E20B-4850-8D35-A0B15BECA207}" type="pres">
      <dgm:prSet presAssocID="{05E81D63-89D4-404A-A835-6D832052A092}" presName="composite" presStyleCnt="0"/>
      <dgm:spPr/>
    </dgm:pt>
    <dgm:pt modelId="{46F327CD-4E22-4A44-B5BE-AC7C9E72001D}" type="pres">
      <dgm:prSet presAssocID="{05E81D63-89D4-404A-A835-6D832052A092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BA6B32E-9507-4F06-8BF9-3774B0E43F1E}" type="pres">
      <dgm:prSet presAssocID="{05E81D63-89D4-404A-A835-6D832052A092}" presName="descendantText" presStyleLbl="alignAcc1" presStyleIdx="1" presStyleCnt="4">
        <dgm:presLayoutVars>
          <dgm:bulletEnabled val="1"/>
        </dgm:presLayoutVars>
      </dgm:prSet>
      <dgm:spPr/>
    </dgm:pt>
    <dgm:pt modelId="{3057C785-945B-4C11-AE38-2D44C1F445C3}" type="pres">
      <dgm:prSet presAssocID="{F8D27F3D-5209-4DC2-BC9A-7FF0CD178699}" presName="sp" presStyleCnt="0"/>
      <dgm:spPr/>
    </dgm:pt>
    <dgm:pt modelId="{10C226A8-C2B6-460B-9C61-477E632AE2A4}" type="pres">
      <dgm:prSet presAssocID="{D80FCB07-7CC3-47ED-BDBD-425014909364}" presName="composite" presStyleCnt="0"/>
      <dgm:spPr/>
    </dgm:pt>
    <dgm:pt modelId="{A5576910-9327-4839-BBEE-9D096D8FA8DA}" type="pres">
      <dgm:prSet presAssocID="{D80FCB07-7CC3-47ED-BDBD-425014909364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0903776E-15B6-408E-A670-E15FE1DEA52F}" type="pres">
      <dgm:prSet presAssocID="{D80FCB07-7CC3-47ED-BDBD-425014909364}" presName="descendantText" presStyleLbl="alignAcc1" presStyleIdx="2" presStyleCnt="4">
        <dgm:presLayoutVars>
          <dgm:bulletEnabled val="1"/>
        </dgm:presLayoutVars>
      </dgm:prSet>
      <dgm:spPr/>
    </dgm:pt>
    <dgm:pt modelId="{85FCC2E7-DF78-4F7D-84E9-1A93C9934B97}" type="pres">
      <dgm:prSet presAssocID="{CA9EEA15-08A7-4E82-88DF-673707FE00A4}" presName="sp" presStyleCnt="0"/>
      <dgm:spPr/>
    </dgm:pt>
    <dgm:pt modelId="{089C0EBB-460A-4369-B641-C0A9AE7C9F75}" type="pres">
      <dgm:prSet presAssocID="{A7CB52C1-175C-4D68-B6DC-FDBCBC349EA0}" presName="composite" presStyleCnt="0"/>
      <dgm:spPr/>
    </dgm:pt>
    <dgm:pt modelId="{94C5AC96-503E-499B-B960-35C0B873BE7C}" type="pres">
      <dgm:prSet presAssocID="{A7CB52C1-175C-4D68-B6DC-FDBCBC349EA0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5ABACE62-7B58-4EE6-AD13-233B886D6440}" type="pres">
      <dgm:prSet presAssocID="{A7CB52C1-175C-4D68-B6DC-FDBCBC349EA0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A5FD106-35EB-4722-88E0-E8A773756CA7}" type="presOf" srcId="{546EF86F-7A1A-4687-A82F-EE43948BDD67}" destId="{ABA6B32E-9507-4F06-8BF9-3774B0E43F1E}" srcOrd="0" destOrd="1" presId="urn:microsoft.com/office/officeart/2005/8/layout/chevron2"/>
    <dgm:cxn modelId="{77848A0E-2932-4D93-8AC7-A3C73176328C}" type="presOf" srcId="{A36BE154-4567-4ED7-BFDA-033FEC7E1559}" destId="{ABA6B32E-9507-4F06-8BF9-3774B0E43F1E}" srcOrd="0" destOrd="3" presId="urn:microsoft.com/office/officeart/2005/8/layout/chevron2"/>
    <dgm:cxn modelId="{5ADF0C15-1B27-46C0-A638-FBD397C42A5E}" srcId="{D80FCB07-7CC3-47ED-BDBD-425014909364}" destId="{9D3AAE2F-2C94-47CB-B9A4-E4A7E2527FC8}" srcOrd="1" destOrd="0" parTransId="{148E3DBC-70AD-448A-A13F-D7385DAA71E8}" sibTransId="{34A1A68C-47ED-43F5-90B4-63620D35F640}"/>
    <dgm:cxn modelId="{CD8F1516-61AE-4EF6-B70D-2451D8510462}" srcId="{A7CB52C1-175C-4D68-B6DC-FDBCBC349EA0}" destId="{C462333F-3802-4D12-BCE1-9013C91B1600}" srcOrd="3" destOrd="0" parTransId="{2086247F-C91B-4909-BEBB-D1797CEBA94A}" sibTransId="{697AAE6E-B3ED-4D4F-BD74-44DBC39EA9B6}"/>
    <dgm:cxn modelId="{3353F11F-0ECD-4732-BE92-806DAFD5D511}" srcId="{05E81D63-89D4-404A-A835-6D832052A092}" destId="{A36BE154-4567-4ED7-BFDA-033FEC7E1559}" srcOrd="3" destOrd="0" parTransId="{72C62995-B8C8-4361-87FC-1927E34D71A5}" sibTransId="{97336BC8-14A3-499E-811D-171393FC7826}"/>
    <dgm:cxn modelId="{78CF8720-7583-4B47-9AD5-F40366F20FCB}" type="presOf" srcId="{305878AC-E057-4A21-BFBF-BEB03CE8AA59}" destId="{081E0EFB-2457-4403-B25A-0E1E321ADDD9}" srcOrd="0" destOrd="0" presId="urn:microsoft.com/office/officeart/2005/8/layout/chevron2"/>
    <dgm:cxn modelId="{282E1E21-38EB-4792-B80F-37F01B555557}" srcId="{305878AC-E057-4A21-BFBF-BEB03CE8AA59}" destId="{A7482D73-8863-420B-B89E-09F713CC0B18}" srcOrd="0" destOrd="0" parTransId="{38566F38-C44D-4F64-A245-5143A16E2A07}" sibTransId="{E2835F8B-52ED-416F-BBCB-A1B7A06DD8CA}"/>
    <dgm:cxn modelId="{A825D22B-A99D-41F5-96F0-7A0DF3D8B37F}" type="presOf" srcId="{A7CB52C1-175C-4D68-B6DC-FDBCBC349EA0}" destId="{94C5AC96-503E-499B-B960-35C0B873BE7C}" srcOrd="0" destOrd="0" presId="urn:microsoft.com/office/officeart/2005/8/layout/chevron2"/>
    <dgm:cxn modelId="{A19EA130-9A12-4A1C-8171-B4065873BFA0}" srcId="{305878AC-E057-4A21-BFBF-BEB03CE8AA59}" destId="{05E81D63-89D4-404A-A835-6D832052A092}" srcOrd="1" destOrd="0" parTransId="{224CC817-1930-42A2-822C-1CD275E30C17}" sibTransId="{F8D27F3D-5209-4DC2-BC9A-7FF0CD178699}"/>
    <dgm:cxn modelId="{221BE233-958A-42AA-80ED-4EB36E759342}" type="presOf" srcId="{9D3AAE2F-2C94-47CB-B9A4-E4A7E2527FC8}" destId="{0903776E-15B6-408E-A670-E15FE1DEA52F}" srcOrd="0" destOrd="1" presId="urn:microsoft.com/office/officeart/2005/8/layout/chevron2"/>
    <dgm:cxn modelId="{E21FFB39-E634-4C33-8BF7-1E2459765825}" type="presOf" srcId="{2AB09CC2-BAD5-4E8B-B0C4-6F18B7886F24}" destId="{ABA6B32E-9507-4F06-8BF9-3774B0E43F1E}" srcOrd="0" destOrd="2" presId="urn:microsoft.com/office/officeart/2005/8/layout/chevron2"/>
    <dgm:cxn modelId="{C60BF45D-7DE5-454F-8BF9-9B7308708B0E}" type="presOf" srcId="{C462333F-3802-4D12-BCE1-9013C91B1600}" destId="{5ABACE62-7B58-4EE6-AD13-233B886D6440}" srcOrd="0" destOrd="3" presId="urn:microsoft.com/office/officeart/2005/8/layout/chevron2"/>
    <dgm:cxn modelId="{EA3A5F65-21E2-48B5-87B8-978477BB6CD5}" type="presOf" srcId="{37D461E5-2E3C-4AC8-9860-930C54B2DB7E}" destId="{5ABACE62-7B58-4EE6-AD13-233B886D6440}" srcOrd="0" destOrd="0" presId="urn:microsoft.com/office/officeart/2005/8/layout/chevron2"/>
    <dgm:cxn modelId="{2BCC7D4B-B219-4E9E-BFE3-7CA6875082A9}" type="presOf" srcId="{D80FCB07-7CC3-47ED-BDBD-425014909364}" destId="{A5576910-9327-4839-BBEE-9D096D8FA8DA}" srcOrd="0" destOrd="0" presId="urn:microsoft.com/office/officeart/2005/8/layout/chevron2"/>
    <dgm:cxn modelId="{9EA5BF6E-4F3C-4457-B363-AAF8171C95DF}" type="presOf" srcId="{15FFCC87-5326-4390-8397-70A67E8EC362}" destId="{5ABACE62-7B58-4EE6-AD13-233B886D6440}" srcOrd="0" destOrd="2" presId="urn:microsoft.com/office/officeart/2005/8/layout/chevron2"/>
    <dgm:cxn modelId="{4FF2C24F-7F5D-446D-92D5-237B09146785}" srcId="{05E81D63-89D4-404A-A835-6D832052A092}" destId="{546EF86F-7A1A-4687-A82F-EE43948BDD67}" srcOrd="1" destOrd="0" parTransId="{86A2239F-E778-40AE-9BF7-F0044D0A4BA7}" sibTransId="{1256667D-F084-4C35-A6D3-2565DE9A54A1}"/>
    <dgm:cxn modelId="{9ECB2C53-637E-434D-9BF1-562483C2A56F}" type="presOf" srcId="{22832020-D8ED-44B7-BA3A-3D2434E257B8}" destId="{5ABACE62-7B58-4EE6-AD13-233B886D6440}" srcOrd="0" destOrd="5" presId="urn:microsoft.com/office/officeart/2005/8/layout/chevron2"/>
    <dgm:cxn modelId="{9483AD78-3297-4C97-8F1C-ECA58ACF2159}" type="presOf" srcId="{05E81D63-89D4-404A-A835-6D832052A092}" destId="{46F327CD-4E22-4A44-B5BE-AC7C9E72001D}" srcOrd="0" destOrd="0" presId="urn:microsoft.com/office/officeart/2005/8/layout/chevron2"/>
    <dgm:cxn modelId="{B43A4C80-43F7-4424-9202-1157F99942FA}" type="presOf" srcId="{D744D389-7FEA-4F5D-8EBF-F3C633937820}" destId="{0903776E-15B6-408E-A670-E15FE1DEA52F}" srcOrd="0" destOrd="2" presId="urn:microsoft.com/office/officeart/2005/8/layout/chevron2"/>
    <dgm:cxn modelId="{707DEE86-AC7A-4261-9F72-DD46C1E70A87}" type="presOf" srcId="{472FB75E-7D84-4453-A663-53844C0666B6}" destId="{0903776E-15B6-408E-A670-E15FE1DEA52F}" srcOrd="0" destOrd="0" presId="urn:microsoft.com/office/officeart/2005/8/layout/chevron2"/>
    <dgm:cxn modelId="{4ACAC8A5-DDAB-4F20-9042-0CE4E1A2F123}" srcId="{A7CB52C1-175C-4D68-B6DC-FDBCBC349EA0}" destId="{37D461E5-2E3C-4AC8-9860-930C54B2DB7E}" srcOrd="0" destOrd="0" parTransId="{E15E8227-6D27-409A-935D-D7DB3474E1A7}" sibTransId="{0D5E1CBE-2E11-46CC-B41C-943A5B699AB6}"/>
    <dgm:cxn modelId="{B47238AB-9F68-401B-9599-C9A934CC4D50}" srcId="{D80FCB07-7CC3-47ED-BDBD-425014909364}" destId="{D744D389-7FEA-4F5D-8EBF-F3C633937820}" srcOrd="2" destOrd="0" parTransId="{1A81C54A-B37A-458E-B583-ADCCAB27E474}" sibTransId="{DAFEA6F6-1F99-4DF1-ACB8-9ADF13458437}"/>
    <dgm:cxn modelId="{5ADEDDAE-754E-43C0-94EC-394FE23FFC9E}" srcId="{305878AC-E057-4A21-BFBF-BEB03CE8AA59}" destId="{D80FCB07-7CC3-47ED-BDBD-425014909364}" srcOrd="2" destOrd="0" parTransId="{8D8E0ADD-75C1-4B13-9320-67D9AC67166A}" sibTransId="{CA9EEA15-08A7-4E82-88DF-673707FE00A4}"/>
    <dgm:cxn modelId="{89C022AF-EEAE-4376-A51D-8E6D00538168}" type="presOf" srcId="{BEC51963-3910-4CC5-9294-57491E3BEABD}" destId="{5ABACE62-7B58-4EE6-AD13-233B886D6440}" srcOrd="0" destOrd="1" presId="urn:microsoft.com/office/officeart/2005/8/layout/chevron2"/>
    <dgm:cxn modelId="{90255AB1-9310-420F-ADCF-C7DE594FFA1E}" srcId="{05E81D63-89D4-404A-A835-6D832052A092}" destId="{2AB09CC2-BAD5-4E8B-B0C4-6F18B7886F24}" srcOrd="2" destOrd="0" parTransId="{53C87290-5608-4CA7-BCF5-DA0AC63C8A59}" sibTransId="{BE6598E4-CDFA-4FC3-AFBE-E7A49D952B04}"/>
    <dgm:cxn modelId="{6D3624B9-1B33-4089-BC90-0DA6C0355E96}" srcId="{A7CB52C1-175C-4D68-B6DC-FDBCBC349EA0}" destId="{22832020-D8ED-44B7-BA3A-3D2434E257B8}" srcOrd="5" destOrd="0" parTransId="{7834BAF8-9C2A-4DC7-ADF2-21AAF9D5A20F}" sibTransId="{3D0F535B-FADD-4556-89E2-8A2EEB854BDE}"/>
    <dgm:cxn modelId="{C53F02BD-E36A-43DD-BDA9-5B3DCAF204D4}" srcId="{A7CB52C1-175C-4D68-B6DC-FDBCBC349EA0}" destId="{BEC51963-3910-4CC5-9294-57491E3BEABD}" srcOrd="1" destOrd="0" parTransId="{6F175CBF-031F-4906-8851-F972799A3F6B}" sibTransId="{6F1918EA-FA6C-4CAA-AB7A-3066B352B966}"/>
    <dgm:cxn modelId="{E6FE2EC7-0F2F-42D1-B14A-CA66222E2114}" srcId="{305878AC-E057-4A21-BFBF-BEB03CE8AA59}" destId="{A7CB52C1-175C-4D68-B6DC-FDBCBC349EA0}" srcOrd="3" destOrd="0" parTransId="{75C25DE8-2928-47C0-84B8-9ABD73BFA482}" sibTransId="{0986409C-F619-4333-917A-5D42FFEDD44F}"/>
    <dgm:cxn modelId="{9B38F3CD-5DF3-45DC-B1DA-C1F8EE362222}" srcId="{05E81D63-89D4-404A-A835-6D832052A092}" destId="{91E7900E-D796-4AEB-8B47-ECE1393F4897}" srcOrd="0" destOrd="0" parTransId="{AA965897-1AA9-4C45-8585-7845E73ECB3F}" sibTransId="{CCE92499-C1B9-4E47-98AB-F8D418B2F1A2}"/>
    <dgm:cxn modelId="{7E1E7CD1-56F3-4337-A94B-0B0934820FD7}" type="presOf" srcId="{91E7900E-D796-4AEB-8B47-ECE1393F4897}" destId="{ABA6B32E-9507-4F06-8BF9-3774B0E43F1E}" srcOrd="0" destOrd="0" presId="urn:microsoft.com/office/officeart/2005/8/layout/chevron2"/>
    <dgm:cxn modelId="{86C76BD4-3CC9-4157-B4AE-9A3B8E992C01}" srcId="{A7CB52C1-175C-4D68-B6DC-FDBCBC349EA0}" destId="{15FFCC87-5326-4390-8397-70A67E8EC362}" srcOrd="2" destOrd="0" parTransId="{02678F0B-2C1C-486C-8812-B5E1E98AF423}" sibTransId="{07AD98DF-B3A1-4744-9744-7DE8CF749F32}"/>
    <dgm:cxn modelId="{2A3A9AD5-B29A-483C-A633-AA08B3311ED8}" type="presOf" srcId="{A7482D73-8863-420B-B89E-09F713CC0B18}" destId="{6029DA31-D946-46CA-8A7A-917DD7B6B482}" srcOrd="0" destOrd="0" presId="urn:microsoft.com/office/officeart/2005/8/layout/chevron2"/>
    <dgm:cxn modelId="{BB516CD6-B83E-49ED-AD74-3D36AEF82730}" srcId="{D80FCB07-7CC3-47ED-BDBD-425014909364}" destId="{472FB75E-7D84-4453-A663-53844C0666B6}" srcOrd="0" destOrd="0" parTransId="{0AFECF78-AEA2-4B03-8107-438844BFC849}" sibTransId="{60D7F633-2F60-4171-A6E8-6D0BE3A89863}"/>
    <dgm:cxn modelId="{7E8E4EE3-2AEE-4A84-9F5B-B51C4BC45179}" srcId="{A7CB52C1-175C-4D68-B6DC-FDBCBC349EA0}" destId="{AFD24BDB-56FE-4C1C-ABEC-CB2012834811}" srcOrd="4" destOrd="0" parTransId="{1520CC1F-0441-4662-8BBF-C0375DEC40CA}" sibTransId="{E8CD568C-2C7B-48E4-98C4-779C7BC6F0CE}"/>
    <dgm:cxn modelId="{B13875E7-7AA1-47FA-954B-C3F423A7B7A7}" type="presOf" srcId="{AFD24BDB-56FE-4C1C-ABEC-CB2012834811}" destId="{5ABACE62-7B58-4EE6-AD13-233B886D6440}" srcOrd="0" destOrd="4" presId="urn:microsoft.com/office/officeart/2005/8/layout/chevron2"/>
    <dgm:cxn modelId="{E16346F5-71EF-4C79-AF30-2227D186C5AE}" srcId="{A7482D73-8863-420B-B89E-09F713CC0B18}" destId="{9CC59CF6-73E2-4457-96EA-D23F717A114A}" srcOrd="0" destOrd="0" parTransId="{F2787AB7-8C93-4164-8EA5-041ECB64739B}" sibTransId="{A385CA9B-1E48-47B5-925E-0BE587205FB0}"/>
    <dgm:cxn modelId="{C29707F9-2F8D-4E13-AE04-D2A3C60A5A33}" type="presOf" srcId="{9CC59CF6-73E2-4457-96EA-D23F717A114A}" destId="{51402128-5345-43EF-BAAA-D3AE51D6709C}" srcOrd="0" destOrd="0" presId="urn:microsoft.com/office/officeart/2005/8/layout/chevron2"/>
    <dgm:cxn modelId="{3B016E08-2EB7-4DC7-A0AF-B1D625ABB157}" type="presParOf" srcId="{081E0EFB-2457-4403-B25A-0E1E321ADDD9}" destId="{D7057869-D921-4E48-A7B1-F8AFE571CC64}" srcOrd="0" destOrd="0" presId="urn:microsoft.com/office/officeart/2005/8/layout/chevron2"/>
    <dgm:cxn modelId="{1E8F0828-58BC-423D-9763-86FE8E37426C}" type="presParOf" srcId="{D7057869-D921-4E48-A7B1-F8AFE571CC64}" destId="{6029DA31-D946-46CA-8A7A-917DD7B6B482}" srcOrd="0" destOrd="0" presId="urn:microsoft.com/office/officeart/2005/8/layout/chevron2"/>
    <dgm:cxn modelId="{48E0B1A9-7F15-4289-930A-98461C04A762}" type="presParOf" srcId="{D7057869-D921-4E48-A7B1-F8AFE571CC64}" destId="{51402128-5345-43EF-BAAA-D3AE51D6709C}" srcOrd="1" destOrd="0" presId="urn:microsoft.com/office/officeart/2005/8/layout/chevron2"/>
    <dgm:cxn modelId="{910DAED8-32AC-429D-9D20-A0CA0D3F3B46}" type="presParOf" srcId="{081E0EFB-2457-4403-B25A-0E1E321ADDD9}" destId="{DACB158D-9BC8-425B-9A7B-3A5EAEE32FDA}" srcOrd="1" destOrd="0" presId="urn:microsoft.com/office/officeart/2005/8/layout/chevron2"/>
    <dgm:cxn modelId="{42F3EED6-061C-4604-BA43-66FB639DA83B}" type="presParOf" srcId="{081E0EFB-2457-4403-B25A-0E1E321ADDD9}" destId="{658A7DF5-E20B-4850-8D35-A0B15BECA207}" srcOrd="2" destOrd="0" presId="urn:microsoft.com/office/officeart/2005/8/layout/chevron2"/>
    <dgm:cxn modelId="{1F9CC1C2-E48A-47B1-A0D5-B95184464E9B}" type="presParOf" srcId="{658A7DF5-E20B-4850-8D35-A0B15BECA207}" destId="{46F327CD-4E22-4A44-B5BE-AC7C9E72001D}" srcOrd="0" destOrd="0" presId="urn:microsoft.com/office/officeart/2005/8/layout/chevron2"/>
    <dgm:cxn modelId="{43A564EA-7500-4D5A-BA88-792D0692BA82}" type="presParOf" srcId="{658A7DF5-E20B-4850-8D35-A0B15BECA207}" destId="{ABA6B32E-9507-4F06-8BF9-3774B0E43F1E}" srcOrd="1" destOrd="0" presId="urn:microsoft.com/office/officeart/2005/8/layout/chevron2"/>
    <dgm:cxn modelId="{D6DC6C7C-D336-4958-A245-0F292D7C98FF}" type="presParOf" srcId="{081E0EFB-2457-4403-B25A-0E1E321ADDD9}" destId="{3057C785-945B-4C11-AE38-2D44C1F445C3}" srcOrd="3" destOrd="0" presId="urn:microsoft.com/office/officeart/2005/8/layout/chevron2"/>
    <dgm:cxn modelId="{E550CC20-8F2F-4E69-9B54-D253A7798CF5}" type="presParOf" srcId="{081E0EFB-2457-4403-B25A-0E1E321ADDD9}" destId="{10C226A8-C2B6-460B-9C61-477E632AE2A4}" srcOrd="4" destOrd="0" presId="urn:microsoft.com/office/officeart/2005/8/layout/chevron2"/>
    <dgm:cxn modelId="{E7BC8EB7-61D8-4D35-BF24-193F1210636E}" type="presParOf" srcId="{10C226A8-C2B6-460B-9C61-477E632AE2A4}" destId="{A5576910-9327-4839-BBEE-9D096D8FA8DA}" srcOrd="0" destOrd="0" presId="urn:microsoft.com/office/officeart/2005/8/layout/chevron2"/>
    <dgm:cxn modelId="{1CEEED1B-A8FE-42A0-A4B7-D61147ABDFC7}" type="presParOf" srcId="{10C226A8-C2B6-460B-9C61-477E632AE2A4}" destId="{0903776E-15B6-408E-A670-E15FE1DEA52F}" srcOrd="1" destOrd="0" presId="urn:microsoft.com/office/officeart/2005/8/layout/chevron2"/>
    <dgm:cxn modelId="{AD36472F-92A0-48A4-9586-54D60785AED8}" type="presParOf" srcId="{081E0EFB-2457-4403-B25A-0E1E321ADDD9}" destId="{85FCC2E7-DF78-4F7D-84E9-1A93C9934B97}" srcOrd="5" destOrd="0" presId="urn:microsoft.com/office/officeart/2005/8/layout/chevron2"/>
    <dgm:cxn modelId="{5FB9878A-440E-49DA-BCCE-EDBEA78052A3}" type="presParOf" srcId="{081E0EFB-2457-4403-B25A-0E1E321ADDD9}" destId="{089C0EBB-460A-4369-B641-C0A9AE7C9F75}" srcOrd="6" destOrd="0" presId="urn:microsoft.com/office/officeart/2005/8/layout/chevron2"/>
    <dgm:cxn modelId="{310A6332-9791-4F7E-AAD0-6B1B09976ED3}" type="presParOf" srcId="{089C0EBB-460A-4369-B641-C0A9AE7C9F75}" destId="{94C5AC96-503E-499B-B960-35C0B873BE7C}" srcOrd="0" destOrd="0" presId="urn:microsoft.com/office/officeart/2005/8/layout/chevron2"/>
    <dgm:cxn modelId="{0D78C138-255F-4A7E-B77B-86053592478E}" type="presParOf" srcId="{089C0EBB-460A-4369-B641-C0A9AE7C9F75}" destId="{5ABACE62-7B58-4EE6-AD13-233B886D644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5878AC-E057-4A21-BFBF-BEB03CE8AA59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A7482D73-8863-420B-B89E-09F713CC0B18}">
      <dgm:prSet phldrT="[Texto]" custT="1"/>
      <dgm:spPr/>
      <dgm:t>
        <a:bodyPr/>
        <a:lstStyle/>
        <a:p>
          <a:endParaRPr lang="pt-PT" sz="9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r>
            <a:rPr lang="ru-RU" sz="1500" b="1" dirty="0">
              <a:latin typeface="Calibri" panose="020F0502020204030204" pitchFamily="34" charset="0"/>
              <a:cs typeface="Calibri" panose="020F0502020204030204" pitchFamily="34" charset="0"/>
            </a:rPr>
            <a:t>ТРЕНДЫ
ПОЛИТИКИ</a:t>
          </a:r>
          <a:endParaRPr lang="pt-PT" sz="15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8566F38-C44D-4F64-A245-5143A16E2A07}" type="parTrans" cxnId="{282E1E21-38EB-4792-B80F-37F01B555557}">
      <dgm:prSet/>
      <dgm:spPr/>
      <dgm:t>
        <a:bodyPr/>
        <a:lstStyle/>
        <a:p>
          <a:endParaRPr lang="pt-PT"/>
        </a:p>
      </dgm:t>
    </dgm:pt>
    <dgm:pt modelId="{E2835F8B-52ED-416F-BBCB-A1B7A06DD8CA}" type="sibTrans" cxnId="{282E1E21-38EB-4792-B80F-37F01B555557}">
      <dgm:prSet/>
      <dgm:spPr/>
      <dgm:t>
        <a:bodyPr/>
        <a:lstStyle/>
        <a:p>
          <a:endParaRPr lang="pt-PT"/>
        </a:p>
      </dgm:t>
    </dgm:pt>
    <dgm:pt modelId="{9CC59CF6-73E2-4457-96EA-D23F717A114A}">
      <dgm:prSet phldrT="[Texto]" custT="1"/>
      <dgm:spPr>
        <a:noFill/>
      </dgm:spPr>
      <dgm:t>
        <a:bodyPr/>
        <a:lstStyle/>
        <a:p>
          <a:r>
            <a:rPr lang="pt-PT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ТРЕНДЫ </a:t>
          </a:r>
          <a:r>
            <a:rPr lang="ru-RU" sz="1600" b="0" dirty="0">
              <a:latin typeface="Calibri" panose="020F0502020204030204" pitchFamily="34" charset="0"/>
              <a:cs typeface="Calibri" panose="020F0502020204030204" pitchFamily="34" charset="0"/>
            </a:rPr>
            <a:t>ПОТРЕБИТЕЛЕЙ / КОМПАНИЙ 
  ПРАВОВАЯ БАЗА/ ПОЛИТИКА
  БЕНЧМАРК / ЗАИНТЕРЕСОВАННЫЕ СТОРОНЫ / ПРОЕКТЫ ЕС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2787AB7-8C93-4164-8EA5-041ECB64739B}" type="parTrans" cxnId="{E16346F5-71EF-4C79-AF30-2227D186C5AE}">
      <dgm:prSet/>
      <dgm:spPr/>
      <dgm:t>
        <a:bodyPr/>
        <a:lstStyle/>
        <a:p>
          <a:endParaRPr lang="pt-PT"/>
        </a:p>
      </dgm:t>
    </dgm:pt>
    <dgm:pt modelId="{A385CA9B-1E48-47B5-925E-0BE587205FB0}" type="sibTrans" cxnId="{E16346F5-71EF-4C79-AF30-2227D186C5AE}">
      <dgm:prSet/>
      <dgm:spPr/>
      <dgm:t>
        <a:bodyPr/>
        <a:lstStyle/>
        <a:p>
          <a:endParaRPr lang="pt-PT"/>
        </a:p>
      </dgm:t>
    </dgm:pt>
    <dgm:pt modelId="{05E81D63-89D4-404A-A835-6D832052A092}">
      <dgm:prSet phldrT="[Texto]"/>
      <dgm:spPr/>
      <dgm:t>
        <a:bodyPr/>
        <a:lstStyle/>
        <a:p>
          <a:r>
            <a: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ПРОФИЛИ</a:t>
          </a:r>
          <a:endParaRPr lang="pt-PT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24CC817-1930-42A2-822C-1CD275E30C17}" type="parTrans" cxnId="{A19EA130-9A12-4A1C-8171-B4065873BFA0}">
      <dgm:prSet/>
      <dgm:spPr/>
      <dgm:t>
        <a:bodyPr/>
        <a:lstStyle/>
        <a:p>
          <a:endParaRPr lang="pt-PT"/>
        </a:p>
      </dgm:t>
    </dgm:pt>
    <dgm:pt modelId="{F8D27F3D-5209-4DC2-BC9A-7FF0CD178699}" type="sibTrans" cxnId="{A19EA130-9A12-4A1C-8171-B4065873BFA0}">
      <dgm:prSet/>
      <dgm:spPr/>
      <dgm:t>
        <a:bodyPr/>
        <a:lstStyle/>
        <a:p>
          <a:endParaRPr lang="pt-PT"/>
        </a:p>
      </dgm:t>
    </dgm:pt>
    <dgm:pt modelId="{91E7900E-D796-4AEB-8B47-ECE1393F4897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ПРИОРИТЕТЫ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A965897-1AA9-4C45-8585-7845E73ECB3F}" type="parTrans" cxnId="{9B38F3CD-5DF3-45DC-B1DA-C1F8EE362222}">
      <dgm:prSet/>
      <dgm:spPr/>
      <dgm:t>
        <a:bodyPr/>
        <a:lstStyle/>
        <a:p>
          <a:endParaRPr lang="pt-PT"/>
        </a:p>
      </dgm:t>
    </dgm:pt>
    <dgm:pt modelId="{CCE92499-C1B9-4E47-98AB-F8D418B2F1A2}" type="sibTrans" cxnId="{9B38F3CD-5DF3-45DC-B1DA-C1F8EE362222}">
      <dgm:prSet/>
      <dgm:spPr/>
      <dgm:t>
        <a:bodyPr/>
        <a:lstStyle/>
        <a:p>
          <a:endParaRPr lang="pt-PT"/>
        </a:p>
      </dgm:t>
    </dgm:pt>
    <dgm:pt modelId="{D80FCB07-7CC3-47ED-BDBD-425014909364}">
      <dgm:prSet phldrT="[Texto]"/>
      <dgm:spPr/>
      <dgm:t>
        <a:bodyPr/>
        <a:lstStyle/>
        <a:p>
          <a:r>
            <a: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D8E0ADD-75C1-4B13-9320-67D9AC67166A}" type="parTrans" cxnId="{5ADEDDAE-754E-43C0-94EC-394FE23FFC9E}">
      <dgm:prSet/>
      <dgm:spPr/>
      <dgm:t>
        <a:bodyPr/>
        <a:lstStyle/>
        <a:p>
          <a:endParaRPr lang="pt-PT"/>
        </a:p>
      </dgm:t>
    </dgm:pt>
    <dgm:pt modelId="{CA9EEA15-08A7-4E82-88DF-673707FE00A4}" type="sibTrans" cxnId="{5ADEDDAE-754E-43C0-94EC-394FE23FFC9E}">
      <dgm:prSet/>
      <dgm:spPr/>
      <dgm:t>
        <a:bodyPr/>
        <a:lstStyle/>
        <a:p>
          <a:endParaRPr lang="pt-PT"/>
        </a:p>
      </dgm:t>
    </dgm:pt>
    <dgm:pt modelId="{472FB75E-7D84-4453-A663-53844C0666B6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ИНСТРУМЕНТЫ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AFECF78-AEA2-4B03-8107-438844BFC849}" type="parTrans" cxnId="{BB516CD6-B83E-49ED-AD74-3D36AEF82730}">
      <dgm:prSet/>
      <dgm:spPr/>
      <dgm:t>
        <a:bodyPr/>
        <a:lstStyle/>
        <a:p>
          <a:endParaRPr lang="pt-PT"/>
        </a:p>
      </dgm:t>
    </dgm:pt>
    <dgm:pt modelId="{60D7F633-2F60-4171-A6E8-6D0BE3A89863}" type="sibTrans" cxnId="{BB516CD6-B83E-49ED-AD74-3D36AEF82730}">
      <dgm:prSet/>
      <dgm:spPr/>
      <dgm:t>
        <a:bodyPr/>
        <a:lstStyle/>
        <a:p>
          <a:endParaRPr lang="pt-PT"/>
        </a:p>
      </dgm:t>
    </dgm:pt>
    <dgm:pt modelId="{D744D389-7FEA-4F5D-8EBF-F3C633937820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МЕТОДОЛОГИИ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A81C54A-B37A-458E-B583-ADCCAB27E474}" type="parTrans" cxnId="{B47238AB-9F68-401B-9599-C9A934CC4D50}">
      <dgm:prSet/>
      <dgm:spPr/>
      <dgm:t>
        <a:bodyPr/>
        <a:lstStyle/>
        <a:p>
          <a:endParaRPr lang="pt-PT"/>
        </a:p>
      </dgm:t>
    </dgm:pt>
    <dgm:pt modelId="{DAFEA6F6-1F99-4DF1-ACB8-9ADF13458437}" type="sibTrans" cxnId="{B47238AB-9F68-401B-9599-C9A934CC4D50}">
      <dgm:prSet/>
      <dgm:spPr/>
      <dgm:t>
        <a:bodyPr/>
        <a:lstStyle/>
        <a:p>
          <a:endParaRPr lang="pt-PT"/>
        </a:p>
      </dgm:t>
    </dgm:pt>
    <dgm:pt modelId="{A7CB52C1-175C-4D68-B6DC-FDBCBC349EA0}">
      <dgm:prSet phldrT="[Texto]"/>
      <dgm:spPr/>
      <dgm:t>
        <a:bodyPr/>
        <a:lstStyle/>
        <a:p>
          <a:r>
            <a: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pt-PT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5C25DE8-2928-47C0-84B8-9ABD73BFA482}" type="parTrans" cxnId="{E6FE2EC7-0F2F-42D1-B14A-CA66222E2114}">
      <dgm:prSet/>
      <dgm:spPr/>
      <dgm:t>
        <a:bodyPr/>
        <a:lstStyle/>
        <a:p>
          <a:endParaRPr lang="pt-PT"/>
        </a:p>
      </dgm:t>
    </dgm:pt>
    <dgm:pt modelId="{0986409C-F619-4333-917A-5D42FFEDD44F}" type="sibTrans" cxnId="{E6FE2EC7-0F2F-42D1-B14A-CA66222E2114}">
      <dgm:prSet/>
      <dgm:spPr/>
      <dgm:t>
        <a:bodyPr/>
        <a:lstStyle/>
        <a:p>
          <a:endParaRPr lang="pt-PT"/>
        </a:p>
      </dgm:t>
    </dgm:pt>
    <dgm:pt modelId="{37D461E5-2E3C-4AC8-9860-930C54B2DB7E}">
      <dgm:prSet/>
      <dgm:spPr/>
      <dgm:t>
        <a:bodyPr/>
        <a:lstStyle/>
        <a:p>
          <a:endParaRPr lang="pt-PT" sz="800"/>
        </a:p>
      </dgm:t>
    </dgm:pt>
    <dgm:pt modelId="{E15E8227-6D27-409A-935D-D7DB3474E1A7}" type="parTrans" cxnId="{4ACAC8A5-DDAB-4F20-9042-0CE4E1A2F123}">
      <dgm:prSet/>
      <dgm:spPr/>
      <dgm:t>
        <a:bodyPr/>
        <a:lstStyle/>
        <a:p>
          <a:endParaRPr lang="pt-PT"/>
        </a:p>
      </dgm:t>
    </dgm:pt>
    <dgm:pt modelId="{0D5E1CBE-2E11-46CC-B41C-943A5B699AB6}" type="sibTrans" cxnId="{4ACAC8A5-DDAB-4F20-9042-0CE4E1A2F123}">
      <dgm:prSet/>
      <dgm:spPr/>
      <dgm:t>
        <a:bodyPr/>
        <a:lstStyle/>
        <a:p>
          <a:endParaRPr lang="pt-PT"/>
        </a:p>
      </dgm:t>
    </dgm:pt>
    <dgm:pt modelId="{22832020-D8ED-44B7-BA3A-3D2434E257B8}">
      <dgm:prSet/>
      <dgm:spPr/>
      <dgm:t>
        <a:bodyPr/>
        <a:lstStyle/>
        <a:p>
          <a:endParaRPr lang="pt-PT" sz="800" dirty="0"/>
        </a:p>
      </dgm:t>
    </dgm:pt>
    <dgm:pt modelId="{7834BAF8-9C2A-4DC7-ADF2-21AAF9D5A20F}" type="parTrans" cxnId="{6D3624B9-1B33-4089-BC90-0DA6C0355E96}">
      <dgm:prSet/>
      <dgm:spPr/>
      <dgm:t>
        <a:bodyPr/>
        <a:lstStyle/>
        <a:p>
          <a:endParaRPr lang="pt-PT"/>
        </a:p>
      </dgm:t>
    </dgm:pt>
    <dgm:pt modelId="{3D0F535B-FADD-4556-89E2-8A2EEB854BDE}" type="sibTrans" cxnId="{6D3624B9-1B33-4089-BC90-0DA6C0355E96}">
      <dgm:prSet/>
      <dgm:spPr/>
      <dgm:t>
        <a:bodyPr/>
        <a:lstStyle/>
        <a:p>
          <a:endParaRPr lang="pt-PT"/>
        </a:p>
      </dgm:t>
    </dgm:pt>
    <dgm:pt modelId="{BEC51963-3910-4CC5-9294-57491E3BEABD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РЕАКЦИЯ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F175CBF-031F-4906-8851-F972799A3F6B}" type="parTrans" cxnId="{C53F02BD-E36A-43DD-BDA9-5B3DCAF204D4}">
      <dgm:prSet/>
      <dgm:spPr/>
      <dgm:t>
        <a:bodyPr/>
        <a:lstStyle/>
        <a:p>
          <a:endParaRPr lang="pt-PT"/>
        </a:p>
      </dgm:t>
    </dgm:pt>
    <dgm:pt modelId="{6F1918EA-FA6C-4CAA-AB7A-3066B352B966}" type="sibTrans" cxnId="{C53F02BD-E36A-43DD-BDA9-5B3DCAF204D4}">
      <dgm:prSet/>
      <dgm:spPr/>
      <dgm:t>
        <a:bodyPr/>
        <a:lstStyle/>
        <a:p>
          <a:endParaRPr lang="pt-PT"/>
        </a:p>
      </dgm:t>
    </dgm:pt>
    <dgm:pt modelId="{AFD24BDB-56FE-4C1C-ABEC-CB2012834811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ВЛИЯНИЕ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520CC1F-0441-4662-8BBF-C0375DEC40CA}" type="parTrans" cxnId="{7E8E4EE3-2AEE-4A84-9F5B-B51C4BC45179}">
      <dgm:prSet/>
      <dgm:spPr/>
      <dgm:t>
        <a:bodyPr/>
        <a:lstStyle/>
        <a:p>
          <a:endParaRPr lang="pt-PT"/>
        </a:p>
      </dgm:t>
    </dgm:pt>
    <dgm:pt modelId="{E8CD568C-2C7B-48E4-98C4-779C7BC6F0CE}" type="sibTrans" cxnId="{7E8E4EE3-2AEE-4A84-9F5B-B51C4BC45179}">
      <dgm:prSet/>
      <dgm:spPr/>
      <dgm:t>
        <a:bodyPr/>
        <a:lstStyle/>
        <a:p>
          <a:endParaRPr lang="pt-PT"/>
        </a:p>
      </dgm:t>
    </dgm:pt>
    <dgm:pt modelId="{546EF86F-7A1A-4687-A82F-EE43948BDD67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 ВОЗДЕЙСТВИЯ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6A2239F-E778-40AE-9BF7-F0044D0A4BA7}" type="parTrans" cxnId="{4FF2C24F-7F5D-446D-92D5-237B09146785}">
      <dgm:prSet/>
      <dgm:spPr/>
      <dgm:t>
        <a:bodyPr/>
        <a:lstStyle/>
        <a:p>
          <a:endParaRPr lang="pt-PT"/>
        </a:p>
      </dgm:t>
    </dgm:pt>
    <dgm:pt modelId="{1256667D-F084-4C35-A6D3-2565DE9A54A1}" type="sibTrans" cxnId="{4FF2C24F-7F5D-446D-92D5-237B09146785}">
      <dgm:prSet/>
      <dgm:spPr/>
      <dgm:t>
        <a:bodyPr/>
        <a:lstStyle/>
        <a:p>
          <a:endParaRPr lang="pt-PT"/>
        </a:p>
      </dgm:t>
    </dgm:pt>
    <dgm:pt modelId="{2AB09CC2-BAD5-4E8B-B0C4-6F18B7886F24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НАЛИЧИЕ ВРЕМЕНИ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3C87290-5608-4CA7-BCF5-DA0AC63C8A59}" type="parTrans" cxnId="{90255AB1-9310-420F-ADCF-C7DE594FFA1E}">
      <dgm:prSet/>
      <dgm:spPr/>
      <dgm:t>
        <a:bodyPr/>
        <a:lstStyle/>
        <a:p>
          <a:endParaRPr lang="pt-PT"/>
        </a:p>
      </dgm:t>
    </dgm:pt>
    <dgm:pt modelId="{BE6598E4-CDFA-4FC3-AFBE-E7A49D952B04}" type="sibTrans" cxnId="{90255AB1-9310-420F-ADCF-C7DE594FFA1E}">
      <dgm:prSet/>
      <dgm:spPr/>
      <dgm:t>
        <a:bodyPr/>
        <a:lstStyle/>
        <a:p>
          <a:endParaRPr lang="pt-PT"/>
        </a:p>
      </dgm:t>
    </dgm:pt>
    <dgm:pt modelId="{A36BE154-4567-4ED7-BFDA-033FEC7E1559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КОЛИЧЕСТВО СТАЖЕРОВ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2C62995-B8C8-4361-87FC-1927E34D71A5}" type="parTrans" cxnId="{3353F11F-0ECD-4732-BE92-806DAFD5D511}">
      <dgm:prSet/>
      <dgm:spPr/>
      <dgm:t>
        <a:bodyPr/>
        <a:lstStyle/>
        <a:p>
          <a:endParaRPr lang="pt-PT"/>
        </a:p>
      </dgm:t>
    </dgm:pt>
    <dgm:pt modelId="{97336BC8-14A3-499E-811D-171393FC7826}" type="sibTrans" cxnId="{3353F11F-0ECD-4732-BE92-806DAFD5D511}">
      <dgm:prSet/>
      <dgm:spPr/>
      <dgm:t>
        <a:bodyPr/>
        <a:lstStyle/>
        <a:p>
          <a:endParaRPr lang="pt-PT"/>
        </a:p>
      </dgm:t>
    </dgm:pt>
    <dgm:pt modelId="{9D3AAE2F-2C94-47CB-B9A4-E4A7E2527FC8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ДИЗАЙН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48E3DBC-70AD-448A-A13F-D7385DAA71E8}" type="parTrans" cxnId="{5ADF0C15-1B27-46C0-A638-FBD397C42A5E}">
      <dgm:prSet/>
      <dgm:spPr/>
      <dgm:t>
        <a:bodyPr/>
        <a:lstStyle/>
        <a:p>
          <a:endParaRPr lang="pt-PT"/>
        </a:p>
      </dgm:t>
    </dgm:pt>
    <dgm:pt modelId="{34A1A68C-47ED-43F5-90B4-63620D35F640}" type="sibTrans" cxnId="{5ADF0C15-1B27-46C0-A638-FBD397C42A5E}">
      <dgm:prSet/>
      <dgm:spPr/>
      <dgm:t>
        <a:bodyPr/>
        <a:lstStyle/>
        <a:p>
          <a:endParaRPr lang="pt-PT"/>
        </a:p>
      </dgm:t>
    </dgm:pt>
    <dgm:pt modelId="{15FFCC87-5326-4390-8397-70A67E8EC362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2678F0B-2C1C-486C-8812-B5E1E98AF423}" type="parTrans" cxnId="{86C76BD4-3CC9-4157-B4AE-9A3B8E992C01}">
      <dgm:prSet/>
      <dgm:spPr/>
      <dgm:t>
        <a:bodyPr/>
        <a:lstStyle/>
        <a:p>
          <a:endParaRPr lang="pt-PT"/>
        </a:p>
      </dgm:t>
    </dgm:pt>
    <dgm:pt modelId="{07AD98DF-B3A1-4744-9744-7DE8CF749F32}" type="sibTrans" cxnId="{86C76BD4-3CC9-4157-B4AE-9A3B8E992C01}">
      <dgm:prSet/>
      <dgm:spPr/>
      <dgm:t>
        <a:bodyPr/>
        <a:lstStyle/>
        <a:p>
          <a:endParaRPr lang="pt-PT"/>
        </a:p>
      </dgm:t>
    </dgm:pt>
    <dgm:pt modelId="{C462333F-3802-4D12-BCE1-9013C91B1600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ПОВЕДЕНИЕ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086247F-C91B-4909-BEBB-D1797CEBA94A}" type="parTrans" cxnId="{CD8F1516-61AE-4EF6-B70D-2451D8510462}">
      <dgm:prSet/>
      <dgm:spPr/>
      <dgm:t>
        <a:bodyPr/>
        <a:lstStyle/>
        <a:p>
          <a:endParaRPr lang="pt-PT"/>
        </a:p>
      </dgm:t>
    </dgm:pt>
    <dgm:pt modelId="{697AAE6E-B3ED-4D4F-BD74-44DBC39EA9B6}" type="sibTrans" cxnId="{CD8F1516-61AE-4EF6-B70D-2451D8510462}">
      <dgm:prSet/>
      <dgm:spPr/>
      <dgm:t>
        <a:bodyPr/>
        <a:lstStyle/>
        <a:p>
          <a:endParaRPr lang="pt-PT"/>
        </a:p>
      </dgm:t>
    </dgm:pt>
    <dgm:pt modelId="{081E0EFB-2457-4403-B25A-0E1E321ADDD9}" type="pres">
      <dgm:prSet presAssocID="{305878AC-E057-4A21-BFBF-BEB03CE8AA59}" presName="linearFlow" presStyleCnt="0">
        <dgm:presLayoutVars>
          <dgm:dir/>
          <dgm:animLvl val="lvl"/>
          <dgm:resizeHandles val="exact"/>
        </dgm:presLayoutVars>
      </dgm:prSet>
      <dgm:spPr/>
    </dgm:pt>
    <dgm:pt modelId="{D7057869-D921-4E48-A7B1-F8AFE571CC64}" type="pres">
      <dgm:prSet presAssocID="{A7482D73-8863-420B-B89E-09F713CC0B18}" presName="composite" presStyleCnt="0"/>
      <dgm:spPr/>
    </dgm:pt>
    <dgm:pt modelId="{6029DA31-D946-46CA-8A7A-917DD7B6B482}" type="pres">
      <dgm:prSet presAssocID="{A7482D73-8863-420B-B89E-09F713CC0B1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51402128-5345-43EF-BAAA-D3AE51D6709C}" type="pres">
      <dgm:prSet presAssocID="{A7482D73-8863-420B-B89E-09F713CC0B18}" presName="descendantText" presStyleLbl="alignAcc1" presStyleIdx="0" presStyleCnt="4" custScaleY="100000">
        <dgm:presLayoutVars>
          <dgm:bulletEnabled val="1"/>
        </dgm:presLayoutVars>
      </dgm:prSet>
      <dgm:spPr/>
    </dgm:pt>
    <dgm:pt modelId="{DACB158D-9BC8-425B-9A7B-3A5EAEE32FDA}" type="pres">
      <dgm:prSet presAssocID="{E2835F8B-52ED-416F-BBCB-A1B7A06DD8CA}" presName="sp" presStyleCnt="0"/>
      <dgm:spPr/>
    </dgm:pt>
    <dgm:pt modelId="{658A7DF5-E20B-4850-8D35-A0B15BECA207}" type="pres">
      <dgm:prSet presAssocID="{05E81D63-89D4-404A-A835-6D832052A092}" presName="composite" presStyleCnt="0"/>
      <dgm:spPr/>
    </dgm:pt>
    <dgm:pt modelId="{46F327CD-4E22-4A44-B5BE-AC7C9E72001D}" type="pres">
      <dgm:prSet presAssocID="{05E81D63-89D4-404A-A835-6D832052A092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BA6B32E-9507-4F06-8BF9-3774B0E43F1E}" type="pres">
      <dgm:prSet presAssocID="{05E81D63-89D4-404A-A835-6D832052A092}" presName="descendantText" presStyleLbl="alignAcc1" presStyleIdx="1" presStyleCnt="4">
        <dgm:presLayoutVars>
          <dgm:bulletEnabled val="1"/>
        </dgm:presLayoutVars>
      </dgm:prSet>
      <dgm:spPr/>
    </dgm:pt>
    <dgm:pt modelId="{3057C785-945B-4C11-AE38-2D44C1F445C3}" type="pres">
      <dgm:prSet presAssocID="{F8D27F3D-5209-4DC2-BC9A-7FF0CD178699}" presName="sp" presStyleCnt="0"/>
      <dgm:spPr/>
    </dgm:pt>
    <dgm:pt modelId="{10C226A8-C2B6-460B-9C61-477E632AE2A4}" type="pres">
      <dgm:prSet presAssocID="{D80FCB07-7CC3-47ED-BDBD-425014909364}" presName="composite" presStyleCnt="0"/>
      <dgm:spPr/>
    </dgm:pt>
    <dgm:pt modelId="{A5576910-9327-4839-BBEE-9D096D8FA8DA}" type="pres">
      <dgm:prSet presAssocID="{D80FCB07-7CC3-47ED-BDBD-425014909364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0903776E-15B6-408E-A670-E15FE1DEA52F}" type="pres">
      <dgm:prSet presAssocID="{D80FCB07-7CC3-47ED-BDBD-425014909364}" presName="descendantText" presStyleLbl="alignAcc1" presStyleIdx="2" presStyleCnt="4">
        <dgm:presLayoutVars>
          <dgm:bulletEnabled val="1"/>
        </dgm:presLayoutVars>
      </dgm:prSet>
      <dgm:spPr/>
    </dgm:pt>
    <dgm:pt modelId="{85FCC2E7-DF78-4F7D-84E9-1A93C9934B97}" type="pres">
      <dgm:prSet presAssocID="{CA9EEA15-08A7-4E82-88DF-673707FE00A4}" presName="sp" presStyleCnt="0"/>
      <dgm:spPr/>
    </dgm:pt>
    <dgm:pt modelId="{089C0EBB-460A-4369-B641-C0A9AE7C9F75}" type="pres">
      <dgm:prSet presAssocID="{A7CB52C1-175C-4D68-B6DC-FDBCBC349EA0}" presName="composite" presStyleCnt="0"/>
      <dgm:spPr/>
    </dgm:pt>
    <dgm:pt modelId="{94C5AC96-503E-499B-B960-35C0B873BE7C}" type="pres">
      <dgm:prSet presAssocID="{A7CB52C1-175C-4D68-B6DC-FDBCBC349EA0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5ABACE62-7B58-4EE6-AD13-233B886D6440}" type="pres">
      <dgm:prSet presAssocID="{A7CB52C1-175C-4D68-B6DC-FDBCBC349EA0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A5FD106-35EB-4722-88E0-E8A773756CA7}" type="presOf" srcId="{546EF86F-7A1A-4687-A82F-EE43948BDD67}" destId="{ABA6B32E-9507-4F06-8BF9-3774B0E43F1E}" srcOrd="0" destOrd="1" presId="urn:microsoft.com/office/officeart/2005/8/layout/chevron2"/>
    <dgm:cxn modelId="{77848A0E-2932-4D93-8AC7-A3C73176328C}" type="presOf" srcId="{A36BE154-4567-4ED7-BFDA-033FEC7E1559}" destId="{ABA6B32E-9507-4F06-8BF9-3774B0E43F1E}" srcOrd="0" destOrd="3" presId="urn:microsoft.com/office/officeart/2005/8/layout/chevron2"/>
    <dgm:cxn modelId="{5ADF0C15-1B27-46C0-A638-FBD397C42A5E}" srcId="{D80FCB07-7CC3-47ED-BDBD-425014909364}" destId="{9D3AAE2F-2C94-47CB-B9A4-E4A7E2527FC8}" srcOrd="1" destOrd="0" parTransId="{148E3DBC-70AD-448A-A13F-D7385DAA71E8}" sibTransId="{34A1A68C-47ED-43F5-90B4-63620D35F640}"/>
    <dgm:cxn modelId="{CD8F1516-61AE-4EF6-B70D-2451D8510462}" srcId="{A7CB52C1-175C-4D68-B6DC-FDBCBC349EA0}" destId="{C462333F-3802-4D12-BCE1-9013C91B1600}" srcOrd="3" destOrd="0" parTransId="{2086247F-C91B-4909-BEBB-D1797CEBA94A}" sibTransId="{697AAE6E-B3ED-4D4F-BD74-44DBC39EA9B6}"/>
    <dgm:cxn modelId="{3353F11F-0ECD-4732-BE92-806DAFD5D511}" srcId="{05E81D63-89D4-404A-A835-6D832052A092}" destId="{A36BE154-4567-4ED7-BFDA-033FEC7E1559}" srcOrd="3" destOrd="0" parTransId="{72C62995-B8C8-4361-87FC-1927E34D71A5}" sibTransId="{97336BC8-14A3-499E-811D-171393FC7826}"/>
    <dgm:cxn modelId="{78CF8720-7583-4B47-9AD5-F40366F20FCB}" type="presOf" srcId="{305878AC-E057-4A21-BFBF-BEB03CE8AA59}" destId="{081E0EFB-2457-4403-B25A-0E1E321ADDD9}" srcOrd="0" destOrd="0" presId="urn:microsoft.com/office/officeart/2005/8/layout/chevron2"/>
    <dgm:cxn modelId="{282E1E21-38EB-4792-B80F-37F01B555557}" srcId="{305878AC-E057-4A21-BFBF-BEB03CE8AA59}" destId="{A7482D73-8863-420B-B89E-09F713CC0B18}" srcOrd="0" destOrd="0" parTransId="{38566F38-C44D-4F64-A245-5143A16E2A07}" sibTransId="{E2835F8B-52ED-416F-BBCB-A1B7A06DD8CA}"/>
    <dgm:cxn modelId="{A825D22B-A99D-41F5-96F0-7A0DF3D8B37F}" type="presOf" srcId="{A7CB52C1-175C-4D68-B6DC-FDBCBC349EA0}" destId="{94C5AC96-503E-499B-B960-35C0B873BE7C}" srcOrd="0" destOrd="0" presId="urn:microsoft.com/office/officeart/2005/8/layout/chevron2"/>
    <dgm:cxn modelId="{A19EA130-9A12-4A1C-8171-B4065873BFA0}" srcId="{305878AC-E057-4A21-BFBF-BEB03CE8AA59}" destId="{05E81D63-89D4-404A-A835-6D832052A092}" srcOrd="1" destOrd="0" parTransId="{224CC817-1930-42A2-822C-1CD275E30C17}" sibTransId="{F8D27F3D-5209-4DC2-BC9A-7FF0CD178699}"/>
    <dgm:cxn modelId="{221BE233-958A-42AA-80ED-4EB36E759342}" type="presOf" srcId="{9D3AAE2F-2C94-47CB-B9A4-E4A7E2527FC8}" destId="{0903776E-15B6-408E-A670-E15FE1DEA52F}" srcOrd="0" destOrd="1" presId="urn:microsoft.com/office/officeart/2005/8/layout/chevron2"/>
    <dgm:cxn modelId="{E21FFB39-E634-4C33-8BF7-1E2459765825}" type="presOf" srcId="{2AB09CC2-BAD5-4E8B-B0C4-6F18B7886F24}" destId="{ABA6B32E-9507-4F06-8BF9-3774B0E43F1E}" srcOrd="0" destOrd="2" presId="urn:microsoft.com/office/officeart/2005/8/layout/chevron2"/>
    <dgm:cxn modelId="{C60BF45D-7DE5-454F-8BF9-9B7308708B0E}" type="presOf" srcId="{C462333F-3802-4D12-BCE1-9013C91B1600}" destId="{5ABACE62-7B58-4EE6-AD13-233B886D6440}" srcOrd="0" destOrd="3" presId="urn:microsoft.com/office/officeart/2005/8/layout/chevron2"/>
    <dgm:cxn modelId="{EA3A5F65-21E2-48B5-87B8-978477BB6CD5}" type="presOf" srcId="{37D461E5-2E3C-4AC8-9860-930C54B2DB7E}" destId="{5ABACE62-7B58-4EE6-AD13-233B886D6440}" srcOrd="0" destOrd="0" presId="urn:microsoft.com/office/officeart/2005/8/layout/chevron2"/>
    <dgm:cxn modelId="{2BCC7D4B-B219-4E9E-BFE3-7CA6875082A9}" type="presOf" srcId="{D80FCB07-7CC3-47ED-BDBD-425014909364}" destId="{A5576910-9327-4839-BBEE-9D096D8FA8DA}" srcOrd="0" destOrd="0" presId="urn:microsoft.com/office/officeart/2005/8/layout/chevron2"/>
    <dgm:cxn modelId="{9EA5BF6E-4F3C-4457-B363-AAF8171C95DF}" type="presOf" srcId="{15FFCC87-5326-4390-8397-70A67E8EC362}" destId="{5ABACE62-7B58-4EE6-AD13-233B886D6440}" srcOrd="0" destOrd="2" presId="urn:microsoft.com/office/officeart/2005/8/layout/chevron2"/>
    <dgm:cxn modelId="{4FF2C24F-7F5D-446D-92D5-237B09146785}" srcId="{05E81D63-89D4-404A-A835-6D832052A092}" destId="{546EF86F-7A1A-4687-A82F-EE43948BDD67}" srcOrd="1" destOrd="0" parTransId="{86A2239F-E778-40AE-9BF7-F0044D0A4BA7}" sibTransId="{1256667D-F084-4C35-A6D3-2565DE9A54A1}"/>
    <dgm:cxn modelId="{9ECB2C53-637E-434D-9BF1-562483C2A56F}" type="presOf" srcId="{22832020-D8ED-44B7-BA3A-3D2434E257B8}" destId="{5ABACE62-7B58-4EE6-AD13-233B886D6440}" srcOrd="0" destOrd="5" presId="urn:microsoft.com/office/officeart/2005/8/layout/chevron2"/>
    <dgm:cxn modelId="{9483AD78-3297-4C97-8F1C-ECA58ACF2159}" type="presOf" srcId="{05E81D63-89D4-404A-A835-6D832052A092}" destId="{46F327CD-4E22-4A44-B5BE-AC7C9E72001D}" srcOrd="0" destOrd="0" presId="urn:microsoft.com/office/officeart/2005/8/layout/chevron2"/>
    <dgm:cxn modelId="{B43A4C80-43F7-4424-9202-1157F99942FA}" type="presOf" srcId="{D744D389-7FEA-4F5D-8EBF-F3C633937820}" destId="{0903776E-15B6-408E-A670-E15FE1DEA52F}" srcOrd="0" destOrd="2" presId="urn:microsoft.com/office/officeart/2005/8/layout/chevron2"/>
    <dgm:cxn modelId="{707DEE86-AC7A-4261-9F72-DD46C1E70A87}" type="presOf" srcId="{472FB75E-7D84-4453-A663-53844C0666B6}" destId="{0903776E-15B6-408E-A670-E15FE1DEA52F}" srcOrd="0" destOrd="0" presId="urn:microsoft.com/office/officeart/2005/8/layout/chevron2"/>
    <dgm:cxn modelId="{4ACAC8A5-DDAB-4F20-9042-0CE4E1A2F123}" srcId="{A7CB52C1-175C-4D68-B6DC-FDBCBC349EA0}" destId="{37D461E5-2E3C-4AC8-9860-930C54B2DB7E}" srcOrd="0" destOrd="0" parTransId="{E15E8227-6D27-409A-935D-D7DB3474E1A7}" sibTransId="{0D5E1CBE-2E11-46CC-B41C-943A5B699AB6}"/>
    <dgm:cxn modelId="{B47238AB-9F68-401B-9599-C9A934CC4D50}" srcId="{D80FCB07-7CC3-47ED-BDBD-425014909364}" destId="{D744D389-7FEA-4F5D-8EBF-F3C633937820}" srcOrd="2" destOrd="0" parTransId="{1A81C54A-B37A-458E-B583-ADCCAB27E474}" sibTransId="{DAFEA6F6-1F99-4DF1-ACB8-9ADF13458437}"/>
    <dgm:cxn modelId="{5ADEDDAE-754E-43C0-94EC-394FE23FFC9E}" srcId="{305878AC-E057-4A21-BFBF-BEB03CE8AA59}" destId="{D80FCB07-7CC3-47ED-BDBD-425014909364}" srcOrd="2" destOrd="0" parTransId="{8D8E0ADD-75C1-4B13-9320-67D9AC67166A}" sibTransId="{CA9EEA15-08A7-4E82-88DF-673707FE00A4}"/>
    <dgm:cxn modelId="{89C022AF-EEAE-4376-A51D-8E6D00538168}" type="presOf" srcId="{BEC51963-3910-4CC5-9294-57491E3BEABD}" destId="{5ABACE62-7B58-4EE6-AD13-233B886D6440}" srcOrd="0" destOrd="1" presId="urn:microsoft.com/office/officeart/2005/8/layout/chevron2"/>
    <dgm:cxn modelId="{90255AB1-9310-420F-ADCF-C7DE594FFA1E}" srcId="{05E81D63-89D4-404A-A835-6D832052A092}" destId="{2AB09CC2-BAD5-4E8B-B0C4-6F18B7886F24}" srcOrd="2" destOrd="0" parTransId="{53C87290-5608-4CA7-BCF5-DA0AC63C8A59}" sibTransId="{BE6598E4-CDFA-4FC3-AFBE-E7A49D952B04}"/>
    <dgm:cxn modelId="{6D3624B9-1B33-4089-BC90-0DA6C0355E96}" srcId="{A7CB52C1-175C-4D68-B6DC-FDBCBC349EA0}" destId="{22832020-D8ED-44B7-BA3A-3D2434E257B8}" srcOrd="5" destOrd="0" parTransId="{7834BAF8-9C2A-4DC7-ADF2-21AAF9D5A20F}" sibTransId="{3D0F535B-FADD-4556-89E2-8A2EEB854BDE}"/>
    <dgm:cxn modelId="{C53F02BD-E36A-43DD-BDA9-5B3DCAF204D4}" srcId="{A7CB52C1-175C-4D68-B6DC-FDBCBC349EA0}" destId="{BEC51963-3910-4CC5-9294-57491E3BEABD}" srcOrd="1" destOrd="0" parTransId="{6F175CBF-031F-4906-8851-F972799A3F6B}" sibTransId="{6F1918EA-FA6C-4CAA-AB7A-3066B352B966}"/>
    <dgm:cxn modelId="{E6FE2EC7-0F2F-42D1-B14A-CA66222E2114}" srcId="{305878AC-E057-4A21-BFBF-BEB03CE8AA59}" destId="{A7CB52C1-175C-4D68-B6DC-FDBCBC349EA0}" srcOrd="3" destOrd="0" parTransId="{75C25DE8-2928-47C0-84B8-9ABD73BFA482}" sibTransId="{0986409C-F619-4333-917A-5D42FFEDD44F}"/>
    <dgm:cxn modelId="{9B38F3CD-5DF3-45DC-B1DA-C1F8EE362222}" srcId="{05E81D63-89D4-404A-A835-6D832052A092}" destId="{91E7900E-D796-4AEB-8B47-ECE1393F4897}" srcOrd="0" destOrd="0" parTransId="{AA965897-1AA9-4C45-8585-7845E73ECB3F}" sibTransId="{CCE92499-C1B9-4E47-98AB-F8D418B2F1A2}"/>
    <dgm:cxn modelId="{7E1E7CD1-56F3-4337-A94B-0B0934820FD7}" type="presOf" srcId="{91E7900E-D796-4AEB-8B47-ECE1393F4897}" destId="{ABA6B32E-9507-4F06-8BF9-3774B0E43F1E}" srcOrd="0" destOrd="0" presId="urn:microsoft.com/office/officeart/2005/8/layout/chevron2"/>
    <dgm:cxn modelId="{86C76BD4-3CC9-4157-B4AE-9A3B8E992C01}" srcId="{A7CB52C1-175C-4D68-B6DC-FDBCBC349EA0}" destId="{15FFCC87-5326-4390-8397-70A67E8EC362}" srcOrd="2" destOrd="0" parTransId="{02678F0B-2C1C-486C-8812-B5E1E98AF423}" sibTransId="{07AD98DF-B3A1-4744-9744-7DE8CF749F32}"/>
    <dgm:cxn modelId="{2A3A9AD5-B29A-483C-A633-AA08B3311ED8}" type="presOf" srcId="{A7482D73-8863-420B-B89E-09F713CC0B18}" destId="{6029DA31-D946-46CA-8A7A-917DD7B6B482}" srcOrd="0" destOrd="0" presId="urn:microsoft.com/office/officeart/2005/8/layout/chevron2"/>
    <dgm:cxn modelId="{BB516CD6-B83E-49ED-AD74-3D36AEF82730}" srcId="{D80FCB07-7CC3-47ED-BDBD-425014909364}" destId="{472FB75E-7D84-4453-A663-53844C0666B6}" srcOrd="0" destOrd="0" parTransId="{0AFECF78-AEA2-4B03-8107-438844BFC849}" sibTransId="{60D7F633-2F60-4171-A6E8-6D0BE3A89863}"/>
    <dgm:cxn modelId="{7E8E4EE3-2AEE-4A84-9F5B-B51C4BC45179}" srcId="{A7CB52C1-175C-4D68-B6DC-FDBCBC349EA0}" destId="{AFD24BDB-56FE-4C1C-ABEC-CB2012834811}" srcOrd="4" destOrd="0" parTransId="{1520CC1F-0441-4662-8BBF-C0375DEC40CA}" sibTransId="{E8CD568C-2C7B-48E4-98C4-779C7BC6F0CE}"/>
    <dgm:cxn modelId="{B13875E7-7AA1-47FA-954B-C3F423A7B7A7}" type="presOf" srcId="{AFD24BDB-56FE-4C1C-ABEC-CB2012834811}" destId="{5ABACE62-7B58-4EE6-AD13-233B886D6440}" srcOrd="0" destOrd="4" presId="urn:microsoft.com/office/officeart/2005/8/layout/chevron2"/>
    <dgm:cxn modelId="{E16346F5-71EF-4C79-AF30-2227D186C5AE}" srcId="{A7482D73-8863-420B-B89E-09F713CC0B18}" destId="{9CC59CF6-73E2-4457-96EA-D23F717A114A}" srcOrd="0" destOrd="0" parTransId="{F2787AB7-8C93-4164-8EA5-041ECB64739B}" sibTransId="{A385CA9B-1E48-47B5-925E-0BE587205FB0}"/>
    <dgm:cxn modelId="{C29707F9-2F8D-4E13-AE04-D2A3C60A5A33}" type="presOf" srcId="{9CC59CF6-73E2-4457-96EA-D23F717A114A}" destId="{51402128-5345-43EF-BAAA-D3AE51D6709C}" srcOrd="0" destOrd="0" presId="urn:microsoft.com/office/officeart/2005/8/layout/chevron2"/>
    <dgm:cxn modelId="{3B016E08-2EB7-4DC7-A0AF-B1D625ABB157}" type="presParOf" srcId="{081E0EFB-2457-4403-B25A-0E1E321ADDD9}" destId="{D7057869-D921-4E48-A7B1-F8AFE571CC64}" srcOrd="0" destOrd="0" presId="urn:microsoft.com/office/officeart/2005/8/layout/chevron2"/>
    <dgm:cxn modelId="{1E8F0828-58BC-423D-9763-86FE8E37426C}" type="presParOf" srcId="{D7057869-D921-4E48-A7B1-F8AFE571CC64}" destId="{6029DA31-D946-46CA-8A7A-917DD7B6B482}" srcOrd="0" destOrd="0" presId="urn:microsoft.com/office/officeart/2005/8/layout/chevron2"/>
    <dgm:cxn modelId="{48E0B1A9-7F15-4289-930A-98461C04A762}" type="presParOf" srcId="{D7057869-D921-4E48-A7B1-F8AFE571CC64}" destId="{51402128-5345-43EF-BAAA-D3AE51D6709C}" srcOrd="1" destOrd="0" presId="urn:microsoft.com/office/officeart/2005/8/layout/chevron2"/>
    <dgm:cxn modelId="{910DAED8-32AC-429D-9D20-A0CA0D3F3B46}" type="presParOf" srcId="{081E0EFB-2457-4403-B25A-0E1E321ADDD9}" destId="{DACB158D-9BC8-425B-9A7B-3A5EAEE32FDA}" srcOrd="1" destOrd="0" presId="urn:microsoft.com/office/officeart/2005/8/layout/chevron2"/>
    <dgm:cxn modelId="{42F3EED6-061C-4604-BA43-66FB639DA83B}" type="presParOf" srcId="{081E0EFB-2457-4403-B25A-0E1E321ADDD9}" destId="{658A7DF5-E20B-4850-8D35-A0B15BECA207}" srcOrd="2" destOrd="0" presId="urn:microsoft.com/office/officeart/2005/8/layout/chevron2"/>
    <dgm:cxn modelId="{1F9CC1C2-E48A-47B1-A0D5-B95184464E9B}" type="presParOf" srcId="{658A7DF5-E20B-4850-8D35-A0B15BECA207}" destId="{46F327CD-4E22-4A44-B5BE-AC7C9E72001D}" srcOrd="0" destOrd="0" presId="urn:microsoft.com/office/officeart/2005/8/layout/chevron2"/>
    <dgm:cxn modelId="{43A564EA-7500-4D5A-BA88-792D0692BA82}" type="presParOf" srcId="{658A7DF5-E20B-4850-8D35-A0B15BECA207}" destId="{ABA6B32E-9507-4F06-8BF9-3774B0E43F1E}" srcOrd="1" destOrd="0" presId="urn:microsoft.com/office/officeart/2005/8/layout/chevron2"/>
    <dgm:cxn modelId="{D6DC6C7C-D336-4958-A245-0F292D7C98FF}" type="presParOf" srcId="{081E0EFB-2457-4403-B25A-0E1E321ADDD9}" destId="{3057C785-945B-4C11-AE38-2D44C1F445C3}" srcOrd="3" destOrd="0" presId="urn:microsoft.com/office/officeart/2005/8/layout/chevron2"/>
    <dgm:cxn modelId="{E550CC20-8F2F-4E69-9B54-D253A7798CF5}" type="presParOf" srcId="{081E0EFB-2457-4403-B25A-0E1E321ADDD9}" destId="{10C226A8-C2B6-460B-9C61-477E632AE2A4}" srcOrd="4" destOrd="0" presId="urn:microsoft.com/office/officeart/2005/8/layout/chevron2"/>
    <dgm:cxn modelId="{E7BC8EB7-61D8-4D35-BF24-193F1210636E}" type="presParOf" srcId="{10C226A8-C2B6-460B-9C61-477E632AE2A4}" destId="{A5576910-9327-4839-BBEE-9D096D8FA8DA}" srcOrd="0" destOrd="0" presId="urn:microsoft.com/office/officeart/2005/8/layout/chevron2"/>
    <dgm:cxn modelId="{1CEEED1B-A8FE-42A0-A4B7-D61147ABDFC7}" type="presParOf" srcId="{10C226A8-C2B6-460B-9C61-477E632AE2A4}" destId="{0903776E-15B6-408E-A670-E15FE1DEA52F}" srcOrd="1" destOrd="0" presId="urn:microsoft.com/office/officeart/2005/8/layout/chevron2"/>
    <dgm:cxn modelId="{AD36472F-92A0-48A4-9586-54D60785AED8}" type="presParOf" srcId="{081E0EFB-2457-4403-B25A-0E1E321ADDD9}" destId="{85FCC2E7-DF78-4F7D-84E9-1A93C9934B97}" srcOrd="5" destOrd="0" presId="urn:microsoft.com/office/officeart/2005/8/layout/chevron2"/>
    <dgm:cxn modelId="{5FB9878A-440E-49DA-BCCE-EDBEA78052A3}" type="presParOf" srcId="{081E0EFB-2457-4403-B25A-0E1E321ADDD9}" destId="{089C0EBB-460A-4369-B641-C0A9AE7C9F75}" srcOrd="6" destOrd="0" presId="urn:microsoft.com/office/officeart/2005/8/layout/chevron2"/>
    <dgm:cxn modelId="{310A6332-9791-4F7E-AAD0-6B1B09976ED3}" type="presParOf" srcId="{089C0EBB-460A-4369-B641-C0A9AE7C9F75}" destId="{94C5AC96-503E-499B-B960-35C0B873BE7C}" srcOrd="0" destOrd="0" presId="urn:microsoft.com/office/officeart/2005/8/layout/chevron2"/>
    <dgm:cxn modelId="{0D78C138-255F-4A7E-B77B-86053592478E}" type="presParOf" srcId="{089C0EBB-460A-4369-B641-C0A9AE7C9F75}" destId="{5ABACE62-7B58-4EE6-AD13-233B886D644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5878AC-E057-4A21-BFBF-BEB03CE8AA59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A7482D73-8863-420B-B89E-09F713CC0B18}">
      <dgm:prSet phldrT="[Texto]" custT="1"/>
      <dgm:spPr/>
      <dgm:t>
        <a:bodyPr/>
        <a:lstStyle/>
        <a:p>
          <a:endParaRPr lang="pt-PT" sz="9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r>
            <a:rPr lang="ru-RU" sz="1500" b="1" dirty="0">
              <a:latin typeface="Calibri" panose="020F0502020204030204" pitchFamily="34" charset="0"/>
              <a:cs typeface="Calibri" panose="020F0502020204030204" pitchFamily="34" charset="0"/>
            </a:rPr>
            <a:t>ТРЕНДЫ
ПОЛИТИКИ</a:t>
          </a:r>
          <a:endParaRPr lang="pt-PT" sz="15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8566F38-C44D-4F64-A245-5143A16E2A07}" type="parTrans" cxnId="{282E1E21-38EB-4792-B80F-37F01B555557}">
      <dgm:prSet/>
      <dgm:spPr/>
      <dgm:t>
        <a:bodyPr/>
        <a:lstStyle/>
        <a:p>
          <a:endParaRPr lang="pt-PT"/>
        </a:p>
      </dgm:t>
    </dgm:pt>
    <dgm:pt modelId="{E2835F8B-52ED-416F-BBCB-A1B7A06DD8CA}" type="sibTrans" cxnId="{282E1E21-38EB-4792-B80F-37F01B555557}">
      <dgm:prSet/>
      <dgm:spPr/>
      <dgm:t>
        <a:bodyPr/>
        <a:lstStyle/>
        <a:p>
          <a:endParaRPr lang="pt-PT"/>
        </a:p>
      </dgm:t>
    </dgm:pt>
    <dgm:pt modelId="{9CC59CF6-73E2-4457-96EA-D23F717A114A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pt-PT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ТРЕНДЫ </a:t>
          </a:r>
          <a:r>
            <a:rPr lang="ru-RU" sz="1600" b="0" dirty="0">
              <a:latin typeface="Calibri" panose="020F0502020204030204" pitchFamily="34" charset="0"/>
              <a:cs typeface="Calibri" panose="020F0502020204030204" pitchFamily="34" charset="0"/>
            </a:rPr>
            <a:t>ПОТРЕБИТЕЛЕЙ / КОМПАНИЙ 
  ПРАВОВАЯ БАЗА/ ПОЛИТИКА
  БЕНЧМАРК / ЗАИНТЕРЕСОВАННЫЕ СТОРОНЫ / ПРОЕКТЫ ЕС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2787AB7-8C93-4164-8EA5-041ECB64739B}" type="parTrans" cxnId="{E16346F5-71EF-4C79-AF30-2227D186C5AE}">
      <dgm:prSet/>
      <dgm:spPr/>
      <dgm:t>
        <a:bodyPr/>
        <a:lstStyle/>
        <a:p>
          <a:endParaRPr lang="pt-PT"/>
        </a:p>
      </dgm:t>
    </dgm:pt>
    <dgm:pt modelId="{A385CA9B-1E48-47B5-925E-0BE587205FB0}" type="sibTrans" cxnId="{E16346F5-71EF-4C79-AF30-2227D186C5AE}">
      <dgm:prSet/>
      <dgm:spPr/>
      <dgm:t>
        <a:bodyPr/>
        <a:lstStyle/>
        <a:p>
          <a:endParaRPr lang="pt-PT"/>
        </a:p>
      </dgm:t>
    </dgm:pt>
    <dgm:pt modelId="{05E81D63-89D4-404A-A835-6D832052A092}">
      <dgm:prSet phldrT="[Texto]"/>
      <dgm:spPr/>
      <dgm:t>
        <a:bodyPr/>
        <a:lstStyle/>
        <a:p>
          <a:r>
            <a: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ПРОФИЛИ</a:t>
          </a:r>
          <a:endParaRPr lang="pt-PT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24CC817-1930-42A2-822C-1CD275E30C17}" type="parTrans" cxnId="{A19EA130-9A12-4A1C-8171-B4065873BFA0}">
      <dgm:prSet/>
      <dgm:spPr/>
      <dgm:t>
        <a:bodyPr/>
        <a:lstStyle/>
        <a:p>
          <a:endParaRPr lang="pt-PT"/>
        </a:p>
      </dgm:t>
    </dgm:pt>
    <dgm:pt modelId="{F8D27F3D-5209-4DC2-BC9A-7FF0CD178699}" type="sibTrans" cxnId="{A19EA130-9A12-4A1C-8171-B4065873BFA0}">
      <dgm:prSet/>
      <dgm:spPr/>
      <dgm:t>
        <a:bodyPr/>
        <a:lstStyle/>
        <a:p>
          <a:endParaRPr lang="pt-PT"/>
        </a:p>
      </dgm:t>
    </dgm:pt>
    <dgm:pt modelId="{91E7900E-D796-4AEB-8B47-ECE1393F4897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ПРИОРИТЕТЫ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A965897-1AA9-4C45-8585-7845E73ECB3F}" type="parTrans" cxnId="{9B38F3CD-5DF3-45DC-B1DA-C1F8EE362222}">
      <dgm:prSet/>
      <dgm:spPr/>
      <dgm:t>
        <a:bodyPr/>
        <a:lstStyle/>
        <a:p>
          <a:endParaRPr lang="pt-PT"/>
        </a:p>
      </dgm:t>
    </dgm:pt>
    <dgm:pt modelId="{CCE92499-C1B9-4E47-98AB-F8D418B2F1A2}" type="sibTrans" cxnId="{9B38F3CD-5DF3-45DC-B1DA-C1F8EE362222}">
      <dgm:prSet/>
      <dgm:spPr/>
      <dgm:t>
        <a:bodyPr/>
        <a:lstStyle/>
        <a:p>
          <a:endParaRPr lang="pt-PT"/>
        </a:p>
      </dgm:t>
    </dgm:pt>
    <dgm:pt modelId="{D80FCB07-7CC3-47ED-BDBD-425014909364}">
      <dgm:prSet phldrT="[Texto]"/>
      <dgm:spPr/>
      <dgm:t>
        <a:bodyPr/>
        <a:lstStyle/>
        <a:p>
          <a:r>
            <a: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D8E0ADD-75C1-4B13-9320-67D9AC67166A}" type="parTrans" cxnId="{5ADEDDAE-754E-43C0-94EC-394FE23FFC9E}">
      <dgm:prSet/>
      <dgm:spPr/>
      <dgm:t>
        <a:bodyPr/>
        <a:lstStyle/>
        <a:p>
          <a:endParaRPr lang="pt-PT"/>
        </a:p>
      </dgm:t>
    </dgm:pt>
    <dgm:pt modelId="{CA9EEA15-08A7-4E82-88DF-673707FE00A4}" type="sibTrans" cxnId="{5ADEDDAE-754E-43C0-94EC-394FE23FFC9E}">
      <dgm:prSet/>
      <dgm:spPr/>
      <dgm:t>
        <a:bodyPr/>
        <a:lstStyle/>
        <a:p>
          <a:endParaRPr lang="pt-PT"/>
        </a:p>
      </dgm:t>
    </dgm:pt>
    <dgm:pt modelId="{472FB75E-7D84-4453-A663-53844C0666B6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ИНСТРУМЕНТЫ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AFECF78-AEA2-4B03-8107-438844BFC849}" type="parTrans" cxnId="{BB516CD6-B83E-49ED-AD74-3D36AEF82730}">
      <dgm:prSet/>
      <dgm:spPr/>
      <dgm:t>
        <a:bodyPr/>
        <a:lstStyle/>
        <a:p>
          <a:endParaRPr lang="pt-PT"/>
        </a:p>
      </dgm:t>
    </dgm:pt>
    <dgm:pt modelId="{60D7F633-2F60-4171-A6E8-6D0BE3A89863}" type="sibTrans" cxnId="{BB516CD6-B83E-49ED-AD74-3D36AEF82730}">
      <dgm:prSet/>
      <dgm:spPr/>
      <dgm:t>
        <a:bodyPr/>
        <a:lstStyle/>
        <a:p>
          <a:endParaRPr lang="pt-PT"/>
        </a:p>
      </dgm:t>
    </dgm:pt>
    <dgm:pt modelId="{D744D389-7FEA-4F5D-8EBF-F3C633937820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МЕТОДОЛОГИИ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A81C54A-B37A-458E-B583-ADCCAB27E474}" type="parTrans" cxnId="{B47238AB-9F68-401B-9599-C9A934CC4D50}">
      <dgm:prSet/>
      <dgm:spPr/>
      <dgm:t>
        <a:bodyPr/>
        <a:lstStyle/>
        <a:p>
          <a:endParaRPr lang="pt-PT"/>
        </a:p>
      </dgm:t>
    </dgm:pt>
    <dgm:pt modelId="{DAFEA6F6-1F99-4DF1-ACB8-9ADF13458437}" type="sibTrans" cxnId="{B47238AB-9F68-401B-9599-C9A934CC4D50}">
      <dgm:prSet/>
      <dgm:spPr/>
      <dgm:t>
        <a:bodyPr/>
        <a:lstStyle/>
        <a:p>
          <a:endParaRPr lang="pt-PT"/>
        </a:p>
      </dgm:t>
    </dgm:pt>
    <dgm:pt modelId="{A7CB52C1-175C-4D68-B6DC-FDBCBC349EA0}">
      <dgm:prSet phldrT="[Texto]"/>
      <dgm:spPr/>
      <dgm:t>
        <a:bodyPr/>
        <a:lstStyle/>
        <a:p>
          <a:r>
            <a: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pt-PT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5C25DE8-2928-47C0-84B8-9ABD73BFA482}" type="parTrans" cxnId="{E6FE2EC7-0F2F-42D1-B14A-CA66222E2114}">
      <dgm:prSet/>
      <dgm:spPr/>
      <dgm:t>
        <a:bodyPr/>
        <a:lstStyle/>
        <a:p>
          <a:endParaRPr lang="pt-PT"/>
        </a:p>
      </dgm:t>
    </dgm:pt>
    <dgm:pt modelId="{0986409C-F619-4333-917A-5D42FFEDD44F}" type="sibTrans" cxnId="{E6FE2EC7-0F2F-42D1-B14A-CA66222E2114}">
      <dgm:prSet/>
      <dgm:spPr/>
      <dgm:t>
        <a:bodyPr/>
        <a:lstStyle/>
        <a:p>
          <a:endParaRPr lang="pt-PT"/>
        </a:p>
      </dgm:t>
    </dgm:pt>
    <dgm:pt modelId="{37D461E5-2E3C-4AC8-9860-930C54B2DB7E}">
      <dgm:prSet/>
      <dgm:spPr/>
      <dgm:t>
        <a:bodyPr/>
        <a:lstStyle/>
        <a:p>
          <a:endParaRPr lang="pt-PT" sz="800"/>
        </a:p>
      </dgm:t>
    </dgm:pt>
    <dgm:pt modelId="{E15E8227-6D27-409A-935D-D7DB3474E1A7}" type="parTrans" cxnId="{4ACAC8A5-DDAB-4F20-9042-0CE4E1A2F123}">
      <dgm:prSet/>
      <dgm:spPr/>
      <dgm:t>
        <a:bodyPr/>
        <a:lstStyle/>
        <a:p>
          <a:endParaRPr lang="pt-PT"/>
        </a:p>
      </dgm:t>
    </dgm:pt>
    <dgm:pt modelId="{0D5E1CBE-2E11-46CC-B41C-943A5B699AB6}" type="sibTrans" cxnId="{4ACAC8A5-DDAB-4F20-9042-0CE4E1A2F123}">
      <dgm:prSet/>
      <dgm:spPr/>
      <dgm:t>
        <a:bodyPr/>
        <a:lstStyle/>
        <a:p>
          <a:endParaRPr lang="pt-PT"/>
        </a:p>
      </dgm:t>
    </dgm:pt>
    <dgm:pt modelId="{22832020-D8ED-44B7-BA3A-3D2434E257B8}">
      <dgm:prSet/>
      <dgm:spPr/>
      <dgm:t>
        <a:bodyPr/>
        <a:lstStyle/>
        <a:p>
          <a:endParaRPr lang="pt-PT" sz="800" dirty="0"/>
        </a:p>
      </dgm:t>
    </dgm:pt>
    <dgm:pt modelId="{7834BAF8-9C2A-4DC7-ADF2-21AAF9D5A20F}" type="parTrans" cxnId="{6D3624B9-1B33-4089-BC90-0DA6C0355E96}">
      <dgm:prSet/>
      <dgm:spPr/>
      <dgm:t>
        <a:bodyPr/>
        <a:lstStyle/>
        <a:p>
          <a:endParaRPr lang="pt-PT"/>
        </a:p>
      </dgm:t>
    </dgm:pt>
    <dgm:pt modelId="{3D0F535B-FADD-4556-89E2-8A2EEB854BDE}" type="sibTrans" cxnId="{6D3624B9-1B33-4089-BC90-0DA6C0355E96}">
      <dgm:prSet/>
      <dgm:spPr/>
      <dgm:t>
        <a:bodyPr/>
        <a:lstStyle/>
        <a:p>
          <a:endParaRPr lang="pt-PT"/>
        </a:p>
      </dgm:t>
    </dgm:pt>
    <dgm:pt modelId="{BEC51963-3910-4CC5-9294-57491E3BEABD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РЕАКЦИЯ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F175CBF-031F-4906-8851-F972799A3F6B}" type="parTrans" cxnId="{C53F02BD-E36A-43DD-BDA9-5B3DCAF204D4}">
      <dgm:prSet/>
      <dgm:spPr/>
      <dgm:t>
        <a:bodyPr/>
        <a:lstStyle/>
        <a:p>
          <a:endParaRPr lang="pt-PT"/>
        </a:p>
      </dgm:t>
    </dgm:pt>
    <dgm:pt modelId="{6F1918EA-FA6C-4CAA-AB7A-3066B352B966}" type="sibTrans" cxnId="{C53F02BD-E36A-43DD-BDA9-5B3DCAF204D4}">
      <dgm:prSet/>
      <dgm:spPr/>
      <dgm:t>
        <a:bodyPr/>
        <a:lstStyle/>
        <a:p>
          <a:endParaRPr lang="pt-PT"/>
        </a:p>
      </dgm:t>
    </dgm:pt>
    <dgm:pt modelId="{AFD24BDB-56FE-4C1C-ABEC-CB2012834811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ВЛИЯНИЕ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520CC1F-0441-4662-8BBF-C0375DEC40CA}" type="parTrans" cxnId="{7E8E4EE3-2AEE-4A84-9F5B-B51C4BC45179}">
      <dgm:prSet/>
      <dgm:spPr/>
      <dgm:t>
        <a:bodyPr/>
        <a:lstStyle/>
        <a:p>
          <a:endParaRPr lang="pt-PT"/>
        </a:p>
      </dgm:t>
    </dgm:pt>
    <dgm:pt modelId="{E8CD568C-2C7B-48E4-98C4-779C7BC6F0CE}" type="sibTrans" cxnId="{7E8E4EE3-2AEE-4A84-9F5B-B51C4BC45179}">
      <dgm:prSet/>
      <dgm:spPr/>
      <dgm:t>
        <a:bodyPr/>
        <a:lstStyle/>
        <a:p>
          <a:endParaRPr lang="pt-PT"/>
        </a:p>
      </dgm:t>
    </dgm:pt>
    <dgm:pt modelId="{546EF86F-7A1A-4687-A82F-EE43948BDD67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 ВОЗДЕЙСТВИЯ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6A2239F-E778-40AE-9BF7-F0044D0A4BA7}" type="parTrans" cxnId="{4FF2C24F-7F5D-446D-92D5-237B09146785}">
      <dgm:prSet/>
      <dgm:spPr/>
      <dgm:t>
        <a:bodyPr/>
        <a:lstStyle/>
        <a:p>
          <a:endParaRPr lang="pt-PT"/>
        </a:p>
      </dgm:t>
    </dgm:pt>
    <dgm:pt modelId="{1256667D-F084-4C35-A6D3-2565DE9A54A1}" type="sibTrans" cxnId="{4FF2C24F-7F5D-446D-92D5-237B09146785}">
      <dgm:prSet/>
      <dgm:spPr/>
      <dgm:t>
        <a:bodyPr/>
        <a:lstStyle/>
        <a:p>
          <a:endParaRPr lang="pt-PT"/>
        </a:p>
      </dgm:t>
    </dgm:pt>
    <dgm:pt modelId="{2AB09CC2-BAD5-4E8B-B0C4-6F18B7886F24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НАЛИЧИЕ ВРЕМЕНИ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3C87290-5608-4CA7-BCF5-DA0AC63C8A59}" type="parTrans" cxnId="{90255AB1-9310-420F-ADCF-C7DE594FFA1E}">
      <dgm:prSet/>
      <dgm:spPr/>
      <dgm:t>
        <a:bodyPr/>
        <a:lstStyle/>
        <a:p>
          <a:endParaRPr lang="pt-PT"/>
        </a:p>
      </dgm:t>
    </dgm:pt>
    <dgm:pt modelId="{BE6598E4-CDFA-4FC3-AFBE-E7A49D952B04}" type="sibTrans" cxnId="{90255AB1-9310-420F-ADCF-C7DE594FFA1E}">
      <dgm:prSet/>
      <dgm:spPr/>
      <dgm:t>
        <a:bodyPr/>
        <a:lstStyle/>
        <a:p>
          <a:endParaRPr lang="pt-PT"/>
        </a:p>
      </dgm:t>
    </dgm:pt>
    <dgm:pt modelId="{A36BE154-4567-4ED7-BFDA-033FEC7E1559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КОЛИЧЕСТВО СТАЖЕРОВ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2C62995-B8C8-4361-87FC-1927E34D71A5}" type="parTrans" cxnId="{3353F11F-0ECD-4732-BE92-806DAFD5D511}">
      <dgm:prSet/>
      <dgm:spPr/>
      <dgm:t>
        <a:bodyPr/>
        <a:lstStyle/>
        <a:p>
          <a:endParaRPr lang="pt-PT"/>
        </a:p>
      </dgm:t>
    </dgm:pt>
    <dgm:pt modelId="{97336BC8-14A3-499E-811D-171393FC7826}" type="sibTrans" cxnId="{3353F11F-0ECD-4732-BE92-806DAFD5D511}">
      <dgm:prSet/>
      <dgm:spPr/>
      <dgm:t>
        <a:bodyPr/>
        <a:lstStyle/>
        <a:p>
          <a:endParaRPr lang="pt-PT"/>
        </a:p>
      </dgm:t>
    </dgm:pt>
    <dgm:pt modelId="{9D3AAE2F-2C94-47CB-B9A4-E4A7E2527FC8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ДИЗАЙН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48E3DBC-70AD-448A-A13F-D7385DAA71E8}" type="parTrans" cxnId="{5ADF0C15-1B27-46C0-A638-FBD397C42A5E}">
      <dgm:prSet/>
      <dgm:spPr/>
      <dgm:t>
        <a:bodyPr/>
        <a:lstStyle/>
        <a:p>
          <a:endParaRPr lang="pt-PT"/>
        </a:p>
      </dgm:t>
    </dgm:pt>
    <dgm:pt modelId="{34A1A68C-47ED-43F5-90B4-63620D35F640}" type="sibTrans" cxnId="{5ADF0C15-1B27-46C0-A638-FBD397C42A5E}">
      <dgm:prSet/>
      <dgm:spPr/>
      <dgm:t>
        <a:bodyPr/>
        <a:lstStyle/>
        <a:p>
          <a:endParaRPr lang="pt-PT"/>
        </a:p>
      </dgm:t>
    </dgm:pt>
    <dgm:pt modelId="{15FFCC87-5326-4390-8397-70A67E8EC362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2678F0B-2C1C-486C-8812-B5E1E98AF423}" type="parTrans" cxnId="{86C76BD4-3CC9-4157-B4AE-9A3B8E992C01}">
      <dgm:prSet/>
      <dgm:spPr/>
      <dgm:t>
        <a:bodyPr/>
        <a:lstStyle/>
        <a:p>
          <a:endParaRPr lang="pt-PT"/>
        </a:p>
      </dgm:t>
    </dgm:pt>
    <dgm:pt modelId="{07AD98DF-B3A1-4744-9744-7DE8CF749F32}" type="sibTrans" cxnId="{86C76BD4-3CC9-4157-B4AE-9A3B8E992C01}">
      <dgm:prSet/>
      <dgm:spPr/>
      <dgm:t>
        <a:bodyPr/>
        <a:lstStyle/>
        <a:p>
          <a:endParaRPr lang="pt-PT"/>
        </a:p>
      </dgm:t>
    </dgm:pt>
    <dgm:pt modelId="{C462333F-3802-4D12-BCE1-9013C91B1600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ПОВЕДЕНИЕ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086247F-C91B-4909-BEBB-D1797CEBA94A}" type="parTrans" cxnId="{CD8F1516-61AE-4EF6-B70D-2451D8510462}">
      <dgm:prSet/>
      <dgm:spPr/>
      <dgm:t>
        <a:bodyPr/>
        <a:lstStyle/>
        <a:p>
          <a:endParaRPr lang="pt-PT"/>
        </a:p>
      </dgm:t>
    </dgm:pt>
    <dgm:pt modelId="{697AAE6E-B3ED-4D4F-BD74-44DBC39EA9B6}" type="sibTrans" cxnId="{CD8F1516-61AE-4EF6-B70D-2451D8510462}">
      <dgm:prSet/>
      <dgm:spPr/>
      <dgm:t>
        <a:bodyPr/>
        <a:lstStyle/>
        <a:p>
          <a:endParaRPr lang="pt-PT"/>
        </a:p>
      </dgm:t>
    </dgm:pt>
    <dgm:pt modelId="{081E0EFB-2457-4403-B25A-0E1E321ADDD9}" type="pres">
      <dgm:prSet presAssocID="{305878AC-E057-4A21-BFBF-BEB03CE8AA59}" presName="linearFlow" presStyleCnt="0">
        <dgm:presLayoutVars>
          <dgm:dir/>
          <dgm:animLvl val="lvl"/>
          <dgm:resizeHandles val="exact"/>
        </dgm:presLayoutVars>
      </dgm:prSet>
      <dgm:spPr/>
    </dgm:pt>
    <dgm:pt modelId="{D7057869-D921-4E48-A7B1-F8AFE571CC64}" type="pres">
      <dgm:prSet presAssocID="{A7482D73-8863-420B-B89E-09F713CC0B18}" presName="composite" presStyleCnt="0"/>
      <dgm:spPr/>
    </dgm:pt>
    <dgm:pt modelId="{6029DA31-D946-46CA-8A7A-917DD7B6B482}" type="pres">
      <dgm:prSet presAssocID="{A7482D73-8863-420B-B89E-09F713CC0B1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51402128-5345-43EF-BAAA-D3AE51D6709C}" type="pres">
      <dgm:prSet presAssocID="{A7482D73-8863-420B-B89E-09F713CC0B18}" presName="descendantText" presStyleLbl="alignAcc1" presStyleIdx="0" presStyleCnt="4" custScaleY="100000">
        <dgm:presLayoutVars>
          <dgm:bulletEnabled val="1"/>
        </dgm:presLayoutVars>
      </dgm:prSet>
      <dgm:spPr/>
    </dgm:pt>
    <dgm:pt modelId="{DACB158D-9BC8-425B-9A7B-3A5EAEE32FDA}" type="pres">
      <dgm:prSet presAssocID="{E2835F8B-52ED-416F-BBCB-A1B7A06DD8CA}" presName="sp" presStyleCnt="0"/>
      <dgm:spPr/>
    </dgm:pt>
    <dgm:pt modelId="{658A7DF5-E20B-4850-8D35-A0B15BECA207}" type="pres">
      <dgm:prSet presAssocID="{05E81D63-89D4-404A-A835-6D832052A092}" presName="composite" presStyleCnt="0"/>
      <dgm:spPr/>
    </dgm:pt>
    <dgm:pt modelId="{46F327CD-4E22-4A44-B5BE-AC7C9E72001D}" type="pres">
      <dgm:prSet presAssocID="{05E81D63-89D4-404A-A835-6D832052A092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BA6B32E-9507-4F06-8BF9-3774B0E43F1E}" type="pres">
      <dgm:prSet presAssocID="{05E81D63-89D4-404A-A835-6D832052A092}" presName="descendantText" presStyleLbl="alignAcc1" presStyleIdx="1" presStyleCnt="4">
        <dgm:presLayoutVars>
          <dgm:bulletEnabled val="1"/>
        </dgm:presLayoutVars>
      </dgm:prSet>
      <dgm:spPr/>
    </dgm:pt>
    <dgm:pt modelId="{3057C785-945B-4C11-AE38-2D44C1F445C3}" type="pres">
      <dgm:prSet presAssocID="{F8D27F3D-5209-4DC2-BC9A-7FF0CD178699}" presName="sp" presStyleCnt="0"/>
      <dgm:spPr/>
    </dgm:pt>
    <dgm:pt modelId="{10C226A8-C2B6-460B-9C61-477E632AE2A4}" type="pres">
      <dgm:prSet presAssocID="{D80FCB07-7CC3-47ED-BDBD-425014909364}" presName="composite" presStyleCnt="0"/>
      <dgm:spPr/>
    </dgm:pt>
    <dgm:pt modelId="{A5576910-9327-4839-BBEE-9D096D8FA8DA}" type="pres">
      <dgm:prSet presAssocID="{D80FCB07-7CC3-47ED-BDBD-425014909364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0903776E-15B6-408E-A670-E15FE1DEA52F}" type="pres">
      <dgm:prSet presAssocID="{D80FCB07-7CC3-47ED-BDBD-425014909364}" presName="descendantText" presStyleLbl="alignAcc1" presStyleIdx="2" presStyleCnt="4">
        <dgm:presLayoutVars>
          <dgm:bulletEnabled val="1"/>
        </dgm:presLayoutVars>
      </dgm:prSet>
      <dgm:spPr/>
    </dgm:pt>
    <dgm:pt modelId="{85FCC2E7-DF78-4F7D-84E9-1A93C9934B97}" type="pres">
      <dgm:prSet presAssocID="{CA9EEA15-08A7-4E82-88DF-673707FE00A4}" presName="sp" presStyleCnt="0"/>
      <dgm:spPr/>
    </dgm:pt>
    <dgm:pt modelId="{089C0EBB-460A-4369-B641-C0A9AE7C9F75}" type="pres">
      <dgm:prSet presAssocID="{A7CB52C1-175C-4D68-B6DC-FDBCBC349EA0}" presName="composite" presStyleCnt="0"/>
      <dgm:spPr/>
    </dgm:pt>
    <dgm:pt modelId="{94C5AC96-503E-499B-B960-35C0B873BE7C}" type="pres">
      <dgm:prSet presAssocID="{A7CB52C1-175C-4D68-B6DC-FDBCBC349EA0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5ABACE62-7B58-4EE6-AD13-233B886D6440}" type="pres">
      <dgm:prSet presAssocID="{A7CB52C1-175C-4D68-B6DC-FDBCBC349EA0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A5FD106-35EB-4722-88E0-E8A773756CA7}" type="presOf" srcId="{546EF86F-7A1A-4687-A82F-EE43948BDD67}" destId="{ABA6B32E-9507-4F06-8BF9-3774B0E43F1E}" srcOrd="0" destOrd="1" presId="urn:microsoft.com/office/officeart/2005/8/layout/chevron2"/>
    <dgm:cxn modelId="{77848A0E-2932-4D93-8AC7-A3C73176328C}" type="presOf" srcId="{A36BE154-4567-4ED7-BFDA-033FEC7E1559}" destId="{ABA6B32E-9507-4F06-8BF9-3774B0E43F1E}" srcOrd="0" destOrd="3" presId="urn:microsoft.com/office/officeart/2005/8/layout/chevron2"/>
    <dgm:cxn modelId="{5ADF0C15-1B27-46C0-A638-FBD397C42A5E}" srcId="{D80FCB07-7CC3-47ED-BDBD-425014909364}" destId="{9D3AAE2F-2C94-47CB-B9A4-E4A7E2527FC8}" srcOrd="1" destOrd="0" parTransId="{148E3DBC-70AD-448A-A13F-D7385DAA71E8}" sibTransId="{34A1A68C-47ED-43F5-90B4-63620D35F640}"/>
    <dgm:cxn modelId="{CD8F1516-61AE-4EF6-B70D-2451D8510462}" srcId="{A7CB52C1-175C-4D68-B6DC-FDBCBC349EA0}" destId="{C462333F-3802-4D12-BCE1-9013C91B1600}" srcOrd="3" destOrd="0" parTransId="{2086247F-C91B-4909-BEBB-D1797CEBA94A}" sibTransId="{697AAE6E-B3ED-4D4F-BD74-44DBC39EA9B6}"/>
    <dgm:cxn modelId="{3353F11F-0ECD-4732-BE92-806DAFD5D511}" srcId="{05E81D63-89D4-404A-A835-6D832052A092}" destId="{A36BE154-4567-4ED7-BFDA-033FEC7E1559}" srcOrd="3" destOrd="0" parTransId="{72C62995-B8C8-4361-87FC-1927E34D71A5}" sibTransId="{97336BC8-14A3-499E-811D-171393FC7826}"/>
    <dgm:cxn modelId="{78CF8720-7583-4B47-9AD5-F40366F20FCB}" type="presOf" srcId="{305878AC-E057-4A21-BFBF-BEB03CE8AA59}" destId="{081E0EFB-2457-4403-B25A-0E1E321ADDD9}" srcOrd="0" destOrd="0" presId="urn:microsoft.com/office/officeart/2005/8/layout/chevron2"/>
    <dgm:cxn modelId="{282E1E21-38EB-4792-B80F-37F01B555557}" srcId="{305878AC-E057-4A21-BFBF-BEB03CE8AA59}" destId="{A7482D73-8863-420B-B89E-09F713CC0B18}" srcOrd="0" destOrd="0" parTransId="{38566F38-C44D-4F64-A245-5143A16E2A07}" sibTransId="{E2835F8B-52ED-416F-BBCB-A1B7A06DD8CA}"/>
    <dgm:cxn modelId="{A825D22B-A99D-41F5-96F0-7A0DF3D8B37F}" type="presOf" srcId="{A7CB52C1-175C-4D68-B6DC-FDBCBC349EA0}" destId="{94C5AC96-503E-499B-B960-35C0B873BE7C}" srcOrd="0" destOrd="0" presId="urn:microsoft.com/office/officeart/2005/8/layout/chevron2"/>
    <dgm:cxn modelId="{A19EA130-9A12-4A1C-8171-B4065873BFA0}" srcId="{305878AC-E057-4A21-BFBF-BEB03CE8AA59}" destId="{05E81D63-89D4-404A-A835-6D832052A092}" srcOrd="1" destOrd="0" parTransId="{224CC817-1930-42A2-822C-1CD275E30C17}" sibTransId="{F8D27F3D-5209-4DC2-BC9A-7FF0CD178699}"/>
    <dgm:cxn modelId="{221BE233-958A-42AA-80ED-4EB36E759342}" type="presOf" srcId="{9D3AAE2F-2C94-47CB-B9A4-E4A7E2527FC8}" destId="{0903776E-15B6-408E-A670-E15FE1DEA52F}" srcOrd="0" destOrd="1" presId="urn:microsoft.com/office/officeart/2005/8/layout/chevron2"/>
    <dgm:cxn modelId="{E21FFB39-E634-4C33-8BF7-1E2459765825}" type="presOf" srcId="{2AB09CC2-BAD5-4E8B-B0C4-6F18B7886F24}" destId="{ABA6B32E-9507-4F06-8BF9-3774B0E43F1E}" srcOrd="0" destOrd="2" presId="urn:microsoft.com/office/officeart/2005/8/layout/chevron2"/>
    <dgm:cxn modelId="{C60BF45D-7DE5-454F-8BF9-9B7308708B0E}" type="presOf" srcId="{C462333F-3802-4D12-BCE1-9013C91B1600}" destId="{5ABACE62-7B58-4EE6-AD13-233B886D6440}" srcOrd="0" destOrd="3" presId="urn:microsoft.com/office/officeart/2005/8/layout/chevron2"/>
    <dgm:cxn modelId="{EA3A5F65-21E2-48B5-87B8-978477BB6CD5}" type="presOf" srcId="{37D461E5-2E3C-4AC8-9860-930C54B2DB7E}" destId="{5ABACE62-7B58-4EE6-AD13-233B886D6440}" srcOrd="0" destOrd="0" presId="urn:microsoft.com/office/officeart/2005/8/layout/chevron2"/>
    <dgm:cxn modelId="{2BCC7D4B-B219-4E9E-BFE3-7CA6875082A9}" type="presOf" srcId="{D80FCB07-7CC3-47ED-BDBD-425014909364}" destId="{A5576910-9327-4839-BBEE-9D096D8FA8DA}" srcOrd="0" destOrd="0" presId="urn:microsoft.com/office/officeart/2005/8/layout/chevron2"/>
    <dgm:cxn modelId="{9EA5BF6E-4F3C-4457-B363-AAF8171C95DF}" type="presOf" srcId="{15FFCC87-5326-4390-8397-70A67E8EC362}" destId="{5ABACE62-7B58-4EE6-AD13-233B886D6440}" srcOrd="0" destOrd="2" presId="urn:microsoft.com/office/officeart/2005/8/layout/chevron2"/>
    <dgm:cxn modelId="{4FF2C24F-7F5D-446D-92D5-237B09146785}" srcId="{05E81D63-89D4-404A-A835-6D832052A092}" destId="{546EF86F-7A1A-4687-A82F-EE43948BDD67}" srcOrd="1" destOrd="0" parTransId="{86A2239F-E778-40AE-9BF7-F0044D0A4BA7}" sibTransId="{1256667D-F084-4C35-A6D3-2565DE9A54A1}"/>
    <dgm:cxn modelId="{9ECB2C53-637E-434D-9BF1-562483C2A56F}" type="presOf" srcId="{22832020-D8ED-44B7-BA3A-3D2434E257B8}" destId="{5ABACE62-7B58-4EE6-AD13-233B886D6440}" srcOrd="0" destOrd="5" presId="urn:microsoft.com/office/officeart/2005/8/layout/chevron2"/>
    <dgm:cxn modelId="{9483AD78-3297-4C97-8F1C-ECA58ACF2159}" type="presOf" srcId="{05E81D63-89D4-404A-A835-6D832052A092}" destId="{46F327CD-4E22-4A44-B5BE-AC7C9E72001D}" srcOrd="0" destOrd="0" presId="urn:microsoft.com/office/officeart/2005/8/layout/chevron2"/>
    <dgm:cxn modelId="{B43A4C80-43F7-4424-9202-1157F99942FA}" type="presOf" srcId="{D744D389-7FEA-4F5D-8EBF-F3C633937820}" destId="{0903776E-15B6-408E-A670-E15FE1DEA52F}" srcOrd="0" destOrd="2" presId="urn:microsoft.com/office/officeart/2005/8/layout/chevron2"/>
    <dgm:cxn modelId="{707DEE86-AC7A-4261-9F72-DD46C1E70A87}" type="presOf" srcId="{472FB75E-7D84-4453-A663-53844C0666B6}" destId="{0903776E-15B6-408E-A670-E15FE1DEA52F}" srcOrd="0" destOrd="0" presId="urn:microsoft.com/office/officeart/2005/8/layout/chevron2"/>
    <dgm:cxn modelId="{4ACAC8A5-DDAB-4F20-9042-0CE4E1A2F123}" srcId="{A7CB52C1-175C-4D68-B6DC-FDBCBC349EA0}" destId="{37D461E5-2E3C-4AC8-9860-930C54B2DB7E}" srcOrd="0" destOrd="0" parTransId="{E15E8227-6D27-409A-935D-D7DB3474E1A7}" sibTransId="{0D5E1CBE-2E11-46CC-B41C-943A5B699AB6}"/>
    <dgm:cxn modelId="{B47238AB-9F68-401B-9599-C9A934CC4D50}" srcId="{D80FCB07-7CC3-47ED-BDBD-425014909364}" destId="{D744D389-7FEA-4F5D-8EBF-F3C633937820}" srcOrd="2" destOrd="0" parTransId="{1A81C54A-B37A-458E-B583-ADCCAB27E474}" sibTransId="{DAFEA6F6-1F99-4DF1-ACB8-9ADF13458437}"/>
    <dgm:cxn modelId="{5ADEDDAE-754E-43C0-94EC-394FE23FFC9E}" srcId="{305878AC-E057-4A21-BFBF-BEB03CE8AA59}" destId="{D80FCB07-7CC3-47ED-BDBD-425014909364}" srcOrd="2" destOrd="0" parTransId="{8D8E0ADD-75C1-4B13-9320-67D9AC67166A}" sibTransId="{CA9EEA15-08A7-4E82-88DF-673707FE00A4}"/>
    <dgm:cxn modelId="{89C022AF-EEAE-4376-A51D-8E6D00538168}" type="presOf" srcId="{BEC51963-3910-4CC5-9294-57491E3BEABD}" destId="{5ABACE62-7B58-4EE6-AD13-233B886D6440}" srcOrd="0" destOrd="1" presId="urn:microsoft.com/office/officeart/2005/8/layout/chevron2"/>
    <dgm:cxn modelId="{90255AB1-9310-420F-ADCF-C7DE594FFA1E}" srcId="{05E81D63-89D4-404A-A835-6D832052A092}" destId="{2AB09CC2-BAD5-4E8B-B0C4-6F18B7886F24}" srcOrd="2" destOrd="0" parTransId="{53C87290-5608-4CA7-BCF5-DA0AC63C8A59}" sibTransId="{BE6598E4-CDFA-4FC3-AFBE-E7A49D952B04}"/>
    <dgm:cxn modelId="{6D3624B9-1B33-4089-BC90-0DA6C0355E96}" srcId="{A7CB52C1-175C-4D68-B6DC-FDBCBC349EA0}" destId="{22832020-D8ED-44B7-BA3A-3D2434E257B8}" srcOrd="5" destOrd="0" parTransId="{7834BAF8-9C2A-4DC7-ADF2-21AAF9D5A20F}" sibTransId="{3D0F535B-FADD-4556-89E2-8A2EEB854BDE}"/>
    <dgm:cxn modelId="{C53F02BD-E36A-43DD-BDA9-5B3DCAF204D4}" srcId="{A7CB52C1-175C-4D68-B6DC-FDBCBC349EA0}" destId="{BEC51963-3910-4CC5-9294-57491E3BEABD}" srcOrd="1" destOrd="0" parTransId="{6F175CBF-031F-4906-8851-F972799A3F6B}" sibTransId="{6F1918EA-FA6C-4CAA-AB7A-3066B352B966}"/>
    <dgm:cxn modelId="{E6FE2EC7-0F2F-42D1-B14A-CA66222E2114}" srcId="{305878AC-E057-4A21-BFBF-BEB03CE8AA59}" destId="{A7CB52C1-175C-4D68-B6DC-FDBCBC349EA0}" srcOrd="3" destOrd="0" parTransId="{75C25DE8-2928-47C0-84B8-9ABD73BFA482}" sibTransId="{0986409C-F619-4333-917A-5D42FFEDD44F}"/>
    <dgm:cxn modelId="{9B38F3CD-5DF3-45DC-B1DA-C1F8EE362222}" srcId="{05E81D63-89D4-404A-A835-6D832052A092}" destId="{91E7900E-D796-4AEB-8B47-ECE1393F4897}" srcOrd="0" destOrd="0" parTransId="{AA965897-1AA9-4C45-8585-7845E73ECB3F}" sibTransId="{CCE92499-C1B9-4E47-98AB-F8D418B2F1A2}"/>
    <dgm:cxn modelId="{7E1E7CD1-56F3-4337-A94B-0B0934820FD7}" type="presOf" srcId="{91E7900E-D796-4AEB-8B47-ECE1393F4897}" destId="{ABA6B32E-9507-4F06-8BF9-3774B0E43F1E}" srcOrd="0" destOrd="0" presId="urn:microsoft.com/office/officeart/2005/8/layout/chevron2"/>
    <dgm:cxn modelId="{86C76BD4-3CC9-4157-B4AE-9A3B8E992C01}" srcId="{A7CB52C1-175C-4D68-B6DC-FDBCBC349EA0}" destId="{15FFCC87-5326-4390-8397-70A67E8EC362}" srcOrd="2" destOrd="0" parTransId="{02678F0B-2C1C-486C-8812-B5E1E98AF423}" sibTransId="{07AD98DF-B3A1-4744-9744-7DE8CF749F32}"/>
    <dgm:cxn modelId="{2A3A9AD5-B29A-483C-A633-AA08B3311ED8}" type="presOf" srcId="{A7482D73-8863-420B-B89E-09F713CC0B18}" destId="{6029DA31-D946-46CA-8A7A-917DD7B6B482}" srcOrd="0" destOrd="0" presId="urn:microsoft.com/office/officeart/2005/8/layout/chevron2"/>
    <dgm:cxn modelId="{BB516CD6-B83E-49ED-AD74-3D36AEF82730}" srcId="{D80FCB07-7CC3-47ED-BDBD-425014909364}" destId="{472FB75E-7D84-4453-A663-53844C0666B6}" srcOrd="0" destOrd="0" parTransId="{0AFECF78-AEA2-4B03-8107-438844BFC849}" sibTransId="{60D7F633-2F60-4171-A6E8-6D0BE3A89863}"/>
    <dgm:cxn modelId="{7E8E4EE3-2AEE-4A84-9F5B-B51C4BC45179}" srcId="{A7CB52C1-175C-4D68-B6DC-FDBCBC349EA0}" destId="{AFD24BDB-56FE-4C1C-ABEC-CB2012834811}" srcOrd="4" destOrd="0" parTransId="{1520CC1F-0441-4662-8BBF-C0375DEC40CA}" sibTransId="{E8CD568C-2C7B-48E4-98C4-779C7BC6F0CE}"/>
    <dgm:cxn modelId="{B13875E7-7AA1-47FA-954B-C3F423A7B7A7}" type="presOf" srcId="{AFD24BDB-56FE-4C1C-ABEC-CB2012834811}" destId="{5ABACE62-7B58-4EE6-AD13-233B886D6440}" srcOrd="0" destOrd="4" presId="urn:microsoft.com/office/officeart/2005/8/layout/chevron2"/>
    <dgm:cxn modelId="{E16346F5-71EF-4C79-AF30-2227D186C5AE}" srcId="{A7482D73-8863-420B-B89E-09F713CC0B18}" destId="{9CC59CF6-73E2-4457-96EA-D23F717A114A}" srcOrd="0" destOrd="0" parTransId="{F2787AB7-8C93-4164-8EA5-041ECB64739B}" sibTransId="{A385CA9B-1E48-47B5-925E-0BE587205FB0}"/>
    <dgm:cxn modelId="{C29707F9-2F8D-4E13-AE04-D2A3C60A5A33}" type="presOf" srcId="{9CC59CF6-73E2-4457-96EA-D23F717A114A}" destId="{51402128-5345-43EF-BAAA-D3AE51D6709C}" srcOrd="0" destOrd="0" presId="urn:microsoft.com/office/officeart/2005/8/layout/chevron2"/>
    <dgm:cxn modelId="{3B016E08-2EB7-4DC7-A0AF-B1D625ABB157}" type="presParOf" srcId="{081E0EFB-2457-4403-B25A-0E1E321ADDD9}" destId="{D7057869-D921-4E48-A7B1-F8AFE571CC64}" srcOrd="0" destOrd="0" presId="urn:microsoft.com/office/officeart/2005/8/layout/chevron2"/>
    <dgm:cxn modelId="{1E8F0828-58BC-423D-9763-86FE8E37426C}" type="presParOf" srcId="{D7057869-D921-4E48-A7B1-F8AFE571CC64}" destId="{6029DA31-D946-46CA-8A7A-917DD7B6B482}" srcOrd="0" destOrd="0" presId="urn:microsoft.com/office/officeart/2005/8/layout/chevron2"/>
    <dgm:cxn modelId="{48E0B1A9-7F15-4289-930A-98461C04A762}" type="presParOf" srcId="{D7057869-D921-4E48-A7B1-F8AFE571CC64}" destId="{51402128-5345-43EF-BAAA-D3AE51D6709C}" srcOrd="1" destOrd="0" presId="urn:microsoft.com/office/officeart/2005/8/layout/chevron2"/>
    <dgm:cxn modelId="{910DAED8-32AC-429D-9D20-A0CA0D3F3B46}" type="presParOf" srcId="{081E0EFB-2457-4403-B25A-0E1E321ADDD9}" destId="{DACB158D-9BC8-425B-9A7B-3A5EAEE32FDA}" srcOrd="1" destOrd="0" presId="urn:microsoft.com/office/officeart/2005/8/layout/chevron2"/>
    <dgm:cxn modelId="{42F3EED6-061C-4604-BA43-66FB639DA83B}" type="presParOf" srcId="{081E0EFB-2457-4403-B25A-0E1E321ADDD9}" destId="{658A7DF5-E20B-4850-8D35-A0B15BECA207}" srcOrd="2" destOrd="0" presId="urn:microsoft.com/office/officeart/2005/8/layout/chevron2"/>
    <dgm:cxn modelId="{1F9CC1C2-E48A-47B1-A0D5-B95184464E9B}" type="presParOf" srcId="{658A7DF5-E20B-4850-8D35-A0B15BECA207}" destId="{46F327CD-4E22-4A44-B5BE-AC7C9E72001D}" srcOrd="0" destOrd="0" presId="urn:microsoft.com/office/officeart/2005/8/layout/chevron2"/>
    <dgm:cxn modelId="{43A564EA-7500-4D5A-BA88-792D0692BA82}" type="presParOf" srcId="{658A7DF5-E20B-4850-8D35-A0B15BECA207}" destId="{ABA6B32E-9507-4F06-8BF9-3774B0E43F1E}" srcOrd="1" destOrd="0" presId="urn:microsoft.com/office/officeart/2005/8/layout/chevron2"/>
    <dgm:cxn modelId="{D6DC6C7C-D336-4958-A245-0F292D7C98FF}" type="presParOf" srcId="{081E0EFB-2457-4403-B25A-0E1E321ADDD9}" destId="{3057C785-945B-4C11-AE38-2D44C1F445C3}" srcOrd="3" destOrd="0" presId="urn:microsoft.com/office/officeart/2005/8/layout/chevron2"/>
    <dgm:cxn modelId="{E550CC20-8F2F-4E69-9B54-D253A7798CF5}" type="presParOf" srcId="{081E0EFB-2457-4403-B25A-0E1E321ADDD9}" destId="{10C226A8-C2B6-460B-9C61-477E632AE2A4}" srcOrd="4" destOrd="0" presId="urn:microsoft.com/office/officeart/2005/8/layout/chevron2"/>
    <dgm:cxn modelId="{E7BC8EB7-61D8-4D35-BF24-193F1210636E}" type="presParOf" srcId="{10C226A8-C2B6-460B-9C61-477E632AE2A4}" destId="{A5576910-9327-4839-BBEE-9D096D8FA8DA}" srcOrd="0" destOrd="0" presId="urn:microsoft.com/office/officeart/2005/8/layout/chevron2"/>
    <dgm:cxn modelId="{1CEEED1B-A8FE-42A0-A4B7-D61147ABDFC7}" type="presParOf" srcId="{10C226A8-C2B6-460B-9C61-477E632AE2A4}" destId="{0903776E-15B6-408E-A670-E15FE1DEA52F}" srcOrd="1" destOrd="0" presId="urn:microsoft.com/office/officeart/2005/8/layout/chevron2"/>
    <dgm:cxn modelId="{AD36472F-92A0-48A4-9586-54D60785AED8}" type="presParOf" srcId="{081E0EFB-2457-4403-B25A-0E1E321ADDD9}" destId="{85FCC2E7-DF78-4F7D-84E9-1A93C9934B97}" srcOrd="5" destOrd="0" presId="urn:microsoft.com/office/officeart/2005/8/layout/chevron2"/>
    <dgm:cxn modelId="{5FB9878A-440E-49DA-BCCE-EDBEA78052A3}" type="presParOf" srcId="{081E0EFB-2457-4403-B25A-0E1E321ADDD9}" destId="{089C0EBB-460A-4369-B641-C0A9AE7C9F75}" srcOrd="6" destOrd="0" presId="urn:microsoft.com/office/officeart/2005/8/layout/chevron2"/>
    <dgm:cxn modelId="{310A6332-9791-4F7E-AAD0-6B1B09976ED3}" type="presParOf" srcId="{089C0EBB-460A-4369-B641-C0A9AE7C9F75}" destId="{94C5AC96-503E-499B-B960-35C0B873BE7C}" srcOrd="0" destOrd="0" presId="urn:microsoft.com/office/officeart/2005/8/layout/chevron2"/>
    <dgm:cxn modelId="{0D78C138-255F-4A7E-B77B-86053592478E}" type="presParOf" srcId="{089C0EBB-460A-4369-B641-C0A9AE7C9F75}" destId="{5ABACE62-7B58-4EE6-AD13-233B886D644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40F172-1E83-4520-917B-8784402C64F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AD2D40EC-8F13-4EF4-9F05-5076769359C9}">
      <dgm:prSet phldrT="[Texto]"/>
      <dgm:spPr/>
      <dgm:t>
        <a:bodyPr/>
        <a:lstStyle/>
        <a:p>
          <a:r>
            <a:rPr lang="ru-RU" b="1" dirty="0"/>
            <a:t>Какую информацию мы используем?</a:t>
          </a:r>
          <a:endParaRPr lang="pt-PT" b="1" dirty="0"/>
        </a:p>
      </dgm:t>
    </dgm:pt>
    <dgm:pt modelId="{CF9DD796-6426-4F10-9B28-D010CA44C688}" type="parTrans" cxnId="{A982E967-1BF4-4CEE-AA52-6E3DCD6FB8BC}">
      <dgm:prSet/>
      <dgm:spPr/>
      <dgm:t>
        <a:bodyPr/>
        <a:lstStyle/>
        <a:p>
          <a:endParaRPr lang="pt-PT"/>
        </a:p>
      </dgm:t>
    </dgm:pt>
    <dgm:pt modelId="{663C92EA-1CDD-456E-BFD2-54D305BD9B16}" type="sibTrans" cxnId="{A982E967-1BF4-4CEE-AA52-6E3DCD6FB8BC}">
      <dgm:prSet/>
      <dgm:spPr/>
      <dgm:t>
        <a:bodyPr/>
        <a:lstStyle/>
        <a:p>
          <a:endParaRPr lang="pt-PT"/>
        </a:p>
      </dgm:t>
    </dgm:pt>
    <dgm:pt modelId="{0593F4CC-FD0E-4B7E-A586-C2389621547B}">
      <dgm:prSet phldrT="[Texto]" custT="1"/>
      <dgm:spPr/>
      <dgm:t>
        <a:bodyPr/>
        <a:lstStyle/>
        <a:p>
          <a:r>
            <a:rPr lang="ru-RU" sz="1700" dirty="0"/>
            <a:t>Интервью Генерального директора (партнер </a:t>
          </a:r>
          <a:r>
            <a:rPr lang="en-US" sz="1700" dirty="0"/>
            <a:t>Deloitte)</a:t>
          </a:r>
          <a:endParaRPr lang="pt-PT" sz="1500" dirty="0"/>
        </a:p>
      </dgm:t>
    </dgm:pt>
    <dgm:pt modelId="{2BC4E41A-9B0D-4151-850E-CAAAA1025C73}" type="parTrans" cxnId="{4C5A0B1C-4FB0-41B9-AAF2-E9F070F067F2}">
      <dgm:prSet/>
      <dgm:spPr/>
      <dgm:t>
        <a:bodyPr/>
        <a:lstStyle/>
        <a:p>
          <a:endParaRPr lang="pt-PT"/>
        </a:p>
      </dgm:t>
    </dgm:pt>
    <dgm:pt modelId="{635F9358-8D0C-443F-8D95-0352E73AA8D0}" type="sibTrans" cxnId="{4C5A0B1C-4FB0-41B9-AAF2-E9F070F067F2}">
      <dgm:prSet/>
      <dgm:spPr/>
      <dgm:t>
        <a:bodyPr/>
        <a:lstStyle/>
        <a:p>
          <a:endParaRPr lang="pt-PT"/>
        </a:p>
      </dgm:t>
    </dgm:pt>
    <dgm:pt modelId="{EE27CD4B-86BD-45B7-8E97-C5274A47E6F8}">
      <dgm:prSet phldrT="[Texto]" custT="1"/>
      <dgm:spPr/>
      <dgm:t>
        <a:bodyPr/>
        <a:lstStyle/>
        <a:p>
          <a:r>
            <a:rPr lang="ru-RU" sz="1700" dirty="0"/>
            <a:t>Исследования потребительских тенденций (внешние)</a:t>
          </a:r>
          <a:endParaRPr lang="pt-PT" sz="1500" dirty="0"/>
        </a:p>
      </dgm:t>
    </dgm:pt>
    <dgm:pt modelId="{05140596-3B23-4884-BFEF-C5748E550FB7}" type="parTrans" cxnId="{184D40D1-1D02-43C7-8DDE-7E85C89AA16A}">
      <dgm:prSet/>
      <dgm:spPr/>
      <dgm:t>
        <a:bodyPr/>
        <a:lstStyle/>
        <a:p>
          <a:endParaRPr lang="pt-PT"/>
        </a:p>
      </dgm:t>
    </dgm:pt>
    <dgm:pt modelId="{5805B679-A51A-4FFB-807E-C8A0E8C9DEFE}" type="sibTrans" cxnId="{184D40D1-1D02-43C7-8DDE-7E85C89AA16A}">
      <dgm:prSet/>
      <dgm:spPr/>
      <dgm:t>
        <a:bodyPr/>
        <a:lstStyle/>
        <a:p>
          <a:endParaRPr lang="pt-PT"/>
        </a:p>
      </dgm:t>
    </dgm:pt>
    <dgm:pt modelId="{757FBC1C-EEF3-4D9C-8CE2-B59969A9E411}">
      <dgm:prSet phldrT="[Texto]" custT="1"/>
      <dgm:spPr/>
      <dgm:t>
        <a:bodyPr/>
        <a:lstStyle/>
        <a:p>
          <a:r>
            <a:rPr lang="ru-RU" sz="1700" dirty="0"/>
            <a:t>Правовая база ЕС</a:t>
          </a:r>
        </a:p>
        <a:p>
          <a:r>
            <a:rPr lang="pt-PT" sz="1500" dirty="0"/>
            <a:t>(</a:t>
          </a:r>
          <a:r>
            <a:rPr lang="ru-RU" sz="1500" dirty="0"/>
            <a:t>также проекты</a:t>
          </a:r>
          <a:r>
            <a:rPr lang="pt-PT" sz="1500" dirty="0"/>
            <a:t>)</a:t>
          </a:r>
        </a:p>
      </dgm:t>
    </dgm:pt>
    <dgm:pt modelId="{2DB055D8-3A76-45D5-A829-D610BC84CF80}" type="parTrans" cxnId="{E74964AB-1C77-4C9D-A86E-BEFC7A123D91}">
      <dgm:prSet/>
      <dgm:spPr/>
      <dgm:t>
        <a:bodyPr/>
        <a:lstStyle/>
        <a:p>
          <a:endParaRPr lang="pt-PT"/>
        </a:p>
      </dgm:t>
    </dgm:pt>
    <dgm:pt modelId="{13F712F5-A7EA-473A-A219-DF51E590F8F5}" type="sibTrans" cxnId="{E74964AB-1C77-4C9D-A86E-BEFC7A123D91}">
      <dgm:prSet/>
      <dgm:spPr/>
      <dgm:t>
        <a:bodyPr/>
        <a:lstStyle/>
        <a:p>
          <a:endParaRPr lang="pt-PT"/>
        </a:p>
      </dgm:t>
    </dgm:pt>
    <dgm:pt modelId="{3BC15729-F1C5-4EBD-BA1E-6D34D5530ACB}">
      <dgm:prSet phldrT="[Texto]" custT="1"/>
      <dgm:spPr/>
      <dgm:t>
        <a:bodyPr/>
        <a:lstStyle/>
        <a:p>
          <a:r>
            <a:rPr lang="ru-RU" sz="1700" dirty="0"/>
            <a:t>Национальные и ЕС политики</a:t>
          </a:r>
          <a:endParaRPr lang="pt-PT" sz="1700" dirty="0"/>
        </a:p>
      </dgm:t>
    </dgm:pt>
    <dgm:pt modelId="{2C43F307-CFAA-47F1-A300-FFA985A0A93D}" type="parTrans" cxnId="{4D504A13-3691-46FF-8762-C7D7901B4AF8}">
      <dgm:prSet/>
      <dgm:spPr/>
      <dgm:t>
        <a:bodyPr/>
        <a:lstStyle/>
        <a:p>
          <a:endParaRPr lang="pt-PT"/>
        </a:p>
      </dgm:t>
    </dgm:pt>
    <dgm:pt modelId="{98771680-3D64-4A4B-B1B0-B56CB2B1EC19}" type="sibTrans" cxnId="{4D504A13-3691-46FF-8762-C7D7901B4AF8}">
      <dgm:prSet/>
      <dgm:spPr/>
      <dgm:t>
        <a:bodyPr/>
        <a:lstStyle/>
        <a:p>
          <a:endParaRPr lang="pt-PT"/>
        </a:p>
      </dgm:t>
    </dgm:pt>
    <dgm:pt modelId="{7A93FD3A-ACD0-4884-A7D9-39992ACC451A}">
      <dgm:prSet phldrT="[Texto]"/>
      <dgm:spPr/>
      <dgm:t>
        <a:bodyPr/>
        <a:lstStyle/>
        <a:p>
          <a:endParaRPr lang="pt-PT"/>
        </a:p>
      </dgm:t>
    </dgm:pt>
    <dgm:pt modelId="{B642A200-E09D-4682-888E-3AB58F0A8A9D}" type="parTrans" cxnId="{1FD63A12-65C0-4A4C-8353-C54F165789AC}">
      <dgm:prSet/>
      <dgm:spPr/>
      <dgm:t>
        <a:bodyPr/>
        <a:lstStyle/>
        <a:p>
          <a:endParaRPr lang="pt-PT"/>
        </a:p>
      </dgm:t>
    </dgm:pt>
    <dgm:pt modelId="{491157EC-0DE3-4362-BCBD-F509E2D0B085}" type="sibTrans" cxnId="{1FD63A12-65C0-4A4C-8353-C54F165789AC}">
      <dgm:prSet/>
      <dgm:spPr/>
      <dgm:t>
        <a:bodyPr/>
        <a:lstStyle/>
        <a:p>
          <a:endParaRPr lang="pt-PT"/>
        </a:p>
      </dgm:t>
    </dgm:pt>
    <dgm:pt modelId="{2E2247E5-6ADE-4B2B-981F-A60DC495DF9C}">
      <dgm:prSet phldrT="[Texto]" custT="1"/>
      <dgm:spPr/>
      <dgm:t>
        <a:bodyPr/>
        <a:lstStyle/>
        <a:p>
          <a:r>
            <a:rPr lang="ru-RU" sz="1700" dirty="0"/>
            <a:t>Проекты ЕС</a:t>
          </a:r>
          <a:endParaRPr lang="pt-PT" sz="1700" dirty="0"/>
        </a:p>
      </dgm:t>
    </dgm:pt>
    <dgm:pt modelId="{BE46C412-82F3-41BD-BBA1-886C93FC2CAA}" type="parTrans" cxnId="{39C55E98-D75C-4AF8-8807-6AF4464856BB}">
      <dgm:prSet/>
      <dgm:spPr/>
      <dgm:t>
        <a:bodyPr/>
        <a:lstStyle/>
        <a:p>
          <a:endParaRPr lang="pt-PT"/>
        </a:p>
      </dgm:t>
    </dgm:pt>
    <dgm:pt modelId="{8485A724-AF0D-4689-AD74-A5FCCDE1958F}" type="sibTrans" cxnId="{39C55E98-D75C-4AF8-8807-6AF4464856BB}">
      <dgm:prSet/>
      <dgm:spPr/>
      <dgm:t>
        <a:bodyPr/>
        <a:lstStyle/>
        <a:p>
          <a:endParaRPr lang="pt-PT"/>
        </a:p>
      </dgm:t>
    </dgm:pt>
    <dgm:pt modelId="{B44FCBFB-800A-4192-B162-8DFCB6E41798}">
      <dgm:prSet phldrT="[Texto]" custT="1"/>
      <dgm:spPr/>
      <dgm:t>
        <a:bodyPr/>
        <a:lstStyle/>
        <a:p>
          <a:r>
            <a:rPr lang="ru-RU" sz="1900" dirty="0"/>
            <a:t>Бенчмарк</a:t>
          </a:r>
          <a:endParaRPr lang="pt-PT" sz="1900" dirty="0"/>
        </a:p>
      </dgm:t>
    </dgm:pt>
    <dgm:pt modelId="{0D998656-20BF-4DC1-BE7B-6E876737BD88}" type="parTrans" cxnId="{8A3E768B-C1D0-4087-B972-39A454C946D9}">
      <dgm:prSet/>
      <dgm:spPr/>
      <dgm:t>
        <a:bodyPr/>
        <a:lstStyle/>
        <a:p>
          <a:endParaRPr lang="pt-PT"/>
        </a:p>
      </dgm:t>
    </dgm:pt>
    <dgm:pt modelId="{E71AA7AA-4D19-476A-9E33-6755036A53FD}" type="sibTrans" cxnId="{8A3E768B-C1D0-4087-B972-39A454C946D9}">
      <dgm:prSet/>
      <dgm:spPr/>
      <dgm:t>
        <a:bodyPr/>
        <a:lstStyle/>
        <a:p>
          <a:endParaRPr lang="pt-PT"/>
        </a:p>
      </dgm:t>
    </dgm:pt>
    <dgm:pt modelId="{DF899BFB-C805-449B-BC88-66E6B5F622BD}">
      <dgm:prSet phldrT="[Texto]" custT="1"/>
      <dgm:spPr/>
      <dgm:t>
        <a:bodyPr/>
        <a:lstStyle/>
        <a:p>
          <a:r>
            <a:rPr lang="ru-RU" sz="1700" dirty="0"/>
            <a:t>Стейкхолдеры</a:t>
          </a:r>
          <a:endParaRPr lang="pt-PT" sz="1700" dirty="0"/>
        </a:p>
      </dgm:t>
    </dgm:pt>
    <dgm:pt modelId="{B1E28FCC-7FB5-4DDC-868C-4A374E42BB4F}" type="parTrans" cxnId="{28D7CF76-B66E-4805-8BC6-93513943D3CF}">
      <dgm:prSet/>
      <dgm:spPr/>
      <dgm:t>
        <a:bodyPr/>
        <a:lstStyle/>
        <a:p>
          <a:endParaRPr lang="pt-PT"/>
        </a:p>
      </dgm:t>
    </dgm:pt>
    <dgm:pt modelId="{1BED5255-A80A-4E1C-87BF-D6CDCDD1841A}" type="sibTrans" cxnId="{28D7CF76-B66E-4805-8BC6-93513943D3CF}">
      <dgm:prSet/>
      <dgm:spPr/>
      <dgm:t>
        <a:bodyPr/>
        <a:lstStyle/>
        <a:p>
          <a:endParaRPr lang="pt-PT"/>
        </a:p>
      </dgm:t>
    </dgm:pt>
    <dgm:pt modelId="{64A4ADF7-E789-4BB3-AB4F-7A25798BE485}" type="pres">
      <dgm:prSet presAssocID="{0540F172-1E83-4520-917B-8784402C64F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804F82E-DBD4-40FA-AAFE-195FF499AAFF}" type="pres">
      <dgm:prSet presAssocID="{AD2D40EC-8F13-4EF4-9F05-5076769359C9}" presName="centerShape" presStyleLbl="node0" presStyleIdx="0" presStyleCnt="1"/>
      <dgm:spPr/>
    </dgm:pt>
    <dgm:pt modelId="{4E1A2231-DF9C-4EF8-9EA3-0333AC029493}" type="pres">
      <dgm:prSet presAssocID="{2BC4E41A-9B0D-4151-850E-CAAAA1025C73}" presName="parTrans" presStyleLbl="bgSibTrans2D1" presStyleIdx="0" presStyleCnt="7"/>
      <dgm:spPr/>
    </dgm:pt>
    <dgm:pt modelId="{2D66464D-131D-48A6-8285-301F83D657DB}" type="pres">
      <dgm:prSet presAssocID="{0593F4CC-FD0E-4B7E-A586-C2389621547B}" presName="node" presStyleLbl="node1" presStyleIdx="0" presStyleCnt="7" custScaleX="137923">
        <dgm:presLayoutVars>
          <dgm:bulletEnabled val="1"/>
        </dgm:presLayoutVars>
      </dgm:prSet>
      <dgm:spPr/>
    </dgm:pt>
    <dgm:pt modelId="{46591E82-249C-4742-83F1-24F9D60EC768}" type="pres">
      <dgm:prSet presAssocID="{05140596-3B23-4884-BFEF-C5748E550FB7}" presName="parTrans" presStyleLbl="bgSibTrans2D1" presStyleIdx="1" presStyleCnt="7"/>
      <dgm:spPr/>
    </dgm:pt>
    <dgm:pt modelId="{6A788F19-F301-4BA3-8ACD-7563C25226A9}" type="pres">
      <dgm:prSet presAssocID="{EE27CD4B-86BD-45B7-8E97-C5274A47E6F8}" presName="node" presStyleLbl="node1" presStyleIdx="1" presStyleCnt="7" custScaleX="132108">
        <dgm:presLayoutVars>
          <dgm:bulletEnabled val="1"/>
        </dgm:presLayoutVars>
      </dgm:prSet>
      <dgm:spPr/>
    </dgm:pt>
    <dgm:pt modelId="{03A0947A-5608-49AE-A39E-AD076F5B7A21}" type="pres">
      <dgm:prSet presAssocID="{2DB055D8-3A76-45D5-A829-D610BC84CF80}" presName="parTrans" presStyleLbl="bgSibTrans2D1" presStyleIdx="2" presStyleCnt="7"/>
      <dgm:spPr/>
    </dgm:pt>
    <dgm:pt modelId="{C875D899-4A17-4306-B47D-270594F443EA}" type="pres">
      <dgm:prSet presAssocID="{757FBC1C-EEF3-4D9C-8CE2-B59969A9E411}" presName="node" presStyleLbl="node1" presStyleIdx="2" presStyleCnt="7" custScaleX="112713">
        <dgm:presLayoutVars>
          <dgm:bulletEnabled val="1"/>
        </dgm:presLayoutVars>
      </dgm:prSet>
      <dgm:spPr/>
    </dgm:pt>
    <dgm:pt modelId="{5DCB170C-55B9-4F6D-8856-0911F194D6BD}" type="pres">
      <dgm:prSet presAssocID="{2C43F307-CFAA-47F1-A300-FFA985A0A93D}" presName="parTrans" presStyleLbl="bgSibTrans2D1" presStyleIdx="3" presStyleCnt="7"/>
      <dgm:spPr/>
    </dgm:pt>
    <dgm:pt modelId="{C952B32E-6BE2-4FB3-95E7-1D71C9FEBCDD}" type="pres">
      <dgm:prSet presAssocID="{3BC15729-F1C5-4EBD-BA1E-6D34D5530ACB}" presName="node" presStyleLbl="node1" presStyleIdx="3" presStyleCnt="7" custScaleX="121271">
        <dgm:presLayoutVars>
          <dgm:bulletEnabled val="1"/>
        </dgm:presLayoutVars>
      </dgm:prSet>
      <dgm:spPr/>
    </dgm:pt>
    <dgm:pt modelId="{2151ABC8-0A47-40F7-9DAC-61D409D3DF5B}" type="pres">
      <dgm:prSet presAssocID="{BE46C412-82F3-41BD-BBA1-886C93FC2CAA}" presName="parTrans" presStyleLbl="bgSibTrans2D1" presStyleIdx="4" presStyleCnt="7"/>
      <dgm:spPr/>
    </dgm:pt>
    <dgm:pt modelId="{CB509202-4BEA-4D11-8DFF-0E7C424BF507}" type="pres">
      <dgm:prSet presAssocID="{2E2247E5-6ADE-4B2B-981F-A60DC495DF9C}" presName="node" presStyleLbl="node1" presStyleIdx="4" presStyleCnt="7">
        <dgm:presLayoutVars>
          <dgm:bulletEnabled val="1"/>
        </dgm:presLayoutVars>
      </dgm:prSet>
      <dgm:spPr/>
    </dgm:pt>
    <dgm:pt modelId="{7E8A9EB9-26F7-4802-B165-96F97031E847}" type="pres">
      <dgm:prSet presAssocID="{B1E28FCC-7FB5-4DDC-868C-4A374E42BB4F}" presName="parTrans" presStyleLbl="bgSibTrans2D1" presStyleIdx="5" presStyleCnt="7"/>
      <dgm:spPr/>
    </dgm:pt>
    <dgm:pt modelId="{7C3C4374-DDC1-46FF-9981-CF579529CC4D}" type="pres">
      <dgm:prSet presAssocID="{DF899BFB-C805-449B-BC88-66E6B5F622BD}" presName="node" presStyleLbl="node1" presStyleIdx="5" presStyleCnt="7" custScaleX="115299">
        <dgm:presLayoutVars>
          <dgm:bulletEnabled val="1"/>
        </dgm:presLayoutVars>
      </dgm:prSet>
      <dgm:spPr/>
    </dgm:pt>
    <dgm:pt modelId="{0A0953E1-D168-426F-8469-A0B3F2D70257}" type="pres">
      <dgm:prSet presAssocID="{0D998656-20BF-4DC1-BE7B-6E876737BD88}" presName="parTrans" presStyleLbl="bgSibTrans2D1" presStyleIdx="6" presStyleCnt="7"/>
      <dgm:spPr/>
    </dgm:pt>
    <dgm:pt modelId="{BC7EE1E2-5F4C-4CF7-AD81-4AF0089CD50E}" type="pres">
      <dgm:prSet presAssocID="{B44FCBFB-800A-4192-B162-8DFCB6E41798}" presName="node" presStyleLbl="node1" presStyleIdx="6" presStyleCnt="7" custRadScaleRad="98910" custRadScaleInc="-176">
        <dgm:presLayoutVars>
          <dgm:bulletEnabled val="1"/>
        </dgm:presLayoutVars>
      </dgm:prSet>
      <dgm:spPr/>
    </dgm:pt>
  </dgm:ptLst>
  <dgm:cxnLst>
    <dgm:cxn modelId="{13A9C506-FFAD-4F2B-8914-AD5667424474}" type="presOf" srcId="{B1E28FCC-7FB5-4DDC-868C-4A374E42BB4F}" destId="{7E8A9EB9-26F7-4802-B165-96F97031E847}" srcOrd="0" destOrd="0" presId="urn:microsoft.com/office/officeart/2005/8/layout/radial4"/>
    <dgm:cxn modelId="{1FD63A12-65C0-4A4C-8353-C54F165789AC}" srcId="{0540F172-1E83-4520-917B-8784402C64F1}" destId="{7A93FD3A-ACD0-4884-A7D9-39992ACC451A}" srcOrd="1" destOrd="0" parTransId="{B642A200-E09D-4682-888E-3AB58F0A8A9D}" sibTransId="{491157EC-0DE3-4362-BCBD-F509E2D0B085}"/>
    <dgm:cxn modelId="{4D504A13-3691-46FF-8762-C7D7901B4AF8}" srcId="{AD2D40EC-8F13-4EF4-9F05-5076769359C9}" destId="{3BC15729-F1C5-4EBD-BA1E-6D34D5530ACB}" srcOrd="3" destOrd="0" parTransId="{2C43F307-CFAA-47F1-A300-FFA985A0A93D}" sibTransId="{98771680-3D64-4A4B-B1B0-B56CB2B1EC19}"/>
    <dgm:cxn modelId="{8A0B031C-85DD-47A1-BBAE-5CAD8E30EC34}" type="presOf" srcId="{AD2D40EC-8F13-4EF4-9F05-5076769359C9}" destId="{8804F82E-DBD4-40FA-AAFE-195FF499AAFF}" srcOrd="0" destOrd="0" presId="urn:microsoft.com/office/officeart/2005/8/layout/radial4"/>
    <dgm:cxn modelId="{4C5A0B1C-4FB0-41B9-AAF2-E9F070F067F2}" srcId="{AD2D40EC-8F13-4EF4-9F05-5076769359C9}" destId="{0593F4CC-FD0E-4B7E-A586-C2389621547B}" srcOrd="0" destOrd="0" parTransId="{2BC4E41A-9B0D-4151-850E-CAAAA1025C73}" sibTransId="{635F9358-8D0C-443F-8D95-0352E73AA8D0}"/>
    <dgm:cxn modelId="{F875F022-3473-4F67-968A-E10D0F41D3F3}" type="presOf" srcId="{0D998656-20BF-4DC1-BE7B-6E876737BD88}" destId="{0A0953E1-D168-426F-8469-A0B3F2D70257}" srcOrd="0" destOrd="0" presId="urn:microsoft.com/office/officeart/2005/8/layout/radial4"/>
    <dgm:cxn modelId="{20582032-3D7C-4AC2-86DA-7ABBA28575AF}" type="presOf" srcId="{0540F172-1E83-4520-917B-8784402C64F1}" destId="{64A4ADF7-E789-4BB3-AB4F-7A25798BE485}" srcOrd="0" destOrd="0" presId="urn:microsoft.com/office/officeart/2005/8/layout/radial4"/>
    <dgm:cxn modelId="{FABFEC42-9F4E-44EB-8F49-8FF8022645BA}" type="presOf" srcId="{BE46C412-82F3-41BD-BBA1-886C93FC2CAA}" destId="{2151ABC8-0A47-40F7-9DAC-61D409D3DF5B}" srcOrd="0" destOrd="0" presId="urn:microsoft.com/office/officeart/2005/8/layout/radial4"/>
    <dgm:cxn modelId="{A982E967-1BF4-4CEE-AA52-6E3DCD6FB8BC}" srcId="{0540F172-1E83-4520-917B-8784402C64F1}" destId="{AD2D40EC-8F13-4EF4-9F05-5076769359C9}" srcOrd="0" destOrd="0" parTransId="{CF9DD796-6426-4F10-9B28-D010CA44C688}" sibTransId="{663C92EA-1CDD-456E-BFD2-54D305BD9B16}"/>
    <dgm:cxn modelId="{411D606F-65CE-43C8-BDB2-AE14DB7D0322}" type="presOf" srcId="{05140596-3B23-4884-BFEF-C5748E550FB7}" destId="{46591E82-249C-4742-83F1-24F9D60EC768}" srcOrd="0" destOrd="0" presId="urn:microsoft.com/office/officeart/2005/8/layout/radial4"/>
    <dgm:cxn modelId="{97CD3756-661A-47F9-AA77-5EF0298BF638}" type="presOf" srcId="{2C43F307-CFAA-47F1-A300-FFA985A0A93D}" destId="{5DCB170C-55B9-4F6D-8856-0911F194D6BD}" srcOrd="0" destOrd="0" presId="urn:microsoft.com/office/officeart/2005/8/layout/radial4"/>
    <dgm:cxn modelId="{28D7CF76-B66E-4805-8BC6-93513943D3CF}" srcId="{AD2D40EC-8F13-4EF4-9F05-5076769359C9}" destId="{DF899BFB-C805-449B-BC88-66E6B5F622BD}" srcOrd="5" destOrd="0" parTransId="{B1E28FCC-7FB5-4DDC-868C-4A374E42BB4F}" sibTransId="{1BED5255-A80A-4E1C-87BF-D6CDCDD1841A}"/>
    <dgm:cxn modelId="{0A631C79-6204-43C9-ADD4-EA3E8EA2C180}" type="presOf" srcId="{757FBC1C-EEF3-4D9C-8CE2-B59969A9E411}" destId="{C875D899-4A17-4306-B47D-270594F443EA}" srcOrd="0" destOrd="0" presId="urn:microsoft.com/office/officeart/2005/8/layout/radial4"/>
    <dgm:cxn modelId="{22095582-7DE6-4066-A1FE-EA52CE6AC8AB}" type="presOf" srcId="{3BC15729-F1C5-4EBD-BA1E-6D34D5530ACB}" destId="{C952B32E-6BE2-4FB3-95E7-1D71C9FEBCDD}" srcOrd="0" destOrd="0" presId="urn:microsoft.com/office/officeart/2005/8/layout/radial4"/>
    <dgm:cxn modelId="{8A3E768B-C1D0-4087-B972-39A454C946D9}" srcId="{AD2D40EC-8F13-4EF4-9F05-5076769359C9}" destId="{B44FCBFB-800A-4192-B162-8DFCB6E41798}" srcOrd="6" destOrd="0" parTransId="{0D998656-20BF-4DC1-BE7B-6E876737BD88}" sibTransId="{E71AA7AA-4D19-476A-9E33-6755036A53FD}"/>
    <dgm:cxn modelId="{39C55E98-D75C-4AF8-8807-6AF4464856BB}" srcId="{AD2D40EC-8F13-4EF4-9F05-5076769359C9}" destId="{2E2247E5-6ADE-4B2B-981F-A60DC495DF9C}" srcOrd="4" destOrd="0" parTransId="{BE46C412-82F3-41BD-BBA1-886C93FC2CAA}" sibTransId="{8485A724-AF0D-4689-AD74-A5FCCDE1958F}"/>
    <dgm:cxn modelId="{79E34FA8-F8AD-454C-9EA2-D4FB45ED3759}" type="presOf" srcId="{EE27CD4B-86BD-45B7-8E97-C5274A47E6F8}" destId="{6A788F19-F301-4BA3-8ACD-7563C25226A9}" srcOrd="0" destOrd="0" presId="urn:microsoft.com/office/officeart/2005/8/layout/radial4"/>
    <dgm:cxn modelId="{E74964AB-1C77-4C9D-A86E-BEFC7A123D91}" srcId="{AD2D40EC-8F13-4EF4-9F05-5076769359C9}" destId="{757FBC1C-EEF3-4D9C-8CE2-B59969A9E411}" srcOrd="2" destOrd="0" parTransId="{2DB055D8-3A76-45D5-A829-D610BC84CF80}" sibTransId="{13F712F5-A7EA-473A-A219-DF51E590F8F5}"/>
    <dgm:cxn modelId="{BFEF44AB-2536-4DDD-86DC-1822E2023D9A}" type="presOf" srcId="{0593F4CC-FD0E-4B7E-A586-C2389621547B}" destId="{2D66464D-131D-48A6-8285-301F83D657DB}" srcOrd="0" destOrd="0" presId="urn:microsoft.com/office/officeart/2005/8/layout/radial4"/>
    <dgm:cxn modelId="{184D40D1-1D02-43C7-8DDE-7E85C89AA16A}" srcId="{AD2D40EC-8F13-4EF4-9F05-5076769359C9}" destId="{EE27CD4B-86BD-45B7-8E97-C5274A47E6F8}" srcOrd="1" destOrd="0" parTransId="{05140596-3B23-4884-BFEF-C5748E550FB7}" sibTransId="{5805B679-A51A-4FFB-807E-C8A0E8C9DEFE}"/>
    <dgm:cxn modelId="{B01923D5-6FCD-41A8-9D31-936BDBA91FAC}" type="presOf" srcId="{B44FCBFB-800A-4192-B162-8DFCB6E41798}" destId="{BC7EE1E2-5F4C-4CF7-AD81-4AF0089CD50E}" srcOrd="0" destOrd="0" presId="urn:microsoft.com/office/officeart/2005/8/layout/radial4"/>
    <dgm:cxn modelId="{AF68F0E1-5FAE-40EA-B49A-0C4D378BE3BE}" type="presOf" srcId="{2BC4E41A-9B0D-4151-850E-CAAAA1025C73}" destId="{4E1A2231-DF9C-4EF8-9EA3-0333AC029493}" srcOrd="0" destOrd="0" presId="urn:microsoft.com/office/officeart/2005/8/layout/radial4"/>
    <dgm:cxn modelId="{BCCCB7E3-C649-4F7B-AE76-EDB574FF1B93}" type="presOf" srcId="{2DB055D8-3A76-45D5-A829-D610BC84CF80}" destId="{03A0947A-5608-49AE-A39E-AD076F5B7A21}" srcOrd="0" destOrd="0" presId="urn:microsoft.com/office/officeart/2005/8/layout/radial4"/>
    <dgm:cxn modelId="{7257A7E4-8ADF-460A-BEC0-EB46B1F8E312}" type="presOf" srcId="{2E2247E5-6ADE-4B2B-981F-A60DC495DF9C}" destId="{CB509202-4BEA-4D11-8DFF-0E7C424BF507}" srcOrd="0" destOrd="0" presId="urn:microsoft.com/office/officeart/2005/8/layout/radial4"/>
    <dgm:cxn modelId="{993788EE-05FD-4E79-B8E9-5256F74FE4BB}" type="presOf" srcId="{DF899BFB-C805-449B-BC88-66E6B5F622BD}" destId="{7C3C4374-DDC1-46FF-9981-CF579529CC4D}" srcOrd="0" destOrd="0" presId="urn:microsoft.com/office/officeart/2005/8/layout/radial4"/>
    <dgm:cxn modelId="{935933F9-EB77-4F48-ABB2-88C723E0D815}" type="presParOf" srcId="{64A4ADF7-E789-4BB3-AB4F-7A25798BE485}" destId="{8804F82E-DBD4-40FA-AAFE-195FF499AAFF}" srcOrd="0" destOrd="0" presId="urn:microsoft.com/office/officeart/2005/8/layout/radial4"/>
    <dgm:cxn modelId="{421DDC92-AFCA-4F90-833D-F75762D64B42}" type="presParOf" srcId="{64A4ADF7-E789-4BB3-AB4F-7A25798BE485}" destId="{4E1A2231-DF9C-4EF8-9EA3-0333AC029493}" srcOrd="1" destOrd="0" presId="urn:microsoft.com/office/officeart/2005/8/layout/radial4"/>
    <dgm:cxn modelId="{DAC3E1F3-828B-4F6C-8D3A-FFA2A8952D2B}" type="presParOf" srcId="{64A4ADF7-E789-4BB3-AB4F-7A25798BE485}" destId="{2D66464D-131D-48A6-8285-301F83D657DB}" srcOrd="2" destOrd="0" presId="urn:microsoft.com/office/officeart/2005/8/layout/radial4"/>
    <dgm:cxn modelId="{E0E96B3B-1C74-49C4-A70D-06CA4850143E}" type="presParOf" srcId="{64A4ADF7-E789-4BB3-AB4F-7A25798BE485}" destId="{46591E82-249C-4742-83F1-24F9D60EC768}" srcOrd="3" destOrd="0" presId="urn:microsoft.com/office/officeart/2005/8/layout/radial4"/>
    <dgm:cxn modelId="{CEA5EA67-2FE7-4328-BEA9-0C650833942A}" type="presParOf" srcId="{64A4ADF7-E789-4BB3-AB4F-7A25798BE485}" destId="{6A788F19-F301-4BA3-8ACD-7563C25226A9}" srcOrd="4" destOrd="0" presId="urn:microsoft.com/office/officeart/2005/8/layout/radial4"/>
    <dgm:cxn modelId="{79F5AFBD-CE0A-4340-B8BB-8CD4616B535E}" type="presParOf" srcId="{64A4ADF7-E789-4BB3-AB4F-7A25798BE485}" destId="{03A0947A-5608-49AE-A39E-AD076F5B7A21}" srcOrd="5" destOrd="0" presId="urn:microsoft.com/office/officeart/2005/8/layout/radial4"/>
    <dgm:cxn modelId="{BC832989-D1C1-45C9-8942-7B01BE2E733C}" type="presParOf" srcId="{64A4ADF7-E789-4BB3-AB4F-7A25798BE485}" destId="{C875D899-4A17-4306-B47D-270594F443EA}" srcOrd="6" destOrd="0" presId="urn:microsoft.com/office/officeart/2005/8/layout/radial4"/>
    <dgm:cxn modelId="{AB647AC9-28C1-42A7-BA86-50EC198FB71D}" type="presParOf" srcId="{64A4ADF7-E789-4BB3-AB4F-7A25798BE485}" destId="{5DCB170C-55B9-4F6D-8856-0911F194D6BD}" srcOrd="7" destOrd="0" presId="urn:microsoft.com/office/officeart/2005/8/layout/radial4"/>
    <dgm:cxn modelId="{9E4FF66C-5ED7-46BB-920D-8A0511B72ECC}" type="presParOf" srcId="{64A4ADF7-E789-4BB3-AB4F-7A25798BE485}" destId="{C952B32E-6BE2-4FB3-95E7-1D71C9FEBCDD}" srcOrd="8" destOrd="0" presId="urn:microsoft.com/office/officeart/2005/8/layout/radial4"/>
    <dgm:cxn modelId="{5BF36AA1-0F1E-4F1B-B4A5-C7F59172FA0F}" type="presParOf" srcId="{64A4ADF7-E789-4BB3-AB4F-7A25798BE485}" destId="{2151ABC8-0A47-40F7-9DAC-61D409D3DF5B}" srcOrd="9" destOrd="0" presId="urn:microsoft.com/office/officeart/2005/8/layout/radial4"/>
    <dgm:cxn modelId="{6AC864CE-A3B6-4570-9EA1-9F5986D6A6B7}" type="presParOf" srcId="{64A4ADF7-E789-4BB3-AB4F-7A25798BE485}" destId="{CB509202-4BEA-4D11-8DFF-0E7C424BF507}" srcOrd="10" destOrd="0" presId="urn:microsoft.com/office/officeart/2005/8/layout/radial4"/>
    <dgm:cxn modelId="{F1B41C95-8F67-4A5A-AAFF-5FE7CF0F5457}" type="presParOf" srcId="{64A4ADF7-E789-4BB3-AB4F-7A25798BE485}" destId="{7E8A9EB9-26F7-4802-B165-96F97031E847}" srcOrd="11" destOrd="0" presId="urn:microsoft.com/office/officeart/2005/8/layout/radial4"/>
    <dgm:cxn modelId="{B153591A-B656-46B4-81BA-FB60439E8E20}" type="presParOf" srcId="{64A4ADF7-E789-4BB3-AB4F-7A25798BE485}" destId="{7C3C4374-DDC1-46FF-9981-CF579529CC4D}" srcOrd="12" destOrd="0" presId="urn:microsoft.com/office/officeart/2005/8/layout/radial4"/>
    <dgm:cxn modelId="{40B49564-E844-49B6-A956-C12399199932}" type="presParOf" srcId="{64A4ADF7-E789-4BB3-AB4F-7A25798BE485}" destId="{0A0953E1-D168-426F-8469-A0B3F2D70257}" srcOrd="13" destOrd="0" presId="urn:microsoft.com/office/officeart/2005/8/layout/radial4"/>
    <dgm:cxn modelId="{BD21986E-684A-49F4-A630-59285E65C8F4}" type="presParOf" srcId="{64A4ADF7-E789-4BB3-AB4F-7A25798BE485}" destId="{BC7EE1E2-5F4C-4CF7-AD81-4AF0089CD50E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5878AC-E057-4A21-BFBF-BEB03CE8AA59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A7482D73-8863-420B-B89E-09F713CC0B18}">
      <dgm:prSet phldrT="[Texto]" custT="1"/>
      <dgm:spPr/>
      <dgm:t>
        <a:bodyPr/>
        <a:lstStyle/>
        <a:p>
          <a:endParaRPr lang="pt-PT" sz="9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r>
            <a:rPr lang="ru-RU" sz="1500" b="1" dirty="0">
              <a:latin typeface="Calibri" panose="020F0502020204030204" pitchFamily="34" charset="0"/>
              <a:cs typeface="Calibri" panose="020F0502020204030204" pitchFamily="34" charset="0"/>
            </a:rPr>
            <a:t>ТРЕНДЫ
ПОЛИТИКИ</a:t>
          </a:r>
          <a:endParaRPr lang="pt-PT" sz="15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8566F38-C44D-4F64-A245-5143A16E2A07}" type="parTrans" cxnId="{282E1E21-38EB-4792-B80F-37F01B555557}">
      <dgm:prSet/>
      <dgm:spPr/>
      <dgm:t>
        <a:bodyPr/>
        <a:lstStyle/>
        <a:p>
          <a:endParaRPr lang="pt-PT"/>
        </a:p>
      </dgm:t>
    </dgm:pt>
    <dgm:pt modelId="{E2835F8B-52ED-416F-BBCB-A1B7A06DD8CA}" type="sibTrans" cxnId="{282E1E21-38EB-4792-B80F-37F01B555557}">
      <dgm:prSet/>
      <dgm:spPr/>
      <dgm:t>
        <a:bodyPr/>
        <a:lstStyle/>
        <a:p>
          <a:endParaRPr lang="pt-PT"/>
        </a:p>
      </dgm:t>
    </dgm:pt>
    <dgm:pt modelId="{9CC59CF6-73E2-4457-96EA-D23F717A114A}">
      <dgm:prSet phldrT="[Texto]" custT="1"/>
      <dgm:spPr>
        <a:noFill/>
      </dgm:spPr>
      <dgm:t>
        <a:bodyPr/>
        <a:lstStyle/>
        <a:p>
          <a:r>
            <a:rPr lang="pt-PT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ТРЕНДЫ </a:t>
          </a:r>
          <a:r>
            <a:rPr lang="ru-RU" sz="1600" b="0" dirty="0">
              <a:latin typeface="Calibri" panose="020F0502020204030204" pitchFamily="34" charset="0"/>
              <a:cs typeface="Calibri" panose="020F0502020204030204" pitchFamily="34" charset="0"/>
            </a:rPr>
            <a:t>ПОТРЕБИТЕЛЕЙ / КОМПАНИЙ 
  ПРАВОВАЯ БАЗА/ ПОЛИТИКА
  БЕНЧМАРК / ЗАИНТЕРЕСОВАННЫЕ СТОРОНЫ / ПРОЕКТЫ ЕС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2787AB7-8C93-4164-8EA5-041ECB64739B}" type="parTrans" cxnId="{E16346F5-71EF-4C79-AF30-2227D186C5AE}">
      <dgm:prSet/>
      <dgm:spPr/>
      <dgm:t>
        <a:bodyPr/>
        <a:lstStyle/>
        <a:p>
          <a:endParaRPr lang="pt-PT"/>
        </a:p>
      </dgm:t>
    </dgm:pt>
    <dgm:pt modelId="{A385CA9B-1E48-47B5-925E-0BE587205FB0}" type="sibTrans" cxnId="{E16346F5-71EF-4C79-AF30-2227D186C5AE}">
      <dgm:prSet/>
      <dgm:spPr/>
      <dgm:t>
        <a:bodyPr/>
        <a:lstStyle/>
        <a:p>
          <a:endParaRPr lang="pt-PT"/>
        </a:p>
      </dgm:t>
    </dgm:pt>
    <dgm:pt modelId="{05E81D63-89D4-404A-A835-6D832052A092}">
      <dgm:prSet phldrT="[Texto]"/>
      <dgm:spPr/>
      <dgm:t>
        <a:bodyPr/>
        <a:lstStyle/>
        <a:p>
          <a:r>
            <a: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ПРОФИЛИ</a:t>
          </a:r>
          <a:endParaRPr lang="pt-PT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24CC817-1930-42A2-822C-1CD275E30C17}" type="parTrans" cxnId="{A19EA130-9A12-4A1C-8171-B4065873BFA0}">
      <dgm:prSet/>
      <dgm:spPr/>
      <dgm:t>
        <a:bodyPr/>
        <a:lstStyle/>
        <a:p>
          <a:endParaRPr lang="pt-PT"/>
        </a:p>
      </dgm:t>
    </dgm:pt>
    <dgm:pt modelId="{F8D27F3D-5209-4DC2-BC9A-7FF0CD178699}" type="sibTrans" cxnId="{A19EA130-9A12-4A1C-8171-B4065873BFA0}">
      <dgm:prSet/>
      <dgm:spPr/>
      <dgm:t>
        <a:bodyPr/>
        <a:lstStyle/>
        <a:p>
          <a:endParaRPr lang="pt-PT"/>
        </a:p>
      </dgm:t>
    </dgm:pt>
    <dgm:pt modelId="{91E7900E-D796-4AEB-8B47-ECE1393F4897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ПРИОРИТЕТЫ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A965897-1AA9-4C45-8585-7845E73ECB3F}" type="parTrans" cxnId="{9B38F3CD-5DF3-45DC-B1DA-C1F8EE362222}">
      <dgm:prSet/>
      <dgm:spPr/>
      <dgm:t>
        <a:bodyPr/>
        <a:lstStyle/>
        <a:p>
          <a:endParaRPr lang="pt-PT"/>
        </a:p>
      </dgm:t>
    </dgm:pt>
    <dgm:pt modelId="{CCE92499-C1B9-4E47-98AB-F8D418B2F1A2}" type="sibTrans" cxnId="{9B38F3CD-5DF3-45DC-B1DA-C1F8EE362222}">
      <dgm:prSet/>
      <dgm:spPr/>
      <dgm:t>
        <a:bodyPr/>
        <a:lstStyle/>
        <a:p>
          <a:endParaRPr lang="pt-PT"/>
        </a:p>
      </dgm:t>
    </dgm:pt>
    <dgm:pt modelId="{D80FCB07-7CC3-47ED-BDBD-425014909364}">
      <dgm:prSet phldrT="[Texto]"/>
      <dgm:spPr/>
      <dgm:t>
        <a:bodyPr/>
        <a:lstStyle/>
        <a:p>
          <a:r>
            <a: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D8E0ADD-75C1-4B13-9320-67D9AC67166A}" type="parTrans" cxnId="{5ADEDDAE-754E-43C0-94EC-394FE23FFC9E}">
      <dgm:prSet/>
      <dgm:spPr/>
      <dgm:t>
        <a:bodyPr/>
        <a:lstStyle/>
        <a:p>
          <a:endParaRPr lang="pt-PT"/>
        </a:p>
      </dgm:t>
    </dgm:pt>
    <dgm:pt modelId="{CA9EEA15-08A7-4E82-88DF-673707FE00A4}" type="sibTrans" cxnId="{5ADEDDAE-754E-43C0-94EC-394FE23FFC9E}">
      <dgm:prSet/>
      <dgm:spPr/>
      <dgm:t>
        <a:bodyPr/>
        <a:lstStyle/>
        <a:p>
          <a:endParaRPr lang="pt-PT"/>
        </a:p>
      </dgm:t>
    </dgm:pt>
    <dgm:pt modelId="{472FB75E-7D84-4453-A663-53844C0666B6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ИНСТРУМЕНТЫ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AFECF78-AEA2-4B03-8107-438844BFC849}" type="parTrans" cxnId="{BB516CD6-B83E-49ED-AD74-3D36AEF82730}">
      <dgm:prSet/>
      <dgm:spPr/>
      <dgm:t>
        <a:bodyPr/>
        <a:lstStyle/>
        <a:p>
          <a:endParaRPr lang="pt-PT"/>
        </a:p>
      </dgm:t>
    </dgm:pt>
    <dgm:pt modelId="{60D7F633-2F60-4171-A6E8-6D0BE3A89863}" type="sibTrans" cxnId="{BB516CD6-B83E-49ED-AD74-3D36AEF82730}">
      <dgm:prSet/>
      <dgm:spPr/>
      <dgm:t>
        <a:bodyPr/>
        <a:lstStyle/>
        <a:p>
          <a:endParaRPr lang="pt-PT"/>
        </a:p>
      </dgm:t>
    </dgm:pt>
    <dgm:pt modelId="{D744D389-7FEA-4F5D-8EBF-F3C633937820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МЕТОДОЛОГИИ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A81C54A-B37A-458E-B583-ADCCAB27E474}" type="parTrans" cxnId="{B47238AB-9F68-401B-9599-C9A934CC4D50}">
      <dgm:prSet/>
      <dgm:spPr/>
      <dgm:t>
        <a:bodyPr/>
        <a:lstStyle/>
        <a:p>
          <a:endParaRPr lang="pt-PT"/>
        </a:p>
      </dgm:t>
    </dgm:pt>
    <dgm:pt modelId="{DAFEA6F6-1F99-4DF1-ACB8-9ADF13458437}" type="sibTrans" cxnId="{B47238AB-9F68-401B-9599-C9A934CC4D50}">
      <dgm:prSet/>
      <dgm:spPr/>
      <dgm:t>
        <a:bodyPr/>
        <a:lstStyle/>
        <a:p>
          <a:endParaRPr lang="pt-PT"/>
        </a:p>
      </dgm:t>
    </dgm:pt>
    <dgm:pt modelId="{A7CB52C1-175C-4D68-B6DC-FDBCBC349EA0}">
      <dgm:prSet phldrT="[Texto]"/>
      <dgm:spPr/>
      <dgm:t>
        <a:bodyPr/>
        <a:lstStyle/>
        <a:p>
          <a:r>
            <a: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pt-PT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5C25DE8-2928-47C0-84B8-9ABD73BFA482}" type="parTrans" cxnId="{E6FE2EC7-0F2F-42D1-B14A-CA66222E2114}">
      <dgm:prSet/>
      <dgm:spPr/>
      <dgm:t>
        <a:bodyPr/>
        <a:lstStyle/>
        <a:p>
          <a:endParaRPr lang="pt-PT"/>
        </a:p>
      </dgm:t>
    </dgm:pt>
    <dgm:pt modelId="{0986409C-F619-4333-917A-5D42FFEDD44F}" type="sibTrans" cxnId="{E6FE2EC7-0F2F-42D1-B14A-CA66222E2114}">
      <dgm:prSet/>
      <dgm:spPr/>
      <dgm:t>
        <a:bodyPr/>
        <a:lstStyle/>
        <a:p>
          <a:endParaRPr lang="pt-PT"/>
        </a:p>
      </dgm:t>
    </dgm:pt>
    <dgm:pt modelId="{37D461E5-2E3C-4AC8-9860-930C54B2DB7E}">
      <dgm:prSet/>
      <dgm:spPr/>
      <dgm:t>
        <a:bodyPr/>
        <a:lstStyle/>
        <a:p>
          <a:endParaRPr lang="pt-PT" sz="800"/>
        </a:p>
      </dgm:t>
    </dgm:pt>
    <dgm:pt modelId="{E15E8227-6D27-409A-935D-D7DB3474E1A7}" type="parTrans" cxnId="{4ACAC8A5-DDAB-4F20-9042-0CE4E1A2F123}">
      <dgm:prSet/>
      <dgm:spPr/>
      <dgm:t>
        <a:bodyPr/>
        <a:lstStyle/>
        <a:p>
          <a:endParaRPr lang="pt-PT"/>
        </a:p>
      </dgm:t>
    </dgm:pt>
    <dgm:pt modelId="{0D5E1CBE-2E11-46CC-B41C-943A5B699AB6}" type="sibTrans" cxnId="{4ACAC8A5-DDAB-4F20-9042-0CE4E1A2F123}">
      <dgm:prSet/>
      <dgm:spPr/>
      <dgm:t>
        <a:bodyPr/>
        <a:lstStyle/>
        <a:p>
          <a:endParaRPr lang="pt-PT"/>
        </a:p>
      </dgm:t>
    </dgm:pt>
    <dgm:pt modelId="{22832020-D8ED-44B7-BA3A-3D2434E257B8}">
      <dgm:prSet/>
      <dgm:spPr/>
      <dgm:t>
        <a:bodyPr/>
        <a:lstStyle/>
        <a:p>
          <a:endParaRPr lang="pt-PT" sz="800" dirty="0"/>
        </a:p>
      </dgm:t>
    </dgm:pt>
    <dgm:pt modelId="{7834BAF8-9C2A-4DC7-ADF2-21AAF9D5A20F}" type="parTrans" cxnId="{6D3624B9-1B33-4089-BC90-0DA6C0355E96}">
      <dgm:prSet/>
      <dgm:spPr/>
      <dgm:t>
        <a:bodyPr/>
        <a:lstStyle/>
        <a:p>
          <a:endParaRPr lang="pt-PT"/>
        </a:p>
      </dgm:t>
    </dgm:pt>
    <dgm:pt modelId="{3D0F535B-FADD-4556-89E2-8A2EEB854BDE}" type="sibTrans" cxnId="{6D3624B9-1B33-4089-BC90-0DA6C0355E96}">
      <dgm:prSet/>
      <dgm:spPr/>
      <dgm:t>
        <a:bodyPr/>
        <a:lstStyle/>
        <a:p>
          <a:endParaRPr lang="pt-PT"/>
        </a:p>
      </dgm:t>
    </dgm:pt>
    <dgm:pt modelId="{BEC51963-3910-4CC5-9294-57491E3BEABD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РЕАКЦИЯ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F175CBF-031F-4906-8851-F972799A3F6B}" type="parTrans" cxnId="{C53F02BD-E36A-43DD-BDA9-5B3DCAF204D4}">
      <dgm:prSet/>
      <dgm:spPr/>
      <dgm:t>
        <a:bodyPr/>
        <a:lstStyle/>
        <a:p>
          <a:endParaRPr lang="pt-PT"/>
        </a:p>
      </dgm:t>
    </dgm:pt>
    <dgm:pt modelId="{6F1918EA-FA6C-4CAA-AB7A-3066B352B966}" type="sibTrans" cxnId="{C53F02BD-E36A-43DD-BDA9-5B3DCAF204D4}">
      <dgm:prSet/>
      <dgm:spPr/>
      <dgm:t>
        <a:bodyPr/>
        <a:lstStyle/>
        <a:p>
          <a:endParaRPr lang="pt-PT"/>
        </a:p>
      </dgm:t>
    </dgm:pt>
    <dgm:pt modelId="{AFD24BDB-56FE-4C1C-ABEC-CB2012834811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ВЛИЯНИЕ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520CC1F-0441-4662-8BBF-C0375DEC40CA}" type="parTrans" cxnId="{7E8E4EE3-2AEE-4A84-9F5B-B51C4BC45179}">
      <dgm:prSet/>
      <dgm:spPr/>
      <dgm:t>
        <a:bodyPr/>
        <a:lstStyle/>
        <a:p>
          <a:endParaRPr lang="pt-PT"/>
        </a:p>
      </dgm:t>
    </dgm:pt>
    <dgm:pt modelId="{E8CD568C-2C7B-48E4-98C4-779C7BC6F0CE}" type="sibTrans" cxnId="{7E8E4EE3-2AEE-4A84-9F5B-B51C4BC45179}">
      <dgm:prSet/>
      <dgm:spPr/>
      <dgm:t>
        <a:bodyPr/>
        <a:lstStyle/>
        <a:p>
          <a:endParaRPr lang="pt-PT"/>
        </a:p>
      </dgm:t>
    </dgm:pt>
    <dgm:pt modelId="{546EF86F-7A1A-4687-A82F-EE43948BDD67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 ВОЗДЕЙСТВИЯ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6A2239F-E778-40AE-9BF7-F0044D0A4BA7}" type="parTrans" cxnId="{4FF2C24F-7F5D-446D-92D5-237B09146785}">
      <dgm:prSet/>
      <dgm:spPr/>
      <dgm:t>
        <a:bodyPr/>
        <a:lstStyle/>
        <a:p>
          <a:endParaRPr lang="pt-PT"/>
        </a:p>
      </dgm:t>
    </dgm:pt>
    <dgm:pt modelId="{1256667D-F084-4C35-A6D3-2565DE9A54A1}" type="sibTrans" cxnId="{4FF2C24F-7F5D-446D-92D5-237B09146785}">
      <dgm:prSet/>
      <dgm:spPr/>
      <dgm:t>
        <a:bodyPr/>
        <a:lstStyle/>
        <a:p>
          <a:endParaRPr lang="pt-PT"/>
        </a:p>
      </dgm:t>
    </dgm:pt>
    <dgm:pt modelId="{2AB09CC2-BAD5-4E8B-B0C4-6F18B7886F24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НАЛИЧИЕ ВРЕМЕНИ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3C87290-5608-4CA7-BCF5-DA0AC63C8A59}" type="parTrans" cxnId="{90255AB1-9310-420F-ADCF-C7DE594FFA1E}">
      <dgm:prSet/>
      <dgm:spPr/>
      <dgm:t>
        <a:bodyPr/>
        <a:lstStyle/>
        <a:p>
          <a:endParaRPr lang="pt-PT"/>
        </a:p>
      </dgm:t>
    </dgm:pt>
    <dgm:pt modelId="{BE6598E4-CDFA-4FC3-AFBE-E7A49D952B04}" type="sibTrans" cxnId="{90255AB1-9310-420F-ADCF-C7DE594FFA1E}">
      <dgm:prSet/>
      <dgm:spPr/>
      <dgm:t>
        <a:bodyPr/>
        <a:lstStyle/>
        <a:p>
          <a:endParaRPr lang="pt-PT"/>
        </a:p>
      </dgm:t>
    </dgm:pt>
    <dgm:pt modelId="{A36BE154-4567-4ED7-BFDA-033FEC7E1559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КОЛИЧЕСТВО СТАЖЕРОВ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2C62995-B8C8-4361-87FC-1927E34D71A5}" type="parTrans" cxnId="{3353F11F-0ECD-4732-BE92-806DAFD5D511}">
      <dgm:prSet/>
      <dgm:spPr/>
      <dgm:t>
        <a:bodyPr/>
        <a:lstStyle/>
        <a:p>
          <a:endParaRPr lang="pt-PT"/>
        </a:p>
      </dgm:t>
    </dgm:pt>
    <dgm:pt modelId="{97336BC8-14A3-499E-811D-171393FC7826}" type="sibTrans" cxnId="{3353F11F-0ECD-4732-BE92-806DAFD5D511}">
      <dgm:prSet/>
      <dgm:spPr/>
      <dgm:t>
        <a:bodyPr/>
        <a:lstStyle/>
        <a:p>
          <a:endParaRPr lang="pt-PT"/>
        </a:p>
      </dgm:t>
    </dgm:pt>
    <dgm:pt modelId="{9D3AAE2F-2C94-47CB-B9A4-E4A7E2527FC8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ДИЗАЙН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48E3DBC-70AD-448A-A13F-D7385DAA71E8}" type="parTrans" cxnId="{5ADF0C15-1B27-46C0-A638-FBD397C42A5E}">
      <dgm:prSet/>
      <dgm:spPr/>
      <dgm:t>
        <a:bodyPr/>
        <a:lstStyle/>
        <a:p>
          <a:endParaRPr lang="pt-PT"/>
        </a:p>
      </dgm:t>
    </dgm:pt>
    <dgm:pt modelId="{34A1A68C-47ED-43F5-90B4-63620D35F640}" type="sibTrans" cxnId="{5ADF0C15-1B27-46C0-A638-FBD397C42A5E}">
      <dgm:prSet/>
      <dgm:spPr/>
      <dgm:t>
        <a:bodyPr/>
        <a:lstStyle/>
        <a:p>
          <a:endParaRPr lang="pt-PT"/>
        </a:p>
      </dgm:t>
    </dgm:pt>
    <dgm:pt modelId="{15FFCC87-5326-4390-8397-70A67E8EC362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2678F0B-2C1C-486C-8812-B5E1E98AF423}" type="parTrans" cxnId="{86C76BD4-3CC9-4157-B4AE-9A3B8E992C01}">
      <dgm:prSet/>
      <dgm:spPr/>
      <dgm:t>
        <a:bodyPr/>
        <a:lstStyle/>
        <a:p>
          <a:endParaRPr lang="pt-PT"/>
        </a:p>
      </dgm:t>
    </dgm:pt>
    <dgm:pt modelId="{07AD98DF-B3A1-4744-9744-7DE8CF749F32}" type="sibTrans" cxnId="{86C76BD4-3CC9-4157-B4AE-9A3B8E992C01}">
      <dgm:prSet/>
      <dgm:spPr/>
      <dgm:t>
        <a:bodyPr/>
        <a:lstStyle/>
        <a:p>
          <a:endParaRPr lang="pt-PT"/>
        </a:p>
      </dgm:t>
    </dgm:pt>
    <dgm:pt modelId="{C462333F-3802-4D12-BCE1-9013C91B1600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ПОВЕДЕНИЕ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086247F-C91B-4909-BEBB-D1797CEBA94A}" type="parTrans" cxnId="{CD8F1516-61AE-4EF6-B70D-2451D8510462}">
      <dgm:prSet/>
      <dgm:spPr/>
      <dgm:t>
        <a:bodyPr/>
        <a:lstStyle/>
        <a:p>
          <a:endParaRPr lang="pt-PT"/>
        </a:p>
      </dgm:t>
    </dgm:pt>
    <dgm:pt modelId="{697AAE6E-B3ED-4D4F-BD74-44DBC39EA9B6}" type="sibTrans" cxnId="{CD8F1516-61AE-4EF6-B70D-2451D8510462}">
      <dgm:prSet/>
      <dgm:spPr/>
      <dgm:t>
        <a:bodyPr/>
        <a:lstStyle/>
        <a:p>
          <a:endParaRPr lang="pt-PT"/>
        </a:p>
      </dgm:t>
    </dgm:pt>
    <dgm:pt modelId="{081E0EFB-2457-4403-B25A-0E1E321ADDD9}" type="pres">
      <dgm:prSet presAssocID="{305878AC-E057-4A21-BFBF-BEB03CE8AA59}" presName="linearFlow" presStyleCnt="0">
        <dgm:presLayoutVars>
          <dgm:dir/>
          <dgm:animLvl val="lvl"/>
          <dgm:resizeHandles val="exact"/>
        </dgm:presLayoutVars>
      </dgm:prSet>
      <dgm:spPr/>
    </dgm:pt>
    <dgm:pt modelId="{D7057869-D921-4E48-A7B1-F8AFE571CC64}" type="pres">
      <dgm:prSet presAssocID="{A7482D73-8863-420B-B89E-09F713CC0B18}" presName="composite" presStyleCnt="0"/>
      <dgm:spPr/>
    </dgm:pt>
    <dgm:pt modelId="{6029DA31-D946-46CA-8A7A-917DD7B6B482}" type="pres">
      <dgm:prSet presAssocID="{A7482D73-8863-420B-B89E-09F713CC0B1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51402128-5345-43EF-BAAA-D3AE51D6709C}" type="pres">
      <dgm:prSet presAssocID="{A7482D73-8863-420B-B89E-09F713CC0B18}" presName="descendantText" presStyleLbl="alignAcc1" presStyleIdx="0" presStyleCnt="4" custScaleY="100000">
        <dgm:presLayoutVars>
          <dgm:bulletEnabled val="1"/>
        </dgm:presLayoutVars>
      </dgm:prSet>
      <dgm:spPr/>
    </dgm:pt>
    <dgm:pt modelId="{DACB158D-9BC8-425B-9A7B-3A5EAEE32FDA}" type="pres">
      <dgm:prSet presAssocID="{E2835F8B-52ED-416F-BBCB-A1B7A06DD8CA}" presName="sp" presStyleCnt="0"/>
      <dgm:spPr/>
    </dgm:pt>
    <dgm:pt modelId="{658A7DF5-E20B-4850-8D35-A0B15BECA207}" type="pres">
      <dgm:prSet presAssocID="{05E81D63-89D4-404A-A835-6D832052A092}" presName="composite" presStyleCnt="0"/>
      <dgm:spPr/>
    </dgm:pt>
    <dgm:pt modelId="{46F327CD-4E22-4A44-B5BE-AC7C9E72001D}" type="pres">
      <dgm:prSet presAssocID="{05E81D63-89D4-404A-A835-6D832052A092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BA6B32E-9507-4F06-8BF9-3774B0E43F1E}" type="pres">
      <dgm:prSet presAssocID="{05E81D63-89D4-404A-A835-6D832052A092}" presName="descendantText" presStyleLbl="alignAcc1" presStyleIdx="1" presStyleCnt="4">
        <dgm:presLayoutVars>
          <dgm:bulletEnabled val="1"/>
        </dgm:presLayoutVars>
      </dgm:prSet>
      <dgm:spPr/>
    </dgm:pt>
    <dgm:pt modelId="{3057C785-945B-4C11-AE38-2D44C1F445C3}" type="pres">
      <dgm:prSet presAssocID="{F8D27F3D-5209-4DC2-BC9A-7FF0CD178699}" presName="sp" presStyleCnt="0"/>
      <dgm:spPr/>
    </dgm:pt>
    <dgm:pt modelId="{10C226A8-C2B6-460B-9C61-477E632AE2A4}" type="pres">
      <dgm:prSet presAssocID="{D80FCB07-7CC3-47ED-BDBD-425014909364}" presName="composite" presStyleCnt="0"/>
      <dgm:spPr/>
    </dgm:pt>
    <dgm:pt modelId="{A5576910-9327-4839-BBEE-9D096D8FA8DA}" type="pres">
      <dgm:prSet presAssocID="{D80FCB07-7CC3-47ED-BDBD-425014909364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0903776E-15B6-408E-A670-E15FE1DEA52F}" type="pres">
      <dgm:prSet presAssocID="{D80FCB07-7CC3-47ED-BDBD-425014909364}" presName="descendantText" presStyleLbl="alignAcc1" presStyleIdx="2" presStyleCnt="4">
        <dgm:presLayoutVars>
          <dgm:bulletEnabled val="1"/>
        </dgm:presLayoutVars>
      </dgm:prSet>
      <dgm:spPr/>
    </dgm:pt>
    <dgm:pt modelId="{85FCC2E7-DF78-4F7D-84E9-1A93C9934B97}" type="pres">
      <dgm:prSet presAssocID="{CA9EEA15-08A7-4E82-88DF-673707FE00A4}" presName="sp" presStyleCnt="0"/>
      <dgm:spPr/>
    </dgm:pt>
    <dgm:pt modelId="{089C0EBB-460A-4369-B641-C0A9AE7C9F75}" type="pres">
      <dgm:prSet presAssocID="{A7CB52C1-175C-4D68-B6DC-FDBCBC349EA0}" presName="composite" presStyleCnt="0"/>
      <dgm:spPr/>
    </dgm:pt>
    <dgm:pt modelId="{94C5AC96-503E-499B-B960-35C0B873BE7C}" type="pres">
      <dgm:prSet presAssocID="{A7CB52C1-175C-4D68-B6DC-FDBCBC349EA0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5ABACE62-7B58-4EE6-AD13-233B886D6440}" type="pres">
      <dgm:prSet presAssocID="{A7CB52C1-175C-4D68-B6DC-FDBCBC349EA0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A5FD106-35EB-4722-88E0-E8A773756CA7}" type="presOf" srcId="{546EF86F-7A1A-4687-A82F-EE43948BDD67}" destId="{ABA6B32E-9507-4F06-8BF9-3774B0E43F1E}" srcOrd="0" destOrd="1" presId="urn:microsoft.com/office/officeart/2005/8/layout/chevron2"/>
    <dgm:cxn modelId="{77848A0E-2932-4D93-8AC7-A3C73176328C}" type="presOf" srcId="{A36BE154-4567-4ED7-BFDA-033FEC7E1559}" destId="{ABA6B32E-9507-4F06-8BF9-3774B0E43F1E}" srcOrd="0" destOrd="3" presId="urn:microsoft.com/office/officeart/2005/8/layout/chevron2"/>
    <dgm:cxn modelId="{5ADF0C15-1B27-46C0-A638-FBD397C42A5E}" srcId="{D80FCB07-7CC3-47ED-BDBD-425014909364}" destId="{9D3AAE2F-2C94-47CB-B9A4-E4A7E2527FC8}" srcOrd="1" destOrd="0" parTransId="{148E3DBC-70AD-448A-A13F-D7385DAA71E8}" sibTransId="{34A1A68C-47ED-43F5-90B4-63620D35F640}"/>
    <dgm:cxn modelId="{CD8F1516-61AE-4EF6-B70D-2451D8510462}" srcId="{A7CB52C1-175C-4D68-B6DC-FDBCBC349EA0}" destId="{C462333F-3802-4D12-BCE1-9013C91B1600}" srcOrd="3" destOrd="0" parTransId="{2086247F-C91B-4909-BEBB-D1797CEBA94A}" sibTransId="{697AAE6E-B3ED-4D4F-BD74-44DBC39EA9B6}"/>
    <dgm:cxn modelId="{3353F11F-0ECD-4732-BE92-806DAFD5D511}" srcId="{05E81D63-89D4-404A-A835-6D832052A092}" destId="{A36BE154-4567-4ED7-BFDA-033FEC7E1559}" srcOrd="3" destOrd="0" parTransId="{72C62995-B8C8-4361-87FC-1927E34D71A5}" sibTransId="{97336BC8-14A3-499E-811D-171393FC7826}"/>
    <dgm:cxn modelId="{78CF8720-7583-4B47-9AD5-F40366F20FCB}" type="presOf" srcId="{305878AC-E057-4A21-BFBF-BEB03CE8AA59}" destId="{081E0EFB-2457-4403-B25A-0E1E321ADDD9}" srcOrd="0" destOrd="0" presId="urn:microsoft.com/office/officeart/2005/8/layout/chevron2"/>
    <dgm:cxn modelId="{282E1E21-38EB-4792-B80F-37F01B555557}" srcId="{305878AC-E057-4A21-BFBF-BEB03CE8AA59}" destId="{A7482D73-8863-420B-B89E-09F713CC0B18}" srcOrd="0" destOrd="0" parTransId="{38566F38-C44D-4F64-A245-5143A16E2A07}" sibTransId="{E2835F8B-52ED-416F-BBCB-A1B7A06DD8CA}"/>
    <dgm:cxn modelId="{A825D22B-A99D-41F5-96F0-7A0DF3D8B37F}" type="presOf" srcId="{A7CB52C1-175C-4D68-B6DC-FDBCBC349EA0}" destId="{94C5AC96-503E-499B-B960-35C0B873BE7C}" srcOrd="0" destOrd="0" presId="urn:microsoft.com/office/officeart/2005/8/layout/chevron2"/>
    <dgm:cxn modelId="{A19EA130-9A12-4A1C-8171-B4065873BFA0}" srcId="{305878AC-E057-4A21-BFBF-BEB03CE8AA59}" destId="{05E81D63-89D4-404A-A835-6D832052A092}" srcOrd="1" destOrd="0" parTransId="{224CC817-1930-42A2-822C-1CD275E30C17}" sibTransId="{F8D27F3D-5209-4DC2-BC9A-7FF0CD178699}"/>
    <dgm:cxn modelId="{221BE233-958A-42AA-80ED-4EB36E759342}" type="presOf" srcId="{9D3AAE2F-2C94-47CB-B9A4-E4A7E2527FC8}" destId="{0903776E-15B6-408E-A670-E15FE1DEA52F}" srcOrd="0" destOrd="1" presId="urn:microsoft.com/office/officeart/2005/8/layout/chevron2"/>
    <dgm:cxn modelId="{E21FFB39-E634-4C33-8BF7-1E2459765825}" type="presOf" srcId="{2AB09CC2-BAD5-4E8B-B0C4-6F18B7886F24}" destId="{ABA6B32E-9507-4F06-8BF9-3774B0E43F1E}" srcOrd="0" destOrd="2" presId="urn:microsoft.com/office/officeart/2005/8/layout/chevron2"/>
    <dgm:cxn modelId="{C60BF45D-7DE5-454F-8BF9-9B7308708B0E}" type="presOf" srcId="{C462333F-3802-4D12-BCE1-9013C91B1600}" destId="{5ABACE62-7B58-4EE6-AD13-233B886D6440}" srcOrd="0" destOrd="3" presId="urn:microsoft.com/office/officeart/2005/8/layout/chevron2"/>
    <dgm:cxn modelId="{EA3A5F65-21E2-48B5-87B8-978477BB6CD5}" type="presOf" srcId="{37D461E5-2E3C-4AC8-9860-930C54B2DB7E}" destId="{5ABACE62-7B58-4EE6-AD13-233B886D6440}" srcOrd="0" destOrd="0" presId="urn:microsoft.com/office/officeart/2005/8/layout/chevron2"/>
    <dgm:cxn modelId="{2BCC7D4B-B219-4E9E-BFE3-7CA6875082A9}" type="presOf" srcId="{D80FCB07-7CC3-47ED-BDBD-425014909364}" destId="{A5576910-9327-4839-BBEE-9D096D8FA8DA}" srcOrd="0" destOrd="0" presId="urn:microsoft.com/office/officeart/2005/8/layout/chevron2"/>
    <dgm:cxn modelId="{9EA5BF6E-4F3C-4457-B363-AAF8171C95DF}" type="presOf" srcId="{15FFCC87-5326-4390-8397-70A67E8EC362}" destId="{5ABACE62-7B58-4EE6-AD13-233B886D6440}" srcOrd="0" destOrd="2" presId="urn:microsoft.com/office/officeart/2005/8/layout/chevron2"/>
    <dgm:cxn modelId="{4FF2C24F-7F5D-446D-92D5-237B09146785}" srcId="{05E81D63-89D4-404A-A835-6D832052A092}" destId="{546EF86F-7A1A-4687-A82F-EE43948BDD67}" srcOrd="1" destOrd="0" parTransId="{86A2239F-E778-40AE-9BF7-F0044D0A4BA7}" sibTransId="{1256667D-F084-4C35-A6D3-2565DE9A54A1}"/>
    <dgm:cxn modelId="{9ECB2C53-637E-434D-9BF1-562483C2A56F}" type="presOf" srcId="{22832020-D8ED-44B7-BA3A-3D2434E257B8}" destId="{5ABACE62-7B58-4EE6-AD13-233B886D6440}" srcOrd="0" destOrd="5" presId="urn:microsoft.com/office/officeart/2005/8/layout/chevron2"/>
    <dgm:cxn modelId="{9483AD78-3297-4C97-8F1C-ECA58ACF2159}" type="presOf" srcId="{05E81D63-89D4-404A-A835-6D832052A092}" destId="{46F327CD-4E22-4A44-B5BE-AC7C9E72001D}" srcOrd="0" destOrd="0" presId="urn:microsoft.com/office/officeart/2005/8/layout/chevron2"/>
    <dgm:cxn modelId="{B43A4C80-43F7-4424-9202-1157F99942FA}" type="presOf" srcId="{D744D389-7FEA-4F5D-8EBF-F3C633937820}" destId="{0903776E-15B6-408E-A670-E15FE1DEA52F}" srcOrd="0" destOrd="2" presId="urn:microsoft.com/office/officeart/2005/8/layout/chevron2"/>
    <dgm:cxn modelId="{707DEE86-AC7A-4261-9F72-DD46C1E70A87}" type="presOf" srcId="{472FB75E-7D84-4453-A663-53844C0666B6}" destId="{0903776E-15B6-408E-A670-E15FE1DEA52F}" srcOrd="0" destOrd="0" presId="urn:microsoft.com/office/officeart/2005/8/layout/chevron2"/>
    <dgm:cxn modelId="{4ACAC8A5-DDAB-4F20-9042-0CE4E1A2F123}" srcId="{A7CB52C1-175C-4D68-B6DC-FDBCBC349EA0}" destId="{37D461E5-2E3C-4AC8-9860-930C54B2DB7E}" srcOrd="0" destOrd="0" parTransId="{E15E8227-6D27-409A-935D-D7DB3474E1A7}" sibTransId="{0D5E1CBE-2E11-46CC-B41C-943A5B699AB6}"/>
    <dgm:cxn modelId="{B47238AB-9F68-401B-9599-C9A934CC4D50}" srcId="{D80FCB07-7CC3-47ED-BDBD-425014909364}" destId="{D744D389-7FEA-4F5D-8EBF-F3C633937820}" srcOrd="2" destOrd="0" parTransId="{1A81C54A-B37A-458E-B583-ADCCAB27E474}" sibTransId="{DAFEA6F6-1F99-4DF1-ACB8-9ADF13458437}"/>
    <dgm:cxn modelId="{5ADEDDAE-754E-43C0-94EC-394FE23FFC9E}" srcId="{305878AC-E057-4A21-BFBF-BEB03CE8AA59}" destId="{D80FCB07-7CC3-47ED-BDBD-425014909364}" srcOrd="2" destOrd="0" parTransId="{8D8E0ADD-75C1-4B13-9320-67D9AC67166A}" sibTransId="{CA9EEA15-08A7-4E82-88DF-673707FE00A4}"/>
    <dgm:cxn modelId="{89C022AF-EEAE-4376-A51D-8E6D00538168}" type="presOf" srcId="{BEC51963-3910-4CC5-9294-57491E3BEABD}" destId="{5ABACE62-7B58-4EE6-AD13-233B886D6440}" srcOrd="0" destOrd="1" presId="urn:microsoft.com/office/officeart/2005/8/layout/chevron2"/>
    <dgm:cxn modelId="{90255AB1-9310-420F-ADCF-C7DE594FFA1E}" srcId="{05E81D63-89D4-404A-A835-6D832052A092}" destId="{2AB09CC2-BAD5-4E8B-B0C4-6F18B7886F24}" srcOrd="2" destOrd="0" parTransId="{53C87290-5608-4CA7-BCF5-DA0AC63C8A59}" sibTransId="{BE6598E4-CDFA-4FC3-AFBE-E7A49D952B04}"/>
    <dgm:cxn modelId="{6D3624B9-1B33-4089-BC90-0DA6C0355E96}" srcId="{A7CB52C1-175C-4D68-B6DC-FDBCBC349EA0}" destId="{22832020-D8ED-44B7-BA3A-3D2434E257B8}" srcOrd="5" destOrd="0" parTransId="{7834BAF8-9C2A-4DC7-ADF2-21AAF9D5A20F}" sibTransId="{3D0F535B-FADD-4556-89E2-8A2EEB854BDE}"/>
    <dgm:cxn modelId="{C53F02BD-E36A-43DD-BDA9-5B3DCAF204D4}" srcId="{A7CB52C1-175C-4D68-B6DC-FDBCBC349EA0}" destId="{BEC51963-3910-4CC5-9294-57491E3BEABD}" srcOrd="1" destOrd="0" parTransId="{6F175CBF-031F-4906-8851-F972799A3F6B}" sibTransId="{6F1918EA-FA6C-4CAA-AB7A-3066B352B966}"/>
    <dgm:cxn modelId="{E6FE2EC7-0F2F-42D1-B14A-CA66222E2114}" srcId="{305878AC-E057-4A21-BFBF-BEB03CE8AA59}" destId="{A7CB52C1-175C-4D68-B6DC-FDBCBC349EA0}" srcOrd="3" destOrd="0" parTransId="{75C25DE8-2928-47C0-84B8-9ABD73BFA482}" sibTransId="{0986409C-F619-4333-917A-5D42FFEDD44F}"/>
    <dgm:cxn modelId="{9B38F3CD-5DF3-45DC-B1DA-C1F8EE362222}" srcId="{05E81D63-89D4-404A-A835-6D832052A092}" destId="{91E7900E-D796-4AEB-8B47-ECE1393F4897}" srcOrd="0" destOrd="0" parTransId="{AA965897-1AA9-4C45-8585-7845E73ECB3F}" sibTransId="{CCE92499-C1B9-4E47-98AB-F8D418B2F1A2}"/>
    <dgm:cxn modelId="{7E1E7CD1-56F3-4337-A94B-0B0934820FD7}" type="presOf" srcId="{91E7900E-D796-4AEB-8B47-ECE1393F4897}" destId="{ABA6B32E-9507-4F06-8BF9-3774B0E43F1E}" srcOrd="0" destOrd="0" presId="urn:microsoft.com/office/officeart/2005/8/layout/chevron2"/>
    <dgm:cxn modelId="{86C76BD4-3CC9-4157-B4AE-9A3B8E992C01}" srcId="{A7CB52C1-175C-4D68-B6DC-FDBCBC349EA0}" destId="{15FFCC87-5326-4390-8397-70A67E8EC362}" srcOrd="2" destOrd="0" parTransId="{02678F0B-2C1C-486C-8812-B5E1E98AF423}" sibTransId="{07AD98DF-B3A1-4744-9744-7DE8CF749F32}"/>
    <dgm:cxn modelId="{2A3A9AD5-B29A-483C-A633-AA08B3311ED8}" type="presOf" srcId="{A7482D73-8863-420B-B89E-09F713CC0B18}" destId="{6029DA31-D946-46CA-8A7A-917DD7B6B482}" srcOrd="0" destOrd="0" presId="urn:microsoft.com/office/officeart/2005/8/layout/chevron2"/>
    <dgm:cxn modelId="{BB516CD6-B83E-49ED-AD74-3D36AEF82730}" srcId="{D80FCB07-7CC3-47ED-BDBD-425014909364}" destId="{472FB75E-7D84-4453-A663-53844C0666B6}" srcOrd="0" destOrd="0" parTransId="{0AFECF78-AEA2-4B03-8107-438844BFC849}" sibTransId="{60D7F633-2F60-4171-A6E8-6D0BE3A89863}"/>
    <dgm:cxn modelId="{7E8E4EE3-2AEE-4A84-9F5B-B51C4BC45179}" srcId="{A7CB52C1-175C-4D68-B6DC-FDBCBC349EA0}" destId="{AFD24BDB-56FE-4C1C-ABEC-CB2012834811}" srcOrd="4" destOrd="0" parTransId="{1520CC1F-0441-4662-8BBF-C0375DEC40CA}" sibTransId="{E8CD568C-2C7B-48E4-98C4-779C7BC6F0CE}"/>
    <dgm:cxn modelId="{B13875E7-7AA1-47FA-954B-C3F423A7B7A7}" type="presOf" srcId="{AFD24BDB-56FE-4C1C-ABEC-CB2012834811}" destId="{5ABACE62-7B58-4EE6-AD13-233B886D6440}" srcOrd="0" destOrd="4" presId="urn:microsoft.com/office/officeart/2005/8/layout/chevron2"/>
    <dgm:cxn modelId="{E16346F5-71EF-4C79-AF30-2227D186C5AE}" srcId="{A7482D73-8863-420B-B89E-09F713CC0B18}" destId="{9CC59CF6-73E2-4457-96EA-D23F717A114A}" srcOrd="0" destOrd="0" parTransId="{F2787AB7-8C93-4164-8EA5-041ECB64739B}" sibTransId="{A385CA9B-1E48-47B5-925E-0BE587205FB0}"/>
    <dgm:cxn modelId="{C29707F9-2F8D-4E13-AE04-D2A3C60A5A33}" type="presOf" srcId="{9CC59CF6-73E2-4457-96EA-D23F717A114A}" destId="{51402128-5345-43EF-BAAA-D3AE51D6709C}" srcOrd="0" destOrd="0" presId="urn:microsoft.com/office/officeart/2005/8/layout/chevron2"/>
    <dgm:cxn modelId="{3B016E08-2EB7-4DC7-A0AF-B1D625ABB157}" type="presParOf" srcId="{081E0EFB-2457-4403-B25A-0E1E321ADDD9}" destId="{D7057869-D921-4E48-A7B1-F8AFE571CC64}" srcOrd="0" destOrd="0" presId="urn:microsoft.com/office/officeart/2005/8/layout/chevron2"/>
    <dgm:cxn modelId="{1E8F0828-58BC-423D-9763-86FE8E37426C}" type="presParOf" srcId="{D7057869-D921-4E48-A7B1-F8AFE571CC64}" destId="{6029DA31-D946-46CA-8A7A-917DD7B6B482}" srcOrd="0" destOrd="0" presId="urn:microsoft.com/office/officeart/2005/8/layout/chevron2"/>
    <dgm:cxn modelId="{48E0B1A9-7F15-4289-930A-98461C04A762}" type="presParOf" srcId="{D7057869-D921-4E48-A7B1-F8AFE571CC64}" destId="{51402128-5345-43EF-BAAA-D3AE51D6709C}" srcOrd="1" destOrd="0" presId="urn:microsoft.com/office/officeart/2005/8/layout/chevron2"/>
    <dgm:cxn modelId="{910DAED8-32AC-429D-9D20-A0CA0D3F3B46}" type="presParOf" srcId="{081E0EFB-2457-4403-B25A-0E1E321ADDD9}" destId="{DACB158D-9BC8-425B-9A7B-3A5EAEE32FDA}" srcOrd="1" destOrd="0" presId="urn:microsoft.com/office/officeart/2005/8/layout/chevron2"/>
    <dgm:cxn modelId="{42F3EED6-061C-4604-BA43-66FB639DA83B}" type="presParOf" srcId="{081E0EFB-2457-4403-B25A-0E1E321ADDD9}" destId="{658A7DF5-E20B-4850-8D35-A0B15BECA207}" srcOrd="2" destOrd="0" presId="urn:microsoft.com/office/officeart/2005/8/layout/chevron2"/>
    <dgm:cxn modelId="{1F9CC1C2-E48A-47B1-A0D5-B95184464E9B}" type="presParOf" srcId="{658A7DF5-E20B-4850-8D35-A0B15BECA207}" destId="{46F327CD-4E22-4A44-B5BE-AC7C9E72001D}" srcOrd="0" destOrd="0" presId="urn:microsoft.com/office/officeart/2005/8/layout/chevron2"/>
    <dgm:cxn modelId="{43A564EA-7500-4D5A-BA88-792D0692BA82}" type="presParOf" srcId="{658A7DF5-E20B-4850-8D35-A0B15BECA207}" destId="{ABA6B32E-9507-4F06-8BF9-3774B0E43F1E}" srcOrd="1" destOrd="0" presId="urn:microsoft.com/office/officeart/2005/8/layout/chevron2"/>
    <dgm:cxn modelId="{D6DC6C7C-D336-4958-A245-0F292D7C98FF}" type="presParOf" srcId="{081E0EFB-2457-4403-B25A-0E1E321ADDD9}" destId="{3057C785-945B-4C11-AE38-2D44C1F445C3}" srcOrd="3" destOrd="0" presId="urn:microsoft.com/office/officeart/2005/8/layout/chevron2"/>
    <dgm:cxn modelId="{E550CC20-8F2F-4E69-9B54-D253A7798CF5}" type="presParOf" srcId="{081E0EFB-2457-4403-B25A-0E1E321ADDD9}" destId="{10C226A8-C2B6-460B-9C61-477E632AE2A4}" srcOrd="4" destOrd="0" presId="urn:microsoft.com/office/officeart/2005/8/layout/chevron2"/>
    <dgm:cxn modelId="{E7BC8EB7-61D8-4D35-BF24-193F1210636E}" type="presParOf" srcId="{10C226A8-C2B6-460B-9C61-477E632AE2A4}" destId="{A5576910-9327-4839-BBEE-9D096D8FA8DA}" srcOrd="0" destOrd="0" presId="urn:microsoft.com/office/officeart/2005/8/layout/chevron2"/>
    <dgm:cxn modelId="{1CEEED1B-A8FE-42A0-A4B7-D61147ABDFC7}" type="presParOf" srcId="{10C226A8-C2B6-460B-9C61-477E632AE2A4}" destId="{0903776E-15B6-408E-A670-E15FE1DEA52F}" srcOrd="1" destOrd="0" presId="urn:microsoft.com/office/officeart/2005/8/layout/chevron2"/>
    <dgm:cxn modelId="{AD36472F-92A0-48A4-9586-54D60785AED8}" type="presParOf" srcId="{081E0EFB-2457-4403-B25A-0E1E321ADDD9}" destId="{85FCC2E7-DF78-4F7D-84E9-1A93C9934B97}" srcOrd="5" destOrd="0" presId="urn:microsoft.com/office/officeart/2005/8/layout/chevron2"/>
    <dgm:cxn modelId="{5FB9878A-440E-49DA-BCCE-EDBEA78052A3}" type="presParOf" srcId="{081E0EFB-2457-4403-B25A-0E1E321ADDD9}" destId="{089C0EBB-460A-4369-B641-C0A9AE7C9F75}" srcOrd="6" destOrd="0" presId="urn:microsoft.com/office/officeart/2005/8/layout/chevron2"/>
    <dgm:cxn modelId="{310A6332-9791-4F7E-AAD0-6B1B09976ED3}" type="presParOf" srcId="{089C0EBB-460A-4369-B641-C0A9AE7C9F75}" destId="{94C5AC96-503E-499B-B960-35C0B873BE7C}" srcOrd="0" destOrd="0" presId="urn:microsoft.com/office/officeart/2005/8/layout/chevron2"/>
    <dgm:cxn modelId="{0D78C138-255F-4A7E-B77B-86053592478E}" type="presParOf" srcId="{089C0EBB-460A-4369-B641-C0A9AE7C9F75}" destId="{5ABACE62-7B58-4EE6-AD13-233B886D644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540F172-1E83-4520-917B-8784402C64F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AD2D40EC-8F13-4EF4-9F05-5076769359C9}">
      <dgm:prSet phldrT="[Texto]" custT="1"/>
      <dgm:spPr/>
      <dgm:t>
        <a:bodyPr/>
        <a:lstStyle/>
        <a:p>
          <a:r>
            <a:rPr lang="ru-RU" sz="2100" b="1" dirty="0"/>
            <a:t>Какие сценарии</a:t>
          </a:r>
          <a:r>
            <a:rPr lang="pt-PT" sz="2100" b="1" dirty="0"/>
            <a:t>?</a:t>
          </a:r>
        </a:p>
      </dgm:t>
    </dgm:pt>
    <dgm:pt modelId="{CF9DD796-6426-4F10-9B28-D010CA44C688}" type="parTrans" cxnId="{A982E967-1BF4-4CEE-AA52-6E3DCD6FB8BC}">
      <dgm:prSet/>
      <dgm:spPr/>
      <dgm:t>
        <a:bodyPr/>
        <a:lstStyle/>
        <a:p>
          <a:endParaRPr lang="pt-PT"/>
        </a:p>
      </dgm:t>
    </dgm:pt>
    <dgm:pt modelId="{663C92EA-1CDD-456E-BFD2-54D305BD9B16}" type="sibTrans" cxnId="{A982E967-1BF4-4CEE-AA52-6E3DCD6FB8BC}">
      <dgm:prSet/>
      <dgm:spPr/>
      <dgm:t>
        <a:bodyPr/>
        <a:lstStyle/>
        <a:p>
          <a:endParaRPr lang="pt-PT"/>
        </a:p>
      </dgm:t>
    </dgm:pt>
    <dgm:pt modelId="{0593F4CC-FD0E-4B7E-A586-C2389621547B}">
      <dgm:prSet phldrT="[Texto]" custT="1"/>
      <dgm:spPr/>
      <dgm:t>
        <a:bodyPr/>
        <a:lstStyle/>
        <a:p>
          <a:r>
            <a:rPr lang="ru-R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Установка приоритетов</a:t>
          </a:r>
          <a:endParaRPr lang="pt-PT" sz="20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BC4E41A-9B0D-4151-850E-CAAAA1025C73}" type="parTrans" cxnId="{4C5A0B1C-4FB0-41B9-AAF2-E9F070F067F2}">
      <dgm:prSet/>
      <dgm:spPr/>
      <dgm:t>
        <a:bodyPr/>
        <a:lstStyle/>
        <a:p>
          <a:endParaRPr lang="pt-PT"/>
        </a:p>
      </dgm:t>
    </dgm:pt>
    <dgm:pt modelId="{635F9358-8D0C-443F-8D95-0352E73AA8D0}" type="sibTrans" cxnId="{4C5A0B1C-4FB0-41B9-AAF2-E9F070F067F2}">
      <dgm:prSet/>
      <dgm:spPr/>
      <dgm:t>
        <a:bodyPr/>
        <a:lstStyle/>
        <a:p>
          <a:endParaRPr lang="pt-PT"/>
        </a:p>
      </dgm:t>
    </dgm:pt>
    <dgm:pt modelId="{7A93FD3A-ACD0-4884-A7D9-39992ACC451A}">
      <dgm:prSet phldrT="[Texto]"/>
      <dgm:spPr/>
      <dgm:t>
        <a:bodyPr/>
        <a:lstStyle/>
        <a:p>
          <a:endParaRPr lang="pt-PT"/>
        </a:p>
      </dgm:t>
    </dgm:pt>
    <dgm:pt modelId="{B642A200-E09D-4682-888E-3AB58F0A8A9D}" type="parTrans" cxnId="{1FD63A12-65C0-4A4C-8353-C54F165789AC}">
      <dgm:prSet/>
      <dgm:spPr/>
      <dgm:t>
        <a:bodyPr/>
        <a:lstStyle/>
        <a:p>
          <a:endParaRPr lang="pt-PT"/>
        </a:p>
      </dgm:t>
    </dgm:pt>
    <dgm:pt modelId="{491157EC-0DE3-4362-BCBD-F509E2D0B085}" type="sibTrans" cxnId="{1FD63A12-65C0-4A4C-8353-C54F165789AC}">
      <dgm:prSet/>
      <dgm:spPr/>
      <dgm:t>
        <a:bodyPr/>
        <a:lstStyle/>
        <a:p>
          <a:endParaRPr lang="pt-PT"/>
        </a:p>
      </dgm:t>
    </dgm:pt>
    <dgm:pt modelId="{2E2247E5-6ADE-4B2B-981F-A60DC495DF9C}">
      <dgm:prSet phldrT="[Texto]" custT="1"/>
      <dgm:spPr/>
      <dgm:t>
        <a:bodyPr/>
        <a:lstStyle/>
        <a:p>
          <a:r>
            <a:rPr lang="ru-R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 воздействия</a:t>
          </a:r>
          <a:endParaRPr lang="pt-PT" sz="20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r>
            <a:rPr lang="pt-P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ru-R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Единицы</a:t>
          </a:r>
          <a:r>
            <a:rPr lang="pt-P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)</a:t>
          </a:r>
        </a:p>
      </dgm:t>
    </dgm:pt>
    <dgm:pt modelId="{BE46C412-82F3-41BD-BBA1-886C93FC2CAA}" type="parTrans" cxnId="{39C55E98-D75C-4AF8-8807-6AF4464856BB}">
      <dgm:prSet/>
      <dgm:spPr/>
      <dgm:t>
        <a:bodyPr/>
        <a:lstStyle/>
        <a:p>
          <a:endParaRPr lang="pt-PT"/>
        </a:p>
      </dgm:t>
    </dgm:pt>
    <dgm:pt modelId="{8485A724-AF0D-4689-AD74-A5FCCDE1958F}" type="sibTrans" cxnId="{39C55E98-D75C-4AF8-8807-6AF4464856BB}">
      <dgm:prSet/>
      <dgm:spPr/>
      <dgm:t>
        <a:bodyPr/>
        <a:lstStyle/>
        <a:p>
          <a:endParaRPr lang="pt-PT"/>
        </a:p>
      </dgm:t>
    </dgm:pt>
    <dgm:pt modelId="{B44FCBFB-800A-4192-B162-8DFCB6E41798}">
      <dgm:prSet phldrT="[Texto]" custT="1"/>
      <dgm:spPr/>
      <dgm:t>
        <a:bodyPr/>
        <a:lstStyle/>
        <a:p>
          <a:r>
            <a:rPr lang="ru-RU" sz="20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Ожидаемое количество стажёров</a:t>
          </a:r>
          <a:endParaRPr lang="pt-PT" sz="20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D998656-20BF-4DC1-BE7B-6E876737BD88}" type="parTrans" cxnId="{8A3E768B-C1D0-4087-B972-39A454C946D9}">
      <dgm:prSet/>
      <dgm:spPr/>
      <dgm:t>
        <a:bodyPr/>
        <a:lstStyle/>
        <a:p>
          <a:endParaRPr lang="pt-PT"/>
        </a:p>
      </dgm:t>
    </dgm:pt>
    <dgm:pt modelId="{E71AA7AA-4D19-476A-9E33-6755036A53FD}" type="sibTrans" cxnId="{8A3E768B-C1D0-4087-B972-39A454C946D9}">
      <dgm:prSet/>
      <dgm:spPr/>
      <dgm:t>
        <a:bodyPr/>
        <a:lstStyle/>
        <a:p>
          <a:endParaRPr lang="pt-PT"/>
        </a:p>
      </dgm:t>
    </dgm:pt>
    <dgm:pt modelId="{DF899BFB-C805-449B-BC88-66E6B5F622BD}">
      <dgm:prSet phldrT="[Texto]" custT="1"/>
      <dgm:spPr/>
      <dgm:t>
        <a:bodyPr/>
        <a:lstStyle/>
        <a:p>
          <a:r>
            <a:rPr lang="ru-R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Наличие времени</a:t>
          </a:r>
          <a:endParaRPr lang="pt-PT" sz="20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1E28FCC-7FB5-4DDC-868C-4A374E42BB4F}" type="parTrans" cxnId="{28D7CF76-B66E-4805-8BC6-93513943D3CF}">
      <dgm:prSet/>
      <dgm:spPr/>
      <dgm:t>
        <a:bodyPr/>
        <a:lstStyle/>
        <a:p>
          <a:endParaRPr lang="pt-PT"/>
        </a:p>
      </dgm:t>
    </dgm:pt>
    <dgm:pt modelId="{1BED5255-A80A-4E1C-87BF-D6CDCDD1841A}" type="sibTrans" cxnId="{28D7CF76-B66E-4805-8BC6-93513943D3CF}">
      <dgm:prSet/>
      <dgm:spPr/>
      <dgm:t>
        <a:bodyPr/>
        <a:lstStyle/>
        <a:p>
          <a:endParaRPr lang="pt-PT"/>
        </a:p>
      </dgm:t>
    </dgm:pt>
    <dgm:pt modelId="{64A4ADF7-E789-4BB3-AB4F-7A25798BE485}" type="pres">
      <dgm:prSet presAssocID="{0540F172-1E83-4520-917B-8784402C64F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804F82E-DBD4-40FA-AAFE-195FF499AAFF}" type="pres">
      <dgm:prSet presAssocID="{AD2D40EC-8F13-4EF4-9F05-5076769359C9}" presName="centerShape" presStyleLbl="node0" presStyleIdx="0" presStyleCnt="1"/>
      <dgm:spPr/>
    </dgm:pt>
    <dgm:pt modelId="{4E1A2231-DF9C-4EF8-9EA3-0333AC029493}" type="pres">
      <dgm:prSet presAssocID="{2BC4E41A-9B0D-4151-850E-CAAAA1025C73}" presName="parTrans" presStyleLbl="bgSibTrans2D1" presStyleIdx="0" presStyleCnt="4"/>
      <dgm:spPr/>
    </dgm:pt>
    <dgm:pt modelId="{2D66464D-131D-48A6-8285-301F83D657DB}" type="pres">
      <dgm:prSet presAssocID="{0593F4CC-FD0E-4B7E-A586-C2389621547B}" presName="node" presStyleLbl="node1" presStyleIdx="0" presStyleCnt="4">
        <dgm:presLayoutVars>
          <dgm:bulletEnabled val="1"/>
        </dgm:presLayoutVars>
      </dgm:prSet>
      <dgm:spPr/>
    </dgm:pt>
    <dgm:pt modelId="{2151ABC8-0A47-40F7-9DAC-61D409D3DF5B}" type="pres">
      <dgm:prSet presAssocID="{BE46C412-82F3-41BD-BBA1-886C93FC2CAA}" presName="parTrans" presStyleLbl="bgSibTrans2D1" presStyleIdx="1" presStyleCnt="4"/>
      <dgm:spPr/>
    </dgm:pt>
    <dgm:pt modelId="{CB509202-4BEA-4D11-8DFF-0E7C424BF507}" type="pres">
      <dgm:prSet presAssocID="{2E2247E5-6ADE-4B2B-981F-A60DC495DF9C}" presName="node" presStyleLbl="node1" presStyleIdx="1" presStyleCnt="4">
        <dgm:presLayoutVars>
          <dgm:bulletEnabled val="1"/>
        </dgm:presLayoutVars>
      </dgm:prSet>
      <dgm:spPr/>
    </dgm:pt>
    <dgm:pt modelId="{7E8A9EB9-26F7-4802-B165-96F97031E847}" type="pres">
      <dgm:prSet presAssocID="{B1E28FCC-7FB5-4DDC-868C-4A374E42BB4F}" presName="parTrans" presStyleLbl="bgSibTrans2D1" presStyleIdx="2" presStyleCnt="4"/>
      <dgm:spPr/>
    </dgm:pt>
    <dgm:pt modelId="{7C3C4374-DDC1-46FF-9981-CF579529CC4D}" type="pres">
      <dgm:prSet presAssocID="{DF899BFB-C805-449B-BC88-66E6B5F622BD}" presName="node" presStyleLbl="node1" presStyleIdx="2" presStyleCnt="4">
        <dgm:presLayoutVars>
          <dgm:bulletEnabled val="1"/>
        </dgm:presLayoutVars>
      </dgm:prSet>
      <dgm:spPr/>
    </dgm:pt>
    <dgm:pt modelId="{0A0953E1-D168-426F-8469-A0B3F2D70257}" type="pres">
      <dgm:prSet presAssocID="{0D998656-20BF-4DC1-BE7B-6E876737BD88}" presName="parTrans" presStyleLbl="bgSibTrans2D1" presStyleIdx="3" presStyleCnt="4"/>
      <dgm:spPr/>
    </dgm:pt>
    <dgm:pt modelId="{BC7EE1E2-5F4C-4CF7-AD81-4AF0089CD50E}" type="pres">
      <dgm:prSet presAssocID="{B44FCBFB-800A-4192-B162-8DFCB6E41798}" presName="node" presStyleLbl="node1" presStyleIdx="3" presStyleCnt="4">
        <dgm:presLayoutVars>
          <dgm:bulletEnabled val="1"/>
        </dgm:presLayoutVars>
      </dgm:prSet>
      <dgm:spPr/>
    </dgm:pt>
  </dgm:ptLst>
  <dgm:cxnLst>
    <dgm:cxn modelId="{13A9C506-FFAD-4F2B-8914-AD5667424474}" type="presOf" srcId="{B1E28FCC-7FB5-4DDC-868C-4A374E42BB4F}" destId="{7E8A9EB9-26F7-4802-B165-96F97031E847}" srcOrd="0" destOrd="0" presId="urn:microsoft.com/office/officeart/2005/8/layout/radial4"/>
    <dgm:cxn modelId="{1FD63A12-65C0-4A4C-8353-C54F165789AC}" srcId="{0540F172-1E83-4520-917B-8784402C64F1}" destId="{7A93FD3A-ACD0-4884-A7D9-39992ACC451A}" srcOrd="1" destOrd="0" parTransId="{B642A200-E09D-4682-888E-3AB58F0A8A9D}" sibTransId="{491157EC-0DE3-4362-BCBD-F509E2D0B085}"/>
    <dgm:cxn modelId="{8A0B031C-85DD-47A1-BBAE-5CAD8E30EC34}" type="presOf" srcId="{AD2D40EC-8F13-4EF4-9F05-5076769359C9}" destId="{8804F82E-DBD4-40FA-AAFE-195FF499AAFF}" srcOrd="0" destOrd="0" presId="urn:microsoft.com/office/officeart/2005/8/layout/radial4"/>
    <dgm:cxn modelId="{4C5A0B1C-4FB0-41B9-AAF2-E9F070F067F2}" srcId="{AD2D40EC-8F13-4EF4-9F05-5076769359C9}" destId="{0593F4CC-FD0E-4B7E-A586-C2389621547B}" srcOrd="0" destOrd="0" parTransId="{2BC4E41A-9B0D-4151-850E-CAAAA1025C73}" sibTransId="{635F9358-8D0C-443F-8D95-0352E73AA8D0}"/>
    <dgm:cxn modelId="{F875F022-3473-4F67-968A-E10D0F41D3F3}" type="presOf" srcId="{0D998656-20BF-4DC1-BE7B-6E876737BD88}" destId="{0A0953E1-D168-426F-8469-A0B3F2D70257}" srcOrd="0" destOrd="0" presId="urn:microsoft.com/office/officeart/2005/8/layout/radial4"/>
    <dgm:cxn modelId="{20582032-3D7C-4AC2-86DA-7ABBA28575AF}" type="presOf" srcId="{0540F172-1E83-4520-917B-8784402C64F1}" destId="{64A4ADF7-E789-4BB3-AB4F-7A25798BE485}" srcOrd="0" destOrd="0" presId="urn:microsoft.com/office/officeart/2005/8/layout/radial4"/>
    <dgm:cxn modelId="{FABFEC42-9F4E-44EB-8F49-8FF8022645BA}" type="presOf" srcId="{BE46C412-82F3-41BD-BBA1-886C93FC2CAA}" destId="{2151ABC8-0A47-40F7-9DAC-61D409D3DF5B}" srcOrd="0" destOrd="0" presId="urn:microsoft.com/office/officeart/2005/8/layout/radial4"/>
    <dgm:cxn modelId="{A982E967-1BF4-4CEE-AA52-6E3DCD6FB8BC}" srcId="{0540F172-1E83-4520-917B-8784402C64F1}" destId="{AD2D40EC-8F13-4EF4-9F05-5076769359C9}" srcOrd="0" destOrd="0" parTransId="{CF9DD796-6426-4F10-9B28-D010CA44C688}" sibTransId="{663C92EA-1CDD-456E-BFD2-54D305BD9B16}"/>
    <dgm:cxn modelId="{28D7CF76-B66E-4805-8BC6-93513943D3CF}" srcId="{AD2D40EC-8F13-4EF4-9F05-5076769359C9}" destId="{DF899BFB-C805-449B-BC88-66E6B5F622BD}" srcOrd="2" destOrd="0" parTransId="{B1E28FCC-7FB5-4DDC-868C-4A374E42BB4F}" sibTransId="{1BED5255-A80A-4E1C-87BF-D6CDCDD1841A}"/>
    <dgm:cxn modelId="{8A3E768B-C1D0-4087-B972-39A454C946D9}" srcId="{AD2D40EC-8F13-4EF4-9F05-5076769359C9}" destId="{B44FCBFB-800A-4192-B162-8DFCB6E41798}" srcOrd="3" destOrd="0" parTransId="{0D998656-20BF-4DC1-BE7B-6E876737BD88}" sibTransId="{E71AA7AA-4D19-476A-9E33-6755036A53FD}"/>
    <dgm:cxn modelId="{39C55E98-D75C-4AF8-8807-6AF4464856BB}" srcId="{AD2D40EC-8F13-4EF4-9F05-5076769359C9}" destId="{2E2247E5-6ADE-4B2B-981F-A60DC495DF9C}" srcOrd="1" destOrd="0" parTransId="{BE46C412-82F3-41BD-BBA1-886C93FC2CAA}" sibTransId="{8485A724-AF0D-4689-AD74-A5FCCDE1958F}"/>
    <dgm:cxn modelId="{BFEF44AB-2536-4DDD-86DC-1822E2023D9A}" type="presOf" srcId="{0593F4CC-FD0E-4B7E-A586-C2389621547B}" destId="{2D66464D-131D-48A6-8285-301F83D657DB}" srcOrd="0" destOrd="0" presId="urn:microsoft.com/office/officeart/2005/8/layout/radial4"/>
    <dgm:cxn modelId="{B01923D5-6FCD-41A8-9D31-936BDBA91FAC}" type="presOf" srcId="{B44FCBFB-800A-4192-B162-8DFCB6E41798}" destId="{BC7EE1E2-5F4C-4CF7-AD81-4AF0089CD50E}" srcOrd="0" destOrd="0" presId="urn:microsoft.com/office/officeart/2005/8/layout/radial4"/>
    <dgm:cxn modelId="{AF68F0E1-5FAE-40EA-B49A-0C4D378BE3BE}" type="presOf" srcId="{2BC4E41A-9B0D-4151-850E-CAAAA1025C73}" destId="{4E1A2231-DF9C-4EF8-9EA3-0333AC029493}" srcOrd="0" destOrd="0" presId="urn:microsoft.com/office/officeart/2005/8/layout/radial4"/>
    <dgm:cxn modelId="{7257A7E4-8ADF-460A-BEC0-EB46B1F8E312}" type="presOf" srcId="{2E2247E5-6ADE-4B2B-981F-A60DC495DF9C}" destId="{CB509202-4BEA-4D11-8DFF-0E7C424BF507}" srcOrd="0" destOrd="0" presId="urn:microsoft.com/office/officeart/2005/8/layout/radial4"/>
    <dgm:cxn modelId="{993788EE-05FD-4E79-B8E9-5256F74FE4BB}" type="presOf" srcId="{DF899BFB-C805-449B-BC88-66E6B5F622BD}" destId="{7C3C4374-DDC1-46FF-9981-CF579529CC4D}" srcOrd="0" destOrd="0" presId="urn:microsoft.com/office/officeart/2005/8/layout/radial4"/>
    <dgm:cxn modelId="{935933F9-EB77-4F48-ABB2-88C723E0D815}" type="presParOf" srcId="{64A4ADF7-E789-4BB3-AB4F-7A25798BE485}" destId="{8804F82E-DBD4-40FA-AAFE-195FF499AAFF}" srcOrd="0" destOrd="0" presId="urn:microsoft.com/office/officeart/2005/8/layout/radial4"/>
    <dgm:cxn modelId="{421DDC92-AFCA-4F90-833D-F75762D64B42}" type="presParOf" srcId="{64A4ADF7-E789-4BB3-AB4F-7A25798BE485}" destId="{4E1A2231-DF9C-4EF8-9EA3-0333AC029493}" srcOrd="1" destOrd="0" presId="urn:microsoft.com/office/officeart/2005/8/layout/radial4"/>
    <dgm:cxn modelId="{DAC3E1F3-828B-4F6C-8D3A-FFA2A8952D2B}" type="presParOf" srcId="{64A4ADF7-E789-4BB3-AB4F-7A25798BE485}" destId="{2D66464D-131D-48A6-8285-301F83D657DB}" srcOrd="2" destOrd="0" presId="urn:microsoft.com/office/officeart/2005/8/layout/radial4"/>
    <dgm:cxn modelId="{5BF36AA1-0F1E-4F1B-B4A5-C7F59172FA0F}" type="presParOf" srcId="{64A4ADF7-E789-4BB3-AB4F-7A25798BE485}" destId="{2151ABC8-0A47-40F7-9DAC-61D409D3DF5B}" srcOrd="3" destOrd="0" presId="urn:microsoft.com/office/officeart/2005/8/layout/radial4"/>
    <dgm:cxn modelId="{6AC864CE-A3B6-4570-9EA1-9F5986D6A6B7}" type="presParOf" srcId="{64A4ADF7-E789-4BB3-AB4F-7A25798BE485}" destId="{CB509202-4BEA-4D11-8DFF-0E7C424BF507}" srcOrd="4" destOrd="0" presId="urn:microsoft.com/office/officeart/2005/8/layout/radial4"/>
    <dgm:cxn modelId="{F1B41C95-8F67-4A5A-AAFF-5FE7CF0F5457}" type="presParOf" srcId="{64A4ADF7-E789-4BB3-AB4F-7A25798BE485}" destId="{7E8A9EB9-26F7-4802-B165-96F97031E847}" srcOrd="5" destOrd="0" presId="urn:microsoft.com/office/officeart/2005/8/layout/radial4"/>
    <dgm:cxn modelId="{B153591A-B656-46B4-81BA-FB60439E8E20}" type="presParOf" srcId="{64A4ADF7-E789-4BB3-AB4F-7A25798BE485}" destId="{7C3C4374-DDC1-46FF-9981-CF579529CC4D}" srcOrd="6" destOrd="0" presId="urn:microsoft.com/office/officeart/2005/8/layout/radial4"/>
    <dgm:cxn modelId="{40B49564-E844-49B6-A956-C12399199932}" type="presParOf" srcId="{64A4ADF7-E789-4BB3-AB4F-7A25798BE485}" destId="{0A0953E1-D168-426F-8469-A0B3F2D70257}" srcOrd="7" destOrd="0" presId="urn:microsoft.com/office/officeart/2005/8/layout/radial4"/>
    <dgm:cxn modelId="{BD21986E-684A-49F4-A630-59285E65C8F4}" type="presParOf" srcId="{64A4ADF7-E789-4BB3-AB4F-7A25798BE485}" destId="{BC7EE1E2-5F4C-4CF7-AD81-4AF0089CD50E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5878AC-E057-4A21-BFBF-BEB03CE8AA59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A7482D73-8863-420B-B89E-09F713CC0B18}">
      <dgm:prSet phldrT="[Texto]" custT="1"/>
      <dgm:spPr/>
      <dgm:t>
        <a:bodyPr/>
        <a:lstStyle/>
        <a:p>
          <a:endParaRPr lang="pt-PT" sz="9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r>
            <a:rPr lang="ru-RU" sz="1500" b="1" dirty="0">
              <a:latin typeface="Calibri" panose="020F0502020204030204" pitchFamily="34" charset="0"/>
              <a:cs typeface="Calibri" panose="020F0502020204030204" pitchFamily="34" charset="0"/>
            </a:rPr>
            <a:t>ТРЕНДЫ
ПОЛИТИКИ</a:t>
          </a:r>
          <a:endParaRPr lang="pt-PT" sz="15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8566F38-C44D-4F64-A245-5143A16E2A07}" type="parTrans" cxnId="{282E1E21-38EB-4792-B80F-37F01B555557}">
      <dgm:prSet/>
      <dgm:spPr/>
      <dgm:t>
        <a:bodyPr/>
        <a:lstStyle/>
        <a:p>
          <a:endParaRPr lang="pt-PT"/>
        </a:p>
      </dgm:t>
    </dgm:pt>
    <dgm:pt modelId="{E2835F8B-52ED-416F-BBCB-A1B7A06DD8CA}" type="sibTrans" cxnId="{282E1E21-38EB-4792-B80F-37F01B555557}">
      <dgm:prSet/>
      <dgm:spPr/>
      <dgm:t>
        <a:bodyPr/>
        <a:lstStyle/>
        <a:p>
          <a:endParaRPr lang="pt-PT"/>
        </a:p>
      </dgm:t>
    </dgm:pt>
    <dgm:pt modelId="{9CC59CF6-73E2-4457-96EA-D23F717A114A}">
      <dgm:prSet phldrT="[Texto]" custT="1"/>
      <dgm:spPr>
        <a:noFill/>
      </dgm:spPr>
      <dgm:t>
        <a:bodyPr/>
        <a:lstStyle/>
        <a:p>
          <a:r>
            <a:rPr lang="pt-PT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ТРЕНДЫ </a:t>
          </a:r>
          <a:r>
            <a:rPr lang="ru-RU" sz="1600" b="0" dirty="0">
              <a:latin typeface="Calibri" panose="020F0502020204030204" pitchFamily="34" charset="0"/>
              <a:cs typeface="Calibri" panose="020F0502020204030204" pitchFamily="34" charset="0"/>
            </a:rPr>
            <a:t>ПОТРЕБИТЕЛЕЙ / КОМПАНИЙ 
  ПРАВОВАЯ БАЗА/ ПОЛИТИКА
  БЕНЧМАРК / ЗАИНТЕРЕСОВАННЫЕ СТОРОНЫ / ПРОЕКТЫ ЕС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2787AB7-8C93-4164-8EA5-041ECB64739B}" type="parTrans" cxnId="{E16346F5-71EF-4C79-AF30-2227D186C5AE}">
      <dgm:prSet/>
      <dgm:spPr/>
      <dgm:t>
        <a:bodyPr/>
        <a:lstStyle/>
        <a:p>
          <a:endParaRPr lang="pt-PT"/>
        </a:p>
      </dgm:t>
    </dgm:pt>
    <dgm:pt modelId="{A385CA9B-1E48-47B5-925E-0BE587205FB0}" type="sibTrans" cxnId="{E16346F5-71EF-4C79-AF30-2227D186C5AE}">
      <dgm:prSet/>
      <dgm:spPr/>
      <dgm:t>
        <a:bodyPr/>
        <a:lstStyle/>
        <a:p>
          <a:endParaRPr lang="pt-PT"/>
        </a:p>
      </dgm:t>
    </dgm:pt>
    <dgm:pt modelId="{05E81D63-89D4-404A-A835-6D832052A092}">
      <dgm:prSet phldrT="[Texto]"/>
      <dgm:spPr/>
      <dgm:t>
        <a:bodyPr/>
        <a:lstStyle/>
        <a:p>
          <a:r>
            <a: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ПРОФИЛИ</a:t>
          </a:r>
          <a:endParaRPr lang="pt-PT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24CC817-1930-42A2-822C-1CD275E30C17}" type="parTrans" cxnId="{A19EA130-9A12-4A1C-8171-B4065873BFA0}">
      <dgm:prSet/>
      <dgm:spPr/>
      <dgm:t>
        <a:bodyPr/>
        <a:lstStyle/>
        <a:p>
          <a:endParaRPr lang="pt-PT"/>
        </a:p>
      </dgm:t>
    </dgm:pt>
    <dgm:pt modelId="{F8D27F3D-5209-4DC2-BC9A-7FF0CD178699}" type="sibTrans" cxnId="{A19EA130-9A12-4A1C-8171-B4065873BFA0}">
      <dgm:prSet/>
      <dgm:spPr/>
      <dgm:t>
        <a:bodyPr/>
        <a:lstStyle/>
        <a:p>
          <a:endParaRPr lang="pt-PT"/>
        </a:p>
      </dgm:t>
    </dgm:pt>
    <dgm:pt modelId="{91E7900E-D796-4AEB-8B47-ECE1393F4897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ПРИОРИТЕТЫ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A965897-1AA9-4C45-8585-7845E73ECB3F}" type="parTrans" cxnId="{9B38F3CD-5DF3-45DC-B1DA-C1F8EE362222}">
      <dgm:prSet/>
      <dgm:spPr/>
      <dgm:t>
        <a:bodyPr/>
        <a:lstStyle/>
        <a:p>
          <a:endParaRPr lang="pt-PT"/>
        </a:p>
      </dgm:t>
    </dgm:pt>
    <dgm:pt modelId="{CCE92499-C1B9-4E47-98AB-F8D418B2F1A2}" type="sibTrans" cxnId="{9B38F3CD-5DF3-45DC-B1DA-C1F8EE362222}">
      <dgm:prSet/>
      <dgm:spPr/>
      <dgm:t>
        <a:bodyPr/>
        <a:lstStyle/>
        <a:p>
          <a:endParaRPr lang="pt-PT"/>
        </a:p>
      </dgm:t>
    </dgm:pt>
    <dgm:pt modelId="{D80FCB07-7CC3-47ED-BDBD-425014909364}">
      <dgm:prSet phldrT="[Texto]"/>
      <dgm:spPr/>
      <dgm:t>
        <a:bodyPr/>
        <a:lstStyle/>
        <a:p>
          <a:r>
            <a: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D8E0ADD-75C1-4B13-9320-67D9AC67166A}" type="parTrans" cxnId="{5ADEDDAE-754E-43C0-94EC-394FE23FFC9E}">
      <dgm:prSet/>
      <dgm:spPr/>
      <dgm:t>
        <a:bodyPr/>
        <a:lstStyle/>
        <a:p>
          <a:endParaRPr lang="pt-PT"/>
        </a:p>
      </dgm:t>
    </dgm:pt>
    <dgm:pt modelId="{CA9EEA15-08A7-4E82-88DF-673707FE00A4}" type="sibTrans" cxnId="{5ADEDDAE-754E-43C0-94EC-394FE23FFC9E}">
      <dgm:prSet/>
      <dgm:spPr/>
      <dgm:t>
        <a:bodyPr/>
        <a:lstStyle/>
        <a:p>
          <a:endParaRPr lang="pt-PT"/>
        </a:p>
      </dgm:t>
    </dgm:pt>
    <dgm:pt modelId="{472FB75E-7D84-4453-A663-53844C0666B6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ИНСТРУМЕНТЫ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AFECF78-AEA2-4B03-8107-438844BFC849}" type="parTrans" cxnId="{BB516CD6-B83E-49ED-AD74-3D36AEF82730}">
      <dgm:prSet/>
      <dgm:spPr/>
      <dgm:t>
        <a:bodyPr/>
        <a:lstStyle/>
        <a:p>
          <a:endParaRPr lang="pt-PT"/>
        </a:p>
      </dgm:t>
    </dgm:pt>
    <dgm:pt modelId="{60D7F633-2F60-4171-A6E8-6D0BE3A89863}" type="sibTrans" cxnId="{BB516CD6-B83E-49ED-AD74-3D36AEF82730}">
      <dgm:prSet/>
      <dgm:spPr/>
      <dgm:t>
        <a:bodyPr/>
        <a:lstStyle/>
        <a:p>
          <a:endParaRPr lang="pt-PT"/>
        </a:p>
      </dgm:t>
    </dgm:pt>
    <dgm:pt modelId="{D744D389-7FEA-4F5D-8EBF-F3C633937820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МЕТОДОЛОГИИ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A81C54A-B37A-458E-B583-ADCCAB27E474}" type="parTrans" cxnId="{B47238AB-9F68-401B-9599-C9A934CC4D50}">
      <dgm:prSet/>
      <dgm:spPr/>
      <dgm:t>
        <a:bodyPr/>
        <a:lstStyle/>
        <a:p>
          <a:endParaRPr lang="pt-PT"/>
        </a:p>
      </dgm:t>
    </dgm:pt>
    <dgm:pt modelId="{DAFEA6F6-1F99-4DF1-ACB8-9ADF13458437}" type="sibTrans" cxnId="{B47238AB-9F68-401B-9599-C9A934CC4D50}">
      <dgm:prSet/>
      <dgm:spPr/>
      <dgm:t>
        <a:bodyPr/>
        <a:lstStyle/>
        <a:p>
          <a:endParaRPr lang="pt-PT"/>
        </a:p>
      </dgm:t>
    </dgm:pt>
    <dgm:pt modelId="{A7CB52C1-175C-4D68-B6DC-FDBCBC349EA0}">
      <dgm:prSet phldrT="[Texto]"/>
      <dgm:spPr/>
      <dgm:t>
        <a:bodyPr/>
        <a:lstStyle/>
        <a:p>
          <a:r>
            <a: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pt-PT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5C25DE8-2928-47C0-84B8-9ABD73BFA482}" type="parTrans" cxnId="{E6FE2EC7-0F2F-42D1-B14A-CA66222E2114}">
      <dgm:prSet/>
      <dgm:spPr/>
      <dgm:t>
        <a:bodyPr/>
        <a:lstStyle/>
        <a:p>
          <a:endParaRPr lang="pt-PT"/>
        </a:p>
      </dgm:t>
    </dgm:pt>
    <dgm:pt modelId="{0986409C-F619-4333-917A-5D42FFEDD44F}" type="sibTrans" cxnId="{E6FE2EC7-0F2F-42D1-B14A-CA66222E2114}">
      <dgm:prSet/>
      <dgm:spPr/>
      <dgm:t>
        <a:bodyPr/>
        <a:lstStyle/>
        <a:p>
          <a:endParaRPr lang="pt-PT"/>
        </a:p>
      </dgm:t>
    </dgm:pt>
    <dgm:pt modelId="{37D461E5-2E3C-4AC8-9860-930C54B2DB7E}">
      <dgm:prSet/>
      <dgm:spPr/>
      <dgm:t>
        <a:bodyPr/>
        <a:lstStyle/>
        <a:p>
          <a:endParaRPr lang="pt-PT" sz="800"/>
        </a:p>
      </dgm:t>
    </dgm:pt>
    <dgm:pt modelId="{E15E8227-6D27-409A-935D-D7DB3474E1A7}" type="parTrans" cxnId="{4ACAC8A5-DDAB-4F20-9042-0CE4E1A2F123}">
      <dgm:prSet/>
      <dgm:spPr/>
      <dgm:t>
        <a:bodyPr/>
        <a:lstStyle/>
        <a:p>
          <a:endParaRPr lang="pt-PT"/>
        </a:p>
      </dgm:t>
    </dgm:pt>
    <dgm:pt modelId="{0D5E1CBE-2E11-46CC-B41C-943A5B699AB6}" type="sibTrans" cxnId="{4ACAC8A5-DDAB-4F20-9042-0CE4E1A2F123}">
      <dgm:prSet/>
      <dgm:spPr/>
      <dgm:t>
        <a:bodyPr/>
        <a:lstStyle/>
        <a:p>
          <a:endParaRPr lang="pt-PT"/>
        </a:p>
      </dgm:t>
    </dgm:pt>
    <dgm:pt modelId="{22832020-D8ED-44B7-BA3A-3D2434E257B8}">
      <dgm:prSet/>
      <dgm:spPr/>
      <dgm:t>
        <a:bodyPr/>
        <a:lstStyle/>
        <a:p>
          <a:endParaRPr lang="pt-PT" sz="800" dirty="0"/>
        </a:p>
      </dgm:t>
    </dgm:pt>
    <dgm:pt modelId="{7834BAF8-9C2A-4DC7-ADF2-21AAF9D5A20F}" type="parTrans" cxnId="{6D3624B9-1B33-4089-BC90-0DA6C0355E96}">
      <dgm:prSet/>
      <dgm:spPr/>
      <dgm:t>
        <a:bodyPr/>
        <a:lstStyle/>
        <a:p>
          <a:endParaRPr lang="pt-PT"/>
        </a:p>
      </dgm:t>
    </dgm:pt>
    <dgm:pt modelId="{3D0F535B-FADD-4556-89E2-8A2EEB854BDE}" type="sibTrans" cxnId="{6D3624B9-1B33-4089-BC90-0DA6C0355E96}">
      <dgm:prSet/>
      <dgm:spPr/>
      <dgm:t>
        <a:bodyPr/>
        <a:lstStyle/>
        <a:p>
          <a:endParaRPr lang="pt-PT"/>
        </a:p>
      </dgm:t>
    </dgm:pt>
    <dgm:pt modelId="{BEC51963-3910-4CC5-9294-57491E3BEABD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РЕАКЦИЯ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F175CBF-031F-4906-8851-F972799A3F6B}" type="parTrans" cxnId="{C53F02BD-E36A-43DD-BDA9-5B3DCAF204D4}">
      <dgm:prSet/>
      <dgm:spPr/>
      <dgm:t>
        <a:bodyPr/>
        <a:lstStyle/>
        <a:p>
          <a:endParaRPr lang="pt-PT"/>
        </a:p>
      </dgm:t>
    </dgm:pt>
    <dgm:pt modelId="{6F1918EA-FA6C-4CAA-AB7A-3066B352B966}" type="sibTrans" cxnId="{C53F02BD-E36A-43DD-BDA9-5B3DCAF204D4}">
      <dgm:prSet/>
      <dgm:spPr/>
      <dgm:t>
        <a:bodyPr/>
        <a:lstStyle/>
        <a:p>
          <a:endParaRPr lang="pt-PT"/>
        </a:p>
      </dgm:t>
    </dgm:pt>
    <dgm:pt modelId="{AFD24BDB-56FE-4C1C-ABEC-CB2012834811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ВЛИЯНИЕ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520CC1F-0441-4662-8BBF-C0375DEC40CA}" type="parTrans" cxnId="{7E8E4EE3-2AEE-4A84-9F5B-B51C4BC45179}">
      <dgm:prSet/>
      <dgm:spPr/>
      <dgm:t>
        <a:bodyPr/>
        <a:lstStyle/>
        <a:p>
          <a:endParaRPr lang="pt-PT"/>
        </a:p>
      </dgm:t>
    </dgm:pt>
    <dgm:pt modelId="{E8CD568C-2C7B-48E4-98C4-779C7BC6F0CE}" type="sibTrans" cxnId="{7E8E4EE3-2AEE-4A84-9F5B-B51C4BC45179}">
      <dgm:prSet/>
      <dgm:spPr/>
      <dgm:t>
        <a:bodyPr/>
        <a:lstStyle/>
        <a:p>
          <a:endParaRPr lang="pt-PT"/>
        </a:p>
      </dgm:t>
    </dgm:pt>
    <dgm:pt modelId="{546EF86F-7A1A-4687-A82F-EE43948BDD67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 ВОЗДЕЙСТВИЯ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6A2239F-E778-40AE-9BF7-F0044D0A4BA7}" type="parTrans" cxnId="{4FF2C24F-7F5D-446D-92D5-237B09146785}">
      <dgm:prSet/>
      <dgm:spPr/>
      <dgm:t>
        <a:bodyPr/>
        <a:lstStyle/>
        <a:p>
          <a:endParaRPr lang="pt-PT"/>
        </a:p>
      </dgm:t>
    </dgm:pt>
    <dgm:pt modelId="{1256667D-F084-4C35-A6D3-2565DE9A54A1}" type="sibTrans" cxnId="{4FF2C24F-7F5D-446D-92D5-237B09146785}">
      <dgm:prSet/>
      <dgm:spPr/>
      <dgm:t>
        <a:bodyPr/>
        <a:lstStyle/>
        <a:p>
          <a:endParaRPr lang="pt-PT"/>
        </a:p>
      </dgm:t>
    </dgm:pt>
    <dgm:pt modelId="{2AB09CC2-BAD5-4E8B-B0C4-6F18B7886F24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НАЛИЧИЕ ВРЕМЕНИ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3C87290-5608-4CA7-BCF5-DA0AC63C8A59}" type="parTrans" cxnId="{90255AB1-9310-420F-ADCF-C7DE594FFA1E}">
      <dgm:prSet/>
      <dgm:spPr/>
      <dgm:t>
        <a:bodyPr/>
        <a:lstStyle/>
        <a:p>
          <a:endParaRPr lang="pt-PT"/>
        </a:p>
      </dgm:t>
    </dgm:pt>
    <dgm:pt modelId="{BE6598E4-CDFA-4FC3-AFBE-E7A49D952B04}" type="sibTrans" cxnId="{90255AB1-9310-420F-ADCF-C7DE594FFA1E}">
      <dgm:prSet/>
      <dgm:spPr/>
      <dgm:t>
        <a:bodyPr/>
        <a:lstStyle/>
        <a:p>
          <a:endParaRPr lang="pt-PT"/>
        </a:p>
      </dgm:t>
    </dgm:pt>
    <dgm:pt modelId="{A36BE154-4567-4ED7-BFDA-033FEC7E1559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КОЛИЧЕСТВО СТАЖЕРОВ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2C62995-B8C8-4361-87FC-1927E34D71A5}" type="parTrans" cxnId="{3353F11F-0ECD-4732-BE92-806DAFD5D511}">
      <dgm:prSet/>
      <dgm:spPr/>
      <dgm:t>
        <a:bodyPr/>
        <a:lstStyle/>
        <a:p>
          <a:endParaRPr lang="pt-PT"/>
        </a:p>
      </dgm:t>
    </dgm:pt>
    <dgm:pt modelId="{97336BC8-14A3-499E-811D-171393FC7826}" type="sibTrans" cxnId="{3353F11F-0ECD-4732-BE92-806DAFD5D511}">
      <dgm:prSet/>
      <dgm:spPr/>
      <dgm:t>
        <a:bodyPr/>
        <a:lstStyle/>
        <a:p>
          <a:endParaRPr lang="pt-PT"/>
        </a:p>
      </dgm:t>
    </dgm:pt>
    <dgm:pt modelId="{9D3AAE2F-2C94-47CB-B9A4-E4A7E2527FC8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ДИЗАЙН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48E3DBC-70AD-448A-A13F-D7385DAA71E8}" type="parTrans" cxnId="{5ADF0C15-1B27-46C0-A638-FBD397C42A5E}">
      <dgm:prSet/>
      <dgm:spPr/>
      <dgm:t>
        <a:bodyPr/>
        <a:lstStyle/>
        <a:p>
          <a:endParaRPr lang="pt-PT"/>
        </a:p>
      </dgm:t>
    </dgm:pt>
    <dgm:pt modelId="{34A1A68C-47ED-43F5-90B4-63620D35F640}" type="sibTrans" cxnId="{5ADF0C15-1B27-46C0-A638-FBD397C42A5E}">
      <dgm:prSet/>
      <dgm:spPr/>
      <dgm:t>
        <a:bodyPr/>
        <a:lstStyle/>
        <a:p>
          <a:endParaRPr lang="pt-PT"/>
        </a:p>
      </dgm:t>
    </dgm:pt>
    <dgm:pt modelId="{15FFCC87-5326-4390-8397-70A67E8EC362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2678F0B-2C1C-486C-8812-B5E1E98AF423}" type="parTrans" cxnId="{86C76BD4-3CC9-4157-B4AE-9A3B8E992C01}">
      <dgm:prSet/>
      <dgm:spPr/>
      <dgm:t>
        <a:bodyPr/>
        <a:lstStyle/>
        <a:p>
          <a:endParaRPr lang="pt-PT"/>
        </a:p>
      </dgm:t>
    </dgm:pt>
    <dgm:pt modelId="{07AD98DF-B3A1-4744-9744-7DE8CF749F32}" type="sibTrans" cxnId="{86C76BD4-3CC9-4157-B4AE-9A3B8E992C01}">
      <dgm:prSet/>
      <dgm:spPr/>
      <dgm:t>
        <a:bodyPr/>
        <a:lstStyle/>
        <a:p>
          <a:endParaRPr lang="pt-PT"/>
        </a:p>
      </dgm:t>
    </dgm:pt>
    <dgm:pt modelId="{C462333F-3802-4D12-BCE1-9013C91B1600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ПОВЕДЕНИЕ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086247F-C91B-4909-BEBB-D1797CEBA94A}" type="parTrans" cxnId="{CD8F1516-61AE-4EF6-B70D-2451D8510462}">
      <dgm:prSet/>
      <dgm:spPr/>
      <dgm:t>
        <a:bodyPr/>
        <a:lstStyle/>
        <a:p>
          <a:endParaRPr lang="pt-PT"/>
        </a:p>
      </dgm:t>
    </dgm:pt>
    <dgm:pt modelId="{697AAE6E-B3ED-4D4F-BD74-44DBC39EA9B6}" type="sibTrans" cxnId="{CD8F1516-61AE-4EF6-B70D-2451D8510462}">
      <dgm:prSet/>
      <dgm:spPr/>
      <dgm:t>
        <a:bodyPr/>
        <a:lstStyle/>
        <a:p>
          <a:endParaRPr lang="pt-PT"/>
        </a:p>
      </dgm:t>
    </dgm:pt>
    <dgm:pt modelId="{081E0EFB-2457-4403-B25A-0E1E321ADDD9}" type="pres">
      <dgm:prSet presAssocID="{305878AC-E057-4A21-BFBF-BEB03CE8AA59}" presName="linearFlow" presStyleCnt="0">
        <dgm:presLayoutVars>
          <dgm:dir/>
          <dgm:animLvl val="lvl"/>
          <dgm:resizeHandles val="exact"/>
        </dgm:presLayoutVars>
      </dgm:prSet>
      <dgm:spPr/>
    </dgm:pt>
    <dgm:pt modelId="{D7057869-D921-4E48-A7B1-F8AFE571CC64}" type="pres">
      <dgm:prSet presAssocID="{A7482D73-8863-420B-B89E-09F713CC0B18}" presName="composite" presStyleCnt="0"/>
      <dgm:spPr/>
    </dgm:pt>
    <dgm:pt modelId="{6029DA31-D946-46CA-8A7A-917DD7B6B482}" type="pres">
      <dgm:prSet presAssocID="{A7482D73-8863-420B-B89E-09F713CC0B1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51402128-5345-43EF-BAAA-D3AE51D6709C}" type="pres">
      <dgm:prSet presAssocID="{A7482D73-8863-420B-B89E-09F713CC0B18}" presName="descendantText" presStyleLbl="alignAcc1" presStyleIdx="0" presStyleCnt="4" custScaleY="100000">
        <dgm:presLayoutVars>
          <dgm:bulletEnabled val="1"/>
        </dgm:presLayoutVars>
      </dgm:prSet>
      <dgm:spPr/>
    </dgm:pt>
    <dgm:pt modelId="{DACB158D-9BC8-425B-9A7B-3A5EAEE32FDA}" type="pres">
      <dgm:prSet presAssocID="{E2835F8B-52ED-416F-BBCB-A1B7A06DD8CA}" presName="sp" presStyleCnt="0"/>
      <dgm:spPr/>
    </dgm:pt>
    <dgm:pt modelId="{658A7DF5-E20B-4850-8D35-A0B15BECA207}" type="pres">
      <dgm:prSet presAssocID="{05E81D63-89D4-404A-A835-6D832052A092}" presName="composite" presStyleCnt="0"/>
      <dgm:spPr/>
    </dgm:pt>
    <dgm:pt modelId="{46F327CD-4E22-4A44-B5BE-AC7C9E72001D}" type="pres">
      <dgm:prSet presAssocID="{05E81D63-89D4-404A-A835-6D832052A092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BA6B32E-9507-4F06-8BF9-3774B0E43F1E}" type="pres">
      <dgm:prSet presAssocID="{05E81D63-89D4-404A-A835-6D832052A092}" presName="descendantText" presStyleLbl="alignAcc1" presStyleIdx="1" presStyleCnt="4">
        <dgm:presLayoutVars>
          <dgm:bulletEnabled val="1"/>
        </dgm:presLayoutVars>
      </dgm:prSet>
      <dgm:spPr/>
    </dgm:pt>
    <dgm:pt modelId="{3057C785-945B-4C11-AE38-2D44C1F445C3}" type="pres">
      <dgm:prSet presAssocID="{F8D27F3D-5209-4DC2-BC9A-7FF0CD178699}" presName="sp" presStyleCnt="0"/>
      <dgm:spPr/>
    </dgm:pt>
    <dgm:pt modelId="{10C226A8-C2B6-460B-9C61-477E632AE2A4}" type="pres">
      <dgm:prSet presAssocID="{D80FCB07-7CC3-47ED-BDBD-425014909364}" presName="composite" presStyleCnt="0"/>
      <dgm:spPr/>
    </dgm:pt>
    <dgm:pt modelId="{A5576910-9327-4839-BBEE-9D096D8FA8DA}" type="pres">
      <dgm:prSet presAssocID="{D80FCB07-7CC3-47ED-BDBD-425014909364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0903776E-15B6-408E-A670-E15FE1DEA52F}" type="pres">
      <dgm:prSet presAssocID="{D80FCB07-7CC3-47ED-BDBD-425014909364}" presName="descendantText" presStyleLbl="alignAcc1" presStyleIdx="2" presStyleCnt="4">
        <dgm:presLayoutVars>
          <dgm:bulletEnabled val="1"/>
        </dgm:presLayoutVars>
      </dgm:prSet>
      <dgm:spPr/>
    </dgm:pt>
    <dgm:pt modelId="{85FCC2E7-DF78-4F7D-84E9-1A93C9934B97}" type="pres">
      <dgm:prSet presAssocID="{CA9EEA15-08A7-4E82-88DF-673707FE00A4}" presName="sp" presStyleCnt="0"/>
      <dgm:spPr/>
    </dgm:pt>
    <dgm:pt modelId="{089C0EBB-460A-4369-B641-C0A9AE7C9F75}" type="pres">
      <dgm:prSet presAssocID="{A7CB52C1-175C-4D68-B6DC-FDBCBC349EA0}" presName="composite" presStyleCnt="0"/>
      <dgm:spPr/>
    </dgm:pt>
    <dgm:pt modelId="{94C5AC96-503E-499B-B960-35C0B873BE7C}" type="pres">
      <dgm:prSet presAssocID="{A7CB52C1-175C-4D68-B6DC-FDBCBC349EA0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5ABACE62-7B58-4EE6-AD13-233B886D6440}" type="pres">
      <dgm:prSet presAssocID="{A7CB52C1-175C-4D68-B6DC-FDBCBC349EA0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A5FD106-35EB-4722-88E0-E8A773756CA7}" type="presOf" srcId="{546EF86F-7A1A-4687-A82F-EE43948BDD67}" destId="{ABA6B32E-9507-4F06-8BF9-3774B0E43F1E}" srcOrd="0" destOrd="1" presId="urn:microsoft.com/office/officeart/2005/8/layout/chevron2"/>
    <dgm:cxn modelId="{77848A0E-2932-4D93-8AC7-A3C73176328C}" type="presOf" srcId="{A36BE154-4567-4ED7-BFDA-033FEC7E1559}" destId="{ABA6B32E-9507-4F06-8BF9-3774B0E43F1E}" srcOrd="0" destOrd="3" presId="urn:microsoft.com/office/officeart/2005/8/layout/chevron2"/>
    <dgm:cxn modelId="{5ADF0C15-1B27-46C0-A638-FBD397C42A5E}" srcId="{D80FCB07-7CC3-47ED-BDBD-425014909364}" destId="{9D3AAE2F-2C94-47CB-B9A4-E4A7E2527FC8}" srcOrd="1" destOrd="0" parTransId="{148E3DBC-70AD-448A-A13F-D7385DAA71E8}" sibTransId="{34A1A68C-47ED-43F5-90B4-63620D35F640}"/>
    <dgm:cxn modelId="{CD8F1516-61AE-4EF6-B70D-2451D8510462}" srcId="{A7CB52C1-175C-4D68-B6DC-FDBCBC349EA0}" destId="{C462333F-3802-4D12-BCE1-9013C91B1600}" srcOrd="3" destOrd="0" parTransId="{2086247F-C91B-4909-BEBB-D1797CEBA94A}" sibTransId="{697AAE6E-B3ED-4D4F-BD74-44DBC39EA9B6}"/>
    <dgm:cxn modelId="{3353F11F-0ECD-4732-BE92-806DAFD5D511}" srcId="{05E81D63-89D4-404A-A835-6D832052A092}" destId="{A36BE154-4567-4ED7-BFDA-033FEC7E1559}" srcOrd="3" destOrd="0" parTransId="{72C62995-B8C8-4361-87FC-1927E34D71A5}" sibTransId="{97336BC8-14A3-499E-811D-171393FC7826}"/>
    <dgm:cxn modelId="{78CF8720-7583-4B47-9AD5-F40366F20FCB}" type="presOf" srcId="{305878AC-E057-4A21-BFBF-BEB03CE8AA59}" destId="{081E0EFB-2457-4403-B25A-0E1E321ADDD9}" srcOrd="0" destOrd="0" presId="urn:microsoft.com/office/officeart/2005/8/layout/chevron2"/>
    <dgm:cxn modelId="{282E1E21-38EB-4792-B80F-37F01B555557}" srcId="{305878AC-E057-4A21-BFBF-BEB03CE8AA59}" destId="{A7482D73-8863-420B-B89E-09F713CC0B18}" srcOrd="0" destOrd="0" parTransId="{38566F38-C44D-4F64-A245-5143A16E2A07}" sibTransId="{E2835F8B-52ED-416F-BBCB-A1B7A06DD8CA}"/>
    <dgm:cxn modelId="{A825D22B-A99D-41F5-96F0-7A0DF3D8B37F}" type="presOf" srcId="{A7CB52C1-175C-4D68-B6DC-FDBCBC349EA0}" destId="{94C5AC96-503E-499B-B960-35C0B873BE7C}" srcOrd="0" destOrd="0" presId="urn:microsoft.com/office/officeart/2005/8/layout/chevron2"/>
    <dgm:cxn modelId="{A19EA130-9A12-4A1C-8171-B4065873BFA0}" srcId="{305878AC-E057-4A21-BFBF-BEB03CE8AA59}" destId="{05E81D63-89D4-404A-A835-6D832052A092}" srcOrd="1" destOrd="0" parTransId="{224CC817-1930-42A2-822C-1CD275E30C17}" sibTransId="{F8D27F3D-5209-4DC2-BC9A-7FF0CD178699}"/>
    <dgm:cxn modelId="{221BE233-958A-42AA-80ED-4EB36E759342}" type="presOf" srcId="{9D3AAE2F-2C94-47CB-B9A4-E4A7E2527FC8}" destId="{0903776E-15B6-408E-A670-E15FE1DEA52F}" srcOrd="0" destOrd="1" presId="urn:microsoft.com/office/officeart/2005/8/layout/chevron2"/>
    <dgm:cxn modelId="{E21FFB39-E634-4C33-8BF7-1E2459765825}" type="presOf" srcId="{2AB09CC2-BAD5-4E8B-B0C4-6F18B7886F24}" destId="{ABA6B32E-9507-4F06-8BF9-3774B0E43F1E}" srcOrd="0" destOrd="2" presId="urn:microsoft.com/office/officeart/2005/8/layout/chevron2"/>
    <dgm:cxn modelId="{C60BF45D-7DE5-454F-8BF9-9B7308708B0E}" type="presOf" srcId="{C462333F-3802-4D12-BCE1-9013C91B1600}" destId="{5ABACE62-7B58-4EE6-AD13-233B886D6440}" srcOrd="0" destOrd="3" presId="urn:microsoft.com/office/officeart/2005/8/layout/chevron2"/>
    <dgm:cxn modelId="{EA3A5F65-21E2-48B5-87B8-978477BB6CD5}" type="presOf" srcId="{37D461E5-2E3C-4AC8-9860-930C54B2DB7E}" destId="{5ABACE62-7B58-4EE6-AD13-233B886D6440}" srcOrd="0" destOrd="0" presId="urn:microsoft.com/office/officeart/2005/8/layout/chevron2"/>
    <dgm:cxn modelId="{2BCC7D4B-B219-4E9E-BFE3-7CA6875082A9}" type="presOf" srcId="{D80FCB07-7CC3-47ED-BDBD-425014909364}" destId="{A5576910-9327-4839-BBEE-9D096D8FA8DA}" srcOrd="0" destOrd="0" presId="urn:microsoft.com/office/officeart/2005/8/layout/chevron2"/>
    <dgm:cxn modelId="{9EA5BF6E-4F3C-4457-B363-AAF8171C95DF}" type="presOf" srcId="{15FFCC87-5326-4390-8397-70A67E8EC362}" destId="{5ABACE62-7B58-4EE6-AD13-233B886D6440}" srcOrd="0" destOrd="2" presId="urn:microsoft.com/office/officeart/2005/8/layout/chevron2"/>
    <dgm:cxn modelId="{4FF2C24F-7F5D-446D-92D5-237B09146785}" srcId="{05E81D63-89D4-404A-A835-6D832052A092}" destId="{546EF86F-7A1A-4687-A82F-EE43948BDD67}" srcOrd="1" destOrd="0" parTransId="{86A2239F-E778-40AE-9BF7-F0044D0A4BA7}" sibTransId="{1256667D-F084-4C35-A6D3-2565DE9A54A1}"/>
    <dgm:cxn modelId="{9ECB2C53-637E-434D-9BF1-562483C2A56F}" type="presOf" srcId="{22832020-D8ED-44B7-BA3A-3D2434E257B8}" destId="{5ABACE62-7B58-4EE6-AD13-233B886D6440}" srcOrd="0" destOrd="5" presId="urn:microsoft.com/office/officeart/2005/8/layout/chevron2"/>
    <dgm:cxn modelId="{9483AD78-3297-4C97-8F1C-ECA58ACF2159}" type="presOf" srcId="{05E81D63-89D4-404A-A835-6D832052A092}" destId="{46F327CD-4E22-4A44-B5BE-AC7C9E72001D}" srcOrd="0" destOrd="0" presId="urn:microsoft.com/office/officeart/2005/8/layout/chevron2"/>
    <dgm:cxn modelId="{B43A4C80-43F7-4424-9202-1157F99942FA}" type="presOf" srcId="{D744D389-7FEA-4F5D-8EBF-F3C633937820}" destId="{0903776E-15B6-408E-A670-E15FE1DEA52F}" srcOrd="0" destOrd="2" presId="urn:microsoft.com/office/officeart/2005/8/layout/chevron2"/>
    <dgm:cxn modelId="{707DEE86-AC7A-4261-9F72-DD46C1E70A87}" type="presOf" srcId="{472FB75E-7D84-4453-A663-53844C0666B6}" destId="{0903776E-15B6-408E-A670-E15FE1DEA52F}" srcOrd="0" destOrd="0" presId="urn:microsoft.com/office/officeart/2005/8/layout/chevron2"/>
    <dgm:cxn modelId="{4ACAC8A5-DDAB-4F20-9042-0CE4E1A2F123}" srcId="{A7CB52C1-175C-4D68-B6DC-FDBCBC349EA0}" destId="{37D461E5-2E3C-4AC8-9860-930C54B2DB7E}" srcOrd="0" destOrd="0" parTransId="{E15E8227-6D27-409A-935D-D7DB3474E1A7}" sibTransId="{0D5E1CBE-2E11-46CC-B41C-943A5B699AB6}"/>
    <dgm:cxn modelId="{B47238AB-9F68-401B-9599-C9A934CC4D50}" srcId="{D80FCB07-7CC3-47ED-BDBD-425014909364}" destId="{D744D389-7FEA-4F5D-8EBF-F3C633937820}" srcOrd="2" destOrd="0" parTransId="{1A81C54A-B37A-458E-B583-ADCCAB27E474}" sibTransId="{DAFEA6F6-1F99-4DF1-ACB8-9ADF13458437}"/>
    <dgm:cxn modelId="{5ADEDDAE-754E-43C0-94EC-394FE23FFC9E}" srcId="{305878AC-E057-4A21-BFBF-BEB03CE8AA59}" destId="{D80FCB07-7CC3-47ED-BDBD-425014909364}" srcOrd="2" destOrd="0" parTransId="{8D8E0ADD-75C1-4B13-9320-67D9AC67166A}" sibTransId="{CA9EEA15-08A7-4E82-88DF-673707FE00A4}"/>
    <dgm:cxn modelId="{89C022AF-EEAE-4376-A51D-8E6D00538168}" type="presOf" srcId="{BEC51963-3910-4CC5-9294-57491E3BEABD}" destId="{5ABACE62-7B58-4EE6-AD13-233B886D6440}" srcOrd="0" destOrd="1" presId="urn:microsoft.com/office/officeart/2005/8/layout/chevron2"/>
    <dgm:cxn modelId="{90255AB1-9310-420F-ADCF-C7DE594FFA1E}" srcId="{05E81D63-89D4-404A-A835-6D832052A092}" destId="{2AB09CC2-BAD5-4E8B-B0C4-6F18B7886F24}" srcOrd="2" destOrd="0" parTransId="{53C87290-5608-4CA7-BCF5-DA0AC63C8A59}" sibTransId="{BE6598E4-CDFA-4FC3-AFBE-E7A49D952B04}"/>
    <dgm:cxn modelId="{6D3624B9-1B33-4089-BC90-0DA6C0355E96}" srcId="{A7CB52C1-175C-4D68-B6DC-FDBCBC349EA0}" destId="{22832020-D8ED-44B7-BA3A-3D2434E257B8}" srcOrd="5" destOrd="0" parTransId="{7834BAF8-9C2A-4DC7-ADF2-21AAF9D5A20F}" sibTransId="{3D0F535B-FADD-4556-89E2-8A2EEB854BDE}"/>
    <dgm:cxn modelId="{C53F02BD-E36A-43DD-BDA9-5B3DCAF204D4}" srcId="{A7CB52C1-175C-4D68-B6DC-FDBCBC349EA0}" destId="{BEC51963-3910-4CC5-9294-57491E3BEABD}" srcOrd="1" destOrd="0" parTransId="{6F175CBF-031F-4906-8851-F972799A3F6B}" sibTransId="{6F1918EA-FA6C-4CAA-AB7A-3066B352B966}"/>
    <dgm:cxn modelId="{E6FE2EC7-0F2F-42D1-B14A-CA66222E2114}" srcId="{305878AC-E057-4A21-BFBF-BEB03CE8AA59}" destId="{A7CB52C1-175C-4D68-B6DC-FDBCBC349EA0}" srcOrd="3" destOrd="0" parTransId="{75C25DE8-2928-47C0-84B8-9ABD73BFA482}" sibTransId="{0986409C-F619-4333-917A-5D42FFEDD44F}"/>
    <dgm:cxn modelId="{9B38F3CD-5DF3-45DC-B1DA-C1F8EE362222}" srcId="{05E81D63-89D4-404A-A835-6D832052A092}" destId="{91E7900E-D796-4AEB-8B47-ECE1393F4897}" srcOrd="0" destOrd="0" parTransId="{AA965897-1AA9-4C45-8585-7845E73ECB3F}" sibTransId="{CCE92499-C1B9-4E47-98AB-F8D418B2F1A2}"/>
    <dgm:cxn modelId="{7E1E7CD1-56F3-4337-A94B-0B0934820FD7}" type="presOf" srcId="{91E7900E-D796-4AEB-8B47-ECE1393F4897}" destId="{ABA6B32E-9507-4F06-8BF9-3774B0E43F1E}" srcOrd="0" destOrd="0" presId="urn:microsoft.com/office/officeart/2005/8/layout/chevron2"/>
    <dgm:cxn modelId="{86C76BD4-3CC9-4157-B4AE-9A3B8E992C01}" srcId="{A7CB52C1-175C-4D68-B6DC-FDBCBC349EA0}" destId="{15FFCC87-5326-4390-8397-70A67E8EC362}" srcOrd="2" destOrd="0" parTransId="{02678F0B-2C1C-486C-8812-B5E1E98AF423}" sibTransId="{07AD98DF-B3A1-4744-9744-7DE8CF749F32}"/>
    <dgm:cxn modelId="{2A3A9AD5-B29A-483C-A633-AA08B3311ED8}" type="presOf" srcId="{A7482D73-8863-420B-B89E-09F713CC0B18}" destId="{6029DA31-D946-46CA-8A7A-917DD7B6B482}" srcOrd="0" destOrd="0" presId="urn:microsoft.com/office/officeart/2005/8/layout/chevron2"/>
    <dgm:cxn modelId="{BB516CD6-B83E-49ED-AD74-3D36AEF82730}" srcId="{D80FCB07-7CC3-47ED-BDBD-425014909364}" destId="{472FB75E-7D84-4453-A663-53844C0666B6}" srcOrd="0" destOrd="0" parTransId="{0AFECF78-AEA2-4B03-8107-438844BFC849}" sibTransId="{60D7F633-2F60-4171-A6E8-6D0BE3A89863}"/>
    <dgm:cxn modelId="{7E8E4EE3-2AEE-4A84-9F5B-B51C4BC45179}" srcId="{A7CB52C1-175C-4D68-B6DC-FDBCBC349EA0}" destId="{AFD24BDB-56FE-4C1C-ABEC-CB2012834811}" srcOrd="4" destOrd="0" parTransId="{1520CC1F-0441-4662-8BBF-C0375DEC40CA}" sibTransId="{E8CD568C-2C7B-48E4-98C4-779C7BC6F0CE}"/>
    <dgm:cxn modelId="{B13875E7-7AA1-47FA-954B-C3F423A7B7A7}" type="presOf" srcId="{AFD24BDB-56FE-4C1C-ABEC-CB2012834811}" destId="{5ABACE62-7B58-4EE6-AD13-233B886D6440}" srcOrd="0" destOrd="4" presId="urn:microsoft.com/office/officeart/2005/8/layout/chevron2"/>
    <dgm:cxn modelId="{E16346F5-71EF-4C79-AF30-2227D186C5AE}" srcId="{A7482D73-8863-420B-B89E-09F713CC0B18}" destId="{9CC59CF6-73E2-4457-96EA-D23F717A114A}" srcOrd="0" destOrd="0" parTransId="{F2787AB7-8C93-4164-8EA5-041ECB64739B}" sibTransId="{A385CA9B-1E48-47B5-925E-0BE587205FB0}"/>
    <dgm:cxn modelId="{C29707F9-2F8D-4E13-AE04-D2A3C60A5A33}" type="presOf" srcId="{9CC59CF6-73E2-4457-96EA-D23F717A114A}" destId="{51402128-5345-43EF-BAAA-D3AE51D6709C}" srcOrd="0" destOrd="0" presId="urn:microsoft.com/office/officeart/2005/8/layout/chevron2"/>
    <dgm:cxn modelId="{3B016E08-2EB7-4DC7-A0AF-B1D625ABB157}" type="presParOf" srcId="{081E0EFB-2457-4403-B25A-0E1E321ADDD9}" destId="{D7057869-D921-4E48-A7B1-F8AFE571CC64}" srcOrd="0" destOrd="0" presId="urn:microsoft.com/office/officeart/2005/8/layout/chevron2"/>
    <dgm:cxn modelId="{1E8F0828-58BC-423D-9763-86FE8E37426C}" type="presParOf" srcId="{D7057869-D921-4E48-A7B1-F8AFE571CC64}" destId="{6029DA31-D946-46CA-8A7A-917DD7B6B482}" srcOrd="0" destOrd="0" presId="urn:microsoft.com/office/officeart/2005/8/layout/chevron2"/>
    <dgm:cxn modelId="{48E0B1A9-7F15-4289-930A-98461C04A762}" type="presParOf" srcId="{D7057869-D921-4E48-A7B1-F8AFE571CC64}" destId="{51402128-5345-43EF-BAAA-D3AE51D6709C}" srcOrd="1" destOrd="0" presId="urn:microsoft.com/office/officeart/2005/8/layout/chevron2"/>
    <dgm:cxn modelId="{910DAED8-32AC-429D-9D20-A0CA0D3F3B46}" type="presParOf" srcId="{081E0EFB-2457-4403-B25A-0E1E321ADDD9}" destId="{DACB158D-9BC8-425B-9A7B-3A5EAEE32FDA}" srcOrd="1" destOrd="0" presId="urn:microsoft.com/office/officeart/2005/8/layout/chevron2"/>
    <dgm:cxn modelId="{42F3EED6-061C-4604-BA43-66FB639DA83B}" type="presParOf" srcId="{081E0EFB-2457-4403-B25A-0E1E321ADDD9}" destId="{658A7DF5-E20B-4850-8D35-A0B15BECA207}" srcOrd="2" destOrd="0" presId="urn:microsoft.com/office/officeart/2005/8/layout/chevron2"/>
    <dgm:cxn modelId="{1F9CC1C2-E48A-47B1-A0D5-B95184464E9B}" type="presParOf" srcId="{658A7DF5-E20B-4850-8D35-A0B15BECA207}" destId="{46F327CD-4E22-4A44-B5BE-AC7C9E72001D}" srcOrd="0" destOrd="0" presId="urn:microsoft.com/office/officeart/2005/8/layout/chevron2"/>
    <dgm:cxn modelId="{43A564EA-7500-4D5A-BA88-792D0692BA82}" type="presParOf" srcId="{658A7DF5-E20B-4850-8D35-A0B15BECA207}" destId="{ABA6B32E-9507-4F06-8BF9-3774B0E43F1E}" srcOrd="1" destOrd="0" presId="urn:microsoft.com/office/officeart/2005/8/layout/chevron2"/>
    <dgm:cxn modelId="{D6DC6C7C-D336-4958-A245-0F292D7C98FF}" type="presParOf" srcId="{081E0EFB-2457-4403-B25A-0E1E321ADDD9}" destId="{3057C785-945B-4C11-AE38-2D44C1F445C3}" srcOrd="3" destOrd="0" presId="urn:microsoft.com/office/officeart/2005/8/layout/chevron2"/>
    <dgm:cxn modelId="{E550CC20-8F2F-4E69-9B54-D253A7798CF5}" type="presParOf" srcId="{081E0EFB-2457-4403-B25A-0E1E321ADDD9}" destId="{10C226A8-C2B6-460B-9C61-477E632AE2A4}" srcOrd="4" destOrd="0" presId="urn:microsoft.com/office/officeart/2005/8/layout/chevron2"/>
    <dgm:cxn modelId="{E7BC8EB7-61D8-4D35-BF24-193F1210636E}" type="presParOf" srcId="{10C226A8-C2B6-460B-9C61-477E632AE2A4}" destId="{A5576910-9327-4839-BBEE-9D096D8FA8DA}" srcOrd="0" destOrd="0" presId="urn:microsoft.com/office/officeart/2005/8/layout/chevron2"/>
    <dgm:cxn modelId="{1CEEED1B-A8FE-42A0-A4B7-D61147ABDFC7}" type="presParOf" srcId="{10C226A8-C2B6-460B-9C61-477E632AE2A4}" destId="{0903776E-15B6-408E-A670-E15FE1DEA52F}" srcOrd="1" destOrd="0" presId="urn:microsoft.com/office/officeart/2005/8/layout/chevron2"/>
    <dgm:cxn modelId="{AD36472F-92A0-48A4-9586-54D60785AED8}" type="presParOf" srcId="{081E0EFB-2457-4403-B25A-0E1E321ADDD9}" destId="{85FCC2E7-DF78-4F7D-84E9-1A93C9934B97}" srcOrd="5" destOrd="0" presId="urn:microsoft.com/office/officeart/2005/8/layout/chevron2"/>
    <dgm:cxn modelId="{5FB9878A-440E-49DA-BCCE-EDBEA78052A3}" type="presParOf" srcId="{081E0EFB-2457-4403-B25A-0E1E321ADDD9}" destId="{089C0EBB-460A-4369-B641-C0A9AE7C9F75}" srcOrd="6" destOrd="0" presId="urn:microsoft.com/office/officeart/2005/8/layout/chevron2"/>
    <dgm:cxn modelId="{310A6332-9791-4F7E-AAD0-6B1B09976ED3}" type="presParOf" srcId="{089C0EBB-460A-4369-B641-C0A9AE7C9F75}" destId="{94C5AC96-503E-499B-B960-35C0B873BE7C}" srcOrd="0" destOrd="0" presId="urn:microsoft.com/office/officeart/2005/8/layout/chevron2"/>
    <dgm:cxn modelId="{0D78C138-255F-4A7E-B77B-86053592478E}" type="presParOf" srcId="{089C0EBB-460A-4369-B641-C0A9AE7C9F75}" destId="{5ABACE62-7B58-4EE6-AD13-233B886D644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540F172-1E83-4520-917B-8784402C64F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AD2D40EC-8F13-4EF4-9F05-5076769359C9}">
      <dgm:prSet phldrT="[Texto]" custT="1"/>
      <dgm:spPr/>
      <dgm:t>
        <a:bodyPr/>
        <a:lstStyle/>
        <a:p>
          <a:r>
            <a:rPr lang="ru-RU" sz="2100" b="1" dirty="0"/>
            <a:t>ДЕЙСТВИЯ</a:t>
          </a:r>
          <a:endParaRPr lang="pt-PT" sz="2100" b="1" dirty="0"/>
        </a:p>
      </dgm:t>
    </dgm:pt>
    <dgm:pt modelId="{CF9DD796-6426-4F10-9B28-D010CA44C688}" type="parTrans" cxnId="{A982E967-1BF4-4CEE-AA52-6E3DCD6FB8BC}">
      <dgm:prSet/>
      <dgm:spPr/>
      <dgm:t>
        <a:bodyPr/>
        <a:lstStyle/>
        <a:p>
          <a:endParaRPr lang="pt-PT"/>
        </a:p>
      </dgm:t>
    </dgm:pt>
    <dgm:pt modelId="{663C92EA-1CDD-456E-BFD2-54D305BD9B16}" type="sibTrans" cxnId="{A982E967-1BF4-4CEE-AA52-6E3DCD6FB8BC}">
      <dgm:prSet/>
      <dgm:spPr/>
      <dgm:t>
        <a:bodyPr/>
        <a:lstStyle/>
        <a:p>
          <a:endParaRPr lang="pt-PT"/>
        </a:p>
      </dgm:t>
    </dgm:pt>
    <dgm:pt modelId="{7A93FD3A-ACD0-4884-A7D9-39992ACC451A}">
      <dgm:prSet phldrT="[Texto]"/>
      <dgm:spPr/>
      <dgm:t>
        <a:bodyPr/>
        <a:lstStyle/>
        <a:p>
          <a:endParaRPr lang="pt-PT" dirty="0"/>
        </a:p>
      </dgm:t>
    </dgm:pt>
    <dgm:pt modelId="{B642A200-E09D-4682-888E-3AB58F0A8A9D}" type="parTrans" cxnId="{1FD63A12-65C0-4A4C-8353-C54F165789AC}">
      <dgm:prSet/>
      <dgm:spPr/>
      <dgm:t>
        <a:bodyPr/>
        <a:lstStyle/>
        <a:p>
          <a:endParaRPr lang="pt-PT"/>
        </a:p>
      </dgm:t>
    </dgm:pt>
    <dgm:pt modelId="{491157EC-0DE3-4362-BCBD-F509E2D0B085}" type="sibTrans" cxnId="{1FD63A12-65C0-4A4C-8353-C54F165789AC}">
      <dgm:prSet/>
      <dgm:spPr/>
      <dgm:t>
        <a:bodyPr/>
        <a:lstStyle/>
        <a:p>
          <a:endParaRPr lang="pt-PT"/>
        </a:p>
      </dgm:t>
    </dgm:pt>
    <dgm:pt modelId="{2E2247E5-6ADE-4B2B-981F-A60DC495DF9C}">
      <dgm:prSet phldrT="[Texto]" custT="1"/>
      <dgm:spPr/>
      <dgm:t>
        <a:bodyPr/>
        <a:lstStyle/>
        <a:p>
          <a:r>
            <a:rPr lang="ru-RU" sz="2000" dirty="0"/>
            <a:t>ИНСТРУМЕНТЫ</a:t>
          </a:r>
          <a:endParaRPr lang="pt-PT" sz="2000" dirty="0"/>
        </a:p>
      </dgm:t>
    </dgm:pt>
    <dgm:pt modelId="{BE46C412-82F3-41BD-BBA1-886C93FC2CAA}" type="parTrans" cxnId="{39C55E98-D75C-4AF8-8807-6AF4464856BB}">
      <dgm:prSet/>
      <dgm:spPr/>
      <dgm:t>
        <a:bodyPr/>
        <a:lstStyle/>
        <a:p>
          <a:endParaRPr lang="pt-PT"/>
        </a:p>
      </dgm:t>
    </dgm:pt>
    <dgm:pt modelId="{8485A724-AF0D-4689-AD74-A5FCCDE1958F}" type="sibTrans" cxnId="{39C55E98-D75C-4AF8-8807-6AF4464856BB}">
      <dgm:prSet/>
      <dgm:spPr/>
      <dgm:t>
        <a:bodyPr/>
        <a:lstStyle/>
        <a:p>
          <a:endParaRPr lang="pt-PT"/>
        </a:p>
      </dgm:t>
    </dgm:pt>
    <dgm:pt modelId="{B44FCBFB-800A-4192-B162-8DFCB6E41798}">
      <dgm:prSet phldrT="[Texto]" custT="1"/>
      <dgm:spPr/>
      <dgm:t>
        <a:bodyPr/>
        <a:lstStyle/>
        <a:p>
          <a:r>
            <a:rPr lang="ru-RU" sz="2000" dirty="0"/>
            <a:t>МЕТОДОЛОГИИ</a:t>
          </a:r>
          <a:endParaRPr lang="pt-PT" sz="2000" dirty="0"/>
        </a:p>
      </dgm:t>
    </dgm:pt>
    <dgm:pt modelId="{0D998656-20BF-4DC1-BE7B-6E876737BD88}" type="parTrans" cxnId="{8A3E768B-C1D0-4087-B972-39A454C946D9}">
      <dgm:prSet/>
      <dgm:spPr/>
      <dgm:t>
        <a:bodyPr/>
        <a:lstStyle/>
        <a:p>
          <a:endParaRPr lang="pt-PT"/>
        </a:p>
      </dgm:t>
    </dgm:pt>
    <dgm:pt modelId="{E71AA7AA-4D19-476A-9E33-6755036A53FD}" type="sibTrans" cxnId="{8A3E768B-C1D0-4087-B972-39A454C946D9}">
      <dgm:prSet/>
      <dgm:spPr/>
      <dgm:t>
        <a:bodyPr/>
        <a:lstStyle/>
        <a:p>
          <a:endParaRPr lang="pt-PT"/>
        </a:p>
      </dgm:t>
    </dgm:pt>
    <dgm:pt modelId="{DF899BFB-C805-449B-BC88-66E6B5F622BD}">
      <dgm:prSet phldrT="[Texto]" custT="1"/>
      <dgm:spPr/>
      <dgm:t>
        <a:bodyPr/>
        <a:lstStyle/>
        <a:p>
          <a:r>
            <a:rPr lang="ru-RU" sz="2000" dirty="0"/>
            <a:t>ДИЗАЙН</a:t>
          </a:r>
          <a:endParaRPr lang="pt-PT" sz="2000" dirty="0"/>
        </a:p>
      </dgm:t>
    </dgm:pt>
    <dgm:pt modelId="{B1E28FCC-7FB5-4DDC-868C-4A374E42BB4F}" type="parTrans" cxnId="{28D7CF76-B66E-4805-8BC6-93513943D3CF}">
      <dgm:prSet/>
      <dgm:spPr/>
      <dgm:t>
        <a:bodyPr/>
        <a:lstStyle/>
        <a:p>
          <a:endParaRPr lang="pt-PT"/>
        </a:p>
      </dgm:t>
    </dgm:pt>
    <dgm:pt modelId="{1BED5255-A80A-4E1C-87BF-D6CDCDD1841A}" type="sibTrans" cxnId="{28D7CF76-B66E-4805-8BC6-93513943D3CF}">
      <dgm:prSet/>
      <dgm:spPr/>
      <dgm:t>
        <a:bodyPr/>
        <a:lstStyle/>
        <a:p>
          <a:endParaRPr lang="pt-PT"/>
        </a:p>
      </dgm:t>
    </dgm:pt>
    <dgm:pt modelId="{64A4ADF7-E789-4BB3-AB4F-7A25798BE485}" type="pres">
      <dgm:prSet presAssocID="{0540F172-1E83-4520-917B-8784402C64F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804F82E-DBD4-40FA-AAFE-195FF499AAFF}" type="pres">
      <dgm:prSet presAssocID="{AD2D40EC-8F13-4EF4-9F05-5076769359C9}" presName="centerShape" presStyleLbl="node0" presStyleIdx="0" presStyleCnt="1"/>
      <dgm:spPr/>
    </dgm:pt>
    <dgm:pt modelId="{2151ABC8-0A47-40F7-9DAC-61D409D3DF5B}" type="pres">
      <dgm:prSet presAssocID="{BE46C412-82F3-41BD-BBA1-886C93FC2CAA}" presName="parTrans" presStyleLbl="bgSibTrans2D1" presStyleIdx="0" presStyleCnt="3"/>
      <dgm:spPr/>
    </dgm:pt>
    <dgm:pt modelId="{CB509202-4BEA-4D11-8DFF-0E7C424BF507}" type="pres">
      <dgm:prSet presAssocID="{2E2247E5-6ADE-4B2B-981F-A60DC495DF9C}" presName="node" presStyleLbl="node1" presStyleIdx="0" presStyleCnt="3">
        <dgm:presLayoutVars>
          <dgm:bulletEnabled val="1"/>
        </dgm:presLayoutVars>
      </dgm:prSet>
      <dgm:spPr/>
    </dgm:pt>
    <dgm:pt modelId="{7E8A9EB9-26F7-4802-B165-96F97031E847}" type="pres">
      <dgm:prSet presAssocID="{B1E28FCC-7FB5-4DDC-868C-4A374E42BB4F}" presName="parTrans" presStyleLbl="bgSibTrans2D1" presStyleIdx="1" presStyleCnt="3"/>
      <dgm:spPr/>
    </dgm:pt>
    <dgm:pt modelId="{7C3C4374-DDC1-46FF-9981-CF579529CC4D}" type="pres">
      <dgm:prSet presAssocID="{DF899BFB-C805-449B-BC88-66E6B5F622BD}" presName="node" presStyleLbl="node1" presStyleIdx="1" presStyleCnt="3">
        <dgm:presLayoutVars>
          <dgm:bulletEnabled val="1"/>
        </dgm:presLayoutVars>
      </dgm:prSet>
      <dgm:spPr/>
    </dgm:pt>
    <dgm:pt modelId="{0A0953E1-D168-426F-8469-A0B3F2D70257}" type="pres">
      <dgm:prSet presAssocID="{0D998656-20BF-4DC1-BE7B-6E876737BD88}" presName="parTrans" presStyleLbl="bgSibTrans2D1" presStyleIdx="2" presStyleCnt="3"/>
      <dgm:spPr/>
    </dgm:pt>
    <dgm:pt modelId="{BC7EE1E2-5F4C-4CF7-AD81-4AF0089CD50E}" type="pres">
      <dgm:prSet presAssocID="{B44FCBFB-800A-4192-B162-8DFCB6E41798}" presName="node" presStyleLbl="node1" presStyleIdx="2" presStyleCnt="3">
        <dgm:presLayoutVars>
          <dgm:bulletEnabled val="1"/>
        </dgm:presLayoutVars>
      </dgm:prSet>
      <dgm:spPr/>
    </dgm:pt>
  </dgm:ptLst>
  <dgm:cxnLst>
    <dgm:cxn modelId="{13A9C506-FFAD-4F2B-8914-AD5667424474}" type="presOf" srcId="{B1E28FCC-7FB5-4DDC-868C-4A374E42BB4F}" destId="{7E8A9EB9-26F7-4802-B165-96F97031E847}" srcOrd="0" destOrd="0" presId="urn:microsoft.com/office/officeart/2005/8/layout/radial4"/>
    <dgm:cxn modelId="{1FD63A12-65C0-4A4C-8353-C54F165789AC}" srcId="{0540F172-1E83-4520-917B-8784402C64F1}" destId="{7A93FD3A-ACD0-4884-A7D9-39992ACC451A}" srcOrd="1" destOrd="0" parTransId="{B642A200-E09D-4682-888E-3AB58F0A8A9D}" sibTransId="{491157EC-0DE3-4362-BCBD-F509E2D0B085}"/>
    <dgm:cxn modelId="{8A0B031C-85DD-47A1-BBAE-5CAD8E30EC34}" type="presOf" srcId="{AD2D40EC-8F13-4EF4-9F05-5076769359C9}" destId="{8804F82E-DBD4-40FA-AAFE-195FF499AAFF}" srcOrd="0" destOrd="0" presId="urn:microsoft.com/office/officeart/2005/8/layout/radial4"/>
    <dgm:cxn modelId="{F875F022-3473-4F67-968A-E10D0F41D3F3}" type="presOf" srcId="{0D998656-20BF-4DC1-BE7B-6E876737BD88}" destId="{0A0953E1-D168-426F-8469-A0B3F2D70257}" srcOrd="0" destOrd="0" presId="urn:microsoft.com/office/officeart/2005/8/layout/radial4"/>
    <dgm:cxn modelId="{20582032-3D7C-4AC2-86DA-7ABBA28575AF}" type="presOf" srcId="{0540F172-1E83-4520-917B-8784402C64F1}" destId="{64A4ADF7-E789-4BB3-AB4F-7A25798BE485}" srcOrd="0" destOrd="0" presId="urn:microsoft.com/office/officeart/2005/8/layout/radial4"/>
    <dgm:cxn modelId="{FABFEC42-9F4E-44EB-8F49-8FF8022645BA}" type="presOf" srcId="{BE46C412-82F3-41BD-BBA1-886C93FC2CAA}" destId="{2151ABC8-0A47-40F7-9DAC-61D409D3DF5B}" srcOrd="0" destOrd="0" presId="urn:microsoft.com/office/officeart/2005/8/layout/radial4"/>
    <dgm:cxn modelId="{A982E967-1BF4-4CEE-AA52-6E3DCD6FB8BC}" srcId="{0540F172-1E83-4520-917B-8784402C64F1}" destId="{AD2D40EC-8F13-4EF4-9F05-5076769359C9}" srcOrd="0" destOrd="0" parTransId="{CF9DD796-6426-4F10-9B28-D010CA44C688}" sibTransId="{663C92EA-1CDD-456E-BFD2-54D305BD9B16}"/>
    <dgm:cxn modelId="{28D7CF76-B66E-4805-8BC6-93513943D3CF}" srcId="{AD2D40EC-8F13-4EF4-9F05-5076769359C9}" destId="{DF899BFB-C805-449B-BC88-66E6B5F622BD}" srcOrd="1" destOrd="0" parTransId="{B1E28FCC-7FB5-4DDC-868C-4A374E42BB4F}" sibTransId="{1BED5255-A80A-4E1C-87BF-D6CDCDD1841A}"/>
    <dgm:cxn modelId="{8A3E768B-C1D0-4087-B972-39A454C946D9}" srcId="{AD2D40EC-8F13-4EF4-9F05-5076769359C9}" destId="{B44FCBFB-800A-4192-B162-8DFCB6E41798}" srcOrd="2" destOrd="0" parTransId="{0D998656-20BF-4DC1-BE7B-6E876737BD88}" sibTransId="{E71AA7AA-4D19-476A-9E33-6755036A53FD}"/>
    <dgm:cxn modelId="{39C55E98-D75C-4AF8-8807-6AF4464856BB}" srcId="{AD2D40EC-8F13-4EF4-9F05-5076769359C9}" destId="{2E2247E5-6ADE-4B2B-981F-A60DC495DF9C}" srcOrd="0" destOrd="0" parTransId="{BE46C412-82F3-41BD-BBA1-886C93FC2CAA}" sibTransId="{8485A724-AF0D-4689-AD74-A5FCCDE1958F}"/>
    <dgm:cxn modelId="{B01923D5-6FCD-41A8-9D31-936BDBA91FAC}" type="presOf" srcId="{B44FCBFB-800A-4192-B162-8DFCB6E41798}" destId="{BC7EE1E2-5F4C-4CF7-AD81-4AF0089CD50E}" srcOrd="0" destOrd="0" presId="urn:microsoft.com/office/officeart/2005/8/layout/radial4"/>
    <dgm:cxn modelId="{7257A7E4-8ADF-460A-BEC0-EB46B1F8E312}" type="presOf" srcId="{2E2247E5-6ADE-4B2B-981F-A60DC495DF9C}" destId="{CB509202-4BEA-4D11-8DFF-0E7C424BF507}" srcOrd="0" destOrd="0" presId="urn:microsoft.com/office/officeart/2005/8/layout/radial4"/>
    <dgm:cxn modelId="{993788EE-05FD-4E79-B8E9-5256F74FE4BB}" type="presOf" srcId="{DF899BFB-C805-449B-BC88-66E6B5F622BD}" destId="{7C3C4374-DDC1-46FF-9981-CF579529CC4D}" srcOrd="0" destOrd="0" presId="urn:microsoft.com/office/officeart/2005/8/layout/radial4"/>
    <dgm:cxn modelId="{935933F9-EB77-4F48-ABB2-88C723E0D815}" type="presParOf" srcId="{64A4ADF7-E789-4BB3-AB4F-7A25798BE485}" destId="{8804F82E-DBD4-40FA-AAFE-195FF499AAFF}" srcOrd="0" destOrd="0" presId="urn:microsoft.com/office/officeart/2005/8/layout/radial4"/>
    <dgm:cxn modelId="{5BF36AA1-0F1E-4F1B-B4A5-C7F59172FA0F}" type="presParOf" srcId="{64A4ADF7-E789-4BB3-AB4F-7A25798BE485}" destId="{2151ABC8-0A47-40F7-9DAC-61D409D3DF5B}" srcOrd="1" destOrd="0" presId="urn:microsoft.com/office/officeart/2005/8/layout/radial4"/>
    <dgm:cxn modelId="{6AC864CE-A3B6-4570-9EA1-9F5986D6A6B7}" type="presParOf" srcId="{64A4ADF7-E789-4BB3-AB4F-7A25798BE485}" destId="{CB509202-4BEA-4D11-8DFF-0E7C424BF507}" srcOrd="2" destOrd="0" presId="urn:microsoft.com/office/officeart/2005/8/layout/radial4"/>
    <dgm:cxn modelId="{F1B41C95-8F67-4A5A-AAFF-5FE7CF0F5457}" type="presParOf" srcId="{64A4ADF7-E789-4BB3-AB4F-7A25798BE485}" destId="{7E8A9EB9-26F7-4802-B165-96F97031E847}" srcOrd="3" destOrd="0" presId="urn:microsoft.com/office/officeart/2005/8/layout/radial4"/>
    <dgm:cxn modelId="{B153591A-B656-46B4-81BA-FB60439E8E20}" type="presParOf" srcId="{64A4ADF7-E789-4BB3-AB4F-7A25798BE485}" destId="{7C3C4374-DDC1-46FF-9981-CF579529CC4D}" srcOrd="4" destOrd="0" presId="urn:microsoft.com/office/officeart/2005/8/layout/radial4"/>
    <dgm:cxn modelId="{40B49564-E844-49B6-A956-C12399199932}" type="presParOf" srcId="{64A4ADF7-E789-4BB3-AB4F-7A25798BE485}" destId="{0A0953E1-D168-426F-8469-A0B3F2D70257}" srcOrd="5" destOrd="0" presId="urn:microsoft.com/office/officeart/2005/8/layout/radial4"/>
    <dgm:cxn modelId="{BD21986E-684A-49F4-A630-59285E65C8F4}" type="presParOf" srcId="{64A4ADF7-E789-4BB3-AB4F-7A25798BE485}" destId="{BC7EE1E2-5F4C-4CF7-AD81-4AF0089CD50E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05878AC-E057-4A21-BFBF-BEB03CE8AA59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A7482D73-8863-420B-B89E-09F713CC0B18}">
      <dgm:prSet phldrT="[Texto]" custT="1"/>
      <dgm:spPr/>
      <dgm:t>
        <a:bodyPr/>
        <a:lstStyle/>
        <a:p>
          <a:endParaRPr lang="pt-PT" sz="9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r>
            <a:rPr lang="ru-RU" sz="1500" b="1" dirty="0">
              <a:latin typeface="Calibri" panose="020F0502020204030204" pitchFamily="34" charset="0"/>
              <a:cs typeface="Calibri" panose="020F0502020204030204" pitchFamily="34" charset="0"/>
            </a:rPr>
            <a:t>ТРЕНДЫ
ПОЛИТИКИ</a:t>
          </a:r>
          <a:endParaRPr lang="pt-PT" sz="15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8566F38-C44D-4F64-A245-5143A16E2A07}" type="parTrans" cxnId="{282E1E21-38EB-4792-B80F-37F01B555557}">
      <dgm:prSet/>
      <dgm:spPr/>
      <dgm:t>
        <a:bodyPr/>
        <a:lstStyle/>
        <a:p>
          <a:endParaRPr lang="pt-PT"/>
        </a:p>
      </dgm:t>
    </dgm:pt>
    <dgm:pt modelId="{E2835F8B-52ED-416F-BBCB-A1B7A06DD8CA}" type="sibTrans" cxnId="{282E1E21-38EB-4792-B80F-37F01B555557}">
      <dgm:prSet/>
      <dgm:spPr/>
      <dgm:t>
        <a:bodyPr/>
        <a:lstStyle/>
        <a:p>
          <a:endParaRPr lang="pt-PT"/>
        </a:p>
      </dgm:t>
    </dgm:pt>
    <dgm:pt modelId="{9CC59CF6-73E2-4457-96EA-D23F717A114A}">
      <dgm:prSet phldrT="[Texto]" custT="1"/>
      <dgm:spPr>
        <a:noFill/>
      </dgm:spPr>
      <dgm:t>
        <a:bodyPr/>
        <a:lstStyle/>
        <a:p>
          <a:r>
            <a:rPr lang="pt-PT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ТРЕНДЫ </a:t>
          </a:r>
          <a:r>
            <a:rPr lang="ru-RU" sz="1600" b="0" dirty="0">
              <a:latin typeface="Calibri" panose="020F0502020204030204" pitchFamily="34" charset="0"/>
              <a:cs typeface="Calibri" panose="020F0502020204030204" pitchFamily="34" charset="0"/>
            </a:rPr>
            <a:t>ПОТРЕБИТЕЛЕЙ / КОМПАНИЙ 
  ПРАВОВАЯ БАЗА/ ПОЛИТИКА
  БЕНЧМАРК / ЗАИНТЕРЕСОВАННЫЕ СТОРОНЫ / ПРОЕКТЫ ЕС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2787AB7-8C93-4164-8EA5-041ECB64739B}" type="parTrans" cxnId="{E16346F5-71EF-4C79-AF30-2227D186C5AE}">
      <dgm:prSet/>
      <dgm:spPr/>
      <dgm:t>
        <a:bodyPr/>
        <a:lstStyle/>
        <a:p>
          <a:endParaRPr lang="pt-PT"/>
        </a:p>
      </dgm:t>
    </dgm:pt>
    <dgm:pt modelId="{A385CA9B-1E48-47B5-925E-0BE587205FB0}" type="sibTrans" cxnId="{E16346F5-71EF-4C79-AF30-2227D186C5AE}">
      <dgm:prSet/>
      <dgm:spPr/>
      <dgm:t>
        <a:bodyPr/>
        <a:lstStyle/>
        <a:p>
          <a:endParaRPr lang="pt-PT"/>
        </a:p>
      </dgm:t>
    </dgm:pt>
    <dgm:pt modelId="{05E81D63-89D4-404A-A835-6D832052A092}">
      <dgm:prSet phldrT="[Texto]"/>
      <dgm:spPr/>
      <dgm:t>
        <a:bodyPr/>
        <a:lstStyle/>
        <a:p>
          <a:r>
            <a: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ПРОФИЛИ</a:t>
          </a:r>
          <a:endParaRPr lang="pt-PT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24CC817-1930-42A2-822C-1CD275E30C17}" type="parTrans" cxnId="{A19EA130-9A12-4A1C-8171-B4065873BFA0}">
      <dgm:prSet/>
      <dgm:spPr/>
      <dgm:t>
        <a:bodyPr/>
        <a:lstStyle/>
        <a:p>
          <a:endParaRPr lang="pt-PT"/>
        </a:p>
      </dgm:t>
    </dgm:pt>
    <dgm:pt modelId="{F8D27F3D-5209-4DC2-BC9A-7FF0CD178699}" type="sibTrans" cxnId="{A19EA130-9A12-4A1C-8171-B4065873BFA0}">
      <dgm:prSet/>
      <dgm:spPr/>
      <dgm:t>
        <a:bodyPr/>
        <a:lstStyle/>
        <a:p>
          <a:endParaRPr lang="pt-PT"/>
        </a:p>
      </dgm:t>
    </dgm:pt>
    <dgm:pt modelId="{91E7900E-D796-4AEB-8B47-ECE1393F4897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ПРИОРИТЕТЫ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A965897-1AA9-4C45-8585-7845E73ECB3F}" type="parTrans" cxnId="{9B38F3CD-5DF3-45DC-B1DA-C1F8EE362222}">
      <dgm:prSet/>
      <dgm:spPr/>
      <dgm:t>
        <a:bodyPr/>
        <a:lstStyle/>
        <a:p>
          <a:endParaRPr lang="pt-PT"/>
        </a:p>
      </dgm:t>
    </dgm:pt>
    <dgm:pt modelId="{CCE92499-C1B9-4E47-98AB-F8D418B2F1A2}" type="sibTrans" cxnId="{9B38F3CD-5DF3-45DC-B1DA-C1F8EE362222}">
      <dgm:prSet/>
      <dgm:spPr/>
      <dgm:t>
        <a:bodyPr/>
        <a:lstStyle/>
        <a:p>
          <a:endParaRPr lang="pt-PT"/>
        </a:p>
      </dgm:t>
    </dgm:pt>
    <dgm:pt modelId="{D80FCB07-7CC3-47ED-BDBD-425014909364}">
      <dgm:prSet phldrT="[Texto]"/>
      <dgm:spPr/>
      <dgm:t>
        <a:bodyPr/>
        <a:lstStyle/>
        <a:p>
          <a:r>
            <a: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D8E0ADD-75C1-4B13-9320-67D9AC67166A}" type="parTrans" cxnId="{5ADEDDAE-754E-43C0-94EC-394FE23FFC9E}">
      <dgm:prSet/>
      <dgm:spPr/>
      <dgm:t>
        <a:bodyPr/>
        <a:lstStyle/>
        <a:p>
          <a:endParaRPr lang="pt-PT"/>
        </a:p>
      </dgm:t>
    </dgm:pt>
    <dgm:pt modelId="{CA9EEA15-08A7-4E82-88DF-673707FE00A4}" type="sibTrans" cxnId="{5ADEDDAE-754E-43C0-94EC-394FE23FFC9E}">
      <dgm:prSet/>
      <dgm:spPr/>
      <dgm:t>
        <a:bodyPr/>
        <a:lstStyle/>
        <a:p>
          <a:endParaRPr lang="pt-PT"/>
        </a:p>
      </dgm:t>
    </dgm:pt>
    <dgm:pt modelId="{472FB75E-7D84-4453-A663-53844C0666B6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ИНСТРУМЕНТЫ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AFECF78-AEA2-4B03-8107-438844BFC849}" type="parTrans" cxnId="{BB516CD6-B83E-49ED-AD74-3D36AEF82730}">
      <dgm:prSet/>
      <dgm:spPr/>
      <dgm:t>
        <a:bodyPr/>
        <a:lstStyle/>
        <a:p>
          <a:endParaRPr lang="pt-PT"/>
        </a:p>
      </dgm:t>
    </dgm:pt>
    <dgm:pt modelId="{60D7F633-2F60-4171-A6E8-6D0BE3A89863}" type="sibTrans" cxnId="{BB516CD6-B83E-49ED-AD74-3D36AEF82730}">
      <dgm:prSet/>
      <dgm:spPr/>
      <dgm:t>
        <a:bodyPr/>
        <a:lstStyle/>
        <a:p>
          <a:endParaRPr lang="pt-PT"/>
        </a:p>
      </dgm:t>
    </dgm:pt>
    <dgm:pt modelId="{D744D389-7FEA-4F5D-8EBF-F3C633937820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МЕТОДОЛОГИИ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A81C54A-B37A-458E-B583-ADCCAB27E474}" type="parTrans" cxnId="{B47238AB-9F68-401B-9599-C9A934CC4D50}">
      <dgm:prSet/>
      <dgm:spPr/>
      <dgm:t>
        <a:bodyPr/>
        <a:lstStyle/>
        <a:p>
          <a:endParaRPr lang="pt-PT"/>
        </a:p>
      </dgm:t>
    </dgm:pt>
    <dgm:pt modelId="{DAFEA6F6-1F99-4DF1-ACB8-9ADF13458437}" type="sibTrans" cxnId="{B47238AB-9F68-401B-9599-C9A934CC4D50}">
      <dgm:prSet/>
      <dgm:spPr/>
      <dgm:t>
        <a:bodyPr/>
        <a:lstStyle/>
        <a:p>
          <a:endParaRPr lang="pt-PT"/>
        </a:p>
      </dgm:t>
    </dgm:pt>
    <dgm:pt modelId="{A7CB52C1-175C-4D68-B6DC-FDBCBC349EA0}">
      <dgm:prSet phldrT="[Texto]"/>
      <dgm:spPr/>
      <dgm:t>
        <a:bodyPr/>
        <a:lstStyle/>
        <a:p>
          <a:r>
            <a: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pt-PT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5C25DE8-2928-47C0-84B8-9ABD73BFA482}" type="parTrans" cxnId="{E6FE2EC7-0F2F-42D1-B14A-CA66222E2114}">
      <dgm:prSet/>
      <dgm:spPr/>
      <dgm:t>
        <a:bodyPr/>
        <a:lstStyle/>
        <a:p>
          <a:endParaRPr lang="pt-PT"/>
        </a:p>
      </dgm:t>
    </dgm:pt>
    <dgm:pt modelId="{0986409C-F619-4333-917A-5D42FFEDD44F}" type="sibTrans" cxnId="{E6FE2EC7-0F2F-42D1-B14A-CA66222E2114}">
      <dgm:prSet/>
      <dgm:spPr/>
      <dgm:t>
        <a:bodyPr/>
        <a:lstStyle/>
        <a:p>
          <a:endParaRPr lang="pt-PT"/>
        </a:p>
      </dgm:t>
    </dgm:pt>
    <dgm:pt modelId="{37D461E5-2E3C-4AC8-9860-930C54B2DB7E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endParaRPr lang="pt-PT" sz="800"/>
        </a:p>
      </dgm:t>
    </dgm:pt>
    <dgm:pt modelId="{E15E8227-6D27-409A-935D-D7DB3474E1A7}" type="parTrans" cxnId="{4ACAC8A5-DDAB-4F20-9042-0CE4E1A2F123}">
      <dgm:prSet/>
      <dgm:spPr/>
      <dgm:t>
        <a:bodyPr/>
        <a:lstStyle/>
        <a:p>
          <a:endParaRPr lang="pt-PT"/>
        </a:p>
      </dgm:t>
    </dgm:pt>
    <dgm:pt modelId="{0D5E1CBE-2E11-46CC-B41C-943A5B699AB6}" type="sibTrans" cxnId="{4ACAC8A5-DDAB-4F20-9042-0CE4E1A2F123}">
      <dgm:prSet/>
      <dgm:spPr/>
      <dgm:t>
        <a:bodyPr/>
        <a:lstStyle/>
        <a:p>
          <a:endParaRPr lang="pt-PT"/>
        </a:p>
      </dgm:t>
    </dgm:pt>
    <dgm:pt modelId="{22832020-D8ED-44B7-BA3A-3D2434E257B8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endParaRPr lang="pt-PT" sz="800" dirty="0"/>
        </a:p>
      </dgm:t>
    </dgm:pt>
    <dgm:pt modelId="{7834BAF8-9C2A-4DC7-ADF2-21AAF9D5A20F}" type="parTrans" cxnId="{6D3624B9-1B33-4089-BC90-0DA6C0355E96}">
      <dgm:prSet/>
      <dgm:spPr/>
      <dgm:t>
        <a:bodyPr/>
        <a:lstStyle/>
        <a:p>
          <a:endParaRPr lang="pt-PT"/>
        </a:p>
      </dgm:t>
    </dgm:pt>
    <dgm:pt modelId="{3D0F535B-FADD-4556-89E2-8A2EEB854BDE}" type="sibTrans" cxnId="{6D3624B9-1B33-4089-BC90-0DA6C0355E96}">
      <dgm:prSet/>
      <dgm:spPr/>
      <dgm:t>
        <a:bodyPr/>
        <a:lstStyle/>
        <a:p>
          <a:endParaRPr lang="pt-PT"/>
        </a:p>
      </dgm:t>
    </dgm:pt>
    <dgm:pt modelId="{BEC51963-3910-4CC5-9294-57491E3BEABD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РЕАКЦИЯ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F175CBF-031F-4906-8851-F972799A3F6B}" type="parTrans" cxnId="{C53F02BD-E36A-43DD-BDA9-5B3DCAF204D4}">
      <dgm:prSet/>
      <dgm:spPr/>
      <dgm:t>
        <a:bodyPr/>
        <a:lstStyle/>
        <a:p>
          <a:endParaRPr lang="pt-PT"/>
        </a:p>
      </dgm:t>
    </dgm:pt>
    <dgm:pt modelId="{6F1918EA-FA6C-4CAA-AB7A-3066B352B966}" type="sibTrans" cxnId="{C53F02BD-E36A-43DD-BDA9-5B3DCAF204D4}">
      <dgm:prSet/>
      <dgm:spPr/>
      <dgm:t>
        <a:bodyPr/>
        <a:lstStyle/>
        <a:p>
          <a:endParaRPr lang="pt-PT"/>
        </a:p>
      </dgm:t>
    </dgm:pt>
    <dgm:pt modelId="{AFD24BDB-56FE-4C1C-ABEC-CB2012834811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ВЛИЯНИЕ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520CC1F-0441-4662-8BBF-C0375DEC40CA}" type="parTrans" cxnId="{7E8E4EE3-2AEE-4A84-9F5B-B51C4BC45179}">
      <dgm:prSet/>
      <dgm:spPr/>
      <dgm:t>
        <a:bodyPr/>
        <a:lstStyle/>
        <a:p>
          <a:endParaRPr lang="pt-PT"/>
        </a:p>
      </dgm:t>
    </dgm:pt>
    <dgm:pt modelId="{E8CD568C-2C7B-48E4-98C4-779C7BC6F0CE}" type="sibTrans" cxnId="{7E8E4EE3-2AEE-4A84-9F5B-B51C4BC45179}">
      <dgm:prSet/>
      <dgm:spPr/>
      <dgm:t>
        <a:bodyPr/>
        <a:lstStyle/>
        <a:p>
          <a:endParaRPr lang="pt-PT"/>
        </a:p>
      </dgm:t>
    </dgm:pt>
    <dgm:pt modelId="{546EF86F-7A1A-4687-A82F-EE43948BDD67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 ВОЗДЕЙСТВИЯ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6A2239F-E778-40AE-9BF7-F0044D0A4BA7}" type="parTrans" cxnId="{4FF2C24F-7F5D-446D-92D5-237B09146785}">
      <dgm:prSet/>
      <dgm:spPr/>
      <dgm:t>
        <a:bodyPr/>
        <a:lstStyle/>
        <a:p>
          <a:endParaRPr lang="pt-PT"/>
        </a:p>
      </dgm:t>
    </dgm:pt>
    <dgm:pt modelId="{1256667D-F084-4C35-A6D3-2565DE9A54A1}" type="sibTrans" cxnId="{4FF2C24F-7F5D-446D-92D5-237B09146785}">
      <dgm:prSet/>
      <dgm:spPr/>
      <dgm:t>
        <a:bodyPr/>
        <a:lstStyle/>
        <a:p>
          <a:endParaRPr lang="pt-PT"/>
        </a:p>
      </dgm:t>
    </dgm:pt>
    <dgm:pt modelId="{2AB09CC2-BAD5-4E8B-B0C4-6F18B7886F24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НАЛИЧИЕ ВРЕМЕНИ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3C87290-5608-4CA7-BCF5-DA0AC63C8A59}" type="parTrans" cxnId="{90255AB1-9310-420F-ADCF-C7DE594FFA1E}">
      <dgm:prSet/>
      <dgm:spPr/>
      <dgm:t>
        <a:bodyPr/>
        <a:lstStyle/>
        <a:p>
          <a:endParaRPr lang="pt-PT"/>
        </a:p>
      </dgm:t>
    </dgm:pt>
    <dgm:pt modelId="{BE6598E4-CDFA-4FC3-AFBE-E7A49D952B04}" type="sibTrans" cxnId="{90255AB1-9310-420F-ADCF-C7DE594FFA1E}">
      <dgm:prSet/>
      <dgm:spPr/>
      <dgm:t>
        <a:bodyPr/>
        <a:lstStyle/>
        <a:p>
          <a:endParaRPr lang="pt-PT"/>
        </a:p>
      </dgm:t>
    </dgm:pt>
    <dgm:pt modelId="{A36BE154-4567-4ED7-BFDA-033FEC7E1559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КОЛИЧЕСТВО СТАЖЕРОВ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2C62995-B8C8-4361-87FC-1927E34D71A5}" type="parTrans" cxnId="{3353F11F-0ECD-4732-BE92-806DAFD5D511}">
      <dgm:prSet/>
      <dgm:spPr/>
      <dgm:t>
        <a:bodyPr/>
        <a:lstStyle/>
        <a:p>
          <a:endParaRPr lang="pt-PT"/>
        </a:p>
      </dgm:t>
    </dgm:pt>
    <dgm:pt modelId="{97336BC8-14A3-499E-811D-171393FC7826}" type="sibTrans" cxnId="{3353F11F-0ECD-4732-BE92-806DAFD5D511}">
      <dgm:prSet/>
      <dgm:spPr/>
      <dgm:t>
        <a:bodyPr/>
        <a:lstStyle/>
        <a:p>
          <a:endParaRPr lang="pt-PT"/>
        </a:p>
      </dgm:t>
    </dgm:pt>
    <dgm:pt modelId="{9D3AAE2F-2C94-47CB-B9A4-E4A7E2527FC8}">
      <dgm:prSet phldrT="[Texto]" custT="1"/>
      <dgm:spPr/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ДИЗАЙН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48E3DBC-70AD-448A-A13F-D7385DAA71E8}" type="parTrans" cxnId="{5ADF0C15-1B27-46C0-A638-FBD397C42A5E}">
      <dgm:prSet/>
      <dgm:spPr/>
      <dgm:t>
        <a:bodyPr/>
        <a:lstStyle/>
        <a:p>
          <a:endParaRPr lang="pt-PT"/>
        </a:p>
      </dgm:t>
    </dgm:pt>
    <dgm:pt modelId="{34A1A68C-47ED-43F5-90B4-63620D35F640}" type="sibTrans" cxnId="{5ADF0C15-1B27-46C0-A638-FBD397C42A5E}">
      <dgm:prSet/>
      <dgm:spPr/>
      <dgm:t>
        <a:bodyPr/>
        <a:lstStyle/>
        <a:p>
          <a:endParaRPr lang="pt-PT"/>
        </a:p>
      </dgm:t>
    </dgm:pt>
    <dgm:pt modelId="{15FFCC87-5326-4390-8397-70A67E8EC362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2678F0B-2C1C-486C-8812-B5E1E98AF423}" type="parTrans" cxnId="{86C76BD4-3CC9-4157-B4AE-9A3B8E992C01}">
      <dgm:prSet/>
      <dgm:spPr/>
      <dgm:t>
        <a:bodyPr/>
        <a:lstStyle/>
        <a:p>
          <a:endParaRPr lang="pt-PT"/>
        </a:p>
      </dgm:t>
    </dgm:pt>
    <dgm:pt modelId="{07AD98DF-B3A1-4744-9744-7DE8CF749F32}" type="sibTrans" cxnId="{86C76BD4-3CC9-4157-B4AE-9A3B8E992C01}">
      <dgm:prSet/>
      <dgm:spPr/>
      <dgm:t>
        <a:bodyPr/>
        <a:lstStyle/>
        <a:p>
          <a:endParaRPr lang="pt-PT"/>
        </a:p>
      </dgm:t>
    </dgm:pt>
    <dgm:pt modelId="{C462333F-3802-4D12-BCE1-9013C91B1600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ПОВЕДЕНИЕ</a:t>
          </a:r>
          <a:endParaRPr lang="pt-PT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086247F-C91B-4909-BEBB-D1797CEBA94A}" type="parTrans" cxnId="{CD8F1516-61AE-4EF6-B70D-2451D8510462}">
      <dgm:prSet/>
      <dgm:spPr/>
      <dgm:t>
        <a:bodyPr/>
        <a:lstStyle/>
        <a:p>
          <a:endParaRPr lang="pt-PT"/>
        </a:p>
      </dgm:t>
    </dgm:pt>
    <dgm:pt modelId="{697AAE6E-B3ED-4D4F-BD74-44DBC39EA9B6}" type="sibTrans" cxnId="{CD8F1516-61AE-4EF6-B70D-2451D8510462}">
      <dgm:prSet/>
      <dgm:spPr/>
      <dgm:t>
        <a:bodyPr/>
        <a:lstStyle/>
        <a:p>
          <a:endParaRPr lang="pt-PT"/>
        </a:p>
      </dgm:t>
    </dgm:pt>
    <dgm:pt modelId="{081E0EFB-2457-4403-B25A-0E1E321ADDD9}" type="pres">
      <dgm:prSet presAssocID="{305878AC-E057-4A21-BFBF-BEB03CE8AA59}" presName="linearFlow" presStyleCnt="0">
        <dgm:presLayoutVars>
          <dgm:dir/>
          <dgm:animLvl val="lvl"/>
          <dgm:resizeHandles val="exact"/>
        </dgm:presLayoutVars>
      </dgm:prSet>
      <dgm:spPr/>
    </dgm:pt>
    <dgm:pt modelId="{D7057869-D921-4E48-A7B1-F8AFE571CC64}" type="pres">
      <dgm:prSet presAssocID="{A7482D73-8863-420B-B89E-09F713CC0B18}" presName="composite" presStyleCnt="0"/>
      <dgm:spPr/>
    </dgm:pt>
    <dgm:pt modelId="{6029DA31-D946-46CA-8A7A-917DD7B6B482}" type="pres">
      <dgm:prSet presAssocID="{A7482D73-8863-420B-B89E-09F713CC0B1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51402128-5345-43EF-BAAA-D3AE51D6709C}" type="pres">
      <dgm:prSet presAssocID="{A7482D73-8863-420B-B89E-09F713CC0B18}" presName="descendantText" presStyleLbl="alignAcc1" presStyleIdx="0" presStyleCnt="4" custScaleY="100000">
        <dgm:presLayoutVars>
          <dgm:bulletEnabled val="1"/>
        </dgm:presLayoutVars>
      </dgm:prSet>
      <dgm:spPr/>
    </dgm:pt>
    <dgm:pt modelId="{DACB158D-9BC8-425B-9A7B-3A5EAEE32FDA}" type="pres">
      <dgm:prSet presAssocID="{E2835F8B-52ED-416F-BBCB-A1B7A06DD8CA}" presName="sp" presStyleCnt="0"/>
      <dgm:spPr/>
    </dgm:pt>
    <dgm:pt modelId="{658A7DF5-E20B-4850-8D35-A0B15BECA207}" type="pres">
      <dgm:prSet presAssocID="{05E81D63-89D4-404A-A835-6D832052A092}" presName="composite" presStyleCnt="0"/>
      <dgm:spPr/>
    </dgm:pt>
    <dgm:pt modelId="{46F327CD-4E22-4A44-B5BE-AC7C9E72001D}" type="pres">
      <dgm:prSet presAssocID="{05E81D63-89D4-404A-A835-6D832052A092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BA6B32E-9507-4F06-8BF9-3774B0E43F1E}" type="pres">
      <dgm:prSet presAssocID="{05E81D63-89D4-404A-A835-6D832052A092}" presName="descendantText" presStyleLbl="alignAcc1" presStyleIdx="1" presStyleCnt="4">
        <dgm:presLayoutVars>
          <dgm:bulletEnabled val="1"/>
        </dgm:presLayoutVars>
      </dgm:prSet>
      <dgm:spPr/>
    </dgm:pt>
    <dgm:pt modelId="{3057C785-945B-4C11-AE38-2D44C1F445C3}" type="pres">
      <dgm:prSet presAssocID="{F8D27F3D-5209-4DC2-BC9A-7FF0CD178699}" presName="sp" presStyleCnt="0"/>
      <dgm:spPr/>
    </dgm:pt>
    <dgm:pt modelId="{10C226A8-C2B6-460B-9C61-477E632AE2A4}" type="pres">
      <dgm:prSet presAssocID="{D80FCB07-7CC3-47ED-BDBD-425014909364}" presName="composite" presStyleCnt="0"/>
      <dgm:spPr/>
    </dgm:pt>
    <dgm:pt modelId="{A5576910-9327-4839-BBEE-9D096D8FA8DA}" type="pres">
      <dgm:prSet presAssocID="{D80FCB07-7CC3-47ED-BDBD-425014909364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0903776E-15B6-408E-A670-E15FE1DEA52F}" type="pres">
      <dgm:prSet presAssocID="{D80FCB07-7CC3-47ED-BDBD-425014909364}" presName="descendantText" presStyleLbl="alignAcc1" presStyleIdx="2" presStyleCnt="4">
        <dgm:presLayoutVars>
          <dgm:bulletEnabled val="1"/>
        </dgm:presLayoutVars>
      </dgm:prSet>
      <dgm:spPr/>
    </dgm:pt>
    <dgm:pt modelId="{85FCC2E7-DF78-4F7D-84E9-1A93C9934B97}" type="pres">
      <dgm:prSet presAssocID="{CA9EEA15-08A7-4E82-88DF-673707FE00A4}" presName="sp" presStyleCnt="0"/>
      <dgm:spPr/>
    </dgm:pt>
    <dgm:pt modelId="{089C0EBB-460A-4369-B641-C0A9AE7C9F75}" type="pres">
      <dgm:prSet presAssocID="{A7CB52C1-175C-4D68-B6DC-FDBCBC349EA0}" presName="composite" presStyleCnt="0"/>
      <dgm:spPr/>
    </dgm:pt>
    <dgm:pt modelId="{94C5AC96-503E-499B-B960-35C0B873BE7C}" type="pres">
      <dgm:prSet presAssocID="{A7CB52C1-175C-4D68-B6DC-FDBCBC349EA0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5ABACE62-7B58-4EE6-AD13-233B886D6440}" type="pres">
      <dgm:prSet presAssocID="{A7CB52C1-175C-4D68-B6DC-FDBCBC349EA0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A5FD106-35EB-4722-88E0-E8A773756CA7}" type="presOf" srcId="{546EF86F-7A1A-4687-A82F-EE43948BDD67}" destId="{ABA6B32E-9507-4F06-8BF9-3774B0E43F1E}" srcOrd="0" destOrd="1" presId="urn:microsoft.com/office/officeart/2005/8/layout/chevron2"/>
    <dgm:cxn modelId="{77848A0E-2932-4D93-8AC7-A3C73176328C}" type="presOf" srcId="{A36BE154-4567-4ED7-BFDA-033FEC7E1559}" destId="{ABA6B32E-9507-4F06-8BF9-3774B0E43F1E}" srcOrd="0" destOrd="3" presId="urn:microsoft.com/office/officeart/2005/8/layout/chevron2"/>
    <dgm:cxn modelId="{5ADF0C15-1B27-46C0-A638-FBD397C42A5E}" srcId="{D80FCB07-7CC3-47ED-BDBD-425014909364}" destId="{9D3AAE2F-2C94-47CB-B9A4-E4A7E2527FC8}" srcOrd="1" destOrd="0" parTransId="{148E3DBC-70AD-448A-A13F-D7385DAA71E8}" sibTransId="{34A1A68C-47ED-43F5-90B4-63620D35F640}"/>
    <dgm:cxn modelId="{CD8F1516-61AE-4EF6-B70D-2451D8510462}" srcId="{A7CB52C1-175C-4D68-B6DC-FDBCBC349EA0}" destId="{C462333F-3802-4D12-BCE1-9013C91B1600}" srcOrd="3" destOrd="0" parTransId="{2086247F-C91B-4909-BEBB-D1797CEBA94A}" sibTransId="{697AAE6E-B3ED-4D4F-BD74-44DBC39EA9B6}"/>
    <dgm:cxn modelId="{3353F11F-0ECD-4732-BE92-806DAFD5D511}" srcId="{05E81D63-89D4-404A-A835-6D832052A092}" destId="{A36BE154-4567-4ED7-BFDA-033FEC7E1559}" srcOrd="3" destOrd="0" parTransId="{72C62995-B8C8-4361-87FC-1927E34D71A5}" sibTransId="{97336BC8-14A3-499E-811D-171393FC7826}"/>
    <dgm:cxn modelId="{78CF8720-7583-4B47-9AD5-F40366F20FCB}" type="presOf" srcId="{305878AC-E057-4A21-BFBF-BEB03CE8AA59}" destId="{081E0EFB-2457-4403-B25A-0E1E321ADDD9}" srcOrd="0" destOrd="0" presId="urn:microsoft.com/office/officeart/2005/8/layout/chevron2"/>
    <dgm:cxn modelId="{282E1E21-38EB-4792-B80F-37F01B555557}" srcId="{305878AC-E057-4A21-BFBF-BEB03CE8AA59}" destId="{A7482D73-8863-420B-B89E-09F713CC0B18}" srcOrd="0" destOrd="0" parTransId="{38566F38-C44D-4F64-A245-5143A16E2A07}" sibTransId="{E2835F8B-52ED-416F-BBCB-A1B7A06DD8CA}"/>
    <dgm:cxn modelId="{A825D22B-A99D-41F5-96F0-7A0DF3D8B37F}" type="presOf" srcId="{A7CB52C1-175C-4D68-B6DC-FDBCBC349EA0}" destId="{94C5AC96-503E-499B-B960-35C0B873BE7C}" srcOrd="0" destOrd="0" presId="urn:microsoft.com/office/officeart/2005/8/layout/chevron2"/>
    <dgm:cxn modelId="{A19EA130-9A12-4A1C-8171-B4065873BFA0}" srcId="{305878AC-E057-4A21-BFBF-BEB03CE8AA59}" destId="{05E81D63-89D4-404A-A835-6D832052A092}" srcOrd="1" destOrd="0" parTransId="{224CC817-1930-42A2-822C-1CD275E30C17}" sibTransId="{F8D27F3D-5209-4DC2-BC9A-7FF0CD178699}"/>
    <dgm:cxn modelId="{221BE233-958A-42AA-80ED-4EB36E759342}" type="presOf" srcId="{9D3AAE2F-2C94-47CB-B9A4-E4A7E2527FC8}" destId="{0903776E-15B6-408E-A670-E15FE1DEA52F}" srcOrd="0" destOrd="1" presId="urn:microsoft.com/office/officeart/2005/8/layout/chevron2"/>
    <dgm:cxn modelId="{E21FFB39-E634-4C33-8BF7-1E2459765825}" type="presOf" srcId="{2AB09CC2-BAD5-4E8B-B0C4-6F18B7886F24}" destId="{ABA6B32E-9507-4F06-8BF9-3774B0E43F1E}" srcOrd="0" destOrd="2" presId="urn:microsoft.com/office/officeart/2005/8/layout/chevron2"/>
    <dgm:cxn modelId="{C60BF45D-7DE5-454F-8BF9-9B7308708B0E}" type="presOf" srcId="{C462333F-3802-4D12-BCE1-9013C91B1600}" destId="{5ABACE62-7B58-4EE6-AD13-233B886D6440}" srcOrd="0" destOrd="3" presId="urn:microsoft.com/office/officeart/2005/8/layout/chevron2"/>
    <dgm:cxn modelId="{EA3A5F65-21E2-48B5-87B8-978477BB6CD5}" type="presOf" srcId="{37D461E5-2E3C-4AC8-9860-930C54B2DB7E}" destId="{5ABACE62-7B58-4EE6-AD13-233B886D6440}" srcOrd="0" destOrd="0" presId="urn:microsoft.com/office/officeart/2005/8/layout/chevron2"/>
    <dgm:cxn modelId="{2BCC7D4B-B219-4E9E-BFE3-7CA6875082A9}" type="presOf" srcId="{D80FCB07-7CC3-47ED-BDBD-425014909364}" destId="{A5576910-9327-4839-BBEE-9D096D8FA8DA}" srcOrd="0" destOrd="0" presId="urn:microsoft.com/office/officeart/2005/8/layout/chevron2"/>
    <dgm:cxn modelId="{9EA5BF6E-4F3C-4457-B363-AAF8171C95DF}" type="presOf" srcId="{15FFCC87-5326-4390-8397-70A67E8EC362}" destId="{5ABACE62-7B58-4EE6-AD13-233B886D6440}" srcOrd="0" destOrd="2" presId="urn:microsoft.com/office/officeart/2005/8/layout/chevron2"/>
    <dgm:cxn modelId="{4FF2C24F-7F5D-446D-92D5-237B09146785}" srcId="{05E81D63-89D4-404A-A835-6D832052A092}" destId="{546EF86F-7A1A-4687-A82F-EE43948BDD67}" srcOrd="1" destOrd="0" parTransId="{86A2239F-E778-40AE-9BF7-F0044D0A4BA7}" sibTransId="{1256667D-F084-4C35-A6D3-2565DE9A54A1}"/>
    <dgm:cxn modelId="{9ECB2C53-637E-434D-9BF1-562483C2A56F}" type="presOf" srcId="{22832020-D8ED-44B7-BA3A-3D2434E257B8}" destId="{5ABACE62-7B58-4EE6-AD13-233B886D6440}" srcOrd="0" destOrd="5" presId="urn:microsoft.com/office/officeart/2005/8/layout/chevron2"/>
    <dgm:cxn modelId="{9483AD78-3297-4C97-8F1C-ECA58ACF2159}" type="presOf" srcId="{05E81D63-89D4-404A-A835-6D832052A092}" destId="{46F327CD-4E22-4A44-B5BE-AC7C9E72001D}" srcOrd="0" destOrd="0" presId="urn:microsoft.com/office/officeart/2005/8/layout/chevron2"/>
    <dgm:cxn modelId="{B43A4C80-43F7-4424-9202-1157F99942FA}" type="presOf" srcId="{D744D389-7FEA-4F5D-8EBF-F3C633937820}" destId="{0903776E-15B6-408E-A670-E15FE1DEA52F}" srcOrd="0" destOrd="2" presId="urn:microsoft.com/office/officeart/2005/8/layout/chevron2"/>
    <dgm:cxn modelId="{707DEE86-AC7A-4261-9F72-DD46C1E70A87}" type="presOf" srcId="{472FB75E-7D84-4453-A663-53844C0666B6}" destId="{0903776E-15B6-408E-A670-E15FE1DEA52F}" srcOrd="0" destOrd="0" presId="urn:microsoft.com/office/officeart/2005/8/layout/chevron2"/>
    <dgm:cxn modelId="{4ACAC8A5-DDAB-4F20-9042-0CE4E1A2F123}" srcId="{A7CB52C1-175C-4D68-B6DC-FDBCBC349EA0}" destId="{37D461E5-2E3C-4AC8-9860-930C54B2DB7E}" srcOrd="0" destOrd="0" parTransId="{E15E8227-6D27-409A-935D-D7DB3474E1A7}" sibTransId="{0D5E1CBE-2E11-46CC-B41C-943A5B699AB6}"/>
    <dgm:cxn modelId="{B47238AB-9F68-401B-9599-C9A934CC4D50}" srcId="{D80FCB07-7CC3-47ED-BDBD-425014909364}" destId="{D744D389-7FEA-4F5D-8EBF-F3C633937820}" srcOrd="2" destOrd="0" parTransId="{1A81C54A-B37A-458E-B583-ADCCAB27E474}" sibTransId="{DAFEA6F6-1F99-4DF1-ACB8-9ADF13458437}"/>
    <dgm:cxn modelId="{5ADEDDAE-754E-43C0-94EC-394FE23FFC9E}" srcId="{305878AC-E057-4A21-BFBF-BEB03CE8AA59}" destId="{D80FCB07-7CC3-47ED-BDBD-425014909364}" srcOrd="2" destOrd="0" parTransId="{8D8E0ADD-75C1-4B13-9320-67D9AC67166A}" sibTransId="{CA9EEA15-08A7-4E82-88DF-673707FE00A4}"/>
    <dgm:cxn modelId="{89C022AF-EEAE-4376-A51D-8E6D00538168}" type="presOf" srcId="{BEC51963-3910-4CC5-9294-57491E3BEABD}" destId="{5ABACE62-7B58-4EE6-AD13-233B886D6440}" srcOrd="0" destOrd="1" presId="urn:microsoft.com/office/officeart/2005/8/layout/chevron2"/>
    <dgm:cxn modelId="{90255AB1-9310-420F-ADCF-C7DE594FFA1E}" srcId="{05E81D63-89D4-404A-A835-6D832052A092}" destId="{2AB09CC2-BAD5-4E8B-B0C4-6F18B7886F24}" srcOrd="2" destOrd="0" parTransId="{53C87290-5608-4CA7-BCF5-DA0AC63C8A59}" sibTransId="{BE6598E4-CDFA-4FC3-AFBE-E7A49D952B04}"/>
    <dgm:cxn modelId="{6D3624B9-1B33-4089-BC90-0DA6C0355E96}" srcId="{A7CB52C1-175C-4D68-B6DC-FDBCBC349EA0}" destId="{22832020-D8ED-44B7-BA3A-3D2434E257B8}" srcOrd="5" destOrd="0" parTransId="{7834BAF8-9C2A-4DC7-ADF2-21AAF9D5A20F}" sibTransId="{3D0F535B-FADD-4556-89E2-8A2EEB854BDE}"/>
    <dgm:cxn modelId="{C53F02BD-E36A-43DD-BDA9-5B3DCAF204D4}" srcId="{A7CB52C1-175C-4D68-B6DC-FDBCBC349EA0}" destId="{BEC51963-3910-4CC5-9294-57491E3BEABD}" srcOrd="1" destOrd="0" parTransId="{6F175CBF-031F-4906-8851-F972799A3F6B}" sibTransId="{6F1918EA-FA6C-4CAA-AB7A-3066B352B966}"/>
    <dgm:cxn modelId="{E6FE2EC7-0F2F-42D1-B14A-CA66222E2114}" srcId="{305878AC-E057-4A21-BFBF-BEB03CE8AA59}" destId="{A7CB52C1-175C-4D68-B6DC-FDBCBC349EA0}" srcOrd="3" destOrd="0" parTransId="{75C25DE8-2928-47C0-84B8-9ABD73BFA482}" sibTransId="{0986409C-F619-4333-917A-5D42FFEDD44F}"/>
    <dgm:cxn modelId="{9B38F3CD-5DF3-45DC-B1DA-C1F8EE362222}" srcId="{05E81D63-89D4-404A-A835-6D832052A092}" destId="{91E7900E-D796-4AEB-8B47-ECE1393F4897}" srcOrd="0" destOrd="0" parTransId="{AA965897-1AA9-4C45-8585-7845E73ECB3F}" sibTransId="{CCE92499-C1B9-4E47-98AB-F8D418B2F1A2}"/>
    <dgm:cxn modelId="{7E1E7CD1-56F3-4337-A94B-0B0934820FD7}" type="presOf" srcId="{91E7900E-D796-4AEB-8B47-ECE1393F4897}" destId="{ABA6B32E-9507-4F06-8BF9-3774B0E43F1E}" srcOrd="0" destOrd="0" presId="urn:microsoft.com/office/officeart/2005/8/layout/chevron2"/>
    <dgm:cxn modelId="{86C76BD4-3CC9-4157-B4AE-9A3B8E992C01}" srcId="{A7CB52C1-175C-4D68-B6DC-FDBCBC349EA0}" destId="{15FFCC87-5326-4390-8397-70A67E8EC362}" srcOrd="2" destOrd="0" parTransId="{02678F0B-2C1C-486C-8812-B5E1E98AF423}" sibTransId="{07AD98DF-B3A1-4744-9744-7DE8CF749F32}"/>
    <dgm:cxn modelId="{2A3A9AD5-B29A-483C-A633-AA08B3311ED8}" type="presOf" srcId="{A7482D73-8863-420B-B89E-09F713CC0B18}" destId="{6029DA31-D946-46CA-8A7A-917DD7B6B482}" srcOrd="0" destOrd="0" presId="urn:microsoft.com/office/officeart/2005/8/layout/chevron2"/>
    <dgm:cxn modelId="{BB516CD6-B83E-49ED-AD74-3D36AEF82730}" srcId="{D80FCB07-7CC3-47ED-BDBD-425014909364}" destId="{472FB75E-7D84-4453-A663-53844C0666B6}" srcOrd="0" destOrd="0" parTransId="{0AFECF78-AEA2-4B03-8107-438844BFC849}" sibTransId="{60D7F633-2F60-4171-A6E8-6D0BE3A89863}"/>
    <dgm:cxn modelId="{7E8E4EE3-2AEE-4A84-9F5B-B51C4BC45179}" srcId="{A7CB52C1-175C-4D68-B6DC-FDBCBC349EA0}" destId="{AFD24BDB-56FE-4C1C-ABEC-CB2012834811}" srcOrd="4" destOrd="0" parTransId="{1520CC1F-0441-4662-8BBF-C0375DEC40CA}" sibTransId="{E8CD568C-2C7B-48E4-98C4-779C7BC6F0CE}"/>
    <dgm:cxn modelId="{B13875E7-7AA1-47FA-954B-C3F423A7B7A7}" type="presOf" srcId="{AFD24BDB-56FE-4C1C-ABEC-CB2012834811}" destId="{5ABACE62-7B58-4EE6-AD13-233B886D6440}" srcOrd="0" destOrd="4" presId="urn:microsoft.com/office/officeart/2005/8/layout/chevron2"/>
    <dgm:cxn modelId="{E16346F5-71EF-4C79-AF30-2227D186C5AE}" srcId="{A7482D73-8863-420B-B89E-09F713CC0B18}" destId="{9CC59CF6-73E2-4457-96EA-D23F717A114A}" srcOrd="0" destOrd="0" parTransId="{F2787AB7-8C93-4164-8EA5-041ECB64739B}" sibTransId="{A385CA9B-1E48-47B5-925E-0BE587205FB0}"/>
    <dgm:cxn modelId="{C29707F9-2F8D-4E13-AE04-D2A3C60A5A33}" type="presOf" srcId="{9CC59CF6-73E2-4457-96EA-D23F717A114A}" destId="{51402128-5345-43EF-BAAA-D3AE51D6709C}" srcOrd="0" destOrd="0" presId="urn:microsoft.com/office/officeart/2005/8/layout/chevron2"/>
    <dgm:cxn modelId="{3B016E08-2EB7-4DC7-A0AF-B1D625ABB157}" type="presParOf" srcId="{081E0EFB-2457-4403-B25A-0E1E321ADDD9}" destId="{D7057869-D921-4E48-A7B1-F8AFE571CC64}" srcOrd="0" destOrd="0" presId="urn:microsoft.com/office/officeart/2005/8/layout/chevron2"/>
    <dgm:cxn modelId="{1E8F0828-58BC-423D-9763-86FE8E37426C}" type="presParOf" srcId="{D7057869-D921-4E48-A7B1-F8AFE571CC64}" destId="{6029DA31-D946-46CA-8A7A-917DD7B6B482}" srcOrd="0" destOrd="0" presId="urn:microsoft.com/office/officeart/2005/8/layout/chevron2"/>
    <dgm:cxn modelId="{48E0B1A9-7F15-4289-930A-98461C04A762}" type="presParOf" srcId="{D7057869-D921-4E48-A7B1-F8AFE571CC64}" destId="{51402128-5345-43EF-BAAA-D3AE51D6709C}" srcOrd="1" destOrd="0" presId="urn:microsoft.com/office/officeart/2005/8/layout/chevron2"/>
    <dgm:cxn modelId="{910DAED8-32AC-429D-9D20-A0CA0D3F3B46}" type="presParOf" srcId="{081E0EFB-2457-4403-B25A-0E1E321ADDD9}" destId="{DACB158D-9BC8-425B-9A7B-3A5EAEE32FDA}" srcOrd="1" destOrd="0" presId="urn:microsoft.com/office/officeart/2005/8/layout/chevron2"/>
    <dgm:cxn modelId="{42F3EED6-061C-4604-BA43-66FB639DA83B}" type="presParOf" srcId="{081E0EFB-2457-4403-B25A-0E1E321ADDD9}" destId="{658A7DF5-E20B-4850-8D35-A0B15BECA207}" srcOrd="2" destOrd="0" presId="urn:microsoft.com/office/officeart/2005/8/layout/chevron2"/>
    <dgm:cxn modelId="{1F9CC1C2-E48A-47B1-A0D5-B95184464E9B}" type="presParOf" srcId="{658A7DF5-E20B-4850-8D35-A0B15BECA207}" destId="{46F327CD-4E22-4A44-B5BE-AC7C9E72001D}" srcOrd="0" destOrd="0" presId="urn:microsoft.com/office/officeart/2005/8/layout/chevron2"/>
    <dgm:cxn modelId="{43A564EA-7500-4D5A-BA88-792D0692BA82}" type="presParOf" srcId="{658A7DF5-E20B-4850-8D35-A0B15BECA207}" destId="{ABA6B32E-9507-4F06-8BF9-3774B0E43F1E}" srcOrd="1" destOrd="0" presId="urn:microsoft.com/office/officeart/2005/8/layout/chevron2"/>
    <dgm:cxn modelId="{D6DC6C7C-D336-4958-A245-0F292D7C98FF}" type="presParOf" srcId="{081E0EFB-2457-4403-B25A-0E1E321ADDD9}" destId="{3057C785-945B-4C11-AE38-2D44C1F445C3}" srcOrd="3" destOrd="0" presId="urn:microsoft.com/office/officeart/2005/8/layout/chevron2"/>
    <dgm:cxn modelId="{E550CC20-8F2F-4E69-9B54-D253A7798CF5}" type="presParOf" srcId="{081E0EFB-2457-4403-B25A-0E1E321ADDD9}" destId="{10C226A8-C2B6-460B-9C61-477E632AE2A4}" srcOrd="4" destOrd="0" presId="urn:microsoft.com/office/officeart/2005/8/layout/chevron2"/>
    <dgm:cxn modelId="{E7BC8EB7-61D8-4D35-BF24-193F1210636E}" type="presParOf" srcId="{10C226A8-C2B6-460B-9C61-477E632AE2A4}" destId="{A5576910-9327-4839-BBEE-9D096D8FA8DA}" srcOrd="0" destOrd="0" presId="urn:microsoft.com/office/officeart/2005/8/layout/chevron2"/>
    <dgm:cxn modelId="{1CEEED1B-A8FE-42A0-A4B7-D61147ABDFC7}" type="presParOf" srcId="{10C226A8-C2B6-460B-9C61-477E632AE2A4}" destId="{0903776E-15B6-408E-A670-E15FE1DEA52F}" srcOrd="1" destOrd="0" presId="urn:microsoft.com/office/officeart/2005/8/layout/chevron2"/>
    <dgm:cxn modelId="{AD36472F-92A0-48A4-9586-54D60785AED8}" type="presParOf" srcId="{081E0EFB-2457-4403-B25A-0E1E321ADDD9}" destId="{85FCC2E7-DF78-4F7D-84E9-1A93C9934B97}" srcOrd="5" destOrd="0" presId="urn:microsoft.com/office/officeart/2005/8/layout/chevron2"/>
    <dgm:cxn modelId="{5FB9878A-440E-49DA-BCCE-EDBEA78052A3}" type="presParOf" srcId="{081E0EFB-2457-4403-B25A-0E1E321ADDD9}" destId="{089C0EBB-460A-4369-B641-C0A9AE7C9F75}" srcOrd="6" destOrd="0" presId="urn:microsoft.com/office/officeart/2005/8/layout/chevron2"/>
    <dgm:cxn modelId="{310A6332-9791-4F7E-AAD0-6B1B09976ED3}" type="presParOf" srcId="{089C0EBB-460A-4369-B641-C0A9AE7C9F75}" destId="{94C5AC96-503E-499B-B960-35C0B873BE7C}" srcOrd="0" destOrd="0" presId="urn:microsoft.com/office/officeart/2005/8/layout/chevron2"/>
    <dgm:cxn modelId="{0D78C138-255F-4A7E-B77B-86053592478E}" type="presParOf" srcId="{089C0EBB-460A-4369-B641-C0A9AE7C9F75}" destId="{5ABACE62-7B58-4EE6-AD13-233B886D644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A64B0-5021-40D4-80A0-F485D4FCE44D}">
      <dsp:nvSpPr>
        <dsp:cNvPr id="0" name=""/>
        <dsp:cNvSpPr/>
      </dsp:nvSpPr>
      <dsp:spPr>
        <a:xfrm>
          <a:off x="0" y="3179"/>
          <a:ext cx="116496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2B9FA1-FE25-4D3C-8E63-D244D6F8D458}">
      <dsp:nvSpPr>
        <dsp:cNvPr id="0" name=""/>
        <dsp:cNvSpPr/>
      </dsp:nvSpPr>
      <dsp:spPr>
        <a:xfrm>
          <a:off x="0" y="30308"/>
          <a:ext cx="2562348" cy="2168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" panose="020F0502020204030204" pitchFamily="34" charset="0"/>
              <a:cs typeface="Calibri" panose="020F0502020204030204" pitchFamily="34" charset="0"/>
            </a:rPr>
            <a:t>ПРОФЕССИОНАЛЬНАЯ ДЕЯТЕЛЬНОСТЬ</a:t>
          </a:r>
          <a:endParaRPr lang="en-US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0308"/>
        <a:ext cx="2562348" cy="2168602"/>
      </dsp:txXfrm>
    </dsp:sp>
    <dsp:sp modelId="{CD10BF1A-FB3B-4B95-8CC3-3003F95528AA}">
      <dsp:nvSpPr>
        <dsp:cNvPr id="0" name=""/>
        <dsp:cNvSpPr/>
      </dsp:nvSpPr>
      <dsp:spPr>
        <a:xfrm>
          <a:off x="2732656" y="28672"/>
          <a:ext cx="8912811" cy="50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alibri" panose="020F0502020204030204" pitchFamily="34" charset="0"/>
              <a:cs typeface="Calibri" panose="020F0502020204030204" pitchFamily="34" charset="0"/>
            </a:rPr>
            <a:t>Генеральный директор FIPA - Федерации португальской агропродовольственного сектора;</a:t>
          </a:r>
          <a:endParaRPr lang="en-US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732656" y="28672"/>
        <a:ext cx="8912811" cy="509854"/>
      </dsp:txXfrm>
    </dsp:sp>
    <dsp:sp modelId="{87E974E0-8FC5-423F-ADEB-7D9E8E0B70F6}">
      <dsp:nvSpPr>
        <dsp:cNvPr id="0" name=""/>
        <dsp:cNvSpPr/>
      </dsp:nvSpPr>
      <dsp:spPr>
        <a:xfrm>
          <a:off x="2562348" y="538527"/>
          <a:ext cx="90831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6790D0-0EA4-4F00-9F89-C27E214F41BF}">
      <dsp:nvSpPr>
        <dsp:cNvPr id="0" name=""/>
        <dsp:cNvSpPr/>
      </dsp:nvSpPr>
      <dsp:spPr>
        <a:xfrm>
          <a:off x="2732656" y="564019"/>
          <a:ext cx="8912811" cy="50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alibri" panose="020F0502020204030204" pitchFamily="34" charset="0"/>
              <a:cs typeface="Calibri" panose="020F0502020204030204" pitchFamily="34" charset="0"/>
            </a:rPr>
            <a:t>Преподаватель фармацевтического факультета Лиссабонского университета (магистр по качеству и здоровью продуктов питания);</a:t>
          </a:r>
          <a:endParaRPr lang="en-US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732656" y="564019"/>
        <a:ext cx="8912811" cy="509854"/>
      </dsp:txXfrm>
    </dsp:sp>
    <dsp:sp modelId="{E93F3FA5-6BC2-4CAB-9586-DF6282894415}">
      <dsp:nvSpPr>
        <dsp:cNvPr id="0" name=""/>
        <dsp:cNvSpPr/>
      </dsp:nvSpPr>
      <dsp:spPr>
        <a:xfrm>
          <a:off x="2562348" y="1073874"/>
          <a:ext cx="90831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3178F4-0DFF-4A63-AA61-2C5EFFCE1640}">
      <dsp:nvSpPr>
        <dsp:cNvPr id="0" name=""/>
        <dsp:cNvSpPr/>
      </dsp:nvSpPr>
      <dsp:spPr>
        <a:xfrm>
          <a:off x="2732656" y="1099367"/>
          <a:ext cx="8912811" cy="50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alibri" panose="020F0502020204030204" pitchFamily="34" charset="0"/>
              <a:cs typeface="Calibri" panose="020F0502020204030204" pitchFamily="34" charset="0"/>
            </a:rPr>
            <a:t>Преподаватель медицинского факультета Лиссабонского университета (степень в области наук о питании);</a:t>
          </a:r>
          <a:endParaRPr lang="en-US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732656" y="1099367"/>
        <a:ext cx="8912811" cy="509854"/>
      </dsp:txXfrm>
    </dsp:sp>
    <dsp:sp modelId="{BAA84302-6A1A-4D5B-8889-5599DCA35227}">
      <dsp:nvSpPr>
        <dsp:cNvPr id="0" name=""/>
        <dsp:cNvSpPr/>
      </dsp:nvSpPr>
      <dsp:spPr>
        <a:xfrm>
          <a:off x="2562348" y="1609221"/>
          <a:ext cx="90831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B918B3-F53E-466E-91FA-2EACFFD7A4EF}">
      <dsp:nvSpPr>
        <dsp:cNvPr id="0" name=""/>
        <dsp:cNvSpPr/>
      </dsp:nvSpPr>
      <dsp:spPr>
        <a:xfrm>
          <a:off x="2732656" y="1634714"/>
          <a:ext cx="8912811" cy="50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alibri" panose="020F0502020204030204" pitchFamily="34" charset="0"/>
              <a:cs typeface="Calibri" panose="020F0502020204030204" pitchFamily="34" charset="0"/>
            </a:rPr>
            <a:t>Национальный представитель в SPES/GEIE - Распространение европейской безопасности;</a:t>
          </a:r>
          <a:endParaRPr lang="en-US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732656" y="1634714"/>
        <a:ext cx="8912811" cy="509854"/>
      </dsp:txXfrm>
    </dsp:sp>
    <dsp:sp modelId="{2EC369C1-9BEA-4F2E-90EF-7DC31D2D5272}">
      <dsp:nvSpPr>
        <dsp:cNvPr id="0" name=""/>
        <dsp:cNvSpPr/>
      </dsp:nvSpPr>
      <dsp:spPr>
        <a:xfrm>
          <a:off x="2562348" y="2144568"/>
          <a:ext cx="90831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2FA3E8-D2F8-438C-88D1-F6564E5F339E}">
      <dsp:nvSpPr>
        <dsp:cNvPr id="0" name=""/>
        <dsp:cNvSpPr/>
      </dsp:nvSpPr>
      <dsp:spPr>
        <a:xfrm>
          <a:off x="0" y="2171782"/>
          <a:ext cx="116496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F04A54-A4A7-45F6-90A4-119697017771}">
      <dsp:nvSpPr>
        <dsp:cNvPr id="0" name=""/>
        <dsp:cNvSpPr/>
      </dsp:nvSpPr>
      <dsp:spPr>
        <a:xfrm>
          <a:off x="0" y="2171782"/>
          <a:ext cx="2564499" cy="2168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ОПЫТ</a:t>
          </a:r>
          <a:endParaRPr lang="en-US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171782"/>
        <a:ext cx="2564499" cy="2168602"/>
      </dsp:txXfrm>
    </dsp:sp>
    <dsp:sp modelId="{E6A6258C-6DDE-42B1-8647-34D6A35B53F9}">
      <dsp:nvSpPr>
        <dsp:cNvPr id="0" name=""/>
        <dsp:cNvSpPr/>
      </dsp:nvSpPr>
      <dsp:spPr>
        <a:xfrm>
          <a:off x="2734637" y="2197274"/>
          <a:ext cx="8903880" cy="50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alibri" panose="020F0502020204030204" pitchFamily="34" charset="0"/>
              <a:cs typeface="Calibri" panose="020F0502020204030204" pitchFamily="34" charset="0"/>
            </a:rPr>
            <a:t>Большой опыт работы в качестве технического консультанта в агропродовольственной отрасли;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734637" y="2197274"/>
        <a:ext cx="8903880" cy="509854"/>
      </dsp:txXfrm>
    </dsp:sp>
    <dsp:sp modelId="{FDF58619-7D0B-461C-A6B9-730D63772B2D}">
      <dsp:nvSpPr>
        <dsp:cNvPr id="0" name=""/>
        <dsp:cNvSpPr/>
      </dsp:nvSpPr>
      <dsp:spPr>
        <a:xfrm>
          <a:off x="2564499" y="2707129"/>
          <a:ext cx="90740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BEE8EF-0228-4777-B82F-95F32FBDE509}">
      <dsp:nvSpPr>
        <dsp:cNvPr id="0" name=""/>
        <dsp:cNvSpPr/>
      </dsp:nvSpPr>
      <dsp:spPr>
        <a:xfrm>
          <a:off x="2734637" y="2732622"/>
          <a:ext cx="8903880" cy="50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alibri" panose="020F0502020204030204" pitchFamily="34" charset="0"/>
              <a:cs typeface="Calibri" panose="020F0502020204030204" pitchFamily="34" charset="0"/>
            </a:rPr>
            <a:t>Опыт работы в качестве тренера в области систем менеджмента безопасности пищевых продуктов;</a:t>
          </a:r>
          <a:endParaRPr lang="en-US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734637" y="2732622"/>
        <a:ext cx="8903880" cy="509854"/>
      </dsp:txXfrm>
    </dsp:sp>
    <dsp:sp modelId="{7E426D54-086E-473C-9B06-2EB6D469641D}">
      <dsp:nvSpPr>
        <dsp:cNvPr id="0" name=""/>
        <dsp:cNvSpPr/>
      </dsp:nvSpPr>
      <dsp:spPr>
        <a:xfrm>
          <a:off x="2564499" y="3242476"/>
          <a:ext cx="90740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DF180D-1667-4EFE-BE10-B6E816D0960E}">
      <dsp:nvSpPr>
        <dsp:cNvPr id="0" name=""/>
        <dsp:cNvSpPr/>
      </dsp:nvSpPr>
      <dsp:spPr>
        <a:xfrm>
          <a:off x="2734637" y="3267969"/>
          <a:ext cx="8903880" cy="50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alibri" panose="020F0502020204030204" pitchFamily="34" charset="0"/>
              <a:cs typeface="Calibri" panose="020F0502020204030204" pitchFamily="34" charset="0"/>
            </a:rPr>
            <a:t>Участие в нескольких национальных и европейских проектах по исследованиям и разработкам;</a:t>
          </a:r>
          <a:endParaRPr lang="en-US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734637" y="3267969"/>
        <a:ext cx="8903880" cy="509854"/>
      </dsp:txXfrm>
    </dsp:sp>
    <dsp:sp modelId="{B1DF6DF0-CC6F-4D45-806C-B2E2D2B7C30D}">
      <dsp:nvSpPr>
        <dsp:cNvPr id="0" name=""/>
        <dsp:cNvSpPr/>
      </dsp:nvSpPr>
      <dsp:spPr>
        <a:xfrm>
          <a:off x="2564499" y="3777824"/>
          <a:ext cx="90740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E918A7-CC60-457E-BE9C-5D185B2AAC7D}">
      <dsp:nvSpPr>
        <dsp:cNvPr id="0" name=""/>
        <dsp:cNvSpPr/>
      </dsp:nvSpPr>
      <dsp:spPr>
        <a:xfrm>
          <a:off x="2734637" y="3803316"/>
          <a:ext cx="8903880" cy="50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alibri" panose="020F0502020204030204" pitchFamily="34" charset="0"/>
              <a:cs typeface="Calibri" panose="020F0502020204030204" pitchFamily="34" charset="0"/>
            </a:rPr>
            <a:t>Выполнял ряд функций  в комиссиях, платформах и рабочих группах, создаваемых Правительством, органами государственного управления и высшими учебными заведениями.</a:t>
          </a:r>
          <a:endParaRPr lang="en-US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734637" y="3803316"/>
        <a:ext cx="8903880" cy="509854"/>
      </dsp:txXfrm>
    </dsp:sp>
    <dsp:sp modelId="{A3F31CAE-4A8C-498A-9CDA-3B479FDA7758}">
      <dsp:nvSpPr>
        <dsp:cNvPr id="0" name=""/>
        <dsp:cNvSpPr/>
      </dsp:nvSpPr>
      <dsp:spPr>
        <a:xfrm>
          <a:off x="2564499" y="4313171"/>
          <a:ext cx="90740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50D869-6D42-4526-886C-820A50193698}">
      <dsp:nvSpPr>
        <dsp:cNvPr id="0" name=""/>
        <dsp:cNvSpPr/>
      </dsp:nvSpPr>
      <dsp:spPr>
        <a:xfrm>
          <a:off x="0" y="4340384"/>
          <a:ext cx="116496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EF18E-D8D3-42A3-A9B4-78FEEA0775B2}">
      <dsp:nvSpPr>
        <dsp:cNvPr id="0" name=""/>
        <dsp:cNvSpPr/>
      </dsp:nvSpPr>
      <dsp:spPr>
        <a:xfrm>
          <a:off x="0" y="4340384"/>
          <a:ext cx="2638331" cy="2168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" panose="020F0502020204030204" pitchFamily="34" charset="0"/>
              <a:cs typeface="Calibri" panose="020F0502020204030204" pitchFamily="34" charset="0"/>
            </a:rPr>
            <a:t>ОСОБЫЕ МОМЕНТЫ</a:t>
          </a:r>
          <a:endParaRPr lang="en-US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4340384"/>
        <a:ext cx="2638331" cy="2168602"/>
      </dsp:txXfrm>
    </dsp:sp>
    <dsp:sp modelId="{71E63BD6-8255-44E8-9A23-08D34D0C785F}">
      <dsp:nvSpPr>
        <dsp:cNvPr id="0" name=""/>
        <dsp:cNvSpPr/>
      </dsp:nvSpPr>
      <dsp:spPr>
        <a:xfrm>
          <a:off x="2807274" y="4438861"/>
          <a:ext cx="8841366" cy="1969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alibri" panose="020F0502020204030204" pitchFamily="34" charset="0"/>
              <a:cs typeface="Calibri" panose="020F0502020204030204" pitchFamily="34" charset="0"/>
            </a:rPr>
            <a:t>Тренер по каратэ</a:t>
          </a:r>
          <a:endParaRPr lang="en-US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807274" y="4438861"/>
        <a:ext cx="8841366" cy="1969531"/>
      </dsp:txXfrm>
    </dsp:sp>
    <dsp:sp modelId="{7290A049-A3D3-4CC3-B587-2386542AB994}">
      <dsp:nvSpPr>
        <dsp:cNvPr id="0" name=""/>
        <dsp:cNvSpPr/>
      </dsp:nvSpPr>
      <dsp:spPr>
        <a:xfrm>
          <a:off x="2638331" y="6408392"/>
          <a:ext cx="9010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4F82E-DBD4-40FA-AAFE-195FF499AAFF}">
      <dsp:nvSpPr>
        <dsp:cNvPr id="0" name=""/>
        <dsp:cNvSpPr/>
      </dsp:nvSpPr>
      <dsp:spPr>
        <a:xfrm>
          <a:off x="2889903" y="2709315"/>
          <a:ext cx="2137736" cy="21377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Улучшение</a:t>
          </a:r>
          <a:endParaRPr lang="pt-PT" sz="2400" b="1" kern="1200" dirty="0"/>
        </a:p>
      </dsp:txBody>
      <dsp:txXfrm>
        <a:off x="3202967" y="3022379"/>
        <a:ext cx="1511608" cy="1511608"/>
      </dsp:txXfrm>
    </dsp:sp>
    <dsp:sp modelId="{4E1A2231-DF9C-4EF8-9EA3-0333AC029493}">
      <dsp:nvSpPr>
        <dsp:cNvPr id="0" name=""/>
        <dsp:cNvSpPr/>
      </dsp:nvSpPr>
      <dsp:spPr>
        <a:xfrm rot="11700000">
          <a:off x="984926" y="2927007"/>
          <a:ext cx="1868200" cy="6092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66464D-131D-48A6-8285-301F83D657DB}">
      <dsp:nvSpPr>
        <dsp:cNvPr id="0" name=""/>
        <dsp:cNvSpPr/>
      </dsp:nvSpPr>
      <dsp:spPr>
        <a:xfrm>
          <a:off x="1329" y="2177532"/>
          <a:ext cx="2030849" cy="1624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Первоначальные</a:t>
          </a:r>
          <a:r>
            <a:rPr lang="ru-RU" sz="2000" kern="1200" dirty="0"/>
            <a:t> отзывы</a:t>
          </a:r>
          <a:endParaRPr lang="pt-PT" sz="2000" kern="1200" dirty="0"/>
        </a:p>
      </dsp:txBody>
      <dsp:txXfrm>
        <a:off x="48914" y="2225117"/>
        <a:ext cx="1935679" cy="1529509"/>
      </dsp:txXfrm>
    </dsp:sp>
    <dsp:sp modelId="{2151ABC8-0A47-40F7-9DAC-61D409D3DF5B}">
      <dsp:nvSpPr>
        <dsp:cNvPr id="0" name=""/>
        <dsp:cNvSpPr/>
      </dsp:nvSpPr>
      <dsp:spPr>
        <a:xfrm rot="14700000">
          <a:off x="2132228" y="1559706"/>
          <a:ext cx="1868200" cy="6092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509202-4BEA-4D11-8DFF-0E7C424BF507}">
      <dsp:nvSpPr>
        <dsp:cNvPr id="0" name=""/>
        <dsp:cNvSpPr/>
      </dsp:nvSpPr>
      <dsp:spPr>
        <a:xfrm>
          <a:off x="1656135" y="205411"/>
          <a:ext cx="2030849" cy="1624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Обучение</a:t>
          </a:r>
          <a:endParaRPr lang="pt-PT" sz="2000" kern="1200" dirty="0"/>
        </a:p>
      </dsp:txBody>
      <dsp:txXfrm>
        <a:off x="1703720" y="252996"/>
        <a:ext cx="1935679" cy="1529509"/>
      </dsp:txXfrm>
    </dsp:sp>
    <dsp:sp modelId="{7E8A9EB9-26F7-4802-B165-96F97031E847}">
      <dsp:nvSpPr>
        <dsp:cNvPr id="0" name=""/>
        <dsp:cNvSpPr/>
      </dsp:nvSpPr>
      <dsp:spPr>
        <a:xfrm rot="17700000">
          <a:off x="3917114" y="1559706"/>
          <a:ext cx="1868200" cy="6092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3C4374-DDC1-46FF-9981-CF579529CC4D}">
      <dsp:nvSpPr>
        <dsp:cNvPr id="0" name=""/>
        <dsp:cNvSpPr/>
      </dsp:nvSpPr>
      <dsp:spPr>
        <a:xfrm>
          <a:off x="4230557" y="205411"/>
          <a:ext cx="2030849" cy="1624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Производитель-</a:t>
          </a:r>
          <a:r>
            <a:rPr lang="ru-RU" sz="2000" kern="1200" dirty="0" err="1"/>
            <a:t>ность</a:t>
          </a:r>
          <a:endParaRPr lang="pt-PT" sz="2000" kern="1200" dirty="0"/>
        </a:p>
      </dsp:txBody>
      <dsp:txXfrm>
        <a:off x="4278142" y="252996"/>
        <a:ext cx="1935679" cy="1529509"/>
      </dsp:txXfrm>
    </dsp:sp>
    <dsp:sp modelId="{0A0953E1-D168-426F-8469-A0B3F2D70257}">
      <dsp:nvSpPr>
        <dsp:cNvPr id="0" name=""/>
        <dsp:cNvSpPr/>
      </dsp:nvSpPr>
      <dsp:spPr>
        <a:xfrm rot="20700000">
          <a:off x="5064416" y="2927007"/>
          <a:ext cx="1868200" cy="6092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EE1E2-5F4C-4CF7-AD81-4AF0089CD50E}">
      <dsp:nvSpPr>
        <dsp:cNvPr id="0" name=""/>
        <dsp:cNvSpPr/>
      </dsp:nvSpPr>
      <dsp:spPr>
        <a:xfrm>
          <a:off x="5885363" y="2177532"/>
          <a:ext cx="2030849" cy="1624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Оценка воздействия</a:t>
          </a:r>
          <a:endParaRPr lang="pt-PT" sz="2000" kern="1200" dirty="0"/>
        </a:p>
      </dsp:txBody>
      <dsp:txXfrm>
        <a:off x="5932948" y="2225117"/>
        <a:ext cx="1935679" cy="152950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9DA31-D946-46CA-8A7A-917DD7B6B482}">
      <dsp:nvSpPr>
        <dsp:cNvPr id="0" name=""/>
        <dsp:cNvSpPr/>
      </dsp:nvSpPr>
      <dsp:spPr>
        <a:xfrm rot="5400000">
          <a:off x="-219257" y="221911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ТРЕНДЫ
ПОЛИТИКИ</a:t>
          </a:r>
          <a:endParaRPr lang="pt-PT" sz="15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514254"/>
        <a:ext cx="1023201" cy="438516"/>
      </dsp:txXfrm>
    </dsp:sp>
    <dsp:sp modelId="{51402128-5345-43EF-BAAA-D3AE51D6709C}">
      <dsp:nvSpPr>
        <dsp:cNvPr id="0" name=""/>
        <dsp:cNvSpPr/>
      </dsp:nvSpPr>
      <dsp:spPr>
        <a:xfrm rot="5400000">
          <a:off x="4729850" y="-3703994"/>
          <a:ext cx="950615" cy="8363912"/>
        </a:xfrm>
        <a:prstGeom prst="round2SameRect">
          <a:avLst/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ТРЕНДЫ </a:t>
          </a:r>
          <a:r>
            <a:rPr lang="ru-RU" sz="1600" b="0" kern="1200" dirty="0">
              <a:latin typeface="Calibri" panose="020F0502020204030204" pitchFamily="34" charset="0"/>
              <a:cs typeface="Calibri" panose="020F0502020204030204" pitchFamily="34" charset="0"/>
            </a:rPr>
            <a:t>ПОТРЕБИТЕЛЕЙ / КОМПАНИЙ 
  ПРАВОВАЯ БАЗА/ ПОЛИТИКА
  БЕНЧМАРК / ЗАИНТЕРЕСОВАННЫЕ СТОРОНЫ / ПРОЕКТЫ ЕС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023202" y="49059"/>
        <a:ext cx="8317507" cy="857805"/>
      </dsp:txXfrm>
    </dsp:sp>
    <dsp:sp modelId="{46F327CD-4E22-4A44-B5BE-AC7C9E72001D}">
      <dsp:nvSpPr>
        <dsp:cNvPr id="0" name=""/>
        <dsp:cNvSpPr/>
      </dsp:nvSpPr>
      <dsp:spPr>
        <a:xfrm rot="5400000">
          <a:off x="-219257" y="1539125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ПРОФИЛИ</a:t>
          </a:r>
          <a:endParaRPr lang="pt-PT" sz="17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1831468"/>
        <a:ext cx="1023201" cy="438516"/>
      </dsp:txXfrm>
    </dsp:sp>
    <dsp:sp modelId="{ABA6B32E-9507-4F06-8BF9-3774B0E43F1E}">
      <dsp:nvSpPr>
        <dsp:cNvPr id="0" name=""/>
        <dsp:cNvSpPr/>
      </dsp:nvSpPr>
      <dsp:spPr>
        <a:xfrm rot="5400000">
          <a:off x="4730099" y="-2387030"/>
          <a:ext cx="950116" cy="83639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ПРИОРИТЕТЫ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 ВОЗДЕЙСТВИЯ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НАЛИЧИЕ ВРЕМЕНИ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КОЛИЧЕСТВО СТАЖЕРОВ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023202" y="1366248"/>
        <a:ext cx="8317531" cy="857354"/>
      </dsp:txXfrm>
    </dsp:sp>
    <dsp:sp modelId="{A5576910-9327-4839-BBEE-9D096D8FA8DA}">
      <dsp:nvSpPr>
        <dsp:cNvPr id="0" name=""/>
        <dsp:cNvSpPr/>
      </dsp:nvSpPr>
      <dsp:spPr>
        <a:xfrm rot="5400000">
          <a:off x="-219257" y="2856339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sz="17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3148682"/>
        <a:ext cx="1023201" cy="438516"/>
      </dsp:txXfrm>
    </dsp:sp>
    <dsp:sp modelId="{0903776E-15B6-408E-A670-E15FE1DEA52F}">
      <dsp:nvSpPr>
        <dsp:cNvPr id="0" name=""/>
        <dsp:cNvSpPr/>
      </dsp:nvSpPr>
      <dsp:spPr>
        <a:xfrm rot="5400000">
          <a:off x="4730099" y="-1069815"/>
          <a:ext cx="950116" cy="83639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ИНСТРУМЕНТЫ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ДИЗАЙН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МЕТОДОЛОГИИ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023202" y="2683463"/>
        <a:ext cx="8317531" cy="857354"/>
      </dsp:txXfrm>
    </dsp:sp>
    <dsp:sp modelId="{94C5AC96-503E-499B-B960-35C0B873BE7C}">
      <dsp:nvSpPr>
        <dsp:cNvPr id="0" name=""/>
        <dsp:cNvSpPr/>
      </dsp:nvSpPr>
      <dsp:spPr>
        <a:xfrm rot="5400000">
          <a:off x="-219257" y="4173553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pt-PT" sz="17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4465896"/>
        <a:ext cx="1023201" cy="438516"/>
      </dsp:txXfrm>
    </dsp:sp>
    <dsp:sp modelId="{5ABACE62-7B58-4EE6-AD13-233B886D6440}">
      <dsp:nvSpPr>
        <dsp:cNvPr id="0" name=""/>
        <dsp:cNvSpPr/>
      </dsp:nvSpPr>
      <dsp:spPr>
        <a:xfrm rot="5400000">
          <a:off x="4730099" y="247398"/>
          <a:ext cx="950116" cy="83639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8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РЕАКЦИЯ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ПОВЕДЕНИЕ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ВЛИЯНИЕ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800" kern="1200" dirty="0"/>
        </a:p>
      </dsp:txBody>
      <dsp:txXfrm rot="-5400000">
        <a:off x="1023202" y="4000677"/>
        <a:ext cx="8317531" cy="8573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9DA31-D946-46CA-8A7A-917DD7B6B482}">
      <dsp:nvSpPr>
        <dsp:cNvPr id="0" name=""/>
        <dsp:cNvSpPr/>
      </dsp:nvSpPr>
      <dsp:spPr>
        <a:xfrm rot="5400000">
          <a:off x="-219257" y="221911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ТРЕНДЫ
ПОЛИТИКИ</a:t>
          </a:r>
          <a:endParaRPr lang="pt-PT" sz="15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514254"/>
        <a:ext cx="1023201" cy="438516"/>
      </dsp:txXfrm>
    </dsp:sp>
    <dsp:sp modelId="{51402128-5345-43EF-BAAA-D3AE51D6709C}">
      <dsp:nvSpPr>
        <dsp:cNvPr id="0" name=""/>
        <dsp:cNvSpPr/>
      </dsp:nvSpPr>
      <dsp:spPr>
        <a:xfrm rot="5400000">
          <a:off x="4729850" y="-3703994"/>
          <a:ext cx="950615" cy="8363912"/>
        </a:xfrm>
        <a:prstGeom prst="round2SameRect">
          <a:avLst/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ТРЕНДЫ </a:t>
          </a:r>
          <a:r>
            <a:rPr lang="ru-RU" sz="1600" b="0" kern="1200" dirty="0">
              <a:latin typeface="Calibri" panose="020F0502020204030204" pitchFamily="34" charset="0"/>
              <a:cs typeface="Calibri" panose="020F0502020204030204" pitchFamily="34" charset="0"/>
            </a:rPr>
            <a:t>ПОТРЕБИТЕЛЕЙ / КОМПАНИЙ 
  ПРАВОВАЯ БАЗА/ ПОЛИТИКА
  БЕНЧМАРК / ЗАИНТЕРЕСОВАННЫЕ СТОРОНЫ / ПРОЕКТЫ ЕС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023202" y="49059"/>
        <a:ext cx="8317507" cy="857805"/>
      </dsp:txXfrm>
    </dsp:sp>
    <dsp:sp modelId="{46F327CD-4E22-4A44-B5BE-AC7C9E72001D}">
      <dsp:nvSpPr>
        <dsp:cNvPr id="0" name=""/>
        <dsp:cNvSpPr/>
      </dsp:nvSpPr>
      <dsp:spPr>
        <a:xfrm rot="5400000">
          <a:off x="-219257" y="1539125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ПРОФИЛИ</a:t>
          </a:r>
          <a:endParaRPr lang="pt-PT" sz="17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1831468"/>
        <a:ext cx="1023201" cy="438516"/>
      </dsp:txXfrm>
    </dsp:sp>
    <dsp:sp modelId="{ABA6B32E-9507-4F06-8BF9-3774B0E43F1E}">
      <dsp:nvSpPr>
        <dsp:cNvPr id="0" name=""/>
        <dsp:cNvSpPr/>
      </dsp:nvSpPr>
      <dsp:spPr>
        <a:xfrm rot="5400000">
          <a:off x="4730099" y="-2387030"/>
          <a:ext cx="950116" cy="83639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ПРИОРИТЕТЫ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 ВОЗДЕЙСТВИЯ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НАЛИЧИЕ ВРЕМЕНИ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КОЛИЧЕСТВО СТАЖЕРОВ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023202" y="1366248"/>
        <a:ext cx="8317531" cy="857354"/>
      </dsp:txXfrm>
    </dsp:sp>
    <dsp:sp modelId="{A5576910-9327-4839-BBEE-9D096D8FA8DA}">
      <dsp:nvSpPr>
        <dsp:cNvPr id="0" name=""/>
        <dsp:cNvSpPr/>
      </dsp:nvSpPr>
      <dsp:spPr>
        <a:xfrm rot="5400000">
          <a:off x="-219257" y="2856339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sz="17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3148682"/>
        <a:ext cx="1023201" cy="438516"/>
      </dsp:txXfrm>
    </dsp:sp>
    <dsp:sp modelId="{0903776E-15B6-408E-A670-E15FE1DEA52F}">
      <dsp:nvSpPr>
        <dsp:cNvPr id="0" name=""/>
        <dsp:cNvSpPr/>
      </dsp:nvSpPr>
      <dsp:spPr>
        <a:xfrm rot="5400000">
          <a:off x="4730099" y="-1069815"/>
          <a:ext cx="950116" cy="83639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ИНСТРУМЕНТЫ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ДИЗАЙН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МЕТОДОЛОГИИ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023202" y="2683463"/>
        <a:ext cx="8317531" cy="857354"/>
      </dsp:txXfrm>
    </dsp:sp>
    <dsp:sp modelId="{94C5AC96-503E-499B-B960-35C0B873BE7C}">
      <dsp:nvSpPr>
        <dsp:cNvPr id="0" name=""/>
        <dsp:cNvSpPr/>
      </dsp:nvSpPr>
      <dsp:spPr>
        <a:xfrm rot="5400000">
          <a:off x="-219257" y="4173553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pt-PT" sz="17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4465896"/>
        <a:ext cx="1023201" cy="438516"/>
      </dsp:txXfrm>
    </dsp:sp>
    <dsp:sp modelId="{5ABACE62-7B58-4EE6-AD13-233B886D6440}">
      <dsp:nvSpPr>
        <dsp:cNvPr id="0" name=""/>
        <dsp:cNvSpPr/>
      </dsp:nvSpPr>
      <dsp:spPr>
        <a:xfrm rot="5400000">
          <a:off x="4730099" y="247398"/>
          <a:ext cx="950116" cy="83639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8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РЕАКЦИЯ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ПОВЕДЕНИЕ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ВЛИЯНИЕ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800" kern="1200" dirty="0"/>
        </a:p>
      </dsp:txBody>
      <dsp:txXfrm rot="-5400000">
        <a:off x="1023202" y="4000677"/>
        <a:ext cx="8317531" cy="8573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9DA31-D946-46CA-8A7A-917DD7B6B482}">
      <dsp:nvSpPr>
        <dsp:cNvPr id="0" name=""/>
        <dsp:cNvSpPr/>
      </dsp:nvSpPr>
      <dsp:spPr>
        <a:xfrm rot="5400000">
          <a:off x="-219257" y="221911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ТРЕНДЫ
ПОЛИТИКИ</a:t>
          </a:r>
          <a:endParaRPr lang="pt-PT" sz="15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514254"/>
        <a:ext cx="1023201" cy="438516"/>
      </dsp:txXfrm>
    </dsp:sp>
    <dsp:sp modelId="{51402128-5345-43EF-BAAA-D3AE51D6709C}">
      <dsp:nvSpPr>
        <dsp:cNvPr id="0" name=""/>
        <dsp:cNvSpPr/>
      </dsp:nvSpPr>
      <dsp:spPr>
        <a:xfrm rot="5400000">
          <a:off x="4729850" y="-3703994"/>
          <a:ext cx="950615" cy="8363912"/>
        </a:xfrm>
        <a:prstGeom prst="round2SameRect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ТРЕНДЫ </a:t>
          </a:r>
          <a:r>
            <a:rPr lang="ru-RU" sz="1600" b="0" kern="1200" dirty="0">
              <a:latin typeface="Calibri" panose="020F0502020204030204" pitchFamily="34" charset="0"/>
              <a:cs typeface="Calibri" panose="020F0502020204030204" pitchFamily="34" charset="0"/>
            </a:rPr>
            <a:t>ПОТРЕБИТЕЛЕЙ / КОМПАНИЙ 
  ПРАВОВАЯ БАЗА/ ПОЛИТИКА
  БЕНЧМАРК / ЗАИНТЕРЕСОВАННЫЕ СТОРОНЫ / ПРОЕКТЫ ЕС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023202" y="49059"/>
        <a:ext cx="8317507" cy="857805"/>
      </dsp:txXfrm>
    </dsp:sp>
    <dsp:sp modelId="{46F327CD-4E22-4A44-B5BE-AC7C9E72001D}">
      <dsp:nvSpPr>
        <dsp:cNvPr id="0" name=""/>
        <dsp:cNvSpPr/>
      </dsp:nvSpPr>
      <dsp:spPr>
        <a:xfrm rot="5400000">
          <a:off x="-219257" y="1539125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ПРОФИЛИ</a:t>
          </a:r>
          <a:endParaRPr lang="pt-PT" sz="17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1831468"/>
        <a:ext cx="1023201" cy="438516"/>
      </dsp:txXfrm>
    </dsp:sp>
    <dsp:sp modelId="{ABA6B32E-9507-4F06-8BF9-3774B0E43F1E}">
      <dsp:nvSpPr>
        <dsp:cNvPr id="0" name=""/>
        <dsp:cNvSpPr/>
      </dsp:nvSpPr>
      <dsp:spPr>
        <a:xfrm rot="5400000">
          <a:off x="4730099" y="-2387030"/>
          <a:ext cx="950116" cy="83639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ПРИОРИТЕТЫ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 ВОЗДЕЙСТВИЯ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НАЛИЧИЕ ВРЕМЕНИ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КОЛИЧЕСТВО СТАЖЕРОВ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023202" y="1366248"/>
        <a:ext cx="8317531" cy="857354"/>
      </dsp:txXfrm>
    </dsp:sp>
    <dsp:sp modelId="{A5576910-9327-4839-BBEE-9D096D8FA8DA}">
      <dsp:nvSpPr>
        <dsp:cNvPr id="0" name=""/>
        <dsp:cNvSpPr/>
      </dsp:nvSpPr>
      <dsp:spPr>
        <a:xfrm rot="5400000">
          <a:off x="-219257" y="2856339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sz="17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3148682"/>
        <a:ext cx="1023201" cy="438516"/>
      </dsp:txXfrm>
    </dsp:sp>
    <dsp:sp modelId="{0903776E-15B6-408E-A670-E15FE1DEA52F}">
      <dsp:nvSpPr>
        <dsp:cNvPr id="0" name=""/>
        <dsp:cNvSpPr/>
      </dsp:nvSpPr>
      <dsp:spPr>
        <a:xfrm rot="5400000">
          <a:off x="4730099" y="-1069815"/>
          <a:ext cx="950116" cy="83639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ИНСТРУМЕНТЫ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ДИЗАЙН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МЕТОДОЛОГИИ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023202" y="2683463"/>
        <a:ext cx="8317531" cy="857354"/>
      </dsp:txXfrm>
    </dsp:sp>
    <dsp:sp modelId="{94C5AC96-503E-499B-B960-35C0B873BE7C}">
      <dsp:nvSpPr>
        <dsp:cNvPr id="0" name=""/>
        <dsp:cNvSpPr/>
      </dsp:nvSpPr>
      <dsp:spPr>
        <a:xfrm rot="5400000">
          <a:off x="-219257" y="4173553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pt-PT" sz="17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4465896"/>
        <a:ext cx="1023201" cy="438516"/>
      </dsp:txXfrm>
    </dsp:sp>
    <dsp:sp modelId="{5ABACE62-7B58-4EE6-AD13-233B886D6440}">
      <dsp:nvSpPr>
        <dsp:cNvPr id="0" name=""/>
        <dsp:cNvSpPr/>
      </dsp:nvSpPr>
      <dsp:spPr>
        <a:xfrm rot="5400000">
          <a:off x="4730099" y="247398"/>
          <a:ext cx="950116" cy="83639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8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РЕАКЦИЯ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ПОВЕДЕНИЕ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ВЛИЯНИЕ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800" kern="1200" dirty="0"/>
        </a:p>
      </dsp:txBody>
      <dsp:txXfrm rot="-5400000">
        <a:off x="1023202" y="4000677"/>
        <a:ext cx="8317531" cy="8573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4F82E-DBD4-40FA-AAFE-195FF499AAFF}">
      <dsp:nvSpPr>
        <dsp:cNvPr id="0" name=""/>
        <dsp:cNvSpPr/>
      </dsp:nvSpPr>
      <dsp:spPr>
        <a:xfrm>
          <a:off x="3305582" y="2986284"/>
          <a:ext cx="2064675" cy="20646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Какую информацию мы используем?</a:t>
          </a:r>
          <a:endParaRPr lang="pt-PT" sz="1800" b="1" kern="1200" dirty="0"/>
        </a:p>
      </dsp:txBody>
      <dsp:txXfrm>
        <a:off x="3607947" y="3288649"/>
        <a:ext cx="1459945" cy="1459945"/>
      </dsp:txXfrm>
    </dsp:sp>
    <dsp:sp modelId="{4E1A2231-DF9C-4EF8-9EA3-0333AC029493}">
      <dsp:nvSpPr>
        <dsp:cNvPr id="0" name=""/>
        <dsp:cNvSpPr/>
      </dsp:nvSpPr>
      <dsp:spPr>
        <a:xfrm rot="10800000">
          <a:off x="898909" y="3724405"/>
          <a:ext cx="2274305" cy="58843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66464D-131D-48A6-8285-301F83D657DB}">
      <dsp:nvSpPr>
        <dsp:cNvPr id="0" name=""/>
        <dsp:cNvSpPr/>
      </dsp:nvSpPr>
      <dsp:spPr>
        <a:xfrm>
          <a:off x="-97771" y="3440513"/>
          <a:ext cx="1993363" cy="11562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Интервью Генерального директора (партнер </a:t>
          </a:r>
          <a:r>
            <a:rPr lang="en-US" sz="1700" kern="1200" dirty="0"/>
            <a:t>Deloitte)</a:t>
          </a:r>
          <a:endParaRPr lang="pt-PT" sz="1500" kern="1200" dirty="0"/>
        </a:p>
      </dsp:txBody>
      <dsp:txXfrm>
        <a:off x="-63907" y="3474377"/>
        <a:ext cx="1925635" cy="1088490"/>
      </dsp:txXfrm>
    </dsp:sp>
    <dsp:sp modelId="{46591E82-249C-4742-83F1-24F9D60EC768}">
      <dsp:nvSpPr>
        <dsp:cNvPr id="0" name=""/>
        <dsp:cNvSpPr/>
      </dsp:nvSpPr>
      <dsp:spPr>
        <a:xfrm rot="12600000">
          <a:off x="1207300" y="2573477"/>
          <a:ext cx="2274305" cy="58843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788F19-F301-4BA3-8ACD-7563C25226A9}">
      <dsp:nvSpPr>
        <dsp:cNvPr id="0" name=""/>
        <dsp:cNvSpPr/>
      </dsp:nvSpPr>
      <dsp:spPr>
        <a:xfrm>
          <a:off x="404989" y="1721008"/>
          <a:ext cx="1909320" cy="11562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Исследования потребительских тенденций (внешние)</a:t>
          </a:r>
          <a:endParaRPr lang="pt-PT" sz="1500" kern="1200" dirty="0"/>
        </a:p>
      </dsp:txBody>
      <dsp:txXfrm>
        <a:off x="438853" y="1754872"/>
        <a:ext cx="1841592" cy="1088490"/>
      </dsp:txXfrm>
    </dsp:sp>
    <dsp:sp modelId="{03A0947A-5608-49AE-A39E-AD076F5B7A21}">
      <dsp:nvSpPr>
        <dsp:cNvPr id="0" name=""/>
        <dsp:cNvSpPr/>
      </dsp:nvSpPr>
      <dsp:spPr>
        <a:xfrm rot="14400000">
          <a:off x="2049838" y="1730939"/>
          <a:ext cx="2274305" cy="58843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75D899-4A17-4306-B47D-270594F443EA}">
      <dsp:nvSpPr>
        <dsp:cNvPr id="0" name=""/>
        <dsp:cNvSpPr/>
      </dsp:nvSpPr>
      <dsp:spPr>
        <a:xfrm>
          <a:off x="1803909" y="462243"/>
          <a:ext cx="1629010" cy="11562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Правовая база ЕС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(</a:t>
          </a:r>
          <a:r>
            <a:rPr lang="ru-RU" sz="1500" kern="1200" dirty="0"/>
            <a:t>также проекты</a:t>
          </a:r>
          <a:r>
            <a:rPr lang="pt-PT" sz="1500" kern="1200" dirty="0"/>
            <a:t>)</a:t>
          </a:r>
        </a:p>
      </dsp:txBody>
      <dsp:txXfrm>
        <a:off x="1837773" y="496107"/>
        <a:ext cx="1561282" cy="1088490"/>
      </dsp:txXfrm>
    </dsp:sp>
    <dsp:sp modelId="{5DCB170C-55B9-4F6D-8856-0911F194D6BD}">
      <dsp:nvSpPr>
        <dsp:cNvPr id="0" name=""/>
        <dsp:cNvSpPr/>
      </dsp:nvSpPr>
      <dsp:spPr>
        <a:xfrm rot="16200000">
          <a:off x="3200767" y="1422548"/>
          <a:ext cx="2274305" cy="58843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2B32E-6BE2-4FB3-95E7-1D71C9FEBCDD}">
      <dsp:nvSpPr>
        <dsp:cNvPr id="0" name=""/>
        <dsp:cNvSpPr/>
      </dsp:nvSpPr>
      <dsp:spPr>
        <a:xfrm>
          <a:off x="3461571" y="1503"/>
          <a:ext cx="1752696" cy="11562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Национальные и ЕС политики</a:t>
          </a:r>
          <a:endParaRPr lang="pt-PT" sz="1700" kern="1200" dirty="0"/>
        </a:p>
      </dsp:txBody>
      <dsp:txXfrm>
        <a:off x="3495435" y="35367"/>
        <a:ext cx="1684968" cy="1088490"/>
      </dsp:txXfrm>
    </dsp:sp>
    <dsp:sp modelId="{2151ABC8-0A47-40F7-9DAC-61D409D3DF5B}">
      <dsp:nvSpPr>
        <dsp:cNvPr id="0" name=""/>
        <dsp:cNvSpPr/>
      </dsp:nvSpPr>
      <dsp:spPr>
        <a:xfrm rot="18000000">
          <a:off x="4351695" y="1730939"/>
          <a:ext cx="2274305" cy="58843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509202-4BEA-4D11-8DFF-0E7C424BF507}">
      <dsp:nvSpPr>
        <dsp:cNvPr id="0" name=""/>
        <dsp:cNvSpPr/>
      </dsp:nvSpPr>
      <dsp:spPr>
        <a:xfrm>
          <a:off x="5334788" y="462243"/>
          <a:ext cx="1445272" cy="11562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Проекты ЕС</a:t>
          </a:r>
          <a:endParaRPr lang="pt-PT" sz="1700" kern="1200" dirty="0"/>
        </a:p>
      </dsp:txBody>
      <dsp:txXfrm>
        <a:off x="5368652" y="496107"/>
        <a:ext cx="1377544" cy="1088490"/>
      </dsp:txXfrm>
    </dsp:sp>
    <dsp:sp modelId="{7E8A9EB9-26F7-4802-B165-96F97031E847}">
      <dsp:nvSpPr>
        <dsp:cNvPr id="0" name=""/>
        <dsp:cNvSpPr/>
      </dsp:nvSpPr>
      <dsp:spPr>
        <a:xfrm rot="19800000">
          <a:off x="5194233" y="2573477"/>
          <a:ext cx="2274305" cy="58843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3C4374-DDC1-46FF-9981-CF579529CC4D}">
      <dsp:nvSpPr>
        <dsp:cNvPr id="0" name=""/>
        <dsp:cNvSpPr/>
      </dsp:nvSpPr>
      <dsp:spPr>
        <a:xfrm>
          <a:off x="6482997" y="1721008"/>
          <a:ext cx="1666384" cy="11562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Стейкхолдеры</a:t>
          </a:r>
          <a:endParaRPr lang="pt-PT" sz="1700" kern="1200" dirty="0"/>
        </a:p>
      </dsp:txBody>
      <dsp:txXfrm>
        <a:off x="6516861" y="1754872"/>
        <a:ext cx="1598656" cy="1088490"/>
      </dsp:txXfrm>
    </dsp:sp>
    <dsp:sp modelId="{0A0953E1-D168-426F-8469-A0B3F2D70257}">
      <dsp:nvSpPr>
        <dsp:cNvPr id="0" name=""/>
        <dsp:cNvSpPr/>
      </dsp:nvSpPr>
      <dsp:spPr>
        <a:xfrm rot="21597285">
          <a:off x="5500561" y="3722603"/>
          <a:ext cx="2238881" cy="58843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EE1E2-5F4C-4CF7-AD81-4AF0089CD50E}">
      <dsp:nvSpPr>
        <dsp:cNvPr id="0" name=""/>
        <dsp:cNvSpPr/>
      </dsp:nvSpPr>
      <dsp:spPr>
        <a:xfrm>
          <a:off x="7016806" y="3437826"/>
          <a:ext cx="1445272" cy="11562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Бенчмарк</a:t>
          </a:r>
          <a:endParaRPr lang="pt-PT" sz="1900" kern="1200" dirty="0"/>
        </a:p>
      </dsp:txBody>
      <dsp:txXfrm>
        <a:off x="7050670" y="3471690"/>
        <a:ext cx="1377544" cy="10884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9DA31-D946-46CA-8A7A-917DD7B6B482}">
      <dsp:nvSpPr>
        <dsp:cNvPr id="0" name=""/>
        <dsp:cNvSpPr/>
      </dsp:nvSpPr>
      <dsp:spPr>
        <a:xfrm rot="5400000">
          <a:off x="-219257" y="221911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ТРЕНДЫ
ПОЛИТИКИ</a:t>
          </a:r>
          <a:endParaRPr lang="pt-PT" sz="15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514254"/>
        <a:ext cx="1023201" cy="438516"/>
      </dsp:txXfrm>
    </dsp:sp>
    <dsp:sp modelId="{51402128-5345-43EF-BAAA-D3AE51D6709C}">
      <dsp:nvSpPr>
        <dsp:cNvPr id="0" name=""/>
        <dsp:cNvSpPr/>
      </dsp:nvSpPr>
      <dsp:spPr>
        <a:xfrm rot="5400000">
          <a:off x="4729850" y="-3703994"/>
          <a:ext cx="950615" cy="8363912"/>
        </a:xfrm>
        <a:prstGeom prst="round2SameRect">
          <a:avLst/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ТРЕНДЫ </a:t>
          </a:r>
          <a:r>
            <a:rPr lang="ru-RU" sz="1600" b="0" kern="1200" dirty="0">
              <a:latin typeface="Calibri" panose="020F0502020204030204" pitchFamily="34" charset="0"/>
              <a:cs typeface="Calibri" panose="020F0502020204030204" pitchFamily="34" charset="0"/>
            </a:rPr>
            <a:t>ПОТРЕБИТЕЛЕЙ / КОМПАНИЙ 
  ПРАВОВАЯ БАЗА/ ПОЛИТИКА
  БЕНЧМАРК / ЗАИНТЕРЕСОВАННЫЕ СТОРОНЫ / ПРОЕКТЫ ЕС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023202" y="49059"/>
        <a:ext cx="8317507" cy="857805"/>
      </dsp:txXfrm>
    </dsp:sp>
    <dsp:sp modelId="{46F327CD-4E22-4A44-B5BE-AC7C9E72001D}">
      <dsp:nvSpPr>
        <dsp:cNvPr id="0" name=""/>
        <dsp:cNvSpPr/>
      </dsp:nvSpPr>
      <dsp:spPr>
        <a:xfrm rot="5400000">
          <a:off x="-219257" y="1539125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ПРОФИЛИ</a:t>
          </a:r>
          <a:endParaRPr lang="pt-PT" sz="17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1831468"/>
        <a:ext cx="1023201" cy="438516"/>
      </dsp:txXfrm>
    </dsp:sp>
    <dsp:sp modelId="{ABA6B32E-9507-4F06-8BF9-3774B0E43F1E}">
      <dsp:nvSpPr>
        <dsp:cNvPr id="0" name=""/>
        <dsp:cNvSpPr/>
      </dsp:nvSpPr>
      <dsp:spPr>
        <a:xfrm rot="5400000">
          <a:off x="4730099" y="-2387030"/>
          <a:ext cx="950116" cy="8363912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ПРИОРИТЕТЫ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 ВОЗДЕЙСТВИЯ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НАЛИЧИЕ ВРЕМЕНИ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КОЛИЧЕСТВО СТАЖЕРОВ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023202" y="1366248"/>
        <a:ext cx="8317531" cy="857354"/>
      </dsp:txXfrm>
    </dsp:sp>
    <dsp:sp modelId="{A5576910-9327-4839-BBEE-9D096D8FA8DA}">
      <dsp:nvSpPr>
        <dsp:cNvPr id="0" name=""/>
        <dsp:cNvSpPr/>
      </dsp:nvSpPr>
      <dsp:spPr>
        <a:xfrm rot="5400000">
          <a:off x="-219257" y="2856339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sz="17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3148682"/>
        <a:ext cx="1023201" cy="438516"/>
      </dsp:txXfrm>
    </dsp:sp>
    <dsp:sp modelId="{0903776E-15B6-408E-A670-E15FE1DEA52F}">
      <dsp:nvSpPr>
        <dsp:cNvPr id="0" name=""/>
        <dsp:cNvSpPr/>
      </dsp:nvSpPr>
      <dsp:spPr>
        <a:xfrm rot="5400000">
          <a:off x="4730099" y="-1069815"/>
          <a:ext cx="950116" cy="83639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ИНСТРУМЕНТЫ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ДИЗАЙН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МЕТОДОЛОГИИ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023202" y="2683463"/>
        <a:ext cx="8317531" cy="857354"/>
      </dsp:txXfrm>
    </dsp:sp>
    <dsp:sp modelId="{94C5AC96-503E-499B-B960-35C0B873BE7C}">
      <dsp:nvSpPr>
        <dsp:cNvPr id="0" name=""/>
        <dsp:cNvSpPr/>
      </dsp:nvSpPr>
      <dsp:spPr>
        <a:xfrm rot="5400000">
          <a:off x="-219257" y="4173553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pt-PT" sz="17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4465896"/>
        <a:ext cx="1023201" cy="438516"/>
      </dsp:txXfrm>
    </dsp:sp>
    <dsp:sp modelId="{5ABACE62-7B58-4EE6-AD13-233B886D6440}">
      <dsp:nvSpPr>
        <dsp:cNvPr id="0" name=""/>
        <dsp:cNvSpPr/>
      </dsp:nvSpPr>
      <dsp:spPr>
        <a:xfrm rot="5400000">
          <a:off x="4730099" y="247398"/>
          <a:ext cx="950116" cy="83639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8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РЕАКЦИЯ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ПОВЕДЕНИЕ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ВЛИЯНИЕ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800" kern="1200" dirty="0"/>
        </a:p>
      </dsp:txBody>
      <dsp:txXfrm rot="-5400000">
        <a:off x="1023202" y="4000677"/>
        <a:ext cx="8317531" cy="8573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4F82E-DBD4-40FA-AAFE-195FF499AAFF}">
      <dsp:nvSpPr>
        <dsp:cNvPr id="0" name=""/>
        <dsp:cNvSpPr/>
      </dsp:nvSpPr>
      <dsp:spPr>
        <a:xfrm>
          <a:off x="2889903" y="2709315"/>
          <a:ext cx="2137736" cy="21377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/>
            <a:t>Какие сценарии</a:t>
          </a:r>
          <a:r>
            <a:rPr lang="pt-PT" sz="2100" b="1" kern="1200" dirty="0"/>
            <a:t>?</a:t>
          </a:r>
        </a:p>
      </dsp:txBody>
      <dsp:txXfrm>
        <a:off x="3202967" y="3022379"/>
        <a:ext cx="1511608" cy="1511608"/>
      </dsp:txXfrm>
    </dsp:sp>
    <dsp:sp modelId="{4E1A2231-DF9C-4EF8-9EA3-0333AC029493}">
      <dsp:nvSpPr>
        <dsp:cNvPr id="0" name=""/>
        <dsp:cNvSpPr/>
      </dsp:nvSpPr>
      <dsp:spPr>
        <a:xfrm rot="11700000">
          <a:off x="984926" y="2927007"/>
          <a:ext cx="1868200" cy="6092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66464D-131D-48A6-8285-301F83D657DB}">
      <dsp:nvSpPr>
        <dsp:cNvPr id="0" name=""/>
        <dsp:cNvSpPr/>
      </dsp:nvSpPr>
      <dsp:spPr>
        <a:xfrm>
          <a:off x="1329" y="2177532"/>
          <a:ext cx="2030849" cy="1624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Установка приоритетов</a:t>
          </a:r>
          <a:endParaRPr lang="pt-PT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8914" y="2225117"/>
        <a:ext cx="1935679" cy="1529509"/>
      </dsp:txXfrm>
    </dsp:sp>
    <dsp:sp modelId="{2151ABC8-0A47-40F7-9DAC-61D409D3DF5B}">
      <dsp:nvSpPr>
        <dsp:cNvPr id="0" name=""/>
        <dsp:cNvSpPr/>
      </dsp:nvSpPr>
      <dsp:spPr>
        <a:xfrm rot="14700000">
          <a:off x="2132228" y="1559706"/>
          <a:ext cx="1868200" cy="6092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509202-4BEA-4D11-8DFF-0E7C424BF507}">
      <dsp:nvSpPr>
        <dsp:cNvPr id="0" name=""/>
        <dsp:cNvSpPr/>
      </dsp:nvSpPr>
      <dsp:spPr>
        <a:xfrm>
          <a:off x="1656135" y="205411"/>
          <a:ext cx="2030849" cy="1624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 воздействия</a:t>
          </a:r>
          <a:endParaRPr lang="pt-PT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ru-RU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Единицы</a:t>
          </a:r>
          <a:r>
            <a:rPr lang="pt-PT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)</a:t>
          </a:r>
        </a:p>
      </dsp:txBody>
      <dsp:txXfrm>
        <a:off x="1703720" y="252996"/>
        <a:ext cx="1935679" cy="1529509"/>
      </dsp:txXfrm>
    </dsp:sp>
    <dsp:sp modelId="{7E8A9EB9-26F7-4802-B165-96F97031E847}">
      <dsp:nvSpPr>
        <dsp:cNvPr id="0" name=""/>
        <dsp:cNvSpPr/>
      </dsp:nvSpPr>
      <dsp:spPr>
        <a:xfrm rot="17700000">
          <a:off x="3917114" y="1559706"/>
          <a:ext cx="1868200" cy="6092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3C4374-DDC1-46FF-9981-CF579529CC4D}">
      <dsp:nvSpPr>
        <dsp:cNvPr id="0" name=""/>
        <dsp:cNvSpPr/>
      </dsp:nvSpPr>
      <dsp:spPr>
        <a:xfrm>
          <a:off x="4230557" y="205411"/>
          <a:ext cx="2030849" cy="1624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Наличие времени</a:t>
          </a:r>
          <a:endParaRPr lang="pt-PT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278142" y="252996"/>
        <a:ext cx="1935679" cy="1529509"/>
      </dsp:txXfrm>
    </dsp:sp>
    <dsp:sp modelId="{0A0953E1-D168-426F-8469-A0B3F2D70257}">
      <dsp:nvSpPr>
        <dsp:cNvPr id="0" name=""/>
        <dsp:cNvSpPr/>
      </dsp:nvSpPr>
      <dsp:spPr>
        <a:xfrm rot="20700000">
          <a:off x="5064416" y="2927007"/>
          <a:ext cx="1868200" cy="6092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EE1E2-5F4C-4CF7-AD81-4AF0089CD50E}">
      <dsp:nvSpPr>
        <dsp:cNvPr id="0" name=""/>
        <dsp:cNvSpPr/>
      </dsp:nvSpPr>
      <dsp:spPr>
        <a:xfrm>
          <a:off x="5885363" y="2177532"/>
          <a:ext cx="2030849" cy="1624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Ожидаемое количество стажёров</a:t>
          </a:r>
          <a:endParaRPr lang="pt-PT" sz="20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932948" y="2225117"/>
        <a:ext cx="1935679" cy="15295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9DA31-D946-46CA-8A7A-917DD7B6B482}">
      <dsp:nvSpPr>
        <dsp:cNvPr id="0" name=""/>
        <dsp:cNvSpPr/>
      </dsp:nvSpPr>
      <dsp:spPr>
        <a:xfrm rot="5400000">
          <a:off x="-219257" y="221911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ТРЕНДЫ
ПОЛИТИКИ</a:t>
          </a:r>
          <a:endParaRPr lang="pt-PT" sz="15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514254"/>
        <a:ext cx="1023201" cy="438516"/>
      </dsp:txXfrm>
    </dsp:sp>
    <dsp:sp modelId="{51402128-5345-43EF-BAAA-D3AE51D6709C}">
      <dsp:nvSpPr>
        <dsp:cNvPr id="0" name=""/>
        <dsp:cNvSpPr/>
      </dsp:nvSpPr>
      <dsp:spPr>
        <a:xfrm rot="5400000">
          <a:off x="4729850" y="-3703994"/>
          <a:ext cx="950615" cy="8363912"/>
        </a:xfrm>
        <a:prstGeom prst="round2SameRect">
          <a:avLst/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ТРЕНДЫ </a:t>
          </a:r>
          <a:r>
            <a:rPr lang="ru-RU" sz="1600" b="0" kern="1200" dirty="0">
              <a:latin typeface="Calibri" panose="020F0502020204030204" pitchFamily="34" charset="0"/>
              <a:cs typeface="Calibri" panose="020F0502020204030204" pitchFamily="34" charset="0"/>
            </a:rPr>
            <a:t>ПОТРЕБИТЕЛЕЙ / КОМПАНИЙ 
  ПРАВОВАЯ БАЗА/ ПОЛИТИКА
  БЕНЧМАРК / ЗАИНТЕРЕСОВАННЫЕ СТОРОНЫ / ПРОЕКТЫ ЕС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023202" y="49059"/>
        <a:ext cx="8317507" cy="857805"/>
      </dsp:txXfrm>
    </dsp:sp>
    <dsp:sp modelId="{46F327CD-4E22-4A44-B5BE-AC7C9E72001D}">
      <dsp:nvSpPr>
        <dsp:cNvPr id="0" name=""/>
        <dsp:cNvSpPr/>
      </dsp:nvSpPr>
      <dsp:spPr>
        <a:xfrm rot="5400000">
          <a:off x="-219257" y="1539125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ПРОФИЛИ</a:t>
          </a:r>
          <a:endParaRPr lang="pt-PT" sz="17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1831468"/>
        <a:ext cx="1023201" cy="438516"/>
      </dsp:txXfrm>
    </dsp:sp>
    <dsp:sp modelId="{ABA6B32E-9507-4F06-8BF9-3774B0E43F1E}">
      <dsp:nvSpPr>
        <dsp:cNvPr id="0" name=""/>
        <dsp:cNvSpPr/>
      </dsp:nvSpPr>
      <dsp:spPr>
        <a:xfrm rot="5400000">
          <a:off x="4730099" y="-2387030"/>
          <a:ext cx="950116" cy="83639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ПРИОРИТЕТЫ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 ВОЗДЕЙСТВИЯ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НАЛИЧИЕ ВРЕМЕНИ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КОЛИЧЕСТВО СТАЖЕРОВ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023202" y="1366248"/>
        <a:ext cx="8317531" cy="857354"/>
      </dsp:txXfrm>
    </dsp:sp>
    <dsp:sp modelId="{A5576910-9327-4839-BBEE-9D096D8FA8DA}">
      <dsp:nvSpPr>
        <dsp:cNvPr id="0" name=""/>
        <dsp:cNvSpPr/>
      </dsp:nvSpPr>
      <dsp:spPr>
        <a:xfrm rot="5400000">
          <a:off x="-219257" y="2856339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sz="17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3148682"/>
        <a:ext cx="1023201" cy="438516"/>
      </dsp:txXfrm>
    </dsp:sp>
    <dsp:sp modelId="{0903776E-15B6-408E-A670-E15FE1DEA52F}">
      <dsp:nvSpPr>
        <dsp:cNvPr id="0" name=""/>
        <dsp:cNvSpPr/>
      </dsp:nvSpPr>
      <dsp:spPr>
        <a:xfrm rot="5400000">
          <a:off x="4730099" y="-1069815"/>
          <a:ext cx="950116" cy="8363912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ИНСТРУМЕНТЫ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ДИЗАЙН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МЕТОДОЛОГИИ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023202" y="2683463"/>
        <a:ext cx="8317531" cy="857354"/>
      </dsp:txXfrm>
    </dsp:sp>
    <dsp:sp modelId="{94C5AC96-503E-499B-B960-35C0B873BE7C}">
      <dsp:nvSpPr>
        <dsp:cNvPr id="0" name=""/>
        <dsp:cNvSpPr/>
      </dsp:nvSpPr>
      <dsp:spPr>
        <a:xfrm rot="5400000">
          <a:off x="-219257" y="4173553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pt-PT" sz="17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4465896"/>
        <a:ext cx="1023201" cy="438516"/>
      </dsp:txXfrm>
    </dsp:sp>
    <dsp:sp modelId="{5ABACE62-7B58-4EE6-AD13-233B886D6440}">
      <dsp:nvSpPr>
        <dsp:cNvPr id="0" name=""/>
        <dsp:cNvSpPr/>
      </dsp:nvSpPr>
      <dsp:spPr>
        <a:xfrm rot="5400000">
          <a:off x="4730099" y="247398"/>
          <a:ext cx="950116" cy="83639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8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РЕАКЦИЯ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ПОВЕДЕНИЕ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ВЛИЯНИЕ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800" kern="1200" dirty="0"/>
        </a:p>
      </dsp:txBody>
      <dsp:txXfrm rot="-5400000">
        <a:off x="1023202" y="4000677"/>
        <a:ext cx="8317531" cy="8573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4F82E-DBD4-40FA-AAFE-195FF499AAFF}">
      <dsp:nvSpPr>
        <dsp:cNvPr id="0" name=""/>
        <dsp:cNvSpPr/>
      </dsp:nvSpPr>
      <dsp:spPr>
        <a:xfrm>
          <a:off x="2889903" y="2912351"/>
          <a:ext cx="2137736" cy="21377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/>
            <a:t>ДЕЙСТВИЯ</a:t>
          </a:r>
          <a:endParaRPr lang="pt-PT" sz="2100" b="1" kern="1200" dirty="0"/>
        </a:p>
      </dsp:txBody>
      <dsp:txXfrm>
        <a:off x="3202967" y="3225415"/>
        <a:ext cx="1511608" cy="1511608"/>
      </dsp:txXfrm>
    </dsp:sp>
    <dsp:sp modelId="{2151ABC8-0A47-40F7-9DAC-61D409D3DF5B}">
      <dsp:nvSpPr>
        <dsp:cNvPr id="0" name=""/>
        <dsp:cNvSpPr/>
      </dsp:nvSpPr>
      <dsp:spPr>
        <a:xfrm rot="12900000">
          <a:off x="1185677" y="2428850"/>
          <a:ext cx="1982267" cy="6092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509202-4BEA-4D11-8DFF-0E7C424BF507}">
      <dsp:nvSpPr>
        <dsp:cNvPr id="0" name=""/>
        <dsp:cNvSpPr/>
      </dsp:nvSpPr>
      <dsp:spPr>
        <a:xfrm>
          <a:off x="349497" y="1352647"/>
          <a:ext cx="2030849" cy="1624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ИНСТРУМЕНТЫ</a:t>
          </a:r>
          <a:endParaRPr lang="pt-PT" sz="2000" kern="1200" dirty="0"/>
        </a:p>
      </dsp:txBody>
      <dsp:txXfrm>
        <a:off x="397082" y="1400232"/>
        <a:ext cx="1935679" cy="1529509"/>
      </dsp:txXfrm>
    </dsp:sp>
    <dsp:sp modelId="{7E8A9EB9-26F7-4802-B165-96F97031E847}">
      <dsp:nvSpPr>
        <dsp:cNvPr id="0" name=""/>
        <dsp:cNvSpPr/>
      </dsp:nvSpPr>
      <dsp:spPr>
        <a:xfrm rot="16200000">
          <a:off x="2967637" y="1501220"/>
          <a:ext cx="1982267" cy="6092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3C4374-DDC1-46FF-9981-CF579529CC4D}">
      <dsp:nvSpPr>
        <dsp:cNvPr id="0" name=""/>
        <dsp:cNvSpPr/>
      </dsp:nvSpPr>
      <dsp:spPr>
        <a:xfrm>
          <a:off x="2943346" y="2374"/>
          <a:ext cx="2030849" cy="1624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ДИЗАЙН</a:t>
          </a:r>
          <a:endParaRPr lang="pt-PT" sz="2000" kern="1200" dirty="0"/>
        </a:p>
      </dsp:txBody>
      <dsp:txXfrm>
        <a:off x="2990931" y="49959"/>
        <a:ext cx="1935679" cy="1529509"/>
      </dsp:txXfrm>
    </dsp:sp>
    <dsp:sp modelId="{0A0953E1-D168-426F-8469-A0B3F2D70257}">
      <dsp:nvSpPr>
        <dsp:cNvPr id="0" name=""/>
        <dsp:cNvSpPr/>
      </dsp:nvSpPr>
      <dsp:spPr>
        <a:xfrm rot="19500000">
          <a:off x="4749598" y="2428850"/>
          <a:ext cx="1982267" cy="6092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EE1E2-5F4C-4CF7-AD81-4AF0089CD50E}">
      <dsp:nvSpPr>
        <dsp:cNvPr id="0" name=""/>
        <dsp:cNvSpPr/>
      </dsp:nvSpPr>
      <dsp:spPr>
        <a:xfrm>
          <a:off x="5537195" y="1352647"/>
          <a:ext cx="2030849" cy="1624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МЕТОДОЛОГИИ</a:t>
          </a:r>
          <a:endParaRPr lang="pt-PT" sz="2000" kern="1200" dirty="0"/>
        </a:p>
      </dsp:txBody>
      <dsp:txXfrm>
        <a:off x="5584780" y="1400232"/>
        <a:ext cx="1935679" cy="152950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9DA31-D946-46CA-8A7A-917DD7B6B482}">
      <dsp:nvSpPr>
        <dsp:cNvPr id="0" name=""/>
        <dsp:cNvSpPr/>
      </dsp:nvSpPr>
      <dsp:spPr>
        <a:xfrm rot="5400000">
          <a:off x="-219257" y="221911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ТРЕНДЫ
ПОЛИТИКИ</a:t>
          </a:r>
          <a:endParaRPr lang="pt-PT" sz="15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514254"/>
        <a:ext cx="1023201" cy="438516"/>
      </dsp:txXfrm>
    </dsp:sp>
    <dsp:sp modelId="{51402128-5345-43EF-BAAA-D3AE51D6709C}">
      <dsp:nvSpPr>
        <dsp:cNvPr id="0" name=""/>
        <dsp:cNvSpPr/>
      </dsp:nvSpPr>
      <dsp:spPr>
        <a:xfrm rot="5400000">
          <a:off x="4729850" y="-3703994"/>
          <a:ext cx="950615" cy="8363912"/>
        </a:xfrm>
        <a:prstGeom prst="round2SameRect">
          <a:avLst/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ТРЕНДЫ </a:t>
          </a:r>
          <a:r>
            <a:rPr lang="ru-RU" sz="1600" b="0" kern="1200" dirty="0">
              <a:latin typeface="Calibri" panose="020F0502020204030204" pitchFamily="34" charset="0"/>
              <a:cs typeface="Calibri" panose="020F0502020204030204" pitchFamily="34" charset="0"/>
            </a:rPr>
            <a:t>ПОТРЕБИТЕЛЕЙ / КОМПАНИЙ 
  ПРАВОВАЯ БАЗА/ ПОЛИТИКА
  БЕНЧМАРК / ЗАИНТЕРЕСОВАННЫЕ СТОРОНЫ / ПРОЕКТЫ ЕС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023202" y="49059"/>
        <a:ext cx="8317507" cy="857805"/>
      </dsp:txXfrm>
    </dsp:sp>
    <dsp:sp modelId="{46F327CD-4E22-4A44-B5BE-AC7C9E72001D}">
      <dsp:nvSpPr>
        <dsp:cNvPr id="0" name=""/>
        <dsp:cNvSpPr/>
      </dsp:nvSpPr>
      <dsp:spPr>
        <a:xfrm rot="5400000">
          <a:off x="-219257" y="1539125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ПРОФИЛИ</a:t>
          </a:r>
          <a:endParaRPr lang="pt-PT" sz="17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1831468"/>
        <a:ext cx="1023201" cy="438516"/>
      </dsp:txXfrm>
    </dsp:sp>
    <dsp:sp modelId="{ABA6B32E-9507-4F06-8BF9-3774B0E43F1E}">
      <dsp:nvSpPr>
        <dsp:cNvPr id="0" name=""/>
        <dsp:cNvSpPr/>
      </dsp:nvSpPr>
      <dsp:spPr>
        <a:xfrm rot="5400000">
          <a:off x="4730099" y="-2387030"/>
          <a:ext cx="950116" cy="83639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ПРИОРИТЕТЫ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 ВОЗДЕЙСТВИЯ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НАЛИЧИЕ ВРЕМЕНИ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КОЛИЧЕСТВО СТАЖЕРОВ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023202" y="1366248"/>
        <a:ext cx="8317531" cy="857354"/>
      </dsp:txXfrm>
    </dsp:sp>
    <dsp:sp modelId="{A5576910-9327-4839-BBEE-9D096D8FA8DA}">
      <dsp:nvSpPr>
        <dsp:cNvPr id="0" name=""/>
        <dsp:cNvSpPr/>
      </dsp:nvSpPr>
      <dsp:spPr>
        <a:xfrm rot="5400000">
          <a:off x="-219257" y="2856339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sz="17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3148682"/>
        <a:ext cx="1023201" cy="438516"/>
      </dsp:txXfrm>
    </dsp:sp>
    <dsp:sp modelId="{0903776E-15B6-408E-A670-E15FE1DEA52F}">
      <dsp:nvSpPr>
        <dsp:cNvPr id="0" name=""/>
        <dsp:cNvSpPr/>
      </dsp:nvSpPr>
      <dsp:spPr>
        <a:xfrm rot="5400000">
          <a:off x="4730099" y="-1069815"/>
          <a:ext cx="950116" cy="83639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ИНСТРУМЕНТЫ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ДИЗАЙН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МЕТОДОЛОГИИ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023202" y="2683463"/>
        <a:ext cx="8317531" cy="857354"/>
      </dsp:txXfrm>
    </dsp:sp>
    <dsp:sp modelId="{94C5AC96-503E-499B-B960-35C0B873BE7C}">
      <dsp:nvSpPr>
        <dsp:cNvPr id="0" name=""/>
        <dsp:cNvSpPr/>
      </dsp:nvSpPr>
      <dsp:spPr>
        <a:xfrm rot="5400000">
          <a:off x="-219257" y="4173553"/>
          <a:ext cx="1461717" cy="10232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pt-PT" sz="17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4465896"/>
        <a:ext cx="1023201" cy="438516"/>
      </dsp:txXfrm>
    </dsp:sp>
    <dsp:sp modelId="{5ABACE62-7B58-4EE6-AD13-233B886D6440}">
      <dsp:nvSpPr>
        <dsp:cNvPr id="0" name=""/>
        <dsp:cNvSpPr/>
      </dsp:nvSpPr>
      <dsp:spPr>
        <a:xfrm rot="5400000">
          <a:off x="4730099" y="247398"/>
          <a:ext cx="950116" cy="8363912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8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РЕАКЦИЯ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ОБУЧЕНИЕ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ПОВЕДЕНИЕ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ВЛИЯНИЕ</a:t>
          </a:r>
          <a:endParaRPr lang="pt-PT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800" kern="1200" dirty="0"/>
        </a:p>
      </dsp:txBody>
      <dsp:txXfrm rot="-5400000">
        <a:off x="1023202" y="4000677"/>
        <a:ext cx="8317531" cy="857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10/16/2023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28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704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10/16/2023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1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6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31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10/16/2023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2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156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854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30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6653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210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10/16/2023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01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3.svg"/><Relationship Id="rId7" Type="http://schemas.openxmlformats.org/officeDocument/2006/relationships/diagramColors" Target="../diagrams/colors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0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15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4.png"/><Relationship Id="rId1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1.svg"/><Relationship Id="rId7" Type="http://schemas.openxmlformats.org/officeDocument/2006/relationships/diagramColors" Target="../diagrams/colors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0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7.xml"/><Relationship Id="rId10" Type="http://schemas.openxmlformats.org/officeDocument/2006/relationships/image" Target="../media/image15.sv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4.png"/><Relationship Id="rId14" Type="http://schemas.openxmlformats.org/officeDocument/2006/relationships/image" Target="../media/image11.sv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5.svg"/><Relationship Id="rId7" Type="http://schemas.openxmlformats.org/officeDocument/2006/relationships/diagramColors" Target="../diagrams/colors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0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9.xml"/><Relationship Id="rId10" Type="http://schemas.openxmlformats.org/officeDocument/2006/relationships/image" Target="../media/image15.sv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4.png"/><Relationship Id="rId14" Type="http://schemas.openxmlformats.org/officeDocument/2006/relationships/image" Target="../media/image11.sv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7.svg"/><Relationship Id="rId7" Type="http://schemas.openxmlformats.org/officeDocument/2006/relationships/diagramColors" Target="../diagrams/colors1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0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11.xml"/><Relationship Id="rId10" Type="http://schemas.openxmlformats.org/officeDocument/2006/relationships/image" Target="../media/image15.sv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14.png"/><Relationship Id="rId14" Type="http://schemas.openxmlformats.org/officeDocument/2006/relationships/image" Target="../media/image1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5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.png"/><Relationship Id="rId1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5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4.png"/><Relationship Id="rId1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A8B398E-A99D-D4D0-D91E-F5B73D235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878111F-9C96-35E4-AB3B-F597AD5FF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41" y="626609"/>
            <a:ext cx="2054819" cy="124573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3370D7C-BD43-069B-AA65-AB13B5D9E3D9}"/>
              </a:ext>
            </a:extLst>
          </p:cNvPr>
          <p:cNvSpPr txBox="1"/>
          <p:nvPr/>
        </p:nvSpPr>
        <p:spPr>
          <a:xfrm>
            <a:off x="195943" y="3982469"/>
            <a:ext cx="11800114" cy="25589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800" b="1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Использование данных о рынке труда для обеспечения лучшего соответствия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между спросом и предложением навыков в агр</a:t>
            </a:r>
            <a:r>
              <a:rPr lang="ru-RU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ru-RU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продовольственно</a:t>
            </a:r>
            <a:r>
              <a:rPr lang="ru-RU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 секторе </a:t>
            </a:r>
            <a:r>
              <a:rPr lang="ru-RU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Португалии</a:t>
            </a:r>
            <a:endParaRPr lang="en-GB" sz="2000" b="1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Педро </a:t>
            </a:r>
            <a:r>
              <a:rPr lang="ru-RU" sz="20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Кейрос</a:t>
            </a:r>
            <a:endParaRPr lang="en-US" sz="2000" b="1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Ташкент | 18 октября 2023 г</a:t>
            </a:r>
            <a:endParaRPr lang="en-GB" sz="800" b="1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262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96C3CBC-53FA-1FB6-45FB-84865CFF18A9}"/>
              </a:ext>
            </a:extLst>
          </p:cNvPr>
          <p:cNvSpPr txBox="1"/>
          <p:nvPr/>
        </p:nvSpPr>
        <p:spPr>
          <a:xfrm>
            <a:off x="805540" y="797862"/>
            <a:ext cx="10594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ТРНДЫ и ПОЛИТИКИ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Meia Moldura 2">
            <a:extLst>
              <a:ext uri="{FF2B5EF4-FFF2-40B4-BE49-F238E27FC236}">
                <a16:creationId xmlns:a16="http://schemas.microsoft.com/office/drawing/2014/main" id="{982FE50C-5A44-39D3-BCA6-1B3DC31A2F79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5" name="Gráfico 4" descr="Lupa com preenchimento sólido">
            <a:extLst>
              <a:ext uri="{FF2B5EF4-FFF2-40B4-BE49-F238E27FC236}">
                <a16:creationId xmlns:a16="http://schemas.microsoft.com/office/drawing/2014/main" id="{1BD45AAA-E100-9AD9-9258-C316A077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2682" y="5370286"/>
            <a:ext cx="1487714" cy="1487714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E7CECEB-9771-D949-2050-735084D0FD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5532391"/>
              </p:ext>
            </p:extLst>
          </p:nvPr>
        </p:nvGraphicFramePr>
        <p:xfrm>
          <a:off x="2024741" y="1621972"/>
          <a:ext cx="8401794" cy="5052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61956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96C3CBC-53FA-1FB6-45FB-84865CFF18A9}"/>
              </a:ext>
            </a:extLst>
          </p:cNvPr>
          <p:cNvSpPr txBox="1"/>
          <p:nvPr/>
        </p:nvSpPr>
        <p:spPr>
          <a:xfrm>
            <a:off x="805541" y="797862"/>
            <a:ext cx="10956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ТРЕНДЫ и ПОЛИТИКИ    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28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ИНТЕРВЬЮ ГЕНЕРАЛЬНЫХ ДИРЕКТОРОВ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Meia Moldura 2">
            <a:extLst>
              <a:ext uri="{FF2B5EF4-FFF2-40B4-BE49-F238E27FC236}">
                <a16:creationId xmlns:a16="http://schemas.microsoft.com/office/drawing/2014/main" id="{982FE50C-5A44-39D3-BCA6-1B3DC31A2F79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5" name="Gráfico 4" descr="Lupa com preenchimento sólido">
            <a:extLst>
              <a:ext uri="{FF2B5EF4-FFF2-40B4-BE49-F238E27FC236}">
                <a16:creationId xmlns:a16="http://schemas.microsoft.com/office/drawing/2014/main" id="{1BD45AAA-E100-9AD9-9258-C316A077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2682" y="5370286"/>
            <a:ext cx="1487714" cy="1487714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3A17F05-32FA-7538-2CC3-7ABF8F23BB18}"/>
              </a:ext>
            </a:extLst>
          </p:cNvPr>
          <p:cNvSpPr txBox="1"/>
          <p:nvPr/>
        </p:nvSpPr>
        <p:spPr>
          <a:xfrm>
            <a:off x="435429" y="6291943"/>
            <a:ext cx="3015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Источник</a:t>
            </a: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FIPA - Deloitte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5D53C46C-D07C-2699-8822-0544B823488F}"/>
              </a:ext>
            </a:extLst>
          </p:cNvPr>
          <p:cNvGrpSpPr/>
          <p:nvPr/>
        </p:nvGrpSpPr>
        <p:grpSpPr>
          <a:xfrm>
            <a:off x="944961" y="1725220"/>
            <a:ext cx="10733669" cy="4821864"/>
            <a:chOff x="944961" y="1725220"/>
            <a:chExt cx="10733669" cy="4821864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E54BCDDC-3C8F-1D29-11BF-40C577BF6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961" y="1948610"/>
              <a:ext cx="4459795" cy="4343333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82E95D6B-D279-2EFB-F705-491753D52081}"/>
                </a:ext>
              </a:extLst>
            </p:cNvPr>
            <p:cNvSpPr txBox="1"/>
            <p:nvPr/>
          </p:nvSpPr>
          <p:spPr>
            <a:xfrm rot="16200000">
              <a:off x="140995" y="3995756"/>
              <a:ext cx="248395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СТРАТЕГИЧЕСКИЕ ПРИОРИТЕТЫ</a:t>
              </a:r>
              <a:endParaRPr lang="pt-PT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CF0DCCC4-28FC-8938-B932-E088C7C6C6A8}"/>
                </a:ext>
              </a:extLst>
            </p:cNvPr>
            <p:cNvSpPr txBox="1"/>
            <p:nvPr/>
          </p:nvSpPr>
          <p:spPr>
            <a:xfrm>
              <a:off x="2203704" y="5783139"/>
              <a:ext cx="232257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ПОТЕНЦИАЛ для УЛУЧШЕНИЯ</a:t>
              </a:r>
              <a:endParaRPr lang="pt-PT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ABC43A74-2BB8-0EBA-D1CB-F668B1AF09D9}"/>
                </a:ext>
              </a:extLst>
            </p:cNvPr>
            <p:cNvSpPr txBox="1"/>
            <p:nvPr/>
          </p:nvSpPr>
          <p:spPr>
            <a:xfrm>
              <a:off x="5478998" y="1725220"/>
              <a:ext cx="619963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A – </a:t>
              </a:r>
              <a:r>
                <a:rPr lang="ru-RU" dirty="0"/>
                <a:t>ПОЗИЦИОНИРОВАНИЕ БРЕНДА И КОМПАНИИ</a:t>
              </a:r>
              <a:endParaRPr lang="pt-PT" dirty="0"/>
            </a:p>
            <a:p>
              <a:endParaRPr lang="pt-PT" dirty="0"/>
            </a:p>
            <a:p>
              <a:r>
                <a:rPr lang="pt-PT" dirty="0"/>
                <a:t>B – </a:t>
              </a:r>
              <a:r>
                <a:rPr lang="ru-RU" dirty="0"/>
                <a:t>ЭФФЕКТИВНОСТЬ ПИЩЕВОЙ ЦЕПИ, ПРОИЗВОДСТВА И ЛОГИСТИКИ</a:t>
              </a:r>
              <a:endParaRPr lang="pt-PT" dirty="0"/>
            </a:p>
            <a:p>
              <a:endParaRPr lang="pt-PT" dirty="0"/>
            </a:p>
            <a:p>
              <a:r>
                <a:rPr lang="pt-PT" dirty="0">
                  <a:highlight>
                    <a:srgbClr val="00FF00"/>
                  </a:highlight>
                </a:rPr>
                <a:t>C - </a:t>
              </a:r>
              <a:r>
                <a:rPr lang="ru-RU" dirty="0">
                  <a:highlight>
                    <a:srgbClr val="00FF00"/>
                  </a:highlight>
                </a:rPr>
                <a:t>РАЗВИТИЕ И ОБУЧЕНИЕ ПЕРСОНАЛА</a:t>
              </a:r>
              <a:endParaRPr lang="en-US" dirty="0">
                <a:highlight>
                  <a:srgbClr val="00FF00"/>
                </a:highlight>
              </a:endParaRPr>
            </a:p>
            <a:p>
              <a:endParaRPr lang="en-US" dirty="0"/>
            </a:p>
            <a:p>
              <a:r>
                <a:rPr lang="en-US" dirty="0"/>
                <a:t>E - </a:t>
              </a:r>
              <a:r>
                <a:rPr lang="ru-RU" dirty="0"/>
                <a:t>ИННОВАЦИИ</a:t>
              </a:r>
              <a:endParaRPr lang="pt-PT" dirty="0"/>
            </a:p>
          </p:txBody>
        </p:sp>
        <p:sp>
          <p:nvSpPr>
            <p:cNvPr id="8" name="Seta: Em Ângulo 7">
              <a:extLst>
                <a:ext uri="{FF2B5EF4-FFF2-40B4-BE49-F238E27FC236}">
                  <a16:creationId xmlns:a16="http://schemas.microsoft.com/office/drawing/2014/main" id="{7E1C25B1-8969-1485-1B83-85B54244118C}"/>
                </a:ext>
              </a:extLst>
            </p:cNvPr>
            <p:cNvSpPr/>
            <p:nvPr/>
          </p:nvSpPr>
          <p:spPr>
            <a:xfrm rot="10800000">
              <a:off x="8996047" y="3379254"/>
              <a:ext cx="729343" cy="1875168"/>
            </a:xfrm>
            <a:prstGeom prst="ben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69BDF141-CDC9-8F95-40C3-7C2AF380D55B}"/>
                </a:ext>
              </a:extLst>
            </p:cNvPr>
            <p:cNvSpPr txBox="1"/>
            <p:nvPr/>
          </p:nvSpPr>
          <p:spPr>
            <a:xfrm>
              <a:off x="7603455" y="3961761"/>
              <a:ext cx="2373086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u="sng" dirty="0"/>
                <a:t>ПРИОРИТЕТЫ</a:t>
              </a:r>
              <a:endParaRPr lang="pt-PT" u="sng" dirty="0"/>
            </a:p>
            <a:p>
              <a:endParaRPr lang="pt-PT" dirty="0"/>
            </a:p>
            <a:p>
              <a:r>
                <a:rPr lang="ru-RU" dirty="0"/>
                <a:t>НЕТ</a:t>
              </a:r>
              <a:r>
                <a:rPr lang="pt-PT" dirty="0"/>
                <a:t> – 0%</a:t>
              </a:r>
            </a:p>
            <a:p>
              <a:endParaRPr lang="pt-PT" dirty="0"/>
            </a:p>
            <a:p>
              <a:r>
                <a:rPr lang="ru-RU" dirty="0"/>
                <a:t>НИЗКИЕ</a:t>
              </a:r>
              <a:r>
                <a:rPr lang="pt-PT" dirty="0"/>
                <a:t> – 0%</a:t>
              </a:r>
            </a:p>
            <a:p>
              <a:endParaRPr lang="pt-PT" dirty="0"/>
            </a:p>
            <a:p>
              <a:r>
                <a:rPr lang="ru-RU" dirty="0"/>
                <a:t>СРЕДНИЕ</a:t>
              </a:r>
              <a:r>
                <a:rPr lang="pt-PT" dirty="0"/>
                <a:t> – 40%</a:t>
              </a:r>
            </a:p>
            <a:p>
              <a:endParaRPr lang="pt-PT" dirty="0"/>
            </a:p>
            <a:p>
              <a:r>
                <a:rPr lang="ru-RU" dirty="0">
                  <a:highlight>
                    <a:srgbClr val="00FF00"/>
                  </a:highlight>
                </a:rPr>
                <a:t>ВЫСОКИЕ</a:t>
              </a:r>
              <a:r>
                <a:rPr lang="pt-PT" dirty="0">
                  <a:highlight>
                    <a:srgbClr val="00FF00"/>
                  </a:highlight>
                </a:rPr>
                <a:t> – 60%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A4ADF81-BC65-4427-BA51-438DDB008BDD}"/>
              </a:ext>
            </a:extLst>
          </p:cNvPr>
          <p:cNvSpPr txBox="1"/>
          <p:nvPr/>
        </p:nvSpPr>
        <p:spPr>
          <a:xfrm>
            <a:off x="3364992" y="2017907"/>
            <a:ext cx="17852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rgbClr val="92D050"/>
                </a:solidFill>
              </a:rPr>
              <a:t>ДОЛЖНЫ СДЕЛАТЬ</a:t>
            </a:r>
          </a:p>
        </p:txBody>
      </p:sp>
    </p:spTree>
    <p:extLst>
      <p:ext uri="{BB962C8B-B14F-4D97-AF65-F5344CB8AC3E}">
        <p14:creationId xmlns:p14="http://schemas.microsoft.com/office/powerpoint/2010/main" val="3109455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96C3CBC-53FA-1FB6-45FB-84865CFF18A9}"/>
              </a:ext>
            </a:extLst>
          </p:cNvPr>
          <p:cNvSpPr txBox="1"/>
          <p:nvPr/>
        </p:nvSpPr>
        <p:spPr>
          <a:xfrm>
            <a:off x="827313" y="648750"/>
            <a:ext cx="10820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МОДЕЛИ|  ТРЕНДЫ и ПОЛИТИКИ    (ИНТЕРВЬЮ ГЕНЕРАЛЬНОГО ДИРЕКТОРА)</a:t>
            </a:r>
          </a:p>
        </p:txBody>
      </p:sp>
      <p:sp>
        <p:nvSpPr>
          <p:cNvPr id="3" name="Meia Moldura 2">
            <a:extLst>
              <a:ext uri="{FF2B5EF4-FFF2-40B4-BE49-F238E27FC236}">
                <a16:creationId xmlns:a16="http://schemas.microsoft.com/office/drawing/2014/main" id="{982FE50C-5A44-39D3-BCA6-1B3DC31A2F79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2A0F299-D9CD-0A1B-569A-596096F1F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397" y="2893157"/>
            <a:ext cx="5027546" cy="2477129"/>
          </a:xfrm>
          <a:prstGeom prst="rect">
            <a:avLst/>
          </a:prstGeom>
        </p:spPr>
      </p:pic>
      <p:pic>
        <p:nvPicPr>
          <p:cNvPr id="5" name="Gráfico 4" descr="Lupa com preenchimento sólido">
            <a:extLst>
              <a:ext uri="{FF2B5EF4-FFF2-40B4-BE49-F238E27FC236}">
                <a16:creationId xmlns:a16="http://schemas.microsoft.com/office/drawing/2014/main" id="{1BD45AAA-E100-9AD9-9258-C316A077E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2682" y="5370286"/>
            <a:ext cx="1487714" cy="148771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137558A-06B9-D9CF-DDF2-0748CA17479F}"/>
              </a:ext>
            </a:extLst>
          </p:cNvPr>
          <p:cNvSpPr txBox="1"/>
          <p:nvPr/>
        </p:nvSpPr>
        <p:spPr>
          <a:xfrm>
            <a:off x="435429" y="6291943"/>
            <a:ext cx="3015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Источник</a:t>
            </a: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FIPA - Deloitte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1C2E69D-E9D1-6343-C3AC-C6F9ACB1D7FC}"/>
              </a:ext>
            </a:extLst>
          </p:cNvPr>
          <p:cNvSpPr txBox="1"/>
          <p:nvPr/>
        </p:nvSpPr>
        <p:spPr>
          <a:xfrm>
            <a:off x="1410752" y="1716261"/>
            <a:ext cx="9370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Каковы решающие факторы для развития и конкурентоспособности компаний?</a:t>
            </a:r>
            <a:endParaRPr lang="pt-PT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4873619-B64D-5688-90AA-042B57DA239B}"/>
              </a:ext>
            </a:extLst>
          </p:cNvPr>
          <p:cNvGrpSpPr/>
          <p:nvPr/>
        </p:nvGrpSpPr>
        <p:grpSpPr>
          <a:xfrm>
            <a:off x="718457" y="2520742"/>
            <a:ext cx="5519057" cy="3231654"/>
            <a:chOff x="718457" y="2520742"/>
            <a:chExt cx="5519057" cy="323165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F828F098-9876-120E-BC35-236C5F9C1E5C}"/>
                </a:ext>
              </a:extLst>
            </p:cNvPr>
            <p:cNvSpPr txBox="1"/>
            <p:nvPr/>
          </p:nvSpPr>
          <p:spPr>
            <a:xfrm>
              <a:off x="718457" y="2520742"/>
              <a:ext cx="5519057" cy="323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ФОКУС на ПОТРЕБИТЕЛЯ</a:t>
              </a:r>
              <a:endParaRPr lang="pt-P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t-P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pt-PT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ru-RU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Не имеет значения</a:t>
              </a:r>
              <a:r>
                <a:rPr lang="pt-PT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– 0%</a:t>
              </a:r>
            </a:p>
            <a:p>
              <a:r>
                <a:rPr lang="pt-PT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ru-RU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Не очень актуально</a:t>
              </a:r>
              <a:r>
                <a:rPr lang="pt-PT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– 0%</a:t>
              </a:r>
            </a:p>
            <a:p>
              <a:r>
                <a:rPr lang="pt-PT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ru-RU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Актуально</a:t>
              </a:r>
              <a:r>
                <a:rPr lang="pt-PT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– 10%</a:t>
              </a:r>
            </a:p>
            <a:p>
              <a:r>
                <a:rPr lang="pt-PT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ru-RU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Очень актуально</a:t>
              </a:r>
              <a:r>
                <a:rPr lang="pt-PT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– 25%</a:t>
              </a:r>
            </a:p>
            <a:p>
              <a:r>
                <a:rPr lang="pt-PT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ru-RU" sz="2400" dirty="0">
                  <a:highlight>
                    <a:srgbClr val="00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Незаменим</a:t>
              </a:r>
              <a:r>
                <a:rPr lang="pt-PT" sz="2400" dirty="0">
                  <a:highlight>
                    <a:srgbClr val="00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– 65%</a:t>
              </a:r>
            </a:p>
            <a:p>
              <a:endParaRPr lang="pt-PT" dirty="0"/>
            </a:p>
            <a:p>
              <a:endParaRPr lang="pt-PT" dirty="0"/>
            </a:p>
          </p:txBody>
        </p:sp>
        <p:sp>
          <p:nvSpPr>
            <p:cNvPr id="9" name="Seta: Para a Direita 8">
              <a:extLst>
                <a:ext uri="{FF2B5EF4-FFF2-40B4-BE49-F238E27FC236}">
                  <a16:creationId xmlns:a16="http://schemas.microsoft.com/office/drawing/2014/main" id="{7E5B836E-C6B6-3A42-8117-B11B0E31E86E}"/>
                </a:ext>
              </a:extLst>
            </p:cNvPr>
            <p:cNvSpPr/>
            <p:nvPr/>
          </p:nvSpPr>
          <p:spPr>
            <a:xfrm>
              <a:off x="4386943" y="3864429"/>
              <a:ext cx="1850571" cy="57694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F7FFA1AD-6107-A36D-F69A-426C257E4D81}"/>
                </a:ext>
              </a:extLst>
            </p:cNvPr>
            <p:cNvSpPr txBox="1"/>
            <p:nvPr/>
          </p:nvSpPr>
          <p:spPr>
            <a:xfrm>
              <a:off x="4330853" y="4523014"/>
              <a:ext cx="1747001" cy="37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Результат</a:t>
              </a:r>
              <a:endParaRPr lang="pt-PT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C8CAB16-FF02-4F52-A98D-F997D50573A8}"/>
              </a:ext>
            </a:extLst>
          </p:cNvPr>
          <p:cNvSpPr txBox="1"/>
          <p:nvPr/>
        </p:nvSpPr>
        <p:spPr>
          <a:xfrm>
            <a:off x="6598397" y="5139454"/>
            <a:ext cx="3305624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Встретились ли вы с новым потребителем?</a:t>
            </a:r>
          </a:p>
        </p:txBody>
      </p:sp>
    </p:spTree>
    <p:extLst>
      <p:ext uri="{BB962C8B-B14F-4D97-AF65-F5344CB8AC3E}">
        <p14:creationId xmlns:p14="http://schemas.microsoft.com/office/powerpoint/2010/main" val="3020667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96C3CBC-53FA-1FB6-45FB-84865CFF18A9}"/>
              </a:ext>
            </a:extLst>
          </p:cNvPr>
          <p:cNvSpPr txBox="1"/>
          <p:nvPr/>
        </p:nvSpPr>
        <p:spPr>
          <a:xfrm>
            <a:off x="805541" y="797862"/>
            <a:ext cx="9312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ТРЕНДЫ и ПОЛИТИКИ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Meia Moldura 2">
            <a:extLst>
              <a:ext uri="{FF2B5EF4-FFF2-40B4-BE49-F238E27FC236}">
                <a16:creationId xmlns:a16="http://schemas.microsoft.com/office/drawing/2014/main" id="{982FE50C-5A44-39D3-BCA6-1B3DC31A2F79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5" name="Gráfico 4" descr="Lupa com preenchimento sólido">
            <a:extLst>
              <a:ext uri="{FF2B5EF4-FFF2-40B4-BE49-F238E27FC236}">
                <a16:creationId xmlns:a16="http://schemas.microsoft.com/office/drawing/2014/main" id="{1BD45AAA-E100-9AD9-9258-C316A077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2682" y="5370286"/>
            <a:ext cx="1487714" cy="148771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3303B98-EA38-A1B4-5BCC-4D7CA3715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62" y="2518056"/>
            <a:ext cx="2677886" cy="398839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F42FEE2-382E-4DEE-4F22-CD0B955A9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343" y="1321082"/>
            <a:ext cx="4007302" cy="225450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916FB00-AA8C-6EBF-34FC-F6085A6B5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1041" y="2375961"/>
            <a:ext cx="3793009" cy="213629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9D47F23-2011-3BD6-076A-4DE1BF52FE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3569" y="4644980"/>
            <a:ext cx="3459797" cy="19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40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96C3CBC-53FA-1FB6-45FB-84865CFF18A9}"/>
              </a:ext>
            </a:extLst>
          </p:cNvPr>
          <p:cNvSpPr txBox="1"/>
          <p:nvPr/>
        </p:nvSpPr>
        <p:spPr>
          <a:xfrm>
            <a:off x="805541" y="797862"/>
            <a:ext cx="927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ТРЕНДЫ и ПОЛИТИКИ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Meia Moldura 2">
            <a:extLst>
              <a:ext uri="{FF2B5EF4-FFF2-40B4-BE49-F238E27FC236}">
                <a16:creationId xmlns:a16="http://schemas.microsoft.com/office/drawing/2014/main" id="{982FE50C-5A44-39D3-BCA6-1B3DC31A2F79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5" name="Gráfico 4" descr="Lupa com preenchimento sólido">
            <a:extLst>
              <a:ext uri="{FF2B5EF4-FFF2-40B4-BE49-F238E27FC236}">
                <a16:creationId xmlns:a16="http://schemas.microsoft.com/office/drawing/2014/main" id="{1BD45AAA-E100-9AD9-9258-C316A077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2682" y="5370286"/>
            <a:ext cx="1487714" cy="148771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C352647-C09B-EFE5-4EE3-41C8DA1BE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627" y="2268541"/>
            <a:ext cx="3069771" cy="437016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BC54F8C-AB66-BFC6-26C3-788A70A90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41" y="1480453"/>
            <a:ext cx="3069772" cy="438745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1484784-A9DF-505C-15A0-32E5E1935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374" y="1560969"/>
            <a:ext cx="3983053" cy="30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07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96C3CBC-53FA-1FB6-45FB-84865CFF18A9}"/>
              </a:ext>
            </a:extLst>
          </p:cNvPr>
          <p:cNvSpPr txBox="1"/>
          <p:nvPr/>
        </p:nvSpPr>
        <p:spPr>
          <a:xfrm>
            <a:off x="805540" y="797862"/>
            <a:ext cx="9797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ТРЕНДЫ и ПОЛИТИКИ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Meia Moldura 2">
            <a:extLst>
              <a:ext uri="{FF2B5EF4-FFF2-40B4-BE49-F238E27FC236}">
                <a16:creationId xmlns:a16="http://schemas.microsoft.com/office/drawing/2014/main" id="{982FE50C-5A44-39D3-BCA6-1B3DC31A2F79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5" name="Gráfico 4" descr="Lupa com preenchimento sólido">
            <a:extLst>
              <a:ext uri="{FF2B5EF4-FFF2-40B4-BE49-F238E27FC236}">
                <a16:creationId xmlns:a16="http://schemas.microsoft.com/office/drawing/2014/main" id="{1BD45AAA-E100-9AD9-9258-C316A077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2682" y="5370286"/>
            <a:ext cx="1487714" cy="148771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5C74E15-2FA0-676C-1656-1C73CB572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220" y="3505594"/>
            <a:ext cx="5255235" cy="260854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581F355-693C-D87F-BDB9-979EB0DCDFA5}"/>
              </a:ext>
            </a:extLst>
          </p:cNvPr>
          <p:cNvSpPr txBox="1"/>
          <p:nvPr/>
        </p:nvSpPr>
        <p:spPr>
          <a:xfrm>
            <a:off x="2810476" y="2156149"/>
            <a:ext cx="656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ОТДЕЛ ОБУЧЕНИЯ И РАСПОСТРАНЕНИЯ ИНФОРМАЦИИ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28216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96C3CBC-53FA-1FB6-45FB-84865CFF18A9}"/>
              </a:ext>
            </a:extLst>
          </p:cNvPr>
          <p:cNvSpPr txBox="1"/>
          <p:nvPr/>
        </p:nvSpPr>
        <p:spPr>
          <a:xfrm>
            <a:off x="805540" y="797862"/>
            <a:ext cx="9597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ТРЕНДЫ и ПОЛИТИКИ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Meia Moldura 2">
            <a:extLst>
              <a:ext uri="{FF2B5EF4-FFF2-40B4-BE49-F238E27FC236}">
                <a16:creationId xmlns:a16="http://schemas.microsoft.com/office/drawing/2014/main" id="{982FE50C-5A44-39D3-BCA6-1B3DC31A2F79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5" name="Gráfico 4" descr="Lupa com preenchimento sólido">
            <a:extLst>
              <a:ext uri="{FF2B5EF4-FFF2-40B4-BE49-F238E27FC236}">
                <a16:creationId xmlns:a16="http://schemas.microsoft.com/office/drawing/2014/main" id="{1BD45AAA-E100-9AD9-9258-C316A077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2682" y="5370286"/>
            <a:ext cx="1487714" cy="148771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68E3754-A974-8761-3481-0DB03C11C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06" y="2498852"/>
            <a:ext cx="3330893" cy="217301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7839D3A-BC7F-BA95-2A4D-0024FA146F0B}"/>
              </a:ext>
            </a:extLst>
          </p:cNvPr>
          <p:cNvSpPr txBox="1"/>
          <p:nvPr/>
        </p:nvSpPr>
        <p:spPr>
          <a:xfrm>
            <a:off x="4147594" y="1639813"/>
            <a:ext cx="7315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Цель</a:t>
            </a:r>
            <a:endParaRPr lang="pt-PT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b="1" i="0" dirty="0">
                <a:solidFill>
                  <a:srgbClr val="424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Повысить квалификацию и переквалифицировать имеющуюся рабочую силу, сделать агропродовольственную экосистему более привлекательной для молодежи</a:t>
            </a:r>
            <a:r>
              <a:rPr lang="ru-RU" b="0" i="0" dirty="0">
                <a:solidFill>
                  <a:srgbClr val="424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обеспечив при этом карьеру и обучение в течение всей жизни как для работодателей, так и для работников.</a:t>
            </a:r>
          </a:p>
          <a:p>
            <a:pPr algn="just"/>
            <a:endParaRPr lang="en-US" dirty="0">
              <a:solidFill>
                <a:srgbClr val="4242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b="1" dirty="0">
                <a:solidFill>
                  <a:srgbClr val="4242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Инициатива</a:t>
            </a:r>
            <a:endParaRPr lang="en-US" b="1" dirty="0">
              <a:solidFill>
                <a:srgbClr val="4242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b="1" dirty="0">
              <a:solidFill>
                <a:srgbClr val="4242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0" i="0" dirty="0">
                <a:solidFill>
                  <a:srgbClr val="424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Инициатива «ПАКТ о НАВЫКАХ» </a:t>
            </a:r>
            <a:r>
              <a:rPr lang="ru-RU" b="1" i="0" dirty="0">
                <a:solidFill>
                  <a:srgbClr val="424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объединяет заинтересованные стороны, включая социальных партнеров ЕС, торговые ассоциации, компании, организации, предоставляющие профессиональное и образовательное обучение, и органы государственной власти</a:t>
            </a:r>
            <a:r>
              <a:rPr lang="ru-RU" b="0" i="0" dirty="0">
                <a:solidFill>
                  <a:srgbClr val="424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Ее цель - </a:t>
            </a:r>
            <a:r>
              <a:rPr lang="ru-RU" b="1" i="0" dirty="0">
                <a:solidFill>
                  <a:srgbClr val="424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обеспечить высочайшее качество профессионального образования и обучения</a:t>
            </a:r>
            <a:r>
              <a:rPr lang="ru-RU" b="0" i="0" dirty="0">
                <a:solidFill>
                  <a:srgbClr val="424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повышение квалификации и переквалификацию европейской рабочей силы во всех экосистемах Промышленной стратегии ЕС, включая агропродовольственную экосистему.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FC5B3F3-E22D-A252-A7DC-3E05913EE79E}"/>
              </a:ext>
            </a:extLst>
          </p:cNvPr>
          <p:cNvSpPr txBox="1"/>
          <p:nvPr/>
        </p:nvSpPr>
        <p:spPr>
          <a:xfrm>
            <a:off x="435429" y="6291943"/>
            <a:ext cx="3015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Источник</a:t>
            </a: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FoodDrinkEurope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5016C-553C-4C88-A360-2DCA6E67EAF0}"/>
              </a:ext>
            </a:extLst>
          </p:cNvPr>
          <p:cNvSpPr txBox="1"/>
          <p:nvPr/>
        </p:nvSpPr>
        <p:spPr>
          <a:xfrm>
            <a:off x="805540" y="3322121"/>
            <a:ext cx="3254559" cy="1261884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ahnschrift Light" panose="020B0502040204020203" pitchFamily="34" charset="0"/>
              </a:rPr>
              <a:t>Пакт о навыках для </a:t>
            </a:r>
            <a:r>
              <a:rPr lang="ru-RU" sz="2000" b="1" dirty="0">
                <a:solidFill>
                  <a:srgbClr val="92D050"/>
                </a:solidFill>
                <a:latin typeface="Bahnschrift Light" panose="020B0502040204020203" pitchFamily="34" charset="0"/>
              </a:rPr>
              <a:t>агропродовольственной</a:t>
            </a:r>
            <a:r>
              <a:rPr lang="ru-RU" sz="2800" dirty="0">
                <a:latin typeface="Bahnschrift Light" panose="020B0502040204020203" pitchFamily="34" charset="0"/>
              </a:rPr>
              <a:t> </a:t>
            </a:r>
            <a:r>
              <a:rPr lang="ru-RU" sz="2400" dirty="0">
                <a:latin typeface="Bahnschrift Light" panose="020B0502040204020203" pitchFamily="34" charset="0"/>
              </a:rPr>
              <a:t>экосистемы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944729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96C3CBC-53FA-1FB6-45FB-84865CFF18A9}"/>
              </a:ext>
            </a:extLst>
          </p:cNvPr>
          <p:cNvSpPr txBox="1"/>
          <p:nvPr/>
        </p:nvSpPr>
        <p:spPr>
          <a:xfrm>
            <a:off x="805541" y="797862"/>
            <a:ext cx="9549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ТРЕНДЫ и ПОЛИТИКИ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Meia Moldura 2">
            <a:extLst>
              <a:ext uri="{FF2B5EF4-FFF2-40B4-BE49-F238E27FC236}">
                <a16:creationId xmlns:a16="http://schemas.microsoft.com/office/drawing/2014/main" id="{982FE50C-5A44-39D3-BCA6-1B3DC31A2F79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5" name="Gráfico 4" descr="Lupa com preenchimento sólido">
            <a:extLst>
              <a:ext uri="{FF2B5EF4-FFF2-40B4-BE49-F238E27FC236}">
                <a16:creationId xmlns:a16="http://schemas.microsoft.com/office/drawing/2014/main" id="{1BD45AAA-E100-9AD9-9258-C316A077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2682" y="5370286"/>
            <a:ext cx="1487714" cy="148771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68E3754-A974-8761-3481-0DB03C11C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06" y="2498852"/>
            <a:ext cx="3330893" cy="217301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7839D3A-BC7F-BA95-2A4D-0024FA146F0B}"/>
              </a:ext>
            </a:extLst>
          </p:cNvPr>
          <p:cNvSpPr txBox="1"/>
          <p:nvPr/>
        </p:nvSpPr>
        <p:spPr>
          <a:xfrm>
            <a:off x="4474303" y="1323199"/>
            <a:ext cx="731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Амбиции</a:t>
            </a:r>
            <a:endParaRPr lang="pt-PT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Партнёрство для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424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разработки совместной стратегии по разработке и реализации отраслевых учебных программ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424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разработки системы мониторинга конкретных ключевых показателей эффективности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4242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b="1" dirty="0">
                <a:solidFill>
                  <a:srgbClr val="4242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Рамка для</a:t>
            </a:r>
            <a:r>
              <a:rPr lang="en-US" b="1" i="0" dirty="0">
                <a:solidFill>
                  <a:srgbClr val="424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endParaRPr lang="en-US" b="0" i="0" dirty="0">
              <a:solidFill>
                <a:srgbClr val="42424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242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b="0" i="0" dirty="0">
                <a:solidFill>
                  <a:srgbClr val="424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беспечения адаптации фермерских хозяйств и предприятий пищевой промышленности к рынку труда</a:t>
            </a:r>
            <a:endParaRPr lang="en-US" dirty="0">
              <a:solidFill>
                <a:srgbClr val="4242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b="1" i="0" dirty="0">
                <a:solidFill>
                  <a:srgbClr val="424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Обучение, проводимое в рамках партнерства, будет сосредоточено на удовлетворение потребностей операторов и работников пищевой промышленности.</a:t>
            </a:r>
            <a:endParaRPr lang="pt-PT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56D5490-8096-11EB-7FB4-3A8EC8DB571F}"/>
              </a:ext>
            </a:extLst>
          </p:cNvPr>
          <p:cNvSpPr txBox="1"/>
          <p:nvPr/>
        </p:nvSpPr>
        <p:spPr>
          <a:xfrm>
            <a:off x="435429" y="6291943"/>
            <a:ext cx="3015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Источник</a:t>
            </a: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FoodDrinkEurope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2E237B-BBF2-4853-AF2C-7382089B9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41" y="3319826"/>
            <a:ext cx="3316511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49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96C3CBC-53FA-1FB6-45FB-84865CFF18A9}"/>
              </a:ext>
            </a:extLst>
          </p:cNvPr>
          <p:cNvSpPr txBox="1"/>
          <p:nvPr/>
        </p:nvSpPr>
        <p:spPr>
          <a:xfrm>
            <a:off x="805540" y="797862"/>
            <a:ext cx="9797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ТРЕНДЫ и ПОЛИТИКИ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Meia Moldura 2">
            <a:extLst>
              <a:ext uri="{FF2B5EF4-FFF2-40B4-BE49-F238E27FC236}">
                <a16:creationId xmlns:a16="http://schemas.microsoft.com/office/drawing/2014/main" id="{982FE50C-5A44-39D3-BCA6-1B3DC31A2F79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5" name="Gráfico 4" descr="Lupa com preenchimento sólido">
            <a:extLst>
              <a:ext uri="{FF2B5EF4-FFF2-40B4-BE49-F238E27FC236}">
                <a16:creationId xmlns:a16="http://schemas.microsoft.com/office/drawing/2014/main" id="{1BD45AAA-E100-9AD9-9258-C316A077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2682" y="5370286"/>
            <a:ext cx="1487714" cy="148771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E90B844-CD0F-8833-F3BC-70942E5FA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25" y="1802854"/>
            <a:ext cx="6762750" cy="45857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7CB672C-C0D0-43CE-F2C8-B53D39BF9FEF}"/>
              </a:ext>
            </a:extLst>
          </p:cNvPr>
          <p:cNvSpPr txBox="1"/>
          <p:nvPr/>
        </p:nvSpPr>
        <p:spPr>
          <a:xfrm>
            <a:off x="435429" y="6291943"/>
            <a:ext cx="3015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Источник</a:t>
            </a: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FoodDrinkEurope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2FB4B9-4084-48BD-8450-0C38446AAF15}"/>
              </a:ext>
            </a:extLst>
          </p:cNvPr>
          <p:cNvSpPr txBox="1"/>
          <p:nvPr/>
        </p:nvSpPr>
        <p:spPr>
          <a:xfrm>
            <a:off x="5367646" y="2002967"/>
            <a:ext cx="345571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Масштабное партнёрство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1A799A-647E-4750-99BD-30D6654BF57C}"/>
              </a:ext>
            </a:extLst>
          </p:cNvPr>
          <p:cNvSpPr txBox="1"/>
          <p:nvPr/>
        </p:nvSpPr>
        <p:spPr>
          <a:xfrm>
            <a:off x="4827318" y="2510081"/>
            <a:ext cx="453637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4">
                    <a:lumMod val="50000"/>
                  </a:schemeClr>
                </a:solidFill>
              </a:rPr>
              <a:t>Пакт о навыках в строительстве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07282B-8A3D-4215-B7A3-F2039004FE9E}"/>
              </a:ext>
            </a:extLst>
          </p:cNvPr>
          <p:cNvSpPr txBox="1"/>
          <p:nvPr/>
        </p:nvSpPr>
        <p:spPr>
          <a:xfrm>
            <a:off x="4827318" y="2924862"/>
            <a:ext cx="453637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Партнерство в области аэрокосмических и оборонных навыков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A3EAD5-00F1-4517-BC67-32CFA89083F9}"/>
              </a:ext>
            </a:extLst>
          </p:cNvPr>
          <p:cNvSpPr txBox="1"/>
          <p:nvPr/>
        </p:nvSpPr>
        <p:spPr>
          <a:xfrm>
            <a:off x="4827317" y="3299630"/>
            <a:ext cx="453637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4">
                    <a:lumMod val="50000"/>
                  </a:schemeClr>
                </a:solidFill>
              </a:rPr>
              <a:t>Альянс автомобильных навыков</a:t>
            </a:r>
          </a:p>
        </p:txBody>
      </p:sp>
    </p:spTree>
    <p:extLst>
      <p:ext uri="{BB962C8B-B14F-4D97-AF65-F5344CB8AC3E}">
        <p14:creationId xmlns:p14="http://schemas.microsoft.com/office/powerpoint/2010/main" val="2936110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96C3CBC-53FA-1FB6-45FB-84865CFF18A9}"/>
              </a:ext>
            </a:extLst>
          </p:cNvPr>
          <p:cNvSpPr txBox="1"/>
          <p:nvPr/>
        </p:nvSpPr>
        <p:spPr>
          <a:xfrm>
            <a:off x="769914" y="767085"/>
            <a:ext cx="9832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ТРЕНДЫ и ПОЛИТИКИ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Meia Moldura 2">
            <a:extLst>
              <a:ext uri="{FF2B5EF4-FFF2-40B4-BE49-F238E27FC236}">
                <a16:creationId xmlns:a16="http://schemas.microsoft.com/office/drawing/2014/main" id="{982FE50C-5A44-39D3-BCA6-1B3DC31A2F79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5" name="Gráfico 4" descr="Lupa com preenchimento sólido">
            <a:extLst>
              <a:ext uri="{FF2B5EF4-FFF2-40B4-BE49-F238E27FC236}">
                <a16:creationId xmlns:a16="http://schemas.microsoft.com/office/drawing/2014/main" id="{1BD45AAA-E100-9AD9-9258-C316A077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2682" y="5370286"/>
            <a:ext cx="1487714" cy="148771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7CB672C-C0D0-43CE-F2C8-B53D39BF9FEF}"/>
              </a:ext>
            </a:extLst>
          </p:cNvPr>
          <p:cNvSpPr txBox="1"/>
          <p:nvPr/>
        </p:nvSpPr>
        <p:spPr>
          <a:xfrm>
            <a:off x="435429" y="6291943"/>
            <a:ext cx="3015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Источник</a:t>
            </a:r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FoodDrinkEurope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30DE25B-4C54-ADD0-5D3B-78770D494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834" y="1694159"/>
            <a:ext cx="6576332" cy="43768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9EF13C-076B-4174-93A1-200D8C3D4BE3}"/>
              </a:ext>
            </a:extLst>
          </p:cNvPr>
          <p:cNvSpPr txBox="1"/>
          <p:nvPr/>
        </p:nvSpPr>
        <p:spPr>
          <a:xfrm>
            <a:off x="4586535" y="1678271"/>
            <a:ext cx="479763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C9900"/>
                </a:solidFill>
              </a:rPr>
              <a:t>Структура Управления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0F1B0C-B324-4764-A558-5180B81D87A2}"/>
              </a:ext>
            </a:extLst>
          </p:cNvPr>
          <p:cNvSpPr txBox="1"/>
          <p:nvPr/>
        </p:nvSpPr>
        <p:spPr>
          <a:xfrm>
            <a:off x="2807834" y="2967335"/>
            <a:ext cx="145141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Распространение и коммуникация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A5434-9296-4C3B-8F94-5250305DA205}"/>
              </a:ext>
            </a:extLst>
          </p:cNvPr>
          <p:cNvSpPr txBox="1"/>
          <p:nvPr/>
        </p:nvSpPr>
        <p:spPr>
          <a:xfrm>
            <a:off x="2807834" y="3830398"/>
            <a:ext cx="134853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Продвижение и нетворкинг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B9EAF5-A8BC-4728-9DC3-8D5E89687DA1}"/>
              </a:ext>
            </a:extLst>
          </p:cNvPr>
          <p:cNvSpPr txBox="1"/>
          <p:nvPr/>
        </p:nvSpPr>
        <p:spPr>
          <a:xfrm>
            <a:off x="2807834" y="4693461"/>
            <a:ext cx="145141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Прогнозирование,</a:t>
            </a:r>
          </a:p>
          <a:p>
            <a:r>
              <a:rPr lang="en-US" sz="1200" dirty="0"/>
              <a:t>KPI</a:t>
            </a:r>
            <a:r>
              <a:rPr lang="ru-RU" sz="1200" dirty="0"/>
              <a:t> и мониторинг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05977-42C8-49FD-9395-AC90224C85DD}"/>
              </a:ext>
            </a:extLst>
          </p:cNvPr>
          <p:cNvSpPr txBox="1"/>
          <p:nvPr/>
        </p:nvSpPr>
        <p:spPr>
          <a:xfrm>
            <a:off x="2807834" y="5419032"/>
            <a:ext cx="134853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Социальный диалог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5D965B-E19A-47EE-A966-66F296A1FF1C}"/>
              </a:ext>
            </a:extLst>
          </p:cNvPr>
          <p:cNvSpPr txBox="1"/>
          <p:nvPr/>
        </p:nvSpPr>
        <p:spPr>
          <a:xfrm>
            <a:off x="4586535" y="4292063"/>
            <a:ext cx="651750" cy="3847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950" dirty="0"/>
              <a:t>Рабочие группы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EF2659-CBC8-4A9A-8113-9A6B9AAFEEC7}"/>
              </a:ext>
            </a:extLst>
          </p:cNvPr>
          <p:cNvSpPr txBox="1"/>
          <p:nvPr/>
        </p:nvSpPr>
        <p:spPr>
          <a:xfrm>
            <a:off x="5542002" y="3354696"/>
            <a:ext cx="553998" cy="1055790"/>
          </a:xfrm>
          <a:prstGeom prst="rect">
            <a:avLst/>
          </a:prstGeom>
          <a:solidFill>
            <a:srgbClr val="CC66FF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ru-RU" sz="1200" dirty="0"/>
              <a:t>Флагманские проекты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4CACA-724B-49A1-BBD0-47F5FCE69CB0}"/>
              </a:ext>
            </a:extLst>
          </p:cNvPr>
          <p:cNvSpPr txBox="1"/>
          <p:nvPr/>
        </p:nvSpPr>
        <p:spPr>
          <a:xfrm>
            <a:off x="6481332" y="3153290"/>
            <a:ext cx="1451418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Центральная группа</a:t>
            </a:r>
          </a:p>
          <a:p>
            <a:pPr algn="ctr"/>
            <a:endParaRPr lang="ru-RU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5FCE5C-FF4C-45A4-BC2F-9FA9C64B06EA}"/>
              </a:ext>
            </a:extLst>
          </p:cNvPr>
          <p:cNvSpPr txBox="1"/>
          <p:nvPr/>
        </p:nvSpPr>
        <p:spPr>
          <a:xfrm>
            <a:off x="6217318" y="3943857"/>
            <a:ext cx="1869778" cy="73866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endParaRPr lang="ru-RU" sz="1400" dirty="0"/>
          </a:p>
          <a:p>
            <a:pPr algn="ctr"/>
            <a:r>
              <a:rPr lang="ru-RU" sz="1400" dirty="0"/>
              <a:t>Пакт о навыках</a:t>
            </a:r>
          </a:p>
          <a:p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918104-1B3B-4457-9E7A-E22E1252D3DD}"/>
              </a:ext>
            </a:extLst>
          </p:cNvPr>
          <p:cNvSpPr txBox="1"/>
          <p:nvPr/>
        </p:nvSpPr>
        <p:spPr>
          <a:xfrm>
            <a:off x="8341950" y="4061230"/>
            <a:ext cx="97643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Службы поддержки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83D40-24F4-4E5F-9887-223145C19EF2}"/>
              </a:ext>
            </a:extLst>
          </p:cNvPr>
          <p:cNvSpPr txBox="1"/>
          <p:nvPr/>
        </p:nvSpPr>
        <p:spPr>
          <a:xfrm>
            <a:off x="4570885" y="2530217"/>
            <a:ext cx="3611214" cy="461665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Координаторы</a:t>
            </a:r>
          </a:p>
          <a:p>
            <a:pPr algn="ctr"/>
            <a:r>
              <a:rPr lang="en-US" sz="1200" dirty="0" err="1"/>
              <a:t>FoodDrinkEurope</a:t>
            </a:r>
            <a:r>
              <a:rPr lang="en-US" sz="1200" dirty="0"/>
              <a:t>&amp; Copa-</a:t>
            </a:r>
            <a:r>
              <a:rPr lang="en-US" sz="1200" dirty="0" err="1"/>
              <a:t>Cogeca</a:t>
            </a:r>
            <a:endParaRPr lang="ru-RU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1F79ED-59AE-42A2-90CC-34D7726BA32B}"/>
              </a:ext>
            </a:extLst>
          </p:cNvPr>
          <p:cNvSpPr txBox="1"/>
          <p:nvPr/>
        </p:nvSpPr>
        <p:spPr>
          <a:xfrm>
            <a:off x="5877636" y="4972086"/>
            <a:ext cx="1781299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Национальные и Региональные</a:t>
            </a:r>
            <a:r>
              <a:rPr lang="en-US" sz="1400" dirty="0"/>
              <a:t> P4S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98316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Uma imagem com mapa, texto, atlas&#10;&#10;Descrição gerada automaticamente">
            <a:extLst>
              <a:ext uri="{FF2B5EF4-FFF2-40B4-BE49-F238E27FC236}">
                <a16:creationId xmlns:a16="http://schemas.microsoft.com/office/drawing/2014/main" id="{5FCFFEFF-FBFA-19C9-9D31-E6042B636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95"/>
            <a:ext cx="12192000" cy="433033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FA89BF3-E780-30E0-B7F4-66FF27F7B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39" y="5510847"/>
            <a:ext cx="2013857" cy="11327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94B5D39-9BB9-1850-0658-26551EBF9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944" y="5532120"/>
            <a:ext cx="2265589" cy="113279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640B0D0-D0D5-7FB1-6601-4B338618CBF5}"/>
              </a:ext>
            </a:extLst>
          </p:cNvPr>
          <p:cNvSpPr txBox="1"/>
          <p:nvPr/>
        </p:nvSpPr>
        <p:spPr>
          <a:xfrm>
            <a:off x="2220686" y="5754080"/>
            <a:ext cx="775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СПАСИБО за ПРИГЛАШЕНИЕ</a:t>
            </a:r>
            <a:endParaRPr lang="pt-PT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Die besten Lissabon Tipps | Urlaubsguru.de">
            <a:extLst>
              <a:ext uri="{FF2B5EF4-FFF2-40B4-BE49-F238E27FC236}">
                <a16:creationId xmlns:a16="http://schemas.microsoft.com/office/drawing/2014/main" id="{A926B610-45F3-7A20-A3D5-A1D2457C0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1792735"/>
            <a:ext cx="2934779" cy="195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shkent and Sport Development - Tashkent 2015">
            <a:extLst>
              <a:ext uri="{FF2B5EF4-FFF2-40B4-BE49-F238E27FC236}">
                <a16:creationId xmlns:a16="http://schemas.microsoft.com/office/drawing/2014/main" id="{97F20E4A-81FE-DDAD-D9F3-F7B0E13B8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628" y="1792735"/>
            <a:ext cx="3425371" cy="192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998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96C3CBC-53FA-1FB6-45FB-84865CFF18A9}"/>
              </a:ext>
            </a:extLst>
          </p:cNvPr>
          <p:cNvSpPr txBox="1"/>
          <p:nvPr/>
        </p:nvSpPr>
        <p:spPr>
          <a:xfrm>
            <a:off x="794657" y="326571"/>
            <a:ext cx="7674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ПРЕДСТАВЛЯЕМ НАШУ МОДЕЛЬ</a:t>
            </a:r>
            <a:endParaRPr lang="pt-PT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D15C31D-777E-0D3F-A330-D66656393E0F}"/>
              </a:ext>
            </a:extLst>
          </p:cNvPr>
          <p:cNvGrpSpPr/>
          <p:nvPr/>
        </p:nvGrpSpPr>
        <p:grpSpPr>
          <a:xfrm>
            <a:off x="794657" y="1027030"/>
            <a:ext cx="10648042" cy="5418667"/>
            <a:chOff x="359229" y="719666"/>
            <a:chExt cx="10648042" cy="5418667"/>
          </a:xfrm>
        </p:grpSpPr>
        <p:graphicFrame>
          <p:nvGraphicFramePr>
            <p:cNvPr id="12" name="Diagrama 11">
              <a:extLst>
                <a:ext uri="{FF2B5EF4-FFF2-40B4-BE49-F238E27FC236}">
                  <a16:creationId xmlns:a16="http://schemas.microsoft.com/office/drawing/2014/main" id="{734EE761-6184-AD5C-E287-558CDCFDE35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26724208"/>
                </p:ext>
              </p:extLst>
            </p:nvPr>
          </p:nvGraphicFramePr>
          <p:xfrm>
            <a:off x="1620157" y="719666"/>
            <a:ext cx="9387114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AA3FAAD9-B7D2-FAFB-E64F-F041032C7BF4}"/>
                </a:ext>
              </a:extLst>
            </p:cNvPr>
            <p:cNvSpPr/>
            <p:nvPr/>
          </p:nvSpPr>
          <p:spPr>
            <a:xfrm>
              <a:off x="359229" y="719666"/>
              <a:ext cx="979714" cy="541866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E01D489A-6F0B-8872-16AE-2626F518069F}"/>
                </a:ext>
              </a:extLst>
            </p:cNvPr>
            <p:cNvSpPr txBox="1"/>
            <p:nvPr/>
          </p:nvSpPr>
          <p:spPr>
            <a:xfrm>
              <a:off x="487133" y="719666"/>
              <a:ext cx="640443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Ф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А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С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Р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О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В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А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Е</a:t>
              </a:r>
              <a:endParaRPr lang="pt-PT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Gráfico 14" descr="Lupa com preenchimento sólido">
              <a:extLst>
                <a:ext uri="{FF2B5EF4-FFF2-40B4-BE49-F238E27FC236}">
                  <a16:creationId xmlns:a16="http://schemas.microsoft.com/office/drawing/2014/main" id="{21C500A6-8B36-27DE-CB23-81C4D3C6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91699" y="770765"/>
              <a:ext cx="914400" cy="914400"/>
            </a:xfrm>
            <a:prstGeom prst="rect">
              <a:avLst/>
            </a:prstGeom>
          </p:spPr>
        </p:pic>
        <p:pic>
          <p:nvPicPr>
            <p:cNvPr id="16" name="Gráfico 15" descr="Diploma de curso com preenchimento sólido">
              <a:extLst>
                <a:ext uri="{FF2B5EF4-FFF2-40B4-BE49-F238E27FC236}">
                  <a16:creationId xmlns:a16="http://schemas.microsoft.com/office/drawing/2014/main" id="{05A433E6-8776-48E7-074D-10C71301F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39087" y="3393623"/>
              <a:ext cx="914400" cy="914400"/>
            </a:xfrm>
            <a:prstGeom prst="rect">
              <a:avLst/>
            </a:prstGeom>
          </p:spPr>
        </p:pic>
        <p:pic>
          <p:nvPicPr>
            <p:cNvPr id="17" name="Gráfico 16" descr="Ambição com preenchimento sólido">
              <a:extLst>
                <a:ext uri="{FF2B5EF4-FFF2-40B4-BE49-F238E27FC236}">
                  <a16:creationId xmlns:a16="http://schemas.microsoft.com/office/drawing/2014/main" id="{411B2D2D-F8AE-D2BA-47D5-2B7A0CFE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788073" y="4762959"/>
              <a:ext cx="816428" cy="816428"/>
            </a:xfrm>
            <a:prstGeom prst="rect">
              <a:avLst/>
            </a:prstGeom>
          </p:spPr>
        </p:pic>
        <p:pic>
          <p:nvPicPr>
            <p:cNvPr id="18" name="Gráfico 17" descr="Peças de um puzzle com preenchimento sólido">
              <a:extLst>
                <a:ext uri="{FF2B5EF4-FFF2-40B4-BE49-F238E27FC236}">
                  <a16:creationId xmlns:a16="http://schemas.microsoft.com/office/drawing/2014/main" id="{9DBF0160-34D9-5722-19B6-03BEB4A4B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789886" y="2082194"/>
              <a:ext cx="914400" cy="914400"/>
            </a:xfrm>
            <a:prstGeom prst="rect">
              <a:avLst/>
            </a:prstGeom>
          </p:spPr>
        </p:pic>
      </p:grp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C08FAC9B-FDDC-81E1-D804-939B088CB273}"/>
              </a:ext>
            </a:extLst>
          </p:cNvPr>
          <p:cNvCxnSpPr>
            <a:cxnSpLocks/>
          </p:cNvCxnSpPr>
          <p:nvPr/>
        </p:nvCxnSpPr>
        <p:spPr>
          <a:xfrm>
            <a:off x="8575964" y="1262025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5B72412E-2A8E-E833-E9AC-BD7D6A3292DF}"/>
              </a:ext>
            </a:extLst>
          </p:cNvPr>
          <p:cNvCxnSpPr>
            <a:cxnSpLocks/>
          </p:cNvCxnSpPr>
          <p:nvPr/>
        </p:nvCxnSpPr>
        <p:spPr>
          <a:xfrm>
            <a:off x="7456715" y="2665789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B4357236-BFD0-DE78-C2B6-DD89DE5DA91C}"/>
              </a:ext>
            </a:extLst>
          </p:cNvPr>
          <p:cNvCxnSpPr>
            <a:cxnSpLocks/>
          </p:cNvCxnSpPr>
          <p:nvPr/>
        </p:nvCxnSpPr>
        <p:spPr>
          <a:xfrm>
            <a:off x="7456715" y="4015321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693DAFC7-1ADD-1846-C9C5-66E9EC000495}"/>
              </a:ext>
            </a:extLst>
          </p:cNvPr>
          <p:cNvCxnSpPr>
            <a:cxnSpLocks/>
          </p:cNvCxnSpPr>
          <p:nvPr/>
        </p:nvCxnSpPr>
        <p:spPr>
          <a:xfrm>
            <a:off x="7456715" y="5297568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5122C658-2572-A69B-B5E3-F10328F0291C}"/>
              </a:ext>
            </a:extLst>
          </p:cNvPr>
          <p:cNvSpPr txBox="1"/>
          <p:nvPr/>
        </p:nvSpPr>
        <p:spPr>
          <a:xfrm>
            <a:off x="8569777" y="1253390"/>
            <a:ext cx="179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ИСПОЛЬЗОВАНИЕ ИНФОРМАЦИЮ 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EE9531-3D50-3517-5FE5-0D6C545D2220}"/>
              </a:ext>
            </a:extLst>
          </p:cNvPr>
          <p:cNvSpPr txBox="1"/>
          <p:nvPr/>
        </p:nvSpPr>
        <p:spPr>
          <a:xfrm>
            <a:off x="7614560" y="2785411"/>
            <a:ext cx="2654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РАЗРАБОТКА СЦЕНАРИЯ 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2F985FF-C6F3-1823-ECEF-D26CC86D6FF1}"/>
              </a:ext>
            </a:extLst>
          </p:cNvPr>
          <p:cNvSpPr txBox="1"/>
          <p:nvPr/>
        </p:nvSpPr>
        <p:spPr>
          <a:xfrm>
            <a:off x="7859487" y="4075436"/>
            <a:ext cx="226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ДЕЙСТВИЯ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F4BC849-60EA-5413-8403-B721D47966C8}"/>
              </a:ext>
            </a:extLst>
          </p:cNvPr>
          <p:cNvSpPr txBox="1"/>
          <p:nvPr/>
        </p:nvSpPr>
        <p:spPr>
          <a:xfrm>
            <a:off x="7859487" y="5362614"/>
            <a:ext cx="226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УЛУЧШЕНИЕ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884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Peças de um puzzle com preenchimento sólido">
            <a:extLst>
              <a:ext uri="{FF2B5EF4-FFF2-40B4-BE49-F238E27FC236}">
                <a16:creationId xmlns:a16="http://schemas.microsoft.com/office/drawing/2014/main" id="{0DE3A231-AF0C-F2A7-8046-C9EB8344A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5200" y="5371200"/>
            <a:ext cx="1486800" cy="1486800"/>
          </a:xfrm>
          <a:prstGeom prst="rect">
            <a:avLst/>
          </a:prstGeom>
        </p:spPr>
      </p:pic>
      <p:sp>
        <p:nvSpPr>
          <p:cNvPr id="7" name="Meia Moldura 6">
            <a:extLst>
              <a:ext uri="{FF2B5EF4-FFF2-40B4-BE49-F238E27FC236}">
                <a16:creationId xmlns:a16="http://schemas.microsoft.com/office/drawing/2014/main" id="{B3B4A683-71DD-52C4-CCA9-A7FA89412492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6C18A6-9CFB-AD52-150A-C1421F3C379B}"/>
              </a:ext>
            </a:extLst>
          </p:cNvPr>
          <p:cNvSpPr txBox="1"/>
          <p:nvPr/>
        </p:nvSpPr>
        <p:spPr>
          <a:xfrm>
            <a:off x="805540" y="797862"/>
            <a:ext cx="9537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СОЗДАНИЕ ПРОФИЛЕЙ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A7E2102-4934-DA54-AEE2-D4A67892E0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8886346"/>
              </p:ext>
            </p:extLst>
          </p:nvPr>
        </p:nvGraphicFramePr>
        <p:xfrm>
          <a:off x="2024741" y="1621972"/>
          <a:ext cx="7917543" cy="5052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64519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Peças de um puzzle com preenchimento sólido">
            <a:extLst>
              <a:ext uri="{FF2B5EF4-FFF2-40B4-BE49-F238E27FC236}">
                <a16:creationId xmlns:a16="http://schemas.microsoft.com/office/drawing/2014/main" id="{0DE3A231-AF0C-F2A7-8046-C9EB8344A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5200" y="5371200"/>
            <a:ext cx="1486800" cy="1486800"/>
          </a:xfrm>
          <a:prstGeom prst="rect">
            <a:avLst/>
          </a:prstGeom>
        </p:spPr>
      </p:pic>
      <p:sp>
        <p:nvSpPr>
          <p:cNvPr id="7" name="Meia Moldura 6">
            <a:extLst>
              <a:ext uri="{FF2B5EF4-FFF2-40B4-BE49-F238E27FC236}">
                <a16:creationId xmlns:a16="http://schemas.microsoft.com/office/drawing/2014/main" id="{B3B4A683-71DD-52C4-CCA9-A7FA89412492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6C18A6-9CFB-AD52-150A-C1421F3C379B}"/>
              </a:ext>
            </a:extLst>
          </p:cNvPr>
          <p:cNvSpPr txBox="1"/>
          <p:nvPr/>
        </p:nvSpPr>
        <p:spPr>
          <a:xfrm>
            <a:off x="805540" y="797862"/>
            <a:ext cx="914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СОЗДАНИЕ ПРОФИЛЕЙ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CAFA141-F971-8A3F-16CD-769C274EC678}"/>
              </a:ext>
            </a:extLst>
          </p:cNvPr>
          <p:cNvSpPr txBox="1"/>
          <p:nvPr/>
        </p:nvSpPr>
        <p:spPr>
          <a:xfrm>
            <a:off x="903514" y="1937657"/>
            <a:ext cx="9633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Большие сценарии</a:t>
            </a:r>
            <a:endParaRPr lang="en-US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F6A0D8A-CD2E-A905-9631-124F73151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15" y="2811606"/>
            <a:ext cx="2307771" cy="152877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84A7B48-CBFF-3CE5-71E5-99E853E38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074" y="2827142"/>
            <a:ext cx="2339777" cy="152877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ACB64E9-BFA4-F1F5-B303-61C874658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0404" y="2827142"/>
            <a:ext cx="2339777" cy="155985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0912647-263F-3F99-C576-B3551C9F77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1239" y="2796068"/>
            <a:ext cx="2339777" cy="155985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9CA90C2-F166-6DA2-4A76-4E63555F423A}"/>
              </a:ext>
            </a:extLst>
          </p:cNvPr>
          <p:cNvSpPr txBox="1"/>
          <p:nvPr/>
        </p:nvSpPr>
        <p:spPr>
          <a:xfrm>
            <a:off x="674915" y="4561114"/>
            <a:ext cx="230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ЦИФРОВОЙ ПЕРЕХОД</a:t>
            </a:r>
            <a:endParaRPr lang="pt-PT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9CAA27C-4CA6-7795-CF05-2AF3678E988D}"/>
              </a:ext>
            </a:extLst>
          </p:cNvPr>
          <p:cNvSpPr txBox="1"/>
          <p:nvPr/>
        </p:nvSpPr>
        <p:spPr>
          <a:xfrm>
            <a:off x="3412671" y="4561114"/>
            <a:ext cx="230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ЭКОЛОГИЧЕСКАЯ УСТОЙЧИВОСТЬ</a:t>
            </a:r>
            <a:endParaRPr lang="pt-PT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BE1F20F-22D9-A245-A6AA-B3FCEDF37FE2}"/>
              </a:ext>
            </a:extLst>
          </p:cNvPr>
          <p:cNvSpPr txBox="1"/>
          <p:nvPr/>
        </p:nvSpPr>
        <p:spPr>
          <a:xfrm>
            <a:off x="6293245" y="4561113"/>
            <a:ext cx="230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R&amp;D</a:t>
            </a:r>
          </a:p>
          <a:p>
            <a:pPr algn="ctr"/>
            <a:r>
              <a:rPr lang="ru-RU" dirty="0"/>
              <a:t>ИННОВАЦИИ</a:t>
            </a:r>
            <a:endParaRPr lang="pt-PT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08C492D-335E-C001-1DDA-97C9FB96D9FE}"/>
              </a:ext>
            </a:extLst>
          </p:cNvPr>
          <p:cNvSpPr txBox="1"/>
          <p:nvPr/>
        </p:nvSpPr>
        <p:spPr>
          <a:xfrm>
            <a:off x="9086406" y="4561114"/>
            <a:ext cx="230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ПИЩЕВАЯ БЕЗОПАСНОСТЬ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20974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Peças de um puzzle com preenchimento sólido">
            <a:extLst>
              <a:ext uri="{FF2B5EF4-FFF2-40B4-BE49-F238E27FC236}">
                <a16:creationId xmlns:a16="http://schemas.microsoft.com/office/drawing/2014/main" id="{0DE3A231-AF0C-F2A7-8046-C9EB8344A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5200" y="5371200"/>
            <a:ext cx="1486800" cy="1486800"/>
          </a:xfrm>
          <a:prstGeom prst="rect">
            <a:avLst/>
          </a:prstGeom>
        </p:spPr>
      </p:pic>
      <p:sp>
        <p:nvSpPr>
          <p:cNvPr id="7" name="Meia Moldura 6">
            <a:extLst>
              <a:ext uri="{FF2B5EF4-FFF2-40B4-BE49-F238E27FC236}">
                <a16:creationId xmlns:a16="http://schemas.microsoft.com/office/drawing/2014/main" id="{B3B4A683-71DD-52C4-CCA9-A7FA89412492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6C18A6-9CFB-AD52-150A-C1421F3C379B}"/>
              </a:ext>
            </a:extLst>
          </p:cNvPr>
          <p:cNvSpPr txBox="1"/>
          <p:nvPr/>
        </p:nvSpPr>
        <p:spPr>
          <a:xfrm>
            <a:off x="805540" y="797862"/>
            <a:ext cx="9359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СОЗДАНИЕ ПРОФИЛЕЙ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CAFA141-F971-8A3F-16CD-769C274EC678}"/>
              </a:ext>
            </a:extLst>
          </p:cNvPr>
          <p:cNvSpPr txBox="1"/>
          <p:nvPr/>
        </p:nvSpPr>
        <p:spPr>
          <a:xfrm>
            <a:off x="936172" y="1687354"/>
            <a:ext cx="963385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Как оцениваются различные критерии </a:t>
            </a:r>
            <a:r>
              <a:rPr lang="en-US" sz="2400" dirty="0"/>
              <a:t>(</a:t>
            </a:r>
            <a:r>
              <a:rPr lang="ru-RU" sz="2400" dirty="0"/>
              <a:t>СИСТЕМА БАЛЛОВ</a:t>
            </a:r>
            <a:r>
              <a:rPr lang="en-US" sz="2400" dirty="0"/>
              <a:t>)</a:t>
            </a:r>
          </a:p>
          <a:p>
            <a:endParaRPr lang="en-US" sz="2400" b="0" i="0" dirty="0">
              <a:solidFill>
                <a:srgbClr val="4C4C4C"/>
              </a:solidFill>
              <a:effectLst/>
              <a:latin typeface="Manuale-Medium"/>
            </a:endParaRPr>
          </a:p>
          <a:p>
            <a:endParaRPr lang="en-US" sz="2400" dirty="0">
              <a:solidFill>
                <a:srgbClr val="4C4C4C"/>
              </a:solidFill>
              <a:latin typeface="Manuale-Medium"/>
            </a:endParaRPr>
          </a:p>
          <a:p>
            <a:pPr lvl="0"/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УРОВЕНЬ ПРИОРИТЕТОВ</a:t>
            </a:r>
            <a:r>
              <a:rPr lang="pt-P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основном на основе тенденций/политик</a:t>
            </a:r>
            <a:endParaRPr lang="pt-PT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pt-PT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pt-PT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ОЦЕНКА ВОЗДЕЙСТВИЯ</a:t>
            </a:r>
            <a:r>
              <a:rPr lang="pt-P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основном на основе тенденций</a:t>
            </a:r>
            <a:r>
              <a:rPr lang="pt-P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Заинтересованные стороны</a:t>
            </a:r>
            <a:endParaRPr lang="pt-PT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pt-PT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pt-PT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НАЛИЧИЕ ВРЕМЕНИ </a:t>
            </a:r>
            <a:r>
              <a:rPr lang="pt-P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основном на основе опыта</a:t>
            </a:r>
            <a:endParaRPr lang="pt-PT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pt-PT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pt-PT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ЧИСЛО СТАЖЁРОВ</a:t>
            </a:r>
            <a:r>
              <a:rPr lang="pt-P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основном на основе неформальных консультаций наших членов</a:t>
            </a:r>
            <a:endParaRPr lang="pt-PT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0" i="0" dirty="0">
              <a:solidFill>
                <a:srgbClr val="4C4C4C"/>
              </a:solidFill>
              <a:effectLst/>
              <a:latin typeface="Manuale-Medium"/>
            </a:endParaRPr>
          </a:p>
        </p:txBody>
      </p:sp>
    </p:spTree>
    <p:extLst>
      <p:ext uri="{BB962C8B-B14F-4D97-AF65-F5344CB8AC3E}">
        <p14:creationId xmlns:p14="http://schemas.microsoft.com/office/powerpoint/2010/main" val="360742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Peças de um puzzle com preenchimento sólido">
            <a:extLst>
              <a:ext uri="{FF2B5EF4-FFF2-40B4-BE49-F238E27FC236}">
                <a16:creationId xmlns:a16="http://schemas.microsoft.com/office/drawing/2014/main" id="{0DE3A231-AF0C-F2A7-8046-C9EB8344A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5200" y="5371200"/>
            <a:ext cx="1486800" cy="1486800"/>
          </a:xfrm>
          <a:prstGeom prst="rect">
            <a:avLst/>
          </a:prstGeom>
        </p:spPr>
      </p:pic>
      <p:sp>
        <p:nvSpPr>
          <p:cNvPr id="7" name="Meia Moldura 6">
            <a:extLst>
              <a:ext uri="{FF2B5EF4-FFF2-40B4-BE49-F238E27FC236}">
                <a16:creationId xmlns:a16="http://schemas.microsoft.com/office/drawing/2014/main" id="{B3B4A683-71DD-52C4-CCA9-A7FA89412492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6C18A6-9CFB-AD52-150A-C1421F3C379B}"/>
              </a:ext>
            </a:extLst>
          </p:cNvPr>
          <p:cNvSpPr txBox="1"/>
          <p:nvPr/>
        </p:nvSpPr>
        <p:spPr>
          <a:xfrm>
            <a:off x="571005" y="643483"/>
            <a:ext cx="11577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ПРОФИЛИ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государственный уровень)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CAFA141-F971-8A3F-16CD-769C274EC678}"/>
              </a:ext>
            </a:extLst>
          </p:cNvPr>
          <p:cNvSpPr txBox="1"/>
          <p:nvPr/>
        </p:nvSpPr>
        <p:spPr>
          <a:xfrm>
            <a:off x="807612" y="1196727"/>
            <a:ext cx="9633857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ANQEP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2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Национальное агентство по квалификациям и профессиональному образованию и обучению (ANQEP) является </a:t>
            </a:r>
            <a:r>
              <a:rPr lang="ru-RU" sz="2400" b="0" i="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государственным институтом, интегрированным в систему косвенного управления государством и обладающим административной, финансовой и педагогической автономией</a:t>
            </a:r>
            <a:r>
              <a:rPr lang="ru-RU" sz="2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ru-RU" sz="24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2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Миссия этого Агентства состоит в том, чтобы способствовать </a:t>
            </a:r>
            <a:r>
              <a:rPr lang="ru-RU" sz="2400" b="0" i="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повышению уровня квалификации молодежи и взрослых в Португалии</a:t>
            </a:r>
            <a:r>
              <a:rPr lang="ru-RU" sz="2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способствуя как растущему спросу на школьные и профессиональные квалификации (двойная сертификация) на </a:t>
            </a:r>
            <a:r>
              <a:rPr lang="ru-RU" sz="24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нетретичном</a:t>
            </a:r>
            <a:r>
              <a:rPr lang="ru-RU" sz="2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уровне, так и предложению начального </a:t>
            </a:r>
            <a:r>
              <a:rPr lang="ru-RU" sz="24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профессинального</a:t>
            </a:r>
            <a:r>
              <a:rPr lang="ru-RU" sz="2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образования   и обучения на протяжении всей жизни, которое является широко привлекательным, качественным и актуальным для рынка труда.</a:t>
            </a:r>
          </a:p>
          <a:p>
            <a:pPr algn="just"/>
            <a:endParaRPr lang="en-US" dirty="0">
              <a:solidFill>
                <a:srgbClr val="4C4C4C"/>
              </a:solidFill>
              <a:latin typeface="Manuale-Medium"/>
            </a:endParaRPr>
          </a:p>
          <a:p>
            <a:pPr algn="just"/>
            <a:endParaRPr lang="en-US" b="0" i="0" dirty="0">
              <a:solidFill>
                <a:srgbClr val="4C4C4C"/>
              </a:solidFill>
              <a:effectLst/>
              <a:latin typeface="Manuale-Medium"/>
            </a:endParaRPr>
          </a:p>
        </p:txBody>
      </p:sp>
    </p:spTree>
    <p:extLst>
      <p:ext uri="{BB962C8B-B14F-4D97-AF65-F5344CB8AC3E}">
        <p14:creationId xmlns:p14="http://schemas.microsoft.com/office/powerpoint/2010/main" val="3817671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Peças de um puzzle com preenchimento sólido">
            <a:extLst>
              <a:ext uri="{FF2B5EF4-FFF2-40B4-BE49-F238E27FC236}">
                <a16:creationId xmlns:a16="http://schemas.microsoft.com/office/drawing/2014/main" id="{0DE3A231-AF0C-F2A7-8046-C9EB8344A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5200" y="5371200"/>
            <a:ext cx="1486800" cy="1486800"/>
          </a:xfrm>
          <a:prstGeom prst="rect">
            <a:avLst/>
          </a:prstGeom>
        </p:spPr>
      </p:pic>
      <p:sp>
        <p:nvSpPr>
          <p:cNvPr id="7" name="Meia Moldura 6">
            <a:extLst>
              <a:ext uri="{FF2B5EF4-FFF2-40B4-BE49-F238E27FC236}">
                <a16:creationId xmlns:a16="http://schemas.microsoft.com/office/drawing/2014/main" id="{B3B4A683-71DD-52C4-CCA9-A7FA89412492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6C18A6-9CFB-AD52-150A-C1421F3C379B}"/>
              </a:ext>
            </a:extLst>
          </p:cNvPr>
          <p:cNvSpPr txBox="1"/>
          <p:nvPr/>
        </p:nvSpPr>
        <p:spPr>
          <a:xfrm>
            <a:off x="603660" y="703029"/>
            <a:ext cx="11588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ПРОФИЛИ (государственный уровень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CAFA141-F971-8A3F-16CD-769C274EC678}"/>
              </a:ext>
            </a:extLst>
          </p:cNvPr>
          <p:cNvSpPr txBox="1"/>
          <p:nvPr/>
        </p:nvSpPr>
        <p:spPr>
          <a:xfrm>
            <a:off x="903514" y="1937657"/>
            <a:ext cx="96338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ANQEP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400" b="0" i="0" dirty="0">
                <a:solidFill>
                  <a:srgbClr val="4C4C4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FIPA </a:t>
            </a:r>
            <a:r>
              <a:rPr lang="ru-RU" sz="2400" b="0" i="0" dirty="0">
                <a:solidFill>
                  <a:srgbClr val="4C4C4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является активным членом Отраслевого Совета по квалификациям </a:t>
            </a:r>
            <a:r>
              <a:rPr lang="en-US" sz="2400" b="0" i="0" dirty="0">
                <a:solidFill>
                  <a:srgbClr val="4C4C4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AGRIFOOD</a:t>
            </a:r>
            <a:endParaRPr lang="en-US" sz="2400" dirty="0">
              <a:solidFill>
                <a:srgbClr val="4C4C4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2400" b="0" i="0" dirty="0">
                <a:solidFill>
                  <a:srgbClr val="4C4C4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Национальный каталог квалификаций</a:t>
            </a:r>
            <a:r>
              <a:rPr lang="en-US" sz="2400" b="0" i="0" dirty="0">
                <a:solidFill>
                  <a:srgbClr val="4C4C4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25 </a:t>
            </a:r>
            <a:r>
              <a:rPr lang="ru-RU" sz="2400" b="0" i="0" dirty="0">
                <a:solidFill>
                  <a:srgbClr val="4C4C4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квалификаций</a:t>
            </a:r>
            <a:endParaRPr lang="en-US" sz="2400" b="0" i="0" dirty="0">
              <a:solidFill>
                <a:srgbClr val="4C4C4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dirty="0">
              <a:solidFill>
                <a:srgbClr val="4C4C4C"/>
              </a:solidFill>
              <a:latin typeface="Manuale-Medium"/>
            </a:endParaRPr>
          </a:p>
          <a:p>
            <a:pPr algn="just"/>
            <a:endParaRPr lang="en-US" b="0" i="0" dirty="0">
              <a:solidFill>
                <a:srgbClr val="4C4C4C"/>
              </a:solidFill>
              <a:effectLst/>
              <a:latin typeface="Manuale-Medium"/>
            </a:endParaRPr>
          </a:p>
          <a:p>
            <a:pPr algn="just"/>
            <a:endParaRPr lang="en-US" dirty="0">
              <a:solidFill>
                <a:srgbClr val="4C4C4C"/>
              </a:solidFill>
              <a:latin typeface="Manuale-Medium"/>
            </a:endParaRPr>
          </a:p>
          <a:p>
            <a:pPr algn="just"/>
            <a:endParaRPr lang="en-US" b="0" i="0" dirty="0">
              <a:solidFill>
                <a:srgbClr val="4C4C4C"/>
              </a:solidFill>
              <a:effectLst/>
              <a:latin typeface="Manuale-Medium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0C63626-187C-01C6-62E4-12F74E029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410" y="4039679"/>
            <a:ext cx="4531179" cy="207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78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Peças de um puzzle com preenchimento sólido">
            <a:extLst>
              <a:ext uri="{FF2B5EF4-FFF2-40B4-BE49-F238E27FC236}">
                <a16:creationId xmlns:a16="http://schemas.microsoft.com/office/drawing/2014/main" id="{0DE3A231-AF0C-F2A7-8046-C9EB8344A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5200" y="5371200"/>
            <a:ext cx="1486800" cy="1486800"/>
          </a:xfrm>
          <a:prstGeom prst="rect">
            <a:avLst/>
          </a:prstGeom>
        </p:spPr>
      </p:pic>
      <p:sp>
        <p:nvSpPr>
          <p:cNvPr id="7" name="Meia Moldura 6">
            <a:extLst>
              <a:ext uri="{FF2B5EF4-FFF2-40B4-BE49-F238E27FC236}">
                <a16:creationId xmlns:a16="http://schemas.microsoft.com/office/drawing/2014/main" id="{B3B4A683-71DD-52C4-CCA9-A7FA89412492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6C18A6-9CFB-AD52-150A-C1421F3C379B}"/>
              </a:ext>
            </a:extLst>
          </p:cNvPr>
          <p:cNvSpPr txBox="1"/>
          <p:nvPr/>
        </p:nvSpPr>
        <p:spPr>
          <a:xfrm>
            <a:off x="805541" y="797862"/>
            <a:ext cx="9731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ПРОФИЛИ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государственно-частный уровень)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CAFA141-F971-8A3F-16CD-769C274EC678}"/>
              </a:ext>
            </a:extLst>
          </p:cNvPr>
          <p:cNvSpPr txBox="1"/>
          <p:nvPr/>
        </p:nvSpPr>
        <p:spPr>
          <a:xfrm>
            <a:off x="903514" y="1937657"/>
            <a:ext cx="9633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АКАДЕМИЯ</a:t>
            </a:r>
            <a:endParaRPr lang="pt-PT" sz="24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Instituto Superior de Agronomia - most beautiful college campus | Agronomia">
            <a:extLst>
              <a:ext uri="{FF2B5EF4-FFF2-40B4-BE49-F238E27FC236}">
                <a16:creationId xmlns:a16="http://schemas.microsoft.com/office/drawing/2014/main" id="{26483842-C293-A2F5-B647-9269D70D3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442" y="2002967"/>
            <a:ext cx="451485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ta: Movimento Para a Direita 4">
            <a:extLst>
              <a:ext uri="{FF2B5EF4-FFF2-40B4-BE49-F238E27FC236}">
                <a16:creationId xmlns:a16="http://schemas.microsoft.com/office/drawing/2014/main" id="{6FBA9EF7-4F91-DDC0-6C17-4A083CA28C5D}"/>
              </a:ext>
            </a:extLst>
          </p:cNvPr>
          <p:cNvSpPr/>
          <p:nvPr/>
        </p:nvSpPr>
        <p:spPr>
          <a:xfrm>
            <a:off x="4076700" y="3897086"/>
            <a:ext cx="1245053" cy="805543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BDFBB03-3BD3-3227-CD78-765254A45481}"/>
              </a:ext>
            </a:extLst>
          </p:cNvPr>
          <p:cNvSpPr txBox="1"/>
          <p:nvPr/>
        </p:nvSpPr>
        <p:spPr>
          <a:xfrm>
            <a:off x="237507" y="4067576"/>
            <a:ext cx="3839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Член школьного Совета</a:t>
            </a:r>
            <a:endParaRPr lang="pt-PT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380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96C3CBC-53FA-1FB6-45FB-84865CFF18A9}"/>
              </a:ext>
            </a:extLst>
          </p:cNvPr>
          <p:cNvSpPr txBox="1"/>
          <p:nvPr/>
        </p:nvSpPr>
        <p:spPr>
          <a:xfrm>
            <a:off x="794657" y="326571"/>
            <a:ext cx="7674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ПРЕДСТАВЛЯЕМ НАШУ МОДЕЛЬ</a:t>
            </a:r>
            <a:endParaRPr lang="pt-PT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D15C31D-777E-0D3F-A330-D66656393E0F}"/>
              </a:ext>
            </a:extLst>
          </p:cNvPr>
          <p:cNvGrpSpPr/>
          <p:nvPr/>
        </p:nvGrpSpPr>
        <p:grpSpPr>
          <a:xfrm>
            <a:off x="771979" y="1027030"/>
            <a:ext cx="10648042" cy="5418667"/>
            <a:chOff x="359229" y="719666"/>
            <a:chExt cx="10648042" cy="5418667"/>
          </a:xfrm>
        </p:grpSpPr>
        <p:graphicFrame>
          <p:nvGraphicFramePr>
            <p:cNvPr id="12" name="Diagrama 11">
              <a:extLst>
                <a:ext uri="{FF2B5EF4-FFF2-40B4-BE49-F238E27FC236}">
                  <a16:creationId xmlns:a16="http://schemas.microsoft.com/office/drawing/2014/main" id="{734EE761-6184-AD5C-E287-558CDCFDE35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91096750"/>
                </p:ext>
              </p:extLst>
            </p:nvPr>
          </p:nvGraphicFramePr>
          <p:xfrm>
            <a:off x="1620157" y="719666"/>
            <a:ext cx="9387114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AA3FAAD9-B7D2-FAFB-E64F-F041032C7BF4}"/>
                </a:ext>
              </a:extLst>
            </p:cNvPr>
            <p:cNvSpPr/>
            <p:nvPr/>
          </p:nvSpPr>
          <p:spPr>
            <a:xfrm>
              <a:off x="359229" y="719666"/>
              <a:ext cx="979714" cy="541866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E01D489A-6F0B-8872-16AE-2626F518069F}"/>
                </a:ext>
              </a:extLst>
            </p:cNvPr>
            <p:cNvSpPr txBox="1"/>
            <p:nvPr/>
          </p:nvSpPr>
          <p:spPr>
            <a:xfrm>
              <a:off x="487133" y="719666"/>
              <a:ext cx="640443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Ф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А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С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Р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О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В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А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Е</a:t>
              </a:r>
              <a:endParaRPr lang="pt-PT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Gráfico 14" descr="Lupa com preenchimento sólido">
              <a:extLst>
                <a:ext uri="{FF2B5EF4-FFF2-40B4-BE49-F238E27FC236}">
                  <a16:creationId xmlns:a16="http://schemas.microsoft.com/office/drawing/2014/main" id="{21C500A6-8B36-27DE-CB23-81C4D3C6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91699" y="770765"/>
              <a:ext cx="914400" cy="914400"/>
            </a:xfrm>
            <a:prstGeom prst="rect">
              <a:avLst/>
            </a:prstGeom>
          </p:spPr>
        </p:pic>
        <p:pic>
          <p:nvPicPr>
            <p:cNvPr id="16" name="Gráfico 15" descr="Diploma de curso com preenchimento sólido">
              <a:extLst>
                <a:ext uri="{FF2B5EF4-FFF2-40B4-BE49-F238E27FC236}">
                  <a16:creationId xmlns:a16="http://schemas.microsoft.com/office/drawing/2014/main" id="{05A433E6-8776-48E7-074D-10C71301F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39087" y="3393623"/>
              <a:ext cx="914400" cy="914400"/>
            </a:xfrm>
            <a:prstGeom prst="rect">
              <a:avLst/>
            </a:prstGeom>
          </p:spPr>
        </p:pic>
        <p:pic>
          <p:nvPicPr>
            <p:cNvPr id="17" name="Gráfico 16" descr="Ambição com preenchimento sólido">
              <a:extLst>
                <a:ext uri="{FF2B5EF4-FFF2-40B4-BE49-F238E27FC236}">
                  <a16:creationId xmlns:a16="http://schemas.microsoft.com/office/drawing/2014/main" id="{411B2D2D-F8AE-D2BA-47D5-2B7A0CFE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788073" y="4762959"/>
              <a:ext cx="816428" cy="816428"/>
            </a:xfrm>
            <a:prstGeom prst="rect">
              <a:avLst/>
            </a:prstGeom>
          </p:spPr>
        </p:pic>
        <p:pic>
          <p:nvPicPr>
            <p:cNvPr id="18" name="Gráfico 17" descr="Peças de um puzzle com preenchimento sólido">
              <a:extLst>
                <a:ext uri="{FF2B5EF4-FFF2-40B4-BE49-F238E27FC236}">
                  <a16:creationId xmlns:a16="http://schemas.microsoft.com/office/drawing/2014/main" id="{9DBF0160-34D9-5722-19B6-03BEB4A4B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789886" y="2082194"/>
              <a:ext cx="914400" cy="914400"/>
            </a:xfrm>
            <a:prstGeom prst="rect">
              <a:avLst/>
            </a:prstGeom>
          </p:spPr>
        </p:pic>
      </p:grp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C08FAC9B-FDDC-81E1-D804-939B088CB273}"/>
              </a:ext>
            </a:extLst>
          </p:cNvPr>
          <p:cNvCxnSpPr>
            <a:cxnSpLocks/>
          </p:cNvCxnSpPr>
          <p:nvPr/>
        </p:nvCxnSpPr>
        <p:spPr>
          <a:xfrm>
            <a:off x="8575964" y="1262025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5B72412E-2A8E-E833-E9AC-BD7D6A3292DF}"/>
              </a:ext>
            </a:extLst>
          </p:cNvPr>
          <p:cNvCxnSpPr>
            <a:cxnSpLocks/>
          </p:cNvCxnSpPr>
          <p:nvPr/>
        </p:nvCxnSpPr>
        <p:spPr>
          <a:xfrm>
            <a:off x="7456715" y="2665789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B4357236-BFD0-DE78-C2B6-DD89DE5DA91C}"/>
              </a:ext>
            </a:extLst>
          </p:cNvPr>
          <p:cNvCxnSpPr>
            <a:cxnSpLocks/>
          </p:cNvCxnSpPr>
          <p:nvPr/>
        </p:nvCxnSpPr>
        <p:spPr>
          <a:xfrm>
            <a:off x="7456715" y="4015321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693DAFC7-1ADD-1846-C9C5-66E9EC000495}"/>
              </a:ext>
            </a:extLst>
          </p:cNvPr>
          <p:cNvCxnSpPr>
            <a:cxnSpLocks/>
          </p:cNvCxnSpPr>
          <p:nvPr/>
        </p:nvCxnSpPr>
        <p:spPr>
          <a:xfrm>
            <a:off x="7456715" y="5297568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5122C658-2572-A69B-B5E3-F10328F0291C}"/>
              </a:ext>
            </a:extLst>
          </p:cNvPr>
          <p:cNvSpPr txBox="1"/>
          <p:nvPr/>
        </p:nvSpPr>
        <p:spPr>
          <a:xfrm>
            <a:off x="8569777" y="1253390"/>
            <a:ext cx="179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ИСПОЛЬЗОВАНИЕ ИНФОРМАЦИЮ 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EE9531-3D50-3517-5FE5-0D6C545D2220}"/>
              </a:ext>
            </a:extLst>
          </p:cNvPr>
          <p:cNvSpPr txBox="1"/>
          <p:nvPr/>
        </p:nvSpPr>
        <p:spPr>
          <a:xfrm>
            <a:off x="7614560" y="2785411"/>
            <a:ext cx="2654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РАЗРАБОТКА СЦЕНАРИЯ 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2F985FF-C6F3-1823-ECEF-D26CC86D6FF1}"/>
              </a:ext>
            </a:extLst>
          </p:cNvPr>
          <p:cNvSpPr txBox="1"/>
          <p:nvPr/>
        </p:nvSpPr>
        <p:spPr>
          <a:xfrm>
            <a:off x="7859487" y="4075436"/>
            <a:ext cx="226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ДЕЙСТВИЯ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F4BC849-60EA-5413-8403-B721D47966C8}"/>
              </a:ext>
            </a:extLst>
          </p:cNvPr>
          <p:cNvSpPr txBox="1"/>
          <p:nvPr/>
        </p:nvSpPr>
        <p:spPr>
          <a:xfrm>
            <a:off x="7859487" y="5362614"/>
            <a:ext cx="226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УЛУЧШЕНИЕ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038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 descr="Diploma de curso com preenchimento sólido">
            <a:extLst>
              <a:ext uri="{FF2B5EF4-FFF2-40B4-BE49-F238E27FC236}">
                <a16:creationId xmlns:a16="http://schemas.microsoft.com/office/drawing/2014/main" id="{4C228761-852D-13F4-E76B-09CF7337D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5559" y="5495776"/>
            <a:ext cx="1486800" cy="1486800"/>
          </a:xfrm>
          <a:prstGeom prst="rect">
            <a:avLst/>
          </a:prstGeom>
        </p:spPr>
      </p:pic>
      <p:sp>
        <p:nvSpPr>
          <p:cNvPr id="7" name="Meia Moldura 6">
            <a:extLst>
              <a:ext uri="{FF2B5EF4-FFF2-40B4-BE49-F238E27FC236}">
                <a16:creationId xmlns:a16="http://schemas.microsoft.com/office/drawing/2014/main" id="{E2C72128-BA84-1B07-4D75-0636B28C691C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2557006-9493-7CF9-C589-AF2790070EBD}"/>
              </a:ext>
            </a:extLst>
          </p:cNvPr>
          <p:cNvSpPr txBox="1"/>
          <p:nvPr/>
        </p:nvSpPr>
        <p:spPr>
          <a:xfrm>
            <a:off x="805541" y="797862"/>
            <a:ext cx="8763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ОБУЧЕНИЕ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BEF00D-67F1-089C-67C6-C4A9A70EF9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5592528"/>
              </p:ext>
            </p:extLst>
          </p:nvPr>
        </p:nvGraphicFramePr>
        <p:xfrm>
          <a:off x="2024741" y="1621972"/>
          <a:ext cx="7917543" cy="5052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21854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ia Moldura 6">
            <a:extLst>
              <a:ext uri="{FF2B5EF4-FFF2-40B4-BE49-F238E27FC236}">
                <a16:creationId xmlns:a16="http://schemas.microsoft.com/office/drawing/2014/main" id="{B3B4A683-71DD-52C4-CCA9-A7FA89412492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6C18A6-9CFB-AD52-150A-C1421F3C379B}"/>
              </a:ext>
            </a:extLst>
          </p:cNvPr>
          <p:cNvSpPr txBox="1"/>
          <p:nvPr/>
        </p:nvSpPr>
        <p:spPr>
          <a:xfrm>
            <a:off x="805541" y="797862"/>
            <a:ext cx="97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ОБУЧЕНИЕ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CAFA141-F971-8A3F-16CD-769C274EC678}"/>
              </a:ext>
            </a:extLst>
          </p:cNvPr>
          <p:cNvSpPr txBox="1"/>
          <p:nvPr/>
        </p:nvSpPr>
        <p:spPr>
          <a:xfrm>
            <a:off x="903514" y="1937657"/>
            <a:ext cx="9633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СОБСТВЕННЫЕ И ЗАИНТЕРЕСОВАННЫЕ СТОРОНЫ</a:t>
            </a:r>
            <a:endParaRPr lang="pt-PT" sz="24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45CB11E-8287-5461-CA56-4B0ECB98E2E8}"/>
              </a:ext>
            </a:extLst>
          </p:cNvPr>
          <p:cNvSpPr txBox="1"/>
          <p:nvPr/>
        </p:nvSpPr>
        <p:spPr>
          <a:xfrm>
            <a:off x="1045029" y="2895600"/>
            <a:ext cx="1038497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Очные занятия </a:t>
            </a:r>
            <a:endParaRPr lang="pt-PT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Онлайн обучение</a:t>
            </a:r>
            <a:endParaRPr lang="pt-PT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Перевернутый класс</a:t>
            </a:r>
            <a:endParaRPr lang="pt-PT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100F0D-C829-1664-9450-EF8421D76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422" y="4054929"/>
            <a:ext cx="3105150" cy="93154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0D1FFA3-0DF8-B894-0DEA-2DB2093CD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237" y="5496827"/>
            <a:ext cx="3721521" cy="123554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ACF6AA0-C4FF-CE90-9129-0A51DF511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540" y="2501998"/>
            <a:ext cx="3355803" cy="1159329"/>
          </a:xfrm>
          <a:prstGeom prst="rect">
            <a:avLst/>
          </a:prstGeom>
        </p:spPr>
      </p:pic>
      <p:pic>
        <p:nvPicPr>
          <p:cNvPr id="12" name="Gráfico 11" descr="Diploma de curso com preenchimento sólido">
            <a:extLst>
              <a:ext uri="{FF2B5EF4-FFF2-40B4-BE49-F238E27FC236}">
                <a16:creationId xmlns:a16="http://schemas.microsoft.com/office/drawing/2014/main" id="{C778E921-A3BB-D038-721C-092A98E80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35559" y="5495776"/>
            <a:ext cx="1486800" cy="14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10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aixaDeTexto 1">
            <a:extLst>
              <a:ext uri="{FF2B5EF4-FFF2-40B4-BE49-F238E27FC236}">
                <a16:creationId xmlns:a16="http://schemas.microsoft.com/office/drawing/2014/main" id="{D213E19D-EF90-8C34-8568-D7D0C44748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227276"/>
              </p:ext>
            </p:extLst>
          </p:nvPr>
        </p:nvGraphicFramePr>
        <p:xfrm>
          <a:off x="308758" y="1277591"/>
          <a:ext cx="11649693" cy="6512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AD5F1888-406E-B686-4AEC-05F72D58A6BC}"/>
              </a:ext>
            </a:extLst>
          </p:cNvPr>
          <p:cNvSpPr txBox="1"/>
          <p:nvPr/>
        </p:nvSpPr>
        <p:spPr>
          <a:xfrm>
            <a:off x="794657" y="326571"/>
            <a:ext cx="7674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ПРЕДСТАВЛЮ СЕБЯ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1247774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96C3CBC-53FA-1FB6-45FB-84865CFF18A9}"/>
              </a:ext>
            </a:extLst>
          </p:cNvPr>
          <p:cNvSpPr txBox="1"/>
          <p:nvPr/>
        </p:nvSpPr>
        <p:spPr>
          <a:xfrm>
            <a:off x="794657" y="326571"/>
            <a:ext cx="7674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ПРЕДСТАВЛЯЕМ НАШУ МОДЕЛЬ</a:t>
            </a:r>
            <a:endParaRPr lang="pt-PT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D15C31D-777E-0D3F-A330-D66656393E0F}"/>
              </a:ext>
            </a:extLst>
          </p:cNvPr>
          <p:cNvGrpSpPr/>
          <p:nvPr/>
        </p:nvGrpSpPr>
        <p:grpSpPr>
          <a:xfrm>
            <a:off x="771979" y="1027030"/>
            <a:ext cx="10648042" cy="5418667"/>
            <a:chOff x="359229" y="719666"/>
            <a:chExt cx="10648042" cy="5418667"/>
          </a:xfrm>
        </p:grpSpPr>
        <p:graphicFrame>
          <p:nvGraphicFramePr>
            <p:cNvPr id="12" name="Diagrama 11">
              <a:extLst>
                <a:ext uri="{FF2B5EF4-FFF2-40B4-BE49-F238E27FC236}">
                  <a16:creationId xmlns:a16="http://schemas.microsoft.com/office/drawing/2014/main" id="{734EE761-6184-AD5C-E287-558CDCFDE35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06520656"/>
                </p:ext>
              </p:extLst>
            </p:nvPr>
          </p:nvGraphicFramePr>
          <p:xfrm>
            <a:off x="1620157" y="719666"/>
            <a:ext cx="9387114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AA3FAAD9-B7D2-FAFB-E64F-F041032C7BF4}"/>
                </a:ext>
              </a:extLst>
            </p:cNvPr>
            <p:cNvSpPr/>
            <p:nvPr/>
          </p:nvSpPr>
          <p:spPr>
            <a:xfrm>
              <a:off x="359229" y="719666"/>
              <a:ext cx="979714" cy="541866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E01D489A-6F0B-8872-16AE-2626F518069F}"/>
                </a:ext>
              </a:extLst>
            </p:cNvPr>
            <p:cNvSpPr txBox="1"/>
            <p:nvPr/>
          </p:nvSpPr>
          <p:spPr>
            <a:xfrm>
              <a:off x="487133" y="719666"/>
              <a:ext cx="640443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Ф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А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С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Р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О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В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А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Е</a:t>
              </a:r>
              <a:endParaRPr lang="pt-PT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Gráfico 14" descr="Lupa com preenchimento sólido">
              <a:extLst>
                <a:ext uri="{FF2B5EF4-FFF2-40B4-BE49-F238E27FC236}">
                  <a16:creationId xmlns:a16="http://schemas.microsoft.com/office/drawing/2014/main" id="{21C500A6-8B36-27DE-CB23-81C4D3C6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91699" y="770765"/>
              <a:ext cx="914400" cy="914400"/>
            </a:xfrm>
            <a:prstGeom prst="rect">
              <a:avLst/>
            </a:prstGeom>
          </p:spPr>
        </p:pic>
        <p:pic>
          <p:nvPicPr>
            <p:cNvPr id="16" name="Gráfico 15" descr="Diploma de curso com preenchimento sólido">
              <a:extLst>
                <a:ext uri="{FF2B5EF4-FFF2-40B4-BE49-F238E27FC236}">
                  <a16:creationId xmlns:a16="http://schemas.microsoft.com/office/drawing/2014/main" id="{05A433E6-8776-48E7-074D-10C71301F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39087" y="3393623"/>
              <a:ext cx="914400" cy="914400"/>
            </a:xfrm>
            <a:prstGeom prst="rect">
              <a:avLst/>
            </a:prstGeom>
          </p:spPr>
        </p:pic>
        <p:pic>
          <p:nvPicPr>
            <p:cNvPr id="17" name="Gráfico 16" descr="Ambição com preenchimento sólido">
              <a:extLst>
                <a:ext uri="{FF2B5EF4-FFF2-40B4-BE49-F238E27FC236}">
                  <a16:creationId xmlns:a16="http://schemas.microsoft.com/office/drawing/2014/main" id="{411B2D2D-F8AE-D2BA-47D5-2B7A0CFE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788073" y="4762959"/>
              <a:ext cx="816428" cy="816428"/>
            </a:xfrm>
            <a:prstGeom prst="rect">
              <a:avLst/>
            </a:prstGeom>
          </p:spPr>
        </p:pic>
        <p:pic>
          <p:nvPicPr>
            <p:cNvPr id="18" name="Gráfico 17" descr="Peças de um puzzle com preenchimento sólido">
              <a:extLst>
                <a:ext uri="{FF2B5EF4-FFF2-40B4-BE49-F238E27FC236}">
                  <a16:creationId xmlns:a16="http://schemas.microsoft.com/office/drawing/2014/main" id="{9DBF0160-34D9-5722-19B6-03BEB4A4B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789886" y="2082194"/>
              <a:ext cx="914400" cy="914400"/>
            </a:xfrm>
            <a:prstGeom prst="rect">
              <a:avLst/>
            </a:prstGeom>
          </p:spPr>
        </p:pic>
      </p:grp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C08FAC9B-FDDC-81E1-D804-939B088CB273}"/>
              </a:ext>
            </a:extLst>
          </p:cNvPr>
          <p:cNvCxnSpPr>
            <a:cxnSpLocks/>
          </p:cNvCxnSpPr>
          <p:nvPr/>
        </p:nvCxnSpPr>
        <p:spPr>
          <a:xfrm>
            <a:off x="8575964" y="1262025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5B72412E-2A8E-E833-E9AC-BD7D6A3292DF}"/>
              </a:ext>
            </a:extLst>
          </p:cNvPr>
          <p:cNvCxnSpPr>
            <a:cxnSpLocks/>
          </p:cNvCxnSpPr>
          <p:nvPr/>
        </p:nvCxnSpPr>
        <p:spPr>
          <a:xfrm>
            <a:off x="7456715" y="2665789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B4357236-BFD0-DE78-C2B6-DD89DE5DA91C}"/>
              </a:ext>
            </a:extLst>
          </p:cNvPr>
          <p:cNvCxnSpPr>
            <a:cxnSpLocks/>
          </p:cNvCxnSpPr>
          <p:nvPr/>
        </p:nvCxnSpPr>
        <p:spPr>
          <a:xfrm>
            <a:off x="7456715" y="4015321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693DAFC7-1ADD-1846-C9C5-66E9EC000495}"/>
              </a:ext>
            </a:extLst>
          </p:cNvPr>
          <p:cNvCxnSpPr>
            <a:cxnSpLocks/>
          </p:cNvCxnSpPr>
          <p:nvPr/>
        </p:nvCxnSpPr>
        <p:spPr>
          <a:xfrm>
            <a:off x="7456715" y="5297568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5122C658-2572-A69B-B5E3-F10328F0291C}"/>
              </a:ext>
            </a:extLst>
          </p:cNvPr>
          <p:cNvSpPr txBox="1"/>
          <p:nvPr/>
        </p:nvSpPr>
        <p:spPr>
          <a:xfrm>
            <a:off x="8569777" y="1253390"/>
            <a:ext cx="179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ИСПОЛЬЗОВАНИЕ ИНФОРМАЦИЮ 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EE9531-3D50-3517-5FE5-0D6C545D2220}"/>
              </a:ext>
            </a:extLst>
          </p:cNvPr>
          <p:cNvSpPr txBox="1"/>
          <p:nvPr/>
        </p:nvSpPr>
        <p:spPr>
          <a:xfrm>
            <a:off x="7614560" y="2785411"/>
            <a:ext cx="2654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РАЗРАБОТКА СЦЕНАРИЯ 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2F985FF-C6F3-1823-ECEF-D26CC86D6FF1}"/>
              </a:ext>
            </a:extLst>
          </p:cNvPr>
          <p:cNvSpPr txBox="1"/>
          <p:nvPr/>
        </p:nvSpPr>
        <p:spPr>
          <a:xfrm>
            <a:off x="7859487" y="4075436"/>
            <a:ext cx="226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ДЕЙСТВИЯ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F4BC849-60EA-5413-8403-B721D47966C8}"/>
              </a:ext>
            </a:extLst>
          </p:cNvPr>
          <p:cNvSpPr txBox="1"/>
          <p:nvPr/>
        </p:nvSpPr>
        <p:spPr>
          <a:xfrm>
            <a:off x="7859487" y="5362614"/>
            <a:ext cx="226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УЛУЧШЕНИЕ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648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ia Moldura 5">
            <a:extLst>
              <a:ext uri="{FF2B5EF4-FFF2-40B4-BE49-F238E27FC236}">
                <a16:creationId xmlns:a16="http://schemas.microsoft.com/office/drawing/2014/main" id="{6359373F-2088-084D-50D2-5792D36B947B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370A779-9F47-1D27-3DF1-56BDE9656C3E}"/>
              </a:ext>
            </a:extLst>
          </p:cNvPr>
          <p:cNvSpPr txBox="1"/>
          <p:nvPr/>
        </p:nvSpPr>
        <p:spPr>
          <a:xfrm>
            <a:off x="805541" y="797862"/>
            <a:ext cx="8763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ОЦЕНКА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áfico 7" descr="Ambição com preenchimento sólido">
            <a:extLst>
              <a:ext uri="{FF2B5EF4-FFF2-40B4-BE49-F238E27FC236}">
                <a16:creationId xmlns:a16="http://schemas.microsoft.com/office/drawing/2014/main" id="{EA1FCE3A-1F6D-EFFB-D32D-407A2771F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6315" y="5264912"/>
            <a:ext cx="1486800" cy="1486800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869246D-DC08-4267-BD88-9A6EEBEA0D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2934318"/>
              </p:ext>
            </p:extLst>
          </p:nvPr>
        </p:nvGraphicFramePr>
        <p:xfrm>
          <a:off x="2024741" y="1621972"/>
          <a:ext cx="7917543" cy="5052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61149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96C3CBC-53FA-1FB6-45FB-84865CFF18A9}"/>
              </a:ext>
            </a:extLst>
          </p:cNvPr>
          <p:cNvSpPr txBox="1"/>
          <p:nvPr/>
        </p:nvSpPr>
        <p:spPr>
          <a:xfrm>
            <a:off x="794657" y="326571"/>
            <a:ext cx="7674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ПРЕДСТАВЛЯЕМ НАШУ МОДЕЛЬ</a:t>
            </a:r>
            <a:endParaRPr lang="pt-PT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D15C31D-777E-0D3F-A330-D66656393E0F}"/>
              </a:ext>
            </a:extLst>
          </p:cNvPr>
          <p:cNvGrpSpPr/>
          <p:nvPr/>
        </p:nvGrpSpPr>
        <p:grpSpPr>
          <a:xfrm>
            <a:off x="771979" y="1027030"/>
            <a:ext cx="10648042" cy="5418667"/>
            <a:chOff x="359229" y="719666"/>
            <a:chExt cx="10648042" cy="5418667"/>
          </a:xfrm>
        </p:grpSpPr>
        <p:graphicFrame>
          <p:nvGraphicFramePr>
            <p:cNvPr id="12" name="Diagrama 11">
              <a:extLst>
                <a:ext uri="{FF2B5EF4-FFF2-40B4-BE49-F238E27FC236}">
                  <a16:creationId xmlns:a16="http://schemas.microsoft.com/office/drawing/2014/main" id="{734EE761-6184-AD5C-E287-558CDCFDE359}"/>
                </a:ext>
              </a:extLst>
            </p:cNvPr>
            <p:cNvGraphicFramePr/>
            <p:nvPr/>
          </p:nvGraphicFramePr>
          <p:xfrm>
            <a:off x="1620157" y="719666"/>
            <a:ext cx="9387114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AA3FAAD9-B7D2-FAFB-E64F-F041032C7BF4}"/>
                </a:ext>
              </a:extLst>
            </p:cNvPr>
            <p:cNvSpPr/>
            <p:nvPr/>
          </p:nvSpPr>
          <p:spPr>
            <a:xfrm>
              <a:off x="359229" y="719666"/>
              <a:ext cx="979714" cy="541866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E01D489A-6F0B-8872-16AE-2626F518069F}"/>
                </a:ext>
              </a:extLst>
            </p:cNvPr>
            <p:cNvSpPr txBox="1"/>
            <p:nvPr/>
          </p:nvSpPr>
          <p:spPr>
            <a:xfrm>
              <a:off x="487133" y="719666"/>
              <a:ext cx="640443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Ф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А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С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Р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О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В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А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Е</a:t>
              </a:r>
              <a:endParaRPr lang="pt-PT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Gráfico 14" descr="Lupa com preenchimento sólido">
              <a:extLst>
                <a:ext uri="{FF2B5EF4-FFF2-40B4-BE49-F238E27FC236}">
                  <a16:creationId xmlns:a16="http://schemas.microsoft.com/office/drawing/2014/main" id="{21C500A6-8B36-27DE-CB23-81C4D3C6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91699" y="770765"/>
              <a:ext cx="914400" cy="914400"/>
            </a:xfrm>
            <a:prstGeom prst="rect">
              <a:avLst/>
            </a:prstGeom>
          </p:spPr>
        </p:pic>
        <p:pic>
          <p:nvPicPr>
            <p:cNvPr id="16" name="Gráfico 15" descr="Diploma de curso com preenchimento sólido">
              <a:extLst>
                <a:ext uri="{FF2B5EF4-FFF2-40B4-BE49-F238E27FC236}">
                  <a16:creationId xmlns:a16="http://schemas.microsoft.com/office/drawing/2014/main" id="{05A433E6-8776-48E7-074D-10C71301F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39087" y="3393623"/>
              <a:ext cx="914400" cy="914400"/>
            </a:xfrm>
            <a:prstGeom prst="rect">
              <a:avLst/>
            </a:prstGeom>
          </p:spPr>
        </p:pic>
        <p:pic>
          <p:nvPicPr>
            <p:cNvPr id="17" name="Gráfico 16" descr="Ambição com preenchimento sólido">
              <a:extLst>
                <a:ext uri="{FF2B5EF4-FFF2-40B4-BE49-F238E27FC236}">
                  <a16:creationId xmlns:a16="http://schemas.microsoft.com/office/drawing/2014/main" id="{411B2D2D-F8AE-D2BA-47D5-2B7A0CFE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788073" y="4762959"/>
              <a:ext cx="816428" cy="816428"/>
            </a:xfrm>
            <a:prstGeom prst="rect">
              <a:avLst/>
            </a:prstGeom>
          </p:spPr>
        </p:pic>
        <p:pic>
          <p:nvPicPr>
            <p:cNvPr id="18" name="Gráfico 17" descr="Peças de um puzzle com preenchimento sólido">
              <a:extLst>
                <a:ext uri="{FF2B5EF4-FFF2-40B4-BE49-F238E27FC236}">
                  <a16:creationId xmlns:a16="http://schemas.microsoft.com/office/drawing/2014/main" id="{9DBF0160-34D9-5722-19B6-03BEB4A4B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789886" y="2082194"/>
              <a:ext cx="914400" cy="914400"/>
            </a:xfrm>
            <a:prstGeom prst="rect">
              <a:avLst/>
            </a:prstGeom>
          </p:spPr>
        </p:pic>
      </p:grp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C08FAC9B-FDDC-81E1-D804-939B088CB273}"/>
              </a:ext>
            </a:extLst>
          </p:cNvPr>
          <p:cNvCxnSpPr>
            <a:cxnSpLocks/>
          </p:cNvCxnSpPr>
          <p:nvPr/>
        </p:nvCxnSpPr>
        <p:spPr>
          <a:xfrm>
            <a:off x="8575964" y="1262025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5B72412E-2A8E-E833-E9AC-BD7D6A3292DF}"/>
              </a:ext>
            </a:extLst>
          </p:cNvPr>
          <p:cNvCxnSpPr>
            <a:cxnSpLocks/>
          </p:cNvCxnSpPr>
          <p:nvPr/>
        </p:nvCxnSpPr>
        <p:spPr>
          <a:xfrm>
            <a:off x="7456715" y="2665789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B4357236-BFD0-DE78-C2B6-DD89DE5DA91C}"/>
              </a:ext>
            </a:extLst>
          </p:cNvPr>
          <p:cNvCxnSpPr>
            <a:cxnSpLocks/>
          </p:cNvCxnSpPr>
          <p:nvPr/>
        </p:nvCxnSpPr>
        <p:spPr>
          <a:xfrm>
            <a:off x="7456715" y="4015321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693DAFC7-1ADD-1846-C9C5-66E9EC000495}"/>
              </a:ext>
            </a:extLst>
          </p:cNvPr>
          <p:cNvCxnSpPr>
            <a:cxnSpLocks/>
          </p:cNvCxnSpPr>
          <p:nvPr/>
        </p:nvCxnSpPr>
        <p:spPr>
          <a:xfrm>
            <a:off x="7456715" y="5297568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5122C658-2572-A69B-B5E3-F10328F0291C}"/>
              </a:ext>
            </a:extLst>
          </p:cNvPr>
          <p:cNvSpPr txBox="1"/>
          <p:nvPr/>
        </p:nvSpPr>
        <p:spPr>
          <a:xfrm>
            <a:off x="8569777" y="1253390"/>
            <a:ext cx="179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ИСПОЛЬЗОВАНИЕ ИНФОРМАЦИЮ 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EE9531-3D50-3517-5FE5-0D6C545D2220}"/>
              </a:ext>
            </a:extLst>
          </p:cNvPr>
          <p:cNvSpPr txBox="1"/>
          <p:nvPr/>
        </p:nvSpPr>
        <p:spPr>
          <a:xfrm>
            <a:off x="7614560" y="2785411"/>
            <a:ext cx="2654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РАЗРАБОТКА СЦЕНАРИЯ 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2F985FF-C6F3-1823-ECEF-D26CC86D6FF1}"/>
              </a:ext>
            </a:extLst>
          </p:cNvPr>
          <p:cNvSpPr txBox="1"/>
          <p:nvPr/>
        </p:nvSpPr>
        <p:spPr>
          <a:xfrm>
            <a:off x="7859487" y="4075436"/>
            <a:ext cx="226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ДЕЙСТВИЯ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F4BC849-60EA-5413-8403-B721D47966C8}"/>
              </a:ext>
            </a:extLst>
          </p:cNvPr>
          <p:cNvSpPr txBox="1"/>
          <p:nvPr/>
        </p:nvSpPr>
        <p:spPr>
          <a:xfrm>
            <a:off x="7859487" y="5362614"/>
            <a:ext cx="226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УЛУЧШЕНИЕ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624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ia Moldura 6">
            <a:extLst>
              <a:ext uri="{FF2B5EF4-FFF2-40B4-BE49-F238E27FC236}">
                <a16:creationId xmlns:a16="http://schemas.microsoft.com/office/drawing/2014/main" id="{E2C72128-BA84-1B07-4D75-0636B28C691C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2557006-9493-7CF9-C589-AF2790070EBD}"/>
              </a:ext>
            </a:extLst>
          </p:cNvPr>
          <p:cNvSpPr txBox="1"/>
          <p:nvPr/>
        </p:nvSpPr>
        <p:spPr>
          <a:xfrm>
            <a:off x="805541" y="797862"/>
            <a:ext cx="8763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ДЕТАЛИЗАЦИЯ НАШЕЙ МОДЕЛИ</a:t>
            </a:r>
            <a:r>
              <a:rPr lang="pt-P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ФИНАНСИРОВАНИЕ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00D52BB-1088-A22D-0EDB-2D07D45C645C}"/>
              </a:ext>
            </a:extLst>
          </p:cNvPr>
          <p:cNvSpPr txBox="1"/>
          <p:nvPr/>
        </p:nvSpPr>
        <p:spPr>
          <a:xfrm>
            <a:off x="0" y="5311218"/>
            <a:ext cx="10254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Если Вы думаете, что образование стоит дорого, попробуйте незнание</a:t>
            </a:r>
            <a:r>
              <a:rPr lang="pt-PT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pic>
        <p:nvPicPr>
          <p:cNvPr id="4" name="Gráfico 3" descr="Moedas com preenchimento sólido">
            <a:extLst>
              <a:ext uri="{FF2B5EF4-FFF2-40B4-BE49-F238E27FC236}">
                <a16:creationId xmlns:a16="http://schemas.microsoft.com/office/drawing/2014/main" id="{C5D71A68-B0B0-12BD-4462-E5288EAFB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9771" y="5294379"/>
            <a:ext cx="1486800" cy="14868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DC61D19-0532-3489-F277-A8D28AD009B7}"/>
              </a:ext>
            </a:extLst>
          </p:cNvPr>
          <p:cNvSpPr txBox="1"/>
          <p:nvPr/>
        </p:nvSpPr>
        <p:spPr>
          <a:xfrm>
            <a:off x="800101" y="1546435"/>
            <a:ext cx="97971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Учебные и образовательные учреждения, финансируемые государственными программами и частным сектором</a:t>
            </a:r>
          </a:p>
          <a:p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Новые программы после пандемии 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COVID</a:t>
            </a:r>
          </a:p>
          <a:p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Внутреннее обучение, финансируемое компаниями-членами и заинтересованными сторонами на основе каждого учебного курса.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36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ia Moldura 6">
            <a:extLst>
              <a:ext uri="{FF2B5EF4-FFF2-40B4-BE49-F238E27FC236}">
                <a16:creationId xmlns:a16="http://schemas.microsoft.com/office/drawing/2014/main" id="{E2C72128-BA84-1B07-4D75-0636B28C691C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2557006-9493-7CF9-C589-AF2790070EBD}"/>
              </a:ext>
            </a:extLst>
          </p:cNvPr>
          <p:cNvSpPr txBox="1"/>
          <p:nvPr/>
        </p:nvSpPr>
        <p:spPr>
          <a:xfrm>
            <a:off x="805541" y="797862"/>
            <a:ext cx="8763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ВОПРОСЫ для ОБСУЖДЕНИЯ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94CAC4C-07BE-5B29-2E93-0B6BC623F720}"/>
              </a:ext>
            </a:extLst>
          </p:cNvPr>
          <p:cNvSpPr txBox="1"/>
          <p:nvPr/>
        </p:nvSpPr>
        <p:spPr>
          <a:xfrm>
            <a:off x="11146972" y="5534561"/>
            <a:ext cx="936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0FC6373-B2C1-5CC2-825F-CC61929242DF}"/>
              </a:ext>
            </a:extLst>
          </p:cNvPr>
          <p:cNvSpPr txBox="1"/>
          <p:nvPr/>
        </p:nvSpPr>
        <p:spPr>
          <a:xfrm>
            <a:off x="430656" y="3345264"/>
            <a:ext cx="2601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/>
              <a:t>Коммуникация</a:t>
            </a:r>
            <a:endParaRPr lang="pt-PT" u="sng" dirty="0"/>
          </a:p>
          <a:p>
            <a:r>
              <a:rPr lang="ru-RU" b="1" dirty="0"/>
              <a:t>Есть ли у вас хорошие отчёты с рынка труда</a:t>
            </a:r>
            <a:r>
              <a:rPr lang="pt-PT" b="1" dirty="0"/>
              <a:t>?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BB77757-8791-42D3-01C5-4F5468FA6DC3}"/>
              </a:ext>
            </a:extLst>
          </p:cNvPr>
          <p:cNvSpPr txBox="1"/>
          <p:nvPr/>
        </p:nvSpPr>
        <p:spPr>
          <a:xfrm>
            <a:off x="10353256" y="3846709"/>
            <a:ext cx="1911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/>
              <a:t>Радар дальнего действия</a:t>
            </a:r>
          </a:p>
          <a:p>
            <a:r>
              <a:rPr lang="ru-RU" b="1" dirty="0"/>
              <a:t>Есть ли у вас видение будущего </a:t>
            </a:r>
            <a:r>
              <a:rPr lang="pt-PT" b="1" dirty="0"/>
              <a:t>?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714236ED-64D4-029F-3E1E-D569E07C1776}"/>
              </a:ext>
            </a:extLst>
          </p:cNvPr>
          <p:cNvGrpSpPr/>
          <p:nvPr/>
        </p:nvGrpSpPr>
        <p:grpSpPr>
          <a:xfrm>
            <a:off x="569152" y="1965097"/>
            <a:ext cx="11437792" cy="4621466"/>
            <a:chOff x="569152" y="1965097"/>
            <a:chExt cx="11437792" cy="4621466"/>
          </a:xfrm>
        </p:grpSpPr>
        <p:pic>
          <p:nvPicPr>
            <p:cNvPr id="1028" name="Picture 4" descr="Designs Radar Abstract Isolated on White Background. Stock Vector ...">
              <a:extLst>
                <a:ext uri="{FF2B5EF4-FFF2-40B4-BE49-F238E27FC236}">
                  <a16:creationId xmlns:a16="http://schemas.microsoft.com/office/drawing/2014/main" id="{869FE04D-12AB-70E0-1FD3-B9FCC4ED0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1732" y="2491000"/>
              <a:ext cx="1285212" cy="1355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Desenhos de Avião 4 para Colorir e Imprimir - ColorirOnline.Com">
              <a:extLst>
                <a:ext uri="{FF2B5EF4-FFF2-40B4-BE49-F238E27FC236}">
                  <a16:creationId xmlns:a16="http://schemas.microsoft.com/office/drawing/2014/main" id="{1A0602DD-2C35-0A3B-12EA-DF31874C3F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975" y="2269237"/>
              <a:ext cx="1987550" cy="1513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26617B6A-0436-87A2-0F90-266419BAE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152" y="1965097"/>
              <a:ext cx="1616136" cy="1105777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DEC799C-B530-2F7B-7DC8-B195E169D2E9}"/>
                </a:ext>
              </a:extLst>
            </p:cNvPr>
            <p:cNvSpPr/>
            <p:nvPr/>
          </p:nvSpPr>
          <p:spPr>
            <a:xfrm>
              <a:off x="2340429" y="6063343"/>
              <a:ext cx="3842657" cy="523220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15204770-08F2-EDB9-877F-6DC98707830E}"/>
                </a:ext>
              </a:extLst>
            </p:cNvPr>
            <p:cNvSpPr txBox="1"/>
            <p:nvPr/>
          </p:nvSpPr>
          <p:spPr>
            <a:xfrm>
              <a:off x="2514600" y="5042395"/>
              <a:ext cx="43374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t-PT" u="sng" dirty="0"/>
            </a:p>
            <a:p>
              <a:r>
                <a:rPr lang="ru-RU" u="sng" dirty="0"/>
                <a:t>Область</a:t>
              </a:r>
              <a:endParaRPr lang="pt-PT" u="sng" dirty="0"/>
            </a:p>
            <a:p>
              <a:r>
                <a:rPr lang="ru-RU" b="1" dirty="0"/>
                <a:t>Сопоставляете ли вы опыт/знания</a:t>
              </a:r>
              <a:r>
                <a:rPr lang="pt-PT" b="1" dirty="0"/>
                <a:t>?</a:t>
              </a:r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4D2F97D8-811D-8647-783E-FB553F5D4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6280" y="2406873"/>
              <a:ext cx="2809875" cy="1238250"/>
            </a:xfrm>
            <a:prstGeom prst="rect">
              <a:avLst/>
            </a:prstGeom>
          </p:spPr>
        </p:pic>
        <p:pic>
          <p:nvPicPr>
            <p:cNvPr id="1034" name="Picture 10" descr="Resultado de imagem para Desenhos Ciclones">
              <a:extLst>
                <a:ext uri="{FF2B5EF4-FFF2-40B4-BE49-F238E27FC236}">
                  <a16:creationId xmlns:a16="http://schemas.microsoft.com/office/drawing/2014/main" id="{31B29ED5-BD31-22C1-8E0F-41D80D4E79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1761" y="2780373"/>
              <a:ext cx="1159234" cy="848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0C9A8E27-4D48-A4C8-E232-BDDE96F201D4}"/>
                </a:ext>
              </a:extLst>
            </p:cNvPr>
            <p:cNvSpPr txBox="1"/>
            <p:nvPr/>
          </p:nvSpPr>
          <p:spPr>
            <a:xfrm>
              <a:off x="6639075" y="3782760"/>
              <a:ext cx="18953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u="sng" dirty="0"/>
                <a:t>Турбулентность</a:t>
              </a:r>
              <a:endParaRPr lang="pt-PT" u="sng" dirty="0"/>
            </a:p>
            <a:p>
              <a:r>
                <a:rPr lang="ru-RU" b="1" dirty="0"/>
                <a:t>Знаете ли вы о фактах турбулентности?</a:t>
              </a:r>
              <a:endParaRPr lang="pt-PT" b="1" dirty="0"/>
            </a:p>
          </p:txBody>
        </p:sp>
        <p:pic>
          <p:nvPicPr>
            <p:cNvPr id="1036" name="Picture 12" descr="Desenho de nuvens | Desenho de nuvem, Nuvem desenho, Nuvem">
              <a:extLst>
                <a:ext uri="{FF2B5EF4-FFF2-40B4-BE49-F238E27FC236}">
                  <a16:creationId xmlns:a16="http://schemas.microsoft.com/office/drawing/2014/main" id="{002145CA-E5AC-CBAF-F1C6-A03FD339DD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527" y="2358321"/>
              <a:ext cx="1692729" cy="1692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D90A460B-117A-A6FB-A093-8A8539821DE0}"/>
                </a:ext>
              </a:extLst>
            </p:cNvPr>
            <p:cNvSpPr txBox="1"/>
            <p:nvPr/>
          </p:nvSpPr>
          <p:spPr>
            <a:xfrm>
              <a:off x="8660527" y="3796941"/>
              <a:ext cx="169272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u="sng" dirty="0"/>
                <a:t>Чёткое представление</a:t>
              </a:r>
              <a:endParaRPr lang="pt-PT" u="sng" dirty="0"/>
            </a:p>
            <a:p>
              <a:r>
                <a:rPr lang="ru-RU" b="1" dirty="0"/>
                <a:t>Есть ли у вас чёткое представление о своём маршруте</a:t>
              </a:r>
              <a:r>
                <a:rPr lang="pt-PT" b="1" dirty="0"/>
                <a:t>?</a:t>
              </a:r>
            </a:p>
          </p:txBody>
        </p:sp>
        <p:sp>
          <p:nvSpPr>
            <p:cNvPr id="19" name="Seta: Para a Direita 18">
              <a:extLst>
                <a:ext uri="{FF2B5EF4-FFF2-40B4-BE49-F238E27FC236}">
                  <a16:creationId xmlns:a16="http://schemas.microsoft.com/office/drawing/2014/main" id="{6C61DFF6-AF9E-1834-783B-FB370ADB0150}"/>
                </a:ext>
              </a:extLst>
            </p:cNvPr>
            <p:cNvSpPr/>
            <p:nvPr/>
          </p:nvSpPr>
          <p:spPr>
            <a:xfrm>
              <a:off x="3254928" y="3782760"/>
              <a:ext cx="2809875" cy="26603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8CBA4D04-39DB-3172-3BAA-16836877D33A}"/>
                </a:ext>
              </a:extLst>
            </p:cNvPr>
            <p:cNvSpPr txBox="1"/>
            <p:nvPr/>
          </p:nvSpPr>
          <p:spPr>
            <a:xfrm>
              <a:off x="3396343" y="4147457"/>
              <a:ext cx="24601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Данные о полёте</a:t>
              </a:r>
              <a:endParaRPr lang="pt-PT" dirty="0"/>
            </a:p>
            <a:p>
              <a:r>
                <a:rPr lang="ru-RU" b="1" dirty="0"/>
                <a:t>Есть ли у вас хорошие аналитические данные?</a:t>
              </a:r>
              <a:endParaRPr lang="pt-PT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5751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A8B398E-A99D-D4D0-D91E-F5B73D235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878111F-9C96-35E4-AB3B-F597AD5FF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41" y="626609"/>
            <a:ext cx="2054819" cy="124573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3370D7C-BD43-069B-AA65-AB13B5D9E3D9}"/>
              </a:ext>
            </a:extLst>
          </p:cNvPr>
          <p:cNvSpPr txBox="1"/>
          <p:nvPr/>
        </p:nvSpPr>
        <p:spPr>
          <a:xfrm>
            <a:off x="195943" y="3982469"/>
            <a:ext cx="11800114" cy="25589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800" b="1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Использование данных о рынке труда для обеспечения лучшего соответствия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между спросом и предложением навыков в агр</a:t>
            </a:r>
            <a:r>
              <a:rPr lang="ru-RU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ru-RU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продовольственно</a:t>
            </a:r>
            <a:r>
              <a:rPr lang="ru-RU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 секторе </a:t>
            </a:r>
            <a:r>
              <a:rPr lang="ru-RU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Португалии</a:t>
            </a:r>
            <a:endParaRPr lang="en-GB" sz="2000" b="1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Педро </a:t>
            </a:r>
            <a:r>
              <a:rPr lang="ru-RU" sz="20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Кейрос</a:t>
            </a:r>
            <a:endParaRPr lang="en-US" sz="2000" b="1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Ташкент | 18 октября 2023 г</a:t>
            </a:r>
            <a:endParaRPr lang="en-GB" sz="800" b="1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504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5F1888-406E-B686-4AEC-05F72D58A6BC}"/>
              </a:ext>
            </a:extLst>
          </p:cNvPr>
          <p:cNvSpPr txBox="1"/>
          <p:nvPr/>
        </p:nvSpPr>
        <p:spPr>
          <a:xfrm>
            <a:off x="794657" y="326571"/>
            <a:ext cx="7674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ПРЕДСТАВЛЯЕМ  </a:t>
            </a:r>
            <a:r>
              <a:rPr lang="pt-PT" sz="2400" dirty="0"/>
              <a:t> FIPA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469E5C4-F2AD-3864-798E-F92047A6639B}"/>
              </a:ext>
            </a:extLst>
          </p:cNvPr>
          <p:cNvSpPr txBox="1"/>
          <p:nvPr/>
        </p:nvSpPr>
        <p:spPr>
          <a:xfrm>
            <a:off x="794657" y="1213076"/>
            <a:ext cx="1055914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FIPA была основана в 1987 году с миссией представлять и защищать интересы португальской индустрии продуктов питания и напитков на национальном уровне и уровне ЕС.</a:t>
            </a:r>
          </a:p>
          <a:p>
            <a:pPr algn="just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 постоянный секретариат, базирующийся в Лиссабоне, поддерживает тесные контакты с национальными и европейскими учреждениями и является основным партнером в консультациях по всем вопросам, затрагивающим португальскую индустрию продуктов питания и напитков.</a:t>
            </a:r>
          </a:p>
          <a:p>
            <a:pPr algn="just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Мы продвигаем идеи, инновации и политику, которые повышают конкурентоспособность и позволяют индустрии продуктов питания и напитков производить продукты, которые не только безопасны и вкусны, но и способствуют более зеленой планете, более здоровому образу жизни и процветающей экономике.</a:t>
            </a:r>
            <a:endParaRPr lang="en-US" sz="2000" dirty="0">
              <a:solidFill>
                <a:srgbClr val="4242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>
              <a:solidFill>
                <a:srgbClr val="4242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www.fipa.pt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3A90D32-986C-A4FA-4C03-21F603778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189" y="326571"/>
            <a:ext cx="2719383" cy="88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59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5F1888-406E-B686-4AEC-05F72D58A6BC}"/>
              </a:ext>
            </a:extLst>
          </p:cNvPr>
          <p:cNvSpPr txBox="1"/>
          <p:nvPr/>
        </p:nvSpPr>
        <p:spPr>
          <a:xfrm>
            <a:off x="794657" y="326571"/>
            <a:ext cx="7674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ПРЕДСТАВЛЯЕМ </a:t>
            </a:r>
            <a:r>
              <a:rPr lang="pt-PT" sz="2400" dirty="0"/>
              <a:t> FIPA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469E5C4-F2AD-3864-798E-F92047A6639B}"/>
              </a:ext>
            </a:extLst>
          </p:cNvPr>
          <p:cNvSpPr txBox="1"/>
          <p:nvPr/>
        </p:nvSpPr>
        <p:spPr>
          <a:xfrm>
            <a:off x="816428" y="1052128"/>
            <a:ext cx="1055914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Наши члены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3A90D32-986C-A4FA-4C03-21F603778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189" y="326571"/>
            <a:ext cx="2719383" cy="886505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2C000AD3-3B1C-6DDD-CCCD-E5556F2F96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438650"/>
              </p:ext>
            </p:extLst>
          </p:nvPr>
        </p:nvGraphicFramePr>
        <p:xfrm>
          <a:off x="816426" y="1582853"/>
          <a:ext cx="10559142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9571">
                  <a:extLst>
                    <a:ext uri="{9D8B030D-6E8A-4147-A177-3AD203B41FA5}">
                      <a16:colId xmlns:a16="http://schemas.microsoft.com/office/drawing/2014/main" val="4095297778"/>
                    </a:ext>
                  </a:extLst>
                </a:gridCol>
                <a:gridCol w="5279571">
                  <a:extLst>
                    <a:ext uri="{9D8B030D-6E8A-4147-A177-3AD203B41FA5}">
                      <a16:colId xmlns:a16="http://schemas.microsoft.com/office/drawing/2014/main" val="2794034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u="sng" dirty="0"/>
                        <a:t>Сектора</a:t>
                      </a:r>
                      <a:endParaRPr lang="pt-PT" u="sng" dirty="0"/>
                    </a:p>
                    <a:p>
                      <a:pPr algn="ctr"/>
                      <a:endParaRPr lang="pt-PT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Детское и специальное питание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Зерновые завтраки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Пивоварни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Шоколадные конфеты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Кофе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Молочные продукты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Хлеб глубокой заморозки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Корма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Мороженое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Минеральная вода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Оливковое масло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Рис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Безалкогольные напитки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Растительные жиры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Вино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Другие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u="sng" dirty="0"/>
                        <a:t>Компании</a:t>
                      </a:r>
                      <a:endParaRPr lang="pt-PT" u="sng" dirty="0"/>
                    </a:p>
                    <a:p>
                      <a:pPr algn="ctr"/>
                      <a:endParaRPr lang="pt-PT" u="sng" dirty="0"/>
                    </a:p>
                    <a:p>
                      <a:pPr algn="ctr"/>
                      <a:r>
                        <a:rPr lang="pt-PT" u="none" dirty="0"/>
                        <a:t>Bimbo </a:t>
                      </a:r>
                      <a:r>
                        <a:rPr lang="pt-PT" u="none" dirty="0" err="1"/>
                        <a:t>Dunuts</a:t>
                      </a:r>
                      <a:r>
                        <a:rPr lang="pt-PT" u="none" dirty="0"/>
                        <a:t> Portugal</a:t>
                      </a:r>
                    </a:p>
                    <a:p>
                      <a:pPr algn="ctr"/>
                      <a:r>
                        <a:rPr lang="pt-PT" u="none" dirty="0"/>
                        <a:t>Cerealis </a:t>
                      </a:r>
                    </a:p>
                    <a:p>
                      <a:pPr algn="ctr"/>
                      <a:r>
                        <a:rPr lang="pt-PT" u="none" dirty="0"/>
                        <a:t>Coca-Cola Portugal</a:t>
                      </a:r>
                    </a:p>
                    <a:p>
                      <a:pPr algn="ctr"/>
                      <a:r>
                        <a:rPr lang="pt-PT" u="none" dirty="0"/>
                        <a:t>Danone Portugal</a:t>
                      </a:r>
                    </a:p>
                    <a:p>
                      <a:pPr algn="ctr"/>
                      <a:r>
                        <a:rPr lang="pt-PT" u="none" dirty="0"/>
                        <a:t>Ferrero Ibérica</a:t>
                      </a:r>
                    </a:p>
                    <a:p>
                      <a:pPr algn="ctr"/>
                      <a:r>
                        <a:rPr lang="pt-PT" u="none" dirty="0"/>
                        <a:t>Iglo Portugal</a:t>
                      </a:r>
                    </a:p>
                    <a:p>
                      <a:pPr algn="ctr"/>
                      <a:r>
                        <a:rPr lang="pt-PT" u="none" dirty="0"/>
                        <a:t>Imperial</a:t>
                      </a:r>
                    </a:p>
                    <a:p>
                      <a:pPr algn="ctr"/>
                      <a:r>
                        <a:rPr lang="pt-PT" u="none" dirty="0"/>
                        <a:t>Lactogal</a:t>
                      </a:r>
                    </a:p>
                    <a:p>
                      <a:pPr algn="ctr"/>
                      <a:r>
                        <a:rPr lang="pt-PT" u="none" dirty="0"/>
                        <a:t>Mars Ibéria</a:t>
                      </a:r>
                    </a:p>
                    <a:p>
                      <a:pPr algn="ctr"/>
                      <a:r>
                        <a:rPr lang="pt-PT" u="none" dirty="0" err="1"/>
                        <a:t>MoCoffee</a:t>
                      </a:r>
                      <a:endParaRPr lang="pt-PT" u="none" dirty="0"/>
                    </a:p>
                    <a:p>
                      <a:pPr algn="ctr"/>
                      <a:r>
                        <a:rPr lang="pt-PT" u="none" dirty="0"/>
                        <a:t>Mondelez </a:t>
                      </a:r>
                      <a:r>
                        <a:rPr lang="pt-PT" u="none" dirty="0" err="1"/>
                        <a:t>Portgal</a:t>
                      </a:r>
                      <a:endParaRPr lang="pt-PT" u="none" dirty="0"/>
                    </a:p>
                    <a:p>
                      <a:pPr algn="ctr"/>
                      <a:r>
                        <a:rPr lang="pt-PT" u="none" dirty="0"/>
                        <a:t>Nestlé Portugal</a:t>
                      </a:r>
                    </a:p>
                    <a:p>
                      <a:pPr algn="ctr"/>
                      <a:r>
                        <a:rPr lang="pt-PT" u="none" dirty="0"/>
                        <a:t>Nutrinveste-Sovena</a:t>
                      </a:r>
                    </a:p>
                    <a:p>
                      <a:pPr algn="ctr"/>
                      <a:r>
                        <a:rPr lang="pt-PT" u="none" dirty="0"/>
                        <a:t>Pepsico-Matutano</a:t>
                      </a:r>
                    </a:p>
                    <a:p>
                      <a:pPr algn="ctr"/>
                      <a:r>
                        <a:rPr lang="pt-PT" u="none" dirty="0"/>
                        <a:t>Sumol+Compal</a:t>
                      </a:r>
                    </a:p>
                    <a:p>
                      <a:pPr algn="ctr"/>
                      <a:r>
                        <a:rPr lang="pt-PT" u="none" dirty="0"/>
                        <a:t>Unilever Fima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480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9907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5F1888-406E-B686-4AEC-05F72D58A6BC}"/>
              </a:ext>
            </a:extLst>
          </p:cNvPr>
          <p:cNvSpPr txBox="1"/>
          <p:nvPr/>
        </p:nvSpPr>
        <p:spPr>
          <a:xfrm>
            <a:off x="816428" y="326571"/>
            <a:ext cx="7674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ПРЕДСТАВЛЯЕМ </a:t>
            </a:r>
            <a:r>
              <a:rPr lang="pt-PT" sz="2400" dirty="0"/>
              <a:t> FIPA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3A90D32-986C-A4FA-4C03-21F603778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189" y="326571"/>
            <a:ext cx="2719383" cy="88650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2F74857-56FB-FF60-A99D-4C016B664941}"/>
              </a:ext>
            </a:extLst>
          </p:cNvPr>
          <p:cNvSpPr txBox="1"/>
          <p:nvPr/>
        </p:nvSpPr>
        <p:spPr>
          <a:xfrm>
            <a:off x="816428" y="1052128"/>
            <a:ext cx="1055914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НАШИ  ОСНОВЫ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Конкурентоспособность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Инновации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Потребитель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Устойчивость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ru-RU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Обучение – ключевой фактор для действий</a:t>
            </a: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нас есть отдел обучения и распространения информации 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5EDD127-3980-E6A8-7435-C61080B65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086" y="2001105"/>
            <a:ext cx="7772400" cy="638175"/>
          </a:xfrm>
          <a:prstGeom prst="rect">
            <a:avLst/>
          </a:prstGeom>
        </p:spPr>
      </p:pic>
      <p:sp>
        <p:nvSpPr>
          <p:cNvPr id="9" name="Chaveta à direita 8">
            <a:extLst>
              <a:ext uri="{FF2B5EF4-FFF2-40B4-BE49-F238E27FC236}">
                <a16:creationId xmlns:a16="http://schemas.microsoft.com/office/drawing/2014/main" id="{DA392B0A-C3B7-0E30-9985-B3E1EDA230FB}"/>
              </a:ext>
            </a:extLst>
          </p:cNvPr>
          <p:cNvSpPr/>
          <p:nvPr/>
        </p:nvSpPr>
        <p:spPr>
          <a:xfrm rot="5400000">
            <a:off x="5578930" y="-408215"/>
            <a:ext cx="772886" cy="912223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04959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Peças de um puzzle com preenchimento sólido">
            <a:extLst>
              <a:ext uri="{FF2B5EF4-FFF2-40B4-BE49-F238E27FC236}">
                <a16:creationId xmlns:a16="http://schemas.microsoft.com/office/drawing/2014/main" id="{0DE3A231-AF0C-F2A7-8046-C9EB8344A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5200" y="5371200"/>
            <a:ext cx="1486800" cy="1486800"/>
          </a:xfrm>
          <a:prstGeom prst="rect">
            <a:avLst/>
          </a:prstGeom>
        </p:spPr>
      </p:pic>
      <p:sp>
        <p:nvSpPr>
          <p:cNvPr id="7" name="Meia Moldura 6">
            <a:extLst>
              <a:ext uri="{FF2B5EF4-FFF2-40B4-BE49-F238E27FC236}">
                <a16:creationId xmlns:a16="http://schemas.microsoft.com/office/drawing/2014/main" id="{B3B4A683-71DD-52C4-CCA9-A7FA89412492}"/>
              </a:ext>
            </a:extLst>
          </p:cNvPr>
          <p:cNvSpPr/>
          <p:nvPr/>
        </p:nvSpPr>
        <p:spPr>
          <a:xfrm>
            <a:off x="43544" y="54424"/>
            <a:ext cx="1785257" cy="194854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6C18A6-9CFB-AD52-150A-C1421F3C379B}"/>
              </a:ext>
            </a:extLst>
          </p:cNvPr>
          <p:cNvSpPr txBox="1"/>
          <p:nvPr/>
        </p:nvSpPr>
        <p:spPr>
          <a:xfrm>
            <a:off x="805541" y="797862"/>
            <a:ext cx="8763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ВВЕДЕНИЕ</a:t>
            </a:r>
            <a:endParaRPr lang="pt-P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CAFA141-F971-8A3F-16CD-769C274EC678}"/>
              </a:ext>
            </a:extLst>
          </p:cNvPr>
          <p:cNvSpPr txBox="1"/>
          <p:nvPr/>
        </p:nvSpPr>
        <p:spPr>
          <a:xfrm>
            <a:off x="701634" y="1510145"/>
            <a:ext cx="96338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Наши 5 шагов</a:t>
            </a:r>
            <a:endParaRPr lang="en-US" sz="2400" dirty="0"/>
          </a:p>
          <a:p>
            <a:endParaRPr lang="en-US" sz="2400" b="0" i="0" dirty="0">
              <a:solidFill>
                <a:srgbClr val="4C4C4C"/>
              </a:solidFill>
              <a:effectLst/>
              <a:latin typeface="Manuale-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pt-P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Определение необходимых навыков (в основном на основе тенденций и политик)</a:t>
            </a:r>
          </a:p>
          <a:p>
            <a:endParaRPr lang="ru-RU" altLang="pt-P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pt-P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Оценка пробелов (в основном на основе данных рынка труда)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pt-P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pt-P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Программирование и продвижение обучения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pt-P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pt-P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Оценка реализации и эффективности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pt-P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pt-P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Обеспечение психологической зрелости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altLang="pt-P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altLang="pt-P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altLang="pt-P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274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96C3CBC-53FA-1FB6-45FB-84865CFF18A9}"/>
              </a:ext>
            </a:extLst>
          </p:cNvPr>
          <p:cNvSpPr txBox="1"/>
          <p:nvPr/>
        </p:nvSpPr>
        <p:spPr>
          <a:xfrm>
            <a:off x="794657" y="326571"/>
            <a:ext cx="7674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ПРЕДСТАВЛЯЕМ НАШУ МОДЕЛЬ</a:t>
            </a:r>
            <a:endParaRPr lang="pt-PT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D15C31D-777E-0D3F-A330-D66656393E0F}"/>
              </a:ext>
            </a:extLst>
          </p:cNvPr>
          <p:cNvGrpSpPr/>
          <p:nvPr/>
        </p:nvGrpSpPr>
        <p:grpSpPr>
          <a:xfrm>
            <a:off x="771979" y="1027030"/>
            <a:ext cx="10648042" cy="5418667"/>
            <a:chOff x="359229" y="719666"/>
            <a:chExt cx="10648042" cy="5418667"/>
          </a:xfrm>
        </p:grpSpPr>
        <p:graphicFrame>
          <p:nvGraphicFramePr>
            <p:cNvPr id="12" name="Diagrama 11">
              <a:extLst>
                <a:ext uri="{FF2B5EF4-FFF2-40B4-BE49-F238E27FC236}">
                  <a16:creationId xmlns:a16="http://schemas.microsoft.com/office/drawing/2014/main" id="{734EE761-6184-AD5C-E287-558CDCFDE35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30169410"/>
                </p:ext>
              </p:extLst>
            </p:nvPr>
          </p:nvGraphicFramePr>
          <p:xfrm>
            <a:off x="1620157" y="719666"/>
            <a:ext cx="9387114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AA3FAAD9-B7D2-FAFB-E64F-F041032C7BF4}"/>
                </a:ext>
              </a:extLst>
            </p:cNvPr>
            <p:cNvSpPr/>
            <p:nvPr/>
          </p:nvSpPr>
          <p:spPr>
            <a:xfrm>
              <a:off x="359229" y="719666"/>
              <a:ext cx="979714" cy="541866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E01D489A-6F0B-8872-16AE-2626F518069F}"/>
                </a:ext>
              </a:extLst>
            </p:cNvPr>
            <p:cNvSpPr txBox="1"/>
            <p:nvPr/>
          </p:nvSpPr>
          <p:spPr>
            <a:xfrm>
              <a:off x="487133" y="719666"/>
              <a:ext cx="640443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Ф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А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С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Р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О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В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А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Е</a:t>
              </a:r>
              <a:endParaRPr lang="pt-PT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Gráfico 14" descr="Lupa com preenchimento sólido">
              <a:extLst>
                <a:ext uri="{FF2B5EF4-FFF2-40B4-BE49-F238E27FC236}">
                  <a16:creationId xmlns:a16="http://schemas.microsoft.com/office/drawing/2014/main" id="{21C500A6-8B36-27DE-CB23-81C4D3C6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91699" y="770765"/>
              <a:ext cx="914400" cy="914400"/>
            </a:xfrm>
            <a:prstGeom prst="rect">
              <a:avLst/>
            </a:prstGeom>
          </p:spPr>
        </p:pic>
        <p:pic>
          <p:nvPicPr>
            <p:cNvPr id="16" name="Gráfico 15" descr="Diploma de curso com preenchimento sólido">
              <a:extLst>
                <a:ext uri="{FF2B5EF4-FFF2-40B4-BE49-F238E27FC236}">
                  <a16:creationId xmlns:a16="http://schemas.microsoft.com/office/drawing/2014/main" id="{05A433E6-8776-48E7-074D-10C71301F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39087" y="3393623"/>
              <a:ext cx="914400" cy="914400"/>
            </a:xfrm>
            <a:prstGeom prst="rect">
              <a:avLst/>
            </a:prstGeom>
          </p:spPr>
        </p:pic>
        <p:pic>
          <p:nvPicPr>
            <p:cNvPr id="17" name="Gráfico 16" descr="Ambição com preenchimento sólido">
              <a:extLst>
                <a:ext uri="{FF2B5EF4-FFF2-40B4-BE49-F238E27FC236}">
                  <a16:creationId xmlns:a16="http://schemas.microsoft.com/office/drawing/2014/main" id="{411B2D2D-F8AE-D2BA-47D5-2B7A0CFE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788073" y="4762959"/>
              <a:ext cx="816428" cy="816428"/>
            </a:xfrm>
            <a:prstGeom prst="rect">
              <a:avLst/>
            </a:prstGeom>
          </p:spPr>
        </p:pic>
        <p:pic>
          <p:nvPicPr>
            <p:cNvPr id="18" name="Gráfico 17" descr="Peças de um puzzle com preenchimento sólido">
              <a:extLst>
                <a:ext uri="{FF2B5EF4-FFF2-40B4-BE49-F238E27FC236}">
                  <a16:creationId xmlns:a16="http://schemas.microsoft.com/office/drawing/2014/main" id="{9DBF0160-34D9-5722-19B6-03BEB4A4B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789886" y="2082194"/>
              <a:ext cx="914400" cy="914400"/>
            </a:xfrm>
            <a:prstGeom prst="rect">
              <a:avLst/>
            </a:prstGeom>
          </p:spPr>
        </p:pic>
      </p:grp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C08FAC9B-FDDC-81E1-D804-939B088CB273}"/>
              </a:ext>
            </a:extLst>
          </p:cNvPr>
          <p:cNvCxnSpPr>
            <a:cxnSpLocks/>
          </p:cNvCxnSpPr>
          <p:nvPr/>
        </p:nvCxnSpPr>
        <p:spPr>
          <a:xfrm>
            <a:off x="8575964" y="1262025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5B72412E-2A8E-E833-E9AC-BD7D6A3292DF}"/>
              </a:ext>
            </a:extLst>
          </p:cNvPr>
          <p:cNvCxnSpPr>
            <a:cxnSpLocks/>
          </p:cNvCxnSpPr>
          <p:nvPr/>
        </p:nvCxnSpPr>
        <p:spPr>
          <a:xfrm>
            <a:off x="7456715" y="2665789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B4357236-BFD0-DE78-C2B6-DD89DE5DA91C}"/>
              </a:ext>
            </a:extLst>
          </p:cNvPr>
          <p:cNvCxnSpPr>
            <a:cxnSpLocks/>
          </p:cNvCxnSpPr>
          <p:nvPr/>
        </p:nvCxnSpPr>
        <p:spPr>
          <a:xfrm>
            <a:off x="7456715" y="4015321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693DAFC7-1ADD-1846-C9C5-66E9EC000495}"/>
              </a:ext>
            </a:extLst>
          </p:cNvPr>
          <p:cNvCxnSpPr>
            <a:cxnSpLocks/>
          </p:cNvCxnSpPr>
          <p:nvPr/>
        </p:nvCxnSpPr>
        <p:spPr>
          <a:xfrm>
            <a:off x="7456715" y="5297568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5122C658-2572-A69B-B5E3-F10328F0291C}"/>
              </a:ext>
            </a:extLst>
          </p:cNvPr>
          <p:cNvSpPr txBox="1"/>
          <p:nvPr/>
        </p:nvSpPr>
        <p:spPr>
          <a:xfrm>
            <a:off x="8569777" y="1253390"/>
            <a:ext cx="179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ИСПОЛЬЗОВАНИЕ ИНФОРМАЦИЮ 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EE9531-3D50-3517-5FE5-0D6C545D2220}"/>
              </a:ext>
            </a:extLst>
          </p:cNvPr>
          <p:cNvSpPr txBox="1"/>
          <p:nvPr/>
        </p:nvSpPr>
        <p:spPr>
          <a:xfrm>
            <a:off x="7614560" y="2785411"/>
            <a:ext cx="2654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РАЗРАБОТКА СЦЕНАРИЯ 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2F985FF-C6F3-1823-ECEF-D26CC86D6FF1}"/>
              </a:ext>
            </a:extLst>
          </p:cNvPr>
          <p:cNvSpPr txBox="1"/>
          <p:nvPr/>
        </p:nvSpPr>
        <p:spPr>
          <a:xfrm>
            <a:off x="7859487" y="4075436"/>
            <a:ext cx="226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ДЕЙСТВИЯ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F4BC849-60EA-5413-8403-B721D47966C8}"/>
              </a:ext>
            </a:extLst>
          </p:cNvPr>
          <p:cNvSpPr txBox="1"/>
          <p:nvPr/>
        </p:nvSpPr>
        <p:spPr>
          <a:xfrm>
            <a:off x="7859487" y="5362614"/>
            <a:ext cx="226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УЛУЧШЕНИЕ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350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96C3CBC-53FA-1FB6-45FB-84865CFF18A9}"/>
              </a:ext>
            </a:extLst>
          </p:cNvPr>
          <p:cNvSpPr txBox="1"/>
          <p:nvPr/>
        </p:nvSpPr>
        <p:spPr>
          <a:xfrm>
            <a:off x="794657" y="326571"/>
            <a:ext cx="7674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ПРЕДСТАВЛЯЕМ НАШУ МОДЕЛЬ</a:t>
            </a:r>
            <a:endParaRPr lang="pt-PT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D15C31D-777E-0D3F-A330-D66656393E0F}"/>
              </a:ext>
            </a:extLst>
          </p:cNvPr>
          <p:cNvGrpSpPr/>
          <p:nvPr/>
        </p:nvGrpSpPr>
        <p:grpSpPr>
          <a:xfrm>
            <a:off x="771979" y="920153"/>
            <a:ext cx="10648042" cy="5418667"/>
            <a:chOff x="359229" y="719666"/>
            <a:chExt cx="10648042" cy="5418667"/>
          </a:xfrm>
        </p:grpSpPr>
        <p:graphicFrame>
          <p:nvGraphicFramePr>
            <p:cNvPr id="12" name="Diagrama 11">
              <a:extLst>
                <a:ext uri="{FF2B5EF4-FFF2-40B4-BE49-F238E27FC236}">
                  <a16:creationId xmlns:a16="http://schemas.microsoft.com/office/drawing/2014/main" id="{734EE761-6184-AD5C-E287-558CDCFDE35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90522222"/>
                </p:ext>
              </p:extLst>
            </p:nvPr>
          </p:nvGraphicFramePr>
          <p:xfrm>
            <a:off x="1620157" y="719666"/>
            <a:ext cx="9387114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AA3FAAD9-B7D2-FAFB-E64F-F041032C7BF4}"/>
                </a:ext>
              </a:extLst>
            </p:cNvPr>
            <p:cNvSpPr/>
            <p:nvPr/>
          </p:nvSpPr>
          <p:spPr>
            <a:xfrm>
              <a:off x="359229" y="719666"/>
              <a:ext cx="979714" cy="541866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E01D489A-6F0B-8872-16AE-2626F518069F}"/>
                </a:ext>
              </a:extLst>
            </p:cNvPr>
            <p:cNvSpPr txBox="1"/>
            <p:nvPr/>
          </p:nvSpPr>
          <p:spPr>
            <a:xfrm>
              <a:off x="487133" y="719666"/>
              <a:ext cx="640443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Ф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А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С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Р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О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В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А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</a:t>
              </a:r>
            </a:p>
            <a:p>
              <a:pPr algn="ctr"/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Е</a:t>
              </a:r>
              <a:endParaRPr lang="pt-PT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Gráfico 14" descr="Lupa com preenchimento sólido">
              <a:extLst>
                <a:ext uri="{FF2B5EF4-FFF2-40B4-BE49-F238E27FC236}">
                  <a16:creationId xmlns:a16="http://schemas.microsoft.com/office/drawing/2014/main" id="{21C500A6-8B36-27DE-CB23-81C4D3C6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91699" y="770765"/>
              <a:ext cx="914400" cy="914400"/>
            </a:xfrm>
            <a:prstGeom prst="rect">
              <a:avLst/>
            </a:prstGeom>
          </p:spPr>
        </p:pic>
        <p:pic>
          <p:nvPicPr>
            <p:cNvPr id="16" name="Gráfico 15" descr="Diploma de curso com preenchimento sólido">
              <a:extLst>
                <a:ext uri="{FF2B5EF4-FFF2-40B4-BE49-F238E27FC236}">
                  <a16:creationId xmlns:a16="http://schemas.microsoft.com/office/drawing/2014/main" id="{05A433E6-8776-48E7-074D-10C71301F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39087" y="3393623"/>
              <a:ext cx="914400" cy="914400"/>
            </a:xfrm>
            <a:prstGeom prst="rect">
              <a:avLst/>
            </a:prstGeom>
          </p:spPr>
        </p:pic>
        <p:pic>
          <p:nvPicPr>
            <p:cNvPr id="17" name="Gráfico 16" descr="Ambição com preenchimento sólido">
              <a:extLst>
                <a:ext uri="{FF2B5EF4-FFF2-40B4-BE49-F238E27FC236}">
                  <a16:creationId xmlns:a16="http://schemas.microsoft.com/office/drawing/2014/main" id="{411B2D2D-F8AE-D2BA-47D5-2B7A0CFE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788073" y="4762959"/>
              <a:ext cx="816428" cy="816428"/>
            </a:xfrm>
            <a:prstGeom prst="rect">
              <a:avLst/>
            </a:prstGeom>
          </p:spPr>
        </p:pic>
        <p:pic>
          <p:nvPicPr>
            <p:cNvPr id="18" name="Gráfico 17" descr="Peças de um puzzle com preenchimento sólido">
              <a:extLst>
                <a:ext uri="{FF2B5EF4-FFF2-40B4-BE49-F238E27FC236}">
                  <a16:creationId xmlns:a16="http://schemas.microsoft.com/office/drawing/2014/main" id="{9DBF0160-34D9-5722-19B6-03BEB4A4B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789886" y="2082194"/>
              <a:ext cx="914400" cy="914400"/>
            </a:xfrm>
            <a:prstGeom prst="rect">
              <a:avLst/>
            </a:prstGeom>
          </p:spPr>
        </p:pic>
      </p:grp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C08FAC9B-FDDC-81E1-D804-939B088CB273}"/>
              </a:ext>
            </a:extLst>
          </p:cNvPr>
          <p:cNvCxnSpPr>
            <a:cxnSpLocks/>
          </p:cNvCxnSpPr>
          <p:nvPr/>
        </p:nvCxnSpPr>
        <p:spPr>
          <a:xfrm>
            <a:off x="8575964" y="1262025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5B72412E-2A8E-E833-E9AC-BD7D6A3292DF}"/>
              </a:ext>
            </a:extLst>
          </p:cNvPr>
          <p:cNvCxnSpPr>
            <a:cxnSpLocks/>
          </p:cNvCxnSpPr>
          <p:nvPr/>
        </p:nvCxnSpPr>
        <p:spPr>
          <a:xfrm>
            <a:off x="7456715" y="2665789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B4357236-BFD0-DE78-C2B6-DD89DE5DA91C}"/>
              </a:ext>
            </a:extLst>
          </p:cNvPr>
          <p:cNvCxnSpPr>
            <a:cxnSpLocks/>
          </p:cNvCxnSpPr>
          <p:nvPr/>
        </p:nvCxnSpPr>
        <p:spPr>
          <a:xfrm>
            <a:off x="7456715" y="4015321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693DAFC7-1ADD-1846-C9C5-66E9EC000495}"/>
              </a:ext>
            </a:extLst>
          </p:cNvPr>
          <p:cNvCxnSpPr>
            <a:cxnSpLocks/>
          </p:cNvCxnSpPr>
          <p:nvPr/>
        </p:nvCxnSpPr>
        <p:spPr>
          <a:xfrm>
            <a:off x="7456715" y="5297568"/>
            <a:ext cx="0" cy="53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5122C658-2572-A69B-B5E3-F10328F0291C}"/>
              </a:ext>
            </a:extLst>
          </p:cNvPr>
          <p:cNvSpPr txBox="1"/>
          <p:nvPr/>
        </p:nvSpPr>
        <p:spPr>
          <a:xfrm>
            <a:off x="8569777" y="1253390"/>
            <a:ext cx="179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ИСПОЛЬЗОВАНИЕ ИНФОРМАЦИЮ 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EE9531-3D50-3517-5FE5-0D6C545D2220}"/>
              </a:ext>
            </a:extLst>
          </p:cNvPr>
          <p:cNvSpPr txBox="1"/>
          <p:nvPr/>
        </p:nvSpPr>
        <p:spPr>
          <a:xfrm>
            <a:off x="7614560" y="2785411"/>
            <a:ext cx="2654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РАЗРАБОТКА СЦЕНАРИЯ 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2F985FF-C6F3-1823-ECEF-D26CC86D6FF1}"/>
              </a:ext>
            </a:extLst>
          </p:cNvPr>
          <p:cNvSpPr txBox="1"/>
          <p:nvPr/>
        </p:nvSpPr>
        <p:spPr>
          <a:xfrm>
            <a:off x="7859487" y="4075436"/>
            <a:ext cx="226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ДЕЙСТВИЯ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F4BC849-60EA-5413-8403-B721D47966C8}"/>
              </a:ext>
            </a:extLst>
          </p:cNvPr>
          <p:cNvSpPr txBox="1"/>
          <p:nvPr/>
        </p:nvSpPr>
        <p:spPr>
          <a:xfrm>
            <a:off x="7859487" y="5362614"/>
            <a:ext cx="226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УЛУЧШЕНИЕ</a:t>
            </a:r>
            <a:endParaRPr lang="pt-P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422096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D2F5C2D7F38543A7DECC0B91FBF8EC" ma:contentTypeVersion="17" ma:contentTypeDescription="Create a new document." ma:contentTypeScope="" ma:versionID="b10d185340b33a60dca3853e17de5115">
  <xsd:schema xmlns:xsd="http://www.w3.org/2001/XMLSchema" xmlns:xs="http://www.w3.org/2001/XMLSchema" xmlns:p="http://schemas.microsoft.com/office/2006/metadata/properties" xmlns:ns2="f3ae32bb-a161-4da2-a912-3fd4ef5c7b4c" xmlns:ns3="5bf4adf3-0360-4285-b414-8a1933b4cf43" targetNamespace="http://schemas.microsoft.com/office/2006/metadata/properties" ma:root="true" ma:fieldsID="2a30ecbed70fcc2dc8704189e63413a2" ns2:_="" ns3:_="">
    <xsd:import namespace="f3ae32bb-a161-4da2-a912-3fd4ef5c7b4c"/>
    <xsd:import namespace="5bf4adf3-0360-4285-b414-8a1933b4cf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e32bb-a161-4da2-a912-3fd4ef5c7b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f4adf3-0360-4285-b414-8a1933b4c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89058e7-3c1f-447e-868b-29c765caa27c}" ma:internalName="TaxCatchAll" ma:showField="CatchAllData" ma:web="5bf4adf3-0360-4285-b414-8a1933b4c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0EF308-7C25-44D2-AB88-A8933DC1E7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ae32bb-a161-4da2-a912-3fd4ef5c7b4c"/>
    <ds:schemaRef ds:uri="5bf4adf3-0360-4285-b414-8a1933b4cf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C6F7B3-02B0-4498-8CA8-902A43ED13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1609</Words>
  <Application>Microsoft Office PowerPoint</Application>
  <PresentationFormat>Widescreen</PresentationFormat>
  <Paragraphs>496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Bahnschrift Light</vt:lpstr>
      <vt:lpstr>Calibri</vt:lpstr>
      <vt:lpstr>Franklin Gothic Demi Cond</vt:lpstr>
      <vt:lpstr>Franklin Gothic Medium</vt:lpstr>
      <vt:lpstr>Manuale-Medium</vt:lpstr>
      <vt:lpstr>Wingdings</vt:lpstr>
      <vt:lpstr>JuxtaposeVTI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Queiroz</dc:creator>
  <cp:lastModifiedBy>Nadezda Solodjankina (ETF)</cp:lastModifiedBy>
  <cp:revision>113</cp:revision>
  <dcterms:created xsi:type="dcterms:W3CDTF">2023-10-10T10:28:18Z</dcterms:created>
  <dcterms:modified xsi:type="dcterms:W3CDTF">2023-10-16T11:50:54Z</dcterms:modified>
</cp:coreProperties>
</file>