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20"/>
  </p:notesMasterIdLst>
  <p:sldIdLst>
    <p:sldId id="256" r:id="rId4"/>
    <p:sldId id="316" r:id="rId5"/>
    <p:sldId id="317" r:id="rId6"/>
    <p:sldId id="315" r:id="rId7"/>
    <p:sldId id="313" r:id="rId8"/>
    <p:sldId id="260" r:id="rId9"/>
    <p:sldId id="314" r:id="rId10"/>
    <p:sldId id="318" r:id="rId11"/>
    <p:sldId id="262" r:id="rId12"/>
    <p:sldId id="306" r:id="rId13"/>
    <p:sldId id="308" r:id="rId14"/>
    <p:sldId id="310" r:id="rId15"/>
    <p:sldId id="311" r:id="rId16"/>
    <p:sldId id="280" r:id="rId17"/>
    <p:sldId id="319" r:id="rId18"/>
    <p:sldId id="31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uropa.eu/europass/en/eqf-referencing-reports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saavs.sk/en/agency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europa.eu/europass/en/eqf-referencing-report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saavs.sk/en/agenc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FA3B6-2146-48B9-8FD9-7BDB5F4DE61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7999D87B-FA93-4EE2-A0C0-AE0755EA80E1}">
      <dgm:prSet phldrT="[Text]"/>
      <dgm:spPr/>
      <dgm:t>
        <a:bodyPr/>
        <a:lstStyle/>
        <a:p>
          <a:r>
            <a:rPr lang="sk-SK"/>
            <a:t>2009</a:t>
          </a:r>
        </a:p>
      </dgm:t>
    </dgm:pt>
    <dgm:pt modelId="{68164BF5-1977-4194-BAB1-818CD72577D0}" type="parTrans" cxnId="{28A96BA2-6D81-410D-B136-DEB99C298C92}">
      <dgm:prSet/>
      <dgm:spPr/>
      <dgm:t>
        <a:bodyPr/>
        <a:lstStyle/>
        <a:p>
          <a:endParaRPr lang="sk-SK"/>
        </a:p>
      </dgm:t>
    </dgm:pt>
    <dgm:pt modelId="{A2F8CC7C-8FA4-4334-8189-EAD4E147FA5A}" type="sibTrans" cxnId="{28A96BA2-6D81-410D-B136-DEB99C298C92}">
      <dgm:prSet/>
      <dgm:spPr/>
      <dgm:t>
        <a:bodyPr/>
        <a:lstStyle/>
        <a:p>
          <a:endParaRPr lang="sk-SK"/>
        </a:p>
      </dgm:t>
    </dgm:pt>
    <dgm:pt modelId="{27EDF39A-E309-4A7E-9049-6D7FB870218E}">
      <dgm:prSet phldrT="[Text]" custT="1"/>
      <dgm:spPr/>
      <dgm:t>
        <a:bodyPr/>
        <a:lstStyle/>
        <a:p>
          <a:r>
            <a:rPr lang="en-GB" sz="1200" b="1" noProof="0"/>
            <a:t>Government Resolution No. 105/2009</a:t>
          </a:r>
          <a:r>
            <a:rPr lang="en-GB" sz="1200" b="1" i="1" noProof="0"/>
            <a:t>: </a:t>
          </a:r>
          <a:r>
            <a:rPr lang="en-GB" sz="1200" b="0" i="1" noProof="0"/>
            <a:t>tasks and responsibilities of subjects</a:t>
          </a:r>
          <a:r>
            <a:rPr lang="en-GB" sz="1200" noProof="0"/>
            <a:t>:</a:t>
          </a:r>
          <a:endParaRPr lang="en-GB" sz="1200" b="1" i="1" noProof="0"/>
        </a:p>
      </dgm:t>
    </dgm:pt>
    <dgm:pt modelId="{BC50184E-6CE2-478A-9ED7-6EE44DBBDA56}" type="parTrans" cxnId="{7B406F95-B99F-4193-BC5B-D359552E2A5F}">
      <dgm:prSet/>
      <dgm:spPr/>
      <dgm:t>
        <a:bodyPr/>
        <a:lstStyle/>
        <a:p>
          <a:endParaRPr lang="sk-SK"/>
        </a:p>
      </dgm:t>
    </dgm:pt>
    <dgm:pt modelId="{3565D68B-43DB-4134-9F4E-98C9E3D1B2C4}" type="sibTrans" cxnId="{7B406F95-B99F-4193-BC5B-D359552E2A5F}">
      <dgm:prSet/>
      <dgm:spPr/>
      <dgm:t>
        <a:bodyPr/>
        <a:lstStyle/>
        <a:p>
          <a:endParaRPr lang="sk-SK"/>
        </a:p>
      </dgm:t>
    </dgm:pt>
    <dgm:pt modelId="{AADB043B-9FAB-40E7-AAB8-F1E3A1C0ED04}">
      <dgm:prSet phldrT="[Text]"/>
      <dgm:spPr/>
      <dgm:t>
        <a:bodyPr/>
        <a:lstStyle/>
        <a:p>
          <a:r>
            <a:rPr lang="sk-SK"/>
            <a:t>2009-2011</a:t>
          </a:r>
        </a:p>
      </dgm:t>
    </dgm:pt>
    <dgm:pt modelId="{0AD5EBD2-3F42-464F-B2FB-38FF592DAC9C}" type="parTrans" cxnId="{EF6BECEA-792F-428A-A961-334ACDC75F25}">
      <dgm:prSet/>
      <dgm:spPr/>
      <dgm:t>
        <a:bodyPr/>
        <a:lstStyle/>
        <a:p>
          <a:endParaRPr lang="sk-SK"/>
        </a:p>
      </dgm:t>
    </dgm:pt>
    <dgm:pt modelId="{7756427A-69A5-47CF-98E2-AD948AC6B9AD}" type="sibTrans" cxnId="{EF6BECEA-792F-428A-A961-334ACDC75F25}">
      <dgm:prSet/>
      <dgm:spPr/>
      <dgm:t>
        <a:bodyPr/>
        <a:lstStyle/>
        <a:p>
          <a:endParaRPr lang="sk-SK"/>
        </a:p>
      </dgm:t>
    </dgm:pt>
    <dgm:pt modelId="{BAAC5CDA-6859-4C63-9347-5CFFABAC2E3C}">
      <dgm:prSet phldrT="[Text]" custT="1"/>
      <dgm:spPr/>
      <dgm:t>
        <a:bodyPr/>
        <a:lstStyle/>
        <a:p>
          <a:r>
            <a:rPr lang="en-US" sz="1200" noProof="0"/>
            <a:t>National Coordination point for EQF (NCP EQF) </a:t>
          </a:r>
        </a:p>
      </dgm:t>
    </dgm:pt>
    <dgm:pt modelId="{2855B76D-EC20-477F-9196-C845E06DBD73}" type="parTrans" cxnId="{9AF7D351-29B6-4FDA-B4BA-C07BB75A958D}">
      <dgm:prSet/>
      <dgm:spPr/>
      <dgm:t>
        <a:bodyPr/>
        <a:lstStyle/>
        <a:p>
          <a:endParaRPr lang="sk-SK"/>
        </a:p>
      </dgm:t>
    </dgm:pt>
    <dgm:pt modelId="{BEF1FB03-BE92-45B4-8DA7-4E5170DFBFE2}" type="sibTrans" cxnId="{9AF7D351-29B6-4FDA-B4BA-C07BB75A958D}">
      <dgm:prSet/>
      <dgm:spPr/>
      <dgm:t>
        <a:bodyPr/>
        <a:lstStyle/>
        <a:p>
          <a:endParaRPr lang="sk-SK"/>
        </a:p>
      </dgm:t>
    </dgm:pt>
    <dgm:pt modelId="{0F61742B-C9AA-4CE6-AA69-D50968FDC6AD}">
      <dgm:prSet phldrT="[Text]" custT="1"/>
      <dgm:spPr/>
      <dgm:t>
        <a:bodyPr/>
        <a:lstStyle/>
        <a:p>
          <a:r>
            <a:rPr lang="en-US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version of NQF – SKKR (8 levels)</a:t>
          </a:r>
        </a:p>
      </dgm:t>
    </dgm:pt>
    <dgm:pt modelId="{7A23ED14-91B2-4611-A6AB-2D7E0C2DB575}" type="parTrans" cxnId="{F313F046-6BB0-4141-BBED-E0C17E3A05C4}">
      <dgm:prSet/>
      <dgm:spPr/>
      <dgm:t>
        <a:bodyPr/>
        <a:lstStyle/>
        <a:p>
          <a:endParaRPr lang="sk-SK"/>
        </a:p>
      </dgm:t>
    </dgm:pt>
    <dgm:pt modelId="{6B57350D-B098-44C9-8345-6F28431F7FC7}" type="sibTrans" cxnId="{F313F046-6BB0-4141-BBED-E0C17E3A05C4}">
      <dgm:prSet/>
      <dgm:spPr/>
      <dgm:t>
        <a:bodyPr/>
        <a:lstStyle/>
        <a:p>
          <a:endParaRPr lang="sk-SK"/>
        </a:p>
      </dgm:t>
    </dgm:pt>
    <dgm:pt modelId="{B9FA6EC6-F3F5-4833-A87E-76B0D5EBAB51}">
      <dgm:prSet phldrT="[Text]"/>
      <dgm:spPr/>
      <dgm:t>
        <a:bodyPr/>
        <a:lstStyle/>
        <a:p>
          <a:r>
            <a:rPr lang="sk-SK"/>
            <a:t>2012-2015</a:t>
          </a:r>
        </a:p>
      </dgm:t>
    </dgm:pt>
    <dgm:pt modelId="{1F351157-5D17-4A59-AACF-11AA9998119C}" type="parTrans" cxnId="{D13D6B4A-34B1-42F4-94D5-D8108134917B}">
      <dgm:prSet/>
      <dgm:spPr/>
      <dgm:t>
        <a:bodyPr/>
        <a:lstStyle/>
        <a:p>
          <a:endParaRPr lang="sk-SK"/>
        </a:p>
      </dgm:t>
    </dgm:pt>
    <dgm:pt modelId="{CFC239B8-9D12-495B-8E9E-1E2BA10E7A15}" type="sibTrans" cxnId="{D13D6B4A-34B1-42F4-94D5-D8108134917B}">
      <dgm:prSet/>
      <dgm:spPr/>
      <dgm:t>
        <a:bodyPr/>
        <a:lstStyle/>
        <a:p>
          <a:endParaRPr lang="sk-SK"/>
        </a:p>
      </dgm:t>
    </dgm:pt>
    <dgm:pt modelId="{ED01F431-2ECF-4A50-9357-E44DBCD1BD37}">
      <dgm:prSet phldrT="[Text]" custT="1"/>
      <dgm:spPr/>
      <dgm:t>
        <a:bodyPr/>
        <a:lstStyle/>
        <a:p>
          <a:r>
            <a:rPr lang="en-US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SKKR forms a part of the National Reform Programme</a:t>
          </a:r>
        </a:p>
      </dgm:t>
    </dgm:pt>
    <dgm:pt modelId="{CDE57106-E38E-4040-8D3F-27863CDD3DF1}" type="parTrans" cxnId="{D2A8E309-1D91-48D6-9F9E-2D3B5334CB9E}">
      <dgm:prSet/>
      <dgm:spPr/>
      <dgm:t>
        <a:bodyPr/>
        <a:lstStyle/>
        <a:p>
          <a:endParaRPr lang="sk-SK"/>
        </a:p>
      </dgm:t>
    </dgm:pt>
    <dgm:pt modelId="{FB02D5D4-98E6-4B45-96AF-C7508D54D93E}" type="sibTrans" cxnId="{D2A8E309-1D91-48D6-9F9E-2D3B5334CB9E}">
      <dgm:prSet/>
      <dgm:spPr/>
      <dgm:t>
        <a:bodyPr/>
        <a:lstStyle/>
        <a:p>
          <a:endParaRPr lang="sk-SK"/>
        </a:p>
      </dgm:t>
    </dgm:pt>
    <dgm:pt modelId="{FD847440-22CF-40FC-B1F8-46D1F9BD72BA}">
      <dgm:prSet phldrT="[Text]" custT="1"/>
      <dgm:spPr/>
      <dgm:t>
        <a:bodyPr/>
        <a:lstStyle/>
        <a:p>
          <a:r>
            <a:rPr lang="en-GB" sz="1200" noProof="0"/>
            <a:t>a) To establish a</a:t>
          </a:r>
          <a:r>
            <a:rPr lang="sk-SK" sz="1200" noProof="0"/>
            <a:t>n inter-ministerial </a:t>
          </a:r>
          <a:r>
            <a:rPr lang="en-GB" sz="1200" noProof="0"/>
            <a:t> working group</a:t>
          </a:r>
        </a:p>
      </dgm:t>
    </dgm:pt>
    <dgm:pt modelId="{9E20EE76-596B-4F38-A28C-094CB6F3D224}" type="parTrans" cxnId="{E11F1EDF-B65C-4096-AD9E-FC22BF9667C9}">
      <dgm:prSet/>
      <dgm:spPr/>
      <dgm:t>
        <a:bodyPr/>
        <a:lstStyle/>
        <a:p>
          <a:endParaRPr lang="sk-SK"/>
        </a:p>
      </dgm:t>
    </dgm:pt>
    <dgm:pt modelId="{11930D70-692D-4253-B3E9-8A3160A82871}" type="sibTrans" cxnId="{E11F1EDF-B65C-4096-AD9E-FC22BF9667C9}">
      <dgm:prSet/>
      <dgm:spPr/>
      <dgm:t>
        <a:bodyPr/>
        <a:lstStyle/>
        <a:p>
          <a:endParaRPr lang="sk-SK"/>
        </a:p>
      </dgm:t>
    </dgm:pt>
    <dgm:pt modelId="{7E2EDE57-6078-4AAE-A7F0-171B5C88E47B}">
      <dgm:prSet phldrT="[Text]" custT="1"/>
      <dgm:spPr/>
      <dgm:t>
        <a:bodyPr/>
        <a:lstStyle/>
        <a:p>
          <a:r>
            <a:rPr lang="en-GB" sz="1200" noProof="0"/>
            <a:t>b) To develop </a:t>
          </a:r>
          <a:r>
            <a:rPr lang="sk-SK" sz="1200" noProof="0"/>
            <a:t>the </a:t>
          </a:r>
          <a:r>
            <a:rPr lang="en-GB" sz="1200" noProof="0"/>
            <a:t>National Qualifications Framework</a:t>
          </a:r>
        </a:p>
      </dgm:t>
    </dgm:pt>
    <dgm:pt modelId="{387B87C8-61F7-429B-AEB8-FAE2B059BC44}" type="parTrans" cxnId="{E1822D66-8CA1-436A-B273-6AF577D80E82}">
      <dgm:prSet/>
      <dgm:spPr/>
      <dgm:t>
        <a:bodyPr/>
        <a:lstStyle/>
        <a:p>
          <a:endParaRPr lang="sk-SK"/>
        </a:p>
      </dgm:t>
    </dgm:pt>
    <dgm:pt modelId="{B96F15B6-9F81-4222-ADB8-FA806CE258B0}" type="sibTrans" cxnId="{E1822D66-8CA1-436A-B273-6AF577D80E82}">
      <dgm:prSet/>
      <dgm:spPr/>
      <dgm:t>
        <a:bodyPr/>
        <a:lstStyle/>
        <a:p>
          <a:endParaRPr lang="sk-SK"/>
        </a:p>
      </dgm:t>
    </dgm:pt>
    <dgm:pt modelId="{625E2659-43F9-4278-AE23-3CCE3B1DB5B0}">
      <dgm:prSet phldrT="[Text]" custT="1"/>
      <dgm:spPr/>
      <dgm:t>
        <a:bodyPr/>
        <a:lstStyle/>
        <a:p>
          <a:r>
            <a:rPr lang="en-GB" sz="1200" noProof="0"/>
            <a:t>c) To harmonise graduate profiles with qualifications standards</a:t>
          </a:r>
        </a:p>
      </dgm:t>
    </dgm:pt>
    <dgm:pt modelId="{55319667-95DE-4E6F-8EBE-4A807492CD70}" type="parTrans" cxnId="{F24734B2-9660-4EB9-BAAD-BE85B83A1F76}">
      <dgm:prSet/>
      <dgm:spPr/>
      <dgm:t>
        <a:bodyPr/>
        <a:lstStyle/>
        <a:p>
          <a:endParaRPr lang="sk-SK"/>
        </a:p>
      </dgm:t>
    </dgm:pt>
    <dgm:pt modelId="{FBE1BDB8-BE91-4648-A416-A2B3CB37D18B}" type="sibTrans" cxnId="{F24734B2-9660-4EB9-BAAD-BE85B83A1F76}">
      <dgm:prSet/>
      <dgm:spPr/>
      <dgm:t>
        <a:bodyPr/>
        <a:lstStyle/>
        <a:p>
          <a:endParaRPr lang="sk-SK"/>
        </a:p>
      </dgm:t>
    </dgm:pt>
    <dgm:pt modelId="{E6631B2A-D6AA-4B13-8E8F-81F27F096C56}">
      <dgm:prSet phldrT="[Text]" custT="1"/>
      <dgm:spPr/>
      <dgm:t>
        <a:bodyPr/>
        <a:lstStyle/>
        <a:p>
          <a:r>
            <a:rPr lang="en-GB" sz="1200" noProof="0"/>
            <a:t>d) To </a:t>
          </a:r>
          <a:r>
            <a:rPr lang="en-US" sz="1200" noProof="0"/>
            <a:t>identify levels of qualifications on </a:t>
          </a:r>
          <a:r>
            <a:rPr lang="en-GB" sz="1200" noProof="0"/>
            <a:t>diplomas and certificates</a:t>
          </a:r>
        </a:p>
      </dgm:t>
    </dgm:pt>
    <dgm:pt modelId="{54E1272D-CAF8-459B-8563-4882EE016F1D}" type="parTrans" cxnId="{6AD2E96E-B24B-418D-A19D-76AB63F30B75}">
      <dgm:prSet/>
      <dgm:spPr/>
      <dgm:t>
        <a:bodyPr/>
        <a:lstStyle/>
        <a:p>
          <a:endParaRPr lang="sk-SK"/>
        </a:p>
      </dgm:t>
    </dgm:pt>
    <dgm:pt modelId="{CCFB4326-C025-498D-ABFC-8FB57FAB8618}" type="sibTrans" cxnId="{6AD2E96E-B24B-418D-A19D-76AB63F30B75}">
      <dgm:prSet/>
      <dgm:spPr/>
      <dgm:t>
        <a:bodyPr/>
        <a:lstStyle/>
        <a:p>
          <a:endParaRPr lang="sk-SK"/>
        </a:p>
      </dgm:t>
    </dgm:pt>
    <dgm:pt modelId="{B54D16E1-1FD3-47D1-B301-242D22CD9F9D}">
      <dgm:prSet phldrT="[Text]" custT="1"/>
      <dgm:spPr/>
      <dgm:t>
        <a:bodyPr/>
        <a:lstStyle/>
        <a:p>
          <a:r>
            <a:rPr lang="en-GB" sz="1200" noProof="0"/>
            <a:t>e) To submit a report on NQF implementation to government</a:t>
          </a:r>
          <a:r>
            <a:rPr lang="sk-SK" sz="1200" noProof="0"/>
            <a:t>/EC</a:t>
          </a:r>
          <a:endParaRPr lang="en-GB" sz="1200" noProof="0"/>
        </a:p>
      </dgm:t>
    </dgm:pt>
    <dgm:pt modelId="{F051A173-8EBF-4FE1-B76D-45CB0CF3A3B7}" type="parTrans" cxnId="{9D9C1F00-EA6C-4AD2-BD03-5A5E7A6AECFF}">
      <dgm:prSet/>
      <dgm:spPr/>
      <dgm:t>
        <a:bodyPr/>
        <a:lstStyle/>
        <a:p>
          <a:endParaRPr lang="sk-SK"/>
        </a:p>
      </dgm:t>
    </dgm:pt>
    <dgm:pt modelId="{E73D9EAC-5ECC-469E-A4F7-6460C8ECE1AB}" type="sibTrans" cxnId="{9D9C1F00-EA6C-4AD2-BD03-5A5E7A6AECFF}">
      <dgm:prSet/>
      <dgm:spPr/>
      <dgm:t>
        <a:bodyPr/>
        <a:lstStyle/>
        <a:p>
          <a:endParaRPr lang="sk-SK"/>
        </a:p>
      </dgm:t>
    </dgm:pt>
    <dgm:pt modelId="{928EDE04-6B2A-4A2D-A13C-129CE463A095}">
      <dgm:prSet/>
      <dgm:spPr>
        <a:solidFill>
          <a:srgbClr val="FF0000"/>
        </a:solidFill>
      </dgm:spPr>
      <dgm:t>
        <a:bodyPr/>
        <a:lstStyle/>
        <a:p>
          <a:r>
            <a:rPr lang="sk-SK"/>
            <a:t>2017</a:t>
          </a:r>
        </a:p>
      </dgm:t>
    </dgm:pt>
    <dgm:pt modelId="{8809A2DE-02F2-4A39-83B1-C9F290E9AF7E}" type="parTrans" cxnId="{FB795A26-05F0-4A95-8387-43554F8331E2}">
      <dgm:prSet/>
      <dgm:spPr/>
      <dgm:t>
        <a:bodyPr/>
        <a:lstStyle/>
        <a:p>
          <a:endParaRPr lang="sk-SK"/>
        </a:p>
      </dgm:t>
    </dgm:pt>
    <dgm:pt modelId="{842CCC8D-70F6-49C6-98AA-AF19E5A673BD}" type="sibTrans" cxnId="{FB795A26-05F0-4A95-8387-43554F8331E2}">
      <dgm:prSet/>
      <dgm:spPr/>
      <dgm:t>
        <a:bodyPr/>
        <a:lstStyle/>
        <a:p>
          <a:endParaRPr lang="sk-SK"/>
        </a:p>
      </dgm:t>
    </dgm:pt>
    <dgm:pt modelId="{9AF175E3-0734-4617-B74B-2BB53A5BBBA3}">
      <dgm:prSet custT="1"/>
      <dgm:spPr/>
      <dgm:t>
        <a:bodyPr/>
        <a:lstStyle/>
        <a:p>
          <a:r>
            <a:rPr lang="en-US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Referencing report of the SKKR to EQF</a:t>
          </a:r>
          <a:r>
            <a:rPr lang="sk-SK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sk-SK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https://europa.eu/europass/en/eqf-referencing-reports</a:t>
          </a:r>
          <a:r>
            <a:rPr lang="sk-SK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C6D762-ED02-4DE2-8F57-9DB83650E493}" type="parTrans" cxnId="{DF6EBD02-DECD-4D14-BC15-D1F49D1A79C1}">
      <dgm:prSet/>
      <dgm:spPr/>
      <dgm:t>
        <a:bodyPr/>
        <a:lstStyle/>
        <a:p>
          <a:endParaRPr lang="sk-SK"/>
        </a:p>
      </dgm:t>
    </dgm:pt>
    <dgm:pt modelId="{6C3714C3-14B4-46EB-BA23-83D845F243CC}" type="sibTrans" cxnId="{DF6EBD02-DECD-4D14-BC15-D1F49D1A79C1}">
      <dgm:prSet/>
      <dgm:spPr/>
      <dgm:t>
        <a:bodyPr/>
        <a:lstStyle/>
        <a:p>
          <a:endParaRPr lang="sk-SK"/>
        </a:p>
      </dgm:t>
    </dgm:pt>
    <dgm:pt modelId="{2C307AD6-BCE1-48D7-BCB9-BDE2343E8AE5}">
      <dgm:prSet phldrT="[Text]" custT="1"/>
      <dgm:spPr/>
      <dgm:t>
        <a:bodyPr/>
        <a:lstStyle/>
        <a:p>
          <a:r>
            <a:rPr lang="en-US" sz="1200" noProof="0"/>
            <a:t>Development of the National Qualifications Register ( 2013-15)</a:t>
          </a:r>
        </a:p>
      </dgm:t>
    </dgm:pt>
    <dgm:pt modelId="{2C4C7180-FB61-4308-9D7D-4DA14F8F37DE}" type="parTrans" cxnId="{18FFB63C-0D19-4CF4-B8EB-3DF7F79BE6F0}">
      <dgm:prSet/>
      <dgm:spPr/>
      <dgm:t>
        <a:bodyPr/>
        <a:lstStyle/>
        <a:p>
          <a:endParaRPr lang="sk-SK"/>
        </a:p>
      </dgm:t>
    </dgm:pt>
    <dgm:pt modelId="{41809007-8FAF-4BA3-AAD0-D8AE2710EDAE}" type="sibTrans" cxnId="{18FFB63C-0D19-4CF4-B8EB-3DF7F79BE6F0}">
      <dgm:prSet/>
      <dgm:spPr/>
      <dgm:t>
        <a:bodyPr/>
        <a:lstStyle/>
        <a:p>
          <a:endParaRPr lang="sk-SK"/>
        </a:p>
      </dgm:t>
    </dgm:pt>
    <dgm:pt modelId="{7FE5CFEA-754B-4AE3-8BFA-3ABDB929E4B0}">
      <dgm:prSet phldrT="[Text]" custT="1"/>
      <dgm:spPr/>
      <dgm:t>
        <a:bodyPr/>
        <a:lstStyle/>
        <a:p>
          <a:r>
            <a:rPr lang="en-US" sz="1200" noProof="0"/>
            <a:t>Analyses; </a:t>
          </a:r>
          <a:r>
            <a:rPr lang="en-US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methodology for the development of the NQF</a:t>
          </a:r>
        </a:p>
      </dgm:t>
    </dgm:pt>
    <dgm:pt modelId="{79102A17-72D0-4D0C-ABD8-40BAFC7E6C15}" type="parTrans" cxnId="{EFFF8FE1-D186-4CF8-8694-A86464F487CD}">
      <dgm:prSet/>
      <dgm:spPr/>
      <dgm:t>
        <a:bodyPr/>
        <a:lstStyle/>
        <a:p>
          <a:endParaRPr lang="sk-SK"/>
        </a:p>
      </dgm:t>
    </dgm:pt>
    <dgm:pt modelId="{B436FEB7-5CB5-4004-A867-82CB11F660AA}" type="sibTrans" cxnId="{EFFF8FE1-D186-4CF8-8694-A86464F487CD}">
      <dgm:prSet/>
      <dgm:spPr/>
      <dgm:t>
        <a:bodyPr/>
        <a:lstStyle/>
        <a:p>
          <a:endParaRPr lang="sk-SK"/>
        </a:p>
      </dgm:t>
    </dgm:pt>
    <dgm:pt modelId="{E51BBD8C-47AA-4BAA-AB51-A19ED3B19BAE}">
      <dgm:prSet phldrT="[Text]" custT="1"/>
      <dgm:spPr/>
      <dgm:t>
        <a:bodyPr/>
        <a:lstStyle/>
        <a:p>
          <a:endParaRPr lang="en-GB" sz="1200" noProof="0"/>
        </a:p>
      </dgm:t>
    </dgm:pt>
    <dgm:pt modelId="{D9917BF0-D94D-42EE-AD50-34F9A0C6B8E7}" type="parTrans" cxnId="{B2DDA222-728F-4ECE-A45F-CE9613C9457E}">
      <dgm:prSet/>
      <dgm:spPr/>
      <dgm:t>
        <a:bodyPr/>
        <a:lstStyle/>
        <a:p>
          <a:endParaRPr lang="sk-SK"/>
        </a:p>
      </dgm:t>
    </dgm:pt>
    <dgm:pt modelId="{94EF10BC-A88C-4697-8C3A-252DEE3937FD}" type="sibTrans" cxnId="{B2DDA222-728F-4ECE-A45F-CE9613C9457E}">
      <dgm:prSet/>
      <dgm:spPr/>
      <dgm:t>
        <a:bodyPr/>
        <a:lstStyle/>
        <a:p>
          <a:endParaRPr lang="sk-SK"/>
        </a:p>
      </dgm:t>
    </dgm:pt>
    <dgm:pt modelId="{27E2C79B-FAFA-42F9-9DF0-E8BD04E1584B}">
      <dgm:prSet phldrT="[Text]" custT="1"/>
      <dgm:spPr/>
      <dgm:t>
        <a:bodyPr/>
        <a:lstStyle/>
        <a:p>
          <a:r>
            <a:rPr lang="en-US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Revised SKKR (2014)</a:t>
          </a:r>
        </a:p>
      </dgm:t>
    </dgm:pt>
    <dgm:pt modelId="{7A36331B-3A4A-41C5-AD82-3397AAAD6DC1}" type="parTrans" cxnId="{9AB94325-2D16-484F-AE0B-2EE8012A3165}">
      <dgm:prSet/>
      <dgm:spPr/>
      <dgm:t>
        <a:bodyPr/>
        <a:lstStyle/>
        <a:p>
          <a:endParaRPr lang="sk-SK"/>
        </a:p>
      </dgm:t>
    </dgm:pt>
    <dgm:pt modelId="{C2C7206D-5032-44E3-89F3-0C0299ADAA4E}" type="sibTrans" cxnId="{9AB94325-2D16-484F-AE0B-2EE8012A3165}">
      <dgm:prSet/>
      <dgm:spPr/>
      <dgm:t>
        <a:bodyPr/>
        <a:lstStyle/>
        <a:p>
          <a:endParaRPr lang="sk-SK"/>
        </a:p>
      </dgm:t>
    </dgm:pt>
    <dgm:pt modelId="{568C5A26-5CC3-4426-9DE7-539BCF413702}">
      <dgm:prSet phldrT="[Text]" custT="1"/>
      <dgm:spPr/>
      <dgm:t>
        <a:bodyPr/>
        <a:lstStyle/>
        <a:p>
          <a:r>
            <a:rPr lang="en-US" sz="1200" noProof="0"/>
            <a:t>Methodology for linking qualifications to SKKR levels</a:t>
          </a:r>
        </a:p>
      </dgm:t>
    </dgm:pt>
    <dgm:pt modelId="{647C985F-ABA0-4568-AB7A-91C4F8002270}" type="parTrans" cxnId="{FB366C31-7A3C-4ED8-816C-380537EC9C60}">
      <dgm:prSet/>
      <dgm:spPr/>
      <dgm:t>
        <a:bodyPr/>
        <a:lstStyle/>
        <a:p>
          <a:endParaRPr lang="sk-SK"/>
        </a:p>
      </dgm:t>
    </dgm:pt>
    <dgm:pt modelId="{FBA5B5C5-4371-40A0-A3CE-7FF11FE8D78D}" type="sibTrans" cxnId="{FB366C31-7A3C-4ED8-816C-380537EC9C60}">
      <dgm:prSet/>
      <dgm:spPr/>
      <dgm:t>
        <a:bodyPr/>
        <a:lstStyle/>
        <a:p>
          <a:endParaRPr lang="sk-SK"/>
        </a:p>
      </dgm:t>
    </dgm:pt>
    <dgm:pt modelId="{F099D76C-98BD-4E10-821B-F13B6E02230D}">
      <dgm:prSet phldrT="[Text]" custT="1"/>
      <dgm:spPr/>
      <dgm:t>
        <a:bodyPr/>
        <a:lstStyle/>
        <a:p>
          <a:r>
            <a:rPr lang="en-US" sz="1200" noProof="0"/>
            <a:t>Involvement of stakeholders (employers, experts, institutions, Sector Councils) on SKKR</a:t>
          </a:r>
        </a:p>
      </dgm:t>
    </dgm:pt>
    <dgm:pt modelId="{33877211-C76B-4E4C-9C6D-F6383B9CB062}" type="parTrans" cxnId="{0734F81C-5142-4EE3-AEB2-06DE2A41D6BB}">
      <dgm:prSet/>
      <dgm:spPr/>
      <dgm:t>
        <a:bodyPr/>
        <a:lstStyle/>
        <a:p>
          <a:endParaRPr lang="sk-SK"/>
        </a:p>
      </dgm:t>
    </dgm:pt>
    <dgm:pt modelId="{B84B6144-79B0-4C5A-A3B2-D4255C5FE981}" type="sibTrans" cxnId="{0734F81C-5142-4EE3-AEB2-06DE2A41D6BB}">
      <dgm:prSet/>
      <dgm:spPr/>
      <dgm:t>
        <a:bodyPr/>
        <a:lstStyle/>
        <a:p>
          <a:endParaRPr lang="sk-SK"/>
        </a:p>
      </dgm:t>
    </dgm:pt>
    <dgm:pt modelId="{CF1BF6A8-2364-416A-BEDD-481076F07585}">
      <dgm:prSet custT="1"/>
      <dgm:spPr/>
      <dgm:t>
        <a:bodyPr/>
        <a:lstStyle/>
        <a:p>
          <a:r>
            <a:rPr lang="en-US" sz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Adoption of the Government SR</a:t>
          </a:r>
        </a:p>
      </dgm:t>
    </dgm:pt>
    <dgm:pt modelId="{43E3E502-1751-4284-8828-9680301DEA95}" type="parTrans" cxnId="{83E080C2-2716-45B4-B8D1-4A732DFA4F73}">
      <dgm:prSet/>
      <dgm:spPr/>
      <dgm:t>
        <a:bodyPr/>
        <a:lstStyle/>
        <a:p>
          <a:endParaRPr lang="sk-SK"/>
        </a:p>
      </dgm:t>
    </dgm:pt>
    <dgm:pt modelId="{A994708A-8862-4360-9896-1779897C9DA1}" type="sibTrans" cxnId="{83E080C2-2716-45B4-B8D1-4A732DFA4F73}">
      <dgm:prSet/>
      <dgm:spPr/>
      <dgm:t>
        <a:bodyPr/>
        <a:lstStyle/>
        <a:p>
          <a:endParaRPr lang="sk-SK"/>
        </a:p>
      </dgm:t>
    </dgm:pt>
    <dgm:pt modelId="{97668CAC-AE4C-4144-9C8C-E70C7FC35547}" type="pres">
      <dgm:prSet presAssocID="{E27FA3B6-2146-48B9-8FD9-7BDB5F4DE618}" presName="linearFlow" presStyleCnt="0">
        <dgm:presLayoutVars>
          <dgm:dir/>
          <dgm:animLvl val="lvl"/>
          <dgm:resizeHandles val="exact"/>
        </dgm:presLayoutVars>
      </dgm:prSet>
      <dgm:spPr/>
    </dgm:pt>
    <dgm:pt modelId="{627F92DC-6972-4747-A0C4-D0D63C7435F2}" type="pres">
      <dgm:prSet presAssocID="{7999D87B-FA93-4EE2-A0C0-AE0755EA80E1}" presName="composite" presStyleCnt="0"/>
      <dgm:spPr/>
    </dgm:pt>
    <dgm:pt modelId="{7D7D661E-E676-4EAE-95EE-E45A1AD82FE9}" type="pres">
      <dgm:prSet presAssocID="{7999D87B-FA93-4EE2-A0C0-AE0755EA80E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6572BA0-F69B-440E-9A85-D4664EE8265A}" type="pres">
      <dgm:prSet presAssocID="{7999D87B-FA93-4EE2-A0C0-AE0755EA80E1}" presName="descendantText" presStyleLbl="alignAcc1" presStyleIdx="0" presStyleCnt="4" custScaleY="168816">
        <dgm:presLayoutVars>
          <dgm:bulletEnabled val="1"/>
        </dgm:presLayoutVars>
      </dgm:prSet>
      <dgm:spPr/>
    </dgm:pt>
    <dgm:pt modelId="{19610621-94A0-43E4-AE85-D2C551F96808}" type="pres">
      <dgm:prSet presAssocID="{A2F8CC7C-8FA4-4334-8189-EAD4E147FA5A}" presName="sp" presStyleCnt="0"/>
      <dgm:spPr/>
    </dgm:pt>
    <dgm:pt modelId="{0B43D3E5-CE88-46E4-82BF-108A727F2E6C}" type="pres">
      <dgm:prSet presAssocID="{AADB043B-9FAB-40E7-AAB8-F1E3A1C0ED04}" presName="composite" presStyleCnt="0"/>
      <dgm:spPr/>
    </dgm:pt>
    <dgm:pt modelId="{BE0FAE56-0654-44ED-98A0-6E18C2FB6EB5}" type="pres">
      <dgm:prSet presAssocID="{AADB043B-9FAB-40E7-AAB8-F1E3A1C0ED0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03E137F-E266-4803-9FCB-74E7EAC9C759}" type="pres">
      <dgm:prSet presAssocID="{AADB043B-9FAB-40E7-AAB8-F1E3A1C0ED04}" presName="descendantText" presStyleLbl="alignAcc1" presStyleIdx="1" presStyleCnt="4" custScaleY="73910" custLinFactNeighborX="0" custLinFactNeighborY="5908">
        <dgm:presLayoutVars>
          <dgm:bulletEnabled val="1"/>
        </dgm:presLayoutVars>
      </dgm:prSet>
      <dgm:spPr/>
    </dgm:pt>
    <dgm:pt modelId="{8672159A-64F6-4683-AA6D-1E51102646F8}" type="pres">
      <dgm:prSet presAssocID="{7756427A-69A5-47CF-98E2-AD948AC6B9AD}" presName="sp" presStyleCnt="0"/>
      <dgm:spPr/>
    </dgm:pt>
    <dgm:pt modelId="{E6682D07-0339-4C16-A232-1B91B2E9AEB4}" type="pres">
      <dgm:prSet presAssocID="{B9FA6EC6-F3F5-4833-A87E-76B0D5EBAB51}" presName="composite" presStyleCnt="0"/>
      <dgm:spPr/>
    </dgm:pt>
    <dgm:pt modelId="{B4BB1B25-72E5-4227-B5F2-17C98B0A4A26}" type="pres">
      <dgm:prSet presAssocID="{B9FA6EC6-F3F5-4833-A87E-76B0D5EBAB5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C6C1216-ABDB-4F66-8C15-5B8B911B3E51}" type="pres">
      <dgm:prSet presAssocID="{B9FA6EC6-F3F5-4833-A87E-76B0D5EBAB51}" presName="descendantText" presStyleLbl="alignAcc1" presStyleIdx="2" presStyleCnt="4" custScaleY="169020" custLinFactNeighborX="433" custLinFactNeighborY="4463">
        <dgm:presLayoutVars>
          <dgm:bulletEnabled val="1"/>
        </dgm:presLayoutVars>
      </dgm:prSet>
      <dgm:spPr/>
    </dgm:pt>
    <dgm:pt modelId="{4AB12123-7C4A-4C99-B9DB-09D8019667E5}" type="pres">
      <dgm:prSet presAssocID="{CFC239B8-9D12-495B-8E9E-1E2BA10E7A15}" presName="sp" presStyleCnt="0"/>
      <dgm:spPr/>
    </dgm:pt>
    <dgm:pt modelId="{60138865-CE24-4DF4-86BA-B90AA40F3392}" type="pres">
      <dgm:prSet presAssocID="{928EDE04-6B2A-4A2D-A13C-129CE463A095}" presName="composite" presStyleCnt="0"/>
      <dgm:spPr/>
    </dgm:pt>
    <dgm:pt modelId="{F2E1CE30-C916-4443-A4AB-D7F7DD2E4F7B}" type="pres">
      <dgm:prSet presAssocID="{928EDE04-6B2A-4A2D-A13C-129CE463A09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1ECFCBE-777E-4D95-9B39-1D189F761244}" type="pres">
      <dgm:prSet presAssocID="{928EDE04-6B2A-4A2D-A13C-129CE463A095}" presName="descendantText" presStyleLbl="alignAcc1" presStyleIdx="3" presStyleCnt="4" custScaleY="75673">
        <dgm:presLayoutVars>
          <dgm:bulletEnabled val="1"/>
        </dgm:presLayoutVars>
      </dgm:prSet>
      <dgm:spPr/>
    </dgm:pt>
  </dgm:ptLst>
  <dgm:cxnLst>
    <dgm:cxn modelId="{9D9C1F00-EA6C-4AD2-BD03-5A5E7A6AECFF}" srcId="{7999D87B-FA93-4EE2-A0C0-AE0755EA80E1}" destId="{B54D16E1-1FD3-47D1-B301-242D22CD9F9D}" srcOrd="5" destOrd="0" parTransId="{F051A173-8EBF-4FE1-B76D-45CB0CF3A3B7}" sibTransId="{E73D9EAC-5ECC-469E-A4F7-6460C8ECE1AB}"/>
    <dgm:cxn modelId="{DF6EBD02-DECD-4D14-BC15-D1F49D1A79C1}" srcId="{928EDE04-6B2A-4A2D-A13C-129CE463A095}" destId="{9AF175E3-0734-4617-B74B-2BB53A5BBBA3}" srcOrd="0" destOrd="0" parTransId="{64C6D762-ED02-4DE2-8F57-9DB83650E493}" sibTransId="{6C3714C3-14B4-46EB-BA23-83D845F243CC}"/>
    <dgm:cxn modelId="{D2A8E309-1D91-48D6-9F9E-2D3B5334CB9E}" srcId="{B9FA6EC6-F3F5-4833-A87E-76B0D5EBAB51}" destId="{ED01F431-2ECF-4A50-9357-E44DBCD1BD37}" srcOrd="0" destOrd="0" parTransId="{CDE57106-E38E-4040-8D3F-27863CDD3DF1}" sibTransId="{FB02D5D4-98E6-4B45-96AF-C7508D54D93E}"/>
    <dgm:cxn modelId="{30C83D0C-C77F-496E-86C3-E074692F79AA}" type="presOf" srcId="{E51BBD8C-47AA-4BAA-AB51-A19ED3B19BAE}" destId="{BC6C1216-ABDB-4F66-8C15-5B8B911B3E51}" srcOrd="0" destOrd="6" presId="urn:microsoft.com/office/officeart/2005/8/layout/chevron2"/>
    <dgm:cxn modelId="{0734F81C-5142-4EE3-AEB2-06DE2A41D6BB}" srcId="{B9FA6EC6-F3F5-4833-A87E-76B0D5EBAB51}" destId="{F099D76C-98BD-4E10-821B-F13B6E02230D}" srcOrd="5" destOrd="0" parTransId="{33877211-C76B-4E4C-9C6D-F6383B9CB062}" sibTransId="{B84B6144-79B0-4C5A-A3B2-D4255C5FE981}"/>
    <dgm:cxn modelId="{7D30881E-9997-47DC-B0A4-B27B7A10011B}" type="presOf" srcId="{FD847440-22CF-40FC-B1F8-46D1F9BD72BA}" destId="{B6572BA0-F69B-440E-9A85-D4664EE8265A}" srcOrd="0" destOrd="1" presId="urn:microsoft.com/office/officeart/2005/8/layout/chevron2"/>
    <dgm:cxn modelId="{20DB8D21-C9D6-4CAF-A543-63CDDDED7081}" type="presOf" srcId="{B9FA6EC6-F3F5-4833-A87E-76B0D5EBAB51}" destId="{B4BB1B25-72E5-4227-B5F2-17C98B0A4A26}" srcOrd="0" destOrd="0" presId="urn:microsoft.com/office/officeart/2005/8/layout/chevron2"/>
    <dgm:cxn modelId="{B2DDA222-728F-4ECE-A45F-CE9613C9457E}" srcId="{B9FA6EC6-F3F5-4833-A87E-76B0D5EBAB51}" destId="{E51BBD8C-47AA-4BAA-AB51-A19ED3B19BAE}" srcOrd="6" destOrd="0" parTransId="{D9917BF0-D94D-42EE-AD50-34F9A0C6B8E7}" sibTransId="{94EF10BC-A88C-4697-8C3A-252DEE3937FD}"/>
    <dgm:cxn modelId="{1E90FC22-8993-4344-BBF9-37C44B3579D8}" type="presOf" srcId="{27E2C79B-FAFA-42F9-9DF0-E8BD04E1584B}" destId="{BC6C1216-ABDB-4F66-8C15-5B8B911B3E51}" srcOrd="0" destOrd="3" presId="urn:microsoft.com/office/officeart/2005/8/layout/chevron2"/>
    <dgm:cxn modelId="{9AB94325-2D16-484F-AE0B-2EE8012A3165}" srcId="{B9FA6EC6-F3F5-4833-A87E-76B0D5EBAB51}" destId="{27E2C79B-FAFA-42F9-9DF0-E8BD04E1584B}" srcOrd="3" destOrd="0" parTransId="{7A36331B-3A4A-41C5-AD82-3397AAAD6DC1}" sibTransId="{C2C7206D-5032-44E3-89F3-0C0299ADAA4E}"/>
    <dgm:cxn modelId="{F21EDB25-EADC-4431-8F89-A94119527503}" type="presOf" srcId="{568C5A26-5CC3-4426-9DE7-539BCF413702}" destId="{BC6C1216-ABDB-4F66-8C15-5B8B911B3E51}" srcOrd="0" destOrd="4" presId="urn:microsoft.com/office/officeart/2005/8/layout/chevron2"/>
    <dgm:cxn modelId="{FB795A26-05F0-4A95-8387-43554F8331E2}" srcId="{E27FA3B6-2146-48B9-8FD9-7BDB5F4DE618}" destId="{928EDE04-6B2A-4A2D-A13C-129CE463A095}" srcOrd="3" destOrd="0" parTransId="{8809A2DE-02F2-4A39-83B1-C9F290E9AF7E}" sibTransId="{842CCC8D-70F6-49C6-98AA-AF19E5A673BD}"/>
    <dgm:cxn modelId="{FB366C31-7A3C-4ED8-816C-380537EC9C60}" srcId="{B9FA6EC6-F3F5-4833-A87E-76B0D5EBAB51}" destId="{568C5A26-5CC3-4426-9DE7-539BCF413702}" srcOrd="4" destOrd="0" parTransId="{647C985F-ABA0-4568-AB7A-91C4F8002270}" sibTransId="{FBA5B5C5-4371-40A0-A3CE-7FF11FE8D78D}"/>
    <dgm:cxn modelId="{6F261636-1873-4DCB-B649-B0D8C248845B}" type="presOf" srcId="{9AF175E3-0734-4617-B74B-2BB53A5BBBA3}" destId="{01ECFCBE-777E-4D95-9B39-1D189F761244}" srcOrd="0" destOrd="0" presId="urn:microsoft.com/office/officeart/2005/8/layout/chevron2"/>
    <dgm:cxn modelId="{6F7E8239-56E4-44FE-B134-8E8D764A5134}" type="presOf" srcId="{BAAC5CDA-6859-4C63-9347-5CFFABAC2E3C}" destId="{703E137F-E266-4803-9FCB-74E7EAC9C759}" srcOrd="0" destOrd="0" presId="urn:microsoft.com/office/officeart/2005/8/layout/chevron2"/>
    <dgm:cxn modelId="{18FFB63C-0D19-4CF4-B8EB-3DF7F79BE6F0}" srcId="{B9FA6EC6-F3F5-4833-A87E-76B0D5EBAB51}" destId="{2C307AD6-BCE1-48D7-BCB9-BDE2343E8AE5}" srcOrd="1" destOrd="0" parTransId="{2C4C7180-FB61-4308-9D7D-4DA14F8F37DE}" sibTransId="{41809007-8FAF-4BA3-AAD0-D8AE2710EDAE}"/>
    <dgm:cxn modelId="{96C5633D-F291-4A20-A058-5B57C3BB250C}" type="presOf" srcId="{2C307AD6-BCE1-48D7-BCB9-BDE2343E8AE5}" destId="{BC6C1216-ABDB-4F66-8C15-5B8B911B3E51}" srcOrd="0" destOrd="1" presId="urn:microsoft.com/office/officeart/2005/8/layout/chevron2"/>
    <dgm:cxn modelId="{1F94975E-7AE4-4237-B999-4B5ADB20E63F}" type="presOf" srcId="{E6631B2A-D6AA-4B13-8E8F-81F27F096C56}" destId="{B6572BA0-F69B-440E-9A85-D4664EE8265A}" srcOrd="0" destOrd="4" presId="urn:microsoft.com/office/officeart/2005/8/layout/chevron2"/>
    <dgm:cxn modelId="{E1822D66-8CA1-436A-B273-6AF577D80E82}" srcId="{7999D87B-FA93-4EE2-A0C0-AE0755EA80E1}" destId="{7E2EDE57-6078-4AAE-A7F0-171B5C88E47B}" srcOrd="2" destOrd="0" parTransId="{387B87C8-61F7-429B-AEB8-FAE2B059BC44}" sibTransId="{B96F15B6-9F81-4222-ADB8-FA806CE258B0}"/>
    <dgm:cxn modelId="{F313F046-6BB0-4141-BBED-E0C17E3A05C4}" srcId="{AADB043B-9FAB-40E7-AAB8-F1E3A1C0ED04}" destId="{0F61742B-C9AA-4CE6-AA69-D50968FDC6AD}" srcOrd="1" destOrd="0" parTransId="{7A23ED14-91B2-4611-A6AB-2D7E0C2DB575}" sibTransId="{6B57350D-B098-44C9-8345-6F28431F7FC7}"/>
    <dgm:cxn modelId="{D13D6B4A-34B1-42F4-94D5-D8108134917B}" srcId="{E27FA3B6-2146-48B9-8FD9-7BDB5F4DE618}" destId="{B9FA6EC6-F3F5-4833-A87E-76B0D5EBAB51}" srcOrd="2" destOrd="0" parTransId="{1F351157-5D17-4A59-AACF-11AA9998119C}" sibTransId="{CFC239B8-9D12-495B-8E9E-1E2BA10E7A15}"/>
    <dgm:cxn modelId="{2C67886E-D5E9-451E-99D3-087DCD4DCBF6}" type="presOf" srcId="{27EDF39A-E309-4A7E-9049-6D7FB870218E}" destId="{B6572BA0-F69B-440E-9A85-D4664EE8265A}" srcOrd="0" destOrd="0" presId="urn:microsoft.com/office/officeart/2005/8/layout/chevron2"/>
    <dgm:cxn modelId="{6AD2E96E-B24B-418D-A19D-76AB63F30B75}" srcId="{7999D87B-FA93-4EE2-A0C0-AE0755EA80E1}" destId="{E6631B2A-D6AA-4B13-8E8F-81F27F096C56}" srcOrd="4" destOrd="0" parTransId="{54E1272D-CAF8-459B-8563-4882EE016F1D}" sibTransId="{CCFB4326-C025-498D-ABFC-8FB57FAB8618}"/>
    <dgm:cxn modelId="{FADB0870-9B00-40E8-B834-CBAE752FA074}" type="presOf" srcId="{928EDE04-6B2A-4A2D-A13C-129CE463A095}" destId="{F2E1CE30-C916-4443-A4AB-D7F7DD2E4F7B}" srcOrd="0" destOrd="0" presId="urn:microsoft.com/office/officeart/2005/8/layout/chevron2"/>
    <dgm:cxn modelId="{27B86471-92A0-420B-9F1B-99968352840B}" type="presOf" srcId="{B54D16E1-1FD3-47D1-B301-242D22CD9F9D}" destId="{B6572BA0-F69B-440E-9A85-D4664EE8265A}" srcOrd="0" destOrd="5" presId="urn:microsoft.com/office/officeart/2005/8/layout/chevron2"/>
    <dgm:cxn modelId="{9AF7D351-29B6-4FDA-B4BA-C07BB75A958D}" srcId="{AADB043B-9FAB-40E7-AAB8-F1E3A1C0ED04}" destId="{BAAC5CDA-6859-4C63-9347-5CFFABAC2E3C}" srcOrd="0" destOrd="0" parTransId="{2855B76D-EC20-477F-9196-C845E06DBD73}" sibTransId="{BEF1FB03-BE92-45B4-8DA7-4E5170DFBFE2}"/>
    <dgm:cxn modelId="{F8097C52-D370-4781-98CF-B81B190F292F}" type="presOf" srcId="{7FE5CFEA-754B-4AE3-8BFA-3ABDB929E4B0}" destId="{BC6C1216-ABDB-4F66-8C15-5B8B911B3E51}" srcOrd="0" destOrd="2" presId="urn:microsoft.com/office/officeart/2005/8/layout/chevron2"/>
    <dgm:cxn modelId="{59BCB873-23AE-4411-84EF-7864626AD781}" type="presOf" srcId="{625E2659-43F9-4278-AE23-3CCE3B1DB5B0}" destId="{B6572BA0-F69B-440E-9A85-D4664EE8265A}" srcOrd="0" destOrd="3" presId="urn:microsoft.com/office/officeart/2005/8/layout/chevron2"/>
    <dgm:cxn modelId="{E87EB177-4180-493C-A39F-7F0CE94A3C27}" type="presOf" srcId="{E27FA3B6-2146-48B9-8FD9-7BDB5F4DE618}" destId="{97668CAC-AE4C-4144-9C8C-E70C7FC35547}" srcOrd="0" destOrd="0" presId="urn:microsoft.com/office/officeart/2005/8/layout/chevron2"/>
    <dgm:cxn modelId="{D8384286-8749-469E-82DF-24E98A8521FD}" type="presOf" srcId="{CF1BF6A8-2364-416A-BEDD-481076F07585}" destId="{01ECFCBE-777E-4D95-9B39-1D189F761244}" srcOrd="0" destOrd="1" presId="urn:microsoft.com/office/officeart/2005/8/layout/chevron2"/>
    <dgm:cxn modelId="{7B406F95-B99F-4193-BC5B-D359552E2A5F}" srcId="{7999D87B-FA93-4EE2-A0C0-AE0755EA80E1}" destId="{27EDF39A-E309-4A7E-9049-6D7FB870218E}" srcOrd="0" destOrd="0" parTransId="{BC50184E-6CE2-478A-9ED7-6EE44DBBDA56}" sibTransId="{3565D68B-43DB-4134-9F4E-98C9E3D1B2C4}"/>
    <dgm:cxn modelId="{24400A9B-20A2-44B5-8E11-E826B244D353}" type="presOf" srcId="{0F61742B-C9AA-4CE6-AA69-D50968FDC6AD}" destId="{703E137F-E266-4803-9FCB-74E7EAC9C759}" srcOrd="0" destOrd="1" presId="urn:microsoft.com/office/officeart/2005/8/layout/chevron2"/>
    <dgm:cxn modelId="{28A96BA2-6D81-410D-B136-DEB99C298C92}" srcId="{E27FA3B6-2146-48B9-8FD9-7BDB5F4DE618}" destId="{7999D87B-FA93-4EE2-A0C0-AE0755EA80E1}" srcOrd="0" destOrd="0" parTransId="{68164BF5-1977-4194-BAB1-818CD72577D0}" sibTransId="{A2F8CC7C-8FA4-4334-8189-EAD4E147FA5A}"/>
    <dgm:cxn modelId="{F24734B2-9660-4EB9-BAAD-BE85B83A1F76}" srcId="{7999D87B-FA93-4EE2-A0C0-AE0755EA80E1}" destId="{625E2659-43F9-4278-AE23-3CCE3B1DB5B0}" srcOrd="3" destOrd="0" parTransId="{55319667-95DE-4E6F-8EBE-4A807492CD70}" sibTransId="{FBE1BDB8-BE91-4648-A416-A2B3CB37D18B}"/>
    <dgm:cxn modelId="{48D3DEBE-C8B8-4678-BBBB-8B340ADE9B1B}" type="presOf" srcId="{7E2EDE57-6078-4AAE-A7F0-171B5C88E47B}" destId="{B6572BA0-F69B-440E-9A85-D4664EE8265A}" srcOrd="0" destOrd="2" presId="urn:microsoft.com/office/officeart/2005/8/layout/chevron2"/>
    <dgm:cxn modelId="{83E080C2-2716-45B4-B8D1-4A732DFA4F73}" srcId="{928EDE04-6B2A-4A2D-A13C-129CE463A095}" destId="{CF1BF6A8-2364-416A-BEDD-481076F07585}" srcOrd="1" destOrd="0" parTransId="{43E3E502-1751-4284-8828-9680301DEA95}" sibTransId="{A994708A-8862-4360-9896-1779897C9DA1}"/>
    <dgm:cxn modelId="{9CC034CE-46DB-4F8C-9A6E-CF2045A90033}" type="presOf" srcId="{F099D76C-98BD-4E10-821B-F13B6E02230D}" destId="{BC6C1216-ABDB-4F66-8C15-5B8B911B3E51}" srcOrd="0" destOrd="5" presId="urn:microsoft.com/office/officeart/2005/8/layout/chevron2"/>
    <dgm:cxn modelId="{778C96D2-A499-4B99-BCC7-635B3B0AD62B}" type="presOf" srcId="{ED01F431-2ECF-4A50-9357-E44DBCD1BD37}" destId="{BC6C1216-ABDB-4F66-8C15-5B8B911B3E51}" srcOrd="0" destOrd="0" presId="urn:microsoft.com/office/officeart/2005/8/layout/chevron2"/>
    <dgm:cxn modelId="{E11F1EDF-B65C-4096-AD9E-FC22BF9667C9}" srcId="{7999D87B-FA93-4EE2-A0C0-AE0755EA80E1}" destId="{FD847440-22CF-40FC-B1F8-46D1F9BD72BA}" srcOrd="1" destOrd="0" parTransId="{9E20EE76-596B-4F38-A28C-094CB6F3D224}" sibTransId="{11930D70-692D-4253-B3E9-8A3160A82871}"/>
    <dgm:cxn modelId="{EFFF8FE1-D186-4CF8-8694-A86464F487CD}" srcId="{B9FA6EC6-F3F5-4833-A87E-76B0D5EBAB51}" destId="{7FE5CFEA-754B-4AE3-8BFA-3ABDB929E4B0}" srcOrd="2" destOrd="0" parTransId="{79102A17-72D0-4D0C-ABD8-40BAFC7E6C15}" sibTransId="{B436FEB7-5CB5-4004-A867-82CB11F660AA}"/>
    <dgm:cxn modelId="{EF6BECEA-792F-428A-A961-334ACDC75F25}" srcId="{E27FA3B6-2146-48B9-8FD9-7BDB5F4DE618}" destId="{AADB043B-9FAB-40E7-AAB8-F1E3A1C0ED04}" srcOrd="1" destOrd="0" parTransId="{0AD5EBD2-3F42-464F-B2FB-38FF592DAC9C}" sibTransId="{7756427A-69A5-47CF-98E2-AD948AC6B9AD}"/>
    <dgm:cxn modelId="{76485CF4-D6B1-4168-B442-59978E8E659C}" type="presOf" srcId="{AADB043B-9FAB-40E7-AAB8-F1E3A1C0ED04}" destId="{BE0FAE56-0654-44ED-98A0-6E18C2FB6EB5}" srcOrd="0" destOrd="0" presId="urn:microsoft.com/office/officeart/2005/8/layout/chevron2"/>
    <dgm:cxn modelId="{259688F8-3077-4A0F-8433-123C8FFC82E0}" type="presOf" srcId="{7999D87B-FA93-4EE2-A0C0-AE0755EA80E1}" destId="{7D7D661E-E676-4EAE-95EE-E45A1AD82FE9}" srcOrd="0" destOrd="0" presId="urn:microsoft.com/office/officeart/2005/8/layout/chevron2"/>
    <dgm:cxn modelId="{E3BE1A48-DBF1-408F-A1D0-8BF9800E8038}" type="presParOf" srcId="{97668CAC-AE4C-4144-9C8C-E70C7FC35547}" destId="{627F92DC-6972-4747-A0C4-D0D63C7435F2}" srcOrd="0" destOrd="0" presId="urn:microsoft.com/office/officeart/2005/8/layout/chevron2"/>
    <dgm:cxn modelId="{82CCF09F-C085-4FCB-AB20-1D2D69A9A595}" type="presParOf" srcId="{627F92DC-6972-4747-A0C4-D0D63C7435F2}" destId="{7D7D661E-E676-4EAE-95EE-E45A1AD82FE9}" srcOrd="0" destOrd="0" presId="urn:microsoft.com/office/officeart/2005/8/layout/chevron2"/>
    <dgm:cxn modelId="{7D958B65-4B61-4AE3-9D41-220F9054B30E}" type="presParOf" srcId="{627F92DC-6972-4747-A0C4-D0D63C7435F2}" destId="{B6572BA0-F69B-440E-9A85-D4664EE8265A}" srcOrd="1" destOrd="0" presId="urn:microsoft.com/office/officeart/2005/8/layout/chevron2"/>
    <dgm:cxn modelId="{F8F83D87-54C5-4F54-99CE-F2D963DA4AD4}" type="presParOf" srcId="{97668CAC-AE4C-4144-9C8C-E70C7FC35547}" destId="{19610621-94A0-43E4-AE85-D2C551F96808}" srcOrd="1" destOrd="0" presId="urn:microsoft.com/office/officeart/2005/8/layout/chevron2"/>
    <dgm:cxn modelId="{35712270-EB0F-492A-B6EA-40663E86CA5B}" type="presParOf" srcId="{97668CAC-AE4C-4144-9C8C-E70C7FC35547}" destId="{0B43D3E5-CE88-46E4-82BF-108A727F2E6C}" srcOrd="2" destOrd="0" presId="urn:microsoft.com/office/officeart/2005/8/layout/chevron2"/>
    <dgm:cxn modelId="{A0F03EC5-55A1-4AA2-936F-CD03D3A54AEB}" type="presParOf" srcId="{0B43D3E5-CE88-46E4-82BF-108A727F2E6C}" destId="{BE0FAE56-0654-44ED-98A0-6E18C2FB6EB5}" srcOrd="0" destOrd="0" presId="urn:microsoft.com/office/officeart/2005/8/layout/chevron2"/>
    <dgm:cxn modelId="{CA5D66E8-1067-4D77-A350-DF22F5C9050A}" type="presParOf" srcId="{0B43D3E5-CE88-46E4-82BF-108A727F2E6C}" destId="{703E137F-E266-4803-9FCB-74E7EAC9C759}" srcOrd="1" destOrd="0" presId="urn:microsoft.com/office/officeart/2005/8/layout/chevron2"/>
    <dgm:cxn modelId="{A223C6B0-A786-439F-8C44-9FC639666EC0}" type="presParOf" srcId="{97668CAC-AE4C-4144-9C8C-E70C7FC35547}" destId="{8672159A-64F6-4683-AA6D-1E51102646F8}" srcOrd="3" destOrd="0" presId="urn:microsoft.com/office/officeart/2005/8/layout/chevron2"/>
    <dgm:cxn modelId="{2032C901-0E6C-4D87-B826-E5C2042B5F83}" type="presParOf" srcId="{97668CAC-AE4C-4144-9C8C-E70C7FC35547}" destId="{E6682D07-0339-4C16-A232-1B91B2E9AEB4}" srcOrd="4" destOrd="0" presId="urn:microsoft.com/office/officeart/2005/8/layout/chevron2"/>
    <dgm:cxn modelId="{555F070D-71C8-4742-B062-41F271A54E77}" type="presParOf" srcId="{E6682D07-0339-4C16-A232-1B91B2E9AEB4}" destId="{B4BB1B25-72E5-4227-B5F2-17C98B0A4A26}" srcOrd="0" destOrd="0" presId="urn:microsoft.com/office/officeart/2005/8/layout/chevron2"/>
    <dgm:cxn modelId="{ED66A958-0A66-4388-943C-F9031313759F}" type="presParOf" srcId="{E6682D07-0339-4C16-A232-1B91B2E9AEB4}" destId="{BC6C1216-ABDB-4F66-8C15-5B8B911B3E51}" srcOrd="1" destOrd="0" presId="urn:microsoft.com/office/officeart/2005/8/layout/chevron2"/>
    <dgm:cxn modelId="{39BB27BD-CC18-479B-9715-D84E2D69D3CE}" type="presParOf" srcId="{97668CAC-AE4C-4144-9C8C-E70C7FC35547}" destId="{4AB12123-7C4A-4C99-B9DB-09D8019667E5}" srcOrd="5" destOrd="0" presId="urn:microsoft.com/office/officeart/2005/8/layout/chevron2"/>
    <dgm:cxn modelId="{C7EAC861-01E5-4F93-8515-F1C16A675CB5}" type="presParOf" srcId="{97668CAC-AE4C-4144-9C8C-E70C7FC35547}" destId="{60138865-CE24-4DF4-86BA-B90AA40F3392}" srcOrd="6" destOrd="0" presId="urn:microsoft.com/office/officeart/2005/8/layout/chevron2"/>
    <dgm:cxn modelId="{AC5BE227-8FD8-43B1-AF9C-514F90613D39}" type="presParOf" srcId="{60138865-CE24-4DF4-86BA-B90AA40F3392}" destId="{F2E1CE30-C916-4443-A4AB-D7F7DD2E4F7B}" srcOrd="0" destOrd="0" presId="urn:microsoft.com/office/officeart/2005/8/layout/chevron2"/>
    <dgm:cxn modelId="{6C25A84A-5D81-4A70-B420-6994B34C55C7}" type="presParOf" srcId="{60138865-CE24-4DF4-86BA-B90AA40F3392}" destId="{01ECFCBE-777E-4D95-9B39-1D189F7612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FA3B6-2146-48B9-8FD9-7BDB5F4DE61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7999D87B-FA93-4EE2-A0C0-AE0755EA80E1}">
      <dgm:prSet phldrT="[Text]"/>
      <dgm:spPr/>
      <dgm:t>
        <a:bodyPr/>
        <a:lstStyle/>
        <a:p>
          <a:r>
            <a:rPr lang="sk-SK"/>
            <a:t>2008</a:t>
          </a:r>
        </a:p>
      </dgm:t>
    </dgm:pt>
    <dgm:pt modelId="{68164BF5-1977-4194-BAB1-818CD72577D0}" type="parTrans" cxnId="{28A96BA2-6D81-410D-B136-DEB99C298C92}">
      <dgm:prSet/>
      <dgm:spPr/>
      <dgm:t>
        <a:bodyPr/>
        <a:lstStyle/>
        <a:p>
          <a:endParaRPr lang="sk-SK"/>
        </a:p>
      </dgm:t>
    </dgm:pt>
    <dgm:pt modelId="{A2F8CC7C-8FA4-4334-8189-EAD4E147FA5A}" type="sibTrans" cxnId="{28A96BA2-6D81-410D-B136-DEB99C298C92}">
      <dgm:prSet/>
      <dgm:spPr/>
      <dgm:t>
        <a:bodyPr/>
        <a:lstStyle/>
        <a:p>
          <a:endParaRPr lang="sk-SK"/>
        </a:p>
      </dgm:t>
    </dgm:pt>
    <dgm:pt modelId="{27EDF39A-E309-4A7E-9049-6D7FB870218E}">
      <dgm:prSet phldrT="[Text]" custT="1"/>
      <dgm:spPr/>
      <dgm:t>
        <a:bodyPr/>
        <a:lstStyle/>
        <a:p>
          <a:r>
            <a:rPr lang="en-US" sz="1200" b="1" i="0" noProof="0"/>
            <a:t>Curricular reform – School Act (245/2008): shift to learning outcomes approach</a:t>
          </a:r>
        </a:p>
      </dgm:t>
    </dgm:pt>
    <dgm:pt modelId="{BC50184E-6CE2-478A-9ED7-6EE44DBBDA56}" type="parTrans" cxnId="{7B406F95-B99F-4193-BC5B-D359552E2A5F}">
      <dgm:prSet/>
      <dgm:spPr/>
      <dgm:t>
        <a:bodyPr/>
        <a:lstStyle/>
        <a:p>
          <a:endParaRPr lang="sk-SK"/>
        </a:p>
      </dgm:t>
    </dgm:pt>
    <dgm:pt modelId="{3565D68B-43DB-4134-9F4E-98C9E3D1B2C4}" type="sibTrans" cxnId="{7B406F95-B99F-4193-BC5B-D359552E2A5F}">
      <dgm:prSet/>
      <dgm:spPr/>
      <dgm:t>
        <a:bodyPr/>
        <a:lstStyle/>
        <a:p>
          <a:endParaRPr lang="sk-SK"/>
        </a:p>
      </dgm:t>
    </dgm:pt>
    <dgm:pt modelId="{AADB043B-9FAB-40E7-AAB8-F1E3A1C0ED04}">
      <dgm:prSet phldrT="[Text]"/>
      <dgm:spPr/>
      <dgm:t>
        <a:bodyPr/>
        <a:lstStyle/>
        <a:p>
          <a:r>
            <a:rPr lang="sk-SK"/>
            <a:t>2013-2015</a:t>
          </a:r>
        </a:p>
      </dgm:t>
    </dgm:pt>
    <dgm:pt modelId="{0AD5EBD2-3F42-464F-B2FB-38FF592DAC9C}" type="parTrans" cxnId="{EF6BECEA-792F-428A-A961-334ACDC75F25}">
      <dgm:prSet/>
      <dgm:spPr/>
      <dgm:t>
        <a:bodyPr/>
        <a:lstStyle/>
        <a:p>
          <a:endParaRPr lang="sk-SK"/>
        </a:p>
      </dgm:t>
    </dgm:pt>
    <dgm:pt modelId="{7756427A-69A5-47CF-98E2-AD948AC6B9AD}" type="sibTrans" cxnId="{EF6BECEA-792F-428A-A961-334ACDC75F25}">
      <dgm:prSet/>
      <dgm:spPr/>
      <dgm:t>
        <a:bodyPr/>
        <a:lstStyle/>
        <a:p>
          <a:endParaRPr lang="sk-SK"/>
        </a:p>
      </dgm:t>
    </dgm:pt>
    <dgm:pt modelId="{BAAC5CDA-6859-4C63-9347-5CFFABAC2E3C}">
      <dgm:prSet phldrT="[Text]" custT="1"/>
      <dgm:spPr/>
      <dgm:t>
        <a:bodyPr/>
        <a:lstStyle/>
        <a:p>
          <a:r>
            <a:rPr lang="en-US" sz="1200" b="1" noProof="0"/>
            <a:t>National Qualifications Register:</a:t>
          </a:r>
        </a:p>
      </dgm:t>
    </dgm:pt>
    <dgm:pt modelId="{2855B76D-EC20-477F-9196-C845E06DBD73}" type="parTrans" cxnId="{9AF7D351-29B6-4FDA-B4BA-C07BB75A958D}">
      <dgm:prSet/>
      <dgm:spPr/>
      <dgm:t>
        <a:bodyPr/>
        <a:lstStyle/>
        <a:p>
          <a:endParaRPr lang="sk-SK"/>
        </a:p>
      </dgm:t>
    </dgm:pt>
    <dgm:pt modelId="{BEF1FB03-BE92-45B4-8DA7-4E5170DFBFE2}" type="sibTrans" cxnId="{9AF7D351-29B6-4FDA-B4BA-C07BB75A958D}">
      <dgm:prSet/>
      <dgm:spPr/>
      <dgm:t>
        <a:bodyPr/>
        <a:lstStyle/>
        <a:p>
          <a:endParaRPr lang="sk-SK"/>
        </a:p>
      </dgm:t>
    </dgm:pt>
    <dgm:pt modelId="{B9FA6EC6-F3F5-4833-A87E-76B0D5EBAB51}">
      <dgm:prSet phldrT="[Text]"/>
      <dgm:spPr/>
      <dgm:t>
        <a:bodyPr/>
        <a:lstStyle/>
        <a:p>
          <a:r>
            <a:rPr lang="sk-SK"/>
            <a:t>2015</a:t>
          </a:r>
        </a:p>
      </dgm:t>
    </dgm:pt>
    <dgm:pt modelId="{1F351157-5D17-4A59-AACF-11AA9998119C}" type="parTrans" cxnId="{D13D6B4A-34B1-42F4-94D5-D8108134917B}">
      <dgm:prSet/>
      <dgm:spPr/>
      <dgm:t>
        <a:bodyPr/>
        <a:lstStyle/>
        <a:p>
          <a:endParaRPr lang="sk-SK"/>
        </a:p>
      </dgm:t>
    </dgm:pt>
    <dgm:pt modelId="{CFC239B8-9D12-495B-8E9E-1E2BA10E7A15}" type="sibTrans" cxnId="{D13D6B4A-34B1-42F4-94D5-D8108134917B}">
      <dgm:prSet/>
      <dgm:spPr/>
      <dgm:t>
        <a:bodyPr/>
        <a:lstStyle/>
        <a:p>
          <a:endParaRPr lang="sk-SK"/>
        </a:p>
      </dgm:t>
    </dgm:pt>
    <dgm:pt modelId="{ED01F431-2ECF-4A50-9357-E44DBCD1BD37}">
      <dgm:prSet phldrT="[Text]" custT="1"/>
      <dgm:spPr/>
      <dgm:t>
        <a:bodyPr/>
        <a:lstStyle/>
        <a:p>
          <a:r>
            <a:rPr lang="en-US" sz="1200" b="1" noProof="0"/>
            <a:t>Elements of dual VET</a:t>
          </a:r>
        </a:p>
      </dgm:t>
    </dgm:pt>
    <dgm:pt modelId="{CDE57106-E38E-4040-8D3F-27863CDD3DF1}" type="parTrans" cxnId="{D2A8E309-1D91-48D6-9F9E-2D3B5334CB9E}">
      <dgm:prSet/>
      <dgm:spPr/>
      <dgm:t>
        <a:bodyPr/>
        <a:lstStyle/>
        <a:p>
          <a:endParaRPr lang="sk-SK"/>
        </a:p>
      </dgm:t>
    </dgm:pt>
    <dgm:pt modelId="{FB02D5D4-98E6-4B45-96AF-C7508D54D93E}" type="sibTrans" cxnId="{D2A8E309-1D91-48D6-9F9E-2D3B5334CB9E}">
      <dgm:prSet/>
      <dgm:spPr/>
      <dgm:t>
        <a:bodyPr/>
        <a:lstStyle/>
        <a:p>
          <a:endParaRPr lang="sk-SK"/>
        </a:p>
      </dgm:t>
    </dgm:pt>
    <dgm:pt modelId="{928EDE04-6B2A-4A2D-A13C-129CE463A095}">
      <dgm:prSet/>
      <dgm:spPr>
        <a:solidFill>
          <a:srgbClr val="FF0000"/>
        </a:solidFill>
      </dgm:spPr>
      <dgm:t>
        <a:bodyPr/>
        <a:lstStyle/>
        <a:p>
          <a:r>
            <a:rPr lang="sk-SK"/>
            <a:t>2018-2019</a:t>
          </a:r>
        </a:p>
      </dgm:t>
    </dgm:pt>
    <dgm:pt modelId="{8809A2DE-02F2-4A39-83B1-C9F290E9AF7E}" type="parTrans" cxnId="{FB795A26-05F0-4A95-8387-43554F8331E2}">
      <dgm:prSet/>
      <dgm:spPr/>
      <dgm:t>
        <a:bodyPr/>
        <a:lstStyle/>
        <a:p>
          <a:endParaRPr lang="sk-SK"/>
        </a:p>
      </dgm:t>
    </dgm:pt>
    <dgm:pt modelId="{842CCC8D-70F6-49C6-98AA-AF19E5A673BD}" type="sibTrans" cxnId="{FB795A26-05F0-4A95-8387-43554F8331E2}">
      <dgm:prSet/>
      <dgm:spPr/>
      <dgm:t>
        <a:bodyPr/>
        <a:lstStyle/>
        <a:p>
          <a:endParaRPr lang="sk-SK"/>
        </a:p>
      </dgm:t>
    </dgm:pt>
    <dgm:pt modelId="{9AF175E3-0734-4617-B74B-2BB53A5BBBA3}">
      <dgm:prSet custT="1"/>
      <dgm:spPr/>
      <dgm:t>
        <a:bodyPr/>
        <a:lstStyle/>
        <a:p>
          <a:r>
            <a:rPr lang="en-US" sz="1200" b="1" noProof="0"/>
            <a:t>Criteria for accreditation of study programs of HE</a:t>
          </a:r>
        </a:p>
      </dgm:t>
    </dgm:pt>
    <dgm:pt modelId="{64C6D762-ED02-4DE2-8F57-9DB83650E493}" type="parTrans" cxnId="{DF6EBD02-DECD-4D14-BC15-D1F49D1A79C1}">
      <dgm:prSet/>
      <dgm:spPr/>
      <dgm:t>
        <a:bodyPr/>
        <a:lstStyle/>
        <a:p>
          <a:endParaRPr lang="sk-SK"/>
        </a:p>
      </dgm:t>
    </dgm:pt>
    <dgm:pt modelId="{6C3714C3-14B4-46EB-BA23-83D845F243CC}" type="sibTrans" cxnId="{DF6EBD02-DECD-4D14-BC15-D1F49D1A79C1}">
      <dgm:prSet/>
      <dgm:spPr/>
      <dgm:t>
        <a:bodyPr/>
        <a:lstStyle/>
        <a:p>
          <a:endParaRPr lang="sk-SK"/>
        </a:p>
      </dgm:t>
    </dgm:pt>
    <dgm:pt modelId="{8130BB5B-4415-4FDD-A016-0B806D1659A5}">
      <dgm:prSet phldrT="[Text]" custT="1"/>
      <dgm:spPr/>
      <dgm:t>
        <a:bodyPr/>
        <a:lstStyle/>
        <a:p>
          <a:r>
            <a:rPr lang="en-US" sz="1200" b="1" i="0" noProof="0"/>
            <a:t>Performance standards</a:t>
          </a:r>
        </a:p>
      </dgm:t>
    </dgm:pt>
    <dgm:pt modelId="{7338588A-6065-45C8-BCD5-79BF0F224C1B}" type="parTrans" cxnId="{3279F4AB-BDFC-4024-BA85-A72603F542C0}">
      <dgm:prSet/>
      <dgm:spPr/>
      <dgm:t>
        <a:bodyPr/>
        <a:lstStyle/>
        <a:p>
          <a:endParaRPr lang="sk-SK"/>
        </a:p>
      </dgm:t>
    </dgm:pt>
    <dgm:pt modelId="{0798C8D5-DF46-442E-A74E-970B8E3C4440}" type="sibTrans" cxnId="{3279F4AB-BDFC-4024-BA85-A72603F542C0}">
      <dgm:prSet/>
      <dgm:spPr/>
      <dgm:t>
        <a:bodyPr/>
        <a:lstStyle/>
        <a:p>
          <a:endParaRPr lang="sk-SK"/>
        </a:p>
      </dgm:t>
    </dgm:pt>
    <dgm:pt modelId="{5E2BCD89-76CA-4540-A537-F1709F52D220}">
      <dgm:prSet phldrT="[Text]" custT="1"/>
      <dgm:spPr/>
      <dgm:t>
        <a:bodyPr/>
        <a:lstStyle/>
        <a:p>
          <a:r>
            <a:rPr lang="en-US" sz="1200" b="1" i="0" noProof="0"/>
            <a:t>Quality assurance</a:t>
          </a:r>
        </a:p>
      </dgm:t>
    </dgm:pt>
    <dgm:pt modelId="{E69D37EA-7DDE-4446-9F54-3E05E2CBDD8B}" type="parTrans" cxnId="{E13C870A-08F1-465E-A64D-B68BEFD9D94D}">
      <dgm:prSet/>
      <dgm:spPr/>
      <dgm:t>
        <a:bodyPr/>
        <a:lstStyle/>
        <a:p>
          <a:endParaRPr lang="sk-SK"/>
        </a:p>
      </dgm:t>
    </dgm:pt>
    <dgm:pt modelId="{78FF3F66-1AAC-4AD1-AC50-26EB2689DA85}" type="sibTrans" cxnId="{E13C870A-08F1-465E-A64D-B68BEFD9D94D}">
      <dgm:prSet/>
      <dgm:spPr/>
      <dgm:t>
        <a:bodyPr/>
        <a:lstStyle/>
        <a:p>
          <a:endParaRPr lang="sk-SK"/>
        </a:p>
      </dgm:t>
    </dgm:pt>
    <dgm:pt modelId="{0E371824-6F63-4AC4-8A0E-4FF1CE6EF153}">
      <dgm:prSet phldrT="[Text]" custT="1"/>
      <dgm:spPr/>
      <dgm:t>
        <a:bodyPr/>
        <a:lstStyle/>
        <a:p>
          <a:r>
            <a:rPr lang="en-US" sz="1200" b="1" i="0" noProof="0"/>
            <a:t>Two level model of curricula</a:t>
          </a:r>
        </a:p>
      </dgm:t>
    </dgm:pt>
    <dgm:pt modelId="{DAD14C77-9A40-4C63-94F0-1060DA480AD9}" type="parTrans" cxnId="{5B1E1921-7740-4409-BE28-BE995FACE8A9}">
      <dgm:prSet/>
      <dgm:spPr/>
      <dgm:t>
        <a:bodyPr/>
        <a:lstStyle/>
        <a:p>
          <a:endParaRPr lang="sk-SK"/>
        </a:p>
      </dgm:t>
    </dgm:pt>
    <dgm:pt modelId="{77776F33-D0ED-4D5D-BF29-378FD394D618}" type="sibTrans" cxnId="{5B1E1921-7740-4409-BE28-BE995FACE8A9}">
      <dgm:prSet/>
      <dgm:spPr/>
      <dgm:t>
        <a:bodyPr/>
        <a:lstStyle/>
        <a:p>
          <a:endParaRPr lang="sk-SK"/>
        </a:p>
      </dgm:t>
    </dgm:pt>
    <dgm:pt modelId="{E5F7DE58-F1BE-4AD1-AE50-62D32CBAC1CE}">
      <dgm:prSet phldrT="[Text]" custT="1"/>
      <dgm:spPr/>
      <dgm:t>
        <a:bodyPr/>
        <a:lstStyle/>
        <a:p>
          <a:r>
            <a:rPr lang="en-US" sz="1200" b="1" noProof="0"/>
            <a:t>Qualifications standards</a:t>
          </a:r>
        </a:p>
      </dgm:t>
    </dgm:pt>
    <dgm:pt modelId="{8C41B6D5-80C5-40AB-8E52-7C5535EE24D0}" type="parTrans" cxnId="{7F4F9399-6F38-447C-8BC9-1BAC203B5B88}">
      <dgm:prSet/>
      <dgm:spPr/>
      <dgm:t>
        <a:bodyPr/>
        <a:lstStyle/>
        <a:p>
          <a:endParaRPr lang="sk-SK"/>
        </a:p>
      </dgm:t>
    </dgm:pt>
    <dgm:pt modelId="{B72DF686-9F85-428D-B7CB-12CD0E4A3F9B}" type="sibTrans" cxnId="{7F4F9399-6F38-447C-8BC9-1BAC203B5B88}">
      <dgm:prSet/>
      <dgm:spPr/>
      <dgm:t>
        <a:bodyPr/>
        <a:lstStyle/>
        <a:p>
          <a:endParaRPr lang="sk-SK"/>
        </a:p>
      </dgm:t>
    </dgm:pt>
    <dgm:pt modelId="{48114492-DF2C-4DB4-ACC9-A7C6016E7AFF}">
      <dgm:prSet phldrT="[Text]" custT="1"/>
      <dgm:spPr/>
      <dgm:t>
        <a:bodyPr/>
        <a:lstStyle/>
        <a:p>
          <a:r>
            <a:rPr lang="en-US" sz="1200" b="1" noProof="0"/>
            <a:t>Sector Councils/ employers involvement</a:t>
          </a:r>
        </a:p>
      </dgm:t>
    </dgm:pt>
    <dgm:pt modelId="{940D4EC9-B6C9-449E-B2AA-FDD0EB9F06A4}" type="parTrans" cxnId="{6A9BC35D-9DA6-499B-A5FC-2B52A9009A24}">
      <dgm:prSet/>
      <dgm:spPr/>
      <dgm:t>
        <a:bodyPr/>
        <a:lstStyle/>
        <a:p>
          <a:endParaRPr lang="sk-SK"/>
        </a:p>
      </dgm:t>
    </dgm:pt>
    <dgm:pt modelId="{F686BB9A-626A-4EC9-818D-0A5BE4B49477}" type="sibTrans" cxnId="{6A9BC35D-9DA6-499B-A5FC-2B52A9009A24}">
      <dgm:prSet/>
      <dgm:spPr/>
      <dgm:t>
        <a:bodyPr/>
        <a:lstStyle/>
        <a:p>
          <a:endParaRPr lang="sk-SK"/>
        </a:p>
      </dgm:t>
    </dgm:pt>
    <dgm:pt modelId="{22A89DB6-60DE-4444-A6AB-D572770E1AB9}">
      <dgm:prSet phldrT="[Text]" custT="1"/>
      <dgm:spPr/>
      <dgm:t>
        <a:bodyPr/>
        <a:lstStyle/>
        <a:p>
          <a:r>
            <a:rPr lang="en-US" sz="1200" b="1" noProof="0"/>
            <a:t>Involvement of employers and professional organizations in VET (content, quality assurance, financing) – Act 61/2015 on VET</a:t>
          </a:r>
        </a:p>
      </dgm:t>
    </dgm:pt>
    <dgm:pt modelId="{89889AC2-15FF-4FEE-9A3E-F5E844FB3074}" type="parTrans" cxnId="{0580B65B-E069-41A7-8933-D29410C3DFBB}">
      <dgm:prSet/>
      <dgm:spPr/>
      <dgm:t>
        <a:bodyPr/>
        <a:lstStyle/>
        <a:p>
          <a:endParaRPr lang="sk-SK"/>
        </a:p>
      </dgm:t>
    </dgm:pt>
    <dgm:pt modelId="{3E19A3E4-5C75-443F-9CE0-06EFFA34E011}" type="sibTrans" cxnId="{0580B65B-E069-41A7-8933-D29410C3DFBB}">
      <dgm:prSet/>
      <dgm:spPr/>
      <dgm:t>
        <a:bodyPr/>
        <a:lstStyle/>
        <a:p>
          <a:endParaRPr lang="sk-SK"/>
        </a:p>
      </dgm:t>
    </dgm:pt>
    <dgm:pt modelId="{6AFDE0E7-6C61-4BEB-8D30-E57992B88110}">
      <dgm:prSet custT="1"/>
      <dgm:spPr/>
      <dgm:t>
        <a:bodyPr/>
        <a:lstStyle/>
        <a:p>
          <a:r>
            <a:rPr lang="en-US" sz="1200" b="1" noProof="0"/>
            <a:t>Decree of the education ministry on the credit system (614/2002)</a:t>
          </a:r>
        </a:p>
      </dgm:t>
    </dgm:pt>
    <dgm:pt modelId="{C70C1271-E5E6-4C4E-80D4-905E2F7BD163}" type="parTrans" cxnId="{D67593F8-AD57-44CD-B4EE-9949ABB83509}">
      <dgm:prSet/>
      <dgm:spPr/>
      <dgm:t>
        <a:bodyPr/>
        <a:lstStyle/>
        <a:p>
          <a:endParaRPr lang="sk-SK"/>
        </a:p>
      </dgm:t>
    </dgm:pt>
    <dgm:pt modelId="{F0151FA5-B8BE-4A7A-9B26-553C0487686B}" type="sibTrans" cxnId="{D67593F8-AD57-44CD-B4EE-9949ABB83509}">
      <dgm:prSet/>
      <dgm:spPr/>
      <dgm:t>
        <a:bodyPr/>
        <a:lstStyle/>
        <a:p>
          <a:endParaRPr lang="sk-SK"/>
        </a:p>
      </dgm:t>
    </dgm:pt>
    <dgm:pt modelId="{309A6276-E127-4091-A8D8-28D5A17B337E}">
      <dgm:prSet custT="1"/>
      <dgm:spPr/>
      <dgm:t>
        <a:bodyPr/>
        <a:lstStyle/>
        <a:p>
          <a:endParaRPr lang="en-GB" sz="1200" noProof="0"/>
        </a:p>
      </dgm:t>
    </dgm:pt>
    <dgm:pt modelId="{D8D82CDA-2CD3-4082-B4BC-AF40ABAD5BAA}" type="parTrans" cxnId="{CB935385-52B7-47FF-8CF2-4FAF681595F8}">
      <dgm:prSet/>
      <dgm:spPr/>
      <dgm:t>
        <a:bodyPr/>
        <a:lstStyle/>
        <a:p>
          <a:endParaRPr lang="sk-SK"/>
        </a:p>
      </dgm:t>
    </dgm:pt>
    <dgm:pt modelId="{551B95E3-527E-490A-91D2-B3D5F08D0CAF}" type="sibTrans" cxnId="{CB935385-52B7-47FF-8CF2-4FAF681595F8}">
      <dgm:prSet/>
      <dgm:spPr/>
      <dgm:t>
        <a:bodyPr/>
        <a:lstStyle/>
        <a:p>
          <a:endParaRPr lang="sk-SK"/>
        </a:p>
      </dgm:t>
    </dgm:pt>
    <dgm:pt modelId="{42877010-AE49-4476-B60F-0F7787ECB1F8}">
      <dgm:prSet custT="1"/>
      <dgm:spPr/>
      <dgm:t>
        <a:bodyPr/>
        <a:lstStyle/>
        <a:p>
          <a:endParaRPr lang="en-GB" sz="1200" noProof="0"/>
        </a:p>
      </dgm:t>
    </dgm:pt>
    <dgm:pt modelId="{6767FECF-3779-4720-8AAA-A2F591609B98}" type="parTrans" cxnId="{C58010A5-1BF9-4E37-B673-D96EEA944F79}">
      <dgm:prSet/>
      <dgm:spPr/>
      <dgm:t>
        <a:bodyPr/>
        <a:lstStyle/>
        <a:p>
          <a:endParaRPr lang="sk-SK"/>
        </a:p>
      </dgm:t>
    </dgm:pt>
    <dgm:pt modelId="{BF0E0B20-7356-470C-9F28-BE0000B48BC2}" type="sibTrans" cxnId="{C58010A5-1BF9-4E37-B673-D96EEA944F79}">
      <dgm:prSet/>
      <dgm:spPr/>
      <dgm:t>
        <a:bodyPr/>
        <a:lstStyle/>
        <a:p>
          <a:endParaRPr lang="sk-SK"/>
        </a:p>
      </dgm:t>
    </dgm:pt>
    <dgm:pt modelId="{FF2A2E58-3764-4280-B783-C94A4DBAA6A7}">
      <dgm:prSet custT="1"/>
      <dgm:spPr/>
      <dgm:t>
        <a:bodyPr/>
        <a:lstStyle/>
        <a:p>
          <a:r>
            <a:rPr lang="en-US" sz="1200" b="1" noProof="0"/>
            <a:t>The Slovak Accreditation Agency for Higher Education – Act </a:t>
          </a:r>
          <a:r>
            <a:rPr lang="sk-SK" sz="1200" b="1" noProof="0"/>
            <a:t>N</a:t>
          </a:r>
          <a:r>
            <a:rPr lang="en-US" sz="1200" b="1" noProof="0"/>
            <a:t>o. 269/2018 Coll. (the </a:t>
          </a:r>
          <a:r>
            <a:rPr lang="sk-SK" sz="1200" b="1" noProof="0"/>
            <a:t>Q</a:t>
          </a:r>
          <a:r>
            <a:rPr lang="en-US" sz="1200" b="1" noProof="0"/>
            <a:t>quality </a:t>
          </a:r>
          <a:r>
            <a:rPr lang="sk-SK" sz="1200" b="1" noProof="0"/>
            <a:t>A</a:t>
          </a:r>
          <a:r>
            <a:rPr lang="en-US" sz="1200" b="1" noProof="0"/>
            <a:t>ct): </a:t>
          </a:r>
          <a:r>
            <a:rPr lang="en-US" sz="1200" b="1" noProof="0">
              <a:hlinkClick xmlns:r="http://schemas.openxmlformats.org/officeDocument/2006/relationships" r:id="rId1"/>
            </a:rPr>
            <a:t>https://saavs.sk/en/agency/</a:t>
          </a:r>
          <a:r>
            <a:rPr lang="en-US" sz="1200" b="1" noProof="0"/>
            <a:t>  </a:t>
          </a:r>
        </a:p>
      </dgm:t>
    </dgm:pt>
    <dgm:pt modelId="{90761AC0-E135-4727-B6AB-D0CAF131C217}" type="parTrans" cxnId="{30720337-D6CB-4227-BF81-2C46D0DA9D6A}">
      <dgm:prSet/>
      <dgm:spPr/>
      <dgm:t>
        <a:bodyPr/>
        <a:lstStyle/>
        <a:p>
          <a:endParaRPr lang="sk-SK"/>
        </a:p>
      </dgm:t>
    </dgm:pt>
    <dgm:pt modelId="{A8E600E9-CFA4-458B-90AD-6A17DFCCEF81}" type="sibTrans" cxnId="{30720337-D6CB-4227-BF81-2C46D0DA9D6A}">
      <dgm:prSet/>
      <dgm:spPr/>
      <dgm:t>
        <a:bodyPr/>
        <a:lstStyle/>
        <a:p>
          <a:endParaRPr lang="sk-SK"/>
        </a:p>
      </dgm:t>
    </dgm:pt>
    <dgm:pt modelId="{A75372A7-9D57-42DC-84F9-D08CD98F0DEC}">
      <dgm:prSet custT="1"/>
      <dgm:spPr/>
      <dgm:t>
        <a:bodyPr/>
        <a:lstStyle/>
        <a:p>
          <a:r>
            <a:rPr lang="en-US" sz="1200" b="1" noProof="0"/>
            <a:t>Levels of qualifications on diplomas/ certificates</a:t>
          </a:r>
        </a:p>
      </dgm:t>
    </dgm:pt>
    <dgm:pt modelId="{66B40C78-63FE-4A65-B31F-AD0DCA1F570D}" type="parTrans" cxnId="{48F75BCA-67BD-4A40-85F5-3C6B516DFC65}">
      <dgm:prSet/>
      <dgm:spPr/>
    </dgm:pt>
    <dgm:pt modelId="{E7C6E439-50D8-4459-A2F7-DCB09317DA97}" type="sibTrans" cxnId="{48F75BCA-67BD-4A40-85F5-3C6B516DFC65}">
      <dgm:prSet/>
      <dgm:spPr/>
    </dgm:pt>
    <dgm:pt modelId="{97668CAC-AE4C-4144-9C8C-E70C7FC35547}" type="pres">
      <dgm:prSet presAssocID="{E27FA3B6-2146-48B9-8FD9-7BDB5F4DE618}" presName="linearFlow" presStyleCnt="0">
        <dgm:presLayoutVars>
          <dgm:dir/>
          <dgm:animLvl val="lvl"/>
          <dgm:resizeHandles val="exact"/>
        </dgm:presLayoutVars>
      </dgm:prSet>
      <dgm:spPr/>
    </dgm:pt>
    <dgm:pt modelId="{627F92DC-6972-4747-A0C4-D0D63C7435F2}" type="pres">
      <dgm:prSet presAssocID="{7999D87B-FA93-4EE2-A0C0-AE0755EA80E1}" presName="composite" presStyleCnt="0"/>
      <dgm:spPr/>
    </dgm:pt>
    <dgm:pt modelId="{7D7D661E-E676-4EAE-95EE-E45A1AD82FE9}" type="pres">
      <dgm:prSet presAssocID="{7999D87B-FA93-4EE2-A0C0-AE0755EA80E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6572BA0-F69B-440E-9A85-D4664EE8265A}" type="pres">
      <dgm:prSet presAssocID="{7999D87B-FA93-4EE2-A0C0-AE0755EA80E1}" presName="descendantText" presStyleLbl="alignAcc1" presStyleIdx="0" presStyleCnt="4" custScaleY="127922">
        <dgm:presLayoutVars>
          <dgm:bulletEnabled val="1"/>
        </dgm:presLayoutVars>
      </dgm:prSet>
      <dgm:spPr/>
    </dgm:pt>
    <dgm:pt modelId="{19610621-94A0-43E4-AE85-D2C551F96808}" type="pres">
      <dgm:prSet presAssocID="{A2F8CC7C-8FA4-4334-8189-EAD4E147FA5A}" presName="sp" presStyleCnt="0"/>
      <dgm:spPr/>
    </dgm:pt>
    <dgm:pt modelId="{0B43D3E5-CE88-46E4-82BF-108A727F2E6C}" type="pres">
      <dgm:prSet presAssocID="{AADB043B-9FAB-40E7-AAB8-F1E3A1C0ED04}" presName="composite" presStyleCnt="0"/>
      <dgm:spPr/>
    </dgm:pt>
    <dgm:pt modelId="{BE0FAE56-0654-44ED-98A0-6E18C2FB6EB5}" type="pres">
      <dgm:prSet presAssocID="{AADB043B-9FAB-40E7-AAB8-F1E3A1C0ED0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03E137F-E266-4803-9FCB-74E7EAC9C759}" type="pres">
      <dgm:prSet presAssocID="{AADB043B-9FAB-40E7-AAB8-F1E3A1C0ED04}" presName="descendantText" presStyleLbl="alignAcc1" presStyleIdx="1" presStyleCnt="4">
        <dgm:presLayoutVars>
          <dgm:bulletEnabled val="1"/>
        </dgm:presLayoutVars>
      </dgm:prSet>
      <dgm:spPr/>
    </dgm:pt>
    <dgm:pt modelId="{8672159A-64F6-4683-AA6D-1E51102646F8}" type="pres">
      <dgm:prSet presAssocID="{7756427A-69A5-47CF-98E2-AD948AC6B9AD}" presName="sp" presStyleCnt="0"/>
      <dgm:spPr/>
    </dgm:pt>
    <dgm:pt modelId="{E6682D07-0339-4C16-A232-1B91B2E9AEB4}" type="pres">
      <dgm:prSet presAssocID="{B9FA6EC6-F3F5-4833-A87E-76B0D5EBAB51}" presName="composite" presStyleCnt="0"/>
      <dgm:spPr/>
    </dgm:pt>
    <dgm:pt modelId="{B4BB1B25-72E5-4227-B5F2-17C98B0A4A26}" type="pres">
      <dgm:prSet presAssocID="{B9FA6EC6-F3F5-4833-A87E-76B0D5EBAB5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C6C1216-ABDB-4F66-8C15-5B8B911B3E51}" type="pres">
      <dgm:prSet presAssocID="{B9FA6EC6-F3F5-4833-A87E-76B0D5EBAB51}" presName="descendantText" presStyleLbl="alignAcc1" presStyleIdx="2" presStyleCnt="4">
        <dgm:presLayoutVars>
          <dgm:bulletEnabled val="1"/>
        </dgm:presLayoutVars>
      </dgm:prSet>
      <dgm:spPr/>
    </dgm:pt>
    <dgm:pt modelId="{4AB12123-7C4A-4C99-B9DB-09D8019667E5}" type="pres">
      <dgm:prSet presAssocID="{CFC239B8-9D12-495B-8E9E-1E2BA10E7A15}" presName="sp" presStyleCnt="0"/>
      <dgm:spPr/>
    </dgm:pt>
    <dgm:pt modelId="{60138865-CE24-4DF4-86BA-B90AA40F3392}" type="pres">
      <dgm:prSet presAssocID="{928EDE04-6B2A-4A2D-A13C-129CE463A095}" presName="composite" presStyleCnt="0"/>
      <dgm:spPr/>
    </dgm:pt>
    <dgm:pt modelId="{F2E1CE30-C916-4443-A4AB-D7F7DD2E4F7B}" type="pres">
      <dgm:prSet presAssocID="{928EDE04-6B2A-4A2D-A13C-129CE463A09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1ECFCBE-777E-4D95-9B39-1D189F761244}" type="pres">
      <dgm:prSet presAssocID="{928EDE04-6B2A-4A2D-A13C-129CE463A095}" presName="descendantText" presStyleLbl="alignAcc1" presStyleIdx="3" presStyleCnt="4" custScaleY="184001">
        <dgm:presLayoutVars>
          <dgm:bulletEnabled val="1"/>
        </dgm:presLayoutVars>
      </dgm:prSet>
      <dgm:spPr/>
    </dgm:pt>
  </dgm:ptLst>
  <dgm:cxnLst>
    <dgm:cxn modelId="{DF6EBD02-DECD-4D14-BC15-D1F49D1A79C1}" srcId="{928EDE04-6B2A-4A2D-A13C-129CE463A095}" destId="{9AF175E3-0734-4617-B74B-2BB53A5BBBA3}" srcOrd="0" destOrd="0" parTransId="{64C6D762-ED02-4DE2-8F57-9DB83650E493}" sibTransId="{6C3714C3-14B4-46EB-BA23-83D845F243CC}"/>
    <dgm:cxn modelId="{8DFF0603-A2B3-4975-9EC3-205996D90614}" type="presOf" srcId="{0E371824-6F63-4AC4-8A0E-4FF1CE6EF153}" destId="{B6572BA0-F69B-440E-9A85-D4664EE8265A}" srcOrd="0" destOrd="3" presId="urn:microsoft.com/office/officeart/2005/8/layout/chevron2"/>
    <dgm:cxn modelId="{D2A8E309-1D91-48D6-9F9E-2D3B5334CB9E}" srcId="{B9FA6EC6-F3F5-4833-A87E-76B0D5EBAB51}" destId="{ED01F431-2ECF-4A50-9357-E44DBCD1BD37}" srcOrd="0" destOrd="0" parTransId="{CDE57106-E38E-4040-8D3F-27863CDD3DF1}" sibTransId="{FB02D5D4-98E6-4B45-96AF-C7508D54D93E}"/>
    <dgm:cxn modelId="{E13C870A-08F1-465E-A64D-B68BEFD9D94D}" srcId="{7999D87B-FA93-4EE2-A0C0-AE0755EA80E1}" destId="{5E2BCD89-76CA-4540-A537-F1709F52D220}" srcOrd="2" destOrd="0" parTransId="{E69D37EA-7DDE-4446-9F54-3E05E2CBDD8B}" sibTransId="{78FF3F66-1AAC-4AD1-AC50-26EB2689DA85}"/>
    <dgm:cxn modelId="{5B1E1921-7740-4409-BE28-BE995FACE8A9}" srcId="{7999D87B-FA93-4EE2-A0C0-AE0755EA80E1}" destId="{0E371824-6F63-4AC4-8A0E-4FF1CE6EF153}" srcOrd="3" destOrd="0" parTransId="{DAD14C77-9A40-4C63-94F0-1060DA480AD9}" sibTransId="{77776F33-D0ED-4D5D-BF29-378FD394D618}"/>
    <dgm:cxn modelId="{20DB8D21-C9D6-4CAF-A543-63CDDDED7081}" type="presOf" srcId="{B9FA6EC6-F3F5-4833-A87E-76B0D5EBAB51}" destId="{B4BB1B25-72E5-4227-B5F2-17C98B0A4A26}" srcOrd="0" destOrd="0" presId="urn:microsoft.com/office/officeart/2005/8/layout/chevron2"/>
    <dgm:cxn modelId="{FB795A26-05F0-4A95-8387-43554F8331E2}" srcId="{E27FA3B6-2146-48B9-8FD9-7BDB5F4DE618}" destId="{928EDE04-6B2A-4A2D-A13C-129CE463A095}" srcOrd="3" destOrd="0" parTransId="{8809A2DE-02F2-4A39-83B1-C9F290E9AF7E}" sibTransId="{842CCC8D-70F6-49C6-98AA-AF19E5A673BD}"/>
    <dgm:cxn modelId="{1154082E-EA11-4DF1-8961-45A3E94848CC}" type="presOf" srcId="{6AFDE0E7-6C61-4BEB-8D30-E57992B88110}" destId="{01ECFCBE-777E-4D95-9B39-1D189F761244}" srcOrd="0" destOrd="1" presId="urn:microsoft.com/office/officeart/2005/8/layout/chevron2"/>
    <dgm:cxn modelId="{6F261636-1873-4DCB-B649-B0D8C248845B}" type="presOf" srcId="{9AF175E3-0734-4617-B74B-2BB53A5BBBA3}" destId="{01ECFCBE-777E-4D95-9B39-1D189F761244}" srcOrd="0" destOrd="0" presId="urn:microsoft.com/office/officeart/2005/8/layout/chevron2"/>
    <dgm:cxn modelId="{30720337-D6CB-4227-BF81-2C46D0DA9D6A}" srcId="{928EDE04-6B2A-4A2D-A13C-129CE463A095}" destId="{FF2A2E58-3764-4280-B783-C94A4DBAA6A7}" srcOrd="2" destOrd="0" parTransId="{90761AC0-E135-4727-B6AB-D0CAF131C217}" sibTransId="{A8E600E9-CFA4-458B-90AD-6A17DFCCEF81}"/>
    <dgm:cxn modelId="{6F7E8239-56E4-44FE-B134-8E8D764A5134}" type="presOf" srcId="{BAAC5CDA-6859-4C63-9347-5CFFABAC2E3C}" destId="{703E137F-E266-4803-9FCB-74E7EAC9C759}" srcOrd="0" destOrd="0" presId="urn:microsoft.com/office/officeart/2005/8/layout/chevron2"/>
    <dgm:cxn modelId="{0580B65B-E069-41A7-8933-D29410C3DFBB}" srcId="{B9FA6EC6-F3F5-4833-A87E-76B0D5EBAB51}" destId="{22A89DB6-60DE-4444-A6AB-D572770E1AB9}" srcOrd="1" destOrd="0" parTransId="{89889AC2-15FF-4FEE-9A3E-F5E844FB3074}" sibTransId="{3E19A3E4-5C75-443F-9CE0-06EFFA34E011}"/>
    <dgm:cxn modelId="{D4FB4B5C-DD4C-4B36-9C00-345ED1390F8A}" type="presOf" srcId="{48114492-DF2C-4DB4-ACC9-A7C6016E7AFF}" destId="{703E137F-E266-4803-9FCB-74E7EAC9C759}" srcOrd="0" destOrd="2" presId="urn:microsoft.com/office/officeart/2005/8/layout/chevron2"/>
    <dgm:cxn modelId="{6A9BC35D-9DA6-499B-A5FC-2B52A9009A24}" srcId="{AADB043B-9FAB-40E7-AAB8-F1E3A1C0ED04}" destId="{48114492-DF2C-4DB4-ACC9-A7C6016E7AFF}" srcOrd="2" destOrd="0" parTransId="{940D4EC9-B6C9-449E-B2AA-FDD0EB9F06A4}" sibTransId="{F686BB9A-626A-4EC9-818D-0A5BE4B49477}"/>
    <dgm:cxn modelId="{FDBFF568-5C07-4EAE-A9C6-67E865C7C173}" type="presOf" srcId="{22A89DB6-60DE-4444-A6AB-D572770E1AB9}" destId="{BC6C1216-ABDB-4F66-8C15-5B8B911B3E51}" srcOrd="0" destOrd="1" presId="urn:microsoft.com/office/officeart/2005/8/layout/chevron2"/>
    <dgm:cxn modelId="{D13D6B4A-34B1-42F4-94D5-D8108134917B}" srcId="{E27FA3B6-2146-48B9-8FD9-7BDB5F4DE618}" destId="{B9FA6EC6-F3F5-4833-A87E-76B0D5EBAB51}" srcOrd="2" destOrd="0" parTransId="{1F351157-5D17-4A59-AACF-11AA9998119C}" sibTransId="{CFC239B8-9D12-495B-8E9E-1E2BA10E7A15}"/>
    <dgm:cxn modelId="{2C67886E-D5E9-451E-99D3-087DCD4DCBF6}" type="presOf" srcId="{27EDF39A-E309-4A7E-9049-6D7FB870218E}" destId="{B6572BA0-F69B-440E-9A85-D4664EE8265A}" srcOrd="0" destOrd="0" presId="urn:microsoft.com/office/officeart/2005/8/layout/chevron2"/>
    <dgm:cxn modelId="{FADB0870-9B00-40E8-B834-CBAE752FA074}" type="presOf" srcId="{928EDE04-6B2A-4A2D-A13C-129CE463A095}" destId="{F2E1CE30-C916-4443-A4AB-D7F7DD2E4F7B}" srcOrd="0" destOrd="0" presId="urn:microsoft.com/office/officeart/2005/8/layout/chevron2"/>
    <dgm:cxn modelId="{05E61170-4DC0-4E8F-B5CA-A140E0B9995C}" type="presOf" srcId="{8130BB5B-4415-4FDD-A016-0B806D1659A5}" destId="{B6572BA0-F69B-440E-9A85-D4664EE8265A}" srcOrd="0" destOrd="1" presId="urn:microsoft.com/office/officeart/2005/8/layout/chevron2"/>
    <dgm:cxn modelId="{9AF7D351-29B6-4FDA-B4BA-C07BB75A958D}" srcId="{AADB043B-9FAB-40E7-AAB8-F1E3A1C0ED04}" destId="{BAAC5CDA-6859-4C63-9347-5CFFABAC2E3C}" srcOrd="0" destOrd="0" parTransId="{2855B76D-EC20-477F-9196-C845E06DBD73}" sibTransId="{BEF1FB03-BE92-45B4-8DA7-4E5170DFBFE2}"/>
    <dgm:cxn modelId="{E87EB177-4180-493C-A39F-7F0CE94A3C27}" type="presOf" srcId="{E27FA3B6-2146-48B9-8FD9-7BDB5F4DE618}" destId="{97668CAC-AE4C-4144-9C8C-E70C7FC35547}" srcOrd="0" destOrd="0" presId="urn:microsoft.com/office/officeart/2005/8/layout/chevron2"/>
    <dgm:cxn modelId="{CB935385-52B7-47FF-8CF2-4FAF681595F8}" srcId="{928EDE04-6B2A-4A2D-A13C-129CE463A095}" destId="{309A6276-E127-4091-A8D8-28D5A17B337E}" srcOrd="5" destOrd="0" parTransId="{D8D82CDA-2CD3-4082-B4BC-AF40ABAD5BAA}" sibTransId="{551B95E3-527E-490A-91D2-B3D5F08D0CAF}"/>
    <dgm:cxn modelId="{52FE1A95-A7C3-41BA-A0C6-70BB7E4F39B8}" type="presOf" srcId="{E5F7DE58-F1BE-4AD1-AE50-62D32CBAC1CE}" destId="{703E137F-E266-4803-9FCB-74E7EAC9C759}" srcOrd="0" destOrd="1" presId="urn:microsoft.com/office/officeart/2005/8/layout/chevron2"/>
    <dgm:cxn modelId="{7B406F95-B99F-4193-BC5B-D359552E2A5F}" srcId="{7999D87B-FA93-4EE2-A0C0-AE0755EA80E1}" destId="{27EDF39A-E309-4A7E-9049-6D7FB870218E}" srcOrd="0" destOrd="0" parTransId="{BC50184E-6CE2-478A-9ED7-6EE44DBBDA56}" sibTransId="{3565D68B-43DB-4134-9F4E-98C9E3D1B2C4}"/>
    <dgm:cxn modelId="{7F4F9399-6F38-447C-8BC9-1BAC203B5B88}" srcId="{AADB043B-9FAB-40E7-AAB8-F1E3A1C0ED04}" destId="{E5F7DE58-F1BE-4AD1-AE50-62D32CBAC1CE}" srcOrd="1" destOrd="0" parTransId="{8C41B6D5-80C5-40AB-8E52-7C5535EE24D0}" sibTransId="{B72DF686-9F85-428D-B7CB-12CD0E4A3F9B}"/>
    <dgm:cxn modelId="{28A96BA2-6D81-410D-B136-DEB99C298C92}" srcId="{E27FA3B6-2146-48B9-8FD9-7BDB5F4DE618}" destId="{7999D87B-FA93-4EE2-A0C0-AE0755EA80E1}" srcOrd="0" destOrd="0" parTransId="{68164BF5-1977-4194-BAB1-818CD72577D0}" sibTransId="{A2F8CC7C-8FA4-4334-8189-EAD4E147FA5A}"/>
    <dgm:cxn modelId="{C58010A5-1BF9-4E37-B673-D96EEA944F79}" srcId="{928EDE04-6B2A-4A2D-A13C-129CE463A095}" destId="{42877010-AE49-4476-B60F-0F7787ECB1F8}" srcOrd="4" destOrd="0" parTransId="{6767FECF-3779-4720-8AAA-A2F591609B98}" sibTransId="{BF0E0B20-7356-470C-9F28-BE0000B48BC2}"/>
    <dgm:cxn modelId="{3279F4AB-BDFC-4024-BA85-A72603F542C0}" srcId="{7999D87B-FA93-4EE2-A0C0-AE0755EA80E1}" destId="{8130BB5B-4415-4FDD-A016-0B806D1659A5}" srcOrd="1" destOrd="0" parTransId="{7338588A-6065-45C8-BCD5-79BF0F224C1B}" sibTransId="{0798C8D5-DF46-442E-A74E-970B8E3C4440}"/>
    <dgm:cxn modelId="{10A79DB1-040E-4DFF-AA66-15D105B3BB0D}" type="presOf" srcId="{309A6276-E127-4091-A8D8-28D5A17B337E}" destId="{01ECFCBE-777E-4D95-9B39-1D189F761244}" srcOrd="0" destOrd="5" presId="urn:microsoft.com/office/officeart/2005/8/layout/chevron2"/>
    <dgm:cxn modelId="{D42718B6-1A3E-4764-A5C6-0CE319100BC7}" type="presOf" srcId="{5E2BCD89-76CA-4540-A537-F1709F52D220}" destId="{B6572BA0-F69B-440E-9A85-D4664EE8265A}" srcOrd="0" destOrd="2" presId="urn:microsoft.com/office/officeart/2005/8/layout/chevron2"/>
    <dgm:cxn modelId="{96E7C0BC-B826-440E-8F1B-26A69B5EAF50}" type="presOf" srcId="{42877010-AE49-4476-B60F-0F7787ECB1F8}" destId="{01ECFCBE-777E-4D95-9B39-1D189F761244}" srcOrd="0" destOrd="4" presId="urn:microsoft.com/office/officeart/2005/8/layout/chevron2"/>
    <dgm:cxn modelId="{48F75BCA-67BD-4A40-85F5-3C6B516DFC65}" srcId="{928EDE04-6B2A-4A2D-A13C-129CE463A095}" destId="{A75372A7-9D57-42DC-84F9-D08CD98F0DEC}" srcOrd="3" destOrd="0" parTransId="{66B40C78-63FE-4A65-B31F-AD0DCA1F570D}" sibTransId="{E7C6E439-50D8-4459-A2F7-DCB09317DA97}"/>
    <dgm:cxn modelId="{778C96D2-A499-4B99-BCC7-635B3B0AD62B}" type="presOf" srcId="{ED01F431-2ECF-4A50-9357-E44DBCD1BD37}" destId="{BC6C1216-ABDB-4F66-8C15-5B8B911B3E51}" srcOrd="0" destOrd="0" presId="urn:microsoft.com/office/officeart/2005/8/layout/chevron2"/>
    <dgm:cxn modelId="{B8E5DBD7-0D75-4724-A93F-B4A563976FA2}" type="presOf" srcId="{A75372A7-9D57-42DC-84F9-D08CD98F0DEC}" destId="{01ECFCBE-777E-4D95-9B39-1D189F761244}" srcOrd="0" destOrd="3" presId="urn:microsoft.com/office/officeart/2005/8/layout/chevron2"/>
    <dgm:cxn modelId="{38E40DE2-7896-421D-A954-6869233F3614}" type="presOf" srcId="{FF2A2E58-3764-4280-B783-C94A4DBAA6A7}" destId="{01ECFCBE-777E-4D95-9B39-1D189F761244}" srcOrd="0" destOrd="2" presId="urn:microsoft.com/office/officeart/2005/8/layout/chevron2"/>
    <dgm:cxn modelId="{EF6BECEA-792F-428A-A961-334ACDC75F25}" srcId="{E27FA3B6-2146-48B9-8FD9-7BDB5F4DE618}" destId="{AADB043B-9FAB-40E7-AAB8-F1E3A1C0ED04}" srcOrd="1" destOrd="0" parTransId="{0AD5EBD2-3F42-464F-B2FB-38FF592DAC9C}" sibTransId="{7756427A-69A5-47CF-98E2-AD948AC6B9AD}"/>
    <dgm:cxn modelId="{76485CF4-D6B1-4168-B442-59978E8E659C}" type="presOf" srcId="{AADB043B-9FAB-40E7-AAB8-F1E3A1C0ED04}" destId="{BE0FAE56-0654-44ED-98A0-6E18C2FB6EB5}" srcOrd="0" destOrd="0" presId="urn:microsoft.com/office/officeart/2005/8/layout/chevron2"/>
    <dgm:cxn modelId="{259688F8-3077-4A0F-8433-123C8FFC82E0}" type="presOf" srcId="{7999D87B-FA93-4EE2-A0C0-AE0755EA80E1}" destId="{7D7D661E-E676-4EAE-95EE-E45A1AD82FE9}" srcOrd="0" destOrd="0" presId="urn:microsoft.com/office/officeart/2005/8/layout/chevron2"/>
    <dgm:cxn modelId="{D67593F8-AD57-44CD-B4EE-9949ABB83509}" srcId="{928EDE04-6B2A-4A2D-A13C-129CE463A095}" destId="{6AFDE0E7-6C61-4BEB-8D30-E57992B88110}" srcOrd="1" destOrd="0" parTransId="{C70C1271-E5E6-4C4E-80D4-905E2F7BD163}" sibTransId="{F0151FA5-B8BE-4A7A-9B26-553C0487686B}"/>
    <dgm:cxn modelId="{E3BE1A48-DBF1-408F-A1D0-8BF9800E8038}" type="presParOf" srcId="{97668CAC-AE4C-4144-9C8C-E70C7FC35547}" destId="{627F92DC-6972-4747-A0C4-D0D63C7435F2}" srcOrd="0" destOrd="0" presId="urn:microsoft.com/office/officeart/2005/8/layout/chevron2"/>
    <dgm:cxn modelId="{82CCF09F-C085-4FCB-AB20-1D2D69A9A595}" type="presParOf" srcId="{627F92DC-6972-4747-A0C4-D0D63C7435F2}" destId="{7D7D661E-E676-4EAE-95EE-E45A1AD82FE9}" srcOrd="0" destOrd="0" presId="urn:microsoft.com/office/officeart/2005/8/layout/chevron2"/>
    <dgm:cxn modelId="{7D958B65-4B61-4AE3-9D41-220F9054B30E}" type="presParOf" srcId="{627F92DC-6972-4747-A0C4-D0D63C7435F2}" destId="{B6572BA0-F69B-440E-9A85-D4664EE8265A}" srcOrd="1" destOrd="0" presId="urn:microsoft.com/office/officeart/2005/8/layout/chevron2"/>
    <dgm:cxn modelId="{F8F83D87-54C5-4F54-99CE-F2D963DA4AD4}" type="presParOf" srcId="{97668CAC-AE4C-4144-9C8C-E70C7FC35547}" destId="{19610621-94A0-43E4-AE85-D2C551F96808}" srcOrd="1" destOrd="0" presId="urn:microsoft.com/office/officeart/2005/8/layout/chevron2"/>
    <dgm:cxn modelId="{35712270-EB0F-492A-B6EA-40663E86CA5B}" type="presParOf" srcId="{97668CAC-AE4C-4144-9C8C-E70C7FC35547}" destId="{0B43D3E5-CE88-46E4-82BF-108A727F2E6C}" srcOrd="2" destOrd="0" presId="urn:microsoft.com/office/officeart/2005/8/layout/chevron2"/>
    <dgm:cxn modelId="{A0F03EC5-55A1-4AA2-936F-CD03D3A54AEB}" type="presParOf" srcId="{0B43D3E5-CE88-46E4-82BF-108A727F2E6C}" destId="{BE0FAE56-0654-44ED-98A0-6E18C2FB6EB5}" srcOrd="0" destOrd="0" presId="urn:microsoft.com/office/officeart/2005/8/layout/chevron2"/>
    <dgm:cxn modelId="{CA5D66E8-1067-4D77-A350-DF22F5C9050A}" type="presParOf" srcId="{0B43D3E5-CE88-46E4-82BF-108A727F2E6C}" destId="{703E137F-E266-4803-9FCB-74E7EAC9C759}" srcOrd="1" destOrd="0" presId="urn:microsoft.com/office/officeart/2005/8/layout/chevron2"/>
    <dgm:cxn modelId="{A223C6B0-A786-439F-8C44-9FC639666EC0}" type="presParOf" srcId="{97668CAC-AE4C-4144-9C8C-E70C7FC35547}" destId="{8672159A-64F6-4683-AA6D-1E51102646F8}" srcOrd="3" destOrd="0" presId="urn:microsoft.com/office/officeart/2005/8/layout/chevron2"/>
    <dgm:cxn modelId="{2032C901-0E6C-4D87-B826-E5C2042B5F83}" type="presParOf" srcId="{97668CAC-AE4C-4144-9C8C-E70C7FC35547}" destId="{E6682D07-0339-4C16-A232-1B91B2E9AEB4}" srcOrd="4" destOrd="0" presId="urn:microsoft.com/office/officeart/2005/8/layout/chevron2"/>
    <dgm:cxn modelId="{555F070D-71C8-4742-B062-41F271A54E77}" type="presParOf" srcId="{E6682D07-0339-4C16-A232-1B91B2E9AEB4}" destId="{B4BB1B25-72E5-4227-B5F2-17C98B0A4A26}" srcOrd="0" destOrd="0" presId="urn:microsoft.com/office/officeart/2005/8/layout/chevron2"/>
    <dgm:cxn modelId="{ED66A958-0A66-4388-943C-F9031313759F}" type="presParOf" srcId="{E6682D07-0339-4C16-A232-1B91B2E9AEB4}" destId="{BC6C1216-ABDB-4F66-8C15-5B8B911B3E51}" srcOrd="1" destOrd="0" presId="urn:microsoft.com/office/officeart/2005/8/layout/chevron2"/>
    <dgm:cxn modelId="{39BB27BD-CC18-479B-9715-D84E2D69D3CE}" type="presParOf" srcId="{97668CAC-AE4C-4144-9C8C-E70C7FC35547}" destId="{4AB12123-7C4A-4C99-B9DB-09D8019667E5}" srcOrd="5" destOrd="0" presId="urn:microsoft.com/office/officeart/2005/8/layout/chevron2"/>
    <dgm:cxn modelId="{C7EAC861-01E5-4F93-8515-F1C16A675CB5}" type="presParOf" srcId="{97668CAC-AE4C-4144-9C8C-E70C7FC35547}" destId="{60138865-CE24-4DF4-86BA-B90AA40F3392}" srcOrd="6" destOrd="0" presId="urn:microsoft.com/office/officeart/2005/8/layout/chevron2"/>
    <dgm:cxn modelId="{AC5BE227-8FD8-43B1-AF9C-514F90613D39}" type="presParOf" srcId="{60138865-CE24-4DF4-86BA-B90AA40F3392}" destId="{F2E1CE30-C916-4443-A4AB-D7F7DD2E4F7B}" srcOrd="0" destOrd="0" presId="urn:microsoft.com/office/officeart/2005/8/layout/chevron2"/>
    <dgm:cxn modelId="{6C25A84A-5D81-4A70-B420-6994B34C55C7}" type="presParOf" srcId="{60138865-CE24-4DF4-86BA-B90AA40F3392}" destId="{01ECFCBE-777E-4D95-9B39-1D189F7612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661E-E676-4EAE-95EE-E45A1AD82FE9}">
      <dsp:nvSpPr>
        <dsp:cNvPr id="0" name=""/>
        <dsp:cNvSpPr/>
      </dsp:nvSpPr>
      <dsp:spPr>
        <a:xfrm rot="5400000">
          <a:off x="-202635" y="510277"/>
          <a:ext cx="1350906" cy="94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2009</a:t>
          </a:r>
        </a:p>
      </dsp:txBody>
      <dsp:txXfrm rot="-5400000">
        <a:off x="1" y="780458"/>
        <a:ext cx="945634" cy="405272"/>
      </dsp:txXfrm>
    </dsp:sp>
    <dsp:sp modelId="{B6572BA0-F69B-440E-9A85-D4664EE8265A}">
      <dsp:nvSpPr>
        <dsp:cNvPr id="0" name=""/>
        <dsp:cNvSpPr/>
      </dsp:nvSpPr>
      <dsp:spPr>
        <a:xfrm rot="5400000">
          <a:off x="4730677" y="-3779533"/>
          <a:ext cx="1482354" cy="9052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noProof="0"/>
            <a:t>Government Resolution No. 105/2009</a:t>
          </a:r>
          <a:r>
            <a:rPr lang="en-GB" sz="1200" b="1" i="1" kern="1200" noProof="0"/>
            <a:t>: </a:t>
          </a:r>
          <a:r>
            <a:rPr lang="en-GB" sz="1200" b="0" i="1" kern="1200" noProof="0"/>
            <a:t>tasks and responsibilities of subjects</a:t>
          </a:r>
          <a:r>
            <a:rPr lang="en-GB" sz="1200" kern="1200" noProof="0"/>
            <a:t>:</a:t>
          </a:r>
          <a:endParaRPr lang="en-GB" sz="1200" b="1" i="1" kern="1200" noProof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/>
            <a:t>a) To establish a</a:t>
          </a:r>
          <a:r>
            <a:rPr lang="sk-SK" sz="1200" kern="1200" noProof="0"/>
            <a:t>n inter-ministerial </a:t>
          </a:r>
          <a:r>
            <a:rPr lang="en-GB" sz="1200" kern="1200" noProof="0"/>
            <a:t> working group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/>
            <a:t>b) To develop </a:t>
          </a:r>
          <a:r>
            <a:rPr lang="sk-SK" sz="1200" kern="1200" noProof="0"/>
            <a:t>the </a:t>
          </a:r>
          <a:r>
            <a:rPr lang="en-GB" sz="1200" kern="1200" noProof="0"/>
            <a:t>National Qualifications Framework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/>
            <a:t>c) To harmonise graduate profiles with qualifications standards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/>
            <a:t>d) To </a:t>
          </a:r>
          <a:r>
            <a:rPr lang="en-US" sz="1200" kern="1200" noProof="0"/>
            <a:t>identify levels of qualifications on </a:t>
          </a:r>
          <a:r>
            <a:rPr lang="en-GB" sz="1200" kern="1200" noProof="0"/>
            <a:t>diplomas and certificates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/>
            <a:t>e) To submit a report on NQF implementation to government</a:t>
          </a:r>
          <a:r>
            <a:rPr lang="sk-SK" sz="1200" kern="1200" noProof="0"/>
            <a:t>/EC</a:t>
          </a:r>
          <a:endParaRPr lang="en-GB" sz="1200" kern="1200" noProof="0"/>
        </a:p>
      </dsp:txBody>
      <dsp:txXfrm rot="-5400000">
        <a:off x="945635" y="77872"/>
        <a:ext cx="8980077" cy="1337628"/>
      </dsp:txXfrm>
    </dsp:sp>
    <dsp:sp modelId="{BE0FAE56-0654-44ED-98A0-6E18C2FB6EB5}">
      <dsp:nvSpPr>
        <dsp:cNvPr id="0" name=""/>
        <dsp:cNvSpPr/>
      </dsp:nvSpPr>
      <dsp:spPr>
        <a:xfrm rot="5400000">
          <a:off x="-202635" y="1732751"/>
          <a:ext cx="1350906" cy="945634"/>
        </a:xfrm>
        <a:prstGeom prst="chevron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2009-2011</a:t>
          </a:r>
        </a:p>
      </dsp:txBody>
      <dsp:txXfrm rot="-5400000">
        <a:off x="1" y="2002932"/>
        <a:ext cx="945634" cy="405272"/>
      </dsp:txXfrm>
    </dsp:sp>
    <dsp:sp modelId="{703E137F-E266-4803-9FCB-74E7EAC9C759}">
      <dsp:nvSpPr>
        <dsp:cNvPr id="0" name=""/>
        <dsp:cNvSpPr/>
      </dsp:nvSpPr>
      <dsp:spPr>
        <a:xfrm rot="5400000">
          <a:off x="5147356" y="-2505182"/>
          <a:ext cx="648995" cy="9052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National Coordination point for EQF (NCP EQF)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version of NQF – SKKR (8 levels)</a:t>
          </a:r>
        </a:p>
      </dsp:txBody>
      <dsp:txXfrm rot="-5400000">
        <a:off x="945634" y="1728221"/>
        <a:ext cx="9020759" cy="585633"/>
      </dsp:txXfrm>
    </dsp:sp>
    <dsp:sp modelId="{B4BB1B25-72E5-4227-B5F2-17C98B0A4A26}">
      <dsp:nvSpPr>
        <dsp:cNvPr id="0" name=""/>
        <dsp:cNvSpPr/>
      </dsp:nvSpPr>
      <dsp:spPr>
        <a:xfrm rot="5400000">
          <a:off x="-202635" y="3258253"/>
          <a:ext cx="1350906" cy="945634"/>
        </a:xfrm>
        <a:prstGeom prst="chevron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2012-2015</a:t>
          </a:r>
        </a:p>
      </dsp:txBody>
      <dsp:txXfrm rot="-5400000">
        <a:off x="1" y="3528434"/>
        <a:ext cx="945634" cy="405272"/>
      </dsp:txXfrm>
    </dsp:sp>
    <dsp:sp modelId="{BC6C1216-ABDB-4F66-8C15-5B8B911B3E51}">
      <dsp:nvSpPr>
        <dsp:cNvPr id="0" name=""/>
        <dsp:cNvSpPr/>
      </dsp:nvSpPr>
      <dsp:spPr>
        <a:xfrm rot="5400000">
          <a:off x="4729781" y="-992368"/>
          <a:ext cx="1484145" cy="9052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SKKR forms a part of the National Reform Programme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Development of the National Qualifications Register ( 2013-15)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Analyses; </a:t>
          </a:r>
          <a:r>
            <a:rPr lang="en-US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methodology for the development of the NQF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Revised SKKR (2014)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Methodology for linking qualifications to SKKR levels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Involvement of stakeholders (employers, experts, institutions, Sector Councils) on SKKR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noProof="0"/>
        </a:p>
      </dsp:txBody>
      <dsp:txXfrm rot="-5400000">
        <a:off x="945634" y="2864229"/>
        <a:ext cx="8979990" cy="1339245"/>
      </dsp:txXfrm>
    </dsp:sp>
    <dsp:sp modelId="{F2E1CE30-C916-4443-A4AB-D7F7DD2E4F7B}">
      <dsp:nvSpPr>
        <dsp:cNvPr id="0" name=""/>
        <dsp:cNvSpPr/>
      </dsp:nvSpPr>
      <dsp:spPr>
        <a:xfrm rot="5400000">
          <a:off x="-202635" y="4480727"/>
          <a:ext cx="1350906" cy="945634"/>
        </a:xfrm>
        <a:prstGeom prst="chevron">
          <a:avLst/>
        </a:prstGeom>
        <a:solidFill>
          <a:srgbClr val="FF0000"/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2017</a:t>
          </a:r>
        </a:p>
      </dsp:txBody>
      <dsp:txXfrm rot="-5400000">
        <a:off x="1" y="4750908"/>
        <a:ext cx="945634" cy="405272"/>
      </dsp:txXfrm>
    </dsp:sp>
    <dsp:sp modelId="{01ECFCBE-777E-4D95-9B39-1D189F761244}">
      <dsp:nvSpPr>
        <dsp:cNvPr id="0" name=""/>
        <dsp:cNvSpPr/>
      </dsp:nvSpPr>
      <dsp:spPr>
        <a:xfrm rot="5400000">
          <a:off x="5139616" y="190915"/>
          <a:ext cx="664476" cy="9052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Referencing report of the SKKR to EQF</a:t>
          </a:r>
          <a:r>
            <a:rPr lang="sk-SK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sk-SK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https://europa.eu/europass/en/eqf-referencing-reports</a:t>
          </a:r>
          <a:r>
            <a:rPr lang="sk-SK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200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Adoption of the Government SR</a:t>
          </a:r>
        </a:p>
      </dsp:txBody>
      <dsp:txXfrm rot="-5400000">
        <a:off x="945635" y="4417334"/>
        <a:ext cx="9020003" cy="59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661E-E676-4EAE-95EE-E45A1AD82FE9}">
      <dsp:nvSpPr>
        <dsp:cNvPr id="0" name=""/>
        <dsp:cNvSpPr/>
      </dsp:nvSpPr>
      <dsp:spPr>
        <a:xfrm rot="5400000">
          <a:off x="-206964" y="335715"/>
          <a:ext cx="1379765" cy="9658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2008</a:t>
          </a:r>
        </a:p>
      </dsp:txBody>
      <dsp:txXfrm rot="-5400000">
        <a:off x="1" y="611668"/>
        <a:ext cx="965836" cy="413929"/>
      </dsp:txXfrm>
    </dsp:sp>
    <dsp:sp modelId="{B6572BA0-F69B-440E-9A85-D4664EE8265A}">
      <dsp:nvSpPr>
        <dsp:cNvPr id="0" name=""/>
        <dsp:cNvSpPr/>
      </dsp:nvSpPr>
      <dsp:spPr>
        <a:xfrm rot="5400000">
          <a:off x="4908322" y="-3938945"/>
          <a:ext cx="1147265" cy="9032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0" kern="1200" noProof="0"/>
            <a:t>Curricular reform – School Act (245/2008): shift to learning outcomes approach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0" kern="1200" noProof="0"/>
            <a:t>Performance standards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0" kern="1200" noProof="0"/>
            <a:t>Quality assurance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0" kern="1200" noProof="0"/>
            <a:t>Two level model of curricula</a:t>
          </a:r>
        </a:p>
      </dsp:txBody>
      <dsp:txXfrm rot="-5400000">
        <a:off x="965836" y="59546"/>
        <a:ext cx="8976233" cy="1035255"/>
      </dsp:txXfrm>
    </dsp:sp>
    <dsp:sp modelId="{BE0FAE56-0654-44ED-98A0-6E18C2FB6EB5}">
      <dsp:nvSpPr>
        <dsp:cNvPr id="0" name=""/>
        <dsp:cNvSpPr/>
      </dsp:nvSpPr>
      <dsp:spPr>
        <a:xfrm rot="5400000">
          <a:off x="-206964" y="1584304"/>
          <a:ext cx="1379765" cy="965836"/>
        </a:xfrm>
        <a:prstGeom prst="chevron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2013-2015</a:t>
          </a:r>
        </a:p>
      </dsp:txBody>
      <dsp:txXfrm rot="-5400000">
        <a:off x="1" y="1860257"/>
        <a:ext cx="965836" cy="413929"/>
      </dsp:txXfrm>
    </dsp:sp>
    <dsp:sp modelId="{703E137F-E266-4803-9FCB-74E7EAC9C759}">
      <dsp:nvSpPr>
        <dsp:cNvPr id="0" name=""/>
        <dsp:cNvSpPr/>
      </dsp:nvSpPr>
      <dsp:spPr>
        <a:xfrm rot="5400000">
          <a:off x="5033531" y="-2690355"/>
          <a:ext cx="896847" cy="9032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National Qualifications Register: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Qualifications standards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Sector Councils/ employers involvement</a:t>
          </a:r>
        </a:p>
      </dsp:txBody>
      <dsp:txXfrm rot="-5400000">
        <a:off x="965836" y="1421120"/>
        <a:ext cx="8988458" cy="809287"/>
      </dsp:txXfrm>
    </dsp:sp>
    <dsp:sp modelId="{B4BB1B25-72E5-4227-B5F2-17C98B0A4A26}">
      <dsp:nvSpPr>
        <dsp:cNvPr id="0" name=""/>
        <dsp:cNvSpPr/>
      </dsp:nvSpPr>
      <dsp:spPr>
        <a:xfrm rot="5400000">
          <a:off x="-206964" y="2832894"/>
          <a:ext cx="1379765" cy="965836"/>
        </a:xfrm>
        <a:prstGeom prst="chevron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2015</a:t>
          </a:r>
        </a:p>
      </dsp:txBody>
      <dsp:txXfrm rot="-5400000">
        <a:off x="1" y="3108847"/>
        <a:ext cx="965836" cy="413929"/>
      </dsp:txXfrm>
    </dsp:sp>
    <dsp:sp modelId="{BC6C1216-ABDB-4F66-8C15-5B8B911B3E51}">
      <dsp:nvSpPr>
        <dsp:cNvPr id="0" name=""/>
        <dsp:cNvSpPr/>
      </dsp:nvSpPr>
      <dsp:spPr>
        <a:xfrm rot="5400000">
          <a:off x="5033531" y="-1441765"/>
          <a:ext cx="896847" cy="9032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Elements of dual VET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Involvement of employers and professional organizations in VET (content, quality assurance, financing) – Act 61/2015 on VET</a:t>
          </a:r>
        </a:p>
      </dsp:txBody>
      <dsp:txXfrm rot="-5400000">
        <a:off x="965836" y="2669710"/>
        <a:ext cx="8988458" cy="809287"/>
      </dsp:txXfrm>
    </dsp:sp>
    <dsp:sp modelId="{F2E1CE30-C916-4443-A4AB-D7F7DD2E4F7B}">
      <dsp:nvSpPr>
        <dsp:cNvPr id="0" name=""/>
        <dsp:cNvSpPr/>
      </dsp:nvSpPr>
      <dsp:spPr>
        <a:xfrm rot="5400000">
          <a:off x="-206964" y="4458164"/>
          <a:ext cx="1379765" cy="965836"/>
        </a:xfrm>
        <a:prstGeom prst="chevron">
          <a:avLst/>
        </a:prstGeom>
        <a:solidFill>
          <a:srgbClr val="FF0000"/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/>
            <a:t>2018-2019</a:t>
          </a:r>
        </a:p>
      </dsp:txBody>
      <dsp:txXfrm rot="-5400000">
        <a:off x="1" y="4734117"/>
        <a:ext cx="965836" cy="413929"/>
      </dsp:txXfrm>
    </dsp:sp>
    <dsp:sp modelId="{01ECFCBE-777E-4D95-9B39-1D189F761244}">
      <dsp:nvSpPr>
        <dsp:cNvPr id="0" name=""/>
        <dsp:cNvSpPr/>
      </dsp:nvSpPr>
      <dsp:spPr>
        <a:xfrm rot="5400000">
          <a:off x="4656851" y="183504"/>
          <a:ext cx="1650208" cy="9032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Criteria for accreditation of study programs of HE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Decree of the education ministry on the credit system (614/2002)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The Slovak Accreditation Agency for Higher Education – Act </a:t>
          </a:r>
          <a:r>
            <a:rPr lang="sk-SK" sz="1200" b="1" kern="1200" noProof="0"/>
            <a:t>N</a:t>
          </a:r>
          <a:r>
            <a:rPr lang="en-US" sz="1200" b="1" kern="1200" noProof="0"/>
            <a:t>o. 269/2018 Coll. (the </a:t>
          </a:r>
          <a:r>
            <a:rPr lang="sk-SK" sz="1200" b="1" kern="1200" noProof="0"/>
            <a:t>Q</a:t>
          </a:r>
          <a:r>
            <a:rPr lang="en-US" sz="1200" b="1" kern="1200" noProof="0"/>
            <a:t>quality </a:t>
          </a:r>
          <a:r>
            <a:rPr lang="sk-SK" sz="1200" b="1" kern="1200" noProof="0"/>
            <a:t>A</a:t>
          </a:r>
          <a:r>
            <a:rPr lang="en-US" sz="1200" b="1" kern="1200" noProof="0"/>
            <a:t>ct): </a:t>
          </a:r>
          <a:r>
            <a:rPr lang="en-US" sz="1200" b="1" kern="1200" noProof="0">
              <a:hlinkClick xmlns:r="http://schemas.openxmlformats.org/officeDocument/2006/relationships" r:id="rId1"/>
            </a:rPr>
            <a:t>https://saavs.sk/en/agency/</a:t>
          </a:r>
          <a:r>
            <a:rPr lang="en-US" sz="1200" b="1" kern="1200" noProof="0"/>
            <a:t>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noProof="0"/>
            <a:t>Levels of qualifications on diplomas/ certificates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noProof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noProof="0"/>
        </a:p>
      </dsp:txBody>
      <dsp:txXfrm rot="-5400000">
        <a:off x="965837" y="3955076"/>
        <a:ext cx="8951681" cy="148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D4DD4-DD01-4625-A15C-D79B8B782B27}" type="datetimeFigureOut">
              <a:rPr lang="sk-SK" smtClean="0"/>
              <a:t>24. 5. 2023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4593-5F37-4D5A-BF48-D8A8FED045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73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4551-2E5A-4157-97F8-11E3E4E300AA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1101-4308-4678-A08F-4B6F8010324D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622-9FD5-45BD-B260-96E0E11E4C6A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4461-C2B5-43E3-9F1B-0835C3268830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631B-F64B-4AD5-94B7-E1917FE0AED8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6F9E-6BCF-4272-B43D-3918BE66ED19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6C15-D69C-42D8-B97C-C6E26DD18625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814E-4816-4330-A520-F6ECB71C4CDA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77EC-8A8D-4E58-A3DB-B69AAF43DA45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1D11-C62A-4343-91A9-A4D65039E57A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2DE-CB40-43B5-ACE8-BE618670EDB7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7F5A-E4A1-41EB-8AB6-BC46A56148F1}" type="datetime1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C5FC-27FB-4B6C-9751-7DD1923954F0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E53-CFDF-4CC4-A910-8FA0F86EE049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3457-57BD-4FCB-ABFB-EE4C2CCF0C17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3944-8B40-4506-8C4A-0E57EDAA374D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0BD8-F1B8-46EB-BA9D-E6CA242FD733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ecd.org/skills/piaac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sdv.iedu.sk/Documents/Zakon_568_2009.pdf" TargetMode="External"/><Relationship Id="rId2" Type="http://schemas.openxmlformats.org/officeDocument/2006/relationships/hyperlink" Target="http://isdv.iedu.sk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" TargetMode="External"/><Relationship Id="rId2" Type="http://schemas.openxmlformats.org/officeDocument/2006/relationships/hyperlink" Target="mailto:ildiko.pathoova@minedu.s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edefop.europa.eu/en/print/pdf/node/14607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efop.europa.eu/en/print/pdf/node/14607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486" y="1946367"/>
            <a:ext cx="10202091" cy="1593668"/>
          </a:xfrm>
        </p:spPr>
        <p:txBody>
          <a:bodyPr>
            <a:normAutofit fontScale="90000"/>
          </a:bodyPr>
          <a:lstStyle/>
          <a:p>
            <a:r>
              <a:rPr lang="sk-SK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sk-SK" sz="4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Qualifications</a:t>
            </a:r>
            <a:r>
              <a:rPr lang="sk-SK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sk-SK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SKKR/SKQF</a:t>
            </a:r>
            <a:r>
              <a:rPr lang="sk-SK"/>
              <a:t> </a:t>
            </a:r>
            <a:r>
              <a:rPr lang="sk-SK" sz="4400" err="1"/>
              <a:t>quality</a:t>
            </a:r>
            <a:r>
              <a:rPr lang="sk-SK" sz="4400"/>
              <a:t> </a:t>
            </a:r>
            <a:r>
              <a:rPr lang="sk-SK" sz="4400" err="1"/>
              <a:t>assurance</a:t>
            </a:r>
            <a:r>
              <a:rPr lang="sk-SK" sz="4400"/>
              <a:t> of </a:t>
            </a:r>
            <a:r>
              <a:rPr lang="sk-SK" sz="4400" err="1"/>
              <a:t>qualifications</a:t>
            </a:r>
            <a:endParaRPr lang="sk-SK" sz="4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45490"/>
          </a:xfrm>
        </p:spPr>
        <p:txBody>
          <a:bodyPr>
            <a:normAutofit lnSpcReduction="10000"/>
          </a:bodyPr>
          <a:lstStyle/>
          <a:p>
            <a:r>
              <a:rPr lang="sk-SK"/>
              <a:t>DARYA </a:t>
            </a:r>
            <a:r>
              <a:rPr lang="sk-SK" err="1"/>
              <a:t>project</a:t>
            </a:r>
            <a:endParaRPr lang="sk-SK"/>
          </a:p>
          <a:p>
            <a:r>
              <a:rPr lang="sk-SK"/>
              <a:t>Online </a:t>
            </a:r>
            <a:r>
              <a:rPr lang="sk-SK" err="1"/>
              <a:t>familiarisation</a:t>
            </a:r>
            <a:r>
              <a:rPr lang="sk-SK"/>
              <a:t> </a:t>
            </a:r>
            <a:r>
              <a:rPr lang="sk-SK" err="1"/>
              <a:t>event</a:t>
            </a:r>
            <a:r>
              <a:rPr lang="sk-SK"/>
              <a:t> – </a:t>
            </a:r>
            <a:r>
              <a:rPr lang="sk-SK" err="1"/>
              <a:t>Enhancing</a:t>
            </a:r>
            <a:r>
              <a:rPr lang="sk-SK"/>
              <a:t> trust in </a:t>
            </a:r>
            <a:r>
              <a:rPr lang="sk-SK" err="1"/>
              <a:t>qualifications</a:t>
            </a:r>
            <a:endParaRPr lang="sk-SK"/>
          </a:p>
          <a:p>
            <a:r>
              <a:rPr lang="sk-SK"/>
              <a:t>24 May 2023</a:t>
            </a:r>
          </a:p>
          <a:p>
            <a:endParaRPr lang="sk-SK"/>
          </a:p>
          <a:p>
            <a:pPr algn="ctr"/>
            <a:r>
              <a:rPr lang="sk-SK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Ildikó Pathóová, LLL Department</a:t>
            </a:r>
          </a:p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133" y="613611"/>
            <a:ext cx="10148552" cy="745957"/>
          </a:xfrm>
        </p:spPr>
        <p:txBody>
          <a:bodyPr>
            <a:normAutofit/>
          </a:bodyPr>
          <a:lstStyle/>
          <a:p>
            <a:pPr algn="ctr"/>
            <a:r>
              <a:rPr lang="en-GB" sz="2700" b="1">
                <a:solidFill>
                  <a:srgbClr val="C00000"/>
                </a:solidFill>
              </a:rPr>
              <a:t>Quality Assurance</a:t>
            </a:r>
            <a:r>
              <a:rPr lang="sk-SK" sz="2700" b="1">
                <a:solidFill>
                  <a:srgbClr val="C00000"/>
                </a:solidFill>
              </a:rPr>
              <a:t> – criterion 5 of EQF RR</a:t>
            </a:r>
            <a:endParaRPr lang="en-GB" sz="16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5686" y="1191126"/>
            <a:ext cx="10599312" cy="5666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i="1">
              <a:solidFill>
                <a:srgbClr val="002060"/>
              </a:solidFill>
            </a:endParaRPr>
          </a:p>
          <a:p>
            <a:pPr marL="357188" lvl="2" indent="0">
              <a:buNone/>
            </a:pPr>
            <a:r>
              <a:rPr lang="en-US" sz="2800">
                <a:cs typeface="Arial" panose="020B0604020202020204" pitchFamily="34" charset="0"/>
              </a:rPr>
              <a:t>Quality assurance at all levels of the SVK education system / in all legislative norms + EQAVET Recommendation</a:t>
            </a:r>
          </a:p>
          <a:p>
            <a:pPr marL="357188" lvl="2" indent="0">
              <a:buNone/>
            </a:pPr>
            <a:endParaRPr lang="en-US" sz="2800">
              <a:cs typeface="Arial" panose="020B0604020202020204" pitchFamily="34" charset="0"/>
            </a:endParaRPr>
          </a:p>
          <a:p>
            <a:pPr marL="357188" lvl="2" indent="0">
              <a:buNone/>
            </a:pPr>
            <a:r>
              <a:rPr lang="en-US" sz="2800">
                <a:cs typeface="Arial" panose="020B0604020202020204" pitchFamily="34" charset="0"/>
              </a:rPr>
              <a:t>Assessment of the quality is carried out by:</a:t>
            </a:r>
          </a:p>
          <a:p>
            <a:pPr marL="357188" lvl="2" indent="0">
              <a:buFont typeface="+mj-lt"/>
              <a:buAutoNum type="arabicPeriod"/>
            </a:pPr>
            <a:r>
              <a:rPr lang="sk-SK" sz="2800">
                <a:cs typeface="Arial" panose="020B0604020202020204" pitchFamily="34" charset="0"/>
              </a:rPr>
              <a:t> </a:t>
            </a:r>
            <a:r>
              <a:rPr lang="en-US" sz="2800">
                <a:cs typeface="Arial" panose="020B0604020202020204" pitchFamily="34" charset="0"/>
              </a:rPr>
              <a:t>School or school facility (self-evaluation)</a:t>
            </a:r>
          </a:p>
          <a:p>
            <a:pPr marL="357188" lvl="2" indent="0">
              <a:buFont typeface="+mj-lt"/>
              <a:buAutoNum type="arabicPeriod"/>
            </a:pPr>
            <a:r>
              <a:rPr lang="sk-SK" sz="2800">
                <a:cs typeface="Arial" panose="020B0604020202020204" pitchFamily="34" charset="0"/>
              </a:rPr>
              <a:t> </a:t>
            </a:r>
            <a:r>
              <a:rPr lang="en-US" sz="2800">
                <a:cs typeface="Arial" panose="020B0604020202020204" pitchFamily="34" charset="0"/>
              </a:rPr>
              <a:t>Municipality at the regional level</a:t>
            </a:r>
          </a:p>
          <a:p>
            <a:pPr marL="357188" lvl="2" indent="0">
              <a:buFont typeface="+mj-lt"/>
              <a:buAutoNum type="arabicPeriod"/>
            </a:pPr>
            <a:r>
              <a:rPr lang="sk-SK" sz="2800">
                <a:cs typeface="Arial" panose="020B0604020202020204" pitchFamily="34" charset="0"/>
              </a:rPr>
              <a:t>  S</a:t>
            </a:r>
            <a:r>
              <a:rPr lang="en-US" sz="2800" err="1">
                <a:cs typeface="Arial" panose="020B0604020202020204" pitchFamily="34" charset="0"/>
              </a:rPr>
              <a:t>tate</a:t>
            </a:r>
            <a:r>
              <a:rPr lang="en-US" sz="2800">
                <a:cs typeface="Arial" panose="020B0604020202020204" pitchFamily="34" charset="0"/>
              </a:rPr>
              <a:t> School Inspectorate (in specific cases + Ministry of </a:t>
            </a:r>
            <a:r>
              <a:rPr lang="sk-SK" sz="2800">
                <a:cs typeface="Arial" panose="020B0604020202020204" pitchFamily="34" charset="0"/>
              </a:rPr>
              <a:t>    		</a:t>
            </a:r>
            <a:r>
              <a:rPr lang="en-US" sz="2800">
                <a:cs typeface="Arial" panose="020B0604020202020204" pitchFamily="34" charset="0"/>
              </a:rPr>
              <a:t>Health)</a:t>
            </a:r>
          </a:p>
          <a:p>
            <a:pPr marL="357188" lvl="2" indent="0">
              <a:buNone/>
            </a:pPr>
            <a:r>
              <a:rPr lang="sk-SK" sz="2800">
                <a:cs typeface="Arial" panose="020B0604020202020204" pitchFamily="34" charset="0"/>
              </a:rPr>
              <a:t>	</a:t>
            </a:r>
            <a:r>
              <a:rPr lang="en-US" sz="2800">
                <a:cs typeface="Arial" panose="020B0604020202020204" pitchFamily="34" charset="0"/>
              </a:rPr>
              <a:t>+ NICME – assessment of acquired LOs (national &amp; </a:t>
            </a:r>
            <a:r>
              <a:rPr lang="sk-SK" sz="2800">
                <a:cs typeface="Arial" panose="020B0604020202020204" pitchFamily="34" charset="0"/>
              </a:rPr>
              <a:t>						</a:t>
            </a:r>
            <a:r>
              <a:rPr lang="en-US" sz="2800">
                <a:cs typeface="Arial" panose="020B0604020202020204" pitchFamily="34" charset="0"/>
              </a:rPr>
              <a:t>international)</a:t>
            </a:r>
          </a:p>
          <a:p>
            <a:pPr marL="357188" lvl="2" indent="0">
              <a:buNone/>
            </a:pPr>
            <a:r>
              <a:rPr lang="sk-SK" sz="2800">
                <a:cs typeface="Arial" panose="020B0604020202020204" pitchFamily="34" charset="0"/>
              </a:rPr>
              <a:t>	</a:t>
            </a:r>
            <a:r>
              <a:rPr lang="en-US" sz="2800">
                <a:cs typeface="Arial" panose="020B0604020202020204" pitchFamily="34" charset="0"/>
              </a:rPr>
              <a:t>+ Government Council for VET</a:t>
            </a:r>
          </a:p>
          <a:p>
            <a:pPr marL="0" indent="0">
              <a:buNone/>
            </a:pPr>
            <a:endParaRPr lang="en-GB" i="1">
              <a:solidFill>
                <a:srgbClr val="00206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133" y="309093"/>
            <a:ext cx="10148552" cy="593275"/>
          </a:xfrm>
        </p:spPr>
        <p:txBody>
          <a:bodyPr>
            <a:norm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</a:rPr>
              <a:t>Quality Assurance – External Assessments</a:t>
            </a:r>
            <a:endParaRPr lang="en-US" sz="16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5686" y="902368"/>
            <a:ext cx="10599312" cy="5955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i="1">
              <a:solidFill>
                <a:srgbClr val="002060"/>
              </a:solidFill>
            </a:endParaRPr>
          </a:p>
          <a:p>
            <a:r>
              <a:rPr lang="en-US" sz="2000" b="1">
                <a:solidFill>
                  <a:srgbClr val="002060"/>
                </a:solidFill>
              </a:rPr>
              <a:t>National Institute for Certified Educational Measurement </a:t>
            </a:r>
            <a:r>
              <a:rPr lang="en-US" sz="2000">
                <a:solidFill>
                  <a:srgbClr val="002060"/>
                </a:solidFill>
              </a:rPr>
              <a:t>– assessment of the level of acquired LOs (</a:t>
            </a:r>
            <a:r>
              <a:rPr lang="en-US" sz="2000" err="1">
                <a:solidFill>
                  <a:srgbClr val="002060"/>
                </a:solidFill>
              </a:rPr>
              <a:t>Testovanie</a:t>
            </a:r>
            <a:r>
              <a:rPr lang="en-US" sz="2000">
                <a:solidFill>
                  <a:srgbClr val="002060"/>
                </a:solidFill>
              </a:rPr>
              <a:t> 5, </a:t>
            </a:r>
            <a:r>
              <a:rPr lang="en-US" sz="2000" err="1">
                <a:solidFill>
                  <a:srgbClr val="002060"/>
                </a:solidFill>
              </a:rPr>
              <a:t>Testovanie</a:t>
            </a:r>
            <a:r>
              <a:rPr lang="en-US" sz="2000">
                <a:solidFill>
                  <a:srgbClr val="002060"/>
                </a:solidFill>
              </a:rPr>
              <a:t> 9, external part of Matura) as well as international measurements (PIRLS, TIMSS, PISA, TALIS, ICILS,  etc.)</a:t>
            </a:r>
          </a:p>
          <a:p>
            <a:r>
              <a:rPr lang="en-US" sz="2000">
                <a:solidFill>
                  <a:srgbClr val="002060"/>
                </a:solidFill>
              </a:rPr>
              <a:t>Independent assessment: INEKO, ARRA, ISO</a:t>
            </a:r>
          </a:p>
          <a:p>
            <a:pPr marL="0" indent="0">
              <a:buNone/>
            </a:pPr>
            <a:endParaRPr lang="en-US" b="1" i="1">
              <a:solidFill>
                <a:srgbClr val="002060"/>
              </a:solidFill>
            </a:endParaRPr>
          </a:p>
          <a:p>
            <a:r>
              <a:rPr lang="en-US" sz="2000" b="1" i="1">
                <a:solidFill>
                  <a:srgbClr val="002060"/>
                </a:solidFill>
              </a:rPr>
              <a:t>Regular checking: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2060"/>
                </a:solidFill>
              </a:rPr>
              <a:t>Each body must present the report on activities 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2060"/>
                </a:solidFill>
              </a:rPr>
              <a:t>Governmental Council for VET – monitoring, recommendations</a:t>
            </a:r>
          </a:p>
          <a:p>
            <a:pPr>
              <a:buFontTx/>
              <a:buChar char="-"/>
            </a:pPr>
            <a:endParaRPr lang="en-US" i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i="1">
                <a:solidFill>
                  <a:srgbClr val="002060"/>
                </a:solidFill>
              </a:rPr>
              <a:t>OECD: Survey of Adult Skills (PIAAC </a:t>
            </a:r>
            <a:r>
              <a:rPr lang="en-US" sz="2000" i="1">
                <a:solidFill>
                  <a:srgbClr val="002060"/>
                </a:solidFill>
              </a:rPr>
              <a:t>- </a:t>
            </a:r>
            <a:r>
              <a:rPr lang="en-US" sz="2000" b="1"/>
              <a:t>Programme for the International Assessment of Adult Competencies</a:t>
            </a:r>
            <a:r>
              <a:rPr lang="en-US" sz="2000"/>
              <a:t>)  - assessment and analysis of adult skills: </a:t>
            </a:r>
            <a:r>
              <a:rPr lang="en-US" sz="2000">
                <a:hlinkClick r:id="rId2"/>
              </a:rPr>
              <a:t>https://www.oecd.org/skills/piaac/</a:t>
            </a:r>
            <a:r>
              <a:rPr lang="en-US" sz="2000"/>
              <a:t> </a:t>
            </a:r>
            <a:endParaRPr lang="en-US" sz="2000" i="1">
              <a:solidFill>
                <a:srgbClr val="00206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133" y="565484"/>
            <a:ext cx="10148552" cy="649705"/>
          </a:xfrm>
        </p:spPr>
        <p:txBody>
          <a:bodyPr>
            <a:normAutofit/>
          </a:bodyPr>
          <a:lstStyle/>
          <a:p>
            <a:pPr algn="ctr"/>
            <a:r>
              <a:rPr lang="en-GB" sz="2700" b="1">
                <a:solidFill>
                  <a:srgbClr val="C00000"/>
                </a:solidFill>
              </a:rPr>
              <a:t>Quality Assurance</a:t>
            </a:r>
            <a:r>
              <a:rPr lang="sk-SK" sz="2700" b="1">
                <a:solidFill>
                  <a:srgbClr val="C00000"/>
                </a:solidFill>
              </a:rPr>
              <a:t> – </a:t>
            </a:r>
            <a:r>
              <a:rPr lang="en-US" sz="2700" b="1">
                <a:solidFill>
                  <a:srgbClr val="C00000"/>
                </a:solidFill>
              </a:rPr>
              <a:t>further education / adult learning</a:t>
            </a:r>
            <a:endParaRPr lang="en-US" sz="16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5686" y="1436914"/>
            <a:ext cx="10599312" cy="4463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b="1"/>
              <a:t>A</a:t>
            </a:r>
            <a:r>
              <a:rPr lang="en-US" sz="2400" b="1" err="1"/>
              <a:t>ccreditation</a:t>
            </a:r>
            <a:r>
              <a:rPr lang="en-US" sz="2400" b="1"/>
              <a:t> commission for further education:</a:t>
            </a:r>
          </a:p>
          <a:p>
            <a:pPr marL="0" indent="0">
              <a:buNone/>
            </a:pPr>
            <a:r>
              <a:rPr lang="en-US" sz="2400" b="1"/>
              <a:t>	- quality assurance of programs</a:t>
            </a:r>
          </a:p>
          <a:p>
            <a:pPr marL="0" indent="0">
              <a:buNone/>
            </a:pPr>
            <a:r>
              <a:rPr lang="en-US" sz="2400" b="1"/>
              <a:t>	- compliance with the qualifications and 	assessment standards</a:t>
            </a:r>
          </a:p>
          <a:p>
            <a:pPr marL="0" indent="0">
              <a:buNone/>
            </a:pPr>
            <a:r>
              <a:rPr lang="en-US" sz="2400" b="1"/>
              <a:t>	-on-site checks and controlling mechanisms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>
                <a:hlinkClick r:id="rId2"/>
              </a:rPr>
              <a:t>http://isdv.iedu.sk/Default.aspx</a:t>
            </a:r>
            <a:r>
              <a:rPr lang="en-US" sz="2400" u="sng"/>
              <a:t> - </a:t>
            </a:r>
            <a:r>
              <a:rPr lang="en-US" sz="2400"/>
              <a:t>processes of VNFIL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/>
              <a:t> </a:t>
            </a:r>
            <a:r>
              <a:rPr lang="en-US" sz="2400" u="sng">
                <a:hlinkClick r:id="rId3"/>
              </a:rPr>
              <a:t>http://isdv.iedu.sk/Documents/Zakon_568_2009.pdf</a:t>
            </a:r>
            <a:r>
              <a:rPr lang="en-US" sz="2400"/>
              <a:t> –suggestions for revision of certain acts related to embedding the SKKR in national quality assurance system  </a:t>
            </a:r>
          </a:p>
          <a:p>
            <a:pPr marL="0" indent="0">
              <a:buNone/>
            </a:pPr>
            <a:endParaRPr lang="en-US" i="1">
              <a:solidFill>
                <a:srgbClr val="00206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066" y="800183"/>
            <a:ext cx="10148552" cy="888812"/>
          </a:xfrm>
        </p:spPr>
        <p:txBody>
          <a:bodyPr>
            <a:normAutofit fontScale="90000"/>
          </a:bodyPr>
          <a:lstStyle/>
          <a:p>
            <a:r>
              <a:rPr lang="en-US" sz="2700" b="1">
                <a:solidFill>
                  <a:srgbClr val="C00000"/>
                </a:solidFill>
              </a:rPr>
              <a:t>The new system for validation of results of </a:t>
            </a:r>
            <a:r>
              <a:rPr lang="sk-SK" sz="2700" b="1">
                <a:solidFill>
                  <a:srgbClr val="C00000"/>
                </a:solidFill>
              </a:rPr>
              <a:t>NFIL </a:t>
            </a:r>
            <a:r>
              <a:rPr lang="en-US" sz="2700" b="1">
                <a:solidFill>
                  <a:srgbClr val="C00000"/>
                </a:solidFill>
              </a:rPr>
              <a:t>and its quality assurance processes </a:t>
            </a:r>
            <a:r>
              <a:rPr lang="sk-SK" sz="2700" b="1">
                <a:solidFill>
                  <a:srgbClr val="C00000"/>
                </a:solidFill>
              </a:rPr>
              <a:t> - EQAVET </a:t>
            </a:r>
            <a:r>
              <a:rPr lang="sk-SK" sz="2700" b="1" err="1">
                <a:solidFill>
                  <a:srgbClr val="C00000"/>
                </a:solidFill>
              </a:rPr>
              <a:t>system</a:t>
            </a:r>
            <a:r>
              <a:rPr lang="sk-SK" sz="2700" b="1">
                <a:solidFill>
                  <a:srgbClr val="C00000"/>
                </a:solidFill>
              </a:rPr>
              <a:t> </a:t>
            </a:r>
            <a:r>
              <a:rPr lang="sk-SK" sz="2700" b="1" err="1">
                <a:solidFill>
                  <a:srgbClr val="C00000"/>
                </a:solidFill>
              </a:rPr>
              <a:t>peer</a:t>
            </a:r>
            <a:r>
              <a:rPr lang="sk-SK" sz="2700" b="1">
                <a:solidFill>
                  <a:srgbClr val="C00000"/>
                </a:solidFill>
              </a:rPr>
              <a:t> </a:t>
            </a:r>
            <a:r>
              <a:rPr lang="sk-SK" sz="2700" b="1" err="1">
                <a:solidFill>
                  <a:srgbClr val="C00000"/>
                </a:solidFill>
              </a:rPr>
              <a:t>review</a:t>
            </a:r>
            <a:br>
              <a:rPr lang="sk-SK" sz="2700" b="1">
                <a:solidFill>
                  <a:srgbClr val="C00000"/>
                </a:solidFill>
              </a:rPr>
            </a:br>
            <a:endParaRPr lang="en-GB" sz="140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514" y="1688996"/>
            <a:ext cx="8011885" cy="448503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445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0000"/>
                </a:solidFill>
              </a:rPr>
              <a:t>EQAVET </a:t>
            </a:r>
            <a:r>
              <a:rPr lang="sk-SK" b="1" err="1">
                <a:solidFill>
                  <a:srgbClr val="FF0000"/>
                </a:solidFill>
              </a:rPr>
              <a:t>principles</a:t>
            </a:r>
            <a:endParaRPr lang="en-GB" b="1">
              <a:solidFill>
                <a:srgbClr val="FF0000"/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1429555"/>
            <a:ext cx="6100354" cy="3664959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7837714" y="2463351"/>
            <a:ext cx="3309256" cy="251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05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b="1">
                <a:latin typeface="Arial" panose="020B0604020202020204" pitchFamily="34" charset="0"/>
                <a:ea typeface="Times New Roman" panose="02020603050405020304" pitchFamily="18" charset="0"/>
              </a:rPr>
              <a:t>Institutional elements of the new system of validation: </a:t>
            </a:r>
            <a:endParaRPr lang="sk-SK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0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</a:rPr>
              <a:t>national guarantor (NG)</a:t>
            </a:r>
            <a:endParaRPr lang="sk-SK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0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</a:rPr>
              <a:t>authorised person (AP) </a:t>
            </a:r>
            <a:endParaRPr lang="sk-SK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0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</a:rPr>
              <a:t>authorised institution (AI) </a:t>
            </a:r>
            <a:endParaRPr lang="sk-SK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1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10297886" cy="1280890"/>
          </a:xfrm>
        </p:spPr>
        <p:txBody>
          <a:bodyPr>
            <a:normAutofit/>
          </a:bodyPr>
          <a:lstStyle/>
          <a:p>
            <a:r>
              <a:rPr lang="en-US"/>
              <a:t>The new system for validation of results of </a:t>
            </a:r>
            <a:r>
              <a:rPr lang="sk-SK"/>
              <a:t>NFIL </a:t>
            </a:r>
            <a:r>
              <a:rPr lang="en-US"/>
              <a:t> </a:t>
            </a:r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371" y="1449977"/>
            <a:ext cx="6538012" cy="5287959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1619795"/>
            <a:ext cx="4608421" cy="2521132"/>
          </a:xfrm>
        </p:spPr>
        <p:txBody>
          <a:bodyPr>
            <a:normAutofit fontScale="90000"/>
          </a:bodyPr>
          <a:lstStyle/>
          <a:p>
            <a:r>
              <a:rPr lang="en-GB"/>
              <a:t>Thank you for your attention</a:t>
            </a:r>
            <a:r>
              <a:rPr lang="sk-SK"/>
              <a:t>!</a:t>
            </a:r>
            <a:br>
              <a:rPr lang="sk-SK"/>
            </a:b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140928"/>
            <a:ext cx="8915399" cy="1201782"/>
          </a:xfrm>
        </p:spPr>
        <p:txBody>
          <a:bodyPr>
            <a:normAutofit/>
          </a:bodyPr>
          <a:lstStyle/>
          <a:p>
            <a:pPr algn="ctr"/>
            <a:r>
              <a:rPr lang="sk-SK" b="1">
                <a:hlinkClick r:id="rId2"/>
              </a:rPr>
              <a:t>ildiko.pathoova@minedu.sk</a:t>
            </a:r>
            <a:r>
              <a:rPr lang="sk-SK" b="1"/>
              <a:t> </a:t>
            </a:r>
          </a:p>
          <a:p>
            <a:r>
              <a:rPr lang="sk-SK"/>
              <a:t>								</a:t>
            </a:r>
          </a:p>
          <a:p>
            <a:pPr algn="ctr"/>
            <a:r>
              <a:rPr lang="sk-SK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www.minedu.sk</a:t>
            </a:r>
            <a:r>
              <a:rPr lang="sk-SK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/>
          </a:p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609" y="569777"/>
            <a:ext cx="209720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8514" y="326571"/>
            <a:ext cx="8164286" cy="3265715"/>
          </a:xfrm>
        </p:spPr>
        <p:txBody>
          <a:bodyPr>
            <a:normAutofit/>
          </a:bodyPr>
          <a:lstStyle/>
          <a:p>
            <a:br>
              <a:rPr lang="sk-SK" sz="2000">
                <a:hlinkClick r:id="rId2"/>
              </a:rPr>
            </a:br>
            <a:br>
              <a:rPr lang="sk-SK" sz="2000"/>
            </a:br>
            <a:endParaRPr lang="sk-SK" sz="2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3683726"/>
            <a:ext cx="9311049" cy="2965267"/>
          </a:xfrm>
        </p:spPr>
        <p:txBody>
          <a:bodyPr>
            <a:normAutofit/>
          </a:bodyPr>
          <a:lstStyle/>
          <a:p>
            <a:r>
              <a:rPr lang="en-US" err="1"/>
              <a:t>Visegrad</a:t>
            </a:r>
            <a:r>
              <a:rPr lang="en-US"/>
              <a:t> Group V4 – since 1991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an informal grouping of four Central European states (Poland, Czech Republic, Slovakia, Hungary)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the same values, a common history, culture and geographic location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/>
              <a:t>The </a:t>
            </a:r>
            <a:r>
              <a:rPr lang="en-US" b="1"/>
              <a:t>Slovak Republic (1/1/1993–present)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Member of EU on 1 May 2004;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Euro as a national currency since 1/1/2009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5" y="326571"/>
            <a:ext cx="3709852" cy="2899956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 flipH="1">
            <a:off x="5159829" y="1874520"/>
            <a:ext cx="248195" cy="2090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97" y="235131"/>
            <a:ext cx="3788229" cy="29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190" y="138484"/>
            <a:ext cx="2717073" cy="28969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8514" y="326571"/>
            <a:ext cx="8164286" cy="3722915"/>
          </a:xfrm>
        </p:spPr>
        <p:txBody>
          <a:bodyPr>
            <a:normAutofit/>
          </a:bodyPr>
          <a:lstStyle/>
          <a:p>
            <a:br>
              <a:rPr lang="sk-SK" sz="2000">
                <a:hlinkClick r:id="rId3"/>
              </a:rPr>
            </a:br>
            <a:r>
              <a:rPr lang="sk-SK" sz="2000">
                <a:hlinkClick r:id="rId3"/>
              </a:rPr>
              <a:t>https://www.cedefop.europa.eu/en/print/pdf/node/146076</a:t>
            </a:r>
            <a:br>
              <a:rPr lang="sk-SK" sz="2000"/>
            </a:br>
            <a:endParaRPr lang="sk-SK" sz="2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049486"/>
            <a:ext cx="9311049" cy="2599507"/>
          </a:xfrm>
        </p:spPr>
        <p:txBody>
          <a:bodyPr>
            <a:norm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Area: </a:t>
            </a:r>
            <a:r>
              <a:rPr lang="en-US"/>
              <a:t>49,035 km</a:t>
            </a:r>
            <a:r>
              <a:rPr lang="en-US" baseline="30000"/>
              <a:t>2</a:t>
            </a:r>
            <a:r>
              <a:rPr lang="en-US"/>
              <a:t> 				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Population:</a:t>
            </a:r>
            <a:r>
              <a:rPr lang="en-US"/>
              <a:t> 5,460,185 (2022 census)</a:t>
            </a:r>
            <a:endParaRPr lang="en-US" i="1"/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economic sectors</a:t>
            </a:r>
            <a:r>
              <a:rPr lang="en-US"/>
              <a:t>:  </a:t>
            </a:r>
          </a:p>
          <a:p>
            <a:r>
              <a:rPr lang="en-US"/>
              <a:t>manufacturing; wholesale and retail trade; repair of motor vehicles;  construction;  health and social work activities; transportation and storage.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Slovak economy is among the most open in the EU, exporting industry products, mostly automotive; </a:t>
            </a:r>
            <a:endParaRPr lang="sk-SK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a world leader in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 of cars per capita</a:t>
            </a:r>
            <a:endParaRPr lang="en-US"/>
          </a:p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326570"/>
            <a:ext cx="4059782" cy="28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133" y="250623"/>
            <a:ext cx="9817480" cy="882718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C00000"/>
                </a:solidFill>
              </a:rPr>
              <a:t>SKKR </a:t>
            </a:r>
            <a:r>
              <a:rPr lang="en-US" b="1">
                <a:solidFill>
                  <a:srgbClr val="C00000"/>
                </a:solidFill>
              </a:rPr>
              <a:t>development - phases</a:t>
            </a:r>
            <a:endParaRPr lang="en-US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469995"/>
              </p:ext>
            </p:extLst>
          </p:nvPr>
        </p:nvGraphicFramePr>
        <p:xfrm>
          <a:off x="1687133" y="970344"/>
          <a:ext cx="9998075" cy="563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133" y="250623"/>
            <a:ext cx="9817480" cy="8827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Reforms/changes in education system</a:t>
            </a:r>
            <a:endParaRPr lang="en-US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875150"/>
              </p:ext>
            </p:extLst>
          </p:nvPr>
        </p:nvGraphicFramePr>
        <p:xfrm>
          <a:off x="1506538" y="1223493"/>
          <a:ext cx="9998075" cy="563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3049" y="624110"/>
            <a:ext cx="9961563" cy="8312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</a:rPr>
              <a:t>Goals and aims of SKKR 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06073" y="1455313"/>
            <a:ext cx="9598539" cy="5100033"/>
          </a:xfrm>
        </p:spPr>
        <p:txBody>
          <a:bodyPr>
            <a:normAutofit lnSpcReduction="10000"/>
          </a:bodyPr>
          <a:lstStyle/>
          <a:p>
            <a:r>
              <a:rPr lang="en-GB" sz="2000" b="1" i="1">
                <a:solidFill>
                  <a:srgbClr val="002060"/>
                </a:solidFill>
              </a:rPr>
              <a:t>communication tool</a:t>
            </a:r>
            <a:r>
              <a:rPr lang="en-GB" sz="2000" i="1">
                <a:solidFill>
                  <a:srgbClr val="002060"/>
                </a:solidFill>
              </a:rPr>
              <a:t>:</a:t>
            </a:r>
            <a:r>
              <a:rPr lang="en-GB" sz="2000">
                <a:solidFill>
                  <a:srgbClr val="002060"/>
                </a:solidFill>
              </a:rPr>
              <a:t> to comprehensively inform on accessible qualifications;</a:t>
            </a:r>
          </a:p>
          <a:p>
            <a:r>
              <a:rPr lang="en-GB" sz="2000">
                <a:solidFill>
                  <a:srgbClr val="002060"/>
                </a:solidFill>
              </a:rPr>
              <a:t> </a:t>
            </a:r>
            <a:r>
              <a:rPr lang="en-GB" sz="2000" b="1" i="1">
                <a:solidFill>
                  <a:srgbClr val="002060"/>
                </a:solidFill>
              </a:rPr>
              <a:t>transformation tool</a:t>
            </a:r>
            <a:r>
              <a:rPr lang="en-GB" sz="2000" i="1">
                <a:solidFill>
                  <a:srgbClr val="002060"/>
                </a:solidFill>
              </a:rPr>
              <a:t>:  to gradually review and change the system of qualifications´ recognition and validation</a:t>
            </a:r>
            <a:r>
              <a:rPr lang="en-GB" sz="2000">
                <a:solidFill>
                  <a:srgbClr val="002060"/>
                </a:solidFill>
              </a:rPr>
              <a:t>;</a:t>
            </a:r>
          </a:p>
          <a:p>
            <a:r>
              <a:rPr lang="en-GB" sz="2000" b="1">
                <a:solidFill>
                  <a:srgbClr val="002060"/>
                </a:solidFill>
              </a:rPr>
              <a:t> </a:t>
            </a:r>
            <a:r>
              <a:rPr lang="en-GB" sz="2000" b="1" i="1">
                <a:solidFill>
                  <a:srgbClr val="002060"/>
                </a:solidFill>
              </a:rPr>
              <a:t>regulation tool</a:t>
            </a:r>
            <a:r>
              <a:rPr lang="en-GB" sz="2000" i="1">
                <a:solidFill>
                  <a:srgbClr val="002060"/>
                </a:solidFill>
              </a:rPr>
              <a:t>: to monitor the processes of identification and description of qualifications, their levelling, to regulate the system of qualifications´ recognition and validation as well as the institutions authorised to validation, implementation of quality management</a:t>
            </a:r>
            <a:r>
              <a:rPr lang="en-GB" sz="200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>
                <a:solidFill>
                  <a:srgbClr val="002060"/>
                </a:solidFill>
              </a:rPr>
              <a:t>Furthermore:</a:t>
            </a:r>
            <a:r>
              <a:rPr lang="en-US" sz="2000">
                <a:solidFill>
                  <a:srgbClr val="002060"/>
                </a:solidFill>
              </a:rPr>
              <a:t> it provides classification of qualifications; hierarchical levels by a certain level of difficulty; reference characteristics - national descriptors</a:t>
            </a:r>
          </a:p>
          <a:p>
            <a:r>
              <a:rPr lang="en-GB" sz="2000">
                <a:solidFill>
                  <a:srgbClr val="002060"/>
                </a:solidFill>
              </a:rPr>
              <a:t>General consensus: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>
                <a:solidFill>
                  <a:srgbClr val="002060"/>
                </a:solidFill>
              </a:rPr>
              <a:t>SKKR is aimed at the enhancement of LLL</a:t>
            </a:r>
            <a:r>
              <a:rPr lang="en-GB" sz="2000">
                <a:solidFill>
                  <a:srgbClr val="002060"/>
                </a:solidFill>
              </a:rPr>
              <a:t> (accreditation of the curricula for further education is grounded on particular qualifications)</a:t>
            </a:r>
            <a:endParaRPr lang="sk-SK" sz="200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distinction between qualifications </a:t>
            </a:r>
            <a:endParaRPr lang="sk-SK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sk-SK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formal education and NFIL</a:t>
            </a:r>
            <a:r>
              <a:rPr lang="sk-SK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979" y="6077644"/>
            <a:ext cx="250567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3049" y="624110"/>
            <a:ext cx="9961563" cy="94501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SKKR and its sub-frameworks</a:t>
            </a:r>
            <a:br>
              <a:rPr lang="en-US" b="1">
                <a:solidFill>
                  <a:srgbClr val="C00000"/>
                </a:solidFill>
              </a:rPr>
            </a:br>
            <a:br>
              <a:rPr lang="en-US" b="1">
                <a:solidFill>
                  <a:srgbClr val="C00000"/>
                </a:solidFill>
              </a:rPr>
            </a:br>
            <a:r>
              <a:rPr lang="sk-SK" b="1">
                <a:solidFill>
                  <a:srgbClr val="C00000"/>
                </a:solidFill>
              </a:rPr>
              <a:t> </a:t>
            </a:r>
            <a:endParaRPr lang="en-GB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29" y="1872342"/>
            <a:ext cx="8229600" cy="4682445"/>
          </a:xfrm>
          <a:prstGeom prst="rect">
            <a:avLst/>
          </a:prstGeo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3049" y="624110"/>
            <a:ext cx="9961563" cy="94501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Sub- frameworks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>
                <a:sym typeface="Wingdings"/>
              </a:rPr>
              <a:t></a:t>
            </a:r>
            <a:r>
              <a:rPr lang="en-US" b="1">
                <a:solidFill>
                  <a:srgbClr val="C00000"/>
                </a:solidFill>
              </a:rPr>
              <a:t> SKKR </a:t>
            </a:r>
            <a:r>
              <a:rPr lang="en-US">
                <a:sym typeface="Wingdings"/>
              </a:rPr>
              <a:t> </a:t>
            </a:r>
            <a:r>
              <a:rPr lang="en-US" b="1">
                <a:solidFill>
                  <a:srgbClr val="C00000"/>
                </a:solidFill>
              </a:rPr>
              <a:t>EQF </a:t>
            </a:r>
            <a:br>
              <a:rPr lang="en-US" b="1">
                <a:solidFill>
                  <a:srgbClr val="C00000"/>
                </a:solidFill>
              </a:rPr>
            </a:br>
            <a:br>
              <a:rPr lang="en-US" b="1">
                <a:solidFill>
                  <a:srgbClr val="C00000"/>
                </a:solidFill>
              </a:rPr>
            </a:br>
            <a:r>
              <a:rPr lang="sk-SK" b="1">
                <a:solidFill>
                  <a:srgbClr val="C00000"/>
                </a:solidFill>
              </a:rPr>
              <a:t> </a:t>
            </a:r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43049" y="1569129"/>
            <a:ext cx="5010151" cy="434209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sk-SK"/>
          </a:p>
          <a:p>
            <a:endParaRPr lang="sk-SK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Link between IVET &amp; occupational qualifications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Occupational qualifications – formal VET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Recognition of modules possible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ECVET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 yet introduced into the system 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SKKR &amp; QF EHEA / self-referencing report / later stage</a:t>
            </a:r>
          </a:p>
          <a:p>
            <a:pPr marL="0" indent="0">
              <a:buNone/>
            </a:pPr>
            <a:endParaRPr lang="sk-SK"/>
          </a:p>
        </p:txBody>
      </p:sp>
      <p:pic>
        <p:nvPicPr>
          <p:cNvPr id="8" name="Zástupný symbol obsahu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866" y="1152906"/>
            <a:ext cx="5106835" cy="5400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72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198275" cy="75392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Transparency </a:t>
            </a:r>
            <a:r>
              <a:rPr lang="sk-SK" b="1">
                <a:solidFill>
                  <a:srgbClr val="C00000"/>
                </a:solidFill>
              </a:rPr>
              <a:t> </a:t>
            </a:r>
            <a:br>
              <a:rPr lang="sk-SK" b="1">
                <a:solidFill>
                  <a:srgbClr val="C00000"/>
                </a:solidFill>
              </a:rPr>
            </a:br>
            <a:br>
              <a:rPr lang="sk-SK" b="1">
                <a:solidFill>
                  <a:srgbClr val="C00000"/>
                </a:solidFill>
              </a:rPr>
            </a:br>
            <a:br>
              <a:rPr lang="sk-SK" b="1">
                <a:solidFill>
                  <a:srgbClr val="C00000"/>
                </a:solidFill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Cycle of development, approval and levelling of qualifications</a:t>
            </a:r>
            <a:r>
              <a:rPr lang="en-US" b="1">
                <a:solidFill>
                  <a:srgbClr val="C00000"/>
                </a:solidFill>
              </a:rPr>
              <a:t> </a:t>
            </a: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Obrázok 321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7950"/>
            <a:ext cx="5225143" cy="491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435002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F80531-C71A-4B63-AE7C-41D298EE12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2BEB4-5E47-4E66-B664-73792C9C9EDF}">
  <ds:schemaRefs>
    <ds:schemaRef ds:uri="5bf4adf3-0360-4285-b414-8a1933b4cf43"/>
    <ds:schemaRef ds:uri="f3ae32bb-a161-4da2-a912-3fd4ef5c7b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1057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Dym</vt:lpstr>
      <vt:lpstr>Slovak Qualifications Framework – SKKR/SKQF quality assurance of qualifications</vt:lpstr>
      <vt:lpstr>  </vt:lpstr>
      <vt:lpstr> https://www.cedefop.europa.eu/en/print/pdf/node/146076 </vt:lpstr>
      <vt:lpstr>SKKR development - phases</vt:lpstr>
      <vt:lpstr>Reforms/changes in education system</vt:lpstr>
      <vt:lpstr>Goals and aims of SKKR </vt:lpstr>
      <vt:lpstr>SKKR and its sub-frameworks   </vt:lpstr>
      <vt:lpstr>Sub- frameworks  SKKR  EQF    </vt:lpstr>
      <vt:lpstr>Transparency     Cycle of development, approval and levelling of qualifications </vt:lpstr>
      <vt:lpstr>Quality Assurance – criterion 5 of EQF RR</vt:lpstr>
      <vt:lpstr>Quality Assurance – External Assessments</vt:lpstr>
      <vt:lpstr>Quality Assurance – further education / adult learning</vt:lpstr>
      <vt:lpstr>The new system for validation of results of NFIL and its quality assurance processes  - EQAVET system peer review </vt:lpstr>
      <vt:lpstr>EQAVET principles</vt:lpstr>
      <vt:lpstr>The new system for validation of results of NFIL  </vt:lpstr>
      <vt:lpstr>Thank you for your attention!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Priraďovacia správa  SLOVENSKÉHO KVALIFIKAČNÉHO RÁMCA VOČI EKR</dc:title>
  <dc:creator>User</dc:creator>
  <cp:lastModifiedBy>Nadezda Solodjankina (ETF)</cp:lastModifiedBy>
  <cp:revision>1</cp:revision>
  <dcterms:created xsi:type="dcterms:W3CDTF">2015-09-29T15:12:55Z</dcterms:created>
  <dcterms:modified xsi:type="dcterms:W3CDTF">2023-05-24T09:14:26Z</dcterms:modified>
</cp:coreProperties>
</file>