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39" r:id="rId6"/>
    <p:sldMasterId id="2147483771" r:id="rId7"/>
  </p:sldMasterIdLst>
  <p:notesMasterIdLst>
    <p:notesMasterId r:id="rId23"/>
  </p:notesMasterIdLst>
  <p:handoutMasterIdLst>
    <p:handoutMasterId r:id="rId24"/>
  </p:handoutMasterIdLst>
  <p:sldIdLst>
    <p:sldId id="351" r:id="rId8"/>
    <p:sldId id="301" r:id="rId9"/>
    <p:sldId id="355" r:id="rId10"/>
    <p:sldId id="357" r:id="rId11"/>
    <p:sldId id="358" r:id="rId12"/>
    <p:sldId id="359" r:id="rId13"/>
    <p:sldId id="360" r:id="rId14"/>
    <p:sldId id="348" r:id="rId15"/>
    <p:sldId id="353" r:id="rId16"/>
    <p:sldId id="303" r:id="rId17"/>
    <p:sldId id="361" r:id="rId18"/>
    <p:sldId id="305" r:id="rId19"/>
    <p:sldId id="306" r:id="rId20"/>
    <p:sldId id="297" r:id="rId21"/>
    <p:sldId id="315" r:id="rId22"/>
  </p:sldIdLst>
  <p:sldSz cx="12192000" cy="6858000"/>
  <p:notesSz cx="6858000" cy="9144000"/>
  <p:defaultText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скербек Идирисов" initials="АИ" lastIdx="1" clrIdx="0">
    <p:extLst>
      <p:ext uri="{19B8F6BF-5375-455C-9EA6-DF929625EA0E}">
        <p15:presenceInfo xmlns:p15="http://schemas.microsoft.com/office/powerpoint/2012/main" userId="87537b39e6dad8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546"/>
    <a:srgbClr val="CC2E35"/>
    <a:srgbClr val="DCDCDC"/>
    <a:srgbClr val="68BFE1"/>
    <a:srgbClr val="0E3545"/>
    <a:srgbClr val="2595BF"/>
    <a:srgbClr val="2E84A7"/>
    <a:srgbClr val="464646"/>
    <a:srgbClr val="39454F"/>
    <a:srgbClr val="6AB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5263"/>
  </p:normalViewPr>
  <p:slideViewPr>
    <p:cSldViewPr snapToGrid="0" snapToObjects="1">
      <p:cViewPr varScale="1">
        <p:scale>
          <a:sx n="69" d="100"/>
          <a:sy n="69" d="100"/>
        </p:scale>
        <p:origin x="57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40" d="100"/>
          <a:sy n="140" d="100"/>
        </p:scale>
        <p:origin x="603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24" Type="http://schemas.openxmlformats.org/officeDocument/2006/relationships/handoutMaster" Target="handoutMasters/handoutMaster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42825896762907"/>
          <c:y val="5.0925925925925923E-2"/>
          <c:w val="0.69111570428696412"/>
          <c:h val="0.78111840186643333"/>
        </c:manualLayout>
      </c:layout>
      <c:lineChart>
        <c:grouping val="standard"/>
        <c:varyColors val="0"/>
        <c:ser>
          <c:idx val="1"/>
          <c:order val="1"/>
          <c:tx>
            <c:strRef>
              <c:f>Sheet1!$E$5</c:f>
              <c:strCache>
                <c:ptCount val="1"/>
                <c:pt idx="0">
                  <c:v>Трудоустроенные</c:v>
                </c:pt>
              </c:strCache>
            </c:strRef>
          </c:tx>
          <c:spPr>
            <a:ln w="25400" cap="rnd">
              <a:solidFill>
                <a:srgbClr val="2E84A7"/>
              </a:solidFill>
              <a:round/>
            </a:ln>
            <a:effectLst/>
          </c:spPr>
          <c:marker>
            <c:symbol val="circle"/>
            <c:size val="6"/>
            <c:spPr>
              <a:solidFill>
                <a:srgbClr val="2E84A7"/>
              </a:solidFill>
              <a:ln w="9525">
                <a:solidFill>
                  <a:srgbClr val="2E84A7"/>
                </a:solidFill>
              </a:ln>
              <a:effectLst/>
            </c:spPr>
          </c:marker>
          <c:dPt>
            <c:idx val="8"/>
            <c:marker>
              <c:symbol val="circle"/>
              <c:size val="6"/>
              <c:spPr>
                <a:solidFill>
                  <a:srgbClr val="2E84A7"/>
                </a:solidFill>
                <a:ln w="9525">
                  <a:solidFill>
                    <a:srgbClr val="2E84A7"/>
                  </a:solidFill>
                </a:ln>
                <a:effectLst/>
              </c:spPr>
            </c:marker>
            <c:bubble3D val="0"/>
            <c:spPr>
              <a:ln w="25400" cap="rnd">
                <a:solidFill>
                  <a:srgbClr val="2E84A7"/>
                </a:solidFill>
                <a:prstDash val="sysDash"/>
                <a:round/>
              </a:ln>
              <a:effectLst/>
            </c:spPr>
            <c:extLst>
              <c:ext xmlns:c16="http://schemas.microsoft.com/office/drawing/2014/chart" uri="{C3380CC4-5D6E-409C-BE32-E72D297353CC}">
                <c16:uniqueId val="{00000001-FD46-BD46-BAD0-E0D4C09A7D42}"/>
              </c:ext>
            </c:extLst>
          </c:dPt>
          <c:dPt>
            <c:idx val="9"/>
            <c:marker>
              <c:symbol val="circle"/>
              <c:size val="6"/>
              <c:spPr>
                <a:solidFill>
                  <a:srgbClr val="2E84A7"/>
                </a:solidFill>
                <a:ln w="9525">
                  <a:solidFill>
                    <a:srgbClr val="2E84A7"/>
                  </a:solidFill>
                </a:ln>
                <a:effectLst/>
              </c:spPr>
            </c:marker>
            <c:bubble3D val="0"/>
            <c:spPr>
              <a:ln w="25400" cap="rnd">
                <a:solidFill>
                  <a:srgbClr val="2E84A7"/>
                </a:solidFill>
                <a:prstDash val="sysDash"/>
                <a:round/>
              </a:ln>
              <a:effectLst/>
            </c:spPr>
            <c:extLst>
              <c:ext xmlns:c16="http://schemas.microsoft.com/office/drawing/2014/chart" uri="{C3380CC4-5D6E-409C-BE32-E72D297353CC}">
                <c16:uniqueId val="{00000003-FD46-BD46-BAD0-E0D4C09A7D42}"/>
              </c:ext>
            </c:extLst>
          </c:dPt>
          <c:cat>
            <c:numRef>
              <c:f>Sheet1!$C$6:$C$15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Sheet1!$E$6:$E$15</c:f>
              <c:numCache>
                <c:formatCode>0</c:formatCode>
                <c:ptCount val="10"/>
                <c:pt idx="0">
                  <c:v>1417296</c:v>
                </c:pt>
                <c:pt idx="1">
                  <c:v>1427736</c:v>
                </c:pt>
                <c:pt idx="2">
                  <c:v>1454834</c:v>
                </c:pt>
                <c:pt idx="3">
                  <c:v>1482350</c:v>
                </c:pt>
                <c:pt idx="4">
                  <c:v>1517117</c:v>
                </c:pt>
                <c:pt idx="5">
                  <c:v>1553078</c:v>
                </c:pt>
                <c:pt idx="6">
                  <c:v>1535189</c:v>
                </c:pt>
                <c:pt idx="7">
                  <c:v>1569545</c:v>
                </c:pt>
                <c:pt idx="8">
                  <c:v>1609172.4758772154</c:v>
                </c:pt>
                <c:pt idx="9">
                  <c:v>1618000</c:v>
                </c:pt>
              </c:numCache>
            </c:numRef>
          </c:val>
          <c:smooth val="0"/>
          <c:extLst>
            <c:ext xmlns:c16="http://schemas.microsoft.com/office/drawing/2014/chart" uri="{C3380CC4-5D6E-409C-BE32-E72D297353CC}">
              <c16:uniqueId val="{00000004-FD46-BD46-BAD0-E0D4C09A7D42}"/>
            </c:ext>
          </c:extLst>
        </c:ser>
        <c:dLbls>
          <c:showLegendKey val="0"/>
          <c:showVal val="0"/>
          <c:showCatName val="0"/>
          <c:showSerName val="0"/>
          <c:showPercent val="0"/>
          <c:showBubbleSize val="0"/>
        </c:dLbls>
        <c:marker val="1"/>
        <c:smooth val="0"/>
        <c:axId val="444320872"/>
        <c:axId val="444328088"/>
      </c:lineChart>
      <c:lineChart>
        <c:grouping val="standard"/>
        <c:varyColors val="0"/>
        <c:ser>
          <c:idx val="0"/>
          <c:order val="0"/>
          <c:tx>
            <c:strRef>
              <c:f>Sheet1!$D$5</c:f>
              <c:strCache>
                <c:ptCount val="1"/>
                <c:pt idx="0">
                  <c:v>Безработные</c:v>
                </c:pt>
              </c:strCache>
            </c:strRef>
          </c:tx>
          <c:spPr>
            <a:ln w="25400" cap="rnd">
              <a:solidFill>
                <a:srgbClr val="CC2E35"/>
              </a:solidFill>
              <a:round/>
            </a:ln>
            <a:effectLst/>
          </c:spPr>
          <c:marker>
            <c:symbol val="circle"/>
            <c:size val="6"/>
            <c:spPr>
              <a:solidFill>
                <a:srgbClr val="CC2E35"/>
              </a:solidFill>
              <a:ln w="9525">
                <a:solidFill>
                  <a:srgbClr val="CC2E35"/>
                </a:solidFill>
              </a:ln>
              <a:effectLst/>
            </c:spPr>
          </c:marker>
          <c:dPt>
            <c:idx val="8"/>
            <c:marker>
              <c:symbol val="circle"/>
              <c:size val="6"/>
              <c:spPr>
                <a:solidFill>
                  <a:srgbClr val="CC2E35"/>
                </a:solidFill>
                <a:ln w="9525">
                  <a:solidFill>
                    <a:srgbClr val="CC2E35"/>
                  </a:solidFill>
                </a:ln>
                <a:effectLst/>
              </c:spPr>
            </c:marker>
            <c:bubble3D val="0"/>
            <c:spPr>
              <a:ln w="25400" cap="rnd">
                <a:solidFill>
                  <a:srgbClr val="CC2E35"/>
                </a:solidFill>
                <a:prstDash val="sysDash"/>
                <a:round/>
              </a:ln>
              <a:effectLst/>
            </c:spPr>
            <c:extLst>
              <c:ext xmlns:c16="http://schemas.microsoft.com/office/drawing/2014/chart" uri="{C3380CC4-5D6E-409C-BE32-E72D297353CC}">
                <c16:uniqueId val="{00000006-FD46-BD46-BAD0-E0D4C09A7D42}"/>
              </c:ext>
            </c:extLst>
          </c:dPt>
          <c:dPt>
            <c:idx val="9"/>
            <c:marker>
              <c:symbol val="circle"/>
              <c:size val="6"/>
              <c:spPr>
                <a:solidFill>
                  <a:srgbClr val="CC2E35"/>
                </a:solidFill>
                <a:ln w="9525">
                  <a:solidFill>
                    <a:srgbClr val="CC2E35"/>
                  </a:solidFill>
                </a:ln>
                <a:effectLst/>
              </c:spPr>
            </c:marker>
            <c:bubble3D val="0"/>
            <c:spPr>
              <a:ln w="25400" cap="rnd">
                <a:solidFill>
                  <a:srgbClr val="CC2E35"/>
                </a:solidFill>
                <a:prstDash val="sysDash"/>
                <a:round/>
              </a:ln>
              <a:effectLst/>
            </c:spPr>
            <c:extLst>
              <c:ext xmlns:c16="http://schemas.microsoft.com/office/drawing/2014/chart" uri="{C3380CC4-5D6E-409C-BE32-E72D297353CC}">
                <c16:uniqueId val="{00000008-FD46-BD46-BAD0-E0D4C09A7D42}"/>
              </c:ext>
            </c:extLst>
          </c:dPt>
          <c:cat>
            <c:numRef>
              <c:f>Sheet1!$C$6:$C$15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Sheet1!$D$6:$D$15</c:f>
              <c:numCache>
                <c:formatCode>0</c:formatCode>
                <c:ptCount val="10"/>
                <c:pt idx="0">
                  <c:v>328187</c:v>
                </c:pt>
                <c:pt idx="1">
                  <c:v>285906</c:v>
                </c:pt>
                <c:pt idx="2">
                  <c:v>241860</c:v>
                </c:pt>
                <c:pt idx="3">
                  <c:v>193967</c:v>
                </c:pt>
                <c:pt idx="4">
                  <c:v>153542</c:v>
                </c:pt>
                <c:pt idx="5">
                  <c:v>128650</c:v>
                </c:pt>
                <c:pt idx="6">
                  <c:v>150824</c:v>
                </c:pt>
                <c:pt idx="7">
                  <c:v>136816</c:v>
                </c:pt>
                <c:pt idx="8">
                  <c:v>112189.12</c:v>
                </c:pt>
                <c:pt idx="9">
                  <c:v>104000</c:v>
                </c:pt>
              </c:numCache>
            </c:numRef>
          </c:val>
          <c:smooth val="0"/>
          <c:extLst>
            <c:ext xmlns:c16="http://schemas.microsoft.com/office/drawing/2014/chart" uri="{C3380CC4-5D6E-409C-BE32-E72D297353CC}">
              <c16:uniqueId val="{00000009-FD46-BD46-BAD0-E0D4C09A7D42}"/>
            </c:ext>
          </c:extLst>
        </c:ser>
        <c:dLbls>
          <c:showLegendKey val="0"/>
          <c:showVal val="0"/>
          <c:showCatName val="0"/>
          <c:showSerName val="0"/>
          <c:showPercent val="0"/>
          <c:showBubbleSize val="0"/>
        </c:dLbls>
        <c:marker val="1"/>
        <c:smooth val="0"/>
        <c:axId val="444317264"/>
        <c:axId val="444312016"/>
      </c:lineChart>
      <c:catAx>
        <c:axId val="44432087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ru-RU" dirty="0"/>
                  <a:t>Источник</a:t>
                </a:r>
                <a:r>
                  <a:rPr lang="hr-HR" dirty="0"/>
                  <a:t>: HZMO, HZZ</a:t>
                </a:r>
              </a:p>
            </c:rich>
          </c:tx>
          <c:layout>
            <c:manualLayout>
              <c:xMode val="edge"/>
              <c:yMode val="edge"/>
              <c:x val="2.5638888888888888E-2"/>
              <c:y val="0.925554826480023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ru-RU"/>
            </a:p>
          </c:txPr>
        </c:title>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ru-RU"/>
          </a:p>
        </c:txPr>
        <c:crossAx val="444328088"/>
        <c:crosses val="autoZero"/>
        <c:auto val="1"/>
        <c:lblAlgn val="ctr"/>
        <c:lblOffset val="100"/>
        <c:noMultiLvlLbl val="0"/>
      </c:catAx>
      <c:valAx>
        <c:axId val="444328088"/>
        <c:scaling>
          <c:orientation val="minMax"/>
          <c:min val="135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ru-RU" dirty="0" err="1"/>
                  <a:t>Трудоутроенные</a:t>
                </a:r>
                <a:endParaRPr lang="hr-HR" dirty="0"/>
              </a:p>
            </c:rich>
          </c:tx>
          <c:layout>
            <c:manualLayout>
              <c:xMode val="edge"/>
              <c:yMode val="edge"/>
              <c:x val="1.6666666666666666E-2"/>
              <c:y val="0.3985914260717410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ru-RU"/>
            </a:p>
          </c:txPr>
        </c:title>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ru-RU"/>
          </a:p>
        </c:txPr>
        <c:crossAx val="444320872"/>
        <c:crosses val="autoZero"/>
        <c:crossBetween val="between"/>
        <c:dispUnits>
          <c:builtInUnit val="thousands"/>
          <c:dispUnitsLbl>
            <c:layout>
              <c:manualLayout>
                <c:xMode val="edge"/>
                <c:yMode val="edge"/>
                <c:x val="1.2690752579588103E-2"/>
                <c:y val="5.0925913622498521E-2"/>
              </c:manualLayout>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ru-RU"/>
              </a:p>
            </c:txPr>
          </c:dispUnitsLbl>
        </c:dispUnits>
      </c:valAx>
      <c:valAx>
        <c:axId val="444312016"/>
        <c:scaling>
          <c:orientation val="minMax"/>
          <c:min val="50000"/>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ru-RU" dirty="0"/>
                  <a:t>Безработные</a:t>
                </a:r>
                <a:endParaRPr lang="hr-HR" dirty="0"/>
              </a:p>
            </c:rich>
          </c:tx>
          <c:layout>
            <c:manualLayout>
              <c:xMode val="edge"/>
              <c:yMode val="edge"/>
              <c:x val="0.93473794221526885"/>
              <c:y val="0.3485807937435123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ru-RU"/>
            </a:p>
          </c:txPr>
        </c:title>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ru-RU"/>
          </a:p>
        </c:txPr>
        <c:crossAx val="444317264"/>
        <c:crosses val="max"/>
        <c:crossBetween val="between"/>
        <c:dispUnits>
          <c:builtInUnit val="thousands"/>
          <c:dispUnitsLbl>
            <c:layout>
              <c:manualLayout>
                <c:xMode val="edge"/>
                <c:yMode val="edge"/>
                <c:x val="0.9289370489362474"/>
                <c:y val="5.0925913622498521E-2"/>
              </c:manualLayout>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ru-RU"/>
              </a:p>
            </c:txPr>
          </c:dispUnitsLbl>
        </c:dispUnits>
      </c:valAx>
      <c:catAx>
        <c:axId val="444317264"/>
        <c:scaling>
          <c:orientation val="minMax"/>
        </c:scaling>
        <c:delete val="1"/>
        <c:axPos val="b"/>
        <c:numFmt formatCode="General" sourceLinked="1"/>
        <c:majorTickMark val="out"/>
        <c:minorTickMark val="none"/>
        <c:tickLblPos val="nextTo"/>
        <c:crossAx val="444312016"/>
        <c:crosses val="autoZero"/>
        <c:auto val="1"/>
        <c:lblAlgn val="ctr"/>
        <c:lblOffset val="100"/>
        <c:noMultiLvlLbl val="0"/>
      </c:catAx>
      <c:spPr>
        <a:noFill/>
        <a:ln>
          <a:solidFill>
            <a:srgbClr val="0070C0"/>
          </a:solidFill>
        </a:ln>
        <a:effectLst/>
      </c:spPr>
    </c:plotArea>
    <c:legend>
      <c:legendPos val="b"/>
      <c:layout>
        <c:manualLayout>
          <c:xMode val="edge"/>
          <c:yMode val="edge"/>
          <c:x val="0.28219400699912511"/>
          <c:y val="0.68113371245261012"/>
          <c:w val="0.4245008748906387"/>
          <c:h val="7.81255468066491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ru-RU"/>
        </a:p>
      </c:txPr>
    </c:legend>
    <c:plotVisOnly val="1"/>
    <c:dispBlanksAs val="gap"/>
    <c:showDLblsOverMax val="0"/>
  </c:chart>
  <c:spPr>
    <a:noFill/>
    <a:ln w="0">
      <a:noFill/>
    </a:ln>
    <a:effectLst/>
  </c:spPr>
  <c:txPr>
    <a:bodyPr/>
    <a:lstStyle/>
    <a:p>
      <a:pPr>
        <a:defRPr sz="1600" b="0" i="0">
          <a:latin typeface="Calibri Light" panose="020F0302020204030204" pitchFamily="34" charset="0"/>
          <a:cs typeface="Calibri Light" panose="020F0302020204030204" pitchFamily="34" charset="0"/>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310162401574809E-2"/>
          <c:y val="0.10258353207532406"/>
          <c:w val="0.93168983759842516"/>
          <c:h val="0.84185372527966751"/>
        </c:manualLayout>
      </c:layout>
      <c:barChart>
        <c:barDir val="col"/>
        <c:grouping val="clustered"/>
        <c:varyColors val="0"/>
        <c:ser>
          <c:idx val="0"/>
          <c:order val="0"/>
          <c:tx>
            <c:strRef>
              <c:f>Sheet1!$B$1</c:f>
              <c:strCache>
                <c:ptCount val="1"/>
                <c:pt idx="0">
                  <c:v>Итого выплаченных средств</c:v>
                </c:pt>
              </c:strCache>
            </c:strRef>
          </c:tx>
          <c:spPr>
            <a:solidFill>
              <a:schemeClr val="accent1"/>
            </a:solidFill>
            <a:ln>
              <a:noFill/>
            </a:ln>
            <a:effectLst/>
          </c:spPr>
          <c:invertIfNegative val="0"/>
          <c:cat>
            <c:strRef>
              <c:f>Sheet1!$A$2</c:f>
              <c:strCache>
                <c:ptCount val="1"/>
                <c:pt idx="0">
                  <c:v>EUR (миллион)</c:v>
                </c:pt>
              </c:strCache>
            </c:strRef>
          </c:cat>
          <c:val>
            <c:numRef>
              <c:f>Sheet1!$B$2</c:f>
              <c:numCache>
                <c:formatCode>General</c:formatCode>
                <c:ptCount val="1"/>
                <c:pt idx="0">
                  <c:v>3.8</c:v>
                </c:pt>
              </c:numCache>
            </c:numRef>
          </c:val>
          <c:extLst>
            <c:ext xmlns:c16="http://schemas.microsoft.com/office/drawing/2014/chart" uri="{C3380CC4-5D6E-409C-BE32-E72D297353CC}">
              <c16:uniqueId val="{00000000-CC92-480C-9AF6-62E7A7C7D034}"/>
            </c:ext>
          </c:extLst>
        </c:ser>
        <c:ser>
          <c:idx val="1"/>
          <c:order val="1"/>
          <c:tx>
            <c:strRef>
              <c:f>Sheet1!$C$1</c:f>
              <c:strCache>
                <c:ptCount val="1"/>
                <c:pt idx="0">
                  <c:v>Стоимость обучения</c:v>
                </c:pt>
              </c:strCache>
            </c:strRef>
          </c:tx>
          <c:spPr>
            <a:solidFill>
              <a:schemeClr val="accent2"/>
            </a:solidFill>
            <a:ln>
              <a:noFill/>
            </a:ln>
            <a:effectLst/>
          </c:spPr>
          <c:invertIfNegative val="0"/>
          <c:cat>
            <c:strRef>
              <c:f>Sheet1!$A$2</c:f>
              <c:strCache>
                <c:ptCount val="1"/>
                <c:pt idx="0">
                  <c:v>EUR (миллион)</c:v>
                </c:pt>
              </c:strCache>
            </c:strRef>
          </c:cat>
          <c:val>
            <c:numRef>
              <c:f>Sheet1!$C$2</c:f>
              <c:numCache>
                <c:formatCode>General</c:formatCode>
                <c:ptCount val="1"/>
                <c:pt idx="0">
                  <c:v>3.4</c:v>
                </c:pt>
              </c:numCache>
            </c:numRef>
          </c:val>
          <c:extLst>
            <c:ext xmlns:c16="http://schemas.microsoft.com/office/drawing/2014/chart" uri="{C3380CC4-5D6E-409C-BE32-E72D297353CC}">
              <c16:uniqueId val="{00000003-CC92-480C-9AF6-62E7A7C7D034}"/>
            </c:ext>
          </c:extLst>
        </c:ser>
        <c:dLbls>
          <c:showLegendKey val="0"/>
          <c:showVal val="0"/>
          <c:showCatName val="0"/>
          <c:showSerName val="0"/>
          <c:showPercent val="0"/>
          <c:showBubbleSize val="0"/>
        </c:dLbls>
        <c:gapWidth val="219"/>
        <c:overlap val="-27"/>
        <c:axId val="414525296"/>
        <c:axId val="414527920"/>
      </c:barChart>
      <c:catAx>
        <c:axId val="41452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414527920"/>
        <c:crosses val="autoZero"/>
        <c:auto val="1"/>
        <c:lblAlgn val="ctr"/>
        <c:lblOffset val="100"/>
        <c:noMultiLvlLbl val="0"/>
      </c:catAx>
      <c:valAx>
        <c:axId val="414527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414525296"/>
        <c:crosses val="autoZero"/>
        <c:crossBetween val="between"/>
      </c:valAx>
      <c:spPr>
        <a:noFill/>
        <a:ln>
          <a:noFill/>
        </a:ln>
        <a:effectLst/>
      </c:spPr>
    </c:plotArea>
    <c:legend>
      <c:legendPos val="b"/>
      <c:layout>
        <c:manualLayout>
          <c:xMode val="edge"/>
          <c:yMode val="edge"/>
          <c:x val="0.130210977043449"/>
          <c:y val="9.7196564431574636E-2"/>
          <c:w val="0.73674738591392663"/>
          <c:h val="0.104312801575268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1600"/>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Доступные</a:t>
            </a:r>
            <a:r>
              <a:rPr lang="ru-RU" baseline="0" dirty="0"/>
              <a:t> программы</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doughnutChart>
        <c:varyColors val="1"/>
        <c:ser>
          <c:idx val="0"/>
          <c:order val="0"/>
          <c:tx>
            <c:strRef>
              <c:f>Sheet1!$B$1</c:f>
              <c:strCache>
                <c:ptCount val="1"/>
                <c:pt idx="0">
                  <c:v>Available programmes</c:v>
                </c:pt>
              </c:strCache>
            </c:strRef>
          </c:tx>
          <c:spPr>
            <a:ln>
              <a:noFill/>
            </a:ln>
          </c:spPr>
          <c:dPt>
            <c:idx val="0"/>
            <c:bubble3D val="0"/>
            <c:spPr>
              <a:solidFill>
                <a:srgbClr val="CC2E35"/>
              </a:solidFill>
              <a:ln w="19050">
                <a:noFill/>
              </a:ln>
              <a:effectLst/>
            </c:spPr>
            <c:extLst>
              <c:ext xmlns:c16="http://schemas.microsoft.com/office/drawing/2014/chart" uri="{C3380CC4-5D6E-409C-BE32-E72D297353CC}">
                <c16:uniqueId val="{00000001-7A70-9041-BEA4-68D2F270686C}"/>
              </c:ext>
            </c:extLst>
          </c:dPt>
          <c:dPt>
            <c:idx val="1"/>
            <c:bubble3D val="0"/>
            <c:spPr>
              <a:solidFill>
                <a:srgbClr val="2794BF"/>
              </a:solidFill>
              <a:ln w="19050">
                <a:noFill/>
              </a:ln>
              <a:effectLst/>
            </c:spPr>
            <c:extLst>
              <c:ext xmlns:c16="http://schemas.microsoft.com/office/drawing/2014/chart" uri="{C3380CC4-5D6E-409C-BE32-E72D297353CC}">
                <c16:uniqueId val="{00000003-7A70-9041-BEA4-68D2F270686C}"/>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Цифровые </c:v>
                </c:pt>
                <c:pt idx="1">
                  <c:v>Зеленые</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8-7A70-9041-BEA4-68D2F270686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rgbClr val="39454F"/>
              </a:solidFill>
              <a:latin typeface="Raleway" panose="020B0503030101060003" pitchFamily="34" charset="77"/>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Пользователи</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doughnutChart>
        <c:varyColors val="1"/>
        <c:ser>
          <c:idx val="0"/>
          <c:order val="0"/>
          <c:tx>
            <c:strRef>
              <c:f>Sheet1!$B$1</c:f>
              <c:strCache>
                <c:ptCount val="1"/>
                <c:pt idx="0">
                  <c:v>Users</c:v>
                </c:pt>
              </c:strCache>
            </c:strRef>
          </c:tx>
          <c:spPr>
            <a:ln>
              <a:noFill/>
            </a:ln>
          </c:spPr>
          <c:dPt>
            <c:idx val="0"/>
            <c:bubble3D val="0"/>
            <c:spPr>
              <a:solidFill>
                <a:srgbClr val="CC2E35"/>
              </a:solidFill>
              <a:ln w="19050">
                <a:noFill/>
              </a:ln>
              <a:effectLst/>
            </c:spPr>
            <c:extLst>
              <c:ext xmlns:c16="http://schemas.microsoft.com/office/drawing/2014/chart" uri="{C3380CC4-5D6E-409C-BE32-E72D297353CC}">
                <c16:uniqueId val="{00000001-C22C-4E42-B0F6-59B0A1772B05}"/>
              </c:ext>
            </c:extLst>
          </c:dPt>
          <c:dPt>
            <c:idx val="1"/>
            <c:bubble3D val="0"/>
            <c:spPr>
              <a:solidFill>
                <a:srgbClr val="2794BF"/>
              </a:solidFill>
              <a:ln w="19050">
                <a:noFill/>
              </a:ln>
              <a:effectLst/>
            </c:spPr>
            <c:extLst>
              <c:ext xmlns:c16="http://schemas.microsoft.com/office/drawing/2014/chart" uri="{C3380CC4-5D6E-409C-BE32-E72D297353CC}">
                <c16:uniqueId val="{00000003-C22C-4E42-B0F6-59B0A1772B05}"/>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Трудоустроенные</c:v>
                </c:pt>
                <c:pt idx="1">
                  <c:v>Безработные</c:v>
                </c:pt>
              </c:strCache>
            </c:strRef>
          </c:cat>
          <c:val>
            <c:numRef>
              <c:f>Sheet1!$B$2:$B$3</c:f>
              <c:numCache>
                <c:formatCode>0%</c:formatCode>
                <c:ptCount val="2"/>
                <c:pt idx="0">
                  <c:v>0.74</c:v>
                </c:pt>
                <c:pt idx="1">
                  <c:v>0.26</c:v>
                </c:pt>
              </c:numCache>
            </c:numRef>
          </c:val>
          <c:extLst>
            <c:ext xmlns:c16="http://schemas.microsoft.com/office/drawing/2014/chart" uri="{C3380CC4-5D6E-409C-BE32-E72D297353CC}">
              <c16:uniqueId val="{00000004-C22C-4E42-B0F6-59B0A1772B0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rgbClr val="39454F"/>
              </a:solidFill>
              <a:latin typeface="Raleway" panose="020B0503030101060003" pitchFamily="34" charset="77"/>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doughnutChart>
        <c:varyColors val="1"/>
        <c:ser>
          <c:idx val="0"/>
          <c:order val="0"/>
          <c:tx>
            <c:strRef>
              <c:f>Sheet1!$B$1</c:f>
              <c:strCache>
                <c:ptCount val="1"/>
                <c:pt idx="0">
                  <c:v>Возраст пользователей</c:v>
                </c:pt>
              </c:strCache>
            </c:strRef>
          </c:tx>
          <c:spPr>
            <a:ln>
              <a:noFill/>
            </a:ln>
          </c:spPr>
          <c:dPt>
            <c:idx val="0"/>
            <c:bubble3D val="0"/>
            <c:spPr>
              <a:solidFill>
                <a:srgbClr val="CC2E35"/>
              </a:solidFill>
              <a:ln w="19050">
                <a:noFill/>
              </a:ln>
              <a:effectLst/>
            </c:spPr>
            <c:extLst>
              <c:ext xmlns:c16="http://schemas.microsoft.com/office/drawing/2014/chart" uri="{C3380CC4-5D6E-409C-BE32-E72D297353CC}">
                <c16:uniqueId val="{00000001-5DF9-47B0-9FEF-BFD90E99435B}"/>
              </c:ext>
            </c:extLst>
          </c:dPt>
          <c:dPt>
            <c:idx val="1"/>
            <c:bubble3D val="0"/>
            <c:spPr>
              <a:solidFill>
                <a:srgbClr val="2794BF"/>
              </a:solidFill>
              <a:ln w="19050">
                <a:noFill/>
              </a:ln>
              <a:effectLst/>
            </c:spPr>
            <c:extLst>
              <c:ext xmlns:c16="http://schemas.microsoft.com/office/drawing/2014/chart" uri="{C3380CC4-5D6E-409C-BE32-E72D297353CC}">
                <c16:uniqueId val="{00000003-5DF9-47B0-9FEF-BFD90E99435B}"/>
              </c:ext>
            </c:extLst>
          </c:dPt>
          <c:dPt>
            <c:idx val="2"/>
            <c:bubble3D val="0"/>
            <c:spPr>
              <a:solidFill>
                <a:schemeClr val="accent5"/>
              </a:solidFill>
              <a:ln w="19050">
                <a:noFill/>
              </a:ln>
              <a:effectLst/>
            </c:spPr>
            <c:extLst>
              <c:ext xmlns:c16="http://schemas.microsoft.com/office/drawing/2014/chart" uri="{C3380CC4-5D6E-409C-BE32-E72D297353CC}">
                <c16:uniqueId val="{00000005-066F-4FDA-B5A8-D1FC1F7EBB8B}"/>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15-29</c:v>
                </c:pt>
                <c:pt idx="1">
                  <c:v>30-54</c:v>
                </c:pt>
                <c:pt idx="2">
                  <c:v>55+</c:v>
                </c:pt>
              </c:strCache>
            </c:strRef>
          </c:cat>
          <c:val>
            <c:numRef>
              <c:f>Sheet1!$B$2:$B$4</c:f>
              <c:numCache>
                <c:formatCode>0%</c:formatCode>
                <c:ptCount val="3"/>
                <c:pt idx="0">
                  <c:v>0.35</c:v>
                </c:pt>
                <c:pt idx="1">
                  <c:v>0.63</c:v>
                </c:pt>
                <c:pt idx="2">
                  <c:v>0.02</c:v>
                </c:pt>
              </c:numCache>
            </c:numRef>
          </c:val>
          <c:extLst>
            <c:ext xmlns:c16="http://schemas.microsoft.com/office/drawing/2014/chart" uri="{C3380CC4-5D6E-409C-BE32-E72D297353CC}">
              <c16:uniqueId val="{00000004-5DF9-47B0-9FEF-BFD90E99435B}"/>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rgbClr val="39454F"/>
              </a:solidFill>
              <a:latin typeface="Raleway" panose="020B0503030101060003" pitchFamily="34" charset="77"/>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45FBC-99DC-425D-895A-0912C9AE2645}" type="doc">
      <dgm:prSet loTypeId="urn:microsoft.com/office/officeart/2005/8/layout/orgChart1" loCatId="hierarchy" qsTypeId="urn:microsoft.com/office/officeart/2005/8/quickstyle/3d4" qsCatId="3D" csTypeId="urn:microsoft.com/office/officeart/2005/8/colors/accent3_2" csCatId="accent3" phldr="1"/>
      <dgm:spPr/>
      <dgm:t>
        <a:bodyPr/>
        <a:lstStyle/>
        <a:p>
          <a:endParaRPr lang="en-US"/>
        </a:p>
      </dgm:t>
    </dgm:pt>
    <dgm:pt modelId="{98C8C7D9-4AD3-4A69-83B2-3169EC6D9248}">
      <dgm:prSet phldrT="[Text]" custT="1"/>
      <dgm:spPr>
        <a:solidFill>
          <a:srgbClr val="2794BF"/>
        </a:solidFill>
      </dgm:spPr>
      <dgm:t>
        <a:bodyPr/>
        <a:lstStyle/>
        <a:p>
          <a:r>
            <a:rPr lang="ru-RU" sz="1400" dirty="0"/>
            <a:t>ОБУЧЕНИЕ НА ПРОТЯЖЕНИИ ВСЕЙ ЖИЗНИ</a:t>
          </a:r>
          <a:endParaRPr lang="en-US" sz="1400" dirty="0"/>
        </a:p>
      </dgm:t>
    </dgm:pt>
    <dgm:pt modelId="{9F408FA5-1E91-431E-B205-7DEE349CFF1E}" type="sibTrans" cxnId="{1CB864DE-B9A3-4534-944C-8E0C133271AA}">
      <dgm:prSet/>
      <dgm:spPr/>
      <dgm:t>
        <a:bodyPr/>
        <a:lstStyle/>
        <a:p>
          <a:endParaRPr lang="en-US" sz="400"/>
        </a:p>
      </dgm:t>
    </dgm:pt>
    <dgm:pt modelId="{46300C39-A587-4B0B-A7DB-EB002968C3C6}" type="parTrans" cxnId="{1CB864DE-B9A3-4534-944C-8E0C133271AA}">
      <dgm:prSet/>
      <dgm:spPr/>
      <dgm:t>
        <a:bodyPr/>
        <a:lstStyle/>
        <a:p>
          <a:endParaRPr lang="en-US" sz="400"/>
        </a:p>
      </dgm:t>
    </dgm:pt>
    <dgm:pt modelId="{F62584A8-6B99-4C55-9748-78F0BA60188F}">
      <dgm:prSet custT="1"/>
      <dgm:spPr/>
      <dgm:t>
        <a:bodyPr/>
        <a:lstStyle/>
        <a:p>
          <a:r>
            <a:rPr lang="ru-RU" sz="1400" dirty="0"/>
            <a:t>МЕРЫ ПО ОБРАЗОВАНИЮ И ОБУЧЕНИЮ</a:t>
          </a:r>
          <a:endParaRPr lang="en-US" sz="1400" dirty="0"/>
        </a:p>
      </dgm:t>
    </dgm:pt>
    <dgm:pt modelId="{FF2785DA-5FD5-4F0E-A521-131EB89EA5F4}" type="parTrans" cxnId="{42B1689E-945A-4EBF-8AAF-ED2038C82EA4}">
      <dgm:prSet/>
      <dgm:spPr/>
      <dgm:t>
        <a:bodyPr/>
        <a:lstStyle/>
        <a:p>
          <a:endParaRPr lang="en-US" sz="1200"/>
        </a:p>
      </dgm:t>
    </dgm:pt>
    <dgm:pt modelId="{0C6050CD-777A-46BB-9602-E201FC2FEAF8}" type="sibTrans" cxnId="{42B1689E-945A-4EBF-8AAF-ED2038C82EA4}">
      <dgm:prSet/>
      <dgm:spPr/>
      <dgm:t>
        <a:bodyPr/>
        <a:lstStyle/>
        <a:p>
          <a:endParaRPr lang="en-US" sz="1200"/>
        </a:p>
      </dgm:t>
    </dgm:pt>
    <dgm:pt modelId="{45CC5EC8-A5B0-4167-A5C7-D14D18D1F6EF}">
      <dgm:prSet/>
      <dgm:spPr/>
      <dgm:t>
        <a:bodyPr/>
        <a:lstStyle/>
        <a:p>
          <a:r>
            <a:rPr lang="ru-RU" dirty="0"/>
            <a:t>ПРОФИЛАКТИКА</a:t>
          </a:r>
          <a:endParaRPr lang="en-US" dirty="0"/>
        </a:p>
      </dgm:t>
    </dgm:pt>
    <dgm:pt modelId="{DE714678-EDD3-4883-B860-204690434355}" type="parTrans" cxnId="{5DD961C3-1139-4592-BC9C-623D91343766}">
      <dgm:prSet/>
      <dgm:spPr/>
      <dgm:t>
        <a:bodyPr/>
        <a:lstStyle/>
        <a:p>
          <a:endParaRPr lang="en-US"/>
        </a:p>
      </dgm:t>
    </dgm:pt>
    <dgm:pt modelId="{52FFDF23-9FD4-4559-9D41-9A802A300D30}" type="sibTrans" cxnId="{5DD961C3-1139-4592-BC9C-623D91343766}">
      <dgm:prSet/>
      <dgm:spPr/>
      <dgm:t>
        <a:bodyPr/>
        <a:lstStyle/>
        <a:p>
          <a:endParaRPr lang="en-US"/>
        </a:p>
      </dgm:t>
    </dgm:pt>
    <dgm:pt modelId="{881A3FB5-D020-4E72-A5E4-85034A9F93C2}">
      <dgm:prSet custT="1"/>
      <dgm:spPr/>
      <dgm:t>
        <a:bodyPr/>
        <a:lstStyle/>
        <a:p>
          <a:r>
            <a:rPr lang="ru-RU" sz="1900" dirty="0"/>
            <a:t>ВАУЧЕРЫ</a:t>
          </a:r>
          <a:endParaRPr lang="en-US" sz="1900" dirty="0"/>
        </a:p>
      </dgm:t>
    </dgm:pt>
    <dgm:pt modelId="{0F531DF6-CF94-4F41-BB06-48F5BA2B4049}" type="parTrans" cxnId="{6AB33C22-98AD-4CC3-A155-CFCE06957757}">
      <dgm:prSet/>
      <dgm:spPr>
        <a:ln>
          <a:noFill/>
        </a:ln>
      </dgm:spPr>
      <dgm:t>
        <a:bodyPr/>
        <a:lstStyle/>
        <a:p>
          <a:endParaRPr lang="en-US"/>
        </a:p>
      </dgm:t>
    </dgm:pt>
    <dgm:pt modelId="{A85540E4-FA06-4491-AD51-BCB5031D87BD}" type="sibTrans" cxnId="{6AB33C22-98AD-4CC3-A155-CFCE06957757}">
      <dgm:prSet/>
      <dgm:spPr/>
      <dgm:t>
        <a:bodyPr/>
        <a:lstStyle/>
        <a:p>
          <a:endParaRPr lang="en-US"/>
        </a:p>
      </dgm:t>
    </dgm:pt>
    <dgm:pt modelId="{374E2FB2-0A68-4CB3-AB6A-4095D47E12D0}">
      <dgm:prSet custT="1"/>
      <dgm:spPr/>
      <dgm:t>
        <a:bodyPr/>
        <a:lstStyle/>
        <a:p>
          <a:r>
            <a:rPr lang="ru-RU" sz="1400" dirty="0"/>
            <a:t>ОТБОР</a:t>
          </a:r>
          <a:endParaRPr lang="en-US" sz="1400" dirty="0"/>
        </a:p>
      </dgm:t>
    </dgm:pt>
    <dgm:pt modelId="{418BBFD8-6BD7-40F8-BBF4-6AEAE8586E27}" type="sibTrans" cxnId="{7EB83420-6827-4519-A780-CB26400F8BD7}">
      <dgm:prSet/>
      <dgm:spPr/>
      <dgm:t>
        <a:bodyPr/>
        <a:lstStyle/>
        <a:p>
          <a:endParaRPr lang="en-US" sz="1200"/>
        </a:p>
      </dgm:t>
    </dgm:pt>
    <dgm:pt modelId="{E1B376F5-6343-479F-BAE6-B44B269473F6}" type="parTrans" cxnId="{7EB83420-6827-4519-A780-CB26400F8BD7}">
      <dgm:prSet/>
      <dgm:spPr/>
      <dgm:t>
        <a:bodyPr/>
        <a:lstStyle/>
        <a:p>
          <a:endParaRPr lang="en-US" sz="1200"/>
        </a:p>
      </dgm:t>
    </dgm:pt>
    <dgm:pt modelId="{EBB36F60-0C29-4B96-A8AA-CFBD765326B6}">
      <dgm:prSet/>
      <dgm:spPr/>
      <dgm:t>
        <a:bodyPr/>
        <a:lstStyle/>
        <a:p>
          <a:r>
            <a:rPr lang="ru-RU" dirty="0"/>
            <a:t>ИНФОРМИРОВАНИЕ И КОНСУЛЬТИРОВАНИЕ</a:t>
          </a:r>
          <a:endParaRPr lang="en-US" dirty="0"/>
        </a:p>
      </dgm:t>
    </dgm:pt>
    <dgm:pt modelId="{4A8EBAAB-8ED9-4B1E-9A55-B72F212EE63B}" type="parTrans" cxnId="{E94EA3C8-6C1D-451A-8C00-01A987A5C87F}">
      <dgm:prSet/>
      <dgm:spPr/>
      <dgm:t>
        <a:bodyPr/>
        <a:lstStyle/>
        <a:p>
          <a:endParaRPr lang="en-US"/>
        </a:p>
      </dgm:t>
    </dgm:pt>
    <dgm:pt modelId="{68CEFCB6-6E5E-45AE-A3A8-6DF1EB8DCD3F}" type="sibTrans" cxnId="{E94EA3C8-6C1D-451A-8C00-01A987A5C87F}">
      <dgm:prSet/>
      <dgm:spPr/>
      <dgm:t>
        <a:bodyPr/>
        <a:lstStyle/>
        <a:p>
          <a:endParaRPr lang="en-US"/>
        </a:p>
      </dgm:t>
    </dgm:pt>
    <dgm:pt modelId="{E4F002A8-468D-4181-85D9-1BBB4E28295B}">
      <dgm:prSet/>
      <dgm:spPr/>
      <dgm:t>
        <a:bodyPr/>
        <a:lstStyle/>
        <a:p>
          <a:pPr algn="l"/>
          <a:r>
            <a:rPr lang="hr-HR" dirty="0">
              <a:solidFill>
                <a:schemeClr val="bg1"/>
              </a:solidFill>
            </a:rPr>
            <a:t>  </a:t>
          </a:r>
          <a:r>
            <a:rPr lang="ru-RU" dirty="0">
              <a:solidFill>
                <a:schemeClr val="bg1"/>
              </a:solidFill>
            </a:rPr>
            <a:t>ПРОФОРИЕНТАЦИЯ</a:t>
          </a:r>
          <a:endParaRPr lang="en-US" dirty="0">
            <a:solidFill>
              <a:schemeClr val="bg1"/>
            </a:solidFill>
          </a:endParaRPr>
        </a:p>
      </dgm:t>
    </dgm:pt>
    <dgm:pt modelId="{C91C85D1-33A7-4DF8-9E89-70C28B92A8C2}" type="parTrans" cxnId="{E3EE0D1B-8439-4C72-BD49-47C3E77EAE3E}">
      <dgm:prSet/>
      <dgm:spPr>
        <a:ln>
          <a:noFill/>
        </a:ln>
      </dgm:spPr>
      <dgm:t>
        <a:bodyPr/>
        <a:lstStyle/>
        <a:p>
          <a:endParaRPr lang="en-US"/>
        </a:p>
      </dgm:t>
    </dgm:pt>
    <dgm:pt modelId="{E6631E31-0383-4DED-B112-C207065371C5}" type="sibTrans" cxnId="{E3EE0D1B-8439-4C72-BD49-47C3E77EAE3E}">
      <dgm:prSet/>
      <dgm:spPr/>
      <dgm:t>
        <a:bodyPr/>
        <a:lstStyle/>
        <a:p>
          <a:endParaRPr lang="en-US"/>
        </a:p>
      </dgm:t>
    </dgm:pt>
    <dgm:pt modelId="{1C8D45EE-4944-42F3-9B54-874539BEAC93}" type="pres">
      <dgm:prSet presAssocID="{24945FBC-99DC-425D-895A-0912C9AE2645}" presName="hierChild1" presStyleCnt="0">
        <dgm:presLayoutVars>
          <dgm:orgChart val="1"/>
          <dgm:chPref val="1"/>
          <dgm:dir/>
          <dgm:animOne val="branch"/>
          <dgm:animLvl val="lvl"/>
          <dgm:resizeHandles/>
        </dgm:presLayoutVars>
      </dgm:prSet>
      <dgm:spPr/>
    </dgm:pt>
    <dgm:pt modelId="{0C4C1D44-8415-4D00-B642-5FAF8AA7BD03}" type="pres">
      <dgm:prSet presAssocID="{98C8C7D9-4AD3-4A69-83B2-3169EC6D9248}" presName="hierRoot1" presStyleCnt="0">
        <dgm:presLayoutVars>
          <dgm:hierBranch val="init"/>
        </dgm:presLayoutVars>
      </dgm:prSet>
      <dgm:spPr/>
    </dgm:pt>
    <dgm:pt modelId="{D92B37B2-7DBF-46C7-80FA-08F1A0ED153C}" type="pres">
      <dgm:prSet presAssocID="{98C8C7D9-4AD3-4A69-83B2-3169EC6D9248}" presName="rootComposite1" presStyleCnt="0"/>
      <dgm:spPr/>
    </dgm:pt>
    <dgm:pt modelId="{ECA1F0ED-7613-4ED5-A02D-A26B5713C008}" type="pres">
      <dgm:prSet presAssocID="{98C8C7D9-4AD3-4A69-83B2-3169EC6D9248}" presName="rootText1" presStyleLbl="node0" presStyleIdx="0" presStyleCnt="1" custScaleX="138126" custScaleY="144989">
        <dgm:presLayoutVars>
          <dgm:chPref val="3"/>
        </dgm:presLayoutVars>
      </dgm:prSet>
      <dgm:spPr/>
    </dgm:pt>
    <dgm:pt modelId="{6D249AC8-888E-4B22-BF99-B5F6A1B15525}" type="pres">
      <dgm:prSet presAssocID="{98C8C7D9-4AD3-4A69-83B2-3169EC6D9248}" presName="rootConnector1" presStyleLbl="node1" presStyleIdx="0" presStyleCnt="0"/>
      <dgm:spPr/>
    </dgm:pt>
    <dgm:pt modelId="{CACCDBA5-1390-400D-9FC6-D4B4F675F709}" type="pres">
      <dgm:prSet presAssocID="{98C8C7D9-4AD3-4A69-83B2-3169EC6D9248}" presName="hierChild2" presStyleCnt="0"/>
      <dgm:spPr/>
    </dgm:pt>
    <dgm:pt modelId="{77B758E1-536B-40FC-BAD7-3DC739597BDB}" type="pres">
      <dgm:prSet presAssocID="{FF2785DA-5FD5-4F0E-A521-131EB89EA5F4}" presName="Name37" presStyleLbl="parChTrans1D2" presStyleIdx="0" presStyleCnt="4"/>
      <dgm:spPr/>
    </dgm:pt>
    <dgm:pt modelId="{0F79680D-3A9D-42D1-885C-3343F772EF66}" type="pres">
      <dgm:prSet presAssocID="{F62584A8-6B99-4C55-9748-78F0BA60188F}" presName="hierRoot2" presStyleCnt="0">
        <dgm:presLayoutVars>
          <dgm:hierBranch val="init"/>
        </dgm:presLayoutVars>
      </dgm:prSet>
      <dgm:spPr/>
    </dgm:pt>
    <dgm:pt modelId="{A9F18647-B3BF-4496-B381-39C503E82177}" type="pres">
      <dgm:prSet presAssocID="{F62584A8-6B99-4C55-9748-78F0BA60188F}" presName="rootComposite" presStyleCnt="0"/>
      <dgm:spPr/>
    </dgm:pt>
    <dgm:pt modelId="{69DBD10F-0158-438F-B960-0C39AE31151E}" type="pres">
      <dgm:prSet presAssocID="{F62584A8-6B99-4C55-9748-78F0BA60188F}" presName="rootText" presStyleLbl="node2" presStyleIdx="0" presStyleCnt="4">
        <dgm:presLayoutVars>
          <dgm:chPref val="3"/>
        </dgm:presLayoutVars>
      </dgm:prSet>
      <dgm:spPr/>
    </dgm:pt>
    <dgm:pt modelId="{58400E1F-45FD-4F73-8A2F-A0EE985DDA65}" type="pres">
      <dgm:prSet presAssocID="{F62584A8-6B99-4C55-9748-78F0BA60188F}" presName="rootConnector" presStyleLbl="node2" presStyleIdx="0" presStyleCnt="4"/>
      <dgm:spPr/>
    </dgm:pt>
    <dgm:pt modelId="{52DBD486-BE72-4004-ACA5-A47221F779A0}" type="pres">
      <dgm:prSet presAssocID="{F62584A8-6B99-4C55-9748-78F0BA60188F}" presName="hierChild4" presStyleCnt="0"/>
      <dgm:spPr/>
    </dgm:pt>
    <dgm:pt modelId="{66EB94F2-69DC-4A01-B324-F56393E0C194}" type="pres">
      <dgm:prSet presAssocID="{0F531DF6-CF94-4F41-BB06-48F5BA2B4049}" presName="Name37" presStyleLbl="parChTrans1D3" presStyleIdx="0" presStyleCnt="2"/>
      <dgm:spPr/>
    </dgm:pt>
    <dgm:pt modelId="{264F9434-4084-4048-A98B-864949E2E111}" type="pres">
      <dgm:prSet presAssocID="{881A3FB5-D020-4E72-A5E4-85034A9F93C2}" presName="hierRoot2" presStyleCnt="0">
        <dgm:presLayoutVars>
          <dgm:hierBranch val="init"/>
        </dgm:presLayoutVars>
      </dgm:prSet>
      <dgm:spPr/>
    </dgm:pt>
    <dgm:pt modelId="{886D506B-B878-4049-9E55-D19AA89871FA}" type="pres">
      <dgm:prSet presAssocID="{881A3FB5-D020-4E72-A5E4-85034A9F93C2}" presName="rootComposite" presStyleCnt="0"/>
      <dgm:spPr/>
    </dgm:pt>
    <dgm:pt modelId="{FA6C6562-1DFE-45C9-8565-32E820C7CD57}" type="pres">
      <dgm:prSet presAssocID="{881A3FB5-D020-4E72-A5E4-85034A9F93C2}" presName="rootText" presStyleLbl="node3" presStyleIdx="0" presStyleCnt="2" custLinFactNeighborX="-25240" custLinFactNeighborY="18685">
        <dgm:presLayoutVars>
          <dgm:chPref val="3"/>
        </dgm:presLayoutVars>
      </dgm:prSet>
      <dgm:spPr/>
    </dgm:pt>
    <dgm:pt modelId="{B1CE675F-078B-4E35-B853-1E41C1C270C8}" type="pres">
      <dgm:prSet presAssocID="{881A3FB5-D020-4E72-A5E4-85034A9F93C2}" presName="rootConnector" presStyleLbl="node3" presStyleIdx="0" presStyleCnt="2"/>
      <dgm:spPr/>
    </dgm:pt>
    <dgm:pt modelId="{8887B7DB-11DC-453D-B70C-36BE04923C64}" type="pres">
      <dgm:prSet presAssocID="{881A3FB5-D020-4E72-A5E4-85034A9F93C2}" presName="hierChild4" presStyleCnt="0"/>
      <dgm:spPr/>
    </dgm:pt>
    <dgm:pt modelId="{BEA03BEF-6FCA-4D6E-AB19-F15AAB433B18}" type="pres">
      <dgm:prSet presAssocID="{881A3FB5-D020-4E72-A5E4-85034A9F93C2}" presName="hierChild5" presStyleCnt="0"/>
      <dgm:spPr/>
    </dgm:pt>
    <dgm:pt modelId="{2DA8393A-FD8F-4B98-99EE-8D962402B747}" type="pres">
      <dgm:prSet presAssocID="{F62584A8-6B99-4C55-9748-78F0BA60188F}" presName="hierChild5" presStyleCnt="0"/>
      <dgm:spPr/>
    </dgm:pt>
    <dgm:pt modelId="{F82D6F27-BDF5-4036-A7AB-205F74955C2E}" type="pres">
      <dgm:prSet presAssocID="{4A8EBAAB-8ED9-4B1E-9A55-B72F212EE63B}" presName="Name37" presStyleLbl="parChTrans1D2" presStyleIdx="1" presStyleCnt="4"/>
      <dgm:spPr/>
    </dgm:pt>
    <dgm:pt modelId="{8EA51897-617D-4768-BCF7-9C7688158590}" type="pres">
      <dgm:prSet presAssocID="{EBB36F60-0C29-4B96-A8AA-CFBD765326B6}" presName="hierRoot2" presStyleCnt="0">
        <dgm:presLayoutVars>
          <dgm:hierBranch val="init"/>
        </dgm:presLayoutVars>
      </dgm:prSet>
      <dgm:spPr/>
    </dgm:pt>
    <dgm:pt modelId="{26738D31-575D-4A70-9EE6-2F25FED47D66}" type="pres">
      <dgm:prSet presAssocID="{EBB36F60-0C29-4B96-A8AA-CFBD765326B6}" presName="rootComposite" presStyleCnt="0"/>
      <dgm:spPr/>
    </dgm:pt>
    <dgm:pt modelId="{E4361872-C0C2-46F7-917B-5336D2F24147}" type="pres">
      <dgm:prSet presAssocID="{EBB36F60-0C29-4B96-A8AA-CFBD765326B6}" presName="rootText" presStyleLbl="node2" presStyleIdx="1" presStyleCnt="4">
        <dgm:presLayoutVars>
          <dgm:chPref val="3"/>
        </dgm:presLayoutVars>
      </dgm:prSet>
      <dgm:spPr/>
    </dgm:pt>
    <dgm:pt modelId="{8E47BC44-FC09-4859-A66B-AD4371A3967B}" type="pres">
      <dgm:prSet presAssocID="{EBB36F60-0C29-4B96-A8AA-CFBD765326B6}" presName="rootConnector" presStyleLbl="node2" presStyleIdx="1" presStyleCnt="4"/>
      <dgm:spPr/>
    </dgm:pt>
    <dgm:pt modelId="{2FC1AB97-ED99-44E0-8C70-0AD1912B9135}" type="pres">
      <dgm:prSet presAssocID="{EBB36F60-0C29-4B96-A8AA-CFBD765326B6}" presName="hierChild4" presStyleCnt="0"/>
      <dgm:spPr/>
    </dgm:pt>
    <dgm:pt modelId="{A99BB11F-88EE-4680-9795-EDC018E361BD}" type="pres">
      <dgm:prSet presAssocID="{EBB36F60-0C29-4B96-A8AA-CFBD765326B6}" presName="hierChild5" presStyleCnt="0"/>
      <dgm:spPr/>
    </dgm:pt>
    <dgm:pt modelId="{34D076C2-4FA8-460E-856C-3EF526CBFB40}" type="pres">
      <dgm:prSet presAssocID="{E1B376F5-6343-479F-BAE6-B44B269473F6}" presName="Name37" presStyleLbl="parChTrans1D2" presStyleIdx="2" presStyleCnt="4"/>
      <dgm:spPr/>
    </dgm:pt>
    <dgm:pt modelId="{F7701DCD-72EE-48F2-991A-CFFD9E68E9A2}" type="pres">
      <dgm:prSet presAssocID="{374E2FB2-0A68-4CB3-AB6A-4095D47E12D0}" presName="hierRoot2" presStyleCnt="0">
        <dgm:presLayoutVars>
          <dgm:hierBranch val="init"/>
        </dgm:presLayoutVars>
      </dgm:prSet>
      <dgm:spPr/>
    </dgm:pt>
    <dgm:pt modelId="{2E0E95BF-5671-4B78-8FE2-56787424C527}" type="pres">
      <dgm:prSet presAssocID="{374E2FB2-0A68-4CB3-AB6A-4095D47E12D0}" presName="rootComposite" presStyleCnt="0"/>
      <dgm:spPr/>
    </dgm:pt>
    <dgm:pt modelId="{8BDBEEDC-247D-4E51-9B58-26E2EDE9C245}" type="pres">
      <dgm:prSet presAssocID="{374E2FB2-0A68-4CB3-AB6A-4095D47E12D0}" presName="rootText" presStyleLbl="node2" presStyleIdx="2" presStyleCnt="4">
        <dgm:presLayoutVars>
          <dgm:chPref val="3"/>
        </dgm:presLayoutVars>
      </dgm:prSet>
      <dgm:spPr/>
    </dgm:pt>
    <dgm:pt modelId="{C382343C-3205-40D4-A0F7-5779C6B38FA3}" type="pres">
      <dgm:prSet presAssocID="{374E2FB2-0A68-4CB3-AB6A-4095D47E12D0}" presName="rootConnector" presStyleLbl="node2" presStyleIdx="2" presStyleCnt="4"/>
      <dgm:spPr/>
    </dgm:pt>
    <dgm:pt modelId="{3018977D-A115-4F2A-9FD1-FACF19121C38}" type="pres">
      <dgm:prSet presAssocID="{374E2FB2-0A68-4CB3-AB6A-4095D47E12D0}" presName="hierChild4" presStyleCnt="0"/>
      <dgm:spPr/>
    </dgm:pt>
    <dgm:pt modelId="{DC646347-DC4E-439F-87A7-A09958B5C031}" type="pres">
      <dgm:prSet presAssocID="{C91C85D1-33A7-4DF8-9E89-70C28B92A8C2}" presName="Name37" presStyleLbl="parChTrans1D3" presStyleIdx="1" presStyleCnt="2"/>
      <dgm:spPr/>
    </dgm:pt>
    <dgm:pt modelId="{3CEC4F8B-4E4B-44CE-8FB1-46E2127AA7B6}" type="pres">
      <dgm:prSet presAssocID="{E4F002A8-468D-4181-85D9-1BBB4E28295B}" presName="hierRoot2" presStyleCnt="0">
        <dgm:presLayoutVars>
          <dgm:hierBranch val="init"/>
        </dgm:presLayoutVars>
      </dgm:prSet>
      <dgm:spPr/>
    </dgm:pt>
    <dgm:pt modelId="{436F1FA2-D85D-4719-BB81-D075600CE0EB}" type="pres">
      <dgm:prSet presAssocID="{E4F002A8-468D-4181-85D9-1BBB4E28295B}" presName="rootComposite" presStyleCnt="0"/>
      <dgm:spPr/>
    </dgm:pt>
    <dgm:pt modelId="{D753C9C9-A211-45FD-81D3-5915AC4D520B}" type="pres">
      <dgm:prSet presAssocID="{E4F002A8-468D-4181-85D9-1BBB4E28295B}" presName="rootText" presStyleLbl="node3" presStyleIdx="1" presStyleCnt="2" custScaleX="237073" custLinFactNeighborX="-97899" custLinFactNeighborY="13402">
        <dgm:presLayoutVars>
          <dgm:chPref val="3"/>
        </dgm:presLayoutVars>
      </dgm:prSet>
      <dgm:spPr/>
    </dgm:pt>
    <dgm:pt modelId="{756B0DE7-ACA0-4A81-9EDD-498B93FB2994}" type="pres">
      <dgm:prSet presAssocID="{E4F002A8-468D-4181-85D9-1BBB4E28295B}" presName="rootConnector" presStyleLbl="node3" presStyleIdx="1" presStyleCnt="2"/>
      <dgm:spPr/>
    </dgm:pt>
    <dgm:pt modelId="{E2EA6B8F-2648-43B6-A77E-3E4CECE93459}" type="pres">
      <dgm:prSet presAssocID="{E4F002A8-468D-4181-85D9-1BBB4E28295B}" presName="hierChild4" presStyleCnt="0"/>
      <dgm:spPr/>
    </dgm:pt>
    <dgm:pt modelId="{332DB183-9F60-4731-99F6-929B0A9DC68C}" type="pres">
      <dgm:prSet presAssocID="{E4F002A8-468D-4181-85D9-1BBB4E28295B}" presName="hierChild5" presStyleCnt="0"/>
      <dgm:spPr/>
    </dgm:pt>
    <dgm:pt modelId="{6A4AE606-ECF8-49A1-BA09-651DB2EF0986}" type="pres">
      <dgm:prSet presAssocID="{374E2FB2-0A68-4CB3-AB6A-4095D47E12D0}" presName="hierChild5" presStyleCnt="0"/>
      <dgm:spPr/>
    </dgm:pt>
    <dgm:pt modelId="{39CB3C45-30BA-4CEB-86B0-4E866D822696}" type="pres">
      <dgm:prSet presAssocID="{DE714678-EDD3-4883-B860-204690434355}" presName="Name37" presStyleLbl="parChTrans1D2" presStyleIdx="3" presStyleCnt="4"/>
      <dgm:spPr/>
    </dgm:pt>
    <dgm:pt modelId="{2D60CBC3-28C8-48C9-A137-D8C4EC001255}" type="pres">
      <dgm:prSet presAssocID="{45CC5EC8-A5B0-4167-A5C7-D14D18D1F6EF}" presName="hierRoot2" presStyleCnt="0">
        <dgm:presLayoutVars>
          <dgm:hierBranch val="init"/>
        </dgm:presLayoutVars>
      </dgm:prSet>
      <dgm:spPr/>
    </dgm:pt>
    <dgm:pt modelId="{9E16E1AB-B279-46A6-BDFC-D615EA9BA2D8}" type="pres">
      <dgm:prSet presAssocID="{45CC5EC8-A5B0-4167-A5C7-D14D18D1F6EF}" presName="rootComposite" presStyleCnt="0"/>
      <dgm:spPr/>
    </dgm:pt>
    <dgm:pt modelId="{EB5A2EF3-DF0C-410E-A8BB-DC466AFF887B}" type="pres">
      <dgm:prSet presAssocID="{45CC5EC8-A5B0-4167-A5C7-D14D18D1F6EF}" presName="rootText" presStyleLbl="node2" presStyleIdx="3" presStyleCnt="4">
        <dgm:presLayoutVars>
          <dgm:chPref val="3"/>
        </dgm:presLayoutVars>
      </dgm:prSet>
      <dgm:spPr/>
    </dgm:pt>
    <dgm:pt modelId="{1F9C4EF7-70A1-450D-9065-FE9F045975E2}" type="pres">
      <dgm:prSet presAssocID="{45CC5EC8-A5B0-4167-A5C7-D14D18D1F6EF}" presName="rootConnector" presStyleLbl="node2" presStyleIdx="3" presStyleCnt="4"/>
      <dgm:spPr/>
    </dgm:pt>
    <dgm:pt modelId="{D3A73BF2-9FC4-40E4-BFF8-0A1DB4E3DFD7}" type="pres">
      <dgm:prSet presAssocID="{45CC5EC8-A5B0-4167-A5C7-D14D18D1F6EF}" presName="hierChild4" presStyleCnt="0"/>
      <dgm:spPr/>
    </dgm:pt>
    <dgm:pt modelId="{1BC37418-F1FD-47A8-A9FE-4CBE403F4561}" type="pres">
      <dgm:prSet presAssocID="{45CC5EC8-A5B0-4167-A5C7-D14D18D1F6EF}" presName="hierChild5" presStyleCnt="0"/>
      <dgm:spPr/>
    </dgm:pt>
    <dgm:pt modelId="{E2C2F1E5-65DB-4304-9581-2F979CF4EEBD}" type="pres">
      <dgm:prSet presAssocID="{98C8C7D9-4AD3-4A69-83B2-3169EC6D9248}" presName="hierChild3" presStyleCnt="0"/>
      <dgm:spPr/>
    </dgm:pt>
  </dgm:ptLst>
  <dgm:cxnLst>
    <dgm:cxn modelId="{9753110C-F245-49F6-9611-9B0292A88E5D}" type="presOf" srcId="{E4F002A8-468D-4181-85D9-1BBB4E28295B}" destId="{756B0DE7-ACA0-4A81-9EDD-498B93FB2994}" srcOrd="1" destOrd="0" presId="urn:microsoft.com/office/officeart/2005/8/layout/orgChart1"/>
    <dgm:cxn modelId="{9A944C14-8722-4CBC-A24A-7AC1DADB72E0}" type="presOf" srcId="{C91C85D1-33A7-4DF8-9E89-70C28B92A8C2}" destId="{DC646347-DC4E-439F-87A7-A09958B5C031}" srcOrd="0" destOrd="0" presId="urn:microsoft.com/office/officeart/2005/8/layout/orgChart1"/>
    <dgm:cxn modelId="{E3EE0D1B-8439-4C72-BD49-47C3E77EAE3E}" srcId="{374E2FB2-0A68-4CB3-AB6A-4095D47E12D0}" destId="{E4F002A8-468D-4181-85D9-1BBB4E28295B}" srcOrd="0" destOrd="0" parTransId="{C91C85D1-33A7-4DF8-9E89-70C28B92A8C2}" sibTransId="{E6631E31-0383-4DED-B112-C207065371C5}"/>
    <dgm:cxn modelId="{7EB83420-6827-4519-A780-CB26400F8BD7}" srcId="{98C8C7D9-4AD3-4A69-83B2-3169EC6D9248}" destId="{374E2FB2-0A68-4CB3-AB6A-4095D47E12D0}" srcOrd="2" destOrd="0" parTransId="{E1B376F5-6343-479F-BAE6-B44B269473F6}" sibTransId="{418BBFD8-6BD7-40F8-BBF4-6AEAE8586E27}"/>
    <dgm:cxn modelId="{6AB33C22-98AD-4CC3-A155-CFCE06957757}" srcId="{F62584A8-6B99-4C55-9748-78F0BA60188F}" destId="{881A3FB5-D020-4E72-A5E4-85034A9F93C2}" srcOrd="0" destOrd="0" parTransId="{0F531DF6-CF94-4F41-BB06-48F5BA2B4049}" sibTransId="{A85540E4-FA06-4491-AD51-BCB5031D87BD}"/>
    <dgm:cxn modelId="{536E8E23-7D14-4DAC-BBBB-A870C397B397}" type="presOf" srcId="{EBB36F60-0C29-4B96-A8AA-CFBD765326B6}" destId="{E4361872-C0C2-46F7-917B-5336D2F24147}" srcOrd="0" destOrd="0" presId="urn:microsoft.com/office/officeart/2005/8/layout/orgChart1"/>
    <dgm:cxn modelId="{3AF0C228-C808-4638-AEEE-C37443B79C84}" type="presOf" srcId="{98C8C7D9-4AD3-4A69-83B2-3169EC6D9248}" destId="{ECA1F0ED-7613-4ED5-A02D-A26B5713C008}" srcOrd="0" destOrd="0" presId="urn:microsoft.com/office/officeart/2005/8/layout/orgChart1"/>
    <dgm:cxn modelId="{8517112A-9BEC-4203-B06C-2A456B7B7E17}" type="presOf" srcId="{881A3FB5-D020-4E72-A5E4-85034A9F93C2}" destId="{B1CE675F-078B-4E35-B853-1E41C1C270C8}" srcOrd="1" destOrd="0" presId="urn:microsoft.com/office/officeart/2005/8/layout/orgChart1"/>
    <dgm:cxn modelId="{37EEDC30-B669-474F-9CF2-6F004CC14DF4}" type="presOf" srcId="{0F531DF6-CF94-4F41-BB06-48F5BA2B4049}" destId="{66EB94F2-69DC-4A01-B324-F56393E0C194}" srcOrd="0" destOrd="0" presId="urn:microsoft.com/office/officeart/2005/8/layout/orgChart1"/>
    <dgm:cxn modelId="{DA553F3A-548F-4405-86A8-83B97834852E}" type="presOf" srcId="{4A8EBAAB-8ED9-4B1E-9A55-B72F212EE63B}" destId="{F82D6F27-BDF5-4036-A7AB-205F74955C2E}" srcOrd="0" destOrd="0" presId="urn:microsoft.com/office/officeart/2005/8/layout/orgChart1"/>
    <dgm:cxn modelId="{ADC1C53F-35BE-491C-82F1-AA51F802948E}" type="presOf" srcId="{45CC5EC8-A5B0-4167-A5C7-D14D18D1F6EF}" destId="{1F9C4EF7-70A1-450D-9065-FE9F045975E2}" srcOrd="1" destOrd="0" presId="urn:microsoft.com/office/officeart/2005/8/layout/orgChart1"/>
    <dgm:cxn modelId="{8FC0C444-FA3F-4E7B-AAEA-04560D26BC63}" type="presOf" srcId="{F62584A8-6B99-4C55-9748-78F0BA60188F}" destId="{58400E1F-45FD-4F73-8A2F-A0EE985DDA65}" srcOrd="1" destOrd="0" presId="urn:microsoft.com/office/officeart/2005/8/layout/orgChart1"/>
    <dgm:cxn modelId="{EFC5F24D-D5D7-4A23-BCA4-A0B0240F5358}" type="presOf" srcId="{E4F002A8-468D-4181-85D9-1BBB4E28295B}" destId="{D753C9C9-A211-45FD-81D3-5915AC4D520B}" srcOrd="0" destOrd="0" presId="urn:microsoft.com/office/officeart/2005/8/layout/orgChart1"/>
    <dgm:cxn modelId="{B5E3F558-0CB2-468C-82A6-331CE16580EC}" type="presOf" srcId="{EBB36F60-0C29-4B96-A8AA-CFBD765326B6}" destId="{8E47BC44-FC09-4859-A66B-AD4371A3967B}" srcOrd="1" destOrd="0" presId="urn:microsoft.com/office/officeart/2005/8/layout/orgChart1"/>
    <dgm:cxn modelId="{925AEB7B-3BE3-424F-BBAB-AFFB511B48D8}" type="presOf" srcId="{F62584A8-6B99-4C55-9748-78F0BA60188F}" destId="{69DBD10F-0158-438F-B960-0C39AE31151E}" srcOrd="0" destOrd="0" presId="urn:microsoft.com/office/officeart/2005/8/layout/orgChart1"/>
    <dgm:cxn modelId="{0519F87F-9221-4159-A053-F4943E7BBB09}" type="presOf" srcId="{24945FBC-99DC-425D-895A-0912C9AE2645}" destId="{1C8D45EE-4944-42F3-9B54-874539BEAC93}" srcOrd="0" destOrd="0" presId="urn:microsoft.com/office/officeart/2005/8/layout/orgChart1"/>
    <dgm:cxn modelId="{FFE33C91-D59D-4EF4-8570-A183AC70EF25}" type="presOf" srcId="{45CC5EC8-A5B0-4167-A5C7-D14D18D1F6EF}" destId="{EB5A2EF3-DF0C-410E-A8BB-DC466AFF887B}" srcOrd="0" destOrd="0" presId="urn:microsoft.com/office/officeart/2005/8/layout/orgChart1"/>
    <dgm:cxn modelId="{42B1689E-945A-4EBF-8AAF-ED2038C82EA4}" srcId="{98C8C7D9-4AD3-4A69-83B2-3169EC6D9248}" destId="{F62584A8-6B99-4C55-9748-78F0BA60188F}" srcOrd="0" destOrd="0" parTransId="{FF2785DA-5FD5-4F0E-A521-131EB89EA5F4}" sibTransId="{0C6050CD-777A-46BB-9602-E201FC2FEAF8}"/>
    <dgm:cxn modelId="{08F692AE-FCDB-4689-ADB7-C7E77F5089AC}" type="presOf" srcId="{98C8C7D9-4AD3-4A69-83B2-3169EC6D9248}" destId="{6D249AC8-888E-4B22-BF99-B5F6A1B15525}" srcOrd="1" destOrd="0" presId="urn:microsoft.com/office/officeart/2005/8/layout/orgChart1"/>
    <dgm:cxn modelId="{3C3238BB-7E80-436D-85E9-AD1E0A564367}" type="presOf" srcId="{881A3FB5-D020-4E72-A5E4-85034A9F93C2}" destId="{FA6C6562-1DFE-45C9-8565-32E820C7CD57}" srcOrd="0" destOrd="0" presId="urn:microsoft.com/office/officeart/2005/8/layout/orgChart1"/>
    <dgm:cxn modelId="{1A8696C2-7F6B-4D2F-83CA-C48F82CCBD99}" type="presOf" srcId="{374E2FB2-0A68-4CB3-AB6A-4095D47E12D0}" destId="{C382343C-3205-40D4-A0F7-5779C6B38FA3}" srcOrd="1" destOrd="0" presId="urn:microsoft.com/office/officeart/2005/8/layout/orgChart1"/>
    <dgm:cxn modelId="{5DD961C3-1139-4592-BC9C-623D91343766}" srcId="{98C8C7D9-4AD3-4A69-83B2-3169EC6D9248}" destId="{45CC5EC8-A5B0-4167-A5C7-D14D18D1F6EF}" srcOrd="3" destOrd="0" parTransId="{DE714678-EDD3-4883-B860-204690434355}" sibTransId="{52FFDF23-9FD4-4559-9D41-9A802A300D30}"/>
    <dgm:cxn modelId="{E94EA3C8-6C1D-451A-8C00-01A987A5C87F}" srcId="{98C8C7D9-4AD3-4A69-83B2-3169EC6D9248}" destId="{EBB36F60-0C29-4B96-A8AA-CFBD765326B6}" srcOrd="1" destOrd="0" parTransId="{4A8EBAAB-8ED9-4B1E-9A55-B72F212EE63B}" sibTransId="{68CEFCB6-6E5E-45AE-A3A8-6DF1EB8DCD3F}"/>
    <dgm:cxn modelId="{1574F5D0-7233-4310-BC32-D27B891F2B33}" type="presOf" srcId="{374E2FB2-0A68-4CB3-AB6A-4095D47E12D0}" destId="{8BDBEEDC-247D-4E51-9B58-26E2EDE9C245}" srcOrd="0" destOrd="0" presId="urn:microsoft.com/office/officeart/2005/8/layout/orgChart1"/>
    <dgm:cxn modelId="{0D58F6D8-C4CE-4EF9-807F-5CC29A41E38C}" type="presOf" srcId="{FF2785DA-5FD5-4F0E-A521-131EB89EA5F4}" destId="{77B758E1-536B-40FC-BAD7-3DC739597BDB}" srcOrd="0" destOrd="0" presId="urn:microsoft.com/office/officeart/2005/8/layout/orgChart1"/>
    <dgm:cxn modelId="{1CB864DE-B9A3-4534-944C-8E0C133271AA}" srcId="{24945FBC-99DC-425D-895A-0912C9AE2645}" destId="{98C8C7D9-4AD3-4A69-83B2-3169EC6D9248}" srcOrd="0" destOrd="0" parTransId="{46300C39-A587-4B0B-A7DB-EB002968C3C6}" sibTransId="{9F408FA5-1E91-431E-B205-7DEE349CFF1E}"/>
    <dgm:cxn modelId="{26B7F1E3-1E05-4E78-888F-26FDE8B442B2}" type="presOf" srcId="{E1B376F5-6343-479F-BAE6-B44B269473F6}" destId="{34D076C2-4FA8-460E-856C-3EF526CBFB40}" srcOrd="0" destOrd="0" presId="urn:microsoft.com/office/officeart/2005/8/layout/orgChart1"/>
    <dgm:cxn modelId="{0E2257E7-C8A4-4F18-A042-27701AD20A66}" type="presOf" srcId="{DE714678-EDD3-4883-B860-204690434355}" destId="{39CB3C45-30BA-4CEB-86B0-4E866D822696}" srcOrd="0" destOrd="0" presId="urn:microsoft.com/office/officeart/2005/8/layout/orgChart1"/>
    <dgm:cxn modelId="{25D987D3-091A-4A10-8AC7-C72C215FE308}" type="presParOf" srcId="{1C8D45EE-4944-42F3-9B54-874539BEAC93}" destId="{0C4C1D44-8415-4D00-B642-5FAF8AA7BD03}" srcOrd="0" destOrd="0" presId="urn:microsoft.com/office/officeart/2005/8/layout/orgChart1"/>
    <dgm:cxn modelId="{89DA30AB-C95E-44D9-8041-9DCB91559FE7}" type="presParOf" srcId="{0C4C1D44-8415-4D00-B642-5FAF8AA7BD03}" destId="{D92B37B2-7DBF-46C7-80FA-08F1A0ED153C}" srcOrd="0" destOrd="0" presId="urn:microsoft.com/office/officeart/2005/8/layout/orgChart1"/>
    <dgm:cxn modelId="{B7CB5BB0-6067-4B53-B1B2-3CE953F04F3C}" type="presParOf" srcId="{D92B37B2-7DBF-46C7-80FA-08F1A0ED153C}" destId="{ECA1F0ED-7613-4ED5-A02D-A26B5713C008}" srcOrd="0" destOrd="0" presId="urn:microsoft.com/office/officeart/2005/8/layout/orgChart1"/>
    <dgm:cxn modelId="{BE6AEE37-BFEC-438A-9E7E-A4124086192C}" type="presParOf" srcId="{D92B37B2-7DBF-46C7-80FA-08F1A0ED153C}" destId="{6D249AC8-888E-4B22-BF99-B5F6A1B15525}" srcOrd="1" destOrd="0" presId="urn:microsoft.com/office/officeart/2005/8/layout/orgChart1"/>
    <dgm:cxn modelId="{831BC4EE-D5D2-4965-8EF8-6D0E586383FE}" type="presParOf" srcId="{0C4C1D44-8415-4D00-B642-5FAF8AA7BD03}" destId="{CACCDBA5-1390-400D-9FC6-D4B4F675F709}" srcOrd="1" destOrd="0" presId="urn:microsoft.com/office/officeart/2005/8/layout/orgChart1"/>
    <dgm:cxn modelId="{554E7059-3194-4969-90CA-2E7FBE4E47E4}" type="presParOf" srcId="{CACCDBA5-1390-400D-9FC6-D4B4F675F709}" destId="{77B758E1-536B-40FC-BAD7-3DC739597BDB}" srcOrd="0" destOrd="0" presId="urn:microsoft.com/office/officeart/2005/8/layout/orgChart1"/>
    <dgm:cxn modelId="{3FB5FAF6-89D1-4ACB-8062-BE6A1674A3B1}" type="presParOf" srcId="{CACCDBA5-1390-400D-9FC6-D4B4F675F709}" destId="{0F79680D-3A9D-42D1-885C-3343F772EF66}" srcOrd="1" destOrd="0" presId="urn:microsoft.com/office/officeart/2005/8/layout/orgChart1"/>
    <dgm:cxn modelId="{1097701E-196F-4D1F-8069-8E218BF15325}" type="presParOf" srcId="{0F79680D-3A9D-42D1-885C-3343F772EF66}" destId="{A9F18647-B3BF-4496-B381-39C503E82177}" srcOrd="0" destOrd="0" presId="urn:microsoft.com/office/officeart/2005/8/layout/orgChart1"/>
    <dgm:cxn modelId="{DE1E7121-DEC2-491F-A072-BD1E0DB639C3}" type="presParOf" srcId="{A9F18647-B3BF-4496-B381-39C503E82177}" destId="{69DBD10F-0158-438F-B960-0C39AE31151E}" srcOrd="0" destOrd="0" presId="urn:microsoft.com/office/officeart/2005/8/layout/orgChart1"/>
    <dgm:cxn modelId="{517CEA2B-AE32-4A30-A8C0-2BF18E4F8814}" type="presParOf" srcId="{A9F18647-B3BF-4496-B381-39C503E82177}" destId="{58400E1F-45FD-4F73-8A2F-A0EE985DDA65}" srcOrd="1" destOrd="0" presId="urn:microsoft.com/office/officeart/2005/8/layout/orgChart1"/>
    <dgm:cxn modelId="{32C7454B-5404-4A27-B814-38E6784AC1A3}" type="presParOf" srcId="{0F79680D-3A9D-42D1-885C-3343F772EF66}" destId="{52DBD486-BE72-4004-ACA5-A47221F779A0}" srcOrd="1" destOrd="0" presId="urn:microsoft.com/office/officeart/2005/8/layout/orgChart1"/>
    <dgm:cxn modelId="{C66C5BBB-A4F2-46F3-B090-8CBF019C5FF3}" type="presParOf" srcId="{52DBD486-BE72-4004-ACA5-A47221F779A0}" destId="{66EB94F2-69DC-4A01-B324-F56393E0C194}" srcOrd="0" destOrd="0" presId="urn:microsoft.com/office/officeart/2005/8/layout/orgChart1"/>
    <dgm:cxn modelId="{35FF3434-E682-47D8-9365-3762EAD4EEE0}" type="presParOf" srcId="{52DBD486-BE72-4004-ACA5-A47221F779A0}" destId="{264F9434-4084-4048-A98B-864949E2E111}" srcOrd="1" destOrd="0" presId="urn:microsoft.com/office/officeart/2005/8/layout/orgChart1"/>
    <dgm:cxn modelId="{035FCB82-BD03-4685-A6F6-29156F7EE1E6}" type="presParOf" srcId="{264F9434-4084-4048-A98B-864949E2E111}" destId="{886D506B-B878-4049-9E55-D19AA89871FA}" srcOrd="0" destOrd="0" presId="urn:microsoft.com/office/officeart/2005/8/layout/orgChart1"/>
    <dgm:cxn modelId="{D504943F-7B1D-48A7-93FE-B58D329784AB}" type="presParOf" srcId="{886D506B-B878-4049-9E55-D19AA89871FA}" destId="{FA6C6562-1DFE-45C9-8565-32E820C7CD57}" srcOrd="0" destOrd="0" presId="urn:microsoft.com/office/officeart/2005/8/layout/orgChart1"/>
    <dgm:cxn modelId="{CB3269D2-D027-4083-809C-46C3DAA8080E}" type="presParOf" srcId="{886D506B-B878-4049-9E55-D19AA89871FA}" destId="{B1CE675F-078B-4E35-B853-1E41C1C270C8}" srcOrd="1" destOrd="0" presId="urn:microsoft.com/office/officeart/2005/8/layout/orgChart1"/>
    <dgm:cxn modelId="{19BC5BE8-9882-4354-B73A-631CB306DDFB}" type="presParOf" srcId="{264F9434-4084-4048-A98B-864949E2E111}" destId="{8887B7DB-11DC-453D-B70C-36BE04923C64}" srcOrd="1" destOrd="0" presId="urn:microsoft.com/office/officeart/2005/8/layout/orgChart1"/>
    <dgm:cxn modelId="{33BF1BC7-6A58-4C6F-B49E-B7A0385A841D}" type="presParOf" srcId="{264F9434-4084-4048-A98B-864949E2E111}" destId="{BEA03BEF-6FCA-4D6E-AB19-F15AAB433B18}" srcOrd="2" destOrd="0" presId="urn:microsoft.com/office/officeart/2005/8/layout/orgChart1"/>
    <dgm:cxn modelId="{6B30428F-2754-4EC3-8184-171E0C806127}" type="presParOf" srcId="{0F79680D-3A9D-42D1-885C-3343F772EF66}" destId="{2DA8393A-FD8F-4B98-99EE-8D962402B747}" srcOrd="2" destOrd="0" presId="urn:microsoft.com/office/officeart/2005/8/layout/orgChart1"/>
    <dgm:cxn modelId="{33421D16-553B-4449-A890-26E0A28659A8}" type="presParOf" srcId="{CACCDBA5-1390-400D-9FC6-D4B4F675F709}" destId="{F82D6F27-BDF5-4036-A7AB-205F74955C2E}" srcOrd="2" destOrd="0" presId="urn:microsoft.com/office/officeart/2005/8/layout/orgChart1"/>
    <dgm:cxn modelId="{535D03E8-CE9B-45A2-81AC-C1513916DDD3}" type="presParOf" srcId="{CACCDBA5-1390-400D-9FC6-D4B4F675F709}" destId="{8EA51897-617D-4768-BCF7-9C7688158590}" srcOrd="3" destOrd="0" presId="urn:microsoft.com/office/officeart/2005/8/layout/orgChart1"/>
    <dgm:cxn modelId="{BEEC1EFD-8B64-4427-909F-66E9D39E5E27}" type="presParOf" srcId="{8EA51897-617D-4768-BCF7-9C7688158590}" destId="{26738D31-575D-4A70-9EE6-2F25FED47D66}" srcOrd="0" destOrd="0" presId="urn:microsoft.com/office/officeart/2005/8/layout/orgChart1"/>
    <dgm:cxn modelId="{91ADB1DD-D09C-4374-A61F-93E9DB481290}" type="presParOf" srcId="{26738D31-575D-4A70-9EE6-2F25FED47D66}" destId="{E4361872-C0C2-46F7-917B-5336D2F24147}" srcOrd="0" destOrd="0" presId="urn:microsoft.com/office/officeart/2005/8/layout/orgChart1"/>
    <dgm:cxn modelId="{7D4DE97A-5AA2-4F0B-84F8-DC64D36DC8F3}" type="presParOf" srcId="{26738D31-575D-4A70-9EE6-2F25FED47D66}" destId="{8E47BC44-FC09-4859-A66B-AD4371A3967B}" srcOrd="1" destOrd="0" presId="urn:microsoft.com/office/officeart/2005/8/layout/orgChart1"/>
    <dgm:cxn modelId="{C636F8A1-D468-4ECC-A72C-F3F6CF29976D}" type="presParOf" srcId="{8EA51897-617D-4768-BCF7-9C7688158590}" destId="{2FC1AB97-ED99-44E0-8C70-0AD1912B9135}" srcOrd="1" destOrd="0" presId="urn:microsoft.com/office/officeart/2005/8/layout/orgChart1"/>
    <dgm:cxn modelId="{971A7F92-B3A9-437B-9940-588A47A686CD}" type="presParOf" srcId="{8EA51897-617D-4768-BCF7-9C7688158590}" destId="{A99BB11F-88EE-4680-9795-EDC018E361BD}" srcOrd="2" destOrd="0" presId="urn:microsoft.com/office/officeart/2005/8/layout/orgChart1"/>
    <dgm:cxn modelId="{460CCDA2-6EEB-451D-9A8B-9321770B4CF7}" type="presParOf" srcId="{CACCDBA5-1390-400D-9FC6-D4B4F675F709}" destId="{34D076C2-4FA8-460E-856C-3EF526CBFB40}" srcOrd="4" destOrd="0" presId="urn:microsoft.com/office/officeart/2005/8/layout/orgChart1"/>
    <dgm:cxn modelId="{18EF1827-F54A-4CC2-BE3B-8743D8EF2DBF}" type="presParOf" srcId="{CACCDBA5-1390-400D-9FC6-D4B4F675F709}" destId="{F7701DCD-72EE-48F2-991A-CFFD9E68E9A2}" srcOrd="5" destOrd="0" presId="urn:microsoft.com/office/officeart/2005/8/layout/orgChart1"/>
    <dgm:cxn modelId="{385A2B6C-85DA-4B52-9F0E-68DE8AF7061F}" type="presParOf" srcId="{F7701DCD-72EE-48F2-991A-CFFD9E68E9A2}" destId="{2E0E95BF-5671-4B78-8FE2-56787424C527}" srcOrd="0" destOrd="0" presId="urn:microsoft.com/office/officeart/2005/8/layout/orgChart1"/>
    <dgm:cxn modelId="{9FE9D853-E7E3-4506-8DE1-D14D7C231686}" type="presParOf" srcId="{2E0E95BF-5671-4B78-8FE2-56787424C527}" destId="{8BDBEEDC-247D-4E51-9B58-26E2EDE9C245}" srcOrd="0" destOrd="0" presId="urn:microsoft.com/office/officeart/2005/8/layout/orgChart1"/>
    <dgm:cxn modelId="{DE752EFE-026D-4838-8440-E6CE9DE52F06}" type="presParOf" srcId="{2E0E95BF-5671-4B78-8FE2-56787424C527}" destId="{C382343C-3205-40D4-A0F7-5779C6B38FA3}" srcOrd="1" destOrd="0" presId="urn:microsoft.com/office/officeart/2005/8/layout/orgChart1"/>
    <dgm:cxn modelId="{F523A534-5127-41D4-9B49-4C28C2BB4D9D}" type="presParOf" srcId="{F7701DCD-72EE-48F2-991A-CFFD9E68E9A2}" destId="{3018977D-A115-4F2A-9FD1-FACF19121C38}" srcOrd="1" destOrd="0" presId="urn:microsoft.com/office/officeart/2005/8/layout/orgChart1"/>
    <dgm:cxn modelId="{B7F44B03-75E9-4139-B4E1-4D5BC388E8A6}" type="presParOf" srcId="{3018977D-A115-4F2A-9FD1-FACF19121C38}" destId="{DC646347-DC4E-439F-87A7-A09958B5C031}" srcOrd="0" destOrd="0" presId="urn:microsoft.com/office/officeart/2005/8/layout/orgChart1"/>
    <dgm:cxn modelId="{D90C1EDD-08C7-4639-96DF-B1E29C19D9B9}" type="presParOf" srcId="{3018977D-A115-4F2A-9FD1-FACF19121C38}" destId="{3CEC4F8B-4E4B-44CE-8FB1-46E2127AA7B6}" srcOrd="1" destOrd="0" presId="urn:microsoft.com/office/officeart/2005/8/layout/orgChart1"/>
    <dgm:cxn modelId="{4781C116-DF89-48C4-9A41-C059A4E3B6EB}" type="presParOf" srcId="{3CEC4F8B-4E4B-44CE-8FB1-46E2127AA7B6}" destId="{436F1FA2-D85D-4719-BB81-D075600CE0EB}" srcOrd="0" destOrd="0" presId="urn:microsoft.com/office/officeart/2005/8/layout/orgChart1"/>
    <dgm:cxn modelId="{D8AF374C-E580-4A97-B6CB-73F5DE8B6542}" type="presParOf" srcId="{436F1FA2-D85D-4719-BB81-D075600CE0EB}" destId="{D753C9C9-A211-45FD-81D3-5915AC4D520B}" srcOrd="0" destOrd="0" presId="urn:microsoft.com/office/officeart/2005/8/layout/orgChart1"/>
    <dgm:cxn modelId="{CCD52AB5-EF2D-4D20-98EC-DE73987F107C}" type="presParOf" srcId="{436F1FA2-D85D-4719-BB81-D075600CE0EB}" destId="{756B0DE7-ACA0-4A81-9EDD-498B93FB2994}" srcOrd="1" destOrd="0" presId="urn:microsoft.com/office/officeart/2005/8/layout/orgChart1"/>
    <dgm:cxn modelId="{24F8E883-1517-45F7-BE62-D197185E29E7}" type="presParOf" srcId="{3CEC4F8B-4E4B-44CE-8FB1-46E2127AA7B6}" destId="{E2EA6B8F-2648-43B6-A77E-3E4CECE93459}" srcOrd="1" destOrd="0" presId="urn:microsoft.com/office/officeart/2005/8/layout/orgChart1"/>
    <dgm:cxn modelId="{CA9816BE-967C-417B-A386-B8893638DB53}" type="presParOf" srcId="{3CEC4F8B-4E4B-44CE-8FB1-46E2127AA7B6}" destId="{332DB183-9F60-4731-99F6-929B0A9DC68C}" srcOrd="2" destOrd="0" presId="urn:microsoft.com/office/officeart/2005/8/layout/orgChart1"/>
    <dgm:cxn modelId="{249FB7D6-BC07-458A-8AE3-60D3381041DD}" type="presParOf" srcId="{F7701DCD-72EE-48F2-991A-CFFD9E68E9A2}" destId="{6A4AE606-ECF8-49A1-BA09-651DB2EF0986}" srcOrd="2" destOrd="0" presId="urn:microsoft.com/office/officeart/2005/8/layout/orgChart1"/>
    <dgm:cxn modelId="{EBADFB84-D370-4782-854B-94F0735AE83E}" type="presParOf" srcId="{CACCDBA5-1390-400D-9FC6-D4B4F675F709}" destId="{39CB3C45-30BA-4CEB-86B0-4E866D822696}" srcOrd="6" destOrd="0" presId="urn:microsoft.com/office/officeart/2005/8/layout/orgChart1"/>
    <dgm:cxn modelId="{8E2C3528-B63B-4C93-A911-623858EF61D5}" type="presParOf" srcId="{CACCDBA5-1390-400D-9FC6-D4B4F675F709}" destId="{2D60CBC3-28C8-48C9-A137-D8C4EC001255}" srcOrd="7" destOrd="0" presId="urn:microsoft.com/office/officeart/2005/8/layout/orgChart1"/>
    <dgm:cxn modelId="{1DA76827-3CF7-417B-A338-DAD1C80729F5}" type="presParOf" srcId="{2D60CBC3-28C8-48C9-A137-D8C4EC001255}" destId="{9E16E1AB-B279-46A6-BDFC-D615EA9BA2D8}" srcOrd="0" destOrd="0" presId="urn:microsoft.com/office/officeart/2005/8/layout/orgChart1"/>
    <dgm:cxn modelId="{A4814497-4F3C-4F0B-BFB3-4F41BC50DDE0}" type="presParOf" srcId="{9E16E1AB-B279-46A6-BDFC-D615EA9BA2D8}" destId="{EB5A2EF3-DF0C-410E-A8BB-DC466AFF887B}" srcOrd="0" destOrd="0" presId="urn:microsoft.com/office/officeart/2005/8/layout/orgChart1"/>
    <dgm:cxn modelId="{D9761099-766C-477A-B18E-109787919813}" type="presParOf" srcId="{9E16E1AB-B279-46A6-BDFC-D615EA9BA2D8}" destId="{1F9C4EF7-70A1-450D-9065-FE9F045975E2}" srcOrd="1" destOrd="0" presId="urn:microsoft.com/office/officeart/2005/8/layout/orgChart1"/>
    <dgm:cxn modelId="{0AD6D7B5-179E-42AF-972A-B0419605494E}" type="presParOf" srcId="{2D60CBC3-28C8-48C9-A137-D8C4EC001255}" destId="{D3A73BF2-9FC4-40E4-BFF8-0A1DB4E3DFD7}" srcOrd="1" destOrd="0" presId="urn:microsoft.com/office/officeart/2005/8/layout/orgChart1"/>
    <dgm:cxn modelId="{662A66DE-30F8-4C96-A833-EFBE74EF62FA}" type="presParOf" srcId="{2D60CBC3-28C8-48C9-A137-D8C4EC001255}" destId="{1BC37418-F1FD-47A8-A9FE-4CBE403F4561}" srcOrd="2" destOrd="0" presId="urn:microsoft.com/office/officeart/2005/8/layout/orgChart1"/>
    <dgm:cxn modelId="{5235C66A-59B3-426E-8015-4DD2409E6599}" type="presParOf" srcId="{0C4C1D44-8415-4D00-B642-5FAF8AA7BD03}" destId="{E2C2F1E5-65DB-4304-9581-2F979CF4EEBD}"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6781C0-F27F-4ED4-9E49-35E0873B03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CBCC36E-1FAC-4A85-8841-184B904CCF8F}">
      <dgm:prSet phldrT="[Text]"/>
      <dgm:spPr/>
      <dgm:t>
        <a:bodyPr/>
        <a:lstStyle/>
        <a:p>
          <a:r>
            <a:rPr lang="ru-RU" dirty="0"/>
            <a:t>Просмотреть каталог навыков/программ</a:t>
          </a:r>
          <a:endParaRPr lang="en-US" dirty="0"/>
        </a:p>
      </dgm:t>
    </dgm:pt>
    <dgm:pt modelId="{60BD7FEB-6941-4A15-A908-A66DE82E4D98}" type="parTrans" cxnId="{3B0FD832-4E18-4444-A31D-4FE68EDC3DD2}">
      <dgm:prSet/>
      <dgm:spPr/>
      <dgm:t>
        <a:bodyPr/>
        <a:lstStyle/>
        <a:p>
          <a:endParaRPr lang="en-US"/>
        </a:p>
      </dgm:t>
    </dgm:pt>
    <dgm:pt modelId="{63241777-E323-4268-8FCC-06E820BB22A9}" type="sibTrans" cxnId="{3B0FD832-4E18-4444-A31D-4FE68EDC3DD2}">
      <dgm:prSet/>
      <dgm:spPr/>
      <dgm:t>
        <a:bodyPr/>
        <a:lstStyle/>
        <a:p>
          <a:endParaRPr lang="en-US"/>
        </a:p>
      </dgm:t>
    </dgm:pt>
    <dgm:pt modelId="{71A63E99-7FFF-4730-A787-E6DD66100162}">
      <dgm:prSet phldrT="[Text]"/>
      <dgm:spPr/>
      <dgm:t>
        <a:bodyPr/>
        <a:lstStyle/>
        <a:p>
          <a:r>
            <a:rPr lang="ru-RU" dirty="0"/>
            <a:t>Свяжитесь с учебным заведением по имеющимся предложения</a:t>
          </a:r>
          <a:endParaRPr lang="en-US" dirty="0"/>
        </a:p>
      </dgm:t>
    </dgm:pt>
    <dgm:pt modelId="{0FBBCB24-8093-4334-82A6-750F01842475}" type="parTrans" cxnId="{2EC76530-0425-40F8-8DAD-A158209B3004}">
      <dgm:prSet/>
      <dgm:spPr/>
      <dgm:t>
        <a:bodyPr/>
        <a:lstStyle/>
        <a:p>
          <a:endParaRPr lang="en-US"/>
        </a:p>
      </dgm:t>
    </dgm:pt>
    <dgm:pt modelId="{C216B42C-C373-45ED-BAD0-22F27DB5E05B}" type="sibTrans" cxnId="{2EC76530-0425-40F8-8DAD-A158209B3004}">
      <dgm:prSet/>
      <dgm:spPr/>
      <dgm:t>
        <a:bodyPr/>
        <a:lstStyle/>
        <a:p>
          <a:endParaRPr lang="en-US"/>
        </a:p>
      </dgm:t>
    </dgm:pt>
    <dgm:pt modelId="{F6667F12-6C27-477A-8178-A90C8DC01D81}">
      <dgm:prSet phldrT="[Text]" custT="1"/>
      <dgm:spPr/>
      <dgm:t>
        <a:bodyPr/>
        <a:lstStyle/>
        <a:p>
          <a:r>
            <a:rPr lang="ru-RU" sz="1100" dirty="0"/>
            <a:t>Подать заявку онлайн                 подписание контракта</a:t>
          </a:r>
          <a:endParaRPr lang="en-US" sz="1100" dirty="0"/>
        </a:p>
      </dgm:t>
    </dgm:pt>
    <dgm:pt modelId="{29D2416E-C593-4898-8B0E-3D987C514FF0}" type="parTrans" cxnId="{C22EDC5F-15B3-4CD9-A0E3-ADEF43F32FD4}">
      <dgm:prSet/>
      <dgm:spPr/>
      <dgm:t>
        <a:bodyPr/>
        <a:lstStyle/>
        <a:p>
          <a:endParaRPr lang="en-US"/>
        </a:p>
      </dgm:t>
    </dgm:pt>
    <dgm:pt modelId="{7ECF0202-8D4D-49B0-B07B-63C36FB9CE87}" type="sibTrans" cxnId="{C22EDC5F-15B3-4CD9-A0E3-ADEF43F32FD4}">
      <dgm:prSet/>
      <dgm:spPr/>
      <dgm:t>
        <a:bodyPr/>
        <a:lstStyle/>
        <a:p>
          <a:endParaRPr lang="en-US"/>
        </a:p>
      </dgm:t>
    </dgm:pt>
    <dgm:pt modelId="{A34CC1EC-5B9D-4B90-A0E1-298A94A1417A}">
      <dgm:prSet custT="1"/>
      <dgm:spPr/>
      <dgm:t>
        <a:bodyPr/>
        <a:lstStyle/>
        <a:p>
          <a:r>
            <a:rPr lang="ru-RU" sz="1200" dirty="0"/>
            <a:t>Запросить профориентацию и информирование</a:t>
          </a:r>
          <a:endParaRPr lang="en-US" sz="1200" dirty="0"/>
        </a:p>
      </dgm:t>
    </dgm:pt>
    <dgm:pt modelId="{397CB3A7-E17D-4581-BC91-FE88FCD0C110}" type="parTrans" cxnId="{C8CD2CB0-ACCB-4305-A34B-055C0B5D3393}">
      <dgm:prSet/>
      <dgm:spPr/>
      <dgm:t>
        <a:bodyPr/>
        <a:lstStyle/>
        <a:p>
          <a:endParaRPr lang="en-US"/>
        </a:p>
      </dgm:t>
    </dgm:pt>
    <dgm:pt modelId="{B790CB4B-F7C8-4CA8-BF24-D47D330E404D}" type="sibTrans" cxnId="{C8CD2CB0-ACCB-4305-A34B-055C0B5D3393}">
      <dgm:prSet/>
      <dgm:spPr/>
      <dgm:t>
        <a:bodyPr/>
        <a:lstStyle/>
        <a:p>
          <a:endParaRPr lang="en-US"/>
        </a:p>
      </dgm:t>
    </dgm:pt>
    <dgm:pt modelId="{59B98525-5D4C-44B4-985A-D05B6E128D7F}" type="pres">
      <dgm:prSet presAssocID="{0F6781C0-F27F-4ED4-9E49-35E0873B0318}" presName="linear" presStyleCnt="0">
        <dgm:presLayoutVars>
          <dgm:dir/>
          <dgm:animLvl val="lvl"/>
          <dgm:resizeHandles val="exact"/>
        </dgm:presLayoutVars>
      </dgm:prSet>
      <dgm:spPr/>
    </dgm:pt>
    <dgm:pt modelId="{3E9CC725-1E88-4A76-8DBC-ECB660C2F907}" type="pres">
      <dgm:prSet presAssocID="{DCBCC36E-1FAC-4A85-8841-184B904CCF8F}" presName="parentLin" presStyleCnt="0"/>
      <dgm:spPr/>
    </dgm:pt>
    <dgm:pt modelId="{25ECEDA4-0E2E-4633-AAD4-FBA08646966A}" type="pres">
      <dgm:prSet presAssocID="{DCBCC36E-1FAC-4A85-8841-184B904CCF8F}" presName="parentLeftMargin" presStyleLbl="node1" presStyleIdx="0" presStyleCnt="4"/>
      <dgm:spPr/>
    </dgm:pt>
    <dgm:pt modelId="{EC6FD338-9A5D-4C85-AF01-2DE34A44EC48}" type="pres">
      <dgm:prSet presAssocID="{DCBCC36E-1FAC-4A85-8841-184B904CCF8F}" presName="parentText" presStyleLbl="node1" presStyleIdx="0" presStyleCnt="4" custLinFactY="-86856" custLinFactNeighborX="-100000" custLinFactNeighborY="-100000">
        <dgm:presLayoutVars>
          <dgm:chMax val="0"/>
          <dgm:bulletEnabled val="1"/>
        </dgm:presLayoutVars>
      </dgm:prSet>
      <dgm:spPr/>
    </dgm:pt>
    <dgm:pt modelId="{6406C049-3667-488B-B3B5-87B33E6A832E}" type="pres">
      <dgm:prSet presAssocID="{DCBCC36E-1FAC-4A85-8841-184B904CCF8F}" presName="negativeSpace" presStyleCnt="0"/>
      <dgm:spPr/>
    </dgm:pt>
    <dgm:pt modelId="{B7C556D7-06DE-4A0B-96EA-6D0704418896}" type="pres">
      <dgm:prSet presAssocID="{DCBCC36E-1FAC-4A85-8841-184B904CCF8F}" presName="childText" presStyleLbl="conFgAcc1" presStyleIdx="0" presStyleCnt="4" custLinFactY="-200000" custLinFactNeighborY="-265833">
        <dgm:presLayoutVars>
          <dgm:bulletEnabled val="1"/>
        </dgm:presLayoutVars>
      </dgm:prSet>
      <dgm:spPr/>
    </dgm:pt>
    <dgm:pt modelId="{EF026BEC-22A3-4D6A-B544-56BD313646EB}" type="pres">
      <dgm:prSet presAssocID="{63241777-E323-4268-8FCC-06E820BB22A9}" presName="spaceBetweenRectangles" presStyleCnt="0"/>
      <dgm:spPr/>
    </dgm:pt>
    <dgm:pt modelId="{61767CE2-7E7E-49FB-8450-4D7D1D356EE7}" type="pres">
      <dgm:prSet presAssocID="{A34CC1EC-5B9D-4B90-A0E1-298A94A1417A}" presName="parentLin" presStyleCnt="0"/>
      <dgm:spPr/>
    </dgm:pt>
    <dgm:pt modelId="{B9354F50-BEEF-4E93-A0EE-25936B3984D1}" type="pres">
      <dgm:prSet presAssocID="{A34CC1EC-5B9D-4B90-A0E1-298A94A1417A}" presName="parentLeftMargin" presStyleLbl="node1" presStyleIdx="0" presStyleCnt="4"/>
      <dgm:spPr/>
    </dgm:pt>
    <dgm:pt modelId="{9A7BA8D0-0450-4C8F-B0C2-67338298C450}" type="pres">
      <dgm:prSet presAssocID="{A34CC1EC-5B9D-4B90-A0E1-298A94A1417A}" presName="parentText" presStyleLbl="node1" presStyleIdx="1" presStyleCnt="4" custLinFactNeighborX="-99850" custLinFactNeighborY="-78674">
        <dgm:presLayoutVars>
          <dgm:chMax val="0"/>
          <dgm:bulletEnabled val="1"/>
        </dgm:presLayoutVars>
      </dgm:prSet>
      <dgm:spPr/>
    </dgm:pt>
    <dgm:pt modelId="{77B869FE-1D5E-4007-98D7-AF21FE85C6C0}" type="pres">
      <dgm:prSet presAssocID="{A34CC1EC-5B9D-4B90-A0E1-298A94A1417A}" presName="negativeSpace" presStyleCnt="0"/>
      <dgm:spPr/>
    </dgm:pt>
    <dgm:pt modelId="{E709D967-9B37-4F97-BB75-92FB141FDF6C}" type="pres">
      <dgm:prSet presAssocID="{A34CC1EC-5B9D-4B90-A0E1-298A94A1417A}" presName="childText" presStyleLbl="conFgAcc1" presStyleIdx="1" presStyleCnt="4" custLinFactY="-100000" custLinFactNeighborX="-422" custLinFactNeighborY="-102754">
        <dgm:presLayoutVars>
          <dgm:bulletEnabled val="1"/>
        </dgm:presLayoutVars>
      </dgm:prSet>
      <dgm:spPr/>
    </dgm:pt>
    <dgm:pt modelId="{7C18E095-0949-40F2-929D-299DF25F8F8F}" type="pres">
      <dgm:prSet presAssocID="{B790CB4B-F7C8-4CA8-BF24-D47D330E404D}" presName="spaceBetweenRectangles" presStyleCnt="0"/>
      <dgm:spPr/>
    </dgm:pt>
    <dgm:pt modelId="{6F94DFBE-9D62-4DF7-8992-02C34B050759}" type="pres">
      <dgm:prSet presAssocID="{71A63E99-7FFF-4730-A787-E6DD66100162}" presName="parentLin" presStyleCnt="0"/>
      <dgm:spPr/>
    </dgm:pt>
    <dgm:pt modelId="{612C614B-5DF2-420B-AE30-4F6ED402E155}" type="pres">
      <dgm:prSet presAssocID="{71A63E99-7FFF-4730-A787-E6DD66100162}" presName="parentLeftMargin" presStyleLbl="node1" presStyleIdx="1" presStyleCnt="4"/>
      <dgm:spPr/>
    </dgm:pt>
    <dgm:pt modelId="{1A528B7D-B7E8-4E20-B602-8377E5AD02E2}" type="pres">
      <dgm:prSet presAssocID="{71A63E99-7FFF-4730-A787-E6DD66100162}" presName="parentText" presStyleLbl="node1" presStyleIdx="2" presStyleCnt="4" custLinFactNeighborX="-100000" custLinFactNeighborY="24041">
        <dgm:presLayoutVars>
          <dgm:chMax val="0"/>
          <dgm:bulletEnabled val="1"/>
        </dgm:presLayoutVars>
      </dgm:prSet>
      <dgm:spPr/>
    </dgm:pt>
    <dgm:pt modelId="{643EB798-B6A3-4B62-8942-1345DD3059E2}" type="pres">
      <dgm:prSet presAssocID="{71A63E99-7FFF-4730-A787-E6DD66100162}" presName="negativeSpace" presStyleCnt="0"/>
      <dgm:spPr/>
    </dgm:pt>
    <dgm:pt modelId="{FD2464DB-2425-4D4A-95A9-81544B3F7A61}" type="pres">
      <dgm:prSet presAssocID="{71A63E99-7FFF-4730-A787-E6DD66100162}" presName="childText" presStyleLbl="conFgAcc1" presStyleIdx="2" presStyleCnt="4">
        <dgm:presLayoutVars>
          <dgm:bulletEnabled val="1"/>
        </dgm:presLayoutVars>
      </dgm:prSet>
      <dgm:spPr/>
    </dgm:pt>
    <dgm:pt modelId="{5DF1FAB1-AE2C-4E9B-A72A-5B21A0CA4175}" type="pres">
      <dgm:prSet presAssocID="{C216B42C-C373-45ED-BAD0-22F27DB5E05B}" presName="spaceBetweenRectangles" presStyleCnt="0"/>
      <dgm:spPr/>
    </dgm:pt>
    <dgm:pt modelId="{81BC0199-2021-4B59-85B0-D88FEE9282DC}" type="pres">
      <dgm:prSet presAssocID="{F6667F12-6C27-477A-8178-A90C8DC01D81}" presName="parentLin" presStyleCnt="0"/>
      <dgm:spPr/>
    </dgm:pt>
    <dgm:pt modelId="{5393AD3D-DDCA-40D2-98C9-038EE3644325}" type="pres">
      <dgm:prSet presAssocID="{F6667F12-6C27-477A-8178-A90C8DC01D81}" presName="parentLeftMargin" presStyleLbl="node1" presStyleIdx="2" presStyleCnt="4"/>
      <dgm:spPr/>
    </dgm:pt>
    <dgm:pt modelId="{43E162A0-469D-4DE5-8470-836469C5B530}" type="pres">
      <dgm:prSet presAssocID="{F6667F12-6C27-477A-8178-A90C8DC01D81}" presName="parentText" presStyleLbl="node1" presStyleIdx="3" presStyleCnt="4" custLinFactY="26781" custLinFactNeighborX="-100000" custLinFactNeighborY="100000">
        <dgm:presLayoutVars>
          <dgm:chMax val="0"/>
          <dgm:bulletEnabled val="1"/>
        </dgm:presLayoutVars>
      </dgm:prSet>
      <dgm:spPr/>
    </dgm:pt>
    <dgm:pt modelId="{E488B31B-342F-4FD4-AC04-D58006481583}" type="pres">
      <dgm:prSet presAssocID="{F6667F12-6C27-477A-8178-A90C8DC01D81}" presName="negativeSpace" presStyleCnt="0"/>
      <dgm:spPr/>
    </dgm:pt>
    <dgm:pt modelId="{D8C1048C-4AFA-4033-8656-DC769D505697}" type="pres">
      <dgm:prSet presAssocID="{F6667F12-6C27-477A-8178-A90C8DC01D81}" presName="childText" presStyleLbl="conFgAcc1" presStyleIdx="3" presStyleCnt="4" custLinFactY="37481" custLinFactNeighborX="3408" custLinFactNeighborY="100000">
        <dgm:presLayoutVars>
          <dgm:bulletEnabled val="1"/>
        </dgm:presLayoutVars>
      </dgm:prSet>
      <dgm:spPr/>
    </dgm:pt>
  </dgm:ptLst>
  <dgm:cxnLst>
    <dgm:cxn modelId="{B8FAF70F-CF5F-4DDF-B1D5-CE617D38C1BA}" type="presOf" srcId="{71A63E99-7FFF-4730-A787-E6DD66100162}" destId="{612C614B-5DF2-420B-AE30-4F6ED402E155}" srcOrd="0" destOrd="0" presId="urn:microsoft.com/office/officeart/2005/8/layout/list1"/>
    <dgm:cxn modelId="{2EC76530-0425-40F8-8DAD-A158209B3004}" srcId="{0F6781C0-F27F-4ED4-9E49-35E0873B0318}" destId="{71A63E99-7FFF-4730-A787-E6DD66100162}" srcOrd="2" destOrd="0" parTransId="{0FBBCB24-8093-4334-82A6-750F01842475}" sibTransId="{C216B42C-C373-45ED-BAD0-22F27DB5E05B}"/>
    <dgm:cxn modelId="{3B0FD832-4E18-4444-A31D-4FE68EDC3DD2}" srcId="{0F6781C0-F27F-4ED4-9E49-35E0873B0318}" destId="{DCBCC36E-1FAC-4A85-8841-184B904CCF8F}" srcOrd="0" destOrd="0" parTransId="{60BD7FEB-6941-4A15-A908-A66DE82E4D98}" sibTransId="{63241777-E323-4268-8FCC-06E820BB22A9}"/>
    <dgm:cxn modelId="{C22EDC5F-15B3-4CD9-A0E3-ADEF43F32FD4}" srcId="{0F6781C0-F27F-4ED4-9E49-35E0873B0318}" destId="{F6667F12-6C27-477A-8178-A90C8DC01D81}" srcOrd="3" destOrd="0" parTransId="{29D2416E-C593-4898-8B0E-3D987C514FF0}" sibTransId="{7ECF0202-8D4D-49B0-B07B-63C36FB9CE87}"/>
    <dgm:cxn modelId="{B8CCF24A-1237-4A35-964B-ABF4AD111DB8}" type="presOf" srcId="{A34CC1EC-5B9D-4B90-A0E1-298A94A1417A}" destId="{9A7BA8D0-0450-4C8F-B0C2-67338298C450}" srcOrd="1" destOrd="0" presId="urn:microsoft.com/office/officeart/2005/8/layout/list1"/>
    <dgm:cxn modelId="{0C310F51-37A5-406D-8C3D-F1B7BB89C090}" type="presOf" srcId="{F6667F12-6C27-477A-8178-A90C8DC01D81}" destId="{43E162A0-469D-4DE5-8470-836469C5B530}" srcOrd="1" destOrd="0" presId="urn:microsoft.com/office/officeart/2005/8/layout/list1"/>
    <dgm:cxn modelId="{28B9CC72-7969-4061-8B7A-33C873FB9846}" type="presOf" srcId="{DCBCC36E-1FAC-4A85-8841-184B904CCF8F}" destId="{EC6FD338-9A5D-4C85-AF01-2DE34A44EC48}" srcOrd="1" destOrd="0" presId="urn:microsoft.com/office/officeart/2005/8/layout/list1"/>
    <dgm:cxn modelId="{EE2ED67F-A4CF-43BA-A4F7-2A4DCEF8AA0C}" type="presOf" srcId="{A34CC1EC-5B9D-4B90-A0E1-298A94A1417A}" destId="{B9354F50-BEEF-4E93-A0EE-25936B3984D1}" srcOrd="0" destOrd="0" presId="urn:microsoft.com/office/officeart/2005/8/layout/list1"/>
    <dgm:cxn modelId="{30C3CC95-462E-4EEB-B392-86FC24B45E87}" type="presOf" srcId="{0F6781C0-F27F-4ED4-9E49-35E0873B0318}" destId="{59B98525-5D4C-44B4-985A-D05B6E128D7F}" srcOrd="0" destOrd="0" presId="urn:microsoft.com/office/officeart/2005/8/layout/list1"/>
    <dgm:cxn modelId="{C8CD2CB0-ACCB-4305-A34B-055C0B5D3393}" srcId="{0F6781C0-F27F-4ED4-9E49-35E0873B0318}" destId="{A34CC1EC-5B9D-4B90-A0E1-298A94A1417A}" srcOrd="1" destOrd="0" parTransId="{397CB3A7-E17D-4581-BC91-FE88FCD0C110}" sibTransId="{B790CB4B-F7C8-4CA8-BF24-D47D330E404D}"/>
    <dgm:cxn modelId="{220755E5-A7CC-4564-A2B0-9D6F1128F110}" type="presOf" srcId="{DCBCC36E-1FAC-4A85-8841-184B904CCF8F}" destId="{25ECEDA4-0E2E-4633-AAD4-FBA08646966A}" srcOrd="0" destOrd="0" presId="urn:microsoft.com/office/officeart/2005/8/layout/list1"/>
    <dgm:cxn modelId="{833A3AF2-2AEB-488F-B7FB-FE92789BE133}" type="presOf" srcId="{71A63E99-7FFF-4730-A787-E6DD66100162}" destId="{1A528B7D-B7E8-4E20-B602-8377E5AD02E2}" srcOrd="1" destOrd="0" presId="urn:microsoft.com/office/officeart/2005/8/layout/list1"/>
    <dgm:cxn modelId="{9697CDF3-11EE-4AEF-AB77-5B6DBB292C3B}" type="presOf" srcId="{F6667F12-6C27-477A-8178-A90C8DC01D81}" destId="{5393AD3D-DDCA-40D2-98C9-038EE3644325}" srcOrd="0" destOrd="0" presId="urn:microsoft.com/office/officeart/2005/8/layout/list1"/>
    <dgm:cxn modelId="{4CD2BCF3-D01B-4829-998E-A1C5BFB508F0}" type="presParOf" srcId="{59B98525-5D4C-44B4-985A-D05B6E128D7F}" destId="{3E9CC725-1E88-4A76-8DBC-ECB660C2F907}" srcOrd="0" destOrd="0" presId="urn:microsoft.com/office/officeart/2005/8/layout/list1"/>
    <dgm:cxn modelId="{9E656223-364A-418C-B5F9-65BF44151DF1}" type="presParOf" srcId="{3E9CC725-1E88-4A76-8DBC-ECB660C2F907}" destId="{25ECEDA4-0E2E-4633-AAD4-FBA08646966A}" srcOrd="0" destOrd="0" presId="urn:microsoft.com/office/officeart/2005/8/layout/list1"/>
    <dgm:cxn modelId="{0EF71CF8-A5A6-4A2F-87D5-06770518F300}" type="presParOf" srcId="{3E9CC725-1E88-4A76-8DBC-ECB660C2F907}" destId="{EC6FD338-9A5D-4C85-AF01-2DE34A44EC48}" srcOrd="1" destOrd="0" presId="urn:microsoft.com/office/officeart/2005/8/layout/list1"/>
    <dgm:cxn modelId="{35F45627-AD26-44D5-B911-FEF8B4203CFA}" type="presParOf" srcId="{59B98525-5D4C-44B4-985A-D05B6E128D7F}" destId="{6406C049-3667-488B-B3B5-87B33E6A832E}" srcOrd="1" destOrd="0" presId="urn:microsoft.com/office/officeart/2005/8/layout/list1"/>
    <dgm:cxn modelId="{1E852047-7BEE-4246-AB35-CE63CA59FFD6}" type="presParOf" srcId="{59B98525-5D4C-44B4-985A-D05B6E128D7F}" destId="{B7C556D7-06DE-4A0B-96EA-6D0704418896}" srcOrd="2" destOrd="0" presId="urn:microsoft.com/office/officeart/2005/8/layout/list1"/>
    <dgm:cxn modelId="{7979BB8A-614E-4778-825B-4ED5886DF4EC}" type="presParOf" srcId="{59B98525-5D4C-44B4-985A-D05B6E128D7F}" destId="{EF026BEC-22A3-4D6A-B544-56BD313646EB}" srcOrd="3" destOrd="0" presId="urn:microsoft.com/office/officeart/2005/8/layout/list1"/>
    <dgm:cxn modelId="{EBC20012-EBA0-4D45-85CB-045CEAF6773C}" type="presParOf" srcId="{59B98525-5D4C-44B4-985A-D05B6E128D7F}" destId="{61767CE2-7E7E-49FB-8450-4D7D1D356EE7}" srcOrd="4" destOrd="0" presId="urn:microsoft.com/office/officeart/2005/8/layout/list1"/>
    <dgm:cxn modelId="{86085AE1-9DA1-44B6-9FD2-24E1F7D112FA}" type="presParOf" srcId="{61767CE2-7E7E-49FB-8450-4D7D1D356EE7}" destId="{B9354F50-BEEF-4E93-A0EE-25936B3984D1}" srcOrd="0" destOrd="0" presId="urn:microsoft.com/office/officeart/2005/8/layout/list1"/>
    <dgm:cxn modelId="{FB3A7853-5BA0-4991-9AD5-08BFBEBAB76C}" type="presParOf" srcId="{61767CE2-7E7E-49FB-8450-4D7D1D356EE7}" destId="{9A7BA8D0-0450-4C8F-B0C2-67338298C450}" srcOrd="1" destOrd="0" presId="urn:microsoft.com/office/officeart/2005/8/layout/list1"/>
    <dgm:cxn modelId="{B21568C6-008B-449D-83FC-88DFF5DBFA66}" type="presParOf" srcId="{59B98525-5D4C-44B4-985A-D05B6E128D7F}" destId="{77B869FE-1D5E-4007-98D7-AF21FE85C6C0}" srcOrd="5" destOrd="0" presId="urn:microsoft.com/office/officeart/2005/8/layout/list1"/>
    <dgm:cxn modelId="{1D025947-6A02-451F-83C0-149917F399F9}" type="presParOf" srcId="{59B98525-5D4C-44B4-985A-D05B6E128D7F}" destId="{E709D967-9B37-4F97-BB75-92FB141FDF6C}" srcOrd="6" destOrd="0" presId="urn:microsoft.com/office/officeart/2005/8/layout/list1"/>
    <dgm:cxn modelId="{69A4C655-D07C-4D51-8A65-FCB19FF91288}" type="presParOf" srcId="{59B98525-5D4C-44B4-985A-D05B6E128D7F}" destId="{7C18E095-0949-40F2-929D-299DF25F8F8F}" srcOrd="7" destOrd="0" presId="urn:microsoft.com/office/officeart/2005/8/layout/list1"/>
    <dgm:cxn modelId="{7E9AD543-7412-4C0C-90E2-7638314337A9}" type="presParOf" srcId="{59B98525-5D4C-44B4-985A-D05B6E128D7F}" destId="{6F94DFBE-9D62-4DF7-8992-02C34B050759}" srcOrd="8" destOrd="0" presId="urn:microsoft.com/office/officeart/2005/8/layout/list1"/>
    <dgm:cxn modelId="{795CDC55-29DA-4795-90D3-7F7733F81AD1}" type="presParOf" srcId="{6F94DFBE-9D62-4DF7-8992-02C34B050759}" destId="{612C614B-5DF2-420B-AE30-4F6ED402E155}" srcOrd="0" destOrd="0" presId="urn:microsoft.com/office/officeart/2005/8/layout/list1"/>
    <dgm:cxn modelId="{D8DCFA8B-EB64-4DFC-B8E0-E69846A9F32E}" type="presParOf" srcId="{6F94DFBE-9D62-4DF7-8992-02C34B050759}" destId="{1A528B7D-B7E8-4E20-B602-8377E5AD02E2}" srcOrd="1" destOrd="0" presId="urn:microsoft.com/office/officeart/2005/8/layout/list1"/>
    <dgm:cxn modelId="{1B2D97C6-3E91-411C-9384-2A8114E6AE76}" type="presParOf" srcId="{59B98525-5D4C-44B4-985A-D05B6E128D7F}" destId="{643EB798-B6A3-4B62-8942-1345DD3059E2}" srcOrd="9" destOrd="0" presId="urn:microsoft.com/office/officeart/2005/8/layout/list1"/>
    <dgm:cxn modelId="{0F98C449-51BE-41E5-B445-5B480BE430A7}" type="presParOf" srcId="{59B98525-5D4C-44B4-985A-D05B6E128D7F}" destId="{FD2464DB-2425-4D4A-95A9-81544B3F7A61}" srcOrd="10" destOrd="0" presId="urn:microsoft.com/office/officeart/2005/8/layout/list1"/>
    <dgm:cxn modelId="{676DE0B1-5C7F-4521-A66F-C12B8650B753}" type="presParOf" srcId="{59B98525-5D4C-44B4-985A-D05B6E128D7F}" destId="{5DF1FAB1-AE2C-4E9B-A72A-5B21A0CA4175}" srcOrd="11" destOrd="0" presId="urn:microsoft.com/office/officeart/2005/8/layout/list1"/>
    <dgm:cxn modelId="{D24AF627-A355-4EED-92A5-37081BD53021}" type="presParOf" srcId="{59B98525-5D4C-44B4-985A-D05B6E128D7F}" destId="{81BC0199-2021-4B59-85B0-D88FEE9282DC}" srcOrd="12" destOrd="0" presId="urn:microsoft.com/office/officeart/2005/8/layout/list1"/>
    <dgm:cxn modelId="{E27CDDE6-4B1B-480A-9ED7-B34D63D1992C}" type="presParOf" srcId="{81BC0199-2021-4B59-85B0-D88FEE9282DC}" destId="{5393AD3D-DDCA-40D2-98C9-038EE3644325}" srcOrd="0" destOrd="0" presId="urn:microsoft.com/office/officeart/2005/8/layout/list1"/>
    <dgm:cxn modelId="{93E8361A-031B-4178-9488-FF0FF50A9217}" type="presParOf" srcId="{81BC0199-2021-4B59-85B0-D88FEE9282DC}" destId="{43E162A0-469D-4DE5-8470-836469C5B530}" srcOrd="1" destOrd="0" presId="urn:microsoft.com/office/officeart/2005/8/layout/list1"/>
    <dgm:cxn modelId="{603940A2-5142-4DD0-9866-CC69582197D9}" type="presParOf" srcId="{59B98525-5D4C-44B4-985A-D05B6E128D7F}" destId="{E488B31B-342F-4FD4-AC04-D58006481583}" srcOrd="13" destOrd="0" presId="urn:microsoft.com/office/officeart/2005/8/layout/list1"/>
    <dgm:cxn modelId="{83B3A75D-25F0-4E79-ACFF-6306171038AA}" type="presParOf" srcId="{59B98525-5D4C-44B4-985A-D05B6E128D7F}" destId="{D8C1048C-4AFA-4033-8656-DC769D505697}" srcOrd="14"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42D9C-249C-4F1A-ACC6-986301416C89}"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D70CB99F-6A92-497A-8DDA-53C91B68D1B4}">
      <dgm:prSet phldrT="[Text]" custT="1"/>
      <dgm:spPr/>
      <dgm:t>
        <a:bodyPr/>
        <a:lstStyle/>
        <a:p>
          <a:r>
            <a:rPr lang="ru-RU" sz="2000" dirty="0"/>
            <a:t>Самые популярные программы</a:t>
          </a:r>
          <a:endParaRPr lang="en-US" sz="2000" dirty="0"/>
        </a:p>
      </dgm:t>
    </dgm:pt>
    <dgm:pt modelId="{1578BDA6-BE97-4229-BA3C-86660DA23E0C}" type="parTrans" cxnId="{EC973E91-BE6A-41C1-9FE8-B0782CF4ED39}">
      <dgm:prSet/>
      <dgm:spPr/>
      <dgm:t>
        <a:bodyPr/>
        <a:lstStyle/>
        <a:p>
          <a:endParaRPr lang="en-US" sz="1600"/>
        </a:p>
      </dgm:t>
    </dgm:pt>
    <dgm:pt modelId="{73E8365F-3514-46A9-9794-FF3F85DA856A}" type="sibTrans" cxnId="{EC973E91-BE6A-41C1-9FE8-B0782CF4ED39}">
      <dgm:prSet/>
      <dgm:spPr/>
      <dgm:t>
        <a:bodyPr/>
        <a:lstStyle/>
        <a:p>
          <a:endParaRPr lang="en-US" sz="1600"/>
        </a:p>
      </dgm:t>
    </dgm:pt>
    <dgm:pt modelId="{F684971A-79C1-4244-8252-8C41F1AED1CE}">
      <dgm:prSet phldrT="[Text]" custT="1"/>
      <dgm:spPr/>
      <dgm:t>
        <a:bodyPr/>
        <a:lstStyle/>
        <a:p>
          <a:r>
            <a:rPr lang="ru-RU" sz="1600" dirty="0"/>
            <a:t>Интернет маркетинг и брендинг</a:t>
          </a:r>
          <a:endParaRPr lang="en-US" sz="1600" dirty="0"/>
        </a:p>
      </dgm:t>
    </dgm:pt>
    <dgm:pt modelId="{4FEE4F66-7E99-4B41-B09D-82F2E31D3186}" type="parTrans" cxnId="{1F4BDA02-819B-438A-97CF-F15FA3C60528}">
      <dgm:prSet/>
      <dgm:spPr/>
      <dgm:t>
        <a:bodyPr/>
        <a:lstStyle/>
        <a:p>
          <a:endParaRPr lang="en-US" sz="1600"/>
        </a:p>
      </dgm:t>
    </dgm:pt>
    <dgm:pt modelId="{83C90A52-06B3-478F-BB67-638F8DA640A2}" type="sibTrans" cxnId="{1F4BDA02-819B-438A-97CF-F15FA3C60528}">
      <dgm:prSet/>
      <dgm:spPr/>
      <dgm:t>
        <a:bodyPr/>
        <a:lstStyle/>
        <a:p>
          <a:endParaRPr lang="en-US" sz="1600"/>
        </a:p>
      </dgm:t>
    </dgm:pt>
    <dgm:pt modelId="{757C7563-AC4B-4AB2-A710-48F1450255FF}">
      <dgm:prSet phldrT="[Text]" custT="1"/>
      <dgm:spPr/>
      <dgm:t>
        <a:bodyPr/>
        <a:lstStyle/>
        <a:p>
          <a:r>
            <a:rPr lang="ru-RU" sz="1600" dirty="0"/>
            <a:t>Разработчик </a:t>
          </a:r>
          <a:r>
            <a:rPr lang="en-US" sz="1600" dirty="0"/>
            <a:t>Python</a:t>
          </a:r>
        </a:p>
      </dgm:t>
    </dgm:pt>
    <dgm:pt modelId="{53795A6F-8A86-4FF0-94C2-496FFC07ED17}" type="parTrans" cxnId="{84DD4694-8F8A-444D-BFBB-4C9248CDB36C}">
      <dgm:prSet/>
      <dgm:spPr/>
      <dgm:t>
        <a:bodyPr/>
        <a:lstStyle/>
        <a:p>
          <a:endParaRPr lang="en-US" sz="1600"/>
        </a:p>
      </dgm:t>
    </dgm:pt>
    <dgm:pt modelId="{B14428D3-7806-4B7B-B6E2-A25B006A6635}" type="sibTrans" cxnId="{84DD4694-8F8A-444D-BFBB-4C9248CDB36C}">
      <dgm:prSet/>
      <dgm:spPr/>
      <dgm:t>
        <a:bodyPr/>
        <a:lstStyle/>
        <a:p>
          <a:endParaRPr lang="en-US" sz="1600"/>
        </a:p>
      </dgm:t>
    </dgm:pt>
    <dgm:pt modelId="{B7B59AD8-E9EB-44C0-92C9-E4E774406F2D}">
      <dgm:prSet phldrT="[Text]" custT="1"/>
      <dgm:spPr/>
      <dgm:t>
        <a:bodyPr/>
        <a:lstStyle/>
        <a:p>
          <a:r>
            <a:rPr lang="ru-RU" sz="1800" dirty="0"/>
            <a:t>Бухгалтер</a:t>
          </a:r>
          <a:endParaRPr lang="en-US" sz="1800" dirty="0"/>
        </a:p>
      </dgm:t>
    </dgm:pt>
    <dgm:pt modelId="{FB1E8AA6-8801-4962-A94A-3591170CEF07}" type="parTrans" cxnId="{26CE46E8-2C1B-4BA1-816A-FAB7B5EBFE6E}">
      <dgm:prSet/>
      <dgm:spPr/>
      <dgm:t>
        <a:bodyPr/>
        <a:lstStyle/>
        <a:p>
          <a:endParaRPr lang="en-US" sz="1600"/>
        </a:p>
      </dgm:t>
    </dgm:pt>
    <dgm:pt modelId="{89D999A0-8974-419E-99AA-7F6044B90DA7}" type="sibTrans" cxnId="{26CE46E8-2C1B-4BA1-816A-FAB7B5EBFE6E}">
      <dgm:prSet/>
      <dgm:spPr/>
      <dgm:t>
        <a:bodyPr/>
        <a:lstStyle/>
        <a:p>
          <a:endParaRPr lang="en-US" sz="1600"/>
        </a:p>
      </dgm:t>
    </dgm:pt>
    <dgm:pt modelId="{4FA54F95-5004-42A4-B722-8490E658E870}">
      <dgm:prSet custT="1"/>
      <dgm:spPr/>
      <dgm:t>
        <a:bodyPr/>
        <a:lstStyle/>
        <a:p>
          <a:r>
            <a:rPr lang="ru-RU" sz="1600" dirty="0"/>
            <a:t>Ассистент по управлению </a:t>
          </a:r>
        </a:p>
        <a:p>
          <a:r>
            <a:rPr lang="ru-RU" sz="1600" dirty="0"/>
            <a:t>проектами</a:t>
          </a:r>
          <a:endParaRPr lang="en-US" sz="1600" dirty="0"/>
        </a:p>
      </dgm:t>
    </dgm:pt>
    <dgm:pt modelId="{0D6CEEB5-A429-4E71-B27F-AEDAEC2E2D09}" type="parTrans" cxnId="{ADFBEAB3-A454-4629-8B4A-92DE5872CBAD}">
      <dgm:prSet/>
      <dgm:spPr/>
      <dgm:t>
        <a:bodyPr/>
        <a:lstStyle/>
        <a:p>
          <a:endParaRPr lang="en-US"/>
        </a:p>
      </dgm:t>
    </dgm:pt>
    <dgm:pt modelId="{3FC8EE1E-BBA4-4C95-B395-7D8A14248270}" type="sibTrans" cxnId="{ADFBEAB3-A454-4629-8B4A-92DE5872CBAD}">
      <dgm:prSet/>
      <dgm:spPr/>
      <dgm:t>
        <a:bodyPr/>
        <a:lstStyle/>
        <a:p>
          <a:endParaRPr lang="en-US"/>
        </a:p>
      </dgm:t>
    </dgm:pt>
    <dgm:pt modelId="{7CAB37F1-B85C-4FD6-A5EF-AB2A5AAEB0D5}">
      <dgm:prSet custT="1"/>
      <dgm:spPr/>
      <dgm:t>
        <a:bodyPr/>
        <a:lstStyle/>
        <a:p>
          <a:r>
            <a:rPr lang="ru-RU" sz="1600" dirty="0"/>
            <a:t>Разработчик </a:t>
          </a:r>
          <a:r>
            <a:rPr lang="hr-HR" sz="1600" dirty="0"/>
            <a:t>Front-End </a:t>
          </a:r>
          <a:endParaRPr lang="en-US" sz="1600" dirty="0"/>
        </a:p>
      </dgm:t>
    </dgm:pt>
    <dgm:pt modelId="{2BED5A7F-CD07-4B72-827D-1A8C974D9A8C}" type="parTrans" cxnId="{15F4D419-EB5A-4A71-A589-904D2410EE06}">
      <dgm:prSet/>
      <dgm:spPr/>
      <dgm:t>
        <a:bodyPr/>
        <a:lstStyle/>
        <a:p>
          <a:endParaRPr lang="en-US"/>
        </a:p>
      </dgm:t>
    </dgm:pt>
    <dgm:pt modelId="{9F63083E-EC59-4102-8732-4F13BAE93DD5}" type="sibTrans" cxnId="{15F4D419-EB5A-4A71-A589-904D2410EE06}">
      <dgm:prSet/>
      <dgm:spPr/>
      <dgm:t>
        <a:bodyPr/>
        <a:lstStyle/>
        <a:p>
          <a:endParaRPr lang="en-US"/>
        </a:p>
      </dgm:t>
    </dgm:pt>
    <dgm:pt modelId="{F3A5BB6C-E08F-4099-A159-C66B3991AD08}" type="pres">
      <dgm:prSet presAssocID="{B3342D9C-249C-4F1A-ACC6-986301416C89}" presName="layout" presStyleCnt="0">
        <dgm:presLayoutVars>
          <dgm:chMax/>
          <dgm:chPref/>
          <dgm:dir/>
          <dgm:resizeHandles/>
        </dgm:presLayoutVars>
      </dgm:prSet>
      <dgm:spPr/>
    </dgm:pt>
    <dgm:pt modelId="{921E9506-44FE-4602-9E6A-27CEA1F3F774}" type="pres">
      <dgm:prSet presAssocID="{D70CB99F-6A92-497A-8DDA-53C91B68D1B4}" presName="root" presStyleCnt="0">
        <dgm:presLayoutVars>
          <dgm:chMax/>
          <dgm:chPref/>
        </dgm:presLayoutVars>
      </dgm:prSet>
      <dgm:spPr/>
    </dgm:pt>
    <dgm:pt modelId="{6DA65F17-5DB2-40CA-8B0D-27FA3D5C3A53}" type="pres">
      <dgm:prSet presAssocID="{D70CB99F-6A92-497A-8DDA-53C91B68D1B4}" presName="rootComposite" presStyleCnt="0">
        <dgm:presLayoutVars/>
      </dgm:prSet>
      <dgm:spPr/>
    </dgm:pt>
    <dgm:pt modelId="{8D0EF3FE-820A-4774-BAD5-B160F741ADA9}" type="pres">
      <dgm:prSet presAssocID="{D70CB99F-6A92-497A-8DDA-53C91B68D1B4}" presName="ParentAccent" presStyleLbl="alignNode1" presStyleIdx="0" presStyleCnt="1" custScaleY="30168"/>
      <dgm:spPr/>
    </dgm:pt>
    <dgm:pt modelId="{52F21FF3-DA58-4792-B2C6-47E946B65E87}" type="pres">
      <dgm:prSet presAssocID="{D70CB99F-6A92-497A-8DDA-53C91B68D1B4}" presName="ParentSmallAccent" presStyleLbl="fgAcc1" presStyleIdx="0" presStyleCnt="1" custFlipVert="1" custScaleX="66396" custScaleY="15612"/>
      <dgm:spPr/>
    </dgm:pt>
    <dgm:pt modelId="{7DE92F4D-5D95-4648-9C28-6D0F357243D4}" type="pres">
      <dgm:prSet presAssocID="{D70CB99F-6A92-497A-8DDA-53C91B68D1B4}" presName="Parent" presStyleLbl="revTx" presStyleIdx="0" presStyleCnt="6" custLinFactNeighborX="-1929" custLinFactNeighborY="23899">
        <dgm:presLayoutVars>
          <dgm:chMax/>
          <dgm:chPref val="4"/>
          <dgm:bulletEnabled val="1"/>
        </dgm:presLayoutVars>
      </dgm:prSet>
      <dgm:spPr/>
    </dgm:pt>
    <dgm:pt modelId="{FDBE3A8C-498D-4544-8112-B6CFD58E3079}" type="pres">
      <dgm:prSet presAssocID="{D70CB99F-6A92-497A-8DDA-53C91B68D1B4}" presName="childShape" presStyleCnt="0">
        <dgm:presLayoutVars>
          <dgm:chMax val="0"/>
          <dgm:chPref val="0"/>
        </dgm:presLayoutVars>
      </dgm:prSet>
      <dgm:spPr/>
    </dgm:pt>
    <dgm:pt modelId="{EA2A9A7B-2C68-4D09-ACB8-C5C7DB371EE0}" type="pres">
      <dgm:prSet presAssocID="{F684971A-79C1-4244-8252-8C41F1AED1CE}" presName="childComposite" presStyleCnt="0">
        <dgm:presLayoutVars>
          <dgm:chMax val="0"/>
          <dgm:chPref val="0"/>
        </dgm:presLayoutVars>
      </dgm:prSet>
      <dgm:spPr/>
    </dgm:pt>
    <dgm:pt modelId="{69A678D7-474E-411E-B969-6EE5D7E3A238}" type="pres">
      <dgm:prSet presAssocID="{F684971A-79C1-4244-8252-8C41F1AED1CE}" presName="ChildAccent" presStyleLbl="solidFgAcc1" presStyleIdx="0" presStyleCnt="5"/>
      <dgm:spPr/>
    </dgm:pt>
    <dgm:pt modelId="{BA4D1AF4-6B04-4112-8ADC-5D63C71975B7}" type="pres">
      <dgm:prSet presAssocID="{F684971A-79C1-4244-8252-8C41F1AED1CE}" presName="Child" presStyleLbl="revTx" presStyleIdx="1" presStyleCnt="6">
        <dgm:presLayoutVars>
          <dgm:chMax val="0"/>
          <dgm:chPref val="0"/>
          <dgm:bulletEnabled val="1"/>
        </dgm:presLayoutVars>
      </dgm:prSet>
      <dgm:spPr/>
    </dgm:pt>
    <dgm:pt modelId="{6C04A96C-C063-4C18-9E2B-077DA6C3AEBB}" type="pres">
      <dgm:prSet presAssocID="{757C7563-AC4B-4AB2-A710-48F1450255FF}" presName="childComposite" presStyleCnt="0">
        <dgm:presLayoutVars>
          <dgm:chMax val="0"/>
          <dgm:chPref val="0"/>
        </dgm:presLayoutVars>
      </dgm:prSet>
      <dgm:spPr/>
    </dgm:pt>
    <dgm:pt modelId="{C63D337C-5912-4CBB-91C3-8D12B3BDA3C9}" type="pres">
      <dgm:prSet presAssocID="{757C7563-AC4B-4AB2-A710-48F1450255FF}" presName="ChildAccent" presStyleLbl="solidFgAcc1" presStyleIdx="1" presStyleCnt="5"/>
      <dgm:spPr/>
    </dgm:pt>
    <dgm:pt modelId="{548997D0-0FC0-4161-AE86-FE73D2DEDC38}" type="pres">
      <dgm:prSet presAssocID="{757C7563-AC4B-4AB2-A710-48F1450255FF}" presName="Child" presStyleLbl="revTx" presStyleIdx="2" presStyleCnt="6">
        <dgm:presLayoutVars>
          <dgm:chMax val="0"/>
          <dgm:chPref val="0"/>
          <dgm:bulletEnabled val="1"/>
        </dgm:presLayoutVars>
      </dgm:prSet>
      <dgm:spPr/>
    </dgm:pt>
    <dgm:pt modelId="{99FBD96C-A47B-4375-89F7-C3F969043C5E}" type="pres">
      <dgm:prSet presAssocID="{B7B59AD8-E9EB-44C0-92C9-E4E774406F2D}" presName="childComposite" presStyleCnt="0">
        <dgm:presLayoutVars>
          <dgm:chMax val="0"/>
          <dgm:chPref val="0"/>
        </dgm:presLayoutVars>
      </dgm:prSet>
      <dgm:spPr/>
    </dgm:pt>
    <dgm:pt modelId="{6D08C0CA-51E0-412F-A6CD-325B2313C182}" type="pres">
      <dgm:prSet presAssocID="{B7B59AD8-E9EB-44C0-92C9-E4E774406F2D}" presName="ChildAccent" presStyleLbl="solidFgAcc1" presStyleIdx="2" presStyleCnt="5"/>
      <dgm:spPr/>
    </dgm:pt>
    <dgm:pt modelId="{AB8E6D9E-730C-4500-9F77-1FDEDA2B8D7B}" type="pres">
      <dgm:prSet presAssocID="{B7B59AD8-E9EB-44C0-92C9-E4E774406F2D}" presName="Child" presStyleLbl="revTx" presStyleIdx="3" presStyleCnt="6">
        <dgm:presLayoutVars>
          <dgm:chMax val="0"/>
          <dgm:chPref val="0"/>
          <dgm:bulletEnabled val="1"/>
        </dgm:presLayoutVars>
      </dgm:prSet>
      <dgm:spPr/>
    </dgm:pt>
    <dgm:pt modelId="{62ECB32B-ED02-4450-B287-E3D40E4B4226}" type="pres">
      <dgm:prSet presAssocID="{4FA54F95-5004-42A4-B722-8490E658E870}" presName="childComposite" presStyleCnt="0">
        <dgm:presLayoutVars>
          <dgm:chMax val="0"/>
          <dgm:chPref val="0"/>
        </dgm:presLayoutVars>
      </dgm:prSet>
      <dgm:spPr/>
    </dgm:pt>
    <dgm:pt modelId="{57081E68-6684-4345-9DA3-318AF16623C8}" type="pres">
      <dgm:prSet presAssocID="{4FA54F95-5004-42A4-B722-8490E658E870}" presName="ChildAccent" presStyleLbl="solidFgAcc1" presStyleIdx="3" presStyleCnt="5"/>
      <dgm:spPr/>
    </dgm:pt>
    <dgm:pt modelId="{151CC234-840B-48FD-B2C5-B005F5BFDB71}" type="pres">
      <dgm:prSet presAssocID="{4FA54F95-5004-42A4-B722-8490E658E870}" presName="Child" presStyleLbl="revTx" presStyleIdx="4" presStyleCnt="6">
        <dgm:presLayoutVars>
          <dgm:chMax val="0"/>
          <dgm:chPref val="0"/>
          <dgm:bulletEnabled val="1"/>
        </dgm:presLayoutVars>
      </dgm:prSet>
      <dgm:spPr/>
    </dgm:pt>
    <dgm:pt modelId="{CA7A9CEF-83F0-43DB-9C24-181666CAA05C}" type="pres">
      <dgm:prSet presAssocID="{7CAB37F1-B85C-4FD6-A5EF-AB2A5AAEB0D5}" presName="childComposite" presStyleCnt="0">
        <dgm:presLayoutVars>
          <dgm:chMax val="0"/>
          <dgm:chPref val="0"/>
        </dgm:presLayoutVars>
      </dgm:prSet>
      <dgm:spPr/>
    </dgm:pt>
    <dgm:pt modelId="{35D545DF-27BB-47D6-A7D5-A67D59B345B5}" type="pres">
      <dgm:prSet presAssocID="{7CAB37F1-B85C-4FD6-A5EF-AB2A5AAEB0D5}" presName="ChildAccent" presStyleLbl="solidFgAcc1" presStyleIdx="4" presStyleCnt="5"/>
      <dgm:spPr/>
    </dgm:pt>
    <dgm:pt modelId="{58CA6CD5-4B38-4011-93C0-2A9E716D99E9}" type="pres">
      <dgm:prSet presAssocID="{7CAB37F1-B85C-4FD6-A5EF-AB2A5AAEB0D5}" presName="Child" presStyleLbl="revTx" presStyleIdx="5" presStyleCnt="6">
        <dgm:presLayoutVars>
          <dgm:chMax val="0"/>
          <dgm:chPref val="0"/>
          <dgm:bulletEnabled val="1"/>
        </dgm:presLayoutVars>
      </dgm:prSet>
      <dgm:spPr/>
    </dgm:pt>
  </dgm:ptLst>
  <dgm:cxnLst>
    <dgm:cxn modelId="{1F4BDA02-819B-438A-97CF-F15FA3C60528}" srcId="{D70CB99F-6A92-497A-8DDA-53C91B68D1B4}" destId="{F684971A-79C1-4244-8252-8C41F1AED1CE}" srcOrd="0" destOrd="0" parTransId="{4FEE4F66-7E99-4B41-B09D-82F2E31D3186}" sibTransId="{83C90A52-06B3-478F-BB67-638F8DA640A2}"/>
    <dgm:cxn modelId="{15F4D419-EB5A-4A71-A589-904D2410EE06}" srcId="{D70CB99F-6A92-497A-8DDA-53C91B68D1B4}" destId="{7CAB37F1-B85C-4FD6-A5EF-AB2A5AAEB0D5}" srcOrd="4" destOrd="0" parTransId="{2BED5A7F-CD07-4B72-827D-1A8C974D9A8C}" sibTransId="{9F63083E-EC59-4102-8732-4F13BAE93DD5}"/>
    <dgm:cxn modelId="{88462C3C-F44E-488F-9C73-7DCC28B74BFC}" type="presOf" srcId="{B3342D9C-249C-4F1A-ACC6-986301416C89}" destId="{F3A5BB6C-E08F-4099-A159-C66B3991AD08}" srcOrd="0" destOrd="0" presId="urn:microsoft.com/office/officeart/2008/layout/SquareAccentList"/>
    <dgm:cxn modelId="{8D281344-619C-46FA-B040-234D9FBB59CE}" type="presOf" srcId="{D70CB99F-6A92-497A-8DDA-53C91B68D1B4}" destId="{7DE92F4D-5D95-4648-9C28-6D0F357243D4}" srcOrd="0" destOrd="0" presId="urn:microsoft.com/office/officeart/2008/layout/SquareAccentList"/>
    <dgm:cxn modelId="{79705277-53B7-42DF-B3C0-E75044D5BD69}" type="presOf" srcId="{F684971A-79C1-4244-8252-8C41F1AED1CE}" destId="{BA4D1AF4-6B04-4112-8ADC-5D63C71975B7}" srcOrd="0" destOrd="0" presId="urn:microsoft.com/office/officeart/2008/layout/SquareAccentList"/>
    <dgm:cxn modelId="{18515C7E-604D-4666-9A41-08ECBD5B5F3E}" type="presOf" srcId="{B7B59AD8-E9EB-44C0-92C9-E4E774406F2D}" destId="{AB8E6D9E-730C-4500-9F77-1FDEDA2B8D7B}" srcOrd="0" destOrd="0" presId="urn:microsoft.com/office/officeart/2008/layout/SquareAccentList"/>
    <dgm:cxn modelId="{EC973E91-BE6A-41C1-9FE8-B0782CF4ED39}" srcId="{B3342D9C-249C-4F1A-ACC6-986301416C89}" destId="{D70CB99F-6A92-497A-8DDA-53C91B68D1B4}" srcOrd="0" destOrd="0" parTransId="{1578BDA6-BE97-4229-BA3C-86660DA23E0C}" sibTransId="{73E8365F-3514-46A9-9794-FF3F85DA856A}"/>
    <dgm:cxn modelId="{84DD4694-8F8A-444D-BFBB-4C9248CDB36C}" srcId="{D70CB99F-6A92-497A-8DDA-53C91B68D1B4}" destId="{757C7563-AC4B-4AB2-A710-48F1450255FF}" srcOrd="1" destOrd="0" parTransId="{53795A6F-8A86-4FF0-94C2-496FFC07ED17}" sibTransId="{B14428D3-7806-4B7B-B6E2-A25B006A6635}"/>
    <dgm:cxn modelId="{ADFBEAB3-A454-4629-8B4A-92DE5872CBAD}" srcId="{D70CB99F-6A92-497A-8DDA-53C91B68D1B4}" destId="{4FA54F95-5004-42A4-B722-8490E658E870}" srcOrd="3" destOrd="0" parTransId="{0D6CEEB5-A429-4E71-B27F-AEDAEC2E2D09}" sibTransId="{3FC8EE1E-BBA4-4C95-B395-7D8A14248270}"/>
    <dgm:cxn modelId="{452ACDC1-EA48-40D2-AF98-3B06C830FCB4}" type="presOf" srcId="{4FA54F95-5004-42A4-B722-8490E658E870}" destId="{151CC234-840B-48FD-B2C5-B005F5BFDB71}" srcOrd="0" destOrd="0" presId="urn:microsoft.com/office/officeart/2008/layout/SquareAccentList"/>
    <dgm:cxn modelId="{386BCADE-2CD3-457A-81CE-36BD2308474E}" type="presOf" srcId="{7CAB37F1-B85C-4FD6-A5EF-AB2A5AAEB0D5}" destId="{58CA6CD5-4B38-4011-93C0-2A9E716D99E9}" srcOrd="0" destOrd="0" presId="urn:microsoft.com/office/officeart/2008/layout/SquareAccentList"/>
    <dgm:cxn modelId="{26CE46E8-2C1B-4BA1-816A-FAB7B5EBFE6E}" srcId="{D70CB99F-6A92-497A-8DDA-53C91B68D1B4}" destId="{B7B59AD8-E9EB-44C0-92C9-E4E774406F2D}" srcOrd="2" destOrd="0" parTransId="{FB1E8AA6-8801-4962-A94A-3591170CEF07}" sibTransId="{89D999A0-8974-419E-99AA-7F6044B90DA7}"/>
    <dgm:cxn modelId="{6FD26BF1-94A3-41E7-9150-A980BA576831}" type="presOf" srcId="{757C7563-AC4B-4AB2-A710-48F1450255FF}" destId="{548997D0-0FC0-4161-AE86-FE73D2DEDC38}" srcOrd="0" destOrd="0" presId="urn:microsoft.com/office/officeart/2008/layout/SquareAccentList"/>
    <dgm:cxn modelId="{CD0B37F5-CFA4-4015-B800-B6C0E4446D54}" type="presParOf" srcId="{F3A5BB6C-E08F-4099-A159-C66B3991AD08}" destId="{921E9506-44FE-4602-9E6A-27CEA1F3F774}" srcOrd="0" destOrd="0" presId="urn:microsoft.com/office/officeart/2008/layout/SquareAccentList"/>
    <dgm:cxn modelId="{3459F6E4-2D9D-4A12-A682-94B23D2B2E47}" type="presParOf" srcId="{921E9506-44FE-4602-9E6A-27CEA1F3F774}" destId="{6DA65F17-5DB2-40CA-8B0D-27FA3D5C3A53}" srcOrd="0" destOrd="0" presId="urn:microsoft.com/office/officeart/2008/layout/SquareAccentList"/>
    <dgm:cxn modelId="{779555CD-92A5-4C44-BD07-4C2A7E6E5347}" type="presParOf" srcId="{6DA65F17-5DB2-40CA-8B0D-27FA3D5C3A53}" destId="{8D0EF3FE-820A-4774-BAD5-B160F741ADA9}" srcOrd="0" destOrd="0" presId="urn:microsoft.com/office/officeart/2008/layout/SquareAccentList"/>
    <dgm:cxn modelId="{3A22150F-82D5-4193-8BEF-468C5E31E1ED}" type="presParOf" srcId="{6DA65F17-5DB2-40CA-8B0D-27FA3D5C3A53}" destId="{52F21FF3-DA58-4792-B2C6-47E946B65E87}" srcOrd="1" destOrd="0" presId="urn:microsoft.com/office/officeart/2008/layout/SquareAccentList"/>
    <dgm:cxn modelId="{BFA52A40-96A9-4831-88A2-8B2352F1E958}" type="presParOf" srcId="{6DA65F17-5DB2-40CA-8B0D-27FA3D5C3A53}" destId="{7DE92F4D-5D95-4648-9C28-6D0F357243D4}" srcOrd="2" destOrd="0" presId="urn:microsoft.com/office/officeart/2008/layout/SquareAccentList"/>
    <dgm:cxn modelId="{BBEB82D9-38FC-4A48-A0C4-2BABDEB65D14}" type="presParOf" srcId="{921E9506-44FE-4602-9E6A-27CEA1F3F774}" destId="{FDBE3A8C-498D-4544-8112-B6CFD58E3079}" srcOrd="1" destOrd="0" presId="urn:microsoft.com/office/officeart/2008/layout/SquareAccentList"/>
    <dgm:cxn modelId="{1C8FF480-5C91-4F7F-9FE6-D45B93695DE5}" type="presParOf" srcId="{FDBE3A8C-498D-4544-8112-B6CFD58E3079}" destId="{EA2A9A7B-2C68-4D09-ACB8-C5C7DB371EE0}" srcOrd="0" destOrd="0" presId="urn:microsoft.com/office/officeart/2008/layout/SquareAccentList"/>
    <dgm:cxn modelId="{4B71FC37-A73B-409B-B08B-0C702BC5CDA7}" type="presParOf" srcId="{EA2A9A7B-2C68-4D09-ACB8-C5C7DB371EE0}" destId="{69A678D7-474E-411E-B969-6EE5D7E3A238}" srcOrd="0" destOrd="0" presId="urn:microsoft.com/office/officeart/2008/layout/SquareAccentList"/>
    <dgm:cxn modelId="{4AC46D99-23DC-4154-AD04-C3C7523892A5}" type="presParOf" srcId="{EA2A9A7B-2C68-4D09-ACB8-C5C7DB371EE0}" destId="{BA4D1AF4-6B04-4112-8ADC-5D63C71975B7}" srcOrd="1" destOrd="0" presId="urn:microsoft.com/office/officeart/2008/layout/SquareAccentList"/>
    <dgm:cxn modelId="{D777817A-B392-4D36-89FB-FD057F07EE36}" type="presParOf" srcId="{FDBE3A8C-498D-4544-8112-B6CFD58E3079}" destId="{6C04A96C-C063-4C18-9E2B-077DA6C3AEBB}" srcOrd="1" destOrd="0" presId="urn:microsoft.com/office/officeart/2008/layout/SquareAccentList"/>
    <dgm:cxn modelId="{335AA070-C8CA-47BD-9A28-36313A69D70B}" type="presParOf" srcId="{6C04A96C-C063-4C18-9E2B-077DA6C3AEBB}" destId="{C63D337C-5912-4CBB-91C3-8D12B3BDA3C9}" srcOrd="0" destOrd="0" presId="urn:microsoft.com/office/officeart/2008/layout/SquareAccentList"/>
    <dgm:cxn modelId="{CDE5FADC-1F6E-439F-B38E-5A706DC79034}" type="presParOf" srcId="{6C04A96C-C063-4C18-9E2B-077DA6C3AEBB}" destId="{548997D0-0FC0-4161-AE86-FE73D2DEDC38}" srcOrd="1" destOrd="0" presId="urn:microsoft.com/office/officeart/2008/layout/SquareAccentList"/>
    <dgm:cxn modelId="{1225FB5E-1C78-44C8-A053-4475809D7C4C}" type="presParOf" srcId="{FDBE3A8C-498D-4544-8112-B6CFD58E3079}" destId="{99FBD96C-A47B-4375-89F7-C3F969043C5E}" srcOrd="2" destOrd="0" presId="urn:microsoft.com/office/officeart/2008/layout/SquareAccentList"/>
    <dgm:cxn modelId="{2DF095D6-D181-44E7-977B-B7D4845E9DC8}" type="presParOf" srcId="{99FBD96C-A47B-4375-89F7-C3F969043C5E}" destId="{6D08C0CA-51E0-412F-A6CD-325B2313C182}" srcOrd="0" destOrd="0" presId="urn:microsoft.com/office/officeart/2008/layout/SquareAccentList"/>
    <dgm:cxn modelId="{A8600195-23B3-4465-95D4-53D41D0549FC}" type="presParOf" srcId="{99FBD96C-A47B-4375-89F7-C3F969043C5E}" destId="{AB8E6D9E-730C-4500-9F77-1FDEDA2B8D7B}" srcOrd="1" destOrd="0" presId="urn:microsoft.com/office/officeart/2008/layout/SquareAccentList"/>
    <dgm:cxn modelId="{6094DBFE-29EE-49F5-AD33-5B001A45F704}" type="presParOf" srcId="{FDBE3A8C-498D-4544-8112-B6CFD58E3079}" destId="{62ECB32B-ED02-4450-B287-E3D40E4B4226}" srcOrd="3" destOrd="0" presId="urn:microsoft.com/office/officeart/2008/layout/SquareAccentList"/>
    <dgm:cxn modelId="{4EC29291-870C-4579-96DC-241A0A29EBAA}" type="presParOf" srcId="{62ECB32B-ED02-4450-B287-E3D40E4B4226}" destId="{57081E68-6684-4345-9DA3-318AF16623C8}" srcOrd="0" destOrd="0" presId="urn:microsoft.com/office/officeart/2008/layout/SquareAccentList"/>
    <dgm:cxn modelId="{3B0C6473-7AD1-430B-8CD9-5C44FEAAAC94}" type="presParOf" srcId="{62ECB32B-ED02-4450-B287-E3D40E4B4226}" destId="{151CC234-840B-48FD-B2C5-B005F5BFDB71}" srcOrd="1" destOrd="0" presId="urn:microsoft.com/office/officeart/2008/layout/SquareAccentList"/>
    <dgm:cxn modelId="{F30B8D21-A96B-4FB6-8A87-F40A96B5F6DF}" type="presParOf" srcId="{FDBE3A8C-498D-4544-8112-B6CFD58E3079}" destId="{CA7A9CEF-83F0-43DB-9C24-181666CAA05C}" srcOrd="4" destOrd="0" presId="urn:microsoft.com/office/officeart/2008/layout/SquareAccentList"/>
    <dgm:cxn modelId="{F45F2937-B17C-418A-9E5F-3216D83F78A2}" type="presParOf" srcId="{CA7A9CEF-83F0-43DB-9C24-181666CAA05C}" destId="{35D545DF-27BB-47D6-A7D5-A67D59B345B5}" srcOrd="0" destOrd="0" presId="urn:microsoft.com/office/officeart/2008/layout/SquareAccentList"/>
    <dgm:cxn modelId="{AEC89FD5-E66A-41D5-92A7-563E2D05EDF8}" type="presParOf" srcId="{CA7A9CEF-83F0-43DB-9C24-181666CAA05C}" destId="{58CA6CD5-4B38-4011-93C0-2A9E716D99E9}" srcOrd="1" destOrd="0" presId="urn:microsoft.com/office/officeart/2008/layout/Squa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B3C45-30BA-4CEB-86B0-4E866D822696}">
      <dsp:nvSpPr>
        <dsp:cNvPr id="0" name=""/>
        <dsp:cNvSpPr/>
      </dsp:nvSpPr>
      <dsp:spPr>
        <a:xfrm>
          <a:off x="3054636" y="1340721"/>
          <a:ext cx="2394628" cy="277064"/>
        </a:xfrm>
        <a:custGeom>
          <a:avLst/>
          <a:gdLst/>
          <a:ahLst/>
          <a:cxnLst/>
          <a:rect l="0" t="0" r="0" b="0"/>
          <a:pathLst>
            <a:path>
              <a:moveTo>
                <a:pt x="0" y="0"/>
              </a:moveTo>
              <a:lnTo>
                <a:pt x="0" y="138532"/>
              </a:lnTo>
              <a:lnTo>
                <a:pt x="2394628" y="138532"/>
              </a:lnTo>
              <a:lnTo>
                <a:pt x="2394628" y="277064"/>
              </a:lnTo>
            </a:path>
          </a:pathLst>
        </a:custGeom>
        <a:noFill/>
        <a:ln w="12700" cap="flat" cmpd="sng" algn="ctr">
          <a:solidFill>
            <a:schemeClr val="accent3">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C646347-DC4E-439F-87A7-A09958B5C031}">
      <dsp:nvSpPr>
        <dsp:cNvPr id="0" name=""/>
        <dsp:cNvSpPr/>
      </dsp:nvSpPr>
      <dsp:spPr>
        <a:xfrm>
          <a:off x="2231372" y="2277463"/>
          <a:ext cx="1093731" cy="695313"/>
        </a:xfrm>
        <a:custGeom>
          <a:avLst/>
          <a:gdLst/>
          <a:ahLst/>
          <a:cxnLst/>
          <a:rect l="0" t="0" r="0" b="0"/>
          <a:pathLst>
            <a:path>
              <a:moveTo>
                <a:pt x="1093731" y="0"/>
              </a:moveTo>
              <a:lnTo>
                <a:pt x="0" y="695313"/>
              </a:lnTo>
            </a:path>
          </a:pathLst>
        </a:custGeom>
        <a:noFill/>
        <a:ln w="12700" cap="flat" cmpd="sng" algn="ctr">
          <a:no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4D076C2-4FA8-460E-856C-3EF526CBFB40}">
      <dsp:nvSpPr>
        <dsp:cNvPr id="0" name=""/>
        <dsp:cNvSpPr/>
      </dsp:nvSpPr>
      <dsp:spPr>
        <a:xfrm>
          <a:off x="3054636" y="1340721"/>
          <a:ext cx="798209" cy="277064"/>
        </a:xfrm>
        <a:custGeom>
          <a:avLst/>
          <a:gdLst/>
          <a:ahLst/>
          <a:cxnLst/>
          <a:rect l="0" t="0" r="0" b="0"/>
          <a:pathLst>
            <a:path>
              <a:moveTo>
                <a:pt x="0" y="0"/>
              </a:moveTo>
              <a:lnTo>
                <a:pt x="0" y="138532"/>
              </a:lnTo>
              <a:lnTo>
                <a:pt x="798209" y="138532"/>
              </a:lnTo>
              <a:lnTo>
                <a:pt x="798209" y="277064"/>
              </a:lnTo>
            </a:path>
          </a:pathLst>
        </a:custGeom>
        <a:noFill/>
        <a:ln w="12700" cap="flat" cmpd="sng" algn="ctr">
          <a:solidFill>
            <a:schemeClr val="accent3">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82D6F27-BDF5-4036-A7AB-205F74955C2E}">
      <dsp:nvSpPr>
        <dsp:cNvPr id="0" name=""/>
        <dsp:cNvSpPr/>
      </dsp:nvSpPr>
      <dsp:spPr>
        <a:xfrm>
          <a:off x="2256426" y="1340721"/>
          <a:ext cx="798209" cy="277064"/>
        </a:xfrm>
        <a:custGeom>
          <a:avLst/>
          <a:gdLst/>
          <a:ahLst/>
          <a:cxnLst/>
          <a:rect l="0" t="0" r="0" b="0"/>
          <a:pathLst>
            <a:path>
              <a:moveTo>
                <a:pt x="798209" y="0"/>
              </a:moveTo>
              <a:lnTo>
                <a:pt x="798209" y="138532"/>
              </a:lnTo>
              <a:lnTo>
                <a:pt x="0" y="138532"/>
              </a:lnTo>
              <a:lnTo>
                <a:pt x="0" y="277064"/>
              </a:lnTo>
            </a:path>
          </a:pathLst>
        </a:custGeom>
        <a:noFill/>
        <a:ln w="12700" cap="flat" cmpd="sng" algn="ctr">
          <a:solidFill>
            <a:schemeClr val="accent3">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6EB94F2-69DC-4A01-B324-F56393E0C194}">
      <dsp:nvSpPr>
        <dsp:cNvPr id="0" name=""/>
        <dsp:cNvSpPr/>
      </dsp:nvSpPr>
      <dsp:spPr>
        <a:xfrm>
          <a:off x="0" y="2277463"/>
          <a:ext cx="132265" cy="730163"/>
        </a:xfrm>
        <a:custGeom>
          <a:avLst/>
          <a:gdLst/>
          <a:ahLst/>
          <a:cxnLst/>
          <a:rect l="0" t="0" r="0" b="0"/>
          <a:pathLst>
            <a:path>
              <a:moveTo>
                <a:pt x="132265" y="0"/>
              </a:moveTo>
              <a:lnTo>
                <a:pt x="0" y="730163"/>
              </a:lnTo>
            </a:path>
          </a:pathLst>
        </a:custGeom>
        <a:noFill/>
        <a:ln w="12700" cap="flat" cmpd="sng" algn="ctr">
          <a:no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7B758E1-536B-40FC-BAD7-3DC739597BDB}">
      <dsp:nvSpPr>
        <dsp:cNvPr id="0" name=""/>
        <dsp:cNvSpPr/>
      </dsp:nvSpPr>
      <dsp:spPr>
        <a:xfrm>
          <a:off x="660007" y="1340721"/>
          <a:ext cx="2394628" cy="277064"/>
        </a:xfrm>
        <a:custGeom>
          <a:avLst/>
          <a:gdLst/>
          <a:ahLst/>
          <a:cxnLst/>
          <a:rect l="0" t="0" r="0" b="0"/>
          <a:pathLst>
            <a:path>
              <a:moveTo>
                <a:pt x="2394628" y="0"/>
              </a:moveTo>
              <a:lnTo>
                <a:pt x="2394628" y="138532"/>
              </a:lnTo>
              <a:lnTo>
                <a:pt x="0" y="138532"/>
              </a:lnTo>
              <a:lnTo>
                <a:pt x="0" y="277064"/>
              </a:lnTo>
            </a:path>
          </a:pathLst>
        </a:custGeom>
        <a:noFill/>
        <a:ln w="12700" cap="flat" cmpd="sng" algn="ctr">
          <a:solidFill>
            <a:schemeClr val="accent3">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ECA1F0ED-7613-4ED5-A02D-A26B5713C008}">
      <dsp:nvSpPr>
        <dsp:cNvPr id="0" name=""/>
        <dsp:cNvSpPr/>
      </dsp:nvSpPr>
      <dsp:spPr>
        <a:xfrm>
          <a:off x="2143450" y="384262"/>
          <a:ext cx="1822371" cy="956459"/>
        </a:xfrm>
        <a:prstGeom prst="rect">
          <a:avLst/>
        </a:prstGeom>
        <a:solidFill>
          <a:srgbClr val="2794B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ОБУЧЕНИЕ НА ПРОТЯЖЕНИИ ВСЕЙ ЖИЗНИ</a:t>
          </a:r>
          <a:endParaRPr lang="en-US" sz="1400" kern="1200" dirty="0"/>
        </a:p>
      </dsp:txBody>
      <dsp:txXfrm>
        <a:off x="2143450" y="384262"/>
        <a:ext cx="1822371" cy="956459"/>
      </dsp:txXfrm>
    </dsp:sp>
    <dsp:sp modelId="{69DBD10F-0158-438F-B960-0C39AE31151E}">
      <dsp:nvSpPr>
        <dsp:cNvPr id="0" name=""/>
        <dsp:cNvSpPr/>
      </dsp:nvSpPr>
      <dsp:spPr>
        <a:xfrm>
          <a:off x="330" y="1617786"/>
          <a:ext cx="1319354" cy="659677"/>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МЕРЫ ПО ОБРАЗОВАНИЮ И ОБУЧЕНИЮ</a:t>
          </a:r>
          <a:endParaRPr lang="en-US" sz="1400" kern="1200" dirty="0"/>
        </a:p>
      </dsp:txBody>
      <dsp:txXfrm>
        <a:off x="330" y="1617786"/>
        <a:ext cx="1319354" cy="659677"/>
      </dsp:txXfrm>
    </dsp:sp>
    <dsp:sp modelId="{FA6C6562-1DFE-45C9-8565-32E820C7CD57}">
      <dsp:nvSpPr>
        <dsp:cNvPr id="0" name=""/>
        <dsp:cNvSpPr/>
      </dsp:nvSpPr>
      <dsp:spPr>
        <a:xfrm>
          <a:off x="0" y="2677788"/>
          <a:ext cx="1319354" cy="659677"/>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t>ВАУЧЕРЫ</a:t>
          </a:r>
          <a:endParaRPr lang="en-US" sz="1900" kern="1200" dirty="0"/>
        </a:p>
      </dsp:txBody>
      <dsp:txXfrm>
        <a:off x="0" y="2677788"/>
        <a:ext cx="1319354" cy="659677"/>
      </dsp:txXfrm>
    </dsp:sp>
    <dsp:sp modelId="{E4361872-C0C2-46F7-917B-5336D2F24147}">
      <dsp:nvSpPr>
        <dsp:cNvPr id="0" name=""/>
        <dsp:cNvSpPr/>
      </dsp:nvSpPr>
      <dsp:spPr>
        <a:xfrm>
          <a:off x="1596749" y="1617786"/>
          <a:ext cx="1319354" cy="659677"/>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dirty="0"/>
            <a:t>ИНФОРМИРОВАНИЕ И КОНСУЛЬТИРОВАНИЕ</a:t>
          </a:r>
          <a:endParaRPr lang="en-US" sz="1100" kern="1200" dirty="0"/>
        </a:p>
      </dsp:txBody>
      <dsp:txXfrm>
        <a:off x="1596749" y="1617786"/>
        <a:ext cx="1319354" cy="659677"/>
      </dsp:txXfrm>
    </dsp:sp>
    <dsp:sp modelId="{8BDBEEDC-247D-4E51-9B58-26E2EDE9C245}">
      <dsp:nvSpPr>
        <dsp:cNvPr id="0" name=""/>
        <dsp:cNvSpPr/>
      </dsp:nvSpPr>
      <dsp:spPr>
        <a:xfrm>
          <a:off x="3193168" y="1617786"/>
          <a:ext cx="1319354" cy="659677"/>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ОТБОР</a:t>
          </a:r>
          <a:endParaRPr lang="en-US" sz="1400" kern="1200" dirty="0"/>
        </a:p>
      </dsp:txBody>
      <dsp:txXfrm>
        <a:off x="3193168" y="1617786"/>
        <a:ext cx="1319354" cy="659677"/>
      </dsp:txXfrm>
    </dsp:sp>
    <dsp:sp modelId="{D753C9C9-A211-45FD-81D3-5915AC4D520B}">
      <dsp:nvSpPr>
        <dsp:cNvPr id="0" name=""/>
        <dsp:cNvSpPr/>
      </dsp:nvSpPr>
      <dsp:spPr>
        <a:xfrm>
          <a:off x="2231372" y="2642938"/>
          <a:ext cx="3127833" cy="659677"/>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hr-HR" sz="1100" kern="1200" dirty="0">
              <a:solidFill>
                <a:schemeClr val="bg1"/>
              </a:solidFill>
            </a:rPr>
            <a:t>  </a:t>
          </a:r>
          <a:r>
            <a:rPr lang="ru-RU" sz="1100" kern="1200" dirty="0">
              <a:solidFill>
                <a:schemeClr val="bg1"/>
              </a:solidFill>
            </a:rPr>
            <a:t>ПРОФОРИЕНТАЦИЯ</a:t>
          </a:r>
          <a:endParaRPr lang="en-US" sz="1100" kern="1200" dirty="0">
            <a:solidFill>
              <a:schemeClr val="bg1"/>
            </a:solidFill>
          </a:endParaRPr>
        </a:p>
      </dsp:txBody>
      <dsp:txXfrm>
        <a:off x="2231372" y="2642938"/>
        <a:ext cx="3127833" cy="659677"/>
      </dsp:txXfrm>
    </dsp:sp>
    <dsp:sp modelId="{EB5A2EF3-DF0C-410E-A8BB-DC466AFF887B}">
      <dsp:nvSpPr>
        <dsp:cNvPr id="0" name=""/>
        <dsp:cNvSpPr/>
      </dsp:nvSpPr>
      <dsp:spPr>
        <a:xfrm>
          <a:off x="4789587" y="1617786"/>
          <a:ext cx="1319354" cy="659677"/>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dirty="0"/>
            <a:t>ПРОФИЛАКТИКА</a:t>
          </a:r>
          <a:endParaRPr lang="en-US" sz="1100" kern="1200" dirty="0"/>
        </a:p>
      </dsp:txBody>
      <dsp:txXfrm>
        <a:off x="4789587" y="1617786"/>
        <a:ext cx="1319354" cy="659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556D7-06DE-4A0B-96EA-6D0704418896}">
      <dsp:nvSpPr>
        <dsp:cNvPr id="0" name=""/>
        <dsp:cNvSpPr/>
      </dsp:nvSpPr>
      <dsp:spPr>
        <a:xfrm>
          <a:off x="0" y="660811"/>
          <a:ext cx="538980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6FD338-9A5D-4C85-AF01-2DE34A44EC48}">
      <dsp:nvSpPr>
        <dsp:cNvPr id="0" name=""/>
        <dsp:cNvSpPr/>
      </dsp:nvSpPr>
      <dsp:spPr>
        <a:xfrm>
          <a:off x="0" y="614327"/>
          <a:ext cx="3772866"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605" tIns="0" rIns="142605" bIns="0" numCol="1" spcCol="1270" anchor="ctr" anchorCtr="0">
          <a:noAutofit/>
        </a:bodyPr>
        <a:lstStyle/>
        <a:p>
          <a:pPr marL="0" lvl="0" indent="0" algn="l" defTabSz="400050">
            <a:lnSpc>
              <a:spcPct val="90000"/>
            </a:lnSpc>
            <a:spcBef>
              <a:spcPct val="0"/>
            </a:spcBef>
            <a:spcAft>
              <a:spcPct val="35000"/>
            </a:spcAft>
            <a:buNone/>
          </a:pPr>
          <a:r>
            <a:rPr lang="ru-RU" sz="900" kern="1200" dirty="0"/>
            <a:t>Просмотреть каталог навыков/программ</a:t>
          </a:r>
          <a:endParaRPr lang="en-US" sz="900" kern="1200" dirty="0"/>
        </a:p>
      </dsp:txBody>
      <dsp:txXfrm>
        <a:off x="12969" y="627296"/>
        <a:ext cx="3746928" cy="239742"/>
      </dsp:txXfrm>
    </dsp:sp>
    <dsp:sp modelId="{E709D967-9B37-4F97-BB75-92FB141FDF6C}">
      <dsp:nvSpPr>
        <dsp:cNvPr id="0" name=""/>
        <dsp:cNvSpPr/>
      </dsp:nvSpPr>
      <dsp:spPr>
        <a:xfrm>
          <a:off x="0" y="1375108"/>
          <a:ext cx="538980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7BA8D0-0450-4C8F-B0C2-67338298C450}">
      <dsp:nvSpPr>
        <dsp:cNvPr id="0" name=""/>
        <dsp:cNvSpPr/>
      </dsp:nvSpPr>
      <dsp:spPr>
        <a:xfrm>
          <a:off x="404" y="1309985"/>
          <a:ext cx="3772866"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605" tIns="0" rIns="142605" bIns="0" numCol="1" spcCol="1270" anchor="ctr" anchorCtr="0">
          <a:noAutofit/>
        </a:bodyPr>
        <a:lstStyle/>
        <a:p>
          <a:pPr marL="0" lvl="0" indent="0" algn="l" defTabSz="533400">
            <a:lnSpc>
              <a:spcPct val="90000"/>
            </a:lnSpc>
            <a:spcBef>
              <a:spcPct val="0"/>
            </a:spcBef>
            <a:spcAft>
              <a:spcPct val="35000"/>
            </a:spcAft>
            <a:buNone/>
          </a:pPr>
          <a:r>
            <a:rPr lang="ru-RU" sz="1200" kern="1200" dirty="0"/>
            <a:t>Запросить профориентацию и информирование</a:t>
          </a:r>
          <a:endParaRPr lang="en-US" sz="1200" kern="1200" dirty="0"/>
        </a:p>
      </dsp:txBody>
      <dsp:txXfrm>
        <a:off x="13373" y="1322954"/>
        <a:ext cx="3746928" cy="239742"/>
      </dsp:txXfrm>
    </dsp:sp>
    <dsp:sp modelId="{FD2464DB-2425-4D4A-95A9-81544B3F7A61}">
      <dsp:nvSpPr>
        <dsp:cNvPr id="0" name=""/>
        <dsp:cNvSpPr/>
      </dsp:nvSpPr>
      <dsp:spPr>
        <a:xfrm>
          <a:off x="0" y="2060086"/>
          <a:ext cx="538980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528B7D-B7E8-4E20-B602-8377E5AD02E2}">
      <dsp:nvSpPr>
        <dsp:cNvPr id="0" name=""/>
        <dsp:cNvSpPr/>
      </dsp:nvSpPr>
      <dsp:spPr>
        <a:xfrm>
          <a:off x="0" y="1991118"/>
          <a:ext cx="3772866"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605" tIns="0" rIns="142605" bIns="0" numCol="1" spcCol="1270" anchor="ctr" anchorCtr="0">
          <a:noAutofit/>
        </a:bodyPr>
        <a:lstStyle/>
        <a:p>
          <a:pPr marL="0" lvl="0" indent="0" algn="l" defTabSz="400050">
            <a:lnSpc>
              <a:spcPct val="90000"/>
            </a:lnSpc>
            <a:spcBef>
              <a:spcPct val="0"/>
            </a:spcBef>
            <a:spcAft>
              <a:spcPct val="35000"/>
            </a:spcAft>
            <a:buNone/>
          </a:pPr>
          <a:r>
            <a:rPr lang="ru-RU" sz="900" kern="1200" dirty="0"/>
            <a:t>Свяжитесь с учебным заведением по имеющимся предложения</a:t>
          </a:r>
          <a:endParaRPr lang="en-US" sz="900" kern="1200" dirty="0"/>
        </a:p>
      </dsp:txBody>
      <dsp:txXfrm>
        <a:off x="12969" y="2004087"/>
        <a:ext cx="3746928" cy="239742"/>
      </dsp:txXfrm>
    </dsp:sp>
    <dsp:sp modelId="{D8C1048C-4AFA-4033-8656-DC769D505697}">
      <dsp:nvSpPr>
        <dsp:cNvPr id="0" name=""/>
        <dsp:cNvSpPr/>
      </dsp:nvSpPr>
      <dsp:spPr>
        <a:xfrm>
          <a:off x="0" y="2686173"/>
          <a:ext cx="538980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E162A0-469D-4DE5-8470-836469C5B530}">
      <dsp:nvSpPr>
        <dsp:cNvPr id="0" name=""/>
        <dsp:cNvSpPr/>
      </dsp:nvSpPr>
      <dsp:spPr>
        <a:xfrm>
          <a:off x="0" y="2672318"/>
          <a:ext cx="3772866"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605" tIns="0" rIns="142605" bIns="0" numCol="1" spcCol="1270" anchor="ctr" anchorCtr="0">
          <a:noAutofit/>
        </a:bodyPr>
        <a:lstStyle/>
        <a:p>
          <a:pPr marL="0" lvl="0" indent="0" algn="l" defTabSz="488950">
            <a:lnSpc>
              <a:spcPct val="90000"/>
            </a:lnSpc>
            <a:spcBef>
              <a:spcPct val="0"/>
            </a:spcBef>
            <a:spcAft>
              <a:spcPct val="35000"/>
            </a:spcAft>
            <a:buNone/>
          </a:pPr>
          <a:r>
            <a:rPr lang="ru-RU" sz="1100" kern="1200" dirty="0"/>
            <a:t>Подать заявку онлайн                 подписание контракта</a:t>
          </a:r>
          <a:endParaRPr lang="en-US" sz="1100" kern="1200" dirty="0"/>
        </a:p>
      </dsp:txBody>
      <dsp:txXfrm>
        <a:off x="12969" y="2685287"/>
        <a:ext cx="3746928" cy="239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EF3FE-820A-4774-BAD5-B160F741ADA9}">
      <dsp:nvSpPr>
        <dsp:cNvPr id="0" name=""/>
        <dsp:cNvSpPr/>
      </dsp:nvSpPr>
      <dsp:spPr>
        <a:xfrm>
          <a:off x="1236823" y="726321"/>
          <a:ext cx="2877417" cy="1021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F21FF3-DA58-4792-B2C6-47E946B65E87}">
      <dsp:nvSpPr>
        <dsp:cNvPr id="0" name=""/>
        <dsp:cNvSpPr/>
      </dsp:nvSpPr>
      <dsp:spPr>
        <a:xfrm flipV="1">
          <a:off x="1272340" y="824450"/>
          <a:ext cx="140351" cy="3300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E92F4D-5D95-4648-9C28-6D0F357243D4}">
      <dsp:nvSpPr>
        <dsp:cNvPr id="0" name=""/>
        <dsp:cNvSpPr/>
      </dsp:nvSpPr>
      <dsp:spPr>
        <a:xfrm>
          <a:off x="1181318" y="145335"/>
          <a:ext cx="2877417" cy="608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ru-RU" sz="2000" kern="1200" dirty="0"/>
            <a:t>Самые популярные программы</a:t>
          </a:r>
          <a:endParaRPr lang="en-US" sz="2000" kern="1200" dirty="0"/>
        </a:p>
      </dsp:txBody>
      <dsp:txXfrm>
        <a:off x="1181318" y="145335"/>
        <a:ext cx="2877417" cy="608123"/>
      </dsp:txXfrm>
    </dsp:sp>
    <dsp:sp modelId="{69A678D7-474E-411E-B969-6EE5D7E3A238}">
      <dsp:nvSpPr>
        <dsp:cNvPr id="0" name=""/>
        <dsp:cNvSpPr/>
      </dsp:nvSpPr>
      <dsp:spPr>
        <a:xfrm>
          <a:off x="1236823" y="1138799"/>
          <a:ext cx="211380" cy="2113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4D1AF4-6B04-4112-8ADC-5D63C71975B7}">
      <dsp:nvSpPr>
        <dsp:cNvPr id="0" name=""/>
        <dsp:cNvSpPr/>
      </dsp:nvSpPr>
      <dsp:spPr>
        <a:xfrm>
          <a:off x="1438242" y="998125"/>
          <a:ext cx="2675998" cy="492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ru-RU" sz="1600" kern="1200" dirty="0"/>
            <a:t>Интернет маркетинг и брендинг</a:t>
          </a:r>
          <a:endParaRPr lang="en-US" sz="1600" kern="1200" dirty="0"/>
        </a:p>
      </dsp:txBody>
      <dsp:txXfrm>
        <a:off x="1438242" y="998125"/>
        <a:ext cx="2675998" cy="492728"/>
      </dsp:txXfrm>
    </dsp:sp>
    <dsp:sp modelId="{C63D337C-5912-4CBB-91C3-8D12B3BDA3C9}">
      <dsp:nvSpPr>
        <dsp:cNvPr id="0" name=""/>
        <dsp:cNvSpPr/>
      </dsp:nvSpPr>
      <dsp:spPr>
        <a:xfrm>
          <a:off x="1236823" y="1631527"/>
          <a:ext cx="211380" cy="2113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8997D0-0FC0-4161-AE86-FE73D2DEDC38}">
      <dsp:nvSpPr>
        <dsp:cNvPr id="0" name=""/>
        <dsp:cNvSpPr/>
      </dsp:nvSpPr>
      <dsp:spPr>
        <a:xfrm>
          <a:off x="1438242" y="1490853"/>
          <a:ext cx="2675998" cy="492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ru-RU" sz="1600" kern="1200" dirty="0"/>
            <a:t>Разработчик </a:t>
          </a:r>
          <a:r>
            <a:rPr lang="en-US" sz="1600" kern="1200" dirty="0"/>
            <a:t>Python</a:t>
          </a:r>
        </a:p>
      </dsp:txBody>
      <dsp:txXfrm>
        <a:off x="1438242" y="1490853"/>
        <a:ext cx="2675998" cy="492728"/>
      </dsp:txXfrm>
    </dsp:sp>
    <dsp:sp modelId="{6D08C0CA-51E0-412F-A6CD-325B2313C182}">
      <dsp:nvSpPr>
        <dsp:cNvPr id="0" name=""/>
        <dsp:cNvSpPr/>
      </dsp:nvSpPr>
      <dsp:spPr>
        <a:xfrm>
          <a:off x="1236823" y="2124255"/>
          <a:ext cx="211380" cy="2113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8E6D9E-730C-4500-9F77-1FDEDA2B8D7B}">
      <dsp:nvSpPr>
        <dsp:cNvPr id="0" name=""/>
        <dsp:cNvSpPr/>
      </dsp:nvSpPr>
      <dsp:spPr>
        <a:xfrm>
          <a:off x="1438242" y="1983581"/>
          <a:ext cx="2675998" cy="492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ru-RU" sz="1800" kern="1200" dirty="0"/>
            <a:t>Бухгалтер</a:t>
          </a:r>
          <a:endParaRPr lang="en-US" sz="1800" kern="1200" dirty="0"/>
        </a:p>
      </dsp:txBody>
      <dsp:txXfrm>
        <a:off x="1438242" y="1983581"/>
        <a:ext cx="2675998" cy="492728"/>
      </dsp:txXfrm>
    </dsp:sp>
    <dsp:sp modelId="{57081E68-6684-4345-9DA3-318AF16623C8}">
      <dsp:nvSpPr>
        <dsp:cNvPr id="0" name=""/>
        <dsp:cNvSpPr/>
      </dsp:nvSpPr>
      <dsp:spPr>
        <a:xfrm>
          <a:off x="1236823" y="2616983"/>
          <a:ext cx="211380" cy="2113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1CC234-840B-48FD-B2C5-B005F5BFDB71}">
      <dsp:nvSpPr>
        <dsp:cNvPr id="0" name=""/>
        <dsp:cNvSpPr/>
      </dsp:nvSpPr>
      <dsp:spPr>
        <a:xfrm>
          <a:off x="1438242" y="2476309"/>
          <a:ext cx="2675998" cy="492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ru-RU" sz="1600" kern="1200" dirty="0"/>
            <a:t>Ассистент по управлению </a:t>
          </a:r>
        </a:p>
        <a:p>
          <a:pPr marL="0" lvl="0" indent="0" algn="l" defTabSz="711200">
            <a:lnSpc>
              <a:spcPct val="90000"/>
            </a:lnSpc>
            <a:spcBef>
              <a:spcPct val="0"/>
            </a:spcBef>
            <a:spcAft>
              <a:spcPct val="35000"/>
            </a:spcAft>
            <a:buNone/>
          </a:pPr>
          <a:r>
            <a:rPr lang="ru-RU" sz="1600" kern="1200" dirty="0"/>
            <a:t>проектами</a:t>
          </a:r>
          <a:endParaRPr lang="en-US" sz="1600" kern="1200" dirty="0"/>
        </a:p>
      </dsp:txBody>
      <dsp:txXfrm>
        <a:off x="1438242" y="2476309"/>
        <a:ext cx="2675998" cy="492728"/>
      </dsp:txXfrm>
    </dsp:sp>
    <dsp:sp modelId="{35D545DF-27BB-47D6-A7D5-A67D59B345B5}">
      <dsp:nvSpPr>
        <dsp:cNvPr id="0" name=""/>
        <dsp:cNvSpPr/>
      </dsp:nvSpPr>
      <dsp:spPr>
        <a:xfrm>
          <a:off x="1236823" y="3109711"/>
          <a:ext cx="211380" cy="2113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CA6CD5-4B38-4011-93C0-2A9E716D99E9}">
      <dsp:nvSpPr>
        <dsp:cNvPr id="0" name=""/>
        <dsp:cNvSpPr/>
      </dsp:nvSpPr>
      <dsp:spPr>
        <a:xfrm>
          <a:off x="1438242" y="2969037"/>
          <a:ext cx="2675998" cy="492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ru-RU" sz="1600" kern="1200" dirty="0"/>
            <a:t>Разработчик </a:t>
          </a:r>
          <a:r>
            <a:rPr lang="hr-HR" sz="1600" kern="1200" dirty="0"/>
            <a:t>Front-End </a:t>
          </a:r>
          <a:endParaRPr lang="en-US" sz="1600" kern="1200" dirty="0"/>
        </a:p>
      </dsp:txBody>
      <dsp:txXfrm>
        <a:off x="1438242" y="2969037"/>
        <a:ext cx="2675998" cy="4927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606DB2-0C70-5E49-A70A-B35D84E966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R"/>
          </a:p>
        </p:txBody>
      </p:sp>
      <p:sp>
        <p:nvSpPr>
          <p:cNvPr id="3" name="Date Placeholder 2">
            <a:extLst>
              <a:ext uri="{FF2B5EF4-FFF2-40B4-BE49-F238E27FC236}">
                <a16:creationId xmlns:a16="http://schemas.microsoft.com/office/drawing/2014/main" id="{DCE1CFF2-EEBB-F940-AF08-24E405C957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0D77B3-3A68-7C45-9184-6A4E2A0D3BA3}" type="datetimeFigureOut">
              <a:rPr lang="en-HR" smtClean="0"/>
              <a:t>03/10/2023</a:t>
            </a:fld>
            <a:endParaRPr lang="en-HR"/>
          </a:p>
        </p:txBody>
      </p:sp>
      <p:sp>
        <p:nvSpPr>
          <p:cNvPr id="4" name="Footer Placeholder 3">
            <a:extLst>
              <a:ext uri="{FF2B5EF4-FFF2-40B4-BE49-F238E27FC236}">
                <a16:creationId xmlns:a16="http://schemas.microsoft.com/office/drawing/2014/main" id="{37647DD3-E55E-3D45-8592-A1FCCA8A25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HR"/>
          </a:p>
        </p:txBody>
      </p:sp>
      <p:sp>
        <p:nvSpPr>
          <p:cNvPr id="5" name="Slide Number Placeholder 4">
            <a:extLst>
              <a:ext uri="{FF2B5EF4-FFF2-40B4-BE49-F238E27FC236}">
                <a16:creationId xmlns:a16="http://schemas.microsoft.com/office/drawing/2014/main" id="{0C6765A0-3F0A-5F42-B2FF-5B0DBDA03B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4F3C3E-68DB-5A40-8293-67D946F46C41}" type="slidenum">
              <a:rPr lang="en-HR" smtClean="0"/>
              <a:t>‹#›</a:t>
            </a:fld>
            <a:endParaRPr lang="en-HR"/>
          </a:p>
        </p:txBody>
      </p:sp>
    </p:spTree>
    <p:extLst>
      <p:ext uri="{BB962C8B-B14F-4D97-AF65-F5344CB8AC3E}">
        <p14:creationId xmlns:p14="http://schemas.microsoft.com/office/powerpoint/2010/main" val="2984170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8EC8F-9719-CB42-961E-3EFE414B4C80}" type="datetimeFigureOut">
              <a:rPr lang="en-HR" smtClean="0"/>
              <a:t>03/10/2023</a:t>
            </a:fld>
            <a:endParaRPr lang="en-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672E2-EE53-D14E-B594-340503607B2B}" type="slidenum">
              <a:rPr lang="en-HR" smtClean="0"/>
              <a:t>‹#›</a:t>
            </a:fld>
            <a:endParaRPr lang="en-HR"/>
          </a:p>
        </p:txBody>
      </p:sp>
    </p:spTree>
    <p:extLst>
      <p:ext uri="{BB962C8B-B14F-4D97-AF65-F5344CB8AC3E}">
        <p14:creationId xmlns:p14="http://schemas.microsoft.com/office/powerpoint/2010/main" val="95678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Republika Hrvatska ima 3,9 milijuna stanovnika. Administrativno je podijeljena na 21 županiju, a glavni grad je Zagreb. Bruto domaći proizvod je 2021. god. iznosio 14,989 eura po glavi stanovnika. U 3. kvartalu 2022. godine broj zaposlenih u RH iznosio je oko 1,7 milijuna sukladno Anketi o radnoj snazi. Istovremeno,</a:t>
            </a:r>
            <a:r>
              <a:rPr lang="hr-HR" baseline="0" dirty="0"/>
              <a:t> međunarodno usporediva stopa nezaposlenosti iznosila je 6,7%. </a:t>
            </a:r>
            <a:r>
              <a:rPr lang="hr-HR" dirty="0"/>
              <a:t>Broj nezaposlenih koji su registrirani pri Hrvatskom zavodu za zapošljavanje iznosio je krajem siječnja oko 122,369</a:t>
            </a:r>
            <a:r>
              <a:rPr lang="hr-HR" baseline="0" dirty="0"/>
              <a:t> osoba. Od toga broja, 14%, bili su mladi u dobi od 15 do 24 godine, te 25.5% od 15 do 29 dok je udio dugotrajno nezaposlenih iznosio 45,9%.  Korisnici novčane naknade za nezaposlenost činili su 23,7% ukupnoga broja nezaposlenih. </a:t>
            </a:r>
            <a:endParaRPr lang="hr-H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672E2-EE53-D14E-B594-340503607B2B}" type="slidenum">
              <a:rPr kumimoji="0" lang="en-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4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Od ulaska Hrvatske u Europsku</a:t>
            </a:r>
            <a:r>
              <a:rPr lang="hr-HR" baseline="0" dirty="0"/>
              <a:t> uniju</a:t>
            </a:r>
            <a:r>
              <a:rPr lang="hr-HR" dirty="0"/>
              <a:t> 2013. godine, kretanja na hrvatskom tržištu rada bila su prilično pozitivna. U 2021. porastao je broj registriranih zaposlenih osoba. Broj registriranih nezaposlenih pao je s 328.000 na 112.127. Ove pozitivne trendove privremeno je prekinula pandemija COVID-19 u ožujku 2020. godine. Tijekom 2021. i 2022. došlo je do postupnog oporavka gospodarstva i tržišta rada. Očekujemo da će se gospodarska situacija pogoršati u 2023. zbog međunarodnih okolnosti</a:t>
            </a:r>
            <a:r>
              <a:rPr lang="hr-HR" baseline="0" dirty="0"/>
              <a:t> uzrokovanih energetskom krizom,</a:t>
            </a:r>
            <a:r>
              <a:rPr lang="hr-HR" dirty="0"/>
              <a:t> ali će se pozitivni trend zapošljavanja još neko vrijeme zadržati jer tržište rada sa zakašnjenjem reagira na gospodarske promjene.</a:t>
            </a:r>
          </a:p>
        </p:txBody>
      </p:sp>
      <p:sp>
        <p:nvSpPr>
          <p:cNvPr id="4" name="Slide Number Placeholder 3"/>
          <p:cNvSpPr>
            <a:spLocks noGrp="1"/>
          </p:cNvSpPr>
          <p:nvPr>
            <p:ph type="sldNum" sz="quarter" idx="10"/>
          </p:nvPr>
        </p:nvSpPr>
        <p:spPr/>
        <p:txBody>
          <a:bodyPr/>
          <a:lstStyle/>
          <a:p>
            <a:fld id="{495672E2-EE53-D14E-B594-340503607B2B}" type="slidenum">
              <a:rPr lang="en-HR" smtClean="0"/>
              <a:t>4</a:t>
            </a:fld>
            <a:endParaRPr lang="en-HR"/>
          </a:p>
        </p:txBody>
      </p:sp>
    </p:spTree>
    <p:extLst>
      <p:ext uri="{BB962C8B-B14F-4D97-AF65-F5344CB8AC3E}">
        <p14:creationId xmlns:p14="http://schemas.microsoft.com/office/powerpoint/2010/main" val="291025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Hrvatski</a:t>
            </a:r>
            <a:r>
              <a:rPr lang="hr-HR" baseline="0" dirty="0"/>
              <a:t> zavod za zapošljavanje</a:t>
            </a:r>
            <a:r>
              <a:rPr lang="hr-HR" dirty="0"/>
              <a:t> jedna je od rijetkih institucija u Hrvatskoj koja djeluje na tržištu rada već dugi niz godina. </a:t>
            </a:r>
          </a:p>
          <a:p>
            <a:r>
              <a:rPr lang="hr-HR" dirty="0"/>
              <a:t>Rad Hrvatskog zavoda za zapošljavanje organiziran je kroz: Središnji ured, 4 područne službe u Osijeku, Rijeci, Splitu i Zagrebu, 18 područnih ureda, 99 ispostava i 16 Centara za informiranje i savjetovanje o karijeri (CISOK), tako da se usluge provode na ukupno 138 lokacija, a sve sa ciljem da se što više približimo našim korisnicima.</a:t>
            </a:r>
          </a:p>
          <a:p>
            <a:r>
              <a:rPr lang="hr-HR" dirty="0"/>
              <a:t>Hrvatski zavod za zapošljavanje osnovan je Zakonom o zapošljavanju te je pravna osoba s pravima, obvezama i odgovornošću utvrđenima Zakonom o tržištu rada i Statutom Hrvatskoga zavoda za zapošljavanje. </a:t>
            </a:r>
          </a:p>
          <a:p>
            <a:r>
              <a:rPr lang="pl-PL" dirty="0"/>
              <a:t>Pri definiranju planova rada u obzir se uzimaju relevantni dokumenti, zakoni i strategije, i na nacionalnoj i na EU razini, pa se tako u obzir uzima i  Program Vlade Republike Hrvatske 2020-2024, Strategija HZZ-a od 2022. do 2025. godine, Nacionalni program otpornosti i oporavka, Operativni program Učinkoviti ljudski potencijali do 2027. godine, strategija Europa 2020 i Plan rada Europske mreže javnih službi za zapošljavanje, (EU PES Mreže).</a:t>
            </a:r>
            <a:endParaRPr lang="hr-H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672E2-EE53-D14E-B594-340503607B2B}" type="slidenum">
              <a:rPr kumimoji="0" lang="en-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22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Važnost cjeloživotnog obrazovanja prepoznata je kroz razne rezolucije i strategije kako na EU tako i na nacionalnoj razini. U trenutnom kontekstu, potreba za cjeloživotnim obrazovanjem još je više naglašena nastavno na COVID-19 pandemiju te kao način da se spremno reagira na izazove koje donosi digitalna i zelena tranzicija te transformacija. </a:t>
            </a:r>
          </a:p>
          <a:p>
            <a:r>
              <a:rPr lang="hr-HR" dirty="0"/>
              <a:t>Kao primjer dobre prakse promocije važnosti i mogućnosti za cjeloživotno obrazovanje su CISOK centri kroz čije djelovanje HZZ nastoji pružiti usluge karijernog usmjeravanja svim građanima u bilo kojoj točki njihova života utvrde svoje kapacitete, kompetencije i interese, da donesu odluke u vezi s obrazovanjem, osposobljavanjem i profesijom te da upravljaju vlastitim pojedinačnim životnim putevima u učenju i radu. Upravo je snažna poveznica između dostupnosti usluga karijernog usmjeravanja i uspostavljenog sustava cjeloživotnog učenja potporni mehanizam kako bi se ostvarila fleksibilna sigurnost – povećala zapošljivosti pojedinaca i odgovorilo na brzo promjenjujuće zahtjeve tržišta rada.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672E2-EE53-D14E-B594-340503607B2B}" type="slidenum">
              <a:rPr kumimoji="0" lang="en-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10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Provedba mjera aktivne politike zapošljavanja iz nadležnosti Zavoda temelji se na relevantnim europskim i hrvatskim strateškim dokumentima te preporukama Vijeća Europske unije. Mjere slijede načela Europskog stupa socijalnih prava u kategoriji Jednake mogućnosti i pristup tržištu rada, a posebice načela „Obrazovanje, osposobljavanje i cjeloživotno učenje“ te „Aktivna potpora zapošljavanju“. HZZ u okviru mjera aktivne politike zapošljavanja provodi nekoliko obrazovnih mjera za nezaposlene i zaposlene osobe, od kojih su neke predviđene za korisnike, a neke za poslodavce. U programu mjera obrazovanja za 2023. godinu su Obrazovanje nezaposlenih osoba i ostalih tražitelja zaposlenja, Obrazovanje za stjecanje kompetencija potrebnih za rad putem vaučera, Osposobljavanje na radnom mjestu, Osposobljavanje na radnom mjestu i u ustanovama za obrazovanje odraslih, Potpore za usavršavanje te Aktivacijski program Posao + (osposobljavanje za stjecanje praktičnih znanja i vještina). </a:t>
            </a:r>
          </a:p>
          <a:p>
            <a:endParaRPr lang="hr-H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672E2-EE53-D14E-B594-340503607B2B}" type="slidenum">
              <a:rPr kumimoji="0" lang="en-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63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Vaučeri za obrazovanje uspostavljeni su s ciljevima 1) podizanja stope uključenosti u obrazovanje odraslih u RH koja je u 2021. iznosila 5,1%, a na razini EU 10,8% te 2) promoviranje i olakšavanje stjecanja digitalnih i zelenih vještina kako bi se ojačao odgovor na postojeće tehnološke, društvene i ekonomske promjene te povećala produktivnost i kompetitivnost radne snage i ekonomije RH.</a:t>
            </a:r>
            <a:endParaRPr lang="en-GB" sz="1200" kern="1200" dirty="0">
              <a:solidFill>
                <a:schemeClr val="tx1"/>
              </a:solidFill>
              <a:effectLst/>
              <a:latin typeface="+mn-lt"/>
              <a:ea typeface="+mn-ea"/>
              <a:cs typeface="+mn-cs"/>
            </a:endParaRPr>
          </a:p>
          <a:p>
            <a:r>
              <a:rPr lang="hr-HR" sz="1200" kern="1200" dirty="0">
                <a:solidFill>
                  <a:schemeClr val="tx1"/>
                </a:solidFill>
                <a:effectLst/>
                <a:latin typeface="+mn-lt"/>
                <a:ea typeface="+mn-ea"/>
                <a:cs typeface="+mn-cs"/>
              </a:rPr>
              <a:t>Vaučer predstavlja financijski instrument alokacije javnih sredstava u svrhu obrazovanja odraslih. To je fleksibilan i korisniku usmjeren sustav za stjecanje mikro i djelomičnih digitalnih i zelenih kvalifikacija. Prihvatljivi programi za dodjelu vaučera moraju biti formalni te u skladu s Hrvatskim kvalifikacijskim okvirom (HKO). </a:t>
            </a:r>
            <a:endParaRPr lang="en-GB" sz="1200" kern="1200" dirty="0">
              <a:solidFill>
                <a:schemeClr val="tx1"/>
              </a:solidFill>
              <a:effectLst/>
              <a:latin typeface="+mn-lt"/>
              <a:ea typeface="+mn-ea"/>
              <a:cs typeface="+mn-cs"/>
            </a:endParaRPr>
          </a:p>
          <a:p>
            <a:r>
              <a:rPr lang="hr-HR" sz="1200" kern="1200" dirty="0">
                <a:solidFill>
                  <a:schemeClr val="tx1"/>
                </a:solidFill>
                <a:effectLst/>
                <a:latin typeface="+mn-lt"/>
                <a:ea typeface="+mn-ea"/>
                <a:cs typeface="+mn-cs"/>
              </a:rPr>
              <a:t>Korisnici samostalno odabiru program koji žele pohađati te pružatelja obrazovanja iz dostupnog kataloga programa i vještina. Zahtjev se predaje online putem uspostavljene platforme mojvaucer.hzz.hr.</a:t>
            </a:r>
            <a:endParaRPr lang="en-GB" sz="1200" kern="1200" dirty="0">
              <a:solidFill>
                <a:schemeClr val="tx1"/>
              </a:solidFill>
              <a:effectLst/>
              <a:latin typeface="+mn-lt"/>
              <a:ea typeface="+mn-ea"/>
              <a:cs typeface="+mn-cs"/>
            </a:endParaRPr>
          </a:p>
          <a:p>
            <a:r>
              <a:rPr lang="hr-HR" sz="1200" kern="1200" dirty="0">
                <a:solidFill>
                  <a:schemeClr val="tx1"/>
                </a:solidFill>
                <a:effectLst/>
                <a:latin typeface="+mn-lt"/>
                <a:ea typeface="+mn-ea"/>
                <a:cs typeface="+mn-cs"/>
              </a:rPr>
              <a:t>Ovaj projekt je financiran kroz NPOO te je vrijednosti 39.9 milijuna EUR, a provedba je započela s 1. travnjem 2022. i trajat će do 2026. godine.</a:t>
            </a:r>
            <a:endParaRPr lang="en-GB" sz="1200" kern="1200" dirty="0">
              <a:solidFill>
                <a:schemeClr val="tx1"/>
              </a:solidFill>
              <a:effectLst/>
              <a:latin typeface="+mn-lt"/>
              <a:ea typeface="+mn-ea"/>
              <a:cs typeface="+mn-cs"/>
            </a:endParaRPr>
          </a:p>
          <a:p>
            <a:r>
              <a:rPr lang="hr-HR" sz="1200" kern="1200" dirty="0">
                <a:solidFill>
                  <a:schemeClr val="tx1"/>
                </a:solidFill>
                <a:effectLst/>
                <a:latin typeface="+mn-lt"/>
                <a:ea typeface="+mn-ea"/>
                <a:cs typeface="+mn-cs"/>
              </a:rPr>
              <a:t>Cilj projekta je u navedenom razdoblju u obrazovanje putem vaučera uključiti 30.000 osoba (nezaposlenih i zaposlenih), od kojih 40% pripadnika ranjivih skupina (dugotrajno nezaposlenih, NEET i neaktivnih). 70% vaučera dodijelit će se za zelene, a 30% za digitalne programe.</a:t>
            </a:r>
          </a:p>
          <a:p>
            <a:endParaRPr lang="hr-H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Trenutno smo dodijelili preko 9.500 vaučera, u katalogu dostupnih programa do sad je upisano njih oko 600 (70 različitih programa) te 110 različitih pružatelja obrazovanja. Do sad je utrošeno oko 3.6 milijuna EUR na sveukupne troškove (troškovi obrazovanja, novčanih pomoći, zdravstvenih pregleda i putnih troškova). Najpopularniji programi su digitalni</a:t>
            </a:r>
            <a:r>
              <a:rPr lang="hr-HR" sz="1200" kern="1200" baseline="0" dirty="0">
                <a:solidFill>
                  <a:schemeClr val="tx1"/>
                </a:solidFill>
                <a:effectLst/>
                <a:latin typeface="+mn-lt"/>
                <a:ea typeface="+mn-ea"/>
                <a:cs typeface="+mn-cs"/>
              </a:rPr>
              <a:t> (kao što je UX dizajn, Python, web dizajn, internet marketing i brendiranje) te je trenutni izazov popularizirati više zelene programe kroz promidžbene aktivnosti, aktivnosti karijernog savjetovanja te jačanja ponude dostupnih programa za zelene vještine u suradnji s obrazovnim sektorom.</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672E2-EE53-D14E-B594-340503607B2B}" type="slidenum">
              <a:rPr kumimoji="0" lang="en-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326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a_plav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2169" y="1220"/>
            <a:ext cx="12189831" cy="6856780"/>
          </a:xfrm>
          <a:prstGeom prst="rect">
            <a:avLst/>
          </a:prstGeom>
          <a:ln>
            <a:noFill/>
          </a:ln>
        </p:spPr>
      </p:pic>
      <p:sp>
        <p:nvSpPr>
          <p:cNvPr id="2" name="Title 1">
            <a:extLst>
              <a:ext uri="{FF2B5EF4-FFF2-40B4-BE49-F238E27FC236}">
                <a16:creationId xmlns:a16="http://schemas.microsoft.com/office/drawing/2014/main" id="{E1FB5AF8-69D3-5E44-A2C0-D91C53CEAC98}"/>
              </a:ext>
            </a:extLst>
          </p:cNvPr>
          <p:cNvSpPr>
            <a:spLocks noGrp="1"/>
          </p:cNvSpPr>
          <p:nvPr>
            <p:ph type="title" hasCustomPrompt="1"/>
          </p:nvPr>
        </p:nvSpPr>
        <p:spPr>
          <a:xfrm>
            <a:off x="838200" y="1806619"/>
            <a:ext cx="8012634" cy="2852737"/>
          </a:xfrm>
        </p:spPr>
        <p:txBody>
          <a:bodyPr anchor="b"/>
          <a:lstStyle>
            <a:lvl1pPr>
              <a:defRPr sz="4000" b="0" i="0">
                <a:solidFill>
                  <a:schemeClr val="bg1"/>
                </a:solidFill>
                <a:latin typeface="Calibri" panose="020F0502020204030204" pitchFamily="34" charset="0"/>
                <a:cs typeface="Calibri" panose="020F0502020204030204" pitchFamily="34" charset="0"/>
              </a:defRPr>
            </a:lvl1pPr>
          </a:lstStyle>
          <a:p>
            <a:r>
              <a:rPr lang="en-HR" dirty="0"/>
              <a:t>Naslov</a:t>
            </a:r>
            <a:r>
              <a:rPr lang="hr-HR" dirty="0"/>
              <a:t> prezentacije</a:t>
            </a:r>
            <a:endParaRPr lang="en-HR" dirty="0"/>
          </a:p>
        </p:txBody>
      </p:sp>
      <p:pic>
        <p:nvPicPr>
          <p:cNvPr id="4" name="Picture 3">
            <a:extLst>
              <a:ext uri="{FF2B5EF4-FFF2-40B4-BE49-F238E27FC236}">
                <a16:creationId xmlns:a16="http://schemas.microsoft.com/office/drawing/2014/main" id="{9A4594A0-0605-234F-B95C-D7D3E893257F}"/>
              </a:ext>
            </a:extLst>
          </p:cNvPr>
          <p:cNvPicPr>
            <a:picLocks noChangeAspect="1"/>
          </p:cNvPicPr>
          <p:nvPr userDrawn="1"/>
        </p:nvPicPr>
        <p:blipFill>
          <a:blip r:embed="rId3"/>
          <a:stretch>
            <a:fillRect/>
          </a:stretch>
        </p:blipFill>
        <p:spPr>
          <a:xfrm>
            <a:off x="838200" y="840680"/>
            <a:ext cx="2419044" cy="829672"/>
          </a:xfrm>
          <a:prstGeom prst="rect">
            <a:avLst/>
          </a:prstGeom>
        </p:spPr>
      </p:pic>
      <p:sp>
        <p:nvSpPr>
          <p:cNvPr id="6" name="Text Placeholder 23">
            <a:extLst>
              <a:ext uri="{FF2B5EF4-FFF2-40B4-BE49-F238E27FC236}">
                <a16:creationId xmlns:a16="http://schemas.microsoft.com/office/drawing/2014/main" id="{0BD64FD2-41DB-9644-B779-958B25A7964F}"/>
              </a:ext>
            </a:extLst>
          </p:cNvPr>
          <p:cNvSpPr>
            <a:spLocks noGrp="1"/>
          </p:cNvSpPr>
          <p:nvPr>
            <p:ph type="body" sz="quarter" idx="10" hasCustomPrompt="1"/>
          </p:nvPr>
        </p:nvSpPr>
        <p:spPr>
          <a:xfrm>
            <a:off x="838200" y="5005874"/>
            <a:ext cx="6253635" cy="307574"/>
          </a:xfrm>
          <a:prstGeom prst="rect">
            <a:avLst/>
          </a:prstGeom>
          <a:noFill/>
        </p:spPr>
        <p:txBody>
          <a:bodyPr>
            <a:normAutofit/>
          </a:bodyPr>
          <a:lstStyle>
            <a:lvl1pPr marL="0" indent="0">
              <a:buNone/>
              <a:defRPr sz="1600" b="0" i="0">
                <a:solidFill>
                  <a:schemeClr val="bg1"/>
                </a:solidFill>
                <a:latin typeface="Calibri Light" panose="020F0302020204030204" pitchFamily="34" charset="0"/>
                <a:cs typeface="Calibri Light" panose="020F0302020204030204" pitchFamily="34" charset="0"/>
              </a:defRPr>
            </a:lvl1pPr>
          </a:lstStyle>
          <a:p>
            <a:pPr lvl="0"/>
            <a:r>
              <a:rPr lang="en-HR" dirty="0"/>
              <a:t>Ime predavača</a:t>
            </a:r>
          </a:p>
        </p:txBody>
      </p:sp>
      <p:sp>
        <p:nvSpPr>
          <p:cNvPr id="7" name="Text Placeholder 23">
            <a:extLst>
              <a:ext uri="{FF2B5EF4-FFF2-40B4-BE49-F238E27FC236}">
                <a16:creationId xmlns:a16="http://schemas.microsoft.com/office/drawing/2014/main" id="{995B3955-0B97-CE42-ABA2-6CAD2AF59E9A}"/>
              </a:ext>
            </a:extLst>
          </p:cNvPr>
          <p:cNvSpPr>
            <a:spLocks noGrp="1"/>
          </p:cNvSpPr>
          <p:nvPr>
            <p:ph type="body" sz="quarter" idx="11" hasCustomPrompt="1"/>
          </p:nvPr>
        </p:nvSpPr>
        <p:spPr>
          <a:xfrm>
            <a:off x="838200" y="5356627"/>
            <a:ext cx="6253635" cy="307573"/>
          </a:xfrm>
          <a:prstGeom prst="rect">
            <a:avLst/>
          </a:prstGeom>
          <a:noFill/>
        </p:spPr>
        <p:txBody>
          <a:bodyPr>
            <a:normAutofit/>
          </a:bodyPr>
          <a:lstStyle>
            <a:lvl1pPr marL="0" indent="0">
              <a:buNone/>
              <a:defRPr sz="1600" b="0" i="0">
                <a:solidFill>
                  <a:schemeClr val="bg1"/>
                </a:solidFill>
                <a:latin typeface="Calibri Light" panose="020F0302020204030204" pitchFamily="34" charset="0"/>
                <a:cs typeface="Calibri Light" panose="020F0302020204030204" pitchFamily="34" charset="0"/>
              </a:defRPr>
            </a:lvl1pPr>
          </a:lstStyle>
          <a:p>
            <a:pPr lvl="0"/>
            <a:r>
              <a:rPr lang="en-HR" dirty="0"/>
              <a:t>Titula predavača</a:t>
            </a:r>
          </a:p>
        </p:txBody>
      </p:sp>
      <p:sp>
        <p:nvSpPr>
          <p:cNvPr id="8" name="Text Placeholder 23">
            <a:extLst>
              <a:ext uri="{FF2B5EF4-FFF2-40B4-BE49-F238E27FC236}">
                <a16:creationId xmlns:a16="http://schemas.microsoft.com/office/drawing/2014/main" id="{C12C5088-78D5-D64B-A693-FE00ECA17913}"/>
              </a:ext>
            </a:extLst>
          </p:cNvPr>
          <p:cNvSpPr>
            <a:spLocks noGrp="1"/>
          </p:cNvSpPr>
          <p:nvPr>
            <p:ph type="body" sz="quarter" idx="12" hasCustomPrompt="1"/>
          </p:nvPr>
        </p:nvSpPr>
        <p:spPr>
          <a:xfrm>
            <a:off x="838200" y="5707379"/>
            <a:ext cx="6253635" cy="307573"/>
          </a:xfrm>
          <a:prstGeom prst="rect">
            <a:avLst/>
          </a:prstGeom>
          <a:noFill/>
        </p:spPr>
        <p:txBody>
          <a:bodyPr>
            <a:normAutofit/>
          </a:bodyPr>
          <a:lstStyle>
            <a:lvl1pPr marL="0" indent="0">
              <a:buNone/>
              <a:defRPr sz="1600" b="0" i="0">
                <a:solidFill>
                  <a:schemeClr val="bg1"/>
                </a:solidFill>
                <a:latin typeface="Calibri Light" panose="020F0302020204030204" pitchFamily="34" charset="0"/>
                <a:cs typeface="Calibri Light" panose="020F0302020204030204" pitchFamily="34" charset="0"/>
              </a:defRPr>
            </a:lvl1pPr>
          </a:lstStyle>
          <a:p>
            <a:pPr lvl="0"/>
            <a:r>
              <a:rPr lang="en-HR" dirty="0"/>
              <a:t>Datum</a:t>
            </a:r>
          </a:p>
        </p:txBody>
      </p:sp>
    </p:spTree>
    <p:extLst>
      <p:ext uri="{BB962C8B-B14F-4D97-AF65-F5344CB8AC3E}">
        <p14:creationId xmlns:p14="http://schemas.microsoft.com/office/powerpoint/2010/main" val="153170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7" cy="6854004"/>
          </a:xfrm>
          <a:prstGeom prst="rect">
            <a:avLst/>
          </a:prstGeom>
        </p:spPr>
      </p:pic>
      <p:sp>
        <p:nvSpPr>
          <p:cNvPr id="9" name="Title Placeholder 5">
            <a:extLst>
              <a:ext uri="{FF2B5EF4-FFF2-40B4-BE49-F238E27FC236}">
                <a16:creationId xmlns:a16="http://schemas.microsoft.com/office/drawing/2014/main" id="{0D97E39E-3ED3-274C-8C50-72B714456437}"/>
              </a:ext>
            </a:extLst>
          </p:cNvPr>
          <p:cNvSpPr>
            <a:spLocks noGrp="1"/>
          </p:cNvSpPr>
          <p:nvPr>
            <p:ph type="title" hasCustomPrompt="1"/>
          </p:nvPr>
        </p:nvSpPr>
        <p:spPr bwMode="auto">
          <a:xfrm>
            <a:off x="475865" y="1361992"/>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rgbClr val="464646"/>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0" name="Text Placeholder 23">
            <a:extLst>
              <a:ext uri="{FF2B5EF4-FFF2-40B4-BE49-F238E27FC236}">
                <a16:creationId xmlns:a16="http://schemas.microsoft.com/office/drawing/2014/main" id="{CE1FDCE3-2983-C348-904B-A5122CF0F569}"/>
              </a:ext>
            </a:extLst>
          </p:cNvPr>
          <p:cNvSpPr>
            <a:spLocks noGrp="1"/>
          </p:cNvSpPr>
          <p:nvPr>
            <p:ph type="body" sz="quarter" idx="13" hasCustomPrompt="1"/>
          </p:nvPr>
        </p:nvSpPr>
        <p:spPr>
          <a:xfrm>
            <a:off x="476251" y="2492125"/>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1" name="Picture 10">
            <a:extLst>
              <a:ext uri="{FF2B5EF4-FFF2-40B4-BE49-F238E27FC236}">
                <a16:creationId xmlns:a16="http://schemas.microsoft.com/office/drawing/2014/main" id="{4FC413F2-7C76-9449-A2E1-52767E17BB46}"/>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263014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7" cy="6854004"/>
          </a:xfrm>
          <a:prstGeom prst="rect">
            <a:avLst/>
          </a:prstGeom>
        </p:spPr>
      </p:pic>
      <p:sp>
        <p:nvSpPr>
          <p:cNvPr id="9" name="Title Placeholder 5">
            <a:extLst>
              <a:ext uri="{FF2B5EF4-FFF2-40B4-BE49-F238E27FC236}">
                <a16:creationId xmlns:a16="http://schemas.microsoft.com/office/drawing/2014/main" id="{0D97E39E-3ED3-274C-8C50-72B714456437}"/>
              </a:ext>
            </a:extLst>
          </p:cNvPr>
          <p:cNvSpPr>
            <a:spLocks noGrp="1"/>
          </p:cNvSpPr>
          <p:nvPr>
            <p:ph type="title" hasCustomPrompt="1"/>
          </p:nvPr>
        </p:nvSpPr>
        <p:spPr bwMode="auto">
          <a:xfrm>
            <a:off x="475865" y="298015"/>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rgbClr val="464646"/>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0" name="Text Placeholder 23">
            <a:extLst>
              <a:ext uri="{FF2B5EF4-FFF2-40B4-BE49-F238E27FC236}">
                <a16:creationId xmlns:a16="http://schemas.microsoft.com/office/drawing/2014/main" id="{CE1FDCE3-2983-C348-904B-A5122CF0F569}"/>
              </a:ext>
            </a:extLst>
          </p:cNvPr>
          <p:cNvSpPr>
            <a:spLocks noGrp="1"/>
          </p:cNvSpPr>
          <p:nvPr>
            <p:ph type="body" sz="quarter" idx="13" hasCustomPrompt="1"/>
          </p:nvPr>
        </p:nvSpPr>
        <p:spPr>
          <a:xfrm>
            <a:off x="476251" y="142814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1" name="Picture 10">
            <a:extLst>
              <a:ext uri="{FF2B5EF4-FFF2-40B4-BE49-F238E27FC236}">
                <a16:creationId xmlns:a16="http://schemas.microsoft.com/office/drawing/2014/main" id="{4FC413F2-7C76-9449-A2E1-52767E17BB46}"/>
              </a:ext>
            </a:extLst>
          </p:cNvPr>
          <p:cNvPicPr>
            <a:picLocks noChangeAspect="1"/>
          </p:cNvPicPr>
          <p:nvPr userDrawn="1"/>
        </p:nvPicPr>
        <p:blipFill>
          <a:blip r:embed="rId3"/>
          <a:stretch>
            <a:fillRect/>
          </a:stretch>
        </p:blipFill>
        <p:spPr>
          <a:xfrm>
            <a:off x="475864" y="5959628"/>
            <a:ext cx="1750438" cy="600357"/>
          </a:xfrm>
          <a:prstGeom prst="rect">
            <a:avLst/>
          </a:prstGeom>
        </p:spPr>
      </p:pic>
      <p:sp>
        <p:nvSpPr>
          <p:cNvPr id="7" name="Table Placeholder 11">
            <a:extLst>
              <a:ext uri="{FF2B5EF4-FFF2-40B4-BE49-F238E27FC236}">
                <a16:creationId xmlns:a16="http://schemas.microsoft.com/office/drawing/2014/main" id="{23CADC05-2647-0542-92FE-DB78A36DC596}"/>
              </a:ext>
            </a:extLst>
          </p:cNvPr>
          <p:cNvSpPr>
            <a:spLocks noGrp="1"/>
          </p:cNvSpPr>
          <p:nvPr>
            <p:ph type="tbl" sz="quarter" idx="12" hasCustomPrompt="1"/>
          </p:nvPr>
        </p:nvSpPr>
        <p:spPr>
          <a:xfrm>
            <a:off x="475864" y="2308164"/>
            <a:ext cx="11011183" cy="3260497"/>
          </a:xfrm>
          <a:prstGeom prst="rect">
            <a:avLst/>
          </a:prstGeom>
        </p:spPr>
        <p:txBody>
          <a:bodyPr lIns="91420" tIns="45710" rIns="91420" bIns="45710">
            <a:no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tablicu</a:t>
            </a:r>
            <a:endParaRPr lang="en-GB" noProof="0" dirty="0"/>
          </a:p>
        </p:txBody>
      </p:sp>
    </p:spTree>
    <p:extLst>
      <p:ext uri="{BB962C8B-B14F-4D97-AF65-F5344CB8AC3E}">
        <p14:creationId xmlns:p14="http://schemas.microsoft.com/office/powerpoint/2010/main" val="159526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7" cy="6854004"/>
          </a:xfrm>
          <a:prstGeom prst="rect">
            <a:avLst/>
          </a:prstGeom>
        </p:spPr>
      </p:pic>
      <p:sp>
        <p:nvSpPr>
          <p:cNvPr id="9" name="Title Placeholder 5">
            <a:extLst>
              <a:ext uri="{FF2B5EF4-FFF2-40B4-BE49-F238E27FC236}">
                <a16:creationId xmlns:a16="http://schemas.microsoft.com/office/drawing/2014/main" id="{0D97E39E-3ED3-274C-8C50-72B714456437}"/>
              </a:ext>
            </a:extLst>
          </p:cNvPr>
          <p:cNvSpPr>
            <a:spLocks noGrp="1"/>
          </p:cNvSpPr>
          <p:nvPr>
            <p:ph type="title" hasCustomPrompt="1"/>
          </p:nvPr>
        </p:nvSpPr>
        <p:spPr bwMode="auto">
          <a:xfrm>
            <a:off x="475865" y="298015"/>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rgbClr val="464646"/>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0" name="Text Placeholder 23">
            <a:extLst>
              <a:ext uri="{FF2B5EF4-FFF2-40B4-BE49-F238E27FC236}">
                <a16:creationId xmlns:a16="http://schemas.microsoft.com/office/drawing/2014/main" id="{CE1FDCE3-2983-C348-904B-A5122CF0F569}"/>
              </a:ext>
            </a:extLst>
          </p:cNvPr>
          <p:cNvSpPr>
            <a:spLocks noGrp="1"/>
          </p:cNvSpPr>
          <p:nvPr>
            <p:ph type="body" sz="quarter" idx="13" hasCustomPrompt="1"/>
          </p:nvPr>
        </p:nvSpPr>
        <p:spPr>
          <a:xfrm>
            <a:off x="476251" y="142814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1" name="Picture 10">
            <a:extLst>
              <a:ext uri="{FF2B5EF4-FFF2-40B4-BE49-F238E27FC236}">
                <a16:creationId xmlns:a16="http://schemas.microsoft.com/office/drawing/2014/main" id="{4FC413F2-7C76-9449-A2E1-52767E17BB46}"/>
              </a:ext>
            </a:extLst>
          </p:cNvPr>
          <p:cNvPicPr>
            <a:picLocks noChangeAspect="1"/>
          </p:cNvPicPr>
          <p:nvPr userDrawn="1"/>
        </p:nvPicPr>
        <p:blipFill>
          <a:blip r:embed="rId3"/>
          <a:stretch>
            <a:fillRect/>
          </a:stretch>
        </p:blipFill>
        <p:spPr>
          <a:xfrm>
            <a:off x="475864" y="5959628"/>
            <a:ext cx="1750438" cy="600357"/>
          </a:xfrm>
          <a:prstGeom prst="rect">
            <a:avLst/>
          </a:prstGeom>
        </p:spPr>
      </p:pic>
      <p:sp>
        <p:nvSpPr>
          <p:cNvPr id="14" name="Content Placeholder 2">
            <a:extLst>
              <a:ext uri="{FF2B5EF4-FFF2-40B4-BE49-F238E27FC236}">
                <a16:creationId xmlns:a16="http://schemas.microsoft.com/office/drawing/2014/main" id="{48B16786-A347-E646-B817-4E73114B47FC}"/>
              </a:ext>
            </a:extLst>
          </p:cNvPr>
          <p:cNvSpPr>
            <a:spLocks noGrp="1"/>
          </p:cNvSpPr>
          <p:nvPr>
            <p:ph idx="1" hasCustomPrompt="1"/>
          </p:nvPr>
        </p:nvSpPr>
        <p:spPr>
          <a:xfrm>
            <a:off x="475864" y="2229194"/>
            <a:ext cx="11011569" cy="326049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dirty="0" err="1"/>
              <a:t>Kliknuti</a:t>
            </a:r>
            <a:r>
              <a:rPr lang="en-US" dirty="0"/>
              <a:t> za </a:t>
            </a:r>
            <a:r>
              <a:rPr lang="en-US" dirty="0" err="1"/>
              <a:t>dodati</a:t>
            </a:r>
            <a:r>
              <a:rPr lang="en-US" dirty="0"/>
              <a:t> </a:t>
            </a:r>
            <a:r>
              <a:rPr lang="en-US" dirty="0" err="1"/>
              <a:t>sadržaj</a:t>
            </a:r>
            <a:endParaRPr lang="en-US" dirty="0"/>
          </a:p>
        </p:txBody>
      </p:sp>
    </p:spTree>
    <p:extLst>
      <p:ext uri="{BB962C8B-B14F-4D97-AF65-F5344CB8AC3E}">
        <p14:creationId xmlns:p14="http://schemas.microsoft.com/office/powerpoint/2010/main" val="3515019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5106422"/>
            <a:ext cx="12184897" cy="1751578"/>
          </a:xfrm>
          <a:prstGeom prst="rect">
            <a:avLst/>
          </a:prstGeom>
        </p:spPr>
      </p:pic>
      <p:sp>
        <p:nvSpPr>
          <p:cNvPr id="3" name="Text Placeholder 3">
            <a:extLst>
              <a:ext uri="{FF2B5EF4-FFF2-40B4-BE49-F238E27FC236}">
                <a16:creationId xmlns:a16="http://schemas.microsoft.com/office/drawing/2014/main" id="{8ED03110-BAAE-E441-9160-9FD3549A27E9}"/>
              </a:ext>
            </a:extLst>
          </p:cNvPr>
          <p:cNvSpPr>
            <a:spLocks noGrp="1"/>
          </p:cNvSpPr>
          <p:nvPr>
            <p:ph type="body" sz="quarter" idx="10" hasCustomPrompt="1"/>
          </p:nvPr>
        </p:nvSpPr>
        <p:spPr>
          <a:xfrm>
            <a:off x="475865" y="2312624"/>
            <a:ext cx="5353334" cy="2731566"/>
          </a:xfrm>
          <a:prstGeom prst="rect">
            <a:avLst/>
          </a:prstGeom>
        </p:spPr>
        <p:txBody>
          <a:bodyPr lIns="0" tIns="45710" rIns="0" bIns="45710">
            <a:noAutofit/>
          </a:bodyPr>
          <a:lstStyle>
            <a:lvl1pPr marL="57150" indent="0">
              <a:lnSpc>
                <a:spcPct val="95000"/>
              </a:lnSpc>
              <a:spcBef>
                <a:spcPts val="1110"/>
              </a:spcBef>
              <a:buClr>
                <a:schemeClr val="bg1"/>
              </a:buClr>
              <a:buSzPct val="60000"/>
              <a:buFontTx/>
              <a:buNone/>
              <a:defRPr sz="1800" b="0" i="0">
                <a:solidFill>
                  <a:srgbClr val="39454F"/>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Tx/>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Tx/>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Tx/>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Tx/>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4" name="Text Placeholder 3">
            <a:extLst>
              <a:ext uri="{FF2B5EF4-FFF2-40B4-BE49-F238E27FC236}">
                <a16:creationId xmlns:a16="http://schemas.microsoft.com/office/drawing/2014/main" id="{C27E29CB-F6FF-294A-BFCA-9ADBEAF57B31}"/>
              </a:ext>
            </a:extLst>
          </p:cNvPr>
          <p:cNvSpPr>
            <a:spLocks noGrp="1"/>
          </p:cNvSpPr>
          <p:nvPr>
            <p:ph type="body" sz="quarter" idx="11" hasCustomPrompt="1"/>
          </p:nvPr>
        </p:nvSpPr>
        <p:spPr>
          <a:xfrm>
            <a:off x="6134100" y="2312624"/>
            <a:ext cx="5353334" cy="3242021"/>
          </a:xfrm>
          <a:prstGeom prst="rect">
            <a:avLst/>
          </a:prstGeom>
        </p:spPr>
        <p:txBody>
          <a:bodyPr lIns="0" tIns="45710" rIns="0" bIns="45710">
            <a:noAutofit/>
          </a:bodyPr>
          <a:lstStyle>
            <a:lvl1pPr marL="57150" indent="0">
              <a:lnSpc>
                <a:spcPct val="95000"/>
              </a:lnSpc>
              <a:spcBef>
                <a:spcPts val="1110"/>
              </a:spcBef>
              <a:buClr>
                <a:schemeClr val="bg1"/>
              </a:buClr>
              <a:buSzPct val="60000"/>
              <a:buFont typeface="Arial" panose="020B0604020202020204" pitchFamily="34" charset="0"/>
              <a:buNone/>
              <a:defRPr sz="1800" b="0" i="0" baseline="0">
                <a:solidFill>
                  <a:srgbClr val="39454F"/>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 typeface="Arial" panose="020B0604020202020204" pitchFamily="34" charset="0"/>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 typeface="Arial" panose="020B0604020202020204" pitchFamily="34" charset="0"/>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 typeface="Arial" panose="020B0604020202020204" pitchFamily="34" charset="0"/>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 typeface="Arial" panose="020B0604020202020204" pitchFamily="34" charset="0"/>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6" name="Title Placeholder 5">
            <a:extLst>
              <a:ext uri="{FF2B5EF4-FFF2-40B4-BE49-F238E27FC236}">
                <a16:creationId xmlns:a16="http://schemas.microsoft.com/office/drawing/2014/main" id="{E3527C6F-5F23-7443-8C0D-33B2BC109A3E}"/>
              </a:ext>
            </a:extLst>
          </p:cNvPr>
          <p:cNvSpPr>
            <a:spLocks noGrp="1"/>
          </p:cNvSpPr>
          <p:nvPr>
            <p:ph type="title" hasCustomPrompt="1"/>
          </p:nvPr>
        </p:nvSpPr>
        <p:spPr bwMode="auto">
          <a:xfrm>
            <a:off x="475865" y="504254"/>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rgbClr val="464646"/>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7" name="Text Placeholder 23">
            <a:extLst>
              <a:ext uri="{FF2B5EF4-FFF2-40B4-BE49-F238E27FC236}">
                <a16:creationId xmlns:a16="http://schemas.microsoft.com/office/drawing/2014/main" id="{3E826847-4BDB-0A44-B5E7-361F6A73D6A0}"/>
              </a:ext>
            </a:extLst>
          </p:cNvPr>
          <p:cNvSpPr>
            <a:spLocks noGrp="1"/>
          </p:cNvSpPr>
          <p:nvPr>
            <p:ph type="body" sz="quarter" idx="13" hasCustomPrompt="1"/>
          </p:nvPr>
        </p:nvSpPr>
        <p:spPr>
          <a:xfrm>
            <a:off x="476251" y="1634387"/>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spTree>
    <p:extLst>
      <p:ext uri="{BB962C8B-B14F-4D97-AF65-F5344CB8AC3E}">
        <p14:creationId xmlns:p14="http://schemas.microsoft.com/office/powerpoint/2010/main" val="2501341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3" y="0"/>
            <a:ext cx="12184890" cy="1751578"/>
          </a:xfrm>
          <a:prstGeom prst="rect">
            <a:avLst/>
          </a:prstGeom>
        </p:spPr>
      </p:pic>
      <p:sp>
        <p:nvSpPr>
          <p:cNvPr id="3" name="Title Placeholder 5">
            <a:extLst>
              <a:ext uri="{FF2B5EF4-FFF2-40B4-BE49-F238E27FC236}">
                <a16:creationId xmlns:a16="http://schemas.microsoft.com/office/drawing/2014/main" id="{9471D106-8265-0D47-98DF-6C0F5379AA1B}"/>
              </a:ext>
            </a:extLst>
          </p:cNvPr>
          <p:cNvSpPr>
            <a:spLocks noGrp="1"/>
          </p:cNvSpPr>
          <p:nvPr>
            <p:ph type="title" hasCustomPrompt="1"/>
          </p:nvPr>
        </p:nvSpPr>
        <p:spPr bwMode="auto">
          <a:xfrm>
            <a:off x="475866" y="0"/>
            <a:ext cx="9052042"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4" name="Text Placeholder 3">
            <a:extLst>
              <a:ext uri="{FF2B5EF4-FFF2-40B4-BE49-F238E27FC236}">
                <a16:creationId xmlns:a16="http://schemas.microsoft.com/office/drawing/2014/main" id="{CDE02C71-CA61-1F44-BB59-A3ABFBEDF784}"/>
              </a:ext>
            </a:extLst>
          </p:cNvPr>
          <p:cNvSpPr>
            <a:spLocks noGrp="1"/>
          </p:cNvSpPr>
          <p:nvPr>
            <p:ph type="body" sz="quarter" idx="10" hasCustomPrompt="1"/>
          </p:nvPr>
        </p:nvSpPr>
        <p:spPr>
          <a:xfrm>
            <a:off x="475865" y="1891620"/>
            <a:ext cx="5353334" cy="4453337"/>
          </a:xfrm>
          <a:prstGeom prst="rect">
            <a:avLst/>
          </a:prstGeom>
        </p:spPr>
        <p:txBody>
          <a:bodyPr lIns="0" tIns="45710" rIns="0" bIns="45710">
            <a:noAutofit/>
          </a:bodyPr>
          <a:lstStyle>
            <a:lvl1pPr marL="57150" indent="0">
              <a:lnSpc>
                <a:spcPct val="95000"/>
              </a:lnSpc>
              <a:spcBef>
                <a:spcPts val="1110"/>
              </a:spcBef>
              <a:buClr>
                <a:schemeClr val="bg1"/>
              </a:buClr>
              <a:buSzPct val="60000"/>
              <a:buFontTx/>
              <a:buNone/>
              <a:defRPr sz="1800" b="0" i="0">
                <a:solidFill>
                  <a:srgbClr val="39454F"/>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Tx/>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Tx/>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Tx/>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Tx/>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6" name="Text Placeholder 3">
            <a:extLst>
              <a:ext uri="{FF2B5EF4-FFF2-40B4-BE49-F238E27FC236}">
                <a16:creationId xmlns:a16="http://schemas.microsoft.com/office/drawing/2014/main" id="{5E3E3B6E-9470-B645-9630-6E6475BC0071}"/>
              </a:ext>
            </a:extLst>
          </p:cNvPr>
          <p:cNvSpPr>
            <a:spLocks noGrp="1"/>
          </p:cNvSpPr>
          <p:nvPr>
            <p:ph type="body" sz="quarter" idx="11" hasCustomPrompt="1"/>
          </p:nvPr>
        </p:nvSpPr>
        <p:spPr>
          <a:xfrm>
            <a:off x="6134100" y="1891621"/>
            <a:ext cx="5353334" cy="4453337"/>
          </a:xfrm>
          <a:prstGeom prst="rect">
            <a:avLst/>
          </a:prstGeom>
        </p:spPr>
        <p:txBody>
          <a:bodyPr lIns="0" tIns="45710" rIns="0" bIns="45710">
            <a:noAutofit/>
          </a:bodyPr>
          <a:lstStyle>
            <a:lvl1pPr marL="57150" indent="0">
              <a:lnSpc>
                <a:spcPct val="95000"/>
              </a:lnSpc>
              <a:spcBef>
                <a:spcPts val="1110"/>
              </a:spcBef>
              <a:buClr>
                <a:schemeClr val="bg1"/>
              </a:buClr>
              <a:buSzPct val="60000"/>
              <a:buFont typeface="Arial" panose="020B0604020202020204" pitchFamily="34" charset="0"/>
              <a:buNone/>
              <a:defRPr sz="1800" b="0" i="0" baseline="0">
                <a:solidFill>
                  <a:srgbClr val="39454F"/>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 typeface="Arial" panose="020B0604020202020204" pitchFamily="34" charset="0"/>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 typeface="Arial" panose="020B0604020202020204" pitchFamily="34" charset="0"/>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 typeface="Arial" panose="020B0604020202020204" pitchFamily="34" charset="0"/>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 typeface="Arial" panose="020B0604020202020204" pitchFamily="34" charset="0"/>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Tree>
    <p:extLst>
      <p:ext uri="{BB962C8B-B14F-4D97-AF65-F5344CB8AC3E}">
        <p14:creationId xmlns:p14="http://schemas.microsoft.com/office/powerpoint/2010/main" val="281436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6" cy="6854004"/>
          </a:xfrm>
          <a:prstGeom prst="rect">
            <a:avLst/>
          </a:prstGeom>
        </p:spPr>
      </p:pic>
      <p:sp>
        <p:nvSpPr>
          <p:cNvPr id="6" name="Title Placeholder 5">
            <a:extLst>
              <a:ext uri="{FF2B5EF4-FFF2-40B4-BE49-F238E27FC236}">
                <a16:creationId xmlns:a16="http://schemas.microsoft.com/office/drawing/2014/main" id="{F6DE518A-E12D-ED47-B6B8-139A731DA046}"/>
              </a:ext>
            </a:extLst>
          </p:cNvPr>
          <p:cNvSpPr>
            <a:spLocks noGrp="1"/>
          </p:cNvSpPr>
          <p:nvPr>
            <p:ph type="title" hasCustomPrompt="1"/>
          </p:nvPr>
        </p:nvSpPr>
        <p:spPr bwMode="auto">
          <a:xfrm>
            <a:off x="938303" y="2854512"/>
            <a:ext cx="7682443" cy="953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7" name="Text Placeholder 23">
            <a:extLst>
              <a:ext uri="{FF2B5EF4-FFF2-40B4-BE49-F238E27FC236}">
                <a16:creationId xmlns:a16="http://schemas.microsoft.com/office/drawing/2014/main" id="{94BEE3A0-D769-9C4E-BF13-28CADB89121A}"/>
              </a:ext>
            </a:extLst>
          </p:cNvPr>
          <p:cNvSpPr>
            <a:spLocks noGrp="1"/>
          </p:cNvSpPr>
          <p:nvPr>
            <p:ph type="body" sz="quarter" idx="13" hasCustomPrompt="1"/>
          </p:nvPr>
        </p:nvSpPr>
        <p:spPr>
          <a:xfrm>
            <a:off x="938303" y="3962739"/>
            <a:ext cx="6212006" cy="841609"/>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1" name="Picture 10">
            <a:extLst>
              <a:ext uri="{FF2B5EF4-FFF2-40B4-BE49-F238E27FC236}">
                <a16:creationId xmlns:a16="http://schemas.microsoft.com/office/drawing/2014/main" id="{DF12A4FA-FA45-C341-9978-67324740BC88}"/>
              </a:ext>
            </a:extLst>
          </p:cNvPr>
          <p:cNvPicPr>
            <a:picLocks noChangeAspect="1"/>
          </p:cNvPicPr>
          <p:nvPr userDrawn="1"/>
        </p:nvPicPr>
        <p:blipFill>
          <a:blip r:embed="rId3"/>
          <a:stretch>
            <a:fillRect/>
          </a:stretch>
        </p:blipFill>
        <p:spPr>
          <a:xfrm>
            <a:off x="10182316" y="5920493"/>
            <a:ext cx="1750438" cy="600357"/>
          </a:xfrm>
          <a:prstGeom prst="rect">
            <a:avLst/>
          </a:prstGeom>
        </p:spPr>
      </p:pic>
    </p:spTree>
    <p:extLst>
      <p:ext uri="{BB962C8B-B14F-4D97-AF65-F5344CB8AC3E}">
        <p14:creationId xmlns:p14="http://schemas.microsoft.com/office/powerpoint/2010/main" val="1833796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6" cy="6854004"/>
          </a:xfrm>
          <a:prstGeom prst="rect">
            <a:avLst/>
          </a:prstGeom>
        </p:spPr>
      </p:pic>
      <p:pic>
        <p:nvPicPr>
          <p:cNvPr id="11" name="Picture 10">
            <a:extLst>
              <a:ext uri="{FF2B5EF4-FFF2-40B4-BE49-F238E27FC236}">
                <a16:creationId xmlns:a16="http://schemas.microsoft.com/office/drawing/2014/main" id="{DF12A4FA-FA45-C341-9978-67324740BC88}"/>
              </a:ext>
            </a:extLst>
          </p:cNvPr>
          <p:cNvPicPr>
            <a:picLocks noChangeAspect="1"/>
          </p:cNvPicPr>
          <p:nvPr userDrawn="1"/>
        </p:nvPicPr>
        <p:blipFill>
          <a:blip r:embed="rId3"/>
          <a:stretch>
            <a:fillRect/>
          </a:stretch>
        </p:blipFill>
        <p:spPr>
          <a:xfrm>
            <a:off x="10182316" y="5920493"/>
            <a:ext cx="1750438" cy="600357"/>
          </a:xfrm>
          <a:prstGeom prst="rect">
            <a:avLst/>
          </a:prstGeom>
        </p:spPr>
      </p:pic>
      <p:sp>
        <p:nvSpPr>
          <p:cNvPr id="8" name="Text Placeholder 3">
            <a:extLst>
              <a:ext uri="{FF2B5EF4-FFF2-40B4-BE49-F238E27FC236}">
                <a16:creationId xmlns:a16="http://schemas.microsoft.com/office/drawing/2014/main" id="{968D1F25-7588-4941-90C5-6F4B9B62C6C7}"/>
              </a:ext>
            </a:extLst>
          </p:cNvPr>
          <p:cNvSpPr>
            <a:spLocks noGrp="1"/>
          </p:cNvSpPr>
          <p:nvPr>
            <p:ph type="body" sz="quarter" idx="11" hasCustomPrompt="1"/>
          </p:nvPr>
        </p:nvSpPr>
        <p:spPr>
          <a:xfrm>
            <a:off x="6134100" y="2308164"/>
            <a:ext cx="5353334" cy="3310650"/>
          </a:xfrm>
          <a:prstGeom prst="rect">
            <a:avLst/>
          </a:prstGeom>
        </p:spPr>
        <p:txBody>
          <a:bodyPr lIns="0" tIns="45710" rIns="0" bIns="45710">
            <a:noAutofit/>
          </a:bodyPr>
          <a:lstStyle>
            <a:lvl1pPr marL="57150" indent="0">
              <a:lnSpc>
                <a:spcPct val="100000"/>
              </a:lnSpc>
              <a:spcBef>
                <a:spcPts val="1110"/>
              </a:spcBef>
              <a:buClr>
                <a:schemeClr val="bg1"/>
              </a:buClr>
              <a:buSzPct val="60000"/>
              <a:buFont typeface="Arial" panose="020B0604020202020204" pitchFamily="34" charset="0"/>
              <a:buNone/>
              <a:defRPr sz="1800" b="0" i="0" baseline="0">
                <a:solidFill>
                  <a:schemeClr val="bg1"/>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 typeface="Arial" panose="020B0604020202020204" pitchFamily="34" charset="0"/>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 typeface="Arial" panose="020B0604020202020204" pitchFamily="34" charset="0"/>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 typeface="Arial" panose="020B0604020202020204" pitchFamily="34" charset="0"/>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 typeface="Arial" panose="020B0604020202020204" pitchFamily="34" charset="0"/>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9" name="Title Placeholder 5">
            <a:extLst>
              <a:ext uri="{FF2B5EF4-FFF2-40B4-BE49-F238E27FC236}">
                <a16:creationId xmlns:a16="http://schemas.microsoft.com/office/drawing/2014/main" id="{99E280DD-B120-024E-8123-89152007D530}"/>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0" name="Picture Placeholder 2">
            <a:extLst>
              <a:ext uri="{FF2B5EF4-FFF2-40B4-BE49-F238E27FC236}">
                <a16:creationId xmlns:a16="http://schemas.microsoft.com/office/drawing/2014/main" id="{E3AA9B2F-E165-7B48-9652-F6553B615F7D}"/>
              </a:ext>
            </a:extLst>
          </p:cNvPr>
          <p:cNvSpPr>
            <a:spLocks noGrp="1"/>
          </p:cNvSpPr>
          <p:nvPr>
            <p:ph type="pic" sz="quarter" idx="12"/>
          </p:nvPr>
        </p:nvSpPr>
        <p:spPr>
          <a:xfrm>
            <a:off x="475865" y="2308164"/>
            <a:ext cx="5353334" cy="4164825"/>
          </a:xfrm>
          <a:prstGeom prst="rect">
            <a:avLst/>
          </a:prstGeom>
        </p:spPr>
        <p:txBody>
          <a:bodyPr vert="horz" lIns="91420" tIns="45710" rIns="91420" bIns="45710">
            <a:normAutofit/>
          </a:bodyPr>
          <a:lstStyle>
            <a:lvl1pPr marL="0" indent="0" algn="ctr">
              <a:buNone/>
              <a:defRPr sz="1200" b="0" i="0" baseline="0">
                <a:solidFill>
                  <a:schemeClr val="bg1"/>
                </a:solidFill>
                <a:latin typeface="Calibri Light" panose="020F0302020204030204" pitchFamily="34" charset="0"/>
                <a:cs typeface="Calibri Light" panose="020F0302020204030204" pitchFamily="34" charset="0"/>
              </a:defRPr>
            </a:lvl1pPr>
          </a:lstStyle>
          <a:p>
            <a:pPr lvl="0"/>
            <a:r>
              <a:rPr lang="en-US" noProof="0"/>
              <a:t>Click icon to add picture</a:t>
            </a:r>
            <a:endParaRPr lang="en-US" noProof="0" dirty="0"/>
          </a:p>
        </p:txBody>
      </p:sp>
      <p:sp>
        <p:nvSpPr>
          <p:cNvPr id="12" name="Text Placeholder 23">
            <a:extLst>
              <a:ext uri="{FF2B5EF4-FFF2-40B4-BE49-F238E27FC236}">
                <a16:creationId xmlns:a16="http://schemas.microsoft.com/office/drawing/2014/main" id="{24A8D1F2-A75D-7F4E-82F0-2073D0120804}"/>
              </a:ext>
            </a:extLst>
          </p:cNvPr>
          <p:cNvSpPr>
            <a:spLocks noGrp="1"/>
          </p:cNvSpPr>
          <p:nvPr>
            <p:ph type="body" sz="quarter" idx="13"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spTree>
    <p:extLst>
      <p:ext uri="{BB962C8B-B14F-4D97-AF65-F5344CB8AC3E}">
        <p14:creationId xmlns:p14="http://schemas.microsoft.com/office/powerpoint/2010/main" val="109238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6" cy="6854004"/>
          </a:xfrm>
          <a:prstGeom prst="rect">
            <a:avLst/>
          </a:prstGeom>
        </p:spPr>
      </p:pic>
      <p:pic>
        <p:nvPicPr>
          <p:cNvPr id="11" name="Picture 10">
            <a:extLst>
              <a:ext uri="{FF2B5EF4-FFF2-40B4-BE49-F238E27FC236}">
                <a16:creationId xmlns:a16="http://schemas.microsoft.com/office/drawing/2014/main" id="{DF12A4FA-FA45-C341-9978-67324740BC88}"/>
              </a:ext>
            </a:extLst>
          </p:cNvPr>
          <p:cNvPicPr>
            <a:picLocks noChangeAspect="1"/>
          </p:cNvPicPr>
          <p:nvPr userDrawn="1"/>
        </p:nvPicPr>
        <p:blipFill>
          <a:blip r:embed="rId3"/>
          <a:stretch>
            <a:fillRect/>
          </a:stretch>
        </p:blipFill>
        <p:spPr>
          <a:xfrm>
            <a:off x="10182316" y="5920493"/>
            <a:ext cx="1750438" cy="600357"/>
          </a:xfrm>
          <a:prstGeom prst="rect">
            <a:avLst/>
          </a:prstGeom>
        </p:spPr>
      </p:pic>
      <p:sp>
        <p:nvSpPr>
          <p:cNvPr id="13" name="Text Placeholder 3">
            <a:extLst>
              <a:ext uri="{FF2B5EF4-FFF2-40B4-BE49-F238E27FC236}">
                <a16:creationId xmlns:a16="http://schemas.microsoft.com/office/drawing/2014/main" id="{039BD484-FB5D-4044-A0E9-BC95E012C5D3}"/>
              </a:ext>
            </a:extLst>
          </p:cNvPr>
          <p:cNvSpPr>
            <a:spLocks noGrp="1"/>
          </p:cNvSpPr>
          <p:nvPr>
            <p:ph type="body" sz="quarter" idx="10" hasCustomPrompt="1"/>
          </p:nvPr>
        </p:nvSpPr>
        <p:spPr>
          <a:xfrm>
            <a:off x="475864" y="2308165"/>
            <a:ext cx="11011569" cy="3202298"/>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4" name="Title Placeholder 5">
            <a:extLst>
              <a:ext uri="{FF2B5EF4-FFF2-40B4-BE49-F238E27FC236}">
                <a16:creationId xmlns:a16="http://schemas.microsoft.com/office/drawing/2014/main" id="{7D3D4578-A5CB-D248-9929-CB5B147C2F1A}"/>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5" name="Text Placeholder 23">
            <a:extLst>
              <a:ext uri="{FF2B5EF4-FFF2-40B4-BE49-F238E27FC236}">
                <a16:creationId xmlns:a16="http://schemas.microsoft.com/office/drawing/2014/main" id="{96D7F358-03F4-D346-B6DE-26A12644D5AD}"/>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spTree>
    <p:extLst>
      <p:ext uri="{BB962C8B-B14F-4D97-AF65-F5344CB8AC3E}">
        <p14:creationId xmlns:p14="http://schemas.microsoft.com/office/powerpoint/2010/main" val="3971508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6" cy="6854004"/>
          </a:xfrm>
          <a:prstGeom prst="rect">
            <a:avLst/>
          </a:prstGeom>
        </p:spPr>
      </p:pic>
      <p:pic>
        <p:nvPicPr>
          <p:cNvPr id="11" name="Picture 10">
            <a:extLst>
              <a:ext uri="{FF2B5EF4-FFF2-40B4-BE49-F238E27FC236}">
                <a16:creationId xmlns:a16="http://schemas.microsoft.com/office/drawing/2014/main" id="{DF12A4FA-FA45-C341-9978-67324740BC88}"/>
              </a:ext>
            </a:extLst>
          </p:cNvPr>
          <p:cNvPicPr>
            <a:picLocks noChangeAspect="1"/>
          </p:cNvPicPr>
          <p:nvPr userDrawn="1"/>
        </p:nvPicPr>
        <p:blipFill>
          <a:blip r:embed="rId3"/>
          <a:stretch>
            <a:fillRect/>
          </a:stretch>
        </p:blipFill>
        <p:spPr>
          <a:xfrm>
            <a:off x="10182316" y="5920493"/>
            <a:ext cx="1750438" cy="600357"/>
          </a:xfrm>
          <a:prstGeom prst="rect">
            <a:avLst/>
          </a:prstGeom>
        </p:spPr>
      </p:pic>
      <p:sp>
        <p:nvSpPr>
          <p:cNvPr id="14" name="Title Placeholder 5">
            <a:extLst>
              <a:ext uri="{FF2B5EF4-FFF2-40B4-BE49-F238E27FC236}">
                <a16:creationId xmlns:a16="http://schemas.microsoft.com/office/drawing/2014/main" id="{7D3D4578-A5CB-D248-9929-CB5B147C2F1A}"/>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5" name="Text Placeholder 23">
            <a:extLst>
              <a:ext uri="{FF2B5EF4-FFF2-40B4-BE49-F238E27FC236}">
                <a16:creationId xmlns:a16="http://schemas.microsoft.com/office/drawing/2014/main" id="{96D7F358-03F4-D346-B6DE-26A12644D5AD}"/>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sp>
        <p:nvSpPr>
          <p:cNvPr id="7" name="Text Placeholder 3">
            <a:extLst>
              <a:ext uri="{FF2B5EF4-FFF2-40B4-BE49-F238E27FC236}">
                <a16:creationId xmlns:a16="http://schemas.microsoft.com/office/drawing/2014/main" id="{87B64D8B-29FB-D44E-890C-4EA1FD7D31DA}"/>
              </a:ext>
            </a:extLst>
          </p:cNvPr>
          <p:cNvSpPr>
            <a:spLocks noGrp="1"/>
          </p:cNvSpPr>
          <p:nvPr>
            <p:ph type="body" sz="quarter" idx="12" hasCustomPrompt="1"/>
          </p:nvPr>
        </p:nvSpPr>
        <p:spPr>
          <a:xfrm>
            <a:off x="475865" y="2308164"/>
            <a:ext cx="5353335" cy="3576569"/>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8" name="Text Placeholder 3">
            <a:extLst>
              <a:ext uri="{FF2B5EF4-FFF2-40B4-BE49-F238E27FC236}">
                <a16:creationId xmlns:a16="http://schemas.microsoft.com/office/drawing/2014/main" id="{649489BA-2F0E-A644-BE9C-83C5EE6DC3CB}"/>
              </a:ext>
            </a:extLst>
          </p:cNvPr>
          <p:cNvSpPr>
            <a:spLocks noGrp="1"/>
          </p:cNvSpPr>
          <p:nvPr>
            <p:ph type="body" sz="quarter" idx="13" hasCustomPrompt="1"/>
          </p:nvPr>
        </p:nvSpPr>
        <p:spPr>
          <a:xfrm>
            <a:off x="6134099" y="2308164"/>
            <a:ext cx="5353335" cy="3576570"/>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Tree>
    <p:extLst>
      <p:ext uri="{BB962C8B-B14F-4D97-AF65-F5344CB8AC3E}">
        <p14:creationId xmlns:p14="http://schemas.microsoft.com/office/powerpoint/2010/main" val="3136354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6" cy="6854004"/>
          </a:xfrm>
          <a:prstGeom prst="rect">
            <a:avLst/>
          </a:prstGeom>
        </p:spPr>
      </p:pic>
      <p:pic>
        <p:nvPicPr>
          <p:cNvPr id="11" name="Picture 10">
            <a:extLst>
              <a:ext uri="{FF2B5EF4-FFF2-40B4-BE49-F238E27FC236}">
                <a16:creationId xmlns:a16="http://schemas.microsoft.com/office/drawing/2014/main" id="{DF12A4FA-FA45-C341-9978-67324740BC88}"/>
              </a:ext>
            </a:extLst>
          </p:cNvPr>
          <p:cNvPicPr>
            <a:picLocks noChangeAspect="1"/>
          </p:cNvPicPr>
          <p:nvPr userDrawn="1"/>
        </p:nvPicPr>
        <p:blipFill>
          <a:blip r:embed="rId3"/>
          <a:stretch>
            <a:fillRect/>
          </a:stretch>
        </p:blipFill>
        <p:spPr>
          <a:xfrm>
            <a:off x="10182316" y="5920493"/>
            <a:ext cx="1750438" cy="600357"/>
          </a:xfrm>
          <a:prstGeom prst="rect">
            <a:avLst/>
          </a:prstGeom>
        </p:spPr>
      </p:pic>
      <p:sp>
        <p:nvSpPr>
          <p:cNvPr id="14" name="Title Placeholder 5">
            <a:extLst>
              <a:ext uri="{FF2B5EF4-FFF2-40B4-BE49-F238E27FC236}">
                <a16:creationId xmlns:a16="http://schemas.microsoft.com/office/drawing/2014/main" id="{7D3D4578-A5CB-D248-9929-CB5B147C2F1A}"/>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5" name="Text Placeholder 23">
            <a:extLst>
              <a:ext uri="{FF2B5EF4-FFF2-40B4-BE49-F238E27FC236}">
                <a16:creationId xmlns:a16="http://schemas.microsoft.com/office/drawing/2014/main" id="{96D7F358-03F4-D346-B6DE-26A12644D5AD}"/>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sp>
        <p:nvSpPr>
          <p:cNvPr id="7" name="Text Placeholder 3">
            <a:extLst>
              <a:ext uri="{FF2B5EF4-FFF2-40B4-BE49-F238E27FC236}">
                <a16:creationId xmlns:a16="http://schemas.microsoft.com/office/drawing/2014/main" id="{87B64D8B-29FB-D44E-890C-4EA1FD7D31DA}"/>
              </a:ext>
            </a:extLst>
          </p:cNvPr>
          <p:cNvSpPr>
            <a:spLocks noGrp="1"/>
          </p:cNvSpPr>
          <p:nvPr>
            <p:ph type="body" sz="quarter" idx="12" hasCustomPrompt="1"/>
          </p:nvPr>
        </p:nvSpPr>
        <p:spPr>
          <a:xfrm>
            <a:off x="475865" y="2308164"/>
            <a:ext cx="5353335" cy="3576569"/>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9" name="Picture Placeholder 2">
            <a:extLst>
              <a:ext uri="{FF2B5EF4-FFF2-40B4-BE49-F238E27FC236}">
                <a16:creationId xmlns:a16="http://schemas.microsoft.com/office/drawing/2014/main" id="{C75BD28B-9585-AA43-B76C-D92888A9955B}"/>
              </a:ext>
            </a:extLst>
          </p:cNvPr>
          <p:cNvSpPr>
            <a:spLocks noGrp="1"/>
          </p:cNvSpPr>
          <p:nvPr>
            <p:ph type="pic" sz="quarter" idx="13"/>
          </p:nvPr>
        </p:nvSpPr>
        <p:spPr>
          <a:xfrm>
            <a:off x="6134100" y="2320820"/>
            <a:ext cx="5353334" cy="3262523"/>
          </a:xfrm>
          <a:prstGeom prst="rect">
            <a:avLst/>
          </a:prstGeom>
        </p:spPr>
        <p:txBody>
          <a:bodyPr vert="horz" lIns="91420" tIns="45710" rIns="91420" bIns="45710">
            <a:normAutofit/>
          </a:bodyPr>
          <a:lstStyle>
            <a:lvl1pPr marL="0" indent="0" algn="ctr">
              <a:buNone/>
              <a:defRPr sz="1200" b="0" i="0" baseline="0">
                <a:solidFill>
                  <a:schemeClr val="bg1"/>
                </a:solidFill>
                <a:latin typeface="Calibri Light" panose="020F0302020204030204" pitchFamily="34" charset="0"/>
                <a:cs typeface="Calibri Light" panose="020F03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33395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3551" y="610"/>
            <a:ext cx="12184897" cy="6856780"/>
          </a:xfrm>
          <a:prstGeom prst="rect">
            <a:avLst/>
          </a:prstGeom>
        </p:spPr>
      </p:pic>
      <p:sp>
        <p:nvSpPr>
          <p:cNvPr id="3" name="Title Placeholder 5">
            <a:extLst>
              <a:ext uri="{FF2B5EF4-FFF2-40B4-BE49-F238E27FC236}">
                <a16:creationId xmlns:a16="http://schemas.microsoft.com/office/drawing/2014/main" id="{886500BD-595E-2B49-911D-2F91412084ED}"/>
              </a:ext>
            </a:extLst>
          </p:cNvPr>
          <p:cNvSpPr>
            <a:spLocks noGrp="1"/>
          </p:cNvSpPr>
          <p:nvPr>
            <p:ph type="title" hasCustomPrompt="1"/>
          </p:nvPr>
        </p:nvSpPr>
        <p:spPr bwMode="auto">
          <a:xfrm>
            <a:off x="938303" y="2854512"/>
            <a:ext cx="7682443" cy="953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7" name="Text Placeholder 23">
            <a:extLst>
              <a:ext uri="{FF2B5EF4-FFF2-40B4-BE49-F238E27FC236}">
                <a16:creationId xmlns:a16="http://schemas.microsoft.com/office/drawing/2014/main" id="{B6C00F10-A367-D043-8E27-CB86491FB1D4}"/>
              </a:ext>
            </a:extLst>
          </p:cNvPr>
          <p:cNvSpPr>
            <a:spLocks noGrp="1"/>
          </p:cNvSpPr>
          <p:nvPr>
            <p:ph type="body" sz="quarter" idx="13" hasCustomPrompt="1"/>
          </p:nvPr>
        </p:nvSpPr>
        <p:spPr>
          <a:xfrm>
            <a:off x="938303" y="3962739"/>
            <a:ext cx="6212006" cy="841609"/>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6D53CEDA-909B-E94D-83C1-0B786A737B07}"/>
              </a:ext>
            </a:extLst>
          </p:cNvPr>
          <p:cNvPicPr>
            <a:picLocks noChangeAspect="1"/>
          </p:cNvPicPr>
          <p:nvPr userDrawn="1"/>
        </p:nvPicPr>
        <p:blipFill>
          <a:blip r:embed="rId3"/>
          <a:stretch>
            <a:fillRect/>
          </a:stretch>
        </p:blipFill>
        <p:spPr>
          <a:xfrm>
            <a:off x="938303" y="801470"/>
            <a:ext cx="1750438" cy="600357"/>
          </a:xfrm>
          <a:prstGeom prst="rect">
            <a:avLst/>
          </a:prstGeom>
        </p:spPr>
      </p:pic>
    </p:spTree>
    <p:extLst>
      <p:ext uri="{BB962C8B-B14F-4D97-AF65-F5344CB8AC3E}">
        <p14:creationId xmlns:p14="http://schemas.microsoft.com/office/powerpoint/2010/main" val="3825982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9169066" cy="6854004"/>
          </a:xfrm>
          <a:prstGeom prst="rect">
            <a:avLst/>
          </a:prstGeom>
        </p:spPr>
      </p:pic>
      <p:pic>
        <p:nvPicPr>
          <p:cNvPr id="9" name="Picture 8">
            <a:extLst>
              <a:ext uri="{FF2B5EF4-FFF2-40B4-BE49-F238E27FC236}">
                <a16:creationId xmlns:a16="http://schemas.microsoft.com/office/drawing/2014/main" id="{90B84416-4047-8C4A-BB86-2F710011820F}"/>
              </a:ext>
            </a:extLst>
          </p:cNvPr>
          <p:cNvPicPr>
            <a:picLocks noChangeAspect="1"/>
          </p:cNvPicPr>
          <p:nvPr userDrawn="1"/>
        </p:nvPicPr>
        <p:blipFill>
          <a:blip r:embed="rId3"/>
          <a:stretch>
            <a:fillRect/>
          </a:stretch>
        </p:blipFill>
        <p:spPr>
          <a:xfrm>
            <a:off x="475864" y="5959628"/>
            <a:ext cx="1750438" cy="600357"/>
          </a:xfrm>
          <a:prstGeom prst="rect">
            <a:avLst/>
          </a:prstGeom>
        </p:spPr>
      </p:pic>
      <p:sp>
        <p:nvSpPr>
          <p:cNvPr id="4" name="Title Placeholder 5">
            <a:extLst>
              <a:ext uri="{FF2B5EF4-FFF2-40B4-BE49-F238E27FC236}">
                <a16:creationId xmlns:a16="http://schemas.microsoft.com/office/drawing/2014/main" id="{7A1C091B-9F0E-2548-B630-332BBE9822ED}"/>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6" name="Text Placeholder 23">
            <a:extLst>
              <a:ext uri="{FF2B5EF4-FFF2-40B4-BE49-F238E27FC236}">
                <a16:creationId xmlns:a16="http://schemas.microsoft.com/office/drawing/2014/main" id="{5C0DFB27-782D-C346-B229-3CC46FC825AE}"/>
              </a:ext>
            </a:extLst>
          </p:cNvPr>
          <p:cNvSpPr>
            <a:spLocks noGrp="1"/>
          </p:cNvSpPr>
          <p:nvPr>
            <p:ph type="body" sz="quarter" idx="14"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sp>
        <p:nvSpPr>
          <p:cNvPr id="7" name="Text Placeholder 3">
            <a:extLst>
              <a:ext uri="{FF2B5EF4-FFF2-40B4-BE49-F238E27FC236}">
                <a16:creationId xmlns:a16="http://schemas.microsoft.com/office/drawing/2014/main" id="{9206F7CC-492E-634C-8ACC-AEA57984DE33}"/>
              </a:ext>
            </a:extLst>
          </p:cNvPr>
          <p:cNvSpPr>
            <a:spLocks noGrp="1"/>
          </p:cNvSpPr>
          <p:nvPr>
            <p:ph type="body" sz="quarter" idx="10" hasCustomPrompt="1"/>
          </p:nvPr>
        </p:nvSpPr>
        <p:spPr>
          <a:xfrm>
            <a:off x="475864" y="2312623"/>
            <a:ext cx="7481509" cy="3242021"/>
          </a:xfrm>
          <a:prstGeom prst="rect">
            <a:avLst/>
          </a:prstGeom>
        </p:spPr>
        <p:txBody>
          <a:bodyPr lIns="0" tIns="45710" rIns="0" bIns="45710">
            <a:noAutofit/>
          </a:bodyPr>
          <a:lstStyle>
            <a:lvl1pPr marL="57150" indent="0">
              <a:lnSpc>
                <a:spcPct val="95000"/>
              </a:lnSpc>
              <a:spcBef>
                <a:spcPts val="1110"/>
              </a:spcBef>
              <a:buClr>
                <a:schemeClr val="bg1"/>
              </a:buClr>
              <a:buSzPct val="60000"/>
              <a:buFontTx/>
              <a:buNone/>
              <a:defRPr sz="1800" b="0" i="0">
                <a:solidFill>
                  <a:schemeClr val="bg1"/>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Tx/>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Tx/>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Tx/>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Tx/>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8" name="Picture Placeholder 2">
            <a:extLst>
              <a:ext uri="{FF2B5EF4-FFF2-40B4-BE49-F238E27FC236}">
                <a16:creationId xmlns:a16="http://schemas.microsoft.com/office/drawing/2014/main" id="{67BF25B7-CCF7-5B4B-9B8D-9DF053852F72}"/>
              </a:ext>
            </a:extLst>
          </p:cNvPr>
          <p:cNvSpPr>
            <a:spLocks noGrp="1"/>
          </p:cNvSpPr>
          <p:nvPr>
            <p:ph type="pic" sz="quarter" idx="12"/>
          </p:nvPr>
        </p:nvSpPr>
        <p:spPr>
          <a:xfrm>
            <a:off x="8236580" y="1"/>
            <a:ext cx="3955420" cy="6857999"/>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057405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0"/>
            <a:ext cx="7600858" cy="6858000"/>
          </a:xfrm>
          <a:prstGeom prst="rect">
            <a:avLst/>
          </a:prstGeom>
        </p:spPr>
      </p:pic>
      <p:sp>
        <p:nvSpPr>
          <p:cNvPr id="3" name="Picture Placeholder 2">
            <a:extLst>
              <a:ext uri="{FF2B5EF4-FFF2-40B4-BE49-F238E27FC236}">
                <a16:creationId xmlns:a16="http://schemas.microsoft.com/office/drawing/2014/main" id="{6EFA37A2-1635-234C-BA9D-6657BD04955B}"/>
              </a:ext>
            </a:extLst>
          </p:cNvPr>
          <p:cNvSpPr>
            <a:spLocks noGrp="1"/>
          </p:cNvSpPr>
          <p:nvPr>
            <p:ph type="pic" sz="quarter" idx="12"/>
          </p:nvPr>
        </p:nvSpPr>
        <p:spPr>
          <a:xfrm>
            <a:off x="7600858" y="1"/>
            <a:ext cx="4591142" cy="6857999"/>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a:t>Click icon to add picture</a:t>
            </a:r>
            <a:endParaRPr lang="en-US" noProof="0" dirty="0"/>
          </a:p>
        </p:txBody>
      </p:sp>
      <p:sp>
        <p:nvSpPr>
          <p:cNvPr id="4" name="Title Placeholder 5">
            <a:extLst>
              <a:ext uri="{FF2B5EF4-FFF2-40B4-BE49-F238E27FC236}">
                <a16:creationId xmlns:a16="http://schemas.microsoft.com/office/drawing/2014/main" id="{6379379C-CF42-2C45-9140-ED9A54576312}"/>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6" name="Text Placeholder 23">
            <a:extLst>
              <a:ext uri="{FF2B5EF4-FFF2-40B4-BE49-F238E27FC236}">
                <a16:creationId xmlns:a16="http://schemas.microsoft.com/office/drawing/2014/main" id="{848E9A46-4501-7B44-8564-9D45611444CC}"/>
              </a:ext>
            </a:extLst>
          </p:cNvPr>
          <p:cNvSpPr>
            <a:spLocks noGrp="1"/>
          </p:cNvSpPr>
          <p:nvPr>
            <p:ph type="body" sz="quarter" idx="14"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sp>
        <p:nvSpPr>
          <p:cNvPr id="7" name="Text Placeholder 3">
            <a:extLst>
              <a:ext uri="{FF2B5EF4-FFF2-40B4-BE49-F238E27FC236}">
                <a16:creationId xmlns:a16="http://schemas.microsoft.com/office/drawing/2014/main" id="{B17F3699-24D6-E741-A835-09FBDF0C6C84}"/>
              </a:ext>
            </a:extLst>
          </p:cNvPr>
          <p:cNvSpPr>
            <a:spLocks noGrp="1"/>
          </p:cNvSpPr>
          <p:nvPr>
            <p:ph type="body" sz="quarter" idx="10" hasCustomPrompt="1"/>
          </p:nvPr>
        </p:nvSpPr>
        <p:spPr>
          <a:xfrm>
            <a:off x="475864" y="2312623"/>
            <a:ext cx="6797455" cy="3242021"/>
          </a:xfrm>
          <a:prstGeom prst="rect">
            <a:avLst/>
          </a:prstGeom>
        </p:spPr>
        <p:txBody>
          <a:bodyPr lIns="0" tIns="45710" rIns="0" bIns="45710">
            <a:noAutofit/>
          </a:bodyPr>
          <a:lstStyle>
            <a:lvl1pPr marL="57150" indent="0">
              <a:lnSpc>
                <a:spcPct val="95000"/>
              </a:lnSpc>
              <a:spcBef>
                <a:spcPts val="1110"/>
              </a:spcBef>
              <a:buClr>
                <a:schemeClr val="bg1"/>
              </a:buClr>
              <a:buSzPct val="60000"/>
              <a:buFontTx/>
              <a:buNone/>
              <a:defRPr sz="1800" b="0" i="0">
                <a:solidFill>
                  <a:schemeClr val="bg1"/>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Tx/>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Tx/>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Tx/>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Tx/>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pic>
        <p:nvPicPr>
          <p:cNvPr id="8" name="Picture 7">
            <a:extLst>
              <a:ext uri="{FF2B5EF4-FFF2-40B4-BE49-F238E27FC236}">
                <a16:creationId xmlns:a16="http://schemas.microsoft.com/office/drawing/2014/main" id="{235BDDAE-1D85-264F-A0A4-0514A374E9FA}"/>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4017829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screen slika">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1"/>
            <a:ext cx="12192000" cy="6858001"/>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sliku</a:t>
            </a:r>
            <a:endParaRPr lang="en-US" noProof="0" dirty="0"/>
          </a:p>
        </p:txBody>
      </p:sp>
    </p:spTree>
    <p:extLst>
      <p:ext uri="{BB962C8B-B14F-4D97-AF65-F5344CB8AC3E}">
        <p14:creationId xmlns:p14="http://schemas.microsoft.com/office/powerpoint/2010/main" val="2007953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ADB5CE-957C-A24B-8535-40659EDA7BF4}"/>
              </a:ext>
            </a:extLst>
          </p:cNvPr>
          <p:cNvPicPr>
            <a:picLocks noChangeAspect="1"/>
          </p:cNvPicPr>
          <p:nvPr userDrawn="1"/>
        </p:nvPicPr>
        <p:blipFill>
          <a:blip r:embed="rId2"/>
          <a:srcRect/>
          <a:stretch/>
        </p:blipFill>
        <p:spPr>
          <a:xfrm>
            <a:off x="3551" y="610"/>
            <a:ext cx="12184897" cy="6856780"/>
          </a:xfrm>
          <a:prstGeom prst="rect">
            <a:avLst/>
          </a:prstGeom>
        </p:spPr>
      </p:pic>
      <p:sp>
        <p:nvSpPr>
          <p:cNvPr id="8" name="Title 1">
            <a:extLst>
              <a:ext uri="{FF2B5EF4-FFF2-40B4-BE49-F238E27FC236}">
                <a16:creationId xmlns:a16="http://schemas.microsoft.com/office/drawing/2014/main" id="{9BD9144C-E775-2A40-9D78-E12C09018AEF}"/>
              </a:ext>
            </a:extLst>
          </p:cNvPr>
          <p:cNvSpPr>
            <a:spLocks noGrp="1"/>
          </p:cNvSpPr>
          <p:nvPr>
            <p:ph type="title" hasCustomPrompt="1"/>
          </p:nvPr>
        </p:nvSpPr>
        <p:spPr>
          <a:xfrm>
            <a:off x="831850" y="2205038"/>
            <a:ext cx="10515600" cy="2852737"/>
          </a:xfrm>
        </p:spPr>
        <p:txBody>
          <a:bodyPr anchor="ctr"/>
          <a:lstStyle>
            <a:lvl1pPr>
              <a:defRPr sz="4000" b="0" i="1">
                <a:solidFill>
                  <a:schemeClr val="bg1"/>
                </a:solidFill>
                <a:latin typeface="Calibri Light" panose="020F0302020204030204" pitchFamily="34" charset="0"/>
                <a:cs typeface="Calibri Light" panose="020F0302020204030204" pitchFamily="34" charset="0"/>
              </a:defRPr>
            </a:lvl1pPr>
          </a:lstStyle>
          <a:p>
            <a:r>
              <a:rPr lang="en-GB" dirty="0"/>
              <a:t>“</a:t>
            </a:r>
            <a:r>
              <a:rPr lang="en-GB" dirty="0" err="1"/>
              <a:t>Citat</a:t>
            </a:r>
            <a:r>
              <a:rPr lang="en-GB" dirty="0"/>
              <a:t>.”</a:t>
            </a:r>
            <a:endParaRPr lang="en-HR" dirty="0"/>
          </a:p>
        </p:txBody>
      </p:sp>
      <p:sp>
        <p:nvSpPr>
          <p:cNvPr id="9" name="Text Placeholder 2">
            <a:extLst>
              <a:ext uri="{FF2B5EF4-FFF2-40B4-BE49-F238E27FC236}">
                <a16:creationId xmlns:a16="http://schemas.microsoft.com/office/drawing/2014/main" id="{FBA4F6FB-818C-6F44-8BAE-630B41A30627}"/>
              </a:ext>
            </a:extLst>
          </p:cNvPr>
          <p:cNvSpPr>
            <a:spLocks noGrp="1"/>
          </p:cNvSpPr>
          <p:nvPr>
            <p:ph type="body" idx="1" hasCustomPrompt="1"/>
          </p:nvPr>
        </p:nvSpPr>
        <p:spPr>
          <a:xfrm>
            <a:off x="831850" y="5321508"/>
            <a:ext cx="10515600" cy="768142"/>
          </a:xfrm>
          <a:prstGeom prst="rect">
            <a:avLst/>
          </a:prstGeom>
          <a:noFill/>
        </p:spPr>
        <p:txBody>
          <a:bodyPr anchor="t"/>
          <a:lstStyle>
            <a:lvl1pPr marL="0" indent="0">
              <a:buNone/>
              <a:defRPr sz="1800" b="0" i="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Ime </a:t>
            </a:r>
            <a:r>
              <a:rPr lang="en-GB" dirty="0" err="1"/>
              <a:t>autora</a:t>
            </a:r>
            <a:r>
              <a:rPr lang="en-GB" dirty="0"/>
              <a:t> </a:t>
            </a:r>
            <a:r>
              <a:rPr lang="en-GB" dirty="0" err="1"/>
              <a:t>citata</a:t>
            </a:r>
            <a:endParaRPr lang="en-GB" dirty="0"/>
          </a:p>
        </p:txBody>
      </p:sp>
      <p:pic>
        <p:nvPicPr>
          <p:cNvPr id="6" name="Picture 5">
            <a:extLst>
              <a:ext uri="{FF2B5EF4-FFF2-40B4-BE49-F238E27FC236}">
                <a16:creationId xmlns:a16="http://schemas.microsoft.com/office/drawing/2014/main" id="{94F139A7-8667-FA4A-99E0-5686E96E29AB}"/>
              </a:ext>
            </a:extLst>
          </p:cNvPr>
          <p:cNvPicPr>
            <a:picLocks noChangeAspect="1"/>
          </p:cNvPicPr>
          <p:nvPr userDrawn="1"/>
        </p:nvPicPr>
        <p:blipFill>
          <a:blip r:embed="rId3"/>
          <a:stretch>
            <a:fillRect/>
          </a:stretch>
        </p:blipFill>
        <p:spPr>
          <a:xfrm>
            <a:off x="831850" y="836941"/>
            <a:ext cx="1750438" cy="600357"/>
          </a:xfrm>
          <a:prstGeom prst="rect">
            <a:avLst/>
          </a:prstGeom>
        </p:spPr>
      </p:pic>
    </p:spTree>
    <p:extLst>
      <p:ext uri="{BB962C8B-B14F-4D97-AF65-F5344CB8AC3E}">
        <p14:creationId xmlns:p14="http://schemas.microsoft.com/office/powerpoint/2010/main" val="3773673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slovna_crvena">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EBB47C-47D2-1849-B3BE-5ACD516D6D34}"/>
              </a:ext>
            </a:extLst>
          </p:cNvPr>
          <p:cNvPicPr>
            <a:picLocks noChangeAspect="1"/>
          </p:cNvPicPr>
          <p:nvPr userDrawn="1"/>
        </p:nvPicPr>
        <p:blipFill>
          <a:blip r:embed="rId2"/>
          <a:srcRect/>
          <a:stretch/>
        </p:blipFill>
        <p:spPr>
          <a:xfrm>
            <a:off x="1084" y="610"/>
            <a:ext cx="12189831" cy="6856780"/>
          </a:xfrm>
          <a:prstGeom prst="rect">
            <a:avLst/>
          </a:prstGeom>
        </p:spPr>
      </p:pic>
      <p:pic>
        <p:nvPicPr>
          <p:cNvPr id="9" name="Picture 8">
            <a:extLst>
              <a:ext uri="{FF2B5EF4-FFF2-40B4-BE49-F238E27FC236}">
                <a16:creationId xmlns:a16="http://schemas.microsoft.com/office/drawing/2014/main" id="{537C9A7C-272B-774E-B498-5C9AC4DF3A5D}"/>
              </a:ext>
            </a:extLst>
          </p:cNvPr>
          <p:cNvPicPr>
            <a:picLocks noChangeAspect="1"/>
          </p:cNvPicPr>
          <p:nvPr userDrawn="1"/>
        </p:nvPicPr>
        <p:blipFill>
          <a:blip r:embed="rId3"/>
          <a:stretch>
            <a:fillRect/>
          </a:stretch>
        </p:blipFill>
        <p:spPr>
          <a:xfrm>
            <a:off x="838200" y="840680"/>
            <a:ext cx="2419044" cy="829672"/>
          </a:xfrm>
          <a:prstGeom prst="rect">
            <a:avLst/>
          </a:prstGeom>
        </p:spPr>
      </p:pic>
      <p:sp>
        <p:nvSpPr>
          <p:cNvPr id="13" name="Title 1">
            <a:extLst>
              <a:ext uri="{FF2B5EF4-FFF2-40B4-BE49-F238E27FC236}">
                <a16:creationId xmlns:a16="http://schemas.microsoft.com/office/drawing/2014/main" id="{E1B826C3-8C69-4D43-92DC-14D2DBC1BC4C}"/>
              </a:ext>
            </a:extLst>
          </p:cNvPr>
          <p:cNvSpPr>
            <a:spLocks noGrp="1"/>
          </p:cNvSpPr>
          <p:nvPr>
            <p:ph type="title" hasCustomPrompt="1"/>
          </p:nvPr>
        </p:nvSpPr>
        <p:spPr>
          <a:xfrm>
            <a:off x="838200" y="1806619"/>
            <a:ext cx="8012634" cy="2852737"/>
          </a:xfrm>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r>
              <a:rPr lang="hr-HR" dirty="0"/>
              <a:t>Naslov poglavlja/sekcije</a:t>
            </a:r>
            <a:endParaRPr lang="en-HR" dirty="0"/>
          </a:p>
        </p:txBody>
      </p:sp>
    </p:spTree>
    <p:extLst>
      <p:ext uri="{BB962C8B-B14F-4D97-AF65-F5344CB8AC3E}">
        <p14:creationId xmlns:p14="http://schemas.microsoft.com/office/powerpoint/2010/main" val="2262837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lik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
            <a:ext cx="12192000" cy="5727034"/>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a:t>Click icon to add picture</a:t>
            </a:r>
            <a:endParaRPr lang="en-US" noProof="0" dirty="0"/>
          </a:p>
        </p:txBody>
      </p:sp>
      <p:pic>
        <p:nvPicPr>
          <p:cNvPr id="10" name="Picture 9">
            <a:extLst>
              <a:ext uri="{FF2B5EF4-FFF2-40B4-BE49-F238E27FC236}">
                <a16:creationId xmlns:a16="http://schemas.microsoft.com/office/drawing/2014/main" id="{AA3AB156-AAF8-104F-A8CD-4327F15A0417}"/>
              </a:ext>
            </a:extLst>
          </p:cNvPr>
          <p:cNvPicPr>
            <a:picLocks noChangeAspect="1"/>
          </p:cNvPicPr>
          <p:nvPr userDrawn="1"/>
        </p:nvPicPr>
        <p:blipFill>
          <a:blip r:embed="rId2"/>
          <a:srcRect/>
          <a:stretch/>
        </p:blipFill>
        <p:spPr>
          <a:xfrm rot="10800000">
            <a:off x="0" y="3365501"/>
            <a:ext cx="12191999" cy="3492499"/>
          </a:xfrm>
          <a:prstGeom prst="rect">
            <a:avLst/>
          </a:prstGeom>
          <a:ln>
            <a:noFill/>
          </a:ln>
        </p:spPr>
      </p:pic>
      <p:sp>
        <p:nvSpPr>
          <p:cNvPr id="6" name="Text Placeholder 2"/>
          <p:cNvSpPr>
            <a:spLocks noGrp="1"/>
          </p:cNvSpPr>
          <p:nvPr>
            <p:ph type="body" sz="quarter" idx="11" hasCustomPrompt="1"/>
          </p:nvPr>
        </p:nvSpPr>
        <p:spPr bwMode="auto">
          <a:xfrm>
            <a:off x="4236097" y="5920824"/>
            <a:ext cx="5613755" cy="600357"/>
          </a:xfrm>
          <a:prstGeom prst="rect">
            <a:avLst/>
          </a:prstGeom>
          <a:noFill/>
        </p:spPr>
        <p:txBody>
          <a:bodyPr wrap="square" lIns="182880" tIns="91440" rIns="182880" bIns="91440" numCol="1" anchor="t" anchorCtr="0" compatLnSpc="1">
            <a:prstTxWarp prst="textNoShape">
              <a:avLst/>
            </a:prstTxWarp>
            <a:spAutoFit/>
          </a:bodyPr>
          <a:lstStyle>
            <a:lvl1pPr marL="0" indent="0" algn="l">
              <a:lnSpc>
                <a:spcPts val="3867"/>
              </a:lnSpc>
              <a:spcBef>
                <a:spcPts val="0"/>
              </a:spcBef>
              <a:buNone/>
              <a:defRPr sz="1200" b="0" i="0">
                <a:solidFill>
                  <a:schemeClr val="bg1"/>
                </a:solidFill>
                <a:latin typeface="Calibri Light" panose="020F0302020204030204" pitchFamily="34" charset="0"/>
                <a:cs typeface="Calibri Light" panose="020F0302020204030204" pitchFamily="34" charset="0"/>
              </a:defRPr>
            </a:lvl1pPr>
          </a:lstStyle>
          <a:p>
            <a:pPr lvl="0"/>
            <a:r>
              <a:rPr lang="en-US" dirty="0" err="1"/>
              <a:t>Opis</a:t>
            </a:r>
            <a:r>
              <a:rPr lang="en-US" dirty="0"/>
              <a:t> </a:t>
            </a:r>
            <a:r>
              <a:rPr lang="en-US" dirty="0" err="1"/>
              <a:t>slike</a:t>
            </a:r>
            <a:endParaRPr lang="en-US" dirty="0"/>
          </a:p>
        </p:txBody>
      </p:sp>
      <p:pic>
        <p:nvPicPr>
          <p:cNvPr id="7" name="Picture 6" descr="Shape&#10;&#10;Description automatically generated with medium confidence">
            <a:extLst>
              <a:ext uri="{FF2B5EF4-FFF2-40B4-BE49-F238E27FC236}">
                <a16:creationId xmlns:a16="http://schemas.microsoft.com/office/drawing/2014/main" id="{864C3BEC-CFFC-D445-A523-1D554173DD61}"/>
              </a:ext>
            </a:extLst>
          </p:cNvPr>
          <p:cNvPicPr>
            <a:picLocks noChangeAspect="1"/>
          </p:cNvPicPr>
          <p:nvPr userDrawn="1"/>
        </p:nvPicPr>
        <p:blipFill>
          <a:blip r:embed="rId3"/>
          <a:stretch>
            <a:fillRect/>
          </a:stretch>
        </p:blipFill>
        <p:spPr>
          <a:xfrm>
            <a:off x="0" y="-2"/>
            <a:ext cx="12192000" cy="1752600"/>
          </a:xfrm>
          <a:prstGeom prst="rect">
            <a:avLst/>
          </a:prstGeom>
        </p:spPr>
      </p:pic>
      <p:pic>
        <p:nvPicPr>
          <p:cNvPr id="8" name="Picture 7">
            <a:extLst>
              <a:ext uri="{FF2B5EF4-FFF2-40B4-BE49-F238E27FC236}">
                <a16:creationId xmlns:a16="http://schemas.microsoft.com/office/drawing/2014/main" id="{13369A98-3881-D347-AC13-D1194886128F}"/>
              </a:ext>
            </a:extLst>
          </p:cNvPr>
          <p:cNvPicPr>
            <a:picLocks noChangeAspect="1"/>
          </p:cNvPicPr>
          <p:nvPr userDrawn="1"/>
        </p:nvPicPr>
        <p:blipFill>
          <a:blip r:embed="rId4"/>
          <a:stretch>
            <a:fillRect/>
          </a:stretch>
        </p:blipFill>
        <p:spPr>
          <a:xfrm>
            <a:off x="10054628" y="5959628"/>
            <a:ext cx="1750438" cy="600357"/>
          </a:xfrm>
          <a:prstGeom prst="rect">
            <a:avLst/>
          </a:prstGeom>
        </p:spPr>
      </p:pic>
    </p:spTree>
    <p:extLst>
      <p:ext uri="{BB962C8B-B14F-4D97-AF65-F5344CB8AC3E}">
        <p14:creationId xmlns:p14="http://schemas.microsoft.com/office/powerpoint/2010/main" val="3000206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aslov-buletti">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2773410B-9BBF-3F48-9A64-B2160C02359B}"/>
              </a:ext>
            </a:extLst>
          </p:cNvPr>
          <p:cNvSpPr>
            <a:spLocks noGrp="1"/>
          </p:cNvSpPr>
          <p:nvPr>
            <p:ph type="body" sz="quarter" idx="10" hasCustomPrompt="1"/>
          </p:nvPr>
        </p:nvSpPr>
        <p:spPr>
          <a:xfrm>
            <a:off x="475864" y="2308165"/>
            <a:ext cx="11011569" cy="3202298"/>
          </a:xfrm>
          <a:prstGeom prst="rect">
            <a:avLst/>
          </a:prstGeom>
        </p:spPr>
        <p:txBody>
          <a:bodyPr lIns="0" tIns="45710" rIns="0" bIns="45710">
            <a:noAutofit/>
          </a:bodyPr>
          <a:lstStyle>
            <a:lvl1pPr marL="174625" indent="-117475">
              <a:lnSpc>
                <a:spcPct val="95000"/>
              </a:lnSpc>
              <a:spcBef>
                <a:spcPts val="1110"/>
              </a:spcBef>
              <a:buClr>
                <a:srgbClr val="C00000"/>
              </a:buClr>
              <a:buSzPct val="60000"/>
              <a:buFont typeface="Wingdings" pitchFamily="2" charset="2"/>
              <a:buChar char="§"/>
              <a:defRPr sz="1800" b="0" i="0">
                <a:solidFill>
                  <a:srgbClr val="39454F"/>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rgbClr val="C00000"/>
              </a:buClr>
              <a:buSzPct val="60000"/>
              <a:buFont typeface="Wingdings" pitchFamily="2" charset="2"/>
              <a:buChar char="§"/>
              <a:defRPr sz="1600" b="0" i="0">
                <a:solidFill>
                  <a:srgbClr val="39454F"/>
                </a:solidFill>
                <a:latin typeface="Calibri Light" panose="020F0302020204030204" pitchFamily="34" charset="0"/>
                <a:cs typeface="Calibri Light" panose="020F0302020204030204" pitchFamily="34" charset="0"/>
              </a:defRPr>
            </a:lvl2pPr>
            <a:lvl3pPr marL="403225" indent="-114300">
              <a:buClr>
                <a:srgbClr val="C00000"/>
              </a:buClr>
              <a:buSzPct val="60000"/>
              <a:buFont typeface="Wingdings" pitchFamily="2" charset="2"/>
              <a:buChar char="§"/>
              <a:defRPr sz="1400" b="0" i="0">
                <a:solidFill>
                  <a:srgbClr val="39454F"/>
                </a:solidFill>
                <a:latin typeface="Calibri Light" panose="020F0302020204030204" pitchFamily="34" charset="0"/>
                <a:cs typeface="Calibri Light" panose="020F0302020204030204" pitchFamily="34" charset="0"/>
              </a:defRPr>
            </a:lvl3pPr>
            <a:lvl4pPr marL="517525" indent="-114300">
              <a:buClr>
                <a:srgbClr val="C00000"/>
              </a:buClr>
              <a:buSzPct val="60000"/>
              <a:buFont typeface="Wingdings" pitchFamily="2" charset="2"/>
              <a:buChar char="§"/>
              <a:defRPr sz="1200" b="0" i="0">
                <a:solidFill>
                  <a:srgbClr val="39454F"/>
                </a:solidFill>
                <a:latin typeface="Calibri Light" panose="020F0302020204030204" pitchFamily="34" charset="0"/>
                <a:cs typeface="Calibri Light" panose="020F0302020204030204" pitchFamily="34" charset="0"/>
              </a:defRPr>
            </a:lvl4pPr>
            <a:lvl5pPr marL="631825" indent="-114300">
              <a:buClr>
                <a:srgbClr val="C00000"/>
              </a:buClr>
              <a:buSzPct val="60000"/>
              <a:buFont typeface="Wingdings" pitchFamily="2" charset="2"/>
              <a:buChar char="§"/>
              <a:defRPr sz="1050" b="0" i="0">
                <a:solidFill>
                  <a:srgbClr val="39454F"/>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rgbClr val="39454F"/>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pic>
        <p:nvPicPr>
          <p:cNvPr id="7" name="Picture 6">
            <a:extLst>
              <a:ext uri="{FF2B5EF4-FFF2-40B4-BE49-F238E27FC236}">
                <a16:creationId xmlns:a16="http://schemas.microsoft.com/office/drawing/2014/main" id="{8F3CD69E-493A-C34D-B830-CE2ACD522EEA}"/>
              </a:ext>
            </a:extLst>
          </p:cNvPr>
          <p:cNvPicPr>
            <a:picLocks noChangeAspect="1"/>
          </p:cNvPicPr>
          <p:nvPr userDrawn="1"/>
        </p:nvPicPr>
        <p:blipFill>
          <a:blip r:embed="rId2"/>
          <a:srcRect/>
          <a:stretch/>
        </p:blipFill>
        <p:spPr>
          <a:xfrm rot="10800000" flipH="1">
            <a:off x="1" y="3365500"/>
            <a:ext cx="12192000" cy="3492499"/>
          </a:xfrm>
          <a:prstGeom prst="rect">
            <a:avLst/>
          </a:prstGeom>
          <a:ln>
            <a:noFill/>
          </a:ln>
        </p:spPr>
      </p:pic>
      <p:sp>
        <p:nvSpPr>
          <p:cNvPr id="24" name="Text Placeholder 23">
            <a:extLst>
              <a:ext uri="{FF2B5EF4-FFF2-40B4-BE49-F238E27FC236}">
                <a16:creationId xmlns:a16="http://schemas.microsoft.com/office/drawing/2014/main" id="{0D28D542-4DC3-904F-A40F-0976100BEEB6}"/>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3EBFB07D-586C-0443-AC17-DC85FADF1915}"/>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4190363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slov-buletti">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7182E1-D18D-054C-894E-A2BBB360539F}"/>
              </a:ext>
            </a:extLst>
          </p:cNvPr>
          <p:cNvPicPr>
            <a:picLocks noChangeAspect="1"/>
          </p:cNvPicPr>
          <p:nvPr userDrawn="1"/>
        </p:nvPicPr>
        <p:blipFill>
          <a:blip r:embed="rId2"/>
          <a:srcRect/>
          <a:stretch/>
        </p:blipFill>
        <p:spPr>
          <a:xfrm>
            <a:off x="1084" y="609"/>
            <a:ext cx="12189831" cy="6856779"/>
          </a:xfrm>
          <a:prstGeom prst="rect">
            <a:avLst/>
          </a:prstGeom>
          <a:ln>
            <a:noFill/>
          </a:ln>
        </p:spPr>
      </p:pic>
      <p:sp>
        <p:nvSpPr>
          <p:cNvPr id="8" name="Text Placeholder 3">
            <a:extLst>
              <a:ext uri="{FF2B5EF4-FFF2-40B4-BE49-F238E27FC236}">
                <a16:creationId xmlns:a16="http://schemas.microsoft.com/office/drawing/2014/main" id="{28DDFD23-0A69-3F4D-97A2-C910F82524DC}"/>
              </a:ext>
            </a:extLst>
          </p:cNvPr>
          <p:cNvSpPr>
            <a:spLocks noGrp="1"/>
          </p:cNvSpPr>
          <p:nvPr>
            <p:ph type="body" sz="quarter" idx="10" hasCustomPrompt="1"/>
          </p:nvPr>
        </p:nvSpPr>
        <p:spPr>
          <a:xfrm>
            <a:off x="475864" y="2308165"/>
            <a:ext cx="11011569" cy="3202298"/>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9" name="Title Placeholder 5">
            <a:extLst>
              <a:ext uri="{FF2B5EF4-FFF2-40B4-BE49-F238E27FC236}">
                <a16:creationId xmlns:a16="http://schemas.microsoft.com/office/drawing/2014/main" id="{5FE64B92-0124-D34A-966B-C146BC1304B0}"/>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0" name="Text Placeholder 23">
            <a:extLst>
              <a:ext uri="{FF2B5EF4-FFF2-40B4-BE49-F238E27FC236}">
                <a16:creationId xmlns:a16="http://schemas.microsoft.com/office/drawing/2014/main" id="{4541CA54-4C96-B446-9786-1EAE5C548808}"/>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7" name="Picture 6">
            <a:extLst>
              <a:ext uri="{FF2B5EF4-FFF2-40B4-BE49-F238E27FC236}">
                <a16:creationId xmlns:a16="http://schemas.microsoft.com/office/drawing/2014/main" id="{C3D9FFE1-4D44-1B4E-AA21-E529AC468B5B}"/>
              </a:ext>
            </a:extLst>
          </p:cNvPr>
          <p:cNvPicPr>
            <a:picLocks noChangeAspect="1"/>
          </p:cNvPicPr>
          <p:nvPr userDrawn="1"/>
        </p:nvPicPr>
        <p:blipFill>
          <a:blip r:embed="rId3"/>
          <a:stretch>
            <a:fillRect/>
          </a:stretch>
        </p:blipFill>
        <p:spPr>
          <a:xfrm>
            <a:off x="10054628" y="5959628"/>
            <a:ext cx="1750438" cy="600357"/>
          </a:xfrm>
          <a:prstGeom prst="rect">
            <a:avLst/>
          </a:prstGeom>
        </p:spPr>
      </p:pic>
    </p:spTree>
    <p:extLst>
      <p:ext uri="{BB962C8B-B14F-4D97-AF65-F5344CB8AC3E}">
        <p14:creationId xmlns:p14="http://schemas.microsoft.com/office/powerpoint/2010/main" val="1214112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slov-buletti 2 stupc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A54801-B557-F04A-8339-CF5F050126DE}"/>
              </a:ext>
            </a:extLst>
          </p:cNvPr>
          <p:cNvPicPr>
            <a:picLocks noChangeAspect="1"/>
          </p:cNvPicPr>
          <p:nvPr userDrawn="1"/>
        </p:nvPicPr>
        <p:blipFill>
          <a:blip r:embed="rId2"/>
          <a:srcRect/>
          <a:stretch/>
        </p:blipFill>
        <p:spPr>
          <a:xfrm>
            <a:off x="1085" y="609"/>
            <a:ext cx="12189829" cy="6856779"/>
          </a:xfrm>
          <a:prstGeom prst="rect">
            <a:avLst/>
          </a:prstGeom>
          <a:ln>
            <a:noFill/>
          </a:ln>
        </p:spPr>
      </p:pic>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8" name="Text Placeholder 3">
            <a:extLst>
              <a:ext uri="{FF2B5EF4-FFF2-40B4-BE49-F238E27FC236}">
                <a16:creationId xmlns:a16="http://schemas.microsoft.com/office/drawing/2014/main" id="{479032BD-8172-0849-ADA6-6E5C85C2C58A}"/>
              </a:ext>
            </a:extLst>
          </p:cNvPr>
          <p:cNvSpPr>
            <a:spLocks noGrp="1"/>
          </p:cNvSpPr>
          <p:nvPr>
            <p:ph type="body" sz="quarter" idx="12" hasCustomPrompt="1"/>
          </p:nvPr>
        </p:nvSpPr>
        <p:spPr>
          <a:xfrm>
            <a:off x="475865" y="2308164"/>
            <a:ext cx="5353335" cy="3576569"/>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9" name="Text Placeholder 3">
            <a:extLst>
              <a:ext uri="{FF2B5EF4-FFF2-40B4-BE49-F238E27FC236}">
                <a16:creationId xmlns:a16="http://schemas.microsoft.com/office/drawing/2014/main" id="{1011AC02-885F-8447-A23A-D8C2EF024A06}"/>
              </a:ext>
            </a:extLst>
          </p:cNvPr>
          <p:cNvSpPr>
            <a:spLocks noGrp="1"/>
          </p:cNvSpPr>
          <p:nvPr>
            <p:ph type="body" sz="quarter" idx="13" hasCustomPrompt="1"/>
          </p:nvPr>
        </p:nvSpPr>
        <p:spPr>
          <a:xfrm>
            <a:off x="6134099" y="2308164"/>
            <a:ext cx="5353335" cy="3576570"/>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22" name="Text Placeholder 23">
            <a:extLst>
              <a:ext uri="{FF2B5EF4-FFF2-40B4-BE49-F238E27FC236}">
                <a16:creationId xmlns:a16="http://schemas.microsoft.com/office/drawing/2014/main" id="{D1D6D0CA-A85D-AC4E-A132-DE3518857767}"/>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0" name="Picture 9">
            <a:extLst>
              <a:ext uri="{FF2B5EF4-FFF2-40B4-BE49-F238E27FC236}">
                <a16:creationId xmlns:a16="http://schemas.microsoft.com/office/drawing/2014/main" id="{91A70122-877A-7E4F-9BC9-D7E34A9DBF76}"/>
              </a:ext>
            </a:extLst>
          </p:cNvPr>
          <p:cNvPicPr>
            <a:picLocks noChangeAspect="1"/>
          </p:cNvPicPr>
          <p:nvPr userDrawn="1"/>
        </p:nvPicPr>
        <p:blipFill>
          <a:blip r:embed="rId3"/>
          <a:stretch>
            <a:fillRect/>
          </a:stretch>
        </p:blipFill>
        <p:spPr>
          <a:xfrm>
            <a:off x="10054628" y="5959628"/>
            <a:ext cx="1750438" cy="600357"/>
          </a:xfrm>
          <a:prstGeom prst="rect">
            <a:avLst/>
          </a:prstGeom>
        </p:spPr>
      </p:pic>
    </p:spTree>
    <p:extLst>
      <p:ext uri="{BB962C8B-B14F-4D97-AF65-F5344CB8AC3E}">
        <p14:creationId xmlns:p14="http://schemas.microsoft.com/office/powerpoint/2010/main" val="2477561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aslov gore-tablica dolje">
    <p:spTree>
      <p:nvGrpSpPr>
        <p:cNvPr id="1" name=""/>
        <p:cNvGrpSpPr/>
        <p:nvPr/>
      </p:nvGrpSpPr>
      <p:grpSpPr>
        <a:xfrm>
          <a:off x="0" y="0"/>
          <a:ext cx="0" cy="0"/>
          <a:chOff x="0" y="0"/>
          <a:chExt cx="0" cy="0"/>
        </a:xfrm>
      </p:grpSpPr>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rgbClr val="39454F"/>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5" name="Table Placeholder 11">
            <a:extLst>
              <a:ext uri="{FF2B5EF4-FFF2-40B4-BE49-F238E27FC236}">
                <a16:creationId xmlns:a16="http://schemas.microsoft.com/office/drawing/2014/main" id="{35BA5B30-61A7-1D45-9A63-D3BA3F5F0C5A}"/>
              </a:ext>
            </a:extLst>
          </p:cNvPr>
          <p:cNvSpPr>
            <a:spLocks noGrp="1"/>
          </p:cNvSpPr>
          <p:nvPr>
            <p:ph type="tbl" sz="quarter" idx="12" hasCustomPrompt="1"/>
          </p:nvPr>
        </p:nvSpPr>
        <p:spPr>
          <a:xfrm>
            <a:off x="475864" y="2308164"/>
            <a:ext cx="11011183" cy="3260497"/>
          </a:xfrm>
          <a:prstGeom prst="rect">
            <a:avLst/>
          </a:prstGeom>
        </p:spPr>
        <p:txBody>
          <a:bodyPr lIns="91420" tIns="45710" rIns="91420" bIns="45710">
            <a:no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tablicu</a:t>
            </a:r>
            <a:endParaRPr lang="en-GB" noProof="0" dirty="0"/>
          </a:p>
        </p:txBody>
      </p:sp>
      <p:pic>
        <p:nvPicPr>
          <p:cNvPr id="8" name="Picture 7">
            <a:extLst>
              <a:ext uri="{FF2B5EF4-FFF2-40B4-BE49-F238E27FC236}">
                <a16:creationId xmlns:a16="http://schemas.microsoft.com/office/drawing/2014/main" id="{6333C80B-992F-544C-9A2A-CC319F3ACE4D}"/>
              </a:ext>
            </a:extLst>
          </p:cNvPr>
          <p:cNvPicPr>
            <a:picLocks noChangeAspect="1"/>
          </p:cNvPicPr>
          <p:nvPr userDrawn="1"/>
        </p:nvPicPr>
        <p:blipFill>
          <a:blip r:embed="rId2"/>
          <a:srcRect/>
          <a:stretch/>
        </p:blipFill>
        <p:spPr>
          <a:xfrm flipH="1">
            <a:off x="1" y="4522417"/>
            <a:ext cx="12191999" cy="2335583"/>
          </a:xfrm>
          <a:prstGeom prst="rect">
            <a:avLst/>
          </a:prstGeom>
        </p:spPr>
      </p:pic>
      <p:sp>
        <p:nvSpPr>
          <p:cNvPr id="6" name="Text Placeholder 9">
            <a:extLst>
              <a:ext uri="{FF2B5EF4-FFF2-40B4-BE49-F238E27FC236}">
                <a16:creationId xmlns:a16="http://schemas.microsoft.com/office/drawing/2014/main" id="{050724D4-E6D1-7044-9FC8-1EE24343EACD}"/>
              </a:ext>
            </a:extLst>
          </p:cNvPr>
          <p:cNvSpPr>
            <a:spLocks noGrp="1"/>
          </p:cNvSpPr>
          <p:nvPr>
            <p:ph type="body" sz="quarter" idx="11" hasCustomPrompt="1"/>
          </p:nvPr>
        </p:nvSpPr>
        <p:spPr>
          <a:xfrm>
            <a:off x="2983832" y="6121867"/>
            <a:ext cx="6689557"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200" b="0" i="0">
                <a:solidFill>
                  <a:schemeClr val="bg1"/>
                </a:solidFill>
                <a:latin typeface="Calibri Light" panose="020F0302020204030204" pitchFamily="34" charset="0"/>
                <a:cs typeface="Calibri Light" panose="020F0302020204030204" pitchFamily="34" charset="0"/>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err="1"/>
              <a:t>Tekst</a:t>
            </a:r>
            <a:endParaRPr lang="en-US" dirty="0"/>
          </a:p>
        </p:txBody>
      </p:sp>
      <p:sp>
        <p:nvSpPr>
          <p:cNvPr id="12" name="Text Placeholder 23">
            <a:extLst>
              <a:ext uri="{FF2B5EF4-FFF2-40B4-BE49-F238E27FC236}">
                <a16:creationId xmlns:a16="http://schemas.microsoft.com/office/drawing/2014/main" id="{1094C0D2-8F76-914D-B02C-59304A7205ED}"/>
              </a:ext>
            </a:extLst>
          </p:cNvPr>
          <p:cNvSpPr>
            <a:spLocks noGrp="1"/>
          </p:cNvSpPr>
          <p:nvPr>
            <p:ph type="body" sz="quarter" idx="13" hasCustomPrompt="1"/>
          </p:nvPr>
        </p:nvSpPr>
        <p:spPr>
          <a:xfrm>
            <a:off x="476250" y="160178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0" name="Picture 9">
            <a:extLst>
              <a:ext uri="{FF2B5EF4-FFF2-40B4-BE49-F238E27FC236}">
                <a16:creationId xmlns:a16="http://schemas.microsoft.com/office/drawing/2014/main" id="{A7F66163-B411-814E-9C30-A96146168516}"/>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195885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aslov-desno teks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F12568-7B78-AB48-827B-9A2DF1019D8A}"/>
              </a:ext>
            </a:extLst>
          </p:cNvPr>
          <p:cNvPicPr>
            <a:picLocks noChangeAspect="1"/>
          </p:cNvPicPr>
          <p:nvPr userDrawn="1"/>
        </p:nvPicPr>
        <p:blipFill>
          <a:blip r:embed="rId2"/>
          <a:srcRect/>
          <a:stretch/>
        </p:blipFill>
        <p:spPr>
          <a:xfrm>
            <a:off x="0" y="1"/>
            <a:ext cx="6289882" cy="6858000"/>
          </a:xfrm>
          <a:prstGeom prst="rect">
            <a:avLst/>
          </a:prstGeom>
        </p:spPr>
      </p:pic>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6" y="1681566"/>
            <a:ext cx="4375103" cy="2148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7" name="Text Placeholder 2">
            <a:extLst>
              <a:ext uri="{FF2B5EF4-FFF2-40B4-BE49-F238E27FC236}">
                <a16:creationId xmlns:a16="http://schemas.microsoft.com/office/drawing/2014/main" id="{CD9CAD08-D73E-7545-87F9-60CAF1DF4B7C}"/>
              </a:ext>
            </a:extLst>
          </p:cNvPr>
          <p:cNvSpPr>
            <a:spLocks noGrp="1"/>
          </p:cNvSpPr>
          <p:nvPr>
            <p:ph type="body" idx="1" hasCustomPrompt="1"/>
          </p:nvPr>
        </p:nvSpPr>
        <p:spPr>
          <a:xfrm>
            <a:off x="6096000" y="472698"/>
            <a:ext cx="5353334" cy="5912604"/>
          </a:xfrm>
          <a:prstGeom prst="rect">
            <a:avLst/>
          </a:prstGeom>
          <a:noFill/>
        </p:spPr>
        <p:txBody>
          <a:bodyPr anchor="ctr"/>
          <a:lstStyle>
            <a:lvl1pPr marL="0" indent="0">
              <a:lnSpc>
                <a:spcPct val="100000"/>
              </a:lnSpc>
              <a:buNone/>
              <a:defRPr sz="1800" b="0" i="0">
                <a:solidFill>
                  <a:srgbClr val="39454F"/>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Tekst</a:t>
            </a:r>
            <a:endParaRPr lang="en-GB" dirty="0"/>
          </a:p>
        </p:txBody>
      </p:sp>
      <p:sp>
        <p:nvSpPr>
          <p:cNvPr id="9" name="Text Placeholder 23">
            <a:extLst>
              <a:ext uri="{FF2B5EF4-FFF2-40B4-BE49-F238E27FC236}">
                <a16:creationId xmlns:a16="http://schemas.microsoft.com/office/drawing/2014/main" id="{74639483-DB0B-5646-B468-54ACD76059A7}"/>
              </a:ext>
            </a:extLst>
          </p:cNvPr>
          <p:cNvSpPr>
            <a:spLocks noGrp="1"/>
          </p:cNvSpPr>
          <p:nvPr>
            <p:ph type="body" sz="quarter" idx="13" hasCustomPrompt="1"/>
          </p:nvPr>
        </p:nvSpPr>
        <p:spPr>
          <a:xfrm>
            <a:off x="476250" y="4007710"/>
            <a:ext cx="4374719" cy="976520"/>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1" name="Picture 10">
            <a:extLst>
              <a:ext uri="{FF2B5EF4-FFF2-40B4-BE49-F238E27FC236}">
                <a16:creationId xmlns:a16="http://schemas.microsoft.com/office/drawing/2014/main" id="{2E0C4F11-FDB4-534B-B839-3873EF31BCD8}"/>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1582409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slov gore-graf dolje">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id="{7987B913-D13F-8642-8654-79B8111C17D2}"/>
              </a:ext>
            </a:extLst>
          </p:cNvPr>
          <p:cNvSpPr>
            <a:spLocks noGrp="1"/>
          </p:cNvSpPr>
          <p:nvPr>
            <p:ph type="chart" sz="quarter" idx="10" hasCustomPrompt="1"/>
          </p:nvPr>
        </p:nvSpPr>
        <p:spPr>
          <a:xfrm>
            <a:off x="475865" y="2308164"/>
            <a:ext cx="11011182" cy="3260498"/>
          </a:xfrm>
          <a:prstGeom prst="rect">
            <a:avLst/>
          </a:prstGeom>
        </p:spPr>
        <p:txBody>
          <a:bodyPr vert="horz" lIns="91420" tIns="45710" rIns="91420" bIns="45710">
            <a:noAutofit/>
          </a:bodyPr>
          <a:lstStyle>
            <a:lvl1pPr marL="0" indent="0" algn="ctr">
              <a:buNone/>
              <a:defRPr sz="1200" b="0" i="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graf</a:t>
            </a:r>
            <a:endParaRPr lang="en-GB" noProof="0" dirty="0"/>
          </a:p>
        </p:txBody>
      </p:sp>
      <p:pic>
        <p:nvPicPr>
          <p:cNvPr id="10" name="Picture 9">
            <a:extLst>
              <a:ext uri="{FF2B5EF4-FFF2-40B4-BE49-F238E27FC236}">
                <a16:creationId xmlns:a16="http://schemas.microsoft.com/office/drawing/2014/main" id="{E9D41E98-A3D9-5644-BCC1-356CC91E4A6A}"/>
              </a:ext>
            </a:extLst>
          </p:cNvPr>
          <p:cNvPicPr>
            <a:picLocks noChangeAspect="1"/>
          </p:cNvPicPr>
          <p:nvPr userDrawn="1"/>
        </p:nvPicPr>
        <p:blipFill>
          <a:blip r:embed="rId2"/>
          <a:srcRect/>
          <a:stretch/>
        </p:blipFill>
        <p:spPr>
          <a:xfrm flipH="1">
            <a:off x="1" y="4522417"/>
            <a:ext cx="12191999" cy="2335583"/>
          </a:xfrm>
          <a:prstGeom prst="rect">
            <a:avLst/>
          </a:prstGeom>
        </p:spPr>
      </p:pic>
      <p:sp>
        <p:nvSpPr>
          <p:cNvPr id="11" name="Text Placeholder 9">
            <a:extLst>
              <a:ext uri="{FF2B5EF4-FFF2-40B4-BE49-F238E27FC236}">
                <a16:creationId xmlns:a16="http://schemas.microsoft.com/office/drawing/2014/main" id="{CF37D605-3940-814D-AD50-3720A07D9155}"/>
              </a:ext>
            </a:extLst>
          </p:cNvPr>
          <p:cNvSpPr>
            <a:spLocks noGrp="1"/>
          </p:cNvSpPr>
          <p:nvPr>
            <p:ph type="body" sz="quarter" idx="11" hasCustomPrompt="1"/>
          </p:nvPr>
        </p:nvSpPr>
        <p:spPr>
          <a:xfrm>
            <a:off x="2983832" y="6121867"/>
            <a:ext cx="6689557"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200" b="0" i="0">
                <a:solidFill>
                  <a:schemeClr val="bg1"/>
                </a:solidFill>
                <a:latin typeface="Calibri Light" panose="020F0302020204030204" pitchFamily="34" charset="0"/>
                <a:cs typeface="Calibri Light" panose="020F0302020204030204" pitchFamily="34" charset="0"/>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err="1"/>
              <a:t>Tekst</a:t>
            </a:r>
            <a:endParaRPr lang="en-US" dirty="0"/>
          </a:p>
        </p:txBody>
      </p:sp>
      <p:sp>
        <p:nvSpPr>
          <p:cNvPr id="17" name="Title Placeholder 5">
            <a:extLst>
              <a:ext uri="{FF2B5EF4-FFF2-40B4-BE49-F238E27FC236}">
                <a16:creationId xmlns:a16="http://schemas.microsoft.com/office/drawing/2014/main" id="{381B25E1-338E-EE4B-9708-FAF07DBD317F}"/>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rgbClr val="39454F"/>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8" name="Text Placeholder 23">
            <a:extLst>
              <a:ext uri="{FF2B5EF4-FFF2-40B4-BE49-F238E27FC236}">
                <a16:creationId xmlns:a16="http://schemas.microsoft.com/office/drawing/2014/main" id="{564C0795-B852-DD4C-BE82-DCD1F6CC0DEF}"/>
              </a:ext>
            </a:extLst>
          </p:cNvPr>
          <p:cNvSpPr>
            <a:spLocks noGrp="1"/>
          </p:cNvSpPr>
          <p:nvPr>
            <p:ph type="body" sz="quarter" idx="13" hasCustomPrompt="1"/>
          </p:nvPr>
        </p:nvSpPr>
        <p:spPr>
          <a:xfrm>
            <a:off x="476250" y="160178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EA913978-B7B2-664C-93E3-4969A6EAF8E1}"/>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4131143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vala na pažnji">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8E569-281F-8940-BBE8-96A56921ABC5}"/>
              </a:ext>
            </a:extLst>
          </p:cNvPr>
          <p:cNvPicPr>
            <a:picLocks noChangeAspect="1"/>
          </p:cNvPicPr>
          <p:nvPr userDrawn="1"/>
        </p:nvPicPr>
        <p:blipFill>
          <a:blip r:embed="rId2"/>
          <a:srcRect/>
          <a:stretch/>
        </p:blipFill>
        <p:spPr>
          <a:xfrm rot="10800000">
            <a:off x="1084" y="610"/>
            <a:ext cx="12189831" cy="6856780"/>
          </a:xfrm>
          <a:prstGeom prst="rect">
            <a:avLst/>
          </a:prstGeom>
        </p:spPr>
      </p:pic>
      <p:sp>
        <p:nvSpPr>
          <p:cNvPr id="4" name="Text Placeholder 3">
            <a:extLst>
              <a:ext uri="{FF2B5EF4-FFF2-40B4-BE49-F238E27FC236}">
                <a16:creationId xmlns:a16="http://schemas.microsoft.com/office/drawing/2014/main" id="{C910DBB7-2728-5D44-91E1-8E4095367E04}"/>
              </a:ext>
            </a:extLst>
          </p:cNvPr>
          <p:cNvSpPr>
            <a:spLocks noGrp="1"/>
          </p:cNvSpPr>
          <p:nvPr>
            <p:ph type="body" sz="quarter" idx="10" hasCustomPrompt="1"/>
          </p:nvPr>
        </p:nvSpPr>
        <p:spPr>
          <a:xfrm>
            <a:off x="2654300" y="4947211"/>
            <a:ext cx="6883400" cy="484334"/>
          </a:xfrm>
          <a:prstGeom prst="rect">
            <a:avLst/>
          </a:prstGeom>
          <a:noFill/>
        </p:spPr>
        <p:txBody>
          <a:bodyPr>
            <a:normAutofit/>
          </a:bodyPr>
          <a:lstStyle>
            <a:lvl1pPr marL="0" indent="0" algn="ctr">
              <a:buNone/>
              <a:defRPr sz="3000" b="0" i="0">
                <a:solidFill>
                  <a:schemeClr val="bg1"/>
                </a:solidFill>
                <a:latin typeface="Calibri Light" panose="020F0302020204030204" pitchFamily="34" charset="0"/>
                <a:cs typeface="Calibri Light" panose="020F0302020204030204" pitchFamily="34" charset="0"/>
              </a:defRPr>
            </a:lvl1pPr>
          </a:lstStyle>
          <a:p>
            <a:pPr lvl="0"/>
            <a:r>
              <a:rPr lang="en-HR" dirty="0"/>
              <a:t>Hvala Vam na pažnji!</a:t>
            </a:r>
          </a:p>
        </p:txBody>
      </p:sp>
      <p:pic>
        <p:nvPicPr>
          <p:cNvPr id="6" name="Picture 5">
            <a:extLst>
              <a:ext uri="{FF2B5EF4-FFF2-40B4-BE49-F238E27FC236}">
                <a16:creationId xmlns:a16="http://schemas.microsoft.com/office/drawing/2014/main" id="{71D168EB-C821-C74A-BE1F-0E067B0CFF17}"/>
              </a:ext>
            </a:extLst>
          </p:cNvPr>
          <p:cNvPicPr>
            <a:picLocks noChangeAspect="1"/>
          </p:cNvPicPr>
          <p:nvPr userDrawn="1"/>
        </p:nvPicPr>
        <p:blipFill>
          <a:blip r:embed="rId3"/>
          <a:stretch>
            <a:fillRect/>
          </a:stretch>
        </p:blipFill>
        <p:spPr>
          <a:xfrm>
            <a:off x="5220780" y="5844289"/>
            <a:ext cx="1750438" cy="600357"/>
          </a:xfrm>
          <a:prstGeom prst="rect">
            <a:avLst/>
          </a:prstGeom>
        </p:spPr>
      </p:pic>
    </p:spTree>
    <p:extLst>
      <p:ext uri="{BB962C8B-B14F-4D97-AF65-F5344CB8AC3E}">
        <p14:creationId xmlns:p14="http://schemas.microsoft.com/office/powerpoint/2010/main" val="2389417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aslovna_plav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2169" y="1220"/>
            <a:ext cx="12189831" cy="6856780"/>
          </a:xfrm>
          <a:prstGeom prst="rect">
            <a:avLst/>
          </a:prstGeom>
          <a:ln>
            <a:noFill/>
          </a:ln>
        </p:spPr>
      </p:pic>
      <p:sp>
        <p:nvSpPr>
          <p:cNvPr id="2" name="Title 1">
            <a:extLst>
              <a:ext uri="{FF2B5EF4-FFF2-40B4-BE49-F238E27FC236}">
                <a16:creationId xmlns:a16="http://schemas.microsoft.com/office/drawing/2014/main" id="{E1FB5AF8-69D3-5E44-A2C0-D91C53CEAC98}"/>
              </a:ext>
            </a:extLst>
          </p:cNvPr>
          <p:cNvSpPr>
            <a:spLocks noGrp="1"/>
          </p:cNvSpPr>
          <p:nvPr>
            <p:ph type="title" hasCustomPrompt="1"/>
          </p:nvPr>
        </p:nvSpPr>
        <p:spPr>
          <a:xfrm>
            <a:off x="838200" y="1806619"/>
            <a:ext cx="8012634" cy="2852737"/>
          </a:xfrm>
        </p:spPr>
        <p:txBody>
          <a:bodyPr anchor="b"/>
          <a:lstStyle>
            <a:lvl1pPr>
              <a:defRPr sz="4000" b="0" i="0">
                <a:solidFill>
                  <a:schemeClr val="bg1"/>
                </a:solidFill>
                <a:latin typeface="Calibri" panose="020F0502020204030204" pitchFamily="34" charset="0"/>
                <a:cs typeface="Calibri" panose="020F0502020204030204" pitchFamily="34" charset="0"/>
              </a:defRPr>
            </a:lvl1pPr>
          </a:lstStyle>
          <a:p>
            <a:r>
              <a:rPr lang="en-HR" dirty="0"/>
              <a:t>Naslov</a:t>
            </a:r>
            <a:r>
              <a:rPr lang="hr-HR" dirty="0"/>
              <a:t> prezentacije</a:t>
            </a:r>
            <a:endParaRPr lang="en-HR" dirty="0"/>
          </a:p>
        </p:txBody>
      </p:sp>
      <p:pic>
        <p:nvPicPr>
          <p:cNvPr id="4" name="Picture 3">
            <a:extLst>
              <a:ext uri="{FF2B5EF4-FFF2-40B4-BE49-F238E27FC236}">
                <a16:creationId xmlns:a16="http://schemas.microsoft.com/office/drawing/2014/main" id="{9A4594A0-0605-234F-B95C-D7D3E893257F}"/>
              </a:ext>
            </a:extLst>
          </p:cNvPr>
          <p:cNvPicPr>
            <a:picLocks noChangeAspect="1"/>
          </p:cNvPicPr>
          <p:nvPr userDrawn="1"/>
        </p:nvPicPr>
        <p:blipFill>
          <a:blip r:embed="rId3"/>
          <a:stretch>
            <a:fillRect/>
          </a:stretch>
        </p:blipFill>
        <p:spPr>
          <a:xfrm>
            <a:off x="838200" y="840680"/>
            <a:ext cx="2419044" cy="829672"/>
          </a:xfrm>
          <a:prstGeom prst="rect">
            <a:avLst/>
          </a:prstGeom>
        </p:spPr>
      </p:pic>
      <p:sp>
        <p:nvSpPr>
          <p:cNvPr id="6" name="Text Placeholder 23">
            <a:extLst>
              <a:ext uri="{FF2B5EF4-FFF2-40B4-BE49-F238E27FC236}">
                <a16:creationId xmlns:a16="http://schemas.microsoft.com/office/drawing/2014/main" id="{0BD64FD2-41DB-9644-B779-958B25A7964F}"/>
              </a:ext>
            </a:extLst>
          </p:cNvPr>
          <p:cNvSpPr>
            <a:spLocks noGrp="1"/>
          </p:cNvSpPr>
          <p:nvPr>
            <p:ph type="body" sz="quarter" idx="10" hasCustomPrompt="1"/>
          </p:nvPr>
        </p:nvSpPr>
        <p:spPr>
          <a:xfrm>
            <a:off x="838200" y="5005874"/>
            <a:ext cx="6253635" cy="307574"/>
          </a:xfrm>
          <a:prstGeom prst="rect">
            <a:avLst/>
          </a:prstGeom>
          <a:noFill/>
        </p:spPr>
        <p:txBody>
          <a:bodyPr>
            <a:normAutofit/>
          </a:bodyPr>
          <a:lstStyle>
            <a:lvl1pPr marL="0" indent="0">
              <a:buNone/>
              <a:defRPr sz="1600" b="0" i="0">
                <a:solidFill>
                  <a:schemeClr val="bg1"/>
                </a:solidFill>
                <a:latin typeface="Calibri Light" panose="020F0302020204030204" pitchFamily="34" charset="0"/>
                <a:cs typeface="Calibri Light" panose="020F0302020204030204" pitchFamily="34" charset="0"/>
              </a:defRPr>
            </a:lvl1pPr>
          </a:lstStyle>
          <a:p>
            <a:pPr lvl="0"/>
            <a:r>
              <a:rPr lang="en-HR" dirty="0"/>
              <a:t>Ime predavača</a:t>
            </a:r>
          </a:p>
        </p:txBody>
      </p:sp>
      <p:sp>
        <p:nvSpPr>
          <p:cNvPr id="7" name="Text Placeholder 23">
            <a:extLst>
              <a:ext uri="{FF2B5EF4-FFF2-40B4-BE49-F238E27FC236}">
                <a16:creationId xmlns:a16="http://schemas.microsoft.com/office/drawing/2014/main" id="{995B3955-0B97-CE42-ABA2-6CAD2AF59E9A}"/>
              </a:ext>
            </a:extLst>
          </p:cNvPr>
          <p:cNvSpPr>
            <a:spLocks noGrp="1"/>
          </p:cNvSpPr>
          <p:nvPr>
            <p:ph type="body" sz="quarter" idx="11" hasCustomPrompt="1"/>
          </p:nvPr>
        </p:nvSpPr>
        <p:spPr>
          <a:xfrm>
            <a:off x="838200" y="5356627"/>
            <a:ext cx="6253635" cy="307573"/>
          </a:xfrm>
          <a:prstGeom prst="rect">
            <a:avLst/>
          </a:prstGeom>
          <a:noFill/>
        </p:spPr>
        <p:txBody>
          <a:bodyPr>
            <a:normAutofit/>
          </a:bodyPr>
          <a:lstStyle>
            <a:lvl1pPr marL="0" indent="0">
              <a:buNone/>
              <a:defRPr sz="1600" b="0" i="0">
                <a:solidFill>
                  <a:schemeClr val="bg1"/>
                </a:solidFill>
                <a:latin typeface="Calibri Light" panose="020F0302020204030204" pitchFamily="34" charset="0"/>
                <a:cs typeface="Calibri Light" panose="020F0302020204030204" pitchFamily="34" charset="0"/>
              </a:defRPr>
            </a:lvl1pPr>
          </a:lstStyle>
          <a:p>
            <a:pPr lvl="0"/>
            <a:r>
              <a:rPr lang="en-HR" dirty="0"/>
              <a:t>Titula predavača</a:t>
            </a:r>
          </a:p>
        </p:txBody>
      </p:sp>
      <p:sp>
        <p:nvSpPr>
          <p:cNvPr id="8" name="Text Placeholder 23">
            <a:extLst>
              <a:ext uri="{FF2B5EF4-FFF2-40B4-BE49-F238E27FC236}">
                <a16:creationId xmlns:a16="http://schemas.microsoft.com/office/drawing/2014/main" id="{C12C5088-78D5-D64B-A693-FE00ECA17913}"/>
              </a:ext>
            </a:extLst>
          </p:cNvPr>
          <p:cNvSpPr>
            <a:spLocks noGrp="1"/>
          </p:cNvSpPr>
          <p:nvPr>
            <p:ph type="body" sz="quarter" idx="12" hasCustomPrompt="1"/>
          </p:nvPr>
        </p:nvSpPr>
        <p:spPr>
          <a:xfrm>
            <a:off x="838200" y="5707379"/>
            <a:ext cx="6253635" cy="307573"/>
          </a:xfrm>
          <a:prstGeom prst="rect">
            <a:avLst/>
          </a:prstGeom>
          <a:noFill/>
        </p:spPr>
        <p:txBody>
          <a:bodyPr>
            <a:normAutofit/>
          </a:bodyPr>
          <a:lstStyle>
            <a:lvl1pPr marL="0" indent="0">
              <a:buNone/>
              <a:defRPr sz="1600" b="0" i="0">
                <a:solidFill>
                  <a:schemeClr val="bg1"/>
                </a:solidFill>
                <a:latin typeface="Calibri Light" panose="020F0302020204030204" pitchFamily="34" charset="0"/>
                <a:cs typeface="Calibri Light" panose="020F0302020204030204" pitchFamily="34" charset="0"/>
              </a:defRPr>
            </a:lvl1pPr>
          </a:lstStyle>
          <a:p>
            <a:pPr lvl="0"/>
            <a:r>
              <a:rPr lang="en-HR" dirty="0"/>
              <a:t>Datum</a:t>
            </a:r>
          </a:p>
        </p:txBody>
      </p:sp>
    </p:spTree>
    <p:extLst>
      <p:ext uri="{BB962C8B-B14F-4D97-AF65-F5344CB8AC3E}">
        <p14:creationId xmlns:p14="http://schemas.microsoft.com/office/powerpoint/2010/main" val="68170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3551" y="610"/>
            <a:ext cx="12184897" cy="6856780"/>
          </a:xfrm>
          <a:prstGeom prst="rect">
            <a:avLst/>
          </a:prstGeom>
        </p:spPr>
      </p:pic>
      <p:sp>
        <p:nvSpPr>
          <p:cNvPr id="3" name="Title Placeholder 5">
            <a:extLst>
              <a:ext uri="{FF2B5EF4-FFF2-40B4-BE49-F238E27FC236}">
                <a16:creationId xmlns:a16="http://schemas.microsoft.com/office/drawing/2014/main" id="{886500BD-595E-2B49-911D-2F91412084ED}"/>
              </a:ext>
            </a:extLst>
          </p:cNvPr>
          <p:cNvSpPr>
            <a:spLocks noGrp="1"/>
          </p:cNvSpPr>
          <p:nvPr>
            <p:ph type="title" hasCustomPrompt="1"/>
          </p:nvPr>
        </p:nvSpPr>
        <p:spPr bwMode="auto">
          <a:xfrm>
            <a:off x="938303" y="2854512"/>
            <a:ext cx="7682443" cy="953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7" name="Text Placeholder 23">
            <a:extLst>
              <a:ext uri="{FF2B5EF4-FFF2-40B4-BE49-F238E27FC236}">
                <a16:creationId xmlns:a16="http://schemas.microsoft.com/office/drawing/2014/main" id="{B6C00F10-A367-D043-8E27-CB86491FB1D4}"/>
              </a:ext>
            </a:extLst>
          </p:cNvPr>
          <p:cNvSpPr>
            <a:spLocks noGrp="1"/>
          </p:cNvSpPr>
          <p:nvPr>
            <p:ph type="body" sz="quarter" idx="13" hasCustomPrompt="1"/>
          </p:nvPr>
        </p:nvSpPr>
        <p:spPr>
          <a:xfrm>
            <a:off x="938303" y="3962739"/>
            <a:ext cx="6212006" cy="841609"/>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6D53CEDA-909B-E94D-83C1-0B786A737B07}"/>
              </a:ext>
            </a:extLst>
          </p:cNvPr>
          <p:cNvPicPr>
            <a:picLocks noChangeAspect="1"/>
          </p:cNvPicPr>
          <p:nvPr userDrawn="1"/>
        </p:nvPicPr>
        <p:blipFill>
          <a:blip r:embed="rId3"/>
          <a:stretch>
            <a:fillRect/>
          </a:stretch>
        </p:blipFill>
        <p:spPr>
          <a:xfrm>
            <a:off x="938303" y="801470"/>
            <a:ext cx="1750438" cy="600357"/>
          </a:xfrm>
          <a:prstGeom prst="rect">
            <a:avLst/>
          </a:prstGeom>
        </p:spPr>
      </p:pic>
    </p:spTree>
    <p:extLst>
      <p:ext uri="{BB962C8B-B14F-4D97-AF65-F5344CB8AC3E}">
        <p14:creationId xmlns:p14="http://schemas.microsoft.com/office/powerpoint/2010/main" val="3404017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naslov-desno teks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F12568-7B78-AB48-827B-9A2DF1019D8A}"/>
              </a:ext>
            </a:extLst>
          </p:cNvPr>
          <p:cNvPicPr>
            <a:picLocks noChangeAspect="1"/>
          </p:cNvPicPr>
          <p:nvPr userDrawn="1"/>
        </p:nvPicPr>
        <p:blipFill>
          <a:blip r:embed="rId2"/>
          <a:srcRect/>
          <a:stretch/>
        </p:blipFill>
        <p:spPr>
          <a:xfrm>
            <a:off x="0" y="1"/>
            <a:ext cx="6289882" cy="6858000"/>
          </a:xfrm>
          <a:prstGeom prst="rect">
            <a:avLst/>
          </a:prstGeom>
        </p:spPr>
      </p:pic>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6" y="1681566"/>
            <a:ext cx="4375103" cy="2148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7" name="Text Placeholder 2">
            <a:extLst>
              <a:ext uri="{FF2B5EF4-FFF2-40B4-BE49-F238E27FC236}">
                <a16:creationId xmlns:a16="http://schemas.microsoft.com/office/drawing/2014/main" id="{CD9CAD08-D73E-7545-87F9-60CAF1DF4B7C}"/>
              </a:ext>
            </a:extLst>
          </p:cNvPr>
          <p:cNvSpPr>
            <a:spLocks noGrp="1"/>
          </p:cNvSpPr>
          <p:nvPr>
            <p:ph type="body" idx="1" hasCustomPrompt="1"/>
          </p:nvPr>
        </p:nvSpPr>
        <p:spPr>
          <a:xfrm>
            <a:off x="6096000" y="472698"/>
            <a:ext cx="5353334" cy="5912604"/>
          </a:xfrm>
          <a:prstGeom prst="rect">
            <a:avLst/>
          </a:prstGeom>
          <a:noFill/>
        </p:spPr>
        <p:txBody>
          <a:bodyPr anchor="ctr"/>
          <a:lstStyle>
            <a:lvl1pPr marL="0" indent="0">
              <a:lnSpc>
                <a:spcPct val="100000"/>
              </a:lnSpc>
              <a:buNone/>
              <a:defRPr sz="1800" b="0" i="0">
                <a:solidFill>
                  <a:srgbClr val="39454F"/>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Tekst</a:t>
            </a:r>
            <a:endParaRPr lang="en-GB" dirty="0"/>
          </a:p>
        </p:txBody>
      </p:sp>
      <p:sp>
        <p:nvSpPr>
          <p:cNvPr id="9" name="Text Placeholder 23">
            <a:extLst>
              <a:ext uri="{FF2B5EF4-FFF2-40B4-BE49-F238E27FC236}">
                <a16:creationId xmlns:a16="http://schemas.microsoft.com/office/drawing/2014/main" id="{74639483-DB0B-5646-B468-54ACD76059A7}"/>
              </a:ext>
            </a:extLst>
          </p:cNvPr>
          <p:cNvSpPr>
            <a:spLocks noGrp="1"/>
          </p:cNvSpPr>
          <p:nvPr>
            <p:ph type="body" sz="quarter" idx="13" hasCustomPrompt="1"/>
          </p:nvPr>
        </p:nvSpPr>
        <p:spPr>
          <a:xfrm>
            <a:off x="476250" y="4007710"/>
            <a:ext cx="4374719" cy="976520"/>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1" name="Picture 10">
            <a:extLst>
              <a:ext uri="{FF2B5EF4-FFF2-40B4-BE49-F238E27FC236}">
                <a16:creationId xmlns:a16="http://schemas.microsoft.com/office/drawing/2014/main" id="{2E0C4F11-FDB4-534B-B839-3873EF31BCD8}"/>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1259344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aslov-desno buletti">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810F445-8D59-AC46-A6D2-548517840755}"/>
              </a:ext>
            </a:extLst>
          </p:cNvPr>
          <p:cNvPicPr>
            <a:picLocks noChangeAspect="1"/>
          </p:cNvPicPr>
          <p:nvPr userDrawn="1"/>
        </p:nvPicPr>
        <p:blipFill>
          <a:blip r:embed="rId2"/>
          <a:srcRect/>
          <a:stretch/>
        </p:blipFill>
        <p:spPr>
          <a:xfrm>
            <a:off x="0" y="1"/>
            <a:ext cx="6289882" cy="6858000"/>
          </a:xfrm>
          <a:prstGeom prst="rect">
            <a:avLst/>
          </a:prstGeom>
        </p:spPr>
      </p:pic>
      <p:sp>
        <p:nvSpPr>
          <p:cNvPr id="7" name="Text Placeholder 2">
            <a:extLst>
              <a:ext uri="{FF2B5EF4-FFF2-40B4-BE49-F238E27FC236}">
                <a16:creationId xmlns:a16="http://schemas.microsoft.com/office/drawing/2014/main" id="{CD9CAD08-D73E-7545-87F9-60CAF1DF4B7C}"/>
              </a:ext>
            </a:extLst>
          </p:cNvPr>
          <p:cNvSpPr>
            <a:spLocks noGrp="1"/>
          </p:cNvSpPr>
          <p:nvPr>
            <p:ph type="body" idx="1" hasCustomPrompt="1"/>
          </p:nvPr>
        </p:nvSpPr>
        <p:spPr>
          <a:xfrm>
            <a:off x="6096000" y="472698"/>
            <a:ext cx="5353334" cy="5912604"/>
          </a:xfrm>
          <a:prstGeom prst="rect">
            <a:avLst/>
          </a:prstGeom>
          <a:noFill/>
        </p:spPr>
        <p:txBody>
          <a:bodyPr anchor="ctr"/>
          <a:lstStyle>
            <a:lvl1pPr marL="342900" indent="-342900">
              <a:buClr>
                <a:srgbClr val="C00000"/>
              </a:buClr>
              <a:buFont typeface="Wingdings" pitchFamily="2" charset="2"/>
              <a:buChar char="§"/>
              <a:defRPr sz="1800" b="0" i="0">
                <a:solidFill>
                  <a:srgbClr val="39454F"/>
                </a:solidFill>
                <a:latin typeface="Calibri Light" panose="020F0302020204030204" pitchFamily="34" charset="0"/>
                <a:cs typeface="Calibri Light" panose="020F0302020204030204" pitchFamily="34" charset="0"/>
              </a:defRPr>
            </a:lvl1pPr>
            <a:lvl2pPr marL="800100" indent="-342900">
              <a:buClr>
                <a:srgbClr val="C00000"/>
              </a:buClr>
              <a:buFont typeface="Wingdings" pitchFamily="2" charset="2"/>
              <a:buChar char="§"/>
              <a:defRPr sz="1600" b="0" i="0">
                <a:solidFill>
                  <a:srgbClr val="39454F"/>
                </a:solidFill>
                <a:latin typeface="Calibri Light" panose="020F0302020204030204" pitchFamily="34" charset="0"/>
                <a:cs typeface="Calibri Light" panose="020F0302020204030204" pitchFamily="34" charset="0"/>
              </a:defRPr>
            </a:lvl2pPr>
            <a:lvl3pPr marL="1200150" indent="-285750">
              <a:buClr>
                <a:srgbClr val="C00000"/>
              </a:buClr>
              <a:buFont typeface="Wingdings" pitchFamily="2" charset="2"/>
              <a:buChar char="§"/>
              <a:defRPr sz="1400" b="0" i="0">
                <a:solidFill>
                  <a:srgbClr val="39454F"/>
                </a:solidFill>
                <a:latin typeface="Calibri Light" panose="020F0302020204030204" pitchFamily="34" charset="0"/>
                <a:cs typeface="Calibri Light" panose="020F0302020204030204" pitchFamily="34" charset="0"/>
              </a:defRPr>
            </a:lvl3pPr>
            <a:lvl4pPr marL="1657350" indent="-285750">
              <a:buClr>
                <a:srgbClr val="C00000"/>
              </a:buClr>
              <a:buFont typeface="Wingdings" pitchFamily="2" charset="2"/>
              <a:buChar char="§"/>
              <a:defRPr sz="1200" b="0" i="0">
                <a:solidFill>
                  <a:srgbClr val="39454F"/>
                </a:solidFill>
                <a:latin typeface="Calibri Light" panose="020F0302020204030204" pitchFamily="34" charset="0"/>
                <a:cs typeface="Calibri Light" panose="020F0302020204030204" pitchFamily="34" charset="0"/>
              </a:defRPr>
            </a:lvl4pPr>
            <a:lvl5pPr marL="2114550" indent="-285750">
              <a:buClr>
                <a:srgbClr val="C00000"/>
              </a:buClr>
              <a:buFont typeface="Wingdings" pitchFamily="2" charset="2"/>
              <a:buChar char="§"/>
              <a:defRPr sz="1050" b="0" i="0">
                <a:solidFill>
                  <a:srgbClr val="39454F"/>
                </a:solidFill>
                <a:latin typeface="Calibri Light" panose="020F0302020204030204" pitchFamily="34" charset="0"/>
                <a:cs typeface="Calibri Light" panose="020F030202020403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5" name="Title Placeholder 5">
            <a:extLst>
              <a:ext uri="{FF2B5EF4-FFF2-40B4-BE49-F238E27FC236}">
                <a16:creationId xmlns:a16="http://schemas.microsoft.com/office/drawing/2014/main" id="{FC88A61D-199E-F84C-913C-40CFA22CD340}"/>
              </a:ext>
            </a:extLst>
          </p:cNvPr>
          <p:cNvSpPr>
            <a:spLocks noGrp="1"/>
          </p:cNvSpPr>
          <p:nvPr>
            <p:ph type="title" hasCustomPrompt="1"/>
          </p:nvPr>
        </p:nvSpPr>
        <p:spPr bwMode="auto">
          <a:xfrm>
            <a:off x="475866" y="1681566"/>
            <a:ext cx="4375103" cy="2148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6" name="Text Placeholder 23">
            <a:extLst>
              <a:ext uri="{FF2B5EF4-FFF2-40B4-BE49-F238E27FC236}">
                <a16:creationId xmlns:a16="http://schemas.microsoft.com/office/drawing/2014/main" id="{FB12A2DF-20F6-BE41-B29F-9D6A7CD6A92F}"/>
              </a:ext>
            </a:extLst>
          </p:cNvPr>
          <p:cNvSpPr>
            <a:spLocks noGrp="1"/>
          </p:cNvSpPr>
          <p:nvPr>
            <p:ph type="body" sz="quarter" idx="13" hasCustomPrompt="1"/>
          </p:nvPr>
        </p:nvSpPr>
        <p:spPr>
          <a:xfrm>
            <a:off x="476250" y="4007710"/>
            <a:ext cx="4374719" cy="976520"/>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C24521AF-CBD9-6349-932C-60C50E5AE9A9}"/>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423940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aslov_tekst-buletti desn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0C505E-DDEC-AC48-822B-CCE4B879BB8E}"/>
              </a:ext>
            </a:extLst>
          </p:cNvPr>
          <p:cNvPicPr>
            <a:picLocks noChangeAspect="1"/>
          </p:cNvPicPr>
          <p:nvPr userDrawn="1"/>
        </p:nvPicPr>
        <p:blipFill>
          <a:blip r:embed="rId2"/>
          <a:srcRect/>
          <a:stretch/>
        </p:blipFill>
        <p:spPr>
          <a:xfrm>
            <a:off x="0" y="1"/>
            <a:ext cx="6289882" cy="6858000"/>
          </a:xfrm>
          <a:prstGeom prst="rect">
            <a:avLst/>
          </a:prstGeom>
        </p:spPr>
      </p:pic>
      <p:sp>
        <p:nvSpPr>
          <p:cNvPr id="7" name="Text Placeholder 2">
            <a:extLst>
              <a:ext uri="{FF2B5EF4-FFF2-40B4-BE49-F238E27FC236}">
                <a16:creationId xmlns:a16="http://schemas.microsoft.com/office/drawing/2014/main" id="{CD9CAD08-D73E-7545-87F9-60CAF1DF4B7C}"/>
              </a:ext>
            </a:extLst>
          </p:cNvPr>
          <p:cNvSpPr>
            <a:spLocks noGrp="1"/>
          </p:cNvSpPr>
          <p:nvPr>
            <p:ph type="body" idx="1" hasCustomPrompt="1"/>
          </p:nvPr>
        </p:nvSpPr>
        <p:spPr>
          <a:xfrm>
            <a:off x="6096000" y="1771972"/>
            <a:ext cx="5353334" cy="4613330"/>
          </a:xfrm>
          <a:prstGeom prst="rect">
            <a:avLst/>
          </a:prstGeom>
          <a:noFill/>
        </p:spPr>
        <p:txBody>
          <a:bodyPr/>
          <a:lstStyle>
            <a:lvl1pPr marL="342900" indent="-342900">
              <a:buClr>
                <a:srgbClr val="C00000"/>
              </a:buClr>
              <a:buFont typeface="Wingdings" pitchFamily="2" charset="2"/>
              <a:buChar char="§"/>
              <a:defRPr sz="1800" b="0" i="0">
                <a:solidFill>
                  <a:srgbClr val="39454F"/>
                </a:solidFill>
                <a:latin typeface="Calibri Light" panose="020F0302020204030204" pitchFamily="34" charset="0"/>
                <a:cs typeface="Calibri Light" panose="020F0302020204030204" pitchFamily="34" charset="0"/>
              </a:defRPr>
            </a:lvl1pPr>
            <a:lvl2pPr marL="800100" indent="-342900">
              <a:buClr>
                <a:srgbClr val="C00000"/>
              </a:buClr>
              <a:buFont typeface="Wingdings" pitchFamily="2" charset="2"/>
              <a:buChar char="§"/>
              <a:defRPr sz="1600" b="0" i="0">
                <a:solidFill>
                  <a:srgbClr val="39454F"/>
                </a:solidFill>
                <a:latin typeface="Calibri Light" panose="020F0302020204030204" pitchFamily="34" charset="0"/>
                <a:cs typeface="Calibri Light" panose="020F0302020204030204" pitchFamily="34" charset="0"/>
              </a:defRPr>
            </a:lvl2pPr>
            <a:lvl3pPr marL="1200150" indent="-285750">
              <a:buClr>
                <a:srgbClr val="C00000"/>
              </a:buClr>
              <a:buFont typeface="Wingdings" pitchFamily="2" charset="2"/>
              <a:buChar char="§"/>
              <a:defRPr sz="1400" b="0" i="0">
                <a:solidFill>
                  <a:srgbClr val="39454F"/>
                </a:solidFill>
                <a:latin typeface="Calibri Light" panose="020F0302020204030204" pitchFamily="34" charset="0"/>
                <a:cs typeface="Calibri Light" panose="020F0302020204030204" pitchFamily="34" charset="0"/>
              </a:defRPr>
            </a:lvl3pPr>
            <a:lvl4pPr marL="1657350" indent="-285750">
              <a:buClr>
                <a:srgbClr val="C00000"/>
              </a:buClr>
              <a:buFont typeface="Wingdings" pitchFamily="2" charset="2"/>
              <a:buChar char="§"/>
              <a:defRPr sz="1200" b="0" i="0">
                <a:solidFill>
                  <a:srgbClr val="39454F"/>
                </a:solidFill>
                <a:latin typeface="Calibri Light" panose="020F0302020204030204" pitchFamily="34" charset="0"/>
                <a:cs typeface="Calibri Light" panose="020F0302020204030204" pitchFamily="34" charset="0"/>
              </a:defRPr>
            </a:lvl4pPr>
            <a:lvl5pPr marL="2114550" indent="-285750">
              <a:buClr>
                <a:srgbClr val="C00000"/>
              </a:buClr>
              <a:buFont typeface="Wingdings" pitchFamily="2" charset="2"/>
              <a:buChar char="§"/>
              <a:defRPr sz="1050" b="0" i="0">
                <a:solidFill>
                  <a:srgbClr val="39454F"/>
                </a:solidFill>
                <a:latin typeface="Calibri Light" panose="020F0302020204030204" pitchFamily="34" charset="0"/>
                <a:cs typeface="Calibri Light" panose="020F030202020403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9" name="Text Placeholder 2">
            <a:extLst>
              <a:ext uri="{FF2B5EF4-FFF2-40B4-BE49-F238E27FC236}">
                <a16:creationId xmlns:a16="http://schemas.microsoft.com/office/drawing/2014/main" id="{BDABDA55-985C-BB4B-936E-AC34C072CA89}"/>
              </a:ext>
            </a:extLst>
          </p:cNvPr>
          <p:cNvSpPr>
            <a:spLocks noGrp="1"/>
          </p:cNvSpPr>
          <p:nvPr>
            <p:ph type="body" idx="10" hasCustomPrompt="1"/>
          </p:nvPr>
        </p:nvSpPr>
        <p:spPr>
          <a:xfrm>
            <a:off x="475866" y="2308165"/>
            <a:ext cx="4375103" cy="3352680"/>
          </a:xfrm>
          <a:prstGeom prst="rect">
            <a:avLst/>
          </a:prstGeom>
          <a:noFill/>
        </p:spPr>
        <p:txBody>
          <a:bodyPr anchor="t"/>
          <a:lstStyle>
            <a:lvl1pPr marL="0" indent="0">
              <a:lnSpc>
                <a:spcPct val="100000"/>
              </a:lnSpc>
              <a:buNone/>
              <a:defRPr sz="1800" b="0" i="0">
                <a:solidFill>
                  <a:srgbClr val="FFFFFF"/>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Tekst</a:t>
            </a:r>
            <a:endParaRPr lang="en-GB" dirty="0"/>
          </a:p>
        </p:txBody>
      </p:sp>
      <p:sp>
        <p:nvSpPr>
          <p:cNvPr id="17" name="Title Placeholder 5">
            <a:extLst>
              <a:ext uri="{FF2B5EF4-FFF2-40B4-BE49-F238E27FC236}">
                <a16:creationId xmlns:a16="http://schemas.microsoft.com/office/drawing/2014/main" id="{4CBBB73E-2BC3-F843-8F4E-090CE7087C2C}"/>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8" name="Text Placeholder 23">
            <a:extLst>
              <a:ext uri="{FF2B5EF4-FFF2-40B4-BE49-F238E27FC236}">
                <a16:creationId xmlns:a16="http://schemas.microsoft.com/office/drawing/2014/main" id="{785C3B04-68D9-9447-B224-8F3C3E632100}"/>
              </a:ext>
            </a:extLst>
          </p:cNvPr>
          <p:cNvSpPr>
            <a:spLocks noGrp="1"/>
          </p:cNvSpPr>
          <p:nvPr>
            <p:ph type="body" sz="quarter" idx="12"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62F2EAB3-9D7E-6348-BF32-C1CDC138AFA6}"/>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1178526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naslov_tekst-buletti desn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291A1D-2F45-0C40-A738-8BB455B5E685}"/>
              </a:ext>
            </a:extLst>
          </p:cNvPr>
          <p:cNvPicPr>
            <a:picLocks noChangeAspect="1"/>
          </p:cNvPicPr>
          <p:nvPr userDrawn="1"/>
        </p:nvPicPr>
        <p:blipFill>
          <a:blip r:embed="rId2"/>
          <a:srcRect/>
          <a:stretch/>
        </p:blipFill>
        <p:spPr>
          <a:xfrm>
            <a:off x="0" y="1"/>
            <a:ext cx="6289882" cy="6858000"/>
          </a:xfrm>
          <a:prstGeom prst="rect">
            <a:avLst/>
          </a:prstGeom>
        </p:spPr>
      </p:pic>
      <p:sp>
        <p:nvSpPr>
          <p:cNvPr id="6" name="Picture Placeholder 2">
            <a:extLst>
              <a:ext uri="{FF2B5EF4-FFF2-40B4-BE49-F238E27FC236}">
                <a16:creationId xmlns:a16="http://schemas.microsoft.com/office/drawing/2014/main" id="{A869052B-2780-B24B-A5D7-F5C4145FBC4F}"/>
              </a:ext>
            </a:extLst>
          </p:cNvPr>
          <p:cNvSpPr>
            <a:spLocks noGrp="1"/>
          </p:cNvSpPr>
          <p:nvPr>
            <p:ph type="pic" sz="quarter" idx="12"/>
          </p:nvPr>
        </p:nvSpPr>
        <p:spPr>
          <a:xfrm>
            <a:off x="6096000" y="472698"/>
            <a:ext cx="5353334" cy="5912604"/>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a:t>Click icon to add picture</a:t>
            </a:r>
            <a:endParaRPr lang="en-US" noProof="0" dirty="0"/>
          </a:p>
        </p:txBody>
      </p:sp>
      <p:sp>
        <p:nvSpPr>
          <p:cNvPr id="11" name="Text Placeholder 2">
            <a:extLst>
              <a:ext uri="{FF2B5EF4-FFF2-40B4-BE49-F238E27FC236}">
                <a16:creationId xmlns:a16="http://schemas.microsoft.com/office/drawing/2014/main" id="{A39C4798-481C-F54F-B972-2EEE67B30F63}"/>
              </a:ext>
            </a:extLst>
          </p:cNvPr>
          <p:cNvSpPr>
            <a:spLocks noGrp="1"/>
          </p:cNvSpPr>
          <p:nvPr>
            <p:ph type="body" idx="10" hasCustomPrompt="1"/>
          </p:nvPr>
        </p:nvSpPr>
        <p:spPr>
          <a:xfrm>
            <a:off x="475866" y="2308165"/>
            <a:ext cx="4375103" cy="3352680"/>
          </a:xfrm>
          <a:prstGeom prst="rect">
            <a:avLst/>
          </a:prstGeom>
          <a:noFill/>
        </p:spPr>
        <p:txBody>
          <a:bodyPr anchor="t"/>
          <a:lstStyle>
            <a:lvl1pPr marL="0" indent="0">
              <a:lnSpc>
                <a:spcPct val="100000"/>
              </a:lnSpc>
              <a:buNone/>
              <a:defRPr sz="1800" b="0" i="0">
                <a:solidFill>
                  <a:srgbClr val="FFFFFF"/>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Tekst</a:t>
            </a:r>
            <a:endParaRPr lang="en-GB" dirty="0"/>
          </a:p>
        </p:txBody>
      </p:sp>
      <p:sp>
        <p:nvSpPr>
          <p:cNvPr id="12" name="Title Placeholder 5">
            <a:extLst>
              <a:ext uri="{FF2B5EF4-FFF2-40B4-BE49-F238E27FC236}">
                <a16:creationId xmlns:a16="http://schemas.microsoft.com/office/drawing/2014/main" id="{A5650823-FD45-614A-89A1-843116051CE8}"/>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4" name="Text Placeholder 23">
            <a:extLst>
              <a:ext uri="{FF2B5EF4-FFF2-40B4-BE49-F238E27FC236}">
                <a16:creationId xmlns:a16="http://schemas.microsoft.com/office/drawing/2014/main" id="{77835DDB-59B7-1148-BA9B-83ED8781B2E0}"/>
              </a:ext>
            </a:extLst>
          </p:cNvPr>
          <p:cNvSpPr>
            <a:spLocks noGrp="1"/>
          </p:cNvSpPr>
          <p:nvPr>
            <p:ph type="body" sz="quarter" idx="13"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9" name="Picture 8">
            <a:extLst>
              <a:ext uri="{FF2B5EF4-FFF2-40B4-BE49-F238E27FC236}">
                <a16:creationId xmlns:a16="http://schemas.microsoft.com/office/drawing/2014/main" id="{E162F4EA-E5BE-B44F-B682-2A6AA5778D3D}"/>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4167600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aslov i buletti lijevo-slika des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C3E70B-40F7-0041-8196-F4CA1CCD357A}"/>
              </a:ext>
            </a:extLst>
          </p:cNvPr>
          <p:cNvPicPr>
            <a:picLocks noChangeAspect="1"/>
          </p:cNvPicPr>
          <p:nvPr userDrawn="1"/>
        </p:nvPicPr>
        <p:blipFill>
          <a:blip r:embed="rId2"/>
          <a:srcRect/>
          <a:stretch/>
        </p:blipFill>
        <p:spPr>
          <a:xfrm>
            <a:off x="0" y="1"/>
            <a:ext cx="6289882" cy="6858000"/>
          </a:xfrm>
          <a:prstGeom prst="rect">
            <a:avLst/>
          </a:prstGeom>
        </p:spPr>
      </p:pic>
      <p:sp>
        <p:nvSpPr>
          <p:cNvPr id="3" name="Picture Placeholder 2"/>
          <p:cNvSpPr>
            <a:spLocks noGrp="1"/>
          </p:cNvSpPr>
          <p:nvPr>
            <p:ph type="pic" sz="quarter" idx="10" hasCustomPrompt="1"/>
          </p:nvPr>
        </p:nvSpPr>
        <p:spPr>
          <a:xfrm>
            <a:off x="5350042" y="0"/>
            <a:ext cx="6841957" cy="6858000"/>
          </a:xfrm>
          <a:prstGeom prst="rect">
            <a:avLst/>
          </a:prstGeom>
          <a:noFill/>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sliku</a:t>
            </a:r>
            <a:endParaRPr lang="en-US" noProof="0" dirty="0"/>
          </a:p>
        </p:txBody>
      </p:sp>
      <p:sp>
        <p:nvSpPr>
          <p:cNvPr id="12" name="Text Placeholder 3">
            <a:extLst>
              <a:ext uri="{FF2B5EF4-FFF2-40B4-BE49-F238E27FC236}">
                <a16:creationId xmlns:a16="http://schemas.microsoft.com/office/drawing/2014/main" id="{05F4A347-F457-F943-B377-75D1C6B3B40B}"/>
              </a:ext>
            </a:extLst>
          </p:cNvPr>
          <p:cNvSpPr>
            <a:spLocks noGrp="1"/>
          </p:cNvSpPr>
          <p:nvPr>
            <p:ph type="body" sz="quarter" idx="12" hasCustomPrompt="1"/>
          </p:nvPr>
        </p:nvSpPr>
        <p:spPr>
          <a:xfrm>
            <a:off x="471007" y="2308165"/>
            <a:ext cx="4374719" cy="3491056"/>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4" name="Title Placeholder 5">
            <a:extLst>
              <a:ext uri="{FF2B5EF4-FFF2-40B4-BE49-F238E27FC236}">
                <a16:creationId xmlns:a16="http://schemas.microsoft.com/office/drawing/2014/main" id="{D838AE97-E31C-F742-80CF-913F4156765A}"/>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5" name="Text Placeholder 23">
            <a:extLst>
              <a:ext uri="{FF2B5EF4-FFF2-40B4-BE49-F238E27FC236}">
                <a16:creationId xmlns:a16="http://schemas.microsoft.com/office/drawing/2014/main" id="{3B0E96DB-AD6C-584C-AD90-5132E6784516}"/>
              </a:ext>
            </a:extLst>
          </p:cNvPr>
          <p:cNvSpPr>
            <a:spLocks noGrp="1"/>
          </p:cNvSpPr>
          <p:nvPr>
            <p:ph type="body" sz="quarter" idx="14"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9" name="Picture 8">
            <a:extLst>
              <a:ext uri="{FF2B5EF4-FFF2-40B4-BE49-F238E27FC236}">
                <a16:creationId xmlns:a16="http://schemas.microsoft.com/office/drawing/2014/main" id="{78FF41BA-2505-2945-B3A4-4D938CF385C1}"/>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1831711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aslov i buletti lijevo-graf desno">
    <p:spTree>
      <p:nvGrpSpPr>
        <p:cNvPr id="1" name=""/>
        <p:cNvGrpSpPr/>
        <p:nvPr/>
      </p:nvGrpSpPr>
      <p:grpSpPr>
        <a:xfrm>
          <a:off x="0" y="0"/>
          <a:ext cx="0" cy="0"/>
          <a:chOff x="0" y="0"/>
          <a:chExt cx="0" cy="0"/>
        </a:xfrm>
      </p:grpSpPr>
      <p:sp>
        <p:nvSpPr>
          <p:cNvPr id="7" name="Chart Placeholder 5">
            <a:extLst>
              <a:ext uri="{FF2B5EF4-FFF2-40B4-BE49-F238E27FC236}">
                <a16:creationId xmlns:a16="http://schemas.microsoft.com/office/drawing/2014/main" id="{B93C04C0-42FB-234E-B651-77842291393A}"/>
              </a:ext>
            </a:extLst>
          </p:cNvPr>
          <p:cNvSpPr>
            <a:spLocks noGrp="1"/>
          </p:cNvSpPr>
          <p:nvPr>
            <p:ph type="chart" sz="quarter" idx="10" hasCustomPrompt="1"/>
          </p:nvPr>
        </p:nvSpPr>
        <p:spPr>
          <a:xfrm>
            <a:off x="5650523" y="450851"/>
            <a:ext cx="6065612" cy="5695950"/>
          </a:xfrm>
          <a:prstGeom prst="rect">
            <a:avLst/>
          </a:prstGeom>
          <a:solidFill>
            <a:schemeClr val="bg1"/>
          </a:solidFill>
        </p:spPr>
        <p:txBody>
          <a:bodyPr anchor="t" anchorCtr="0"/>
          <a:lstStyle>
            <a:lvl1pPr marL="0" indent="0" algn="ctr">
              <a:buNone/>
              <a:defRPr sz="1200" b="0" i="0">
                <a:solidFill>
                  <a:schemeClr val="accent2"/>
                </a:solidFill>
                <a:latin typeface="Calibri Light" panose="020F0302020204030204" pitchFamily="34" charset="0"/>
                <a:cs typeface="Calibri Light" panose="020F0302020204030204" pitchFamily="34" charset="0"/>
              </a:defRPr>
            </a:lvl1pPr>
          </a:lstStyle>
          <a:p>
            <a:r>
              <a:rPr lang="en-US" dirty="0" err="1"/>
              <a:t>Kliknuti</a:t>
            </a:r>
            <a:r>
              <a:rPr lang="en-US" dirty="0"/>
              <a:t> </a:t>
            </a:r>
            <a:r>
              <a:rPr lang="en-US" dirty="0" err="1"/>
              <a:t>na</a:t>
            </a:r>
            <a:r>
              <a:rPr lang="en-US" dirty="0"/>
              <a:t> </a:t>
            </a:r>
            <a:r>
              <a:rPr lang="en-US" dirty="0" err="1"/>
              <a:t>ikonu</a:t>
            </a:r>
            <a:r>
              <a:rPr lang="en-US" dirty="0"/>
              <a:t> za </a:t>
            </a:r>
            <a:r>
              <a:rPr lang="en-US" dirty="0" err="1"/>
              <a:t>dodati</a:t>
            </a:r>
            <a:r>
              <a:rPr lang="en-US" dirty="0"/>
              <a:t> </a:t>
            </a:r>
            <a:r>
              <a:rPr lang="en-US" dirty="0" err="1"/>
              <a:t>graf</a:t>
            </a:r>
            <a:endParaRPr lang="en-US" dirty="0"/>
          </a:p>
        </p:txBody>
      </p:sp>
      <p:pic>
        <p:nvPicPr>
          <p:cNvPr id="10" name="Picture 9">
            <a:extLst>
              <a:ext uri="{FF2B5EF4-FFF2-40B4-BE49-F238E27FC236}">
                <a16:creationId xmlns:a16="http://schemas.microsoft.com/office/drawing/2014/main" id="{8A0813F5-7BF7-7D49-9F1E-AA9AF24BD2AF}"/>
              </a:ext>
            </a:extLst>
          </p:cNvPr>
          <p:cNvPicPr>
            <a:picLocks noChangeAspect="1"/>
          </p:cNvPicPr>
          <p:nvPr userDrawn="1"/>
        </p:nvPicPr>
        <p:blipFill>
          <a:blip r:embed="rId2"/>
          <a:srcRect/>
          <a:stretch/>
        </p:blipFill>
        <p:spPr>
          <a:xfrm>
            <a:off x="0" y="1"/>
            <a:ext cx="6289882" cy="6858000"/>
          </a:xfrm>
          <a:prstGeom prst="rect">
            <a:avLst/>
          </a:prstGeom>
        </p:spPr>
      </p:pic>
      <p:sp>
        <p:nvSpPr>
          <p:cNvPr id="13" name="Text Placeholder 3">
            <a:extLst>
              <a:ext uri="{FF2B5EF4-FFF2-40B4-BE49-F238E27FC236}">
                <a16:creationId xmlns:a16="http://schemas.microsoft.com/office/drawing/2014/main" id="{DADEF461-4010-3E41-BF2C-A84985B5C682}"/>
              </a:ext>
            </a:extLst>
          </p:cNvPr>
          <p:cNvSpPr>
            <a:spLocks noGrp="1"/>
          </p:cNvSpPr>
          <p:nvPr>
            <p:ph type="body" sz="quarter" idx="12" hasCustomPrompt="1"/>
          </p:nvPr>
        </p:nvSpPr>
        <p:spPr>
          <a:xfrm>
            <a:off x="471007" y="2308165"/>
            <a:ext cx="4374719" cy="3491056"/>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4" name="Title Placeholder 5">
            <a:extLst>
              <a:ext uri="{FF2B5EF4-FFF2-40B4-BE49-F238E27FC236}">
                <a16:creationId xmlns:a16="http://schemas.microsoft.com/office/drawing/2014/main" id="{EB4AE2E2-A7E7-604F-A558-C392B740B7AE}"/>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5" name="Text Placeholder 23">
            <a:extLst>
              <a:ext uri="{FF2B5EF4-FFF2-40B4-BE49-F238E27FC236}">
                <a16:creationId xmlns:a16="http://schemas.microsoft.com/office/drawing/2014/main" id="{D23A4081-0800-D44E-9DCC-10EDFE234B1B}"/>
              </a:ext>
            </a:extLst>
          </p:cNvPr>
          <p:cNvSpPr>
            <a:spLocks noGrp="1"/>
          </p:cNvSpPr>
          <p:nvPr>
            <p:ph type="body" sz="quarter" idx="14"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38E08959-43DD-4F4B-B36F-023FA7381DE5}"/>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173695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desno buletti">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810F445-8D59-AC46-A6D2-548517840755}"/>
              </a:ext>
            </a:extLst>
          </p:cNvPr>
          <p:cNvPicPr>
            <a:picLocks noChangeAspect="1"/>
          </p:cNvPicPr>
          <p:nvPr userDrawn="1"/>
        </p:nvPicPr>
        <p:blipFill>
          <a:blip r:embed="rId2"/>
          <a:srcRect/>
          <a:stretch/>
        </p:blipFill>
        <p:spPr>
          <a:xfrm>
            <a:off x="0" y="1"/>
            <a:ext cx="6289882" cy="6858000"/>
          </a:xfrm>
          <a:prstGeom prst="rect">
            <a:avLst/>
          </a:prstGeom>
        </p:spPr>
      </p:pic>
      <p:sp>
        <p:nvSpPr>
          <p:cNvPr id="7" name="Text Placeholder 2">
            <a:extLst>
              <a:ext uri="{FF2B5EF4-FFF2-40B4-BE49-F238E27FC236}">
                <a16:creationId xmlns:a16="http://schemas.microsoft.com/office/drawing/2014/main" id="{CD9CAD08-D73E-7545-87F9-60CAF1DF4B7C}"/>
              </a:ext>
            </a:extLst>
          </p:cNvPr>
          <p:cNvSpPr>
            <a:spLocks noGrp="1"/>
          </p:cNvSpPr>
          <p:nvPr>
            <p:ph type="body" idx="1" hasCustomPrompt="1"/>
          </p:nvPr>
        </p:nvSpPr>
        <p:spPr>
          <a:xfrm>
            <a:off x="6096000" y="472698"/>
            <a:ext cx="5353334" cy="5912604"/>
          </a:xfrm>
          <a:prstGeom prst="rect">
            <a:avLst/>
          </a:prstGeom>
          <a:noFill/>
        </p:spPr>
        <p:txBody>
          <a:bodyPr anchor="ctr"/>
          <a:lstStyle>
            <a:lvl1pPr marL="342900" indent="-342900">
              <a:buClr>
                <a:srgbClr val="C00000"/>
              </a:buClr>
              <a:buFont typeface="Wingdings" pitchFamily="2" charset="2"/>
              <a:buChar char="§"/>
              <a:defRPr sz="1800" b="0" i="0">
                <a:solidFill>
                  <a:srgbClr val="39454F"/>
                </a:solidFill>
                <a:latin typeface="Calibri Light" panose="020F0302020204030204" pitchFamily="34" charset="0"/>
                <a:cs typeface="Calibri Light" panose="020F0302020204030204" pitchFamily="34" charset="0"/>
              </a:defRPr>
            </a:lvl1pPr>
            <a:lvl2pPr marL="800100" indent="-342900">
              <a:buClr>
                <a:srgbClr val="C00000"/>
              </a:buClr>
              <a:buFont typeface="Wingdings" pitchFamily="2" charset="2"/>
              <a:buChar char="§"/>
              <a:defRPr sz="1600" b="0" i="0">
                <a:solidFill>
                  <a:srgbClr val="39454F"/>
                </a:solidFill>
                <a:latin typeface="Calibri Light" panose="020F0302020204030204" pitchFamily="34" charset="0"/>
                <a:cs typeface="Calibri Light" panose="020F0302020204030204" pitchFamily="34" charset="0"/>
              </a:defRPr>
            </a:lvl2pPr>
            <a:lvl3pPr marL="1200150" indent="-285750">
              <a:buClr>
                <a:srgbClr val="C00000"/>
              </a:buClr>
              <a:buFont typeface="Wingdings" pitchFamily="2" charset="2"/>
              <a:buChar char="§"/>
              <a:defRPr sz="1400" b="0" i="0">
                <a:solidFill>
                  <a:srgbClr val="39454F"/>
                </a:solidFill>
                <a:latin typeface="Calibri Light" panose="020F0302020204030204" pitchFamily="34" charset="0"/>
                <a:cs typeface="Calibri Light" panose="020F0302020204030204" pitchFamily="34" charset="0"/>
              </a:defRPr>
            </a:lvl3pPr>
            <a:lvl4pPr marL="1657350" indent="-285750">
              <a:buClr>
                <a:srgbClr val="C00000"/>
              </a:buClr>
              <a:buFont typeface="Wingdings" pitchFamily="2" charset="2"/>
              <a:buChar char="§"/>
              <a:defRPr sz="1200" b="0" i="0">
                <a:solidFill>
                  <a:srgbClr val="39454F"/>
                </a:solidFill>
                <a:latin typeface="Calibri Light" panose="020F0302020204030204" pitchFamily="34" charset="0"/>
                <a:cs typeface="Calibri Light" panose="020F0302020204030204" pitchFamily="34" charset="0"/>
              </a:defRPr>
            </a:lvl4pPr>
            <a:lvl5pPr marL="2114550" indent="-285750">
              <a:buClr>
                <a:srgbClr val="C00000"/>
              </a:buClr>
              <a:buFont typeface="Wingdings" pitchFamily="2" charset="2"/>
              <a:buChar char="§"/>
              <a:defRPr sz="1050" b="0" i="0">
                <a:solidFill>
                  <a:srgbClr val="39454F"/>
                </a:solidFill>
                <a:latin typeface="Calibri Light" panose="020F0302020204030204" pitchFamily="34" charset="0"/>
                <a:cs typeface="Calibri Light" panose="020F030202020403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5" name="Title Placeholder 5">
            <a:extLst>
              <a:ext uri="{FF2B5EF4-FFF2-40B4-BE49-F238E27FC236}">
                <a16:creationId xmlns:a16="http://schemas.microsoft.com/office/drawing/2014/main" id="{FC88A61D-199E-F84C-913C-40CFA22CD340}"/>
              </a:ext>
            </a:extLst>
          </p:cNvPr>
          <p:cNvSpPr>
            <a:spLocks noGrp="1"/>
          </p:cNvSpPr>
          <p:nvPr>
            <p:ph type="title" hasCustomPrompt="1"/>
          </p:nvPr>
        </p:nvSpPr>
        <p:spPr bwMode="auto">
          <a:xfrm>
            <a:off x="475866" y="1681566"/>
            <a:ext cx="4375103" cy="2148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6" name="Text Placeholder 23">
            <a:extLst>
              <a:ext uri="{FF2B5EF4-FFF2-40B4-BE49-F238E27FC236}">
                <a16:creationId xmlns:a16="http://schemas.microsoft.com/office/drawing/2014/main" id="{FB12A2DF-20F6-BE41-B29F-9D6A7CD6A92F}"/>
              </a:ext>
            </a:extLst>
          </p:cNvPr>
          <p:cNvSpPr>
            <a:spLocks noGrp="1"/>
          </p:cNvSpPr>
          <p:nvPr>
            <p:ph type="body" sz="quarter" idx="13" hasCustomPrompt="1"/>
          </p:nvPr>
        </p:nvSpPr>
        <p:spPr>
          <a:xfrm>
            <a:off x="476250" y="4007710"/>
            <a:ext cx="4374719" cy="976520"/>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C24521AF-CBD9-6349-932C-60C50E5AE9A9}"/>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3921832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aslov i buletti lijevo-tablica des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8C27DA-1540-1C45-8FF8-281ADF2E66D7}"/>
              </a:ext>
            </a:extLst>
          </p:cNvPr>
          <p:cNvPicPr>
            <a:picLocks noChangeAspect="1"/>
          </p:cNvPicPr>
          <p:nvPr userDrawn="1"/>
        </p:nvPicPr>
        <p:blipFill>
          <a:blip r:embed="rId2"/>
          <a:srcRect/>
          <a:stretch/>
        </p:blipFill>
        <p:spPr>
          <a:xfrm>
            <a:off x="0" y="1"/>
            <a:ext cx="6289882" cy="6858000"/>
          </a:xfrm>
          <a:prstGeom prst="rect">
            <a:avLst/>
          </a:prstGeom>
        </p:spPr>
      </p:pic>
      <p:sp>
        <p:nvSpPr>
          <p:cNvPr id="10" name="Table Placeholder 6">
            <a:extLst>
              <a:ext uri="{FF2B5EF4-FFF2-40B4-BE49-F238E27FC236}">
                <a16:creationId xmlns:a16="http://schemas.microsoft.com/office/drawing/2014/main" id="{51722CFE-1B9A-8C40-9265-49350F8438C7}"/>
              </a:ext>
            </a:extLst>
          </p:cNvPr>
          <p:cNvSpPr>
            <a:spLocks noGrp="1"/>
          </p:cNvSpPr>
          <p:nvPr>
            <p:ph type="tbl" sz="quarter" idx="10" hasCustomPrompt="1"/>
          </p:nvPr>
        </p:nvSpPr>
        <p:spPr>
          <a:xfrm>
            <a:off x="5650523" y="455612"/>
            <a:ext cx="6065612" cy="5691187"/>
          </a:xfrm>
          <a:prstGeom prst="rect">
            <a:avLst/>
          </a:prstGeom>
        </p:spPr>
        <p:txBody>
          <a:bodyPr anchor="t" anchorCtr="0"/>
          <a:lstStyle>
            <a:lvl1pPr marL="0" indent="0" algn="ctr">
              <a:buNone/>
              <a:defRPr sz="1200" b="0" i="0">
                <a:solidFill>
                  <a:schemeClr val="accent2"/>
                </a:solidFill>
                <a:latin typeface="Calibri Light" panose="020F0302020204030204" pitchFamily="34" charset="0"/>
                <a:cs typeface="Calibri Light" panose="020F0302020204030204" pitchFamily="34" charset="0"/>
              </a:defRPr>
            </a:lvl1pPr>
          </a:lstStyle>
          <a:p>
            <a:r>
              <a:rPr lang="en-US" dirty="0" err="1"/>
              <a:t>Kliknuti</a:t>
            </a:r>
            <a:r>
              <a:rPr lang="en-US" dirty="0"/>
              <a:t> </a:t>
            </a:r>
            <a:r>
              <a:rPr lang="en-US" dirty="0" err="1"/>
              <a:t>na</a:t>
            </a:r>
            <a:r>
              <a:rPr lang="en-US" dirty="0"/>
              <a:t> </a:t>
            </a:r>
            <a:r>
              <a:rPr lang="en-US" dirty="0" err="1"/>
              <a:t>ikonu</a:t>
            </a:r>
            <a:r>
              <a:rPr lang="en-US" dirty="0"/>
              <a:t> za </a:t>
            </a:r>
            <a:r>
              <a:rPr lang="en-US" dirty="0" err="1"/>
              <a:t>dodati</a:t>
            </a:r>
            <a:r>
              <a:rPr lang="en-US" dirty="0"/>
              <a:t> </a:t>
            </a:r>
            <a:r>
              <a:rPr lang="en-US" dirty="0" err="1"/>
              <a:t>tablicu</a:t>
            </a:r>
            <a:endParaRPr lang="en-US" dirty="0"/>
          </a:p>
        </p:txBody>
      </p:sp>
      <p:sp>
        <p:nvSpPr>
          <p:cNvPr id="14" name="Text Placeholder 3">
            <a:extLst>
              <a:ext uri="{FF2B5EF4-FFF2-40B4-BE49-F238E27FC236}">
                <a16:creationId xmlns:a16="http://schemas.microsoft.com/office/drawing/2014/main" id="{E63C5A15-04D1-F24E-88EE-049F30BE51A7}"/>
              </a:ext>
            </a:extLst>
          </p:cNvPr>
          <p:cNvSpPr>
            <a:spLocks noGrp="1"/>
          </p:cNvSpPr>
          <p:nvPr>
            <p:ph type="body" sz="quarter" idx="12" hasCustomPrompt="1"/>
          </p:nvPr>
        </p:nvSpPr>
        <p:spPr>
          <a:xfrm>
            <a:off x="471007" y="2308165"/>
            <a:ext cx="4374719" cy="3491056"/>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5" name="Title Placeholder 5">
            <a:extLst>
              <a:ext uri="{FF2B5EF4-FFF2-40B4-BE49-F238E27FC236}">
                <a16:creationId xmlns:a16="http://schemas.microsoft.com/office/drawing/2014/main" id="{2F0E9408-3027-2B4C-9EFC-713A648F53C6}"/>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6" name="Text Placeholder 23">
            <a:extLst>
              <a:ext uri="{FF2B5EF4-FFF2-40B4-BE49-F238E27FC236}">
                <a16:creationId xmlns:a16="http://schemas.microsoft.com/office/drawing/2014/main" id="{4B10F4FD-A705-4D4C-95B2-F08229672A5B}"/>
              </a:ext>
            </a:extLst>
          </p:cNvPr>
          <p:cNvSpPr>
            <a:spLocks noGrp="1"/>
          </p:cNvSpPr>
          <p:nvPr>
            <p:ph type="body" sz="quarter" idx="14"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9" name="Picture 8">
            <a:extLst>
              <a:ext uri="{FF2B5EF4-FFF2-40B4-BE49-F238E27FC236}">
                <a16:creationId xmlns:a16="http://schemas.microsoft.com/office/drawing/2014/main" id="{500424EA-4D46-8749-B207-7B447D749E31}"/>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1070743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7" cy="6854004"/>
          </a:xfrm>
          <a:prstGeom prst="rect">
            <a:avLst/>
          </a:prstGeom>
        </p:spPr>
      </p:pic>
      <p:sp>
        <p:nvSpPr>
          <p:cNvPr id="9" name="Title Placeholder 5">
            <a:extLst>
              <a:ext uri="{FF2B5EF4-FFF2-40B4-BE49-F238E27FC236}">
                <a16:creationId xmlns:a16="http://schemas.microsoft.com/office/drawing/2014/main" id="{0D97E39E-3ED3-274C-8C50-72B714456437}"/>
              </a:ext>
            </a:extLst>
          </p:cNvPr>
          <p:cNvSpPr>
            <a:spLocks noGrp="1"/>
          </p:cNvSpPr>
          <p:nvPr>
            <p:ph type="title" hasCustomPrompt="1"/>
          </p:nvPr>
        </p:nvSpPr>
        <p:spPr bwMode="auto">
          <a:xfrm>
            <a:off x="475865" y="1361992"/>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rgbClr val="464646"/>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0" name="Text Placeholder 23">
            <a:extLst>
              <a:ext uri="{FF2B5EF4-FFF2-40B4-BE49-F238E27FC236}">
                <a16:creationId xmlns:a16="http://schemas.microsoft.com/office/drawing/2014/main" id="{CE1FDCE3-2983-C348-904B-A5122CF0F569}"/>
              </a:ext>
            </a:extLst>
          </p:cNvPr>
          <p:cNvSpPr>
            <a:spLocks noGrp="1"/>
          </p:cNvSpPr>
          <p:nvPr>
            <p:ph type="body" sz="quarter" idx="13" hasCustomPrompt="1"/>
          </p:nvPr>
        </p:nvSpPr>
        <p:spPr>
          <a:xfrm>
            <a:off x="476251" y="2492125"/>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1" name="Picture 10">
            <a:extLst>
              <a:ext uri="{FF2B5EF4-FFF2-40B4-BE49-F238E27FC236}">
                <a16:creationId xmlns:a16="http://schemas.microsoft.com/office/drawing/2014/main" id="{4FC413F2-7C76-9449-A2E1-52767E17BB46}"/>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2950342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7" cy="6854004"/>
          </a:xfrm>
          <a:prstGeom prst="rect">
            <a:avLst/>
          </a:prstGeom>
        </p:spPr>
      </p:pic>
      <p:sp>
        <p:nvSpPr>
          <p:cNvPr id="9" name="Title Placeholder 5">
            <a:extLst>
              <a:ext uri="{FF2B5EF4-FFF2-40B4-BE49-F238E27FC236}">
                <a16:creationId xmlns:a16="http://schemas.microsoft.com/office/drawing/2014/main" id="{0D97E39E-3ED3-274C-8C50-72B714456437}"/>
              </a:ext>
            </a:extLst>
          </p:cNvPr>
          <p:cNvSpPr>
            <a:spLocks noGrp="1"/>
          </p:cNvSpPr>
          <p:nvPr>
            <p:ph type="title" hasCustomPrompt="1"/>
          </p:nvPr>
        </p:nvSpPr>
        <p:spPr bwMode="auto">
          <a:xfrm>
            <a:off x="475865" y="298015"/>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rgbClr val="464646"/>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0" name="Text Placeholder 23">
            <a:extLst>
              <a:ext uri="{FF2B5EF4-FFF2-40B4-BE49-F238E27FC236}">
                <a16:creationId xmlns:a16="http://schemas.microsoft.com/office/drawing/2014/main" id="{CE1FDCE3-2983-C348-904B-A5122CF0F569}"/>
              </a:ext>
            </a:extLst>
          </p:cNvPr>
          <p:cNvSpPr>
            <a:spLocks noGrp="1"/>
          </p:cNvSpPr>
          <p:nvPr>
            <p:ph type="body" sz="quarter" idx="13" hasCustomPrompt="1"/>
          </p:nvPr>
        </p:nvSpPr>
        <p:spPr>
          <a:xfrm>
            <a:off x="476251" y="142814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1" name="Picture 10">
            <a:extLst>
              <a:ext uri="{FF2B5EF4-FFF2-40B4-BE49-F238E27FC236}">
                <a16:creationId xmlns:a16="http://schemas.microsoft.com/office/drawing/2014/main" id="{4FC413F2-7C76-9449-A2E1-52767E17BB46}"/>
              </a:ext>
            </a:extLst>
          </p:cNvPr>
          <p:cNvPicPr>
            <a:picLocks noChangeAspect="1"/>
          </p:cNvPicPr>
          <p:nvPr userDrawn="1"/>
        </p:nvPicPr>
        <p:blipFill>
          <a:blip r:embed="rId3"/>
          <a:stretch>
            <a:fillRect/>
          </a:stretch>
        </p:blipFill>
        <p:spPr>
          <a:xfrm>
            <a:off x="475864" y="5959628"/>
            <a:ext cx="1750438" cy="600357"/>
          </a:xfrm>
          <a:prstGeom prst="rect">
            <a:avLst/>
          </a:prstGeom>
        </p:spPr>
      </p:pic>
      <p:sp>
        <p:nvSpPr>
          <p:cNvPr id="7" name="Table Placeholder 11">
            <a:extLst>
              <a:ext uri="{FF2B5EF4-FFF2-40B4-BE49-F238E27FC236}">
                <a16:creationId xmlns:a16="http://schemas.microsoft.com/office/drawing/2014/main" id="{23CADC05-2647-0542-92FE-DB78A36DC596}"/>
              </a:ext>
            </a:extLst>
          </p:cNvPr>
          <p:cNvSpPr>
            <a:spLocks noGrp="1"/>
          </p:cNvSpPr>
          <p:nvPr>
            <p:ph type="tbl" sz="quarter" idx="12" hasCustomPrompt="1"/>
          </p:nvPr>
        </p:nvSpPr>
        <p:spPr>
          <a:xfrm>
            <a:off x="475864" y="2308164"/>
            <a:ext cx="11011183" cy="3260497"/>
          </a:xfrm>
          <a:prstGeom prst="rect">
            <a:avLst/>
          </a:prstGeom>
        </p:spPr>
        <p:txBody>
          <a:bodyPr lIns="91420" tIns="45710" rIns="91420" bIns="45710">
            <a:no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tablicu</a:t>
            </a:r>
            <a:endParaRPr lang="en-GB" noProof="0" dirty="0"/>
          </a:p>
        </p:txBody>
      </p:sp>
    </p:spTree>
    <p:extLst>
      <p:ext uri="{BB962C8B-B14F-4D97-AF65-F5344CB8AC3E}">
        <p14:creationId xmlns:p14="http://schemas.microsoft.com/office/powerpoint/2010/main" val="3526729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7" cy="6854004"/>
          </a:xfrm>
          <a:prstGeom prst="rect">
            <a:avLst/>
          </a:prstGeom>
        </p:spPr>
      </p:pic>
      <p:sp>
        <p:nvSpPr>
          <p:cNvPr id="9" name="Title Placeholder 5">
            <a:extLst>
              <a:ext uri="{FF2B5EF4-FFF2-40B4-BE49-F238E27FC236}">
                <a16:creationId xmlns:a16="http://schemas.microsoft.com/office/drawing/2014/main" id="{0D97E39E-3ED3-274C-8C50-72B714456437}"/>
              </a:ext>
            </a:extLst>
          </p:cNvPr>
          <p:cNvSpPr>
            <a:spLocks noGrp="1"/>
          </p:cNvSpPr>
          <p:nvPr>
            <p:ph type="title" hasCustomPrompt="1"/>
          </p:nvPr>
        </p:nvSpPr>
        <p:spPr bwMode="auto">
          <a:xfrm>
            <a:off x="475865" y="298015"/>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rgbClr val="464646"/>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0" name="Text Placeholder 23">
            <a:extLst>
              <a:ext uri="{FF2B5EF4-FFF2-40B4-BE49-F238E27FC236}">
                <a16:creationId xmlns:a16="http://schemas.microsoft.com/office/drawing/2014/main" id="{CE1FDCE3-2983-C348-904B-A5122CF0F569}"/>
              </a:ext>
            </a:extLst>
          </p:cNvPr>
          <p:cNvSpPr>
            <a:spLocks noGrp="1"/>
          </p:cNvSpPr>
          <p:nvPr>
            <p:ph type="body" sz="quarter" idx="13" hasCustomPrompt="1"/>
          </p:nvPr>
        </p:nvSpPr>
        <p:spPr>
          <a:xfrm>
            <a:off x="476251" y="142814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1" name="Picture 10">
            <a:extLst>
              <a:ext uri="{FF2B5EF4-FFF2-40B4-BE49-F238E27FC236}">
                <a16:creationId xmlns:a16="http://schemas.microsoft.com/office/drawing/2014/main" id="{4FC413F2-7C76-9449-A2E1-52767E17BB46}"/>
              </a:ext>
            </a:extLst>
          </p:cNvPr>
          <p:cNvPicPr>
            <a:picLocks noChangeAspect="1"/>
          </p:cNvPicPr>
          <p:nvPr userDrawn="1"/>
        </p:nvPicPr>
        <p:blipFill>
          <a:blip r:embed="rId3"/>
          <a:stretch>
            <a:fillRect/>
          </a:stretch>
        </p:blipFill>
        <p:spPr>
          <a:xfrm>
            <a:off x="475864" y="5959628"/>
            <a:ext cx="1750438" cy="600357"/>
          </a:xfrm>
          <a:prstGeom prst="rect">
            <a:avLst/>
          </a:prstGeom>
        </p:spPr>
      </p:pic>
      <p:sp>
        <p:nvSpPr>
          <p:cNvPr id="14" name="Content Placeholder 2">
            <a:extLst>
              <a:ext uri="{FF2B5EF4-FFF2-40B4-BE49-F238E27FC236}">
                <a16:creationId xmlns:a16="http://schemas.microsoft.com/office/drawing/2014/main" id="{48B16786-A347-E646-B817-4E73114B47FC}"/>
              </a:ext>
            </a:extLst>
          </p:cNvPr>
          <p:cNvSpPr>
            <a:spLocks noGrp="1"/>
          </p:cNvSpPr>
          <p:nvPr>
            <p:ph idx="1" hasCustomPrompt="1"/>
          </p:nvPr>
        </p:nvSpPr>
        <p:spPr>
          <a:xfrm>
            <a:off x="475864" y="2229194"/>
            <a:ext cx="11011569" cy="326049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dirty="0" err="1"/>
              <a:t>Kliknuti</a:t>
            </a:r>
            <a:r>
              <a:rPr lang="en-US" dirty="0"/>
              <a:t> za </a:t>
            </a:r>
            <a:r>
              <a:rPr lang="en-US" dirty="0" err="1"/>
              <a:t>dodati</a:t>
            </a:r>
            <a:r>
              <a:rPr lang="en-US" dirty="0"/>
              <a:t> </a:t>
            </a:r>
            <a:r>
              <a:rPr lang="en-US" dirty="0" err="1"/>
              <a:t>sadržaj</a:t>
            </a:r>
            <a:endParaRPr lang="en-US" dirty="0"/>
          </a:p>
        </p:txBody>
      </p:sp>
    </p:spTree>
    <p:extLst>
      <p:ext uri="{BB962C8B-B14F-4D97-AF65-F5344CB8AC3E}">
        <p14:creationId xmlns:p14="http://schemas.microsoft.com/office/powerpoint/2010/main" val="3642626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5106422"/>
            <a:ext cx="12184897" cy="1751578"/>
          </a:xfrm>
          <a:prstGeom prst="rect">
            <a:avLst/>
          </a:prstGeom>
        </p:spPr>
      </p:pic>
      <p:sp>
        <p:nvSpPr>
          <p:cNvPr id="3" name="Text Placeholder 3">
            <a:extLst>
              <a:ext uri="{FF2B5EF4-FFF2-40B4-BE49-F238E27FC236}">
                <a16:creationId xmlns:a16="http://schemas.microsoft.com/office/drawing/2014/main" id="{8ED03110-BAAE-E441-9160-9FD3549A27E9}"/>
              </a:ext>
            </a:extLst>
          </p:cNvPr>
          <p:cNvSpPr>
            <a:spLocks noGrp="1"/>
          </p:cNvSpPr>
          <p:nvPr>
            <p:ph type="body" sz="quarter" idx="10" hasCustomPrompt="1"/>
          </p:nvPr>
        </p:nvSpPr>
        <p:spPr>
          <a:xfrm>
            <a:off x="475865" y="2312624"/>
            <a:ext cx="5353334" cy="2731566"/>
          </a:xfrm>
          <a:prstGeom prst="rect">
            <a:avLst/>
          </a:prstGeom>
        </p:spPr>
        <p:txBody>
          <a:bodyPr lIns="0" tIns="45710" rIns="0" bIns="45710">
            <a:noAutofit/>
          </a:bodyPr>
          <a:lstStyle>
            <a:lvl1pPr marL="57150" indent="0">
              <a:lnSpc>
                <a:spcPct val="95000"/>
              </a:lnSpc>
              <a:spcBef>
                <a:spcPts val="1110"/>
              </a:spcBef>
              <a:buClr>
                <a:schemeClr val="bg1"/>
              </a:buClr>
              <a:buSzPct val="60000"/>
              <a:buFontTx/>
              <a:buNone/>
              <a:defRPr sz="1800" b="0" i="0">
                <a:solidFill>
                  <a:srgbClr val="39454F"/>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Tx/>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Tx/>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Tx/>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Tx/>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4" name="Text Placeholder 3">
            <a:extLst>
              <a:ext uri="{FF2B5EF4-FFF2-40B4-BE49-F238E27FC236}">
                <a16:creationId xmlns:a16="http://schemas.microsoft.com/office/drawing/2014/main" id="{C27E29CB-F6FF-294A-BFCA-9ADBEAF57B31}"/>
              </a:ext>
            </a:extLst>
          </p:cNvPr>
          <p:cNvSpPr>
            <a:spLocks noGrp="1"/>
          </p:cNvSpPr>
          <p:nvPr>
            <p:ph type="body" sz="quarter" idx="11" hasCustomPrompt="1"/>
          </p:nvPr>
        </p:nvSpPr>
        <p:spPr>
          <a:xfrm>
            <a:off x="6134100" y="2312624"/>
            <a:ext cx="5353334" cy="3242021"/>
          </a:xfrm>
          <a:prstGeom prst="rect">
            <a:avLst/>
          </a:prstGeom>
        </p:spPr>
        <p:txBody>
          <a:bodyPr lIns="0" tIns="45710" rIns="0" bIns="45710">
            <a:noAutofit/>
          </a:bodyPr>
          <a:lstStyle>
            <a:lvl1pPr marL="57150" indent="0">
              <a:lnSpc>
                <a:spcPct val="95000"/>
              </a:lnSpc>
              <a:spcBef>
                <a:spcPts val="1110"/>
              </a:spcBef>
              <a:buClr>
                <a:schemeClr val="bg1"/>
              </a:buClr>
              <a:buSzPct val="60000"/>
              <a:buFont typeface="Arial" panose="020B0604020202020204" pitchFamily="34" charset="0"/>
              <a:buNone/>
              <a:defRPr sz="1800" b="0" i="0" baseline="0">
                <a:solidFill>
                  <a:srgbClr val="39454F"/>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 typeface="Arial" panose="020B0604020202020204" pitchFamily="34" charset="0"/>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 typeface="Arial" panose="020B0604020202020204" pitchFamily="34" charset="0"/>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 typeface="Arial" panose="020B0604020202020204" pitchFamily="34" charset="0"/>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 typeface="Arial" panose="020B0604020202020204" pitchFamily="34" charset="0"/>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6" name="Title Placeholder 5">
            <a:extLst>
              <a:ext uri="{FF2B5EF4-FFF2-40B4-BE49-F238E27FC236}">
                <a16:creationId xmlns:a16="http://schemas.microsoft.com/office/drawing/2014/main" id="{E3527C6F-5F23-7443-8C0D-33B2BC109A3E}"/>
              </a:ext>
            </a:extLst>
          </p:cNvPr>
          <p:cNvSpPr>
            <a:spLocks noGrp="1"/>
          </p:cNvSpPr>
          <p:nvPr>
            <p:ph type="title" hasCustomPrompt="1"/>
          </p:nvPr>
        </p:nvSpPr>
        <p:spPr bwMode="auto">
          <a:xfrm>
            <a:off x="475865" y="504254"/>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rgbClr val="464646"/>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7" name="Text Placeholder 23">
            <a:extLst>
              <a:ext uri="{FF2B5EF4-FFF2-40B4-BE49-F238E27FC236}">
                <a16:creationId xmlns:a16="http://schemas.microsoft.com/office/drawing/2014/main" id="{3E826847-4BDB-0A44-B5E7-361F6A73D6A0}"/>
              </a:ext>
            </a:extLst>
          </p:cNvPr>
          <p:cNvSpPr>
            <a:spLocks noGrp="1"/>
          </p:cNvSpPr>
          <p:nvPr>
            <p:ph type="body" sz="quarter" idx="13" hasCustomPrompt="1"/>
          </p:nvPr>
        </p:nvSpPr>
        <p:spPr>
          <a:xfrm>
            <a:off x="476251" y="1634387"/>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spTree>
    <p:extLst>
      <p:ext uri="{BB962C8B-B14F-4D97-AF65-F5344CB8AC3E}">
        <p14:creationId xmlns:p14="http://schemas.microsoft.com/office/powerpoint/2010/main" val="1234180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3" y="0"/>
            <a:ext cx="12184890" cy="1751578"/>
          </a:xfrm>
          <a:prstGeom prst="rect">
            <a:avLst/>
          </a:prstGeom>
        </p:spPr>
      </p:pic>
      <p:sp>
        <p:nvSpPr>
          <p:cNvPr id="3" name="Title Placeholder 5">
            <a:extLst>
              <a:ext uri="{FF2B5EF4-FFF2-40B4-BE49-F238E27FC236}">
                <a16:creationId xmlns:a16="http://schemas.microsoft.com/office/drawing/2014/main" id="{9471D106-8265-0D47-98DF-6C0F5379AA1B}"/>
              </a:ext>
            </a:extLst>
          </p:cNvPr>
          <p:cNvSpPr>
            <a:spLocks noGrp="1"/>
          </p:cNvSpPr>
          <p:nvPr>
            <p:ph type="title" hasCustomPrompt="1"/>
          </p:nvPr>
        </p:nvSpPr>
        <p:spPr bwMode="auto">
          <a:xfrm>
            <a:off x="475866" y="0"/>
            <a:ext cx="9052042"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4" name="Text Placeholder 3">
            <a:extLst>
              <a:ext uri="{FF2B5EF4-FFF2-40B4-BE49-F238E27FC236}">
                <a16:creationId xmlns:a16="http://schemas.microsoft.com/office/drawing/2014/main" id="{CDE02C71-CA61-1F44-BB59-A3ABFBEDF784}"/>
              </a:ext>
            </a:extLst>
          </p:cNvPr>
          <p:cNvSpPr>
            <a:spLocks noGrp="1"/>
          </p:cNvSpPr>
          <p:nvPr>
            <p:ph type="body" sz="quarter" idx="10" hasCustomPrompt="1"/>
          </p:nvPr>
        </p:nvSpPr>
        <p:spPr>
          <a:xfrm>
            <a:off x="475865" y="1891620"/>
            <a:ext cx="5353334" cy="4453337"/>
          </a:xfrm>
          <a:prstGeom prst="rect">
            <a:avLst/>
          </a:prstGeom>
        </p:spPr>
        <p:txBody>
          <a:bodyPr lIns="0" tIns="45710" rIns="0" bIns="45710">
            <a:noAutofit/>
          </a:bodyPr>
          <a:lstStyle>
            <a:lvl1pPr marL="57150" indent="0">
              <a:lnSpc>
                <a:spcPct val="95000"/>
              </a:lnSpc>
              <a:spcBef>
                <a:spcPts val="1110"/>
              </a:spcBef>
              <a:buClr>
                <a:schemeClr val="bg1"/>
              </a:buClr>
              <a:buSzPct val="60000"/>
              <a:buFontTx/>
              <a:buNone/>
              <a:defRPr sz="1800" b="0" i="0">
                <a:solidFill>
                  <a:srgbClr val="39454F"/>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Tx/>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Tx/>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Tx/>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Tx/>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6" name="Text Placeholder 3">
            <a:extLst>
              <a:ext uri="{FF2B5EF4-FFF2-40B4-BE49-F238E27FC236}">
                <a16:creationId xmlns:a16="http://schemas.microsoft.com/office/drawing/2014/main" id="{5E3E3B6E-9470-B645-9630-6E6475BC0071}"/>
              </a:ext>
            </a:extLst>
          </p:cNvPr>
          <p:cNvSpPr>
            <a:spLocks noGrp="1"/>
          </p:cNvSpPr>
          <p:nvPr>
            <p:ph type="body" sz="quarter" idx="11" hasCustomPrompt="1"/>
          </p:nvPr>
        </p:nvSpPr>
        <p:spPr>
          <a:xfrm>
            <a:off x="6134100" y="1891621"/>
            <a:ext cx="5353334" cy="4453337"/>
          </a:xfrm>
          <a:prstGeom prst="rect">
            <a:avLst/>
          </a:prstGeom>
        </p:spPr>
        <p:txBody>
          <a:bodyPr lIns="0" tIns="45710" rIns="0" bIns="45710">
            <a:noAutofit/>
          </a:bodyPr>
          <a:lstStyle>
            <a:lvl1pPr marL="57150" indent="0">
              <a:lnSpc>
                <a:spcPct val="95000"/>
              </a:lnSpc>
              <a:spcBef>
                <a:spcPts val="1110"/>
              </a:spcBef>
              <a:buClr>
                <a:schemeClr val="bg1"/>
              </a:buClr>
              <a:buSzPct val="60000"/>
              <a:buFont typeface="Arial" panose="020B0604020202020204" pitchFamily="34" charset="0"/>
              <a:buNone/>
              <a:defRPr sz="1800" b="0" i="0" baseline="0">
                <a:solidFill>
                  <a:srgbClr val="39454F"/>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 typeface="Arial" panose="020B0604020202020204" pitchFamily="34" charset="0"/>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 typeface="Arial" panose="020B0604020202020204" pitchFamily="34" charset="0"/>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 typeface="Arial" panose="020B0604020202020204" pitchFamily="34" charset="0"/>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 typeface="Arial" panose="020B0604020202020204" pitchFamily="34" charset="0"/>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Tree>
    <p:extLst>
      <p:ext uri="{BB962C8B-B14F-4D97-AF65-F5344CB8AC3E}">
        <p14:creationId xmlns:p14="http://schemas.microsoft.com/office/powerpoint/2010/main" val="910703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6" cy="6854004"/>
          </a:xfrm>
          <a:prstGeom prst="rect">
            <a:avLst/>
          </a:prstGeom>
        </p:spPr>
      </p:pic>
      <p:sp>
        <p:nvSpPr>
          <p:cNvPr id="6" name="Title Placeholder 5">
            <a:extLst>
              <a:ext uri="{FF2B5EF4-FFF2-40B4-BE49-F238E27FC236}">
                <a16:creationId xmlns:a16="http://schemas.microsoft.com/office/drawing/2014/main" id="{F6DE518A-E12D-ED47-B6B8-139A731DA046}"/>
              </a:ext>
            </a:extLst>
          </p:cNvPr>
          <p:cNvSpPr>
            <a:spLocks noGrp="1"/>
          </p:cNvSpPr>
          <p:nvPr>
            <p:ph type="title" hasCustomPrompt="1"/>
          </p:nvPr>
        </p:nvSpPr>
        <p:spPr bwMode="auto">
          <a:xfrm>
            <a:off x="938303" y="2854512"/>
            <a:ext cx="7682443" cy="953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7" name="Text Placeholder 23">
            <a:extLst>
              <a:ext uri="{FF2B5EF4-FFF2-40B4-BE49-F238E27FC236}">
                <a16:creationId xmlns:a16="http://schemas.microsoft.com/office/drawing/2014/main" id="{94BEE3A0-D769-9C4E-BF13-28CADB89121A}"/>
              </a:ext>
            </a:extLst>
          </p:cNvPr>
          <p:cNvSpPr>
            <a:spLocks noGrp="1"/>
          </p:cNvSpPr>
          <p:nvPr>
            <p:ph type="body" sz="quarter" idx="13" hasCustomPrompt="1"/>
          </p:nvPr>
        </p:nvSpPr>
        <p:spPr>
          <a:xfrm>
            <a:off x="938303" y="3962739"/>
            <a:ext cx="6212006" cy="841609"/>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1" name="Picture 10">
            <a:extLst>
              <a:ext uri="{FF2B5EF4-FFF2-40B4-BE49-F238E27FC236}">
                <a16:creationId xmlns:a16="http://schemas.microsoft.com/office/drawing/2014/main" id="{DF12A4FA-FA45-C341-9978-67324740BC88}"/>
              </a:ext>
            </a:extLst>
          </p:cNvPr>
          <p:cNvPicPr>
            <a:picLocks noChangeAspect="1"/>
          </p:cNvPicPr>
          <p:nvPr userDrawn="1"/>
        </p:nvPicPr>
        <p:blipFill>
          <a:blip r:embed="rId3"/>
          <a:stretch>
            <a:fillRect/>
          </a:stretch>
        </p:blipFill>
        <p:spPr>
          <a:xfrm>
            <a:off x="10182316" y="5920493"/>
            <a:ext cx="1750438" cy="600357"/>
          </a:xfrm>
          <a:prstGeom prst="rect">
            <a:avLst/>
          </a:prstGeom>
        </p:spPr>
      </p:pic>
    </p:spTree>
    <p:extLst>
      <p:ext uri="{BB962C8B-B14F-4D97-AF65-F5344CB8AC3E}">
        <p14:creationId xmlns:p14="http://schemas.microsoft.com/office/powerpoint/2010/main" val="2457238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6" cy="6854004"/>
          </a:xfrm>
          <a:prstGeom prst="rect">
            <a:avLst/>
          </a:prstGeom>
        </p:spPr>
      </p:pic>
      <p:pic>
        <p:nvPicPr>
          <p:cNvPr id="11" name="Picture 10">
            <a:extLst>
              <a:ext uri="{FF2B5EF4-FFF2-40B4-BE49-F238E27FC236}">
                <a16:creationId xmlns:a16="http://schemas.microsoft.com/office/drawing/2014/main" id="{DF12A4FA-FA45-C341-9978-67324740BC88}"/>
              </a:ext>
            </a:extLst>
          </p:cNvPr>
          <p:cNvPicPr>
            <a:picLocks noChangeAspect="1"/>
          </p:cNvPicPr>
          <p:nvPr userDrawn="1"/>
        </p:nvPicPr>
        <p:blipFill>
          <a:blip r:embed="rId3"/>
          <a:stretch>
            <a:fillRect/>
          </a:stretch>
        </p:blipFill>
        <p:spPr>
          <a:xfrm>
            <a:off x="10182316" y="5920493"/>
            <a:ext cx="1750438" cy="600357"/>
          </a:xfrm>
          <a:prstGeom prst="rect">
            <a:avLst/>
          </a:prstGeom>
        </p:spPr>
      </p:pic>
      <p:sp>
        <p:nvSpPr>
          <p:cNvPr id="8" name="Text Placeholder 3">
            <a:extLst>
              <a:ext uri="{FF2B5EF4-FFF2-40B4-BE49-F238E27FC236}">
                <a16:creationId xmlns:a16="http://schemas.microsoft.com/office/drawing/2014/main" id="{968D1F25-7588-4941-90C5-6F4B9B62C6C7}"/>
              </a:ext>
            </a:extLst>
          </p:cNvPr>
          <p:cNvSpPr>
            <a:spLocks noGrp="1"/>
          </p:cNvSpPr>
          <p:nvPr>
            <p:ph type="body" sz="quarter" idx="11" hasCustomPrompt="1"/>
          </p:nvPr>
        </p:nvSpPr>
        <p:spPr>
          <a:xfrm>
            <a:off x="6134100" y="2308164"/>
            <a:ext cx="5353334" cy="3310650"/>
          </a:xfrm>
          <a:prstGeom prst="rect">
            <a:avLst/>
          </a:prstGeom>
        </p:spPr>
        <p:txBody>
          <a:bodyPr lIns="0" tIns="45710" rIns="0" bIns="45710">
            <a:noAutofit/>
          </a:bodyPr>
          <a:lstStyle>
            <a:lvl1pPr marL="57150" indent="0">
              <a:lnSpc>
                <a:spcPct val="100000"/>
              </a:lnSpc>
              <a:spcBef>
                <a:spcPts val="1110"/>
              </a:spcBef>
              <a:buClr>
                <a:schemeClr val="bg1"/>
              </a:buClr>
              <a:buSzPct val="60000"/>
              <a:buFont typeface="Arial" panose="020B0604020202020204" pitchFamily="34" charset="0"/>
              <a:buNone/>
              <a:defRPr sz="1800" b="0" i="0" baseline="0">
                <a:solidFill>
                  <a:schemeClr val="bg1"/>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 typeface="Arial" panose="020B0604020202020204" pitchFamily="34" charset="0"/>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 typeface="Arial" panose="020B0604020202020204" pitchFamily="34" charset="0"/>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 typeface="Arial" panose="020B0604020202020204" pitchFamily="34" charset="0"/>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 typeface="Arial" panose="020B0604020202020204" pitchFamily="34" charset="0"/>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9" name="Title Placeholder 5">
            <a:extLst>
              <a:ext uri="{FF2B5EF4-FFF2-40B4-BE49-F238E27FC236}">
                <a16:creationId xmlns:a16="http://schemas.microsoft.com/office/drawing/2014/main" id="{99E280DD-B120-024E-8123-89152007D530}"/>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0" name="Picture Placeholder 2">
            <a:extLst>
              <a:ext uri="{FF2B5EF4-FFF2-40B4-BE49-F238E27FC236}">
                <a16:creationId xmlns:a16="http://schemas.microsoft.com/office/drawing/2014/main" id="{E3AA9B2F-E165-7B48-9652-F6553B615F7D}"/>
              </a:ext>
            </a:extLst>
          </p:cNvPr>
          <p:cNvSpPr>
            <a:spLocks noGrp="1"/>
          </p:cNvSpPr>
          <p:nvPr>
            <p:ph type="pic" sz="quarter" idx="12"/>
          </p:nvPr>
        </p:nvSpPr>
        <p:spPr>
          <a:xfrm>
            <a:off x="475865" y="2308164"/>
            <a:ext cx="5353334" cy="4164825"/>
          </a:xfrm>
          <a:prstGeom prst="rect">
            <a:avLst/>
          </a:prstGeom>
        </p:spPr>
        <p:txBody>
          <a:bodyPr vert="horz" lIns="91420" tIns="45710" rIns="91420" bIns="45710">
            <a:normAutofit/>
          </a:bodyPr>
          <a:lstStyle>
            <a:lvl1pPr marL="0" indent="0" algn="ctr">
              <a:buNone/>
              <a:defRPr sz="1200" b="0" i="0" baseline="0">
                <a:solidFill>
                  <a:schemeClr val="bg1"/>
                </a:solidFill>
                <a:latin typeface="Calibri Light" panose="020F0302020204030204" pitchFamily="34" charset="0"/>
                <a:cs typeface="Calibri Light" panose="020F0302020204030204" pitchFamily="34" charset="0"/>
              </a:defRPr>
            </a:lvl1pPr>
          </a:lstStyle>
          <a:p>
            <a:pPr lvl="0"/>
            <a:r>
              <a:rPr lang="en-US" noProof="0"/>
              <a:t>Click icon to add picture</a:t>
            </a:r>
            <a:endParaRPr lang="en-US" noProof="0" dirty="0"/>
          </a:p>
        </p:txBody>
      </p:sp>
      <p:sp>
        <p:nvSpPr>
          <p:cNvPr id="12" name="Text Placeholder 23">
            <a:extLst>
              <a:ext uri="{FF2B5EF4-FFF2-40B4-BE49-F238E27FC236}">
                <a16:creationId xmlns:a16="http://schemas.microsoft.com/office/drawing/2014/main" id="{24A8D1F2-A75D-7F4E-82F0-2073D0120804}"/>
              </a:ext>
            </a:extLst>
          </p:cNvPr>
          <p:cNvSpPr>
            <a:spLocks noGrp="1"/>
          </p:cNvSpPr>
          <p:nvPr>
            <p:ph type="body" sz="quarter" idx="13"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spTree>
    <p:extLst>
      <p:ext uri="{BB962C8B-B14F-4D97-AF65-F5344CB8AC3E}">
        <p14:creationId xmlns:p14="http://schemas.microsoft.com/office/powerpoint/2010/main" val="2534481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6" cy="6854004"/>
          </a:xfrm>
          <a:prstGeom prst="rect">
            <a:avLst/>
          </a:prstGeom>
        </p:spPr>
      </p:pic>
      <p:pic>
        <p:nvPicPr>
          <p:cNvPr id="11" name="Picture 10">
            <a:extLst>
              <a:ext uri="{FF2B5EF4-FFF2-40B4-BE49-F238E27FC236}">
                <a16:creationId xmlns:a16="http://schemas.microsoft.com/office/drawing/2014/main" id="{DF12A4FA-FA45-C341-9978-67324740BC88}"/>
              </a:ext>
            </a:extLst>
          </p:cNvPr>
          <p:cNvPicPr>
            <a:picLocks noChangeAspect="1"/>
          </p:cNvPicPr>
          <p:nvPr userDrawn="1"/>
        </p:nvPicPr>
        <p:blipFill>
          <a:blip r:embed="rId3"/>
          <a:stretch>
            <a:fillRect/>
          </a:stretch>
        </p:blipFill>
        <p:spPr>
          <a:xfrm>
            <a:off x="10182316" y="5920493"/>
            <a:ext cx="1750438" cy="600357"/>
          </a:xfrm>
          <a:prstGeom prst="rect">
            <a:avLst/>
          </a:prstGeom>
        </p:spPr>
      </p:pic>
      <p:sp>
        <p:nvSpPr>
          <p:cNvPr id="13" name="Text Placeholder 3">
            <a:extLst>
              <a:ext uri="{FF2B5EF4-FFF2-40B4-BE49-F238E27FC236}">
                <a16:creationId xmlns:a16="http://schemas.microsoft.com/office/drawing/2014/main" id="{039BD484-FB5D-4044-A0E9-BC95E012C5D3}"/>
              </a:ext>
            </a:extLst>
          </p:cNvPr>
          <p:cNvSpPr>
            <a:spLocks noGrp="1"/>
          </p:cNvSpPr>
          <p:nvPr>
            <p:ph type="body" sz="quarter" idx="10" hasCustomPrompt="1"/>
          </p:nvPr>
        </p:nvSpPr>
        <p:spPr>
          <a:xfrm>
            <a:off x="475864" y="2308165"/>
            <a:ext cx="11011569" cy="3202298"/>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4" name="Title Placeholder 5">
            <a:extLst>
              <a:ext uri="{FF2B5EF4-FFF2-40B4-BE49-F238E27FC236}">
                <a16:creationId xmlns:a16="http://schemas.microsoft.com/office/drawing/2014/main" id="{7D3D4578-A5CB-D248-9929-CB5B147C2F1A}"/>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5" name="Text Placeholder 23">
            <a:extLst>
              <a:ext uri="{FF2B5EF4-FFF2-40B4-BE49-F238E27FC236}">
                <a16:creationId xmlns:a16="http://schemas.microsoft.com/office/drawing/2014/main" id="{96D7F358-03F4-D346-B6DE-26A12644D5AD}"/>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spTree>
    <p:extLst>
      <p:ext uri="{BB962C8B-B14F-4D97-AF65-F5344CB8AC3E}">
        <p14:creationId xmlns:p14="http://schemas.microsoft.com/office/powerpoint/2010/main" val="32030824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6" cy="6854004"/>
          </a:xfrm>
          <a:prstGeom prst="rect">
            <a:avLst/>
          </a:prstGeom>
        </p:spPr>
      </p:pic>
      <p:pic>
        <p:nvPicPr>
          <p:cNvPr id="11" name="Picture 10">
            <a:extLst>
              <a:ext uri="{FF2B5EF4-FFF2-40B4-BE49-F238E27FC236}">
                <a16:creationId xmlns:a16="http://schemas.microsoft.com/office/drawing/2014/main" id="{DF12A4FA-FA45-C341-9978-67324740BC88}"/>
              </a:ext>
            </a:extLst>
          </p:cNvPr>
          <p:cNvPicPr>
            <a:picLocks noChangeAspect="1"/>
          </p:cNvPicPr>
          <p:nvPr userDrawn="1"/>
        </p:nvPicPr>
        <p:blipFill>
          <a:blip r:embed="rId3"/>
          <a:stretch>
            <a:fillRect/>
          </a:stretch>
        </p:blipFill>
        <p:spPr>
          <a:xfrm>
            <a:off x="10182316" y="5920493"/>
            <a:ext cx="1750438" cy="600357"/>
          </a:xfrm>
          <a:prstGeom prst="rect">
            <a:avLst/>
          </a:prstGeom>
        </p:spPr>
      </p:pic>
      <p:sp>
        <p:nvSpPr>
          <p:cNvPr id="14" name="Title Placeholder 5">
            <a:extLst>
              <a:ext uri="{FF2B5EF4-FFF2-40B4-BE49-F238E27FC236}">
                <a16:creationId xmlns:a16="http://schemas.microsoft.com/office/drawing/2014/main" id="{7D3D4578-A5CB-D248-9929-CB5B147C2F1A}"/>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5" name="Text Placeholder 23">
            <a:extLst>
              <a:ext uri="{FF2B5EF4-FFF2-40B4-BE49-F238E27FC236}">
                <a16:creationId xmlns:a16="http://schemas.microsoft.com/office/drawing/2014/main" id="{96D7F358-03F4-D346-B6DE-26A12644D5AD}"/>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sp>
        <p:nvSpPr>
          <p:cNvPr id="7" name="Text Placeholder 3">
            <a:extLst>
              <a:ext uri="{FF2B5EF4-FFF2-40B4-BE49-F238E27FC236}">
                <a16:creationId xmlns:a16="http://schemas.microsoft.com/office/drawing/2014/main" id="{87B64D8B-29FB-D44E-890C-4EA1FD7D31DA}"/>
              </a:ext>
            </a:extLst>
          </p:cNvPr>
          <p:cNvSpPr>
            <a:spLocks noGrp="1"/>
          </p:cNvSpPr>
          <p:nvPr>
            <p:ph type="body" sz="quarter" idx="12" hasCustomPrompt="1"/>
          </p:nvPr>
        </p:nvSpPr>
        <p:spPr>
          <a:xfrm>
            <a:off x="475865" y="2308164"/>
            <a:ext cx="5353335" cy="3576569"/>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8" name="Text Placeholder 3">
            <a:extLst>
              <a:ext uri="{FF2B5EF4-FFF2-40B4-BE49-F238E27FC236}">
                <a16:creationId xmlns:a16="http://schemas.microsoft.com/office/drawing/2014/main" id="{649489BA-2F0E-A644-BE9C-83C5EE6DC3CB}"/>
              </a:ext>
            </a:extLst>
          </p:cNvPr>
          <p:cNvSpPr>
            <a:spLocks noGrp="1"/>
          </p:cNvSpPr>
          <p:nvPr>
            <p:ph type="body" sz="quarter" idx="13" hasCustomPrompt="1"/>
          </p:nvPr>
        </p:nvSpPr>
        <p:spPr>
          <a:xfrm>
            <a:off x="6134099" y="2308164"/>
            <a:ext cx="5353335" cy="3576570"/>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Tree>
    <p:extLst>
      <p:ext uri="{BB962C8B-B14F-4D97-AF65-F5344CB8AC3E}">
        <p14:creationId xmlns:p14="http://schemas.microsoft.com/office/powerpoint/2010/main" val="159967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slov_tekst-buletti desn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0C505E-DDEC-AC48-822B-CCE4B879BB8E}"/>
              </a:ext>
            </a:extLst>
          </p:cNvPr>
          <p:cNvPicPr>
            <a:picLocks noChangeAspect="1"/>
          </p:cNvPicPr>
          <p:nvPr userDrawn="1"/>
        </p:nvPicPr>
        <p:blipFill>
          <a:blip r:embed="rId2"/>
          <a:srcRect/>
          <a:stretch/>
        </p:blipFill>
        <p:spPr>
          <a:xfrm>
            <a:off x="0" y="1"/>
            <a:ext cx="6289882" cy="6858000"/>
          </a:xfrm>
          <a:prstGeom prst="rect">
            <a:avLst/>
          </a:prstGeom>
        </p:spPr>
      </p:pic>
      <p:sp>
        <p:nvSpPr>
          <p:cNvPr id="7" name="Text Placeholder 2">
            <a:extLst>
              <a:ext uri="{FF2B5EF4-FFF2-40B4-BE49-F238E27FC236}">
                <a16:creationId xmlns:a16="http://schemas.microsoft.com/office/drawing/2014/main" id="{CD9CAD08-D73E-7545-87F9-60CAF1DF4B7C}"/>
              </a:ext>
            </a:extLst>
          </p:cNvPr>
          <p:cNvSpPr>
            <a:spLocks noGrp="1"/>
          </p:cNvSpPr>
          <p:nvPr>
            <p:ph type="body" idx="1" hasCustomPrompt="1"/>
          </p:nvPr>
        </p:nvSpPr>
        <p:spPr>
          <a:xfrm>
            <a:off x="6096000" y="1771972"/>
            <a:ext cx="5353334" cy="4613330"/>
          </a:xfrm>
          <a:prstGeom prst="rect">
            <a:avLst/>
          </a:prstGeom>
          <a:noFill/>
        </p:spPr>
        <p:txBody>
          <a:bodyPr/>
          <a:lstStyle>
            <a:lvl1pPr marL="342900" indent="-342900">
              <a:buClr>
                <a:srgbClr val="C00000"/>
              </a:buClr>
              <a:buFont typeface="Wingdings" pitchFamily="2" charset="2"/>
              <a:buChar char="§"/>
              <a:defRPr sz="1800" b="0" i="0">
                <a:solidFill>
                  <a:srgbClr val="39454F"/>
                </a:solidFill>
                <a:latin typeface="Calibri Light" panose="020F0302020204030204" pitchFamily="34" charset="0"/>
                <a:cs typeface="Calibri Light" panose="020F0302020204030204" pitchFamily="34" charset="0"/>
              </a:defRPr>
            </a:lvl1pPr>
            <a:lvl2pPr marL="800100" indent="-342900">
              <a:buClr>
                <a:srgbClr val="C00000"/>
              </a:buClr>
              <a:buFont typeface="Wingdings" pitchFamily="2" charset="2"/>
              <a:buChar char="§"/>
              <a:defRPr sz="1600" b="0" i="0">
                <a:solidFill>
                  <a:srgbClr val="39454F"/>
                </a:solidFill>
                <a:latin typeface="Calibri Light" panose="020F0302020204030204" pitchFamily="34" charset="0"/>
                <a:cs typeface="Calibri Light" panose="020F0302020204030204" pitchFamily="34" charset="0"/>
              </a:defRPr>
            </a:lvl2pPr>
            <a:lvl3pPr marL="1200150" indent="-285750">
              <a:buClr>
                <a:srgbClr val="C00000"/>
              </a:buClr>
              <a:buFont typeface="Wingdings" pitchFamily="2" charset="2"/>
              <a:buChar char="§"/>
              <a:defRPr sz="1400" b="0" i="0">
                <a:solidFill>
                  <a:srgbClr val="39454F"/>
                </a:solidFill>
                <a:latin typeface="Calibri Light" panose="020F0302020204030204" pitchFamily="34" charset="0"/>
                <a:cs typeface="Calibri Light" panose="020F0302020204030204" pitchFamily="34" charset="0"/>
              </a:defRPr>
            </a:lvl3pPr>
            <a:lvl4pPr marL="1657350" indent="-285750">
              <a:buClr>
                <a:srgbClr val="C00000"/>
              </a:buClr>
              <a:buFont typeface="Wingdings" pitchFamily="2" charset="2"/>
              <a:buChar char="§"/>
              <a:defRPr sz="1200" b="0" i="0">
                <a:solidFill>
                  <a:srgbClr val="39454F"/>
                </a:solidFill>
                <a:latin typeface="Calibri Light" panose="020F0302020204030204" pitchFamily="34" charset="0"/>
                <a:cs typeface="Calibri Light" panose="020F0302020204030204" pitchFamily="34" charset="0"/>
              </a:defRPr>
            </a:lvl4pPr>
            <a:lvl5pPr marL="2114550" indent="-285750">
              <a:buClr>
                <a:srgbClr val="C00000"/>
              </a:buClr>
              <a:buFont typeface="Wingdings" pitchFamily="2" charset="2"/>
              <a:buChar char="§"/>
              <a:defRPr sz="1050" b="0" i="0">
                <a:solidFill>
                  <a:srgbClr val="39454F"/>
                </a:solidFill>
                <a:latin typeface="Calibri Light" panose="020F0302020204030204" pitchFamily="34" charset="0"/>
                <a:cs typeface="Calibri Light" panose="020F030202020403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9" name="Text Placeholder 2">
            <a:extLst>
              <a:ext uri="{FF2B5EF4-FFF2-40B4-BE49-F238E27FC236}">
                <a16:creationId xmlns:a16="http://schemas.microsoft.com/office/drawing/2014/main" id="{BDABDA55-985C-BB4B-936E-AC34C072CA89}"/>
              </a:ext>
            </a:extLst>
          </p:cNvPr>
          <p:cNvSpPr>
            <a:spLocks noGrp="1"/>
          </p:cNvSpPr>
          <p:nvPr>
            <p:ph type="body" idx="10" hasCustomPrompt="1"/>
          </p:nvPr>
        </p:nvSpPr>
        <p:spPr>
          <a:xfrm>
            <a:off x="475866" y="2308165"/>
            <a:ext cx="4375103" cy="3352680"/>
          </a:xfrm>
          <a:prstGeom prst="rect">
            <a:avLst/>
          </a:prstGeom>
          <a:noFill/>
        </p:spPr>
        <p:txBody>
          <a:bodyPr anchor="t"/>
          <a:lstStyle>
            <a:lvl1pPr marL="0" indent="0">
              <a:lnSpc>
                <a:spcPct val="100000"/>
              </a:lnSpc>
              <a:buNone/>
              <a:defRPr sz="1800" b="0" i="0">
                <a:solidFill>
                  <a:srgbClr val="FFFFFF"/>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Tekst</a:t>
            </a:r>
            <a:endParaRPr lang="en-GB" dirty="0"/>
          </a:p>
        </p:txBody>
      </p:sp>
      <p:sp>
        <p:nvSpPr>
          <p:cNvPr id="17" name="Title Placeholder 5">
            <a:extLst>
              <a:ext uri="{FF2B5EF4-FFF2-40B4-BE49-F238E27FC236}">
                <a16:creationId xmlns:a16="http://schemas.microsoft.com/office/drawing/2014/main" id="{4CBBB73E-2BC3-F843-8F4E-090CE7087C2C}"/>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8" name="Text Placeholder 23">
            <a:extLst>
              <a:ext uri="{FF2B5EF4-FFF2-40B4-BE49-F238E27FC236}">
                <a16:creationId xmlns:a16="http://schemas.microsoft.com/office/drawing/2014/main" id="{785C3B04-68D9-9447-B224-8F3C3E632100}"/>
              </a:ext>
            </a:extLst>
          </p:cNvPr>
          <p:cNvSpPr>
            <a:spLocks noGrp="1"/>
          </p:cNvSpPr>
          <p:nvPr>
            <p:ph type="body" sz="quarter" idx="12"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62F2EAB3-9D7E-6348-BF32-C1CDC138AFA6}"/>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30919119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6" cy="6854004"/>
          </a:xfrm>
          <a:prstGeom prst="rect">
            <a:avLst/>
          </a:prstGeom>
        </p:spPr>
      </p:pic>
      <p:pic>
        <p:nvPicPr>
          <p:cNvPr id="11" name="Picture 10">
            <a:extLst>
              <a:ext uri="{FF2B5EF4-FFF2-40B4-BE49-F238E27FC236}">
                <a16:creationId xmlns:a16="http://schemas.microsoft.com/office/drawing/2014/main" id="{DF12A4FA-FA45-C341-9978-67324740BC88}"/>
              </a:ext>
            </a:extLst>
          </p:cNvPr>
          <p:cNvPicPr>
            <a:picLocks noChangeAspect="1"/>
          </p:cNvPicPr>
          <p:nvPr userDrawn="1"/>
        </p:nvPicPr>
        <p:blipFill>
          <a:blip r:embed="rId3"/>
          <a:stretch>
            <a:fillRect/>
          </a:stretch>
        </p:blipFill>
        <p:spPr>
          <a:xfrm>
            <a:off x="10182316" y="5920493"/>
            <a:ext cx="1750438" cy="600357"/>
          </a:xfrm>
          <a:prstGeom prst="rect">
            <a:avLst/>
          </a:prstGeom>
        </p:spPr>
      </p:pic>
      <p:sp>
        <p:nvSpPr>
          <p:cNvPr id="14" name="Title Placeholder 5">
            <a:extLst>
              <a:ext uri="{FF2B5EF4-FFF2-40B4-BE49-F238E27FC236}">
                <a16:creationId xmlns:a16="http://schemas.microsoft.com/office/drawing/2014/main" id="{7D3D4578-A5CB-D248-9929-CB5B147C2F1A}"/>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5" name="Text Placeholder 23">
            <a:extLst>
              <a:ext uri="{FF2B5EF4-FFF2-40B4-BE49-F238E27FC236}">
                <a16:creationId xmlns:a16="http://schemas.microsoft.com/office/drawing/2014/main" id="{96D7F358-03F4-D346-B6DE-26A12644D5AD}"/>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sp>
        <p:nvSpPr>
          <p:cNvPr id="7" name="Text Placeholder 3">
            <a:extLst>
              <a:ext uri="{FF2B5EF4-FFF2-40B4-BE49-F238E27FC236}">
                <a16:creationId xmlns:a16="http://schemas.microsoft.com/office/drawing/2014/main" id="{87B64D8B-29FB-D44E-890C-4EA1FD7D31DA}"/>
              </a:ext>
            </a:extLst>
          </p:cNvPr>
          <p:cNvSpPr>
            <a:spLocks noGrp="1"/>
          </p:cNvSpPr>
          <p:nvPr>
            <p:ph type="body" sz="quarter" idx="12" hasCustomPrompt="1"/>
          </p:nvPr>
        </p:nvSpPr>
        <p:spPr>
          <a:xfrm>
            <a:off x="475865" y="2308164"/>
            <a:ext cx="5353335" cy="3576569"/>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9" name="Picture Placeholder 2">
            <a:extLst>
              <a:ext uri="{FF2B5EF4-FFF2-40B4-BE49-F238E27FC236}">
                <a16:creationId xmlns:a16="http://schemas.microsoft.com/office/drawing/2014/main" id="{C75BD28B-9585-AA43-B76C-D92888A9955B}"/>
              </a:ext>
            </a:extLst>
          </p:cNvPr>
          <p:cNvSpPr>
            <a:spLocks noGrp="1"/>
          </p:cNvSpPr>
          <p:nvPr>
            <p:ph type="pic" sz="quarter" idx="13"/>
          </p:nvPr>
        </p:nvSpPr>
        <p:spPr>
          <a:xfrm>
            <a:off x="6134100" y="2320820"/>
            <a:ext cx="5353334" cy="3262523"/>
          </a:xfrm>
          <a:prstGeom prst="rect">
            <a:avLst/>
          </a:prstGeom>
        </p:spPr>
        <p:txBody>
          <a:bodyPr vert="horz" lIns="91420" tIns="45710" rIns="91420" bIns="45710">
            <a:normAutofit/>
          </a:bodyPr>
          <a:lstStyle>
            <a:lvl1pPr marL="0" indent="0" algn="ctr">
              <a:buNone/>
              <a:defRPr sz="1200" b="0" i="0" baseline="0">
                <a:solidFill>
                  <a:schemeClr val="bg1"/>
                </a:solidFill>
                <a:latin typeface="Calibri Light" panose="020F0302020204030204" pitchFamily="34" charset="0"/>
                <a:cs typeface="Calibri Light" panose="020F03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250891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9169066" cy="6854004"/>
          </a:xfrm>
          <a:prstGeom prst="rect">
            <a:avLst/>
          </a:prstGeom>
        </p:spPr>
      </p:pic>
      <p:pic>
        <p:nvPicPr>
          <p:cNvPr id="9" name="Picture 8">
            <a:extLst>
              <a:ext uri="{FF2B5EF4-FFF2-40B4-BE49-F238E27FC236}">
                <a16:creationId xmlns:a16="http://schemas.microsoft.com/office/drawing/2014/main" id="{90B84416-4047-8C4A-BB86-2F710011820F}"/>
              </a:ext>
            </a:extLst>
          </p:cNvPr>
          <p:cNvPicPr>
            <a:picLocks noChangeAspect="1"/>
          </p:cNvPicPr>
          <p:nvPr userDrawn="1"/>
        </p:nvPicPr>
        <p:blipFill>
          <a:blip r:embed="rId3"/>
          <a:stretch>
            <a:fillRect/>
          </a:stretch>
        </p:blipFill>
        <p:spPr>
          <a:xfrm>
            <a:off x="475864" y="5959628"/>
            <a:ext cx="1750438" cy="600357"/>
          </a:xfrm>
          <a:prstGeom prst="rect">
            <a:avLst/>
          </a:prstGeom>
        </p:spPr>
      </p:pic>
      <p:sp>
        <p:nvSpPr>
          <p:cNvPr id="4" name="Title Placeholder 5">
            <a:extLst>
              <a:ext uri="{FF2B5EF4-FFF2-40B4-BE49-F238E27FC236}">
                <a16:creationId xmlns:a16="http://schemas.microsoft.com/office/drawing/2014/main" id="{7A1C091B-9F0E-2548-B630-332BBE9822ED}"/>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6" name="Text Placeholder 23">
            <a:extLst>
              <a:ext uri="{FF2B5EF4-FFF2-40B4-BE49-F238E27FC236}">
                <a16:creationId xmlns:a16="http://schemas.microsoft.com/office/drawing/2014/main" id="{5C0DFB27-782D-C346-B229-3CC46FC825AE}"/>
              </a:ext>
            </a:extLst>
          </p:cNvPr>
          <p:cNvSpPr>
            <a:spLocks noGrp="1"/>
          </p:cNvSpPr>
          <p:nvPr>
            <p:ph type="body" sz="quarter" idx="14"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sp>
        <p:nvSpPr>
          <p:cNvPr id="7" name="Text Placeholder 3">
            <a:extLst>
              <a:ext uri="{FF2B5EF4-FFF2-40B4-BE49-F238E27FC236}">
                <a16:creationId xmlns:a16="http://schemas.microsoft.com/office/drawing/2014/main" id="{9206F7CC-492E-634C-8ACC-AEA57984DE33}"/>
              </a:ext>
            </a:extLst>
          </p:cNvPr>
          <p:cNvSpPr>
            <a:spLocks noGrp="1"/>
          </p:cNvSpPr>
          <p:nvPr>
            <p:ph type="body" sz="quarter" idx="10" hasCustomPrompt="1"/>
          </p:nvPr>
        </p:nvSpPr>
        <p:spPr>
          <a:xfrm>
            <a:off x="475864" y="2312623"/>
            <a:ext cx="7481509" cy="3242021"/>
          </a:xfrm>
          <a:prstGeom prst="rect">
            <a:avLst/>
          </a:prstGeom>
        </p:spPr>
        <p:txBody>
          <a:bodyPr lIns="0" tIns="45710" rIns="0" bIns="45710">
            <a:noAutofit/>
          </a:bodyPr>
          <a:lstStyle>
            <a:lvl1pPr marL="57150" indent="0">
              <a:lnSpc>
                <a:spcPct val="95000"/>
              </a:lnSpc>
              <a:spcBef>
                <a:spcPts val="1110"/>
              </a:spcBef>
              <a:buClr>
                <a:schemeClr val="bg1"/>
              </a:buClr>
              <a:buSzPct val="60000"/>
              <a:buFontTx/>
              <a:buNone/>
              <a:defRPr sz="1800" b="0" i="0">
                <a:solidFill>
                  <a:schemeClr val="bg1"/>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Tx/>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Tx/>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Tx/>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Tx/>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8" name="Picture Placeholder 2">
            <a:extLst>
              <a:ext uri="{FF2B5EF4-FFF2-40B4-BE49-F238E27FC236}">
                <a16:creationId xmlns:a16="http://schemas.microsoft.com/office/drawing/2014/main" id="{67BF25B7-CCF7-5B4B-9B8D-9DF053852F72}"/>
              </a:ext>
            </a:extLst>
          </p:cNvPr>
          <p:cNvSpPr>
            <a:spLocks noGrp="1"/>
          </p:cNvSpPr>
          <p:nvPr>
            <p:ph type="pic" sz="quarter" idx="12"/>
          </p:nvPr>
        </p:nvSpPr>
        <p:spPr>
          <a:xfrm>
            <a:off x="8236580" y="1"/>
            <a:ext cx="3955420" cy="6857999"/>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84227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0"/>
            <a:ext cx="7600858" cy="6858000"/>
          </a:xfrm>
          <a:prstGeom prst="rect">
            <a:avLst/>
          </a:prstGeom>
        </p:spPr>
      </p:pic>
      <p:sp>
        <p:nvSpPr>
          <p:cNvPr id="3" name="Picture Placeholder 2">
            <a:extLst>
              <a:ext uri="{FF2B5EF4-FFF2-40B4-BE49-F238E27FC236}">
                <a16:creationId xmlns:a16="http://schemas.microsoft.com/office/drawing/2014/main" id="{6EFA37A2-1635-234C-BA9D-6657BD04955B}"/>
              </a:ext>
            </a:extLst>
          </p:cNvPr>
          <p:cNvSpPr>
            <a:spLocks noGrp="1"/>
          </p:cNvSpPr>
          <p:nvPr>
            <p:ph type="pic" sz="quarter" idx="12"/>
          </p:nvPr>
        </p:nvSpPr>
        <p:spPr>
          <a:xfrm>
            <a:off x="7600858" y="1"/>
            <a:ext cx="4591142" cy="6857999"/>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a:t>Click icon to add picture</a:t>
            </a:r>
            <a:endParaRPr lang="en-US" noProof="0" dirty="0"/>
          </a:p>
        </p:txBody>
      </p:sp>
      <p:sp>
        <p:nvSpPr>
          <p:cNvPr id="4" name="Title Placeholder 5">
            <a:extLst>
              <a:ext uri="{FF2B5EF4-FFF2-40B4-BE49-F238E27FC236}">
                <a16:creationId xmlns:a16="http://schemas.microsoft.com/office/drawing/2014/main" id="{6379379C-CF42-2C45-9140-ED9A54576312}"/>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6" name="Text Placeholder 23">
            <a:extLst>
              <a:ext uri="{FF2B5EF4-FFF2-40B4-BE49-F238E27FC236}">
                <a16:creationId xmlns:a16="http://schemas.microsoft.com/office/drawing/2014/main" id="{848E9A46-4501-7B44-8564-9D45611444CC}"/>
              </a:ext>
            </a:extLst>
          </p:cNvPr>
          <p:cNvSpPr>
            <a:spLocks noGrp="1"/>
          </p:cNvSpPr>
          <p:nvPr>
            <p:ph type="body" sz="quarter" idx="14"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sp>
        <p:nvSpPr>
          <p:cNvPr id="7" name="Text Placeholder 3">
            <a:extLst>
              <a:ext uri="{FF2B5EF4-FFF2-40B4-BE49-F238E27FC236}">
                <a16:creationId xmlns:a16="http://schemas.microsoft.com/office/drawing/2014/main" id="{B17F3699-24D6-E741-A835-09FBDF0C6C84}"/>
              </a:ext>
            </a:extLst>
          </p:cNvPr>
          <p:cNvSpPr>
            <a:spLocks noGrp="1"/>
          </p:cNvSpPr>
          <p:nvPr>
            <p:ph type="body" sz="quarter" idx="10" hasCustomPrompt="1"/>
          </p:nvPr>
        </p:nvSpPr>
        <p:spPr>
          <a:xfrm>
            <a:off x="475864" y="2312623"/>
            <a:ext cx="6797455" cy="3242021"/>
          </a:xfrm>
          <a:prstGeom prst="rect">
            <a:avLst/>
          </a:prstGeom>
        </p:spPr>
        <p:txBody>
          <a:bodyPr lIns="0" tIns="45710" rIns="0" bIns="45710">
            <a:noAutofit/>
          </a:bodyPr>
          <a:lstStyle>
            <a:lvl1pPr marL="57150" indent="0">
              <a:lnSpc>
                <a:spcPct val="95000"/>
              </a:lnSpc>
              <a:spcBef>
                <a:spcPts val="1110"/>
              </a:spcBef>
              <a:buClr>
                <a:schemeClr val="bg1"/>
              </a:buClr>
              <a:buSzPct val="60000"/>
              <a:buFontTx/>
              <a:buNone/>
              <a:defRPr sz="1800" b="0" i="0">
                <a:solidFill>
                  <a:schemeClr val="bg1"/>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Tx/>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Tx/>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Tx/>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Tx/>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pic>
        <p:nvPicPr>
          <p:cNvPr id="8" name="Picture 7">
            <a:extLst>
              <a:ext uri="{FF2B5EF4-FFF2-40B4-BE49-F238E27FC236}">
                <a16:creationId xmlns:a16="http://schemas.microsoft.com/office/drawing/2014/main" id="{235BDDAE-1D85-264F-A0A4-0514A374E9FA}"/>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1138129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ull screen slika">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1"/>
            <a:ext cx="12192000" cy="6858001"/>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sliku</a:t>
            </a:r>
            <a:endParaRPr lang="en-US" noProof="0" dirty="0"/>
          </a:p>
        </p:txBody>
      </p:sp>
    </p:spTree>
    <p:extLst>
      <p:ext uri="{BB962C8B-B14F-4D97-AF65-F5344CB8AC3E}">
        <p14:creationId xmlns:p14="http://schemas.microsoft.com/office/powerpoint/2010/main" val="2923487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ADB5CE-957C-A24B-8535-40659EDA7BF4}"/>
              </a:ext>
            </a:extLst>
          </p:cNvPr>
          <p:cNvPicPr>
            <a:picLocks noChangeAspect="1"/>
          </p:cNvPicPr>
          <p:nvPr userDrawn="1"/>
        </p:nvPicPr>
        <p:blipFill>
          <a:blip r:embed="rId2"/>
          <a:srcRect/>
          <a:stretch/>
        </p:blipFill>
        <p:spPr>
          <a:xfrm>
            <a:off x="3551" y="610"/>
            <a:ext cx="12184897" cy="6856780"/>
          </a:xfrm>
          <a:prstGeom prst="rect">
            <a:avLst/>
          </a:prstGeom>
        </p:spPr>
      </p:pic>
      <p:sp>
        <p:nvSpPr>
          <p:cNvPr id="8" name="Title 1">
            <a:extLst>
              <a:ext uri="{FF2B5EF4-FFF2-40B4-BE49-F238E27FC236}">
                <a16:creationId xmlns:a16="http://schemas.microsoft.com/office/drawing/2014/main" id="{9BD9144C-E775-2A40-9D78-E12C09018AEF}"/>
              </a:ext>
            </a:extLst>
          </p:cNvPr>
          <p:cNvSpPr>
            <a:spLocks noGrp="1"/>
          </p:cNvSpPr>
          <p:nvPr>
            <p:ph type="title" hasCustomPrompt="1"/>
          </p:nvPr>
        </p:nvSpPr>
        <p:spPr>
          <a:xfrm>
            <a:off x="831850" y="2205038"/>
            <a:ext cx="10515600" cy="2852737"/>
          </a:xfrm>
        </p:spPr>
        <p:txBody>
          <a:bodyPr anchor="ctr"/>
          <a:lstStyle>
            <a:lvl1pPr>
              <a:defRPr sz="4000" b="0" i="1">
                <a:solidFill>
                  <a:schemeClr val="bg1"/>
                </a:solidFill>
                <a:latin typeface="Calibri Light" panose="020F0302020204030204" pitchFamily="34" charset="0"/>
                <a:cs typeface="Calibri Light" panose="020F0302020204030204" pitchFamily="34" charset="0"/>
              </a:defRPr>
            </a:lvl1pPr>
          </a:lstStyle>
          <a:p>
            <a:r>
              <a:rPr lang="en-GB" dirty="0"/>
              <a:t>“</a:t>
            </a:r>
            <a:r>
              <a:rPr lang="en-GB" dirty="0" err="1"/>
              <a:t>Citat</a:t>
            </a:r>
            <a:r>
              <a:rPr lang="en-GB" dirty="0"/>
              <a:t>.”</a:t>
            </a:r>
            <a:endParaRPr lang="en-HR" dirty="0"/>
          </a:p>
        </p:txBody>
      </p:sp>
      <p:sp>
        <p:nvSpPr>
          <p:cNvPr id="9" name="Text Placeholder 2">
            <a:extLst>
              <a:ext uri="{FF2B5EF4-FFF2-40B4-BE49-F238E27FC236}">
                <a16:creationId xmlns:a16="http://schemas.microsoft.com/office/drawing/2014/main" id="{FBA4F6FB-818C-6F44-8BAE-630B41A30627}"/>
              </a:ext>
            </a:extLst>
          </p:cNvPr>
          <p:cNvSpPr>
            <a:spLocks noGrp="1"/>
          </p:cNvSpPr>
          <p:nvPr>
            <p:ph type="body" idx="1" hasCustomPrompt="1"/>
          </p:nvPr>
        </p:nvSpPr>
        <p:spPr>
          <a:xfrm>
            <a:off x="831850" y="5321508"/>
            <a:ext cx="10515600" cy="768142"/>
          </a:xfrm>
          <a:prstGeom prst="rect">
            <a:avLst/>
          </a:prstGeom>
          <a:noFill/>
        </p:spPr>
        <p:txBody>
          <a:bodyPr anchor="t"/>
          <a:lstStyle>
            <a:lvl1pPr marL="0" indent="0">
              <a:buNone/>
              <a:defRPr sz="1800" b="0" i="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Ime </a:t>
            </a:r>
            <a:r>
              <a:rPr lang="en-GB" dirty="0" err="1"/>
              <a:t>autora</a:t>
            </a:r>
            <a:r>
              <a:rPr lang="en-GB" dirty="0"/>
              <a:t> </a:t>
            </a:r>
            <a:r>
              <a:rPr lang="en-GB" dirty="0" err="1"/>
              <a:t>citata</a:t>
            </a:r>
            <a:endParaRPr lang="en-GB" dirty="0"/>
          </a:p>
        </p:txBody>
      </p:sp>
      <p:pic>
        <p:nvPicPr>
          <p:cNvPr id="6" name="Picture 5">
            <a:extLst>
              <a:ext uri="{FF2B5EF4-FFF2-40B4-BE49-F238E27FC236}">
                <a16:creationId xmlns:a16="http://schemas.microsoft.com/office/drawing/2014/main" id="{94F139A7-8667-FA4A-99E0-5686E96E29AB}"/>
              </a:ext>
            </a:extLst>
          </p:cNvPr>
          <p:cNvPicPr>
            <a:picLocks noChangeAspect="1"/>
          </p:cNvPicPr>
          <p:nvPr userDrawn="1"/>
        </p:nvPicPr>
        <p:blipFill>
          <a:blip r:embed="rId3"/>
          <a:stretch>
            <a:fillRect/>
          </a:stretch>
        </p:blipFill>
        <p:spPr>
          <a:xfrm>
            <a:off x="831850" y="836941"/>
            <a:ext cx="1750438" cy="600357"/>
          </a:xfrm>
          <a:prstGeom prst="rect">
            <a:avLst/>
          </a:prstGeom>
        </p:spPr>
      </p:pic>
    </p:spTree>
    <p:extLst>
      <p:ext uri="{BB962C8B-B14F-4D97-AF65-F5344CB8AC3E}">
        <p14:creationId xmlns:p14="http://schemas.microsoft.com/office/powerpoint/2010/main" val="3579442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aslovna_crvena">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EBB47C-47D2-1849-B3BE-5ACD516D6D34}"/>
              </a:ext>
            </a:extLst>
          </p:cNvPr>
          <p:cNvPicPr>
            <a:picLocks noChangeAspect="1"/>
          </p:cNvPicPr>
          <p:nvPr userDrawn="1"/>
        </p:nvPicPr>
        <p:blipFill>
          <a:blip r:embed="rId2"/>
          <a:srcRect/>
          <a:stretch/>
        </p:blipFill>
        <p:spPr>
          <a:xfrm>
            <a:off x="1084" y="610"/>
            <a:ext cx="12189831" cy="6856780"/>
          </a:xfrm>
          <a:prstGeom prst="rect">
            <a:avLst/>
          </a:prstGeom>
        </p:spPr>
      </p:pic>
      <p:pic>
        <p:nvPicPr>
          <p:cNvPr id="9" name="Picture 8">
            <a:extLst>
              <a:ext uri="{FF2B5EF4-FFF2-40B4-BE49-F238E27FC236}">
                <a16:creationId xmlns:a16="http://schemas.microsoft.com/office/drawing/2014/main" id="{537C9A7C-272B-774E-B498-5C9AC4DF3A5D}"/>
              </a:ext>
            </a:extLst>
          </p:cNvPr>
          <p:cNvPicPr>
            <a:picLocks noChangeAspect="1"/>
          </p:cNvPicPr>
          <p:nvPr userDrawn="1"/>
        </p:nvPicPr>
        <p:blipFill>
          <a:blip r:embed="rId3"/>
          <a:stretch>
            <a:fillRect/>
          </a:stretch>
        </p:blipFill>
        <p:spPr>
          <a:xfrm>
            <a:off x="838200" y="840680"/>
            <a:ext cx="2419044" cy="829672"/>
          </a:xfrm>
          <a:prstGeom prst="rect">
            <a:avLst/>
          </a:prstGeom>
        </p:spPr>
      </p:pic>
      <p:sp>
        <p:nvSpPr>
          <p:cNvPr id="13" name="Title 1">
            <a:extLst>
              <a:ext uri="{FF2B5EF4-FFF2-40B4-BE49-F238E27FC236}">
                <a16:creationId xmlns:a16="http://schemas.microsoft.com/office/drawing/2014/main" id="{E1B826C3-8C69-4D43-92DC-14D2DBC1BC4C}"/>
              </a:ext>
            </a:extLst>
          </p:cNvPr>
          <p:cNvSpPr>
            <a:spLocks noGrp="1"/>
          </p:cNvSpPr>
          <p:nvPr>
            <p:ph type="title" hasCustomPrompt="1"/>
          </p:nvPr>
        </p:nvSpPr>
        <p:spPr>
          <a:xfrm>
            <a:off x="838200" y="1806619"/>
            <a:ext cx="8012634" cy="2852737"/>
          </a:xfrm>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r>
              <a:rPr lang="hr-HR" dirty="0"/>
              <a:t>Naslov poglavlja/sekcije</a:t>
            </a:r>
            <a:endParaRPr lang="en-HR" dirty="0"/>
          </a:p>
        </p:txBody>
      </p:sp>
    </p:spTree>
    <p:extLst>
      <p:ext uri="{BB962C8B-B14F-4D97-AF65-F5344CB8AC3E}">
        <p14:creationId xmlns:p14="http://schemas.microsoft.com/office/powerpoint/2010/main" val="2952561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slik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
            <a:ext cx="12192000" cy="5727034"/>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a:t>Click icon to add picture</a:t>
            </a:r>
            <a:endParaRPr lang="en-US" noProof="0" dirty="0"/>
          </a:p>
        </p:txBody>
      </p:sp>
      <p:pic>
        <p:nvPicPr>
          <p:cNvPr id="10" name="Picture 9">
            <a:extLst>
              <a:ext uri="{FF2B5EF4-FFF2-40B4-BE49-F238E27FC236}">
                <a16:creationId xmlns:a16="http://schemas.microsoft.com/office/drawing/2014/main" id="{AA3AB156-AAF8-104F-A8CD-4327F15A0417}"/>
              </a:ext>
            </a:extLst>
          </p:cNvPr>
          <p:cNvPicPr>
            <a:picLocks noChangeAspect="1"/>
          </p:cNvPicPr>
          <p:nvPr userDrawn="1"/>
        </p:nvPicPr>
        <p:blipFill>
          <a:blip r:embed="rId2"/>
          <a:srcRect/>
          <a:stretch/>
        </p:blipFill>
        <p:spPr>
          <a:xfrm rot="10800000">
            <a:off x="0" y="3365501"/>
            <a:ext cx="12191999" cy="3492499"/>
          </a:xfrm>
          <a:prstGeom prst="rect">
            <a:avLst/>
          </a:prstGeom>
          <a:ln>
            <a:noFill/>
          </a:ln>
        </p:spPr>
      </p:pic>
      <p:sp>
        <p:nvSpPr>
          <p:cNvPr id="6" name="Text Placeholder 2"/>
          <p:cNvSpPr>
            <a:spLocks noGrp="1"/>
          </p:cNvSpPr>
          <p:nvPr>
            <p:ph type="body" sz="quarter" idx="11" hasCustomPrompt="1"/>
          </p:nvPr>
        </p:nvSpPr>
        <p:spPr bwMode="auto">
          <a:xfrm>
            <a:off x="4236097" y="5920824"/>
            <a:ext cx="5613755" cy="600357"/>
          </a:xfrm>
          <a:prstGeom prst="rect">
            <a:avLst/>
          </a:prstGeom>
          <a:noFill/>
        </p:spPr>
        <p:txBody>
          <a:bodyPr wrap="square" lIns="182880" tIns="91440" rIns="182880" bIns="91440" numCol="1" anchor="t" anchorCtr="0" compatLnSpc="1">
            <a:prstTxWarp prst="textNoShape">
              <a:avLst/>
            </a:prstTxWarp>
            <a:spAutoFit/>
          </a:bodyPr>
          <a:lstStyle>
            <a:lvl1pPr marL="0" indent="0" algn="l">
              <a:lnSpc>
                <a:spcPts val="3867"/>
              </a:lnSpc>
              <a:spcBef>
                <a:spcPts val="0"/>
              </a:spcBef>
              <a:buNone/>
              <a:defRPr sz="1200" b="0" i="0">
                <a:solidFill>
                  <a:schemeClr val="bg1"/>
                </a:solidFill>
                <a:latin typeface="Calibri Light" panose="020F0302020204030204" pitchFamily="34" charset="0"/>
                <a:cs typeface="Calibri Light" panose="020F0302020204030204" pitchFamily="34" charset="0"/>
              </a:defRPr>
            </a:lvl1pPr>
          </a:lstStyle>
          <a:p>
            <a:pPr lvl="0"/>
            <a:r>
              <a:rPr lang="en-US" dirty="0" err="1"/>
              <a:t>Opis</a:t>
            </a:r>
            <a:r>
              <a:rPr lang="en-US" dirty="0"/>
              <a:t> </a:t>
            </a:r>
            <a:r>
              <a:rPr lang="en-US" dirty="0" err="1"/>
              <a:t>slike</a:t>
            </a:r>
            <a:endParaRPr lang="en-US" dirty="0"/>
          </a:p>
        </p:txBody>
      </p:sp>
      <p:pic>
        <p:nvPicPr>
          <p:cNvPr id="7" name="Picture 6" descr="Shape&#10;&#10;Description automatically generated with medium confidence">
            <a:extLst>
              <a:ext uri="{FF2B5EF4-FFF2-40B4-BE49-F238E27FC236}">
                <a16:creationId xmlns:a16="http://schemas.microsoft.com/office/drawing/2014/main" id="{864C3BEC-CFFC-D445-A523-1D554173DD61}"/>
              </a:ext>
            </a:extLst>
          </p:cNvPr>
          <p:cNvPicPr>
            <a:picLocks noChangeAspect="1"/>
          </p:cNvPicPr>
          <p:nvPr userDrawn="1"/>
        </p:nvPicPr>
        <p:blipFill>
          <a:blip r:embed="rId3"/>
          <a:stretch>
            <a:fillRect/>
          </a:stretch>
        </p:blipFill>
        <p:spPr>
          <a:xfrm>
            <a:off x="0" y="-2"/>
            <a:ext cx="12192000" cy="1752600"/>
          </a:xfrm>
          <a:prstGeom prst="rect">
            <a:avLst/>
          </a:prstGeom>
        </p:spPr>
      </p:pic>
      <p:pic>
        <p:nvPicPr>
          <p:cNvPr id="8" name="Picture 7">
            <a:extLst>
              <a:ext uri="{FF2B5EF4-FFF2-40B4-BE49-F238E27FC236}">
                <a16:creationId xmlns:a16="http://schemas.microsoft.com/office/drawing/2014/main" id="{13369A98-3881-D347-AC13-D1194886128F}"/>
              </a:ext>
            </a:extLst>
          </p:cNvPr>
          <p:cNvPicPr>
            <a:picLocks noChangeAspect="1"/>
          </p:cNvPicPr>
          <p:nvPr userDrawn="1"/>
        </p:nvPicPr>
        <p:blipFill>
          <a:blip r:embed="rId4"/>
          <a:stretch>
            <a:fillRect/>
          </a:stretch>
        </p:blipFill>
        <p:spPr>
          <a:xfrm>
            <a:off x="10054628" y="5959628"/>
            <a:ext cx="1750438" cy="600357"/>
          </a:xfrm>
          <a:prstGeom prst="rect">
            <a:avLst/>
          </a:prstGeom>
        </p:spPr>
      </p:pic>
    </p:spTree>
    <p:extLst>
      <p:ext uri="{BB962C8B-B14F-4D97-AF65-F5344CB8AC3E}">
        <p14:creationId xmlns:p14="http://schemas.microsoft.com/office/powerpoint/2010/main" val="4072762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naslov-buletti">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2773410B-9BBF-3F48-9A64-B2160C02359B}"/>
              </a:ext>
            </a:extLst>
          </p:cNvPr>
          <p:cNvSpPr>
            <a:spLocks noGrp="1"/>
          </p:cNvSpPr>
          <p:nvPr>
            <p:ph type="body" sz="quarter" idx="10" hasCustomPrompt="1"/>
          </p:nvPr>
        </p:nvSpPr>
        <p:spPr>
          <a:xfrm>
            <a:off x="475864" y="2308165"/>
            <a:ext cx="11011569" cy="3202298"/>
          </a:xfrm>
          <a:prstGeom prst="rect">
            <a:avLst/>
          </a:prstGeom>
        </p:spPr>
        <p:txBody>
          <a:bodyPr lIns="0" tIns="45710" rIns="0" bIns="45710">
            <a:noAutofit/>
          </a:bodyPr>
          <a:lstStyle>
            <a:lvl1pPr marL="174625" indent="-117475">
              <a:lnSpc>
                <a:spcPct val="95000"/>
              </a:lnSpc>
              <a:spcBef>
                <a:spcPts val="1110"/>
              </a:spcBef>
              <a:buClr>
                <a:srgbClr val="C00000"/>
              </a:buClr>
              <a:buSzPct val="60000"/>
              <a:buFont typeface="Wingdings" pitchFamily="2" charset="2"/>
              <a:buChar char="§"/>
              <a:defRPr sz="1800" b="0" i="0">
                <a:solidFill>
                  <a:srgbClr val="39454F"/>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rgbClr val="C00000"/>
              </a:buClr>
              <a:buSzPct val="60000"/>
              <a:buFont typeface="Wingdings" pitchFamily="2" charset="2"/>
              <a:buChar char="§"/>
              <a:defRPr sz="1600" b="0" i="0">
                <a:solidFill>
                  <a:srgbClr val="39454F"/>
                </a:solidFill>
                <a:latin typeface="Calibri Light" panose="020F0302020204030204" pitchFamily="34" charset="0"/>
                <a:cs typeface="Calibri Light" panose="020F0302020204030204" pitchFamily="34" charset="0"/>
              </a:defRPr>
            </a:lvl2pPr>
            <a:lvl3pPr marL="403225" indent="-114300">
              <a:buClr>
                <a:srgbClr val="C00000"/>
              </a:buClr>
              <a:buSzPct val="60000"/>
              <a:buFont typeface="Wingdings" pitchFamily="2" charset="2"/>
              <a:buChar char="§"/>
              <a:defRPr sz="1400" b="0" i="0">
                <a:solidFill>
                  <a:srgbClr val="39454F"/>
                </a:solidFill>
                <a:latin typeface="Calibri Light" panose="020F0302020204030204" pitchFamily="34" charset="0"/>
                <a:cs typeface="Calibri Light" panose="020F0302020204030204" pitchFamily="34" charset="0"/>
              </a:defRPr>
            </a:lvl3pPr>
            <a:lvl4pPr marL="517525" indent="-114300">
              <a:buClr>
                <a:srgbClr val="C00000"/>
              </a:buClr>
              <a:buSzPct val="60000"/>
              <a:buFont typeface="Wingdings" pitchFamily="2" charset="2"/>
              <a:buChar char="§"/>
              <a:defRPr sz="1200" b="0" i="0">
                <a:solidFill>
                  <a:srgbClr val="39454F"/>
                </a:solidFill>
                <a:latin typeface="Calibri Light" panose="020F0302020204030204" pitchFamily="34" charset="0"/>
                <a:cs typeface="Calibri Light" panose="020F0302020204030204" pitchFamily="34" charset="0"/>
              </a:defRPr>
            </a:lvl4pPr>
            <a:lvl5pPr marL="631825" indent="-114300">
              <a:buClr>
                <a:srgbClr val="C00000"/>
              </a:buClr>
              <a:buSzPct val="60000"/>
              <a:buFont typeface="Wingdings" pitchFamily="2" charset="2"/>
              <a:buChar char="§"/>
              <a:defRPr sz="1050" b="0" i="0">
                <a:solidFill>
                  <a:srgbClr val="39454F"/>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rgbClr val="39454F"/>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pic>
        <p:nvPicPr>
          <p:cNvPr id="7" name="Picture 6">
            <a:extLst>
              <a:ext uri="{FF2B5EF4-FFF2-40B4-BE49-F238E27FC236}">
                <a16:creationId xmlns:a16="http://schemas.microsoft.com/office/drawing/2014/main" id="{8F3CD69E-493A-C34D-B830-CE2ACD522EEA}"/>
              </a:ext>
            </a:extLst>
          </p:cNvPr>
          <p:cNvPicPr>
            <a:picLocks noChangeAspect="1"/>
          </p:cNvPicPr>
          <p:nvPr userDrawn="1"/>
        </p:nvPicPr>
        <p:blipFill>
          <a:blip r:embed="rId2"/>
          <a:srcRect/>
          <a:stretch/>
        </p:blipFill>
        <p:spPr>
          <a:xfrm rot="10800000" flipH="1">
            <a:off x="1" y="3365500"/>
            <a:ext cx="12192000" cy="3492499"/>
          </a:xfrm>
          <a:prstGeom prst="rect">
            <a:avLst/>
          </a:prstGeom>
          <a:ln>
            <a:noFill/>
          </a:ln>
        </p:spPr>
      </p:pic>
      <p:sp>
        <p:nvSpPr>
          <p:cNvPr id="24" name="Text Placeholder 23">
            <a:extLst>
              <a:ext uri="{FF2B5EF4-FFF2-40B4-BE49-F238E27FC236}">
                <a16:creationId xmlns:a16="http://schemas.microsoft.com/office/drawing/2014/main" id="{0D28D542-4DC3-904F-A40F-0976100BEEB6}"/>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3EBFB07D-586C-0443-AC17-DC85FADF1915}"/>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12076589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aslov-buletti">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7182E1-D18D-054C-894E-A2BBB360539F}"/>
              </a:ext>
            </a:extLst>
          </p:cNvPr>
          <p:cNvPicPr>
            <a:picLocks noChangeAspect="1"/>
          </p:cNvPicPr>
          <p:nvPr userDrawn="1"/>
        </p:nvPicPr>
        <p:blipFill>
          <a:blip r:embed="rId2"/>
          <a:srcRect/>
          <a:stretch/>
        </p:blipFill>
        <p:spPr>
          <a:xfrm>
            <a:off x="1084" y="609"/>
            <a:ext cx="12189831" cy="6856779"/>
          </a:xfrm>
          <a:prstGeom prst="rect">
            <a:avLst/>
          </a:prstGeom>
          <a:ln>
            <a:noFill/>
          </a:ln>
        </p:spPr>
      </p:pic>
      <p:sp>
        <p:nvSpPr>
          <p:cNvPr id="8" name="Text Placeholder 3">
            <a:extLst>
              <a:ext uri="{FF2B5EF4-FFF2-40B4-BE49-F238E27FC236}">
                <a16:creationId xmlns:a16="http://schemas.microsoft.com/office/drawing/2014/main" id="{28DDFD23-0A69-3F4D-97A2-C910F82524DC}"/>
              </a:ext>
            </a:extLst>
          </p:cNvPr>
          <p:cNvSpPr>
            <a:spLocks noGrp="1"/>
          </p:cNvSpPr>
          <p:nvPr>
            <p:ph type="body" sz="quarter" idx="10" hasCustomPrompt="1"/>
          </p:nvPr>
        </p:nvSpPr>
        <p:spPr>
          <a:xfrm>
            <a:off x="475864" y="2308165"/>
            <a:ext cx="11011569" cy="3202298"/>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9" name="Title Placeholder 5">
            <a:extLst>
              <a:ext uri="{FF2B5EF4-FFF2-40B4-BE49-F238E27FC236}">
                <a16:creationId xmlns:a16="http://schemas.microsoft.com/office/drawing/2014/main" id="{5FE64B92-0124-D34A-966B-C146BC1304B0}"/>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0" name="Text Placeholder 23">
            <a:extLst>
              <a:ext uri="{FF2B5EF4-FFF2-40B4-BE49-F238E27FC236}">
                <a16:creationId xmlns:a16="http://schemas.microsoft.com/office/drawing/2014/main" id="{4541CA54-4C96-B446-9786-1EAE5C548808}"/>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7" name="Picture 6">
            <a:extLst>
              <a:ext uri="{FF2B5EF4-FFF2-40B4-BE49-F238E27FC236}">
                <a16:creationId xmlns:a16="http://schemas.microsoft.com/office/drawing/2014/main" id="{C3D9FFE1-4D44-1B4E-AA21-E529AC468B5B}"/>
              </a:ext>
            </a:extLst>
          </p:cNvPr>
          <p:cNvPicPr>
            <a:picLocks noChangeAspect="1"/>
          </p:cNvPicPr>
          <p:nvPr userDrawn="1"/>
        </p:nvPicPr>
        <p:blipFill>
          <a:blip r:embed="rId3"/>
          <a:stretch>
            <a:fillRect/>
          </a:stretch>
        </p:blipFill>
        <p:spPr>
          <a:xfrm>
            <a:off x="10054628" y="5959628"/>
            <a:ext cx="1750438" cy="600357"/>
          </a:xfrm>
          <a:prstGeom prst="rect">
            <a:avLst/>
          </a:prstGeom>
        </p:spPr>
      </p:pic>
    </p:spTree>
    <p:extLst>
      <p:ext uri="{BB962C8B-B14F-4D97-AF65-F5344CB8AC3E}">
        <p14:creationId xmlns:p14="http://schemas.microsoft.com/office/powerpoint/2010/main" val="28665619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aslov-buletti 2 stupc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A54801-B557-F04A-8339-CF5F050126DE}"/>
              </a:ext>
            </a:extLst>
          </p:cNvPr>
          <p:cNvPicPr>
            <a:picLocks noChangeAspect="1"/>
          </p:cNvPicPr>
          <p:nvPr userDrawn="1"/>
        </p:nvPicPr>
        <p:blipFill>
          <a:blip r:embed="rId2"/>
          <a:srcRect/>
          <a:stretch/>
        </p:blipFill>
        <p:spPr>
          <a:xfrm>
            <a:off x="1085" y="609"/>
            <a:ext cx="12189829" cy="6856779"/>
          </a:xfrm>
          <a:prstGeom prst="rect">
            <a:avLst/>
          </a:prstGeom>
          <a:ln>
            <a:noFill/>
          </a:ln>
        </p:spPr>
      </p:pic>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8" name="Text Placeholder 3">
            <a:extLst>
              <a:ext uri="{FF2B5EF4-FFF2-40B4-BE49-F238E27FC236}">
                <a16:creationId xmlns:a16="http://schemas.microsoft.com/office/drawing/2014/main" id="{479032BD-8172-0849-ADA6-6E5C85C2C58A}"/>
              </a:ext>
            </a:extLst>
          </p:cNvPr>
          <p:cNvSpPr>
            <a:spLocks noGrp="1"/>
          </p:cNvSpPr>
          <p:nvPr>
            <p:ph type="body" sz="quarter" idx="12" hasCustomPrompt="1"/>
          </p:nvPr>
        </p:nvSpPr>
        <p:spPr>
          <a:xfrm>
            <a:off x="475865" y="2308164"/>
            <a:ext cx="5353335" cy="3576569"/>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9" name="Text Placeholder 3">
            <a:extLst>
              <a:ext uri="{FF2B5EF4-FFF2-40B4-BE49-F238E27FC236}">
                <a16:creationId xmlns:a16="http://schemas.microsoft.com/office/drawing/2014/main" id="{1011AC02-885F-8447-A23A-D8C2EF024A06}"/>
              </a:ext>
            </a:extLst>
          </p:cNvPr>
          <p:cNvSpPr>
            <a:spLocks noGrp="1"/>
          </p:cNvSpPr>
          <p:nvPr>
            <p:ph type="body" sz="quarter" idx="13" hasCustomPrompt="1"/>
          </p:nvPr>
        </p:nvSpPr>
        <p:spPr>
          <a:xfrm>
            <a:off x="6134099" y="2308164"/>
            <a:ext cx="5353335" cy="3576570"/>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22" name="Text Placeholder 23">
            <a:extLst>
              <a:ext uri="{FF2B5EF4-FFF2-40B4-BE49-F238E27FC236}">
                <a16:creationId xmlns:a16="http://schemas.microsoft.com/office/drawing/2014/main" id="{D1D6D0CA-A85D-AC4E-A132-DE3518857767}"/>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0" name="Picture 9">
            <a:extLst>
              <a:ext uri="{FF2B5EF4-FFF2-40B4-BE49-F238E27FC236}">
                <a16:creationId xmlns:a16="http://schemas.microsoft.com/office/drawing/2014/main" id="{91A70122-877A-7E4F-9BC9-D7E34A9DBF76}"/>
              </a:ext>
            </a:extLst>
          </p:cNvPr>
          <p:cNvPicPr>
            <a:picLocks noChangeAspect="1"/>
          </p:cNvPicPr>
          <p:nvPr userDrawn="1"/>
        </p:nvPicPr>
        <p:blipFill>
          <a:blip r:embed="rId3"/>
          <a:stretch>
            <a:fillRect/>
          </a:stretch>
        </p:blipFill>
        <p:spPr>
          <a:xfrm>
            <a:off x="10054628" y="5959628"/>
            <a:ext cx="1750438" cy="600357"/>
          </a:xfrm>
          <a:prstGeom prst="rect">
            <a:avLst/>
          </a:prstGeom>
        </p:spPr>
      </p:pic>
    </p:spTree>
    <p:extLst>
      <p:ext uri="{BB962C8B-B14F-4D97-AF65-F5344CB8AC3E}">
        <p14:creationId xmlns:p14="http://schemas.microsoft.com/office/powerpoint/2010/main" val="413847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aslov_tekst-buletti desn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291A1D-2F45-0C40-A738-8BB455B5E685}"/>
              </a:ext>
            </a:extLst>
          </p:cNvPr>
          <p:cNvPicPr>
            <a:picLocks noChangeAspect="1"/>
          </p:cNvPicPr>
          <p:nvPr userDrawn="1"/>
        </p:nvPicPr>
        <p:blipFill>
          <a:blip r:embed="rId2"/>
          <a:srcRect/>
          <a:stretch/>
        </p:blipFill>
        <p:spPr>
          <a:xfrm>
            <a:off x="0" y="1"/>
            <a:ext cx="6289882" cy="6858000"/>
          </a:xfrm>
          <a:prstGeom prst="rect">
            <a:avLst/>
          </a:prstGeom>
        </p:spPr>
      </p:pic>
      <p:sp>
        <p:nvSpPr>
          <p:cNvPr id="6" name="Picture Placeholder 2">
            <a:extLst>
              <a:ext uri="{FF2B5EF4-FFF2-40B4-BE49-F238E27FC236}">
                <a16:creationId xmlns:a16="http://schemas.microsoft.com/office/drawing/2014/main" id="{A869052B-2780-B24B-A5D7-F5C4145FBC4F}"/>
              </a:ext>
            </a:extLst>
          </p:cNvPr>
          <p:cNvSpPr>
            <a:spLocks noGrp="1"/>
          </p:cNvSpPr>
          <p:nvPr>
            <p:ph type="pic" sz="quarter" idx="12"/>
          </p:nvPr>
        </p:nvSpPr>
        <p:spPr>
          <a:xfrm>
            <a:off x="6096000" y="472698"/>
            <a:ext cx="5353334" cy="5912604"/>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a:t>Click icon to add picture</a:t>
            </a:r>
            <a:endParaRPr lang="en-US" noProof="0" dirty="0"/>
          </a:p>
        </p:txBody>
      </p:sp>
      <p:sp>
        <p:nvSpPr>
          <p:cNvPr id="11" name="Text Placeholder 2">
            <a:extLst>
              <a:ext uri="{FF2B5EF4-FFF2-40B4-BE49-F238E27FC236}">
                <a16:creationId xmlns:a16="http://schemas.microsoft.com/office/drawing/2014/main" id="{A39C4798-481C-F54F-B972-2EEE67B30F63}"/>
              </a:ext>
            </a:extLst>
          </p:cNvPr>
          <p:cNvSpPr>
            <a:spLocks noGrp="1"/>
          </p:cNvSpPr>
          <p:nvPr>
            <p:ph type="body" idx="10" hasCustomPrompt="1"/>
          </p:nvPr>
        </p:nvSpPr>
        <p:spPr>
          <a:xfrm>
            <a:off x="475866" y="2308165"/>
            <a:ext cx="4375103" cy="3352680"/>
          </a:xfrm>
          <a:prstGeom prst="rect">
            <a:avLst/>
          </a:prstGeom>
          <a:noFill/>
        </p:spPr>
        <p:txBody>
          <a:bodyPr anchor="t"/>
          <a:lstStyle>
            <a:lvl1pPr marL="0" indent="0">
              <a:lnSpc>
                <a:spcPct val="100000"/>
              </a:lnSpc>
              <a:buNone/>
              <a:defRPr sz="1800" b="0" i="0">
                <a:solidFill>
                  <a:srgbClr val="FFFFFF"/>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Tekst</a:t>
            </a:r>
            <a:endParaRPr lang="en-GB" dirty="0"/>
          </a:p>
        </p:txBody>
      </p:sp>
      <p:sp>
        <p:nvSpPr>
          <p:cNvPr id="12" name="Title Placeholder 5">
            <a:extLst>
              <a:ext uri="{FF2B5EF4-FFF2-40B4-BE49-F238E27FC236}">
                <a16:creationId xmlns:a16="http://schemas.microsoft.com/office/drawing/2014/main" id="{A5650823-FD45-614A-89A1-843116051CE8}"/>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4" name="Text Placeholder 23">
            <a:extLst>
              <a:ext uri="{FF2B5EF4-FFF2-40B4-BE49-F238E27FC236}">
                <a16:creationId xmlns:a16="http://schemas.microsoft.com/office/drawing/2014/main" id="{77835DDB-59B7-1148-BA9B-83ED8781B2E0}"/>
              </a:ext>
            </a:extLst>
          </p:cNvPr>
          <p:cNvSpPr>
            <a:spLocks noGrp="1"/>
          </p:cNvSpPr>
          <p:nvPr>
            <p:ph type="body" sz="quarter" idx="13"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9" name="Picture 8">
            <a:extLst>
              <a:ext uri="{FF2B5EF4-FFF2-40B4-BE49-F238E27FC236}">
                <a16:creationId xmlns:a16="http://schemas.microsoft.com/office/drawing/2014/main" id="{E162F4EA-E5BE-B44F-B682-2A6AA5778D3D}"/>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35040705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aslov gore-tablica dolje">
    <p:spTree>
      <p:nvGrpSpPr>
        <p:cNvPr id="1" name=""/>
        <p:cNvGrpSpPr/>
        <p:nvPr/>
      </p:nvGrpSpPr>
      <p:grpSpPr>
        <a:xfrm>
          <a:off x="0" y="0"/>
          <a:ext cx="0" cy="0"/>
          <a:chOff x="0" y="0"/>
          <a:chExt cx="0" cy="0"/>
        </a:xfrm>
      </p:grpSpPr>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rgbClr val="39454F"/>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5" name="Table Placeholder 11">
            <a:extLst>
              <a:ext uri="{FF2B5EF4-FFF2-40B4-BE49-F238E27FC236}">
                <a16:creationId xmlns:a16="http://schemas.microsoft.com/office/drawing/2014/main" id="{35BA5B30-61A7-1D45-9A63-D3BA3F5F0C5A}"/>
              </a:ext>
            </a:extLst>
          </p:cNvPr>
          <p:cNvSpPr>
            <a:spLocks noGrp="1"/>
          </p:cNvSpPr>
          <p:nvPr>
            <p:ph type="tbl" sz="quarter" idx="12" hasCustomPrompt="1"/>
          </p:nvPr>
        </p:nvSpPr>
        <p:spPr>
          <a:xfrm>
            <a:off x="475864" y="2308164"/>
            <a:ext cx="11011183" cy="3260497"/>
          </a:xfrm>
          <a:prstGeom prst="rect">
            <a:avLst/>
          </a:prstGeom>
        </p:spPr>
        <p:txBody>
          <a:bodyPr lIns="91420" tIns="45710" rIns="91420" bIns="45710">
            <a:no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tablicu</a:t>
            </a:r>
            <a:endParaRPr lang="en-GB" noProof="0" dirty="0"/>
          </a:p>
        </p:txBody>
      </p:sp>
      <p:pic>
        <p:nvPicPr>
          <p:cNvPr id="8" name="Picture 7">
            <a:extLst>
              <a:ext uri="{FF2B5EF4-FFF2-40B4-BE49-F238E27FC236}">
                <a16:creationId xmlns:a16="http://schemas.microsoft.com/office/drawing/2014/main" id="{6333C80B-992F-544C-9A2A-CC319F3ACE4D}"/>
              </a:ext>
            </a:extLst>
          </p:cNvPr>
          <p:cNvPicPr>
            <a:picLocks noChangeAspect="1"/>
          </p:cNvPicPr>
          <p:nvPr userDrawn="1"/>
        </p:nvPicPr>
        <p:blipFill>
          <a:blip r:embed="rId2"/>
          <a:srcRect/>
          <a:stretch/>
        </p:blipFill>
        <p:spPr>
          <a:xfrm flipH="1">
            <a:off x="1" y="4522417"/>
            <a:ext cx="12191999" cy="2335583"/>
          </a:xfrm>
          <a:prstGeom prst="rect">
            <a:avLst/>
          </a:prstGeom>
        </p:spPr>
      </p:pic>
      <p:sp>
        <p:nvSpPr>
          <p:cNvPr id="6" name="Text Placeholder 9">
            <a:extLst>
              <a:ext uri="{FF2B5EF4-FFF2-40B4-BE49-F238E27FC236}">
                <a16:creationId xmlns:a16="http://schemas.microsoft.com/office/drawing/2014/main" id="{050724D4-E6D1-7044-9FC8-1EE24343EACD}"/>
              </a:ext>
            </a:extLst>
          </p:cNvPr>
          <p:cNvSpPr>
            <a:spLocks noGrp="1"/>
          </p:cNvSpPr>
          <p:nvPr>
            <p:ph type="body" sz="quarter" idx="11" hasCustomPrompt="1"/>
          </p:nvPr>
        </p:nvSpPr>
        <p:spPr>
          <a:xfrm>
            <a:off x="2983832" y="6121867"/>
            <a:ext cx="6689557"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200" b="0" i="0">
                <a:solidFill>
                  <a:schemeClr val="bg1"/>
                </a:solidFill>
                <a:latin typeface="Calibri Light" panose="020F0302020204030204" pitchFamily="34" charset="0"/>
                <a:cs typeface="Calibri Light" panose="020F0302020204030204" pitchFamily="34" charset="0"/>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err="1"/>
              <a:t>Tekst</a:t>
            </a:r>
            <a:endParaRPr lang="en-US" dirty="0"/>
          </a:p>
        </p:txBody>
      </p:sp>
      <p:sp>
        <p:nvSpPr>
          <p:cNvPr id="12" name="Text Placeholder 23">
            <a:extLst>
              <a:ext uri="{FF2B5EF4-FFF2-40B4-BE49-F238E27FC236}">
                <a16:creationId xmlns:a16="http://schemas.microsoft.com/office/drawing/2014/main" id="{1094C0D2-8F76-914D-B02C-59304A7205ED}"/>
              </a:ext>
            </a:extLst>
          </p:cNvPr>
          <p:cNvSpPr>
            <a:spLocks noGrp="1"/>
          </p:cNvSpPr>
          <p:nvPr>
            <p:ph type="body" sz="quarter" idx="13" hasCustomPrompt="1"/>
          </p:nvPr>
        </p:nvSpPr>
        <p:spPr>
          <a:xfrm>
            <a:off x="476250" y="160178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0" name="Picture 9">
            <a:extLst>
              <a:ext uri="{FF2B5EF4-FFF2-40B4-BE49-F238E27FC236}">
                <a16:creationId xmlns:a16="http://schemas.microsoft.com/office/drawing/2014/main" id="{A7F66163-B411-814E-9C30-A96146168516}"/>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303588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aslov gore-graf dolje">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id="{7987B913-D13F-8642-8654-79B8111C17D2}"/>
              </a:ext>
            </a:extLst>
          </p:cNvPr>
          <p:cNvSpPr>
            <a:spLocks noGrp="1"/>
          </p:cNvSpPr>
          <p:nvPr>
            <p:ph type="chart" sz="quarter" idx="10" hasCustomPrompt="1"/>
          </p:nvPr>
        </p:nvSpPr>
        <p:spPr>
          <a:xfrm>
            <a:off x="475865" y="2308164"/>
            <a:ext cx="11011182" cy="3260498"/>
          </a:xfrm>
          <a:prstGeom prst="rect">
            <a:avLst/>
          </a:prstGeom>
        </p:spPr>
        <p:txBody>
          <a:bodyPr vert="horz" lIns="91420" tIns="45710" rIns="91420" bIns="45710">
            <a:noAutofit/>
          </a:bodyPr>
          <a:lstStyle>
            <a:lvl1pPr marL="0" indent="0" algn="ctr">
              <a:buNone/>
              <a:defRPr sz="1200" b="0" i="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graf</a:t>
            </a:r>
            <a:endParaRPr lang="en-GB" noProof="0" dirty="0"/>
          </a:p>
        </p:txBody>
      </p:sp>
      <p:pic>
        <p:nvPicPr>
          <p:cNvPr id="10" name="Picture 9">
            <a:extLst>
              <a:ext uri="{FF2B5EF4-FFF2-40B4-BE49-F238E27FC236}">
                <a16:creationId xmlns:a16="http://schemas.microsoft.com/office/drawing/2014/main" id="{E9D41E98-A3D9-5644-BCC1-356CC91E4A6A}"/>
              </a:ext>
            </a:extLst>
          </p:cNvPr>
          <p:cNvPicPr>
            <a:picLocks noChangeAspect="1"/>
          </p:cNvPicPr>
          <p:nvPr userDrawn="1"/>
        </p:nvPicPr>
        <p:blipFill>
          <a:blip r:embed="rId2"/>
          <a:srcRect/>
          <a:stretch/>
        </p:blipFill>
        <p:spPr>
          <a:xfrm flipH="1">
            <a:off x="1" y="4522417"/>
            <a:ext cx="12191999" cy="2335583"/>
          </a:xfrm>
          <a:prstGeom prst="rect">
            <a:avLst/>
          </a:prstGeom>
        </p:spPr>
      </p:pic>
      <p:sp>
        <p:nvSpPr>
          <p:cNvPr id="11" name="Text Placeholder 9">
            <a:extLst>
              <a:ext uri="{FF2B5EF4-FFF2-40B4-BE49-F238E27FC236}">
                <a16:creationId xmlns:a16="http://schemas.microsoft.com/office/drawing/2014/main" id="{CF37D605-3940-814D-AD50-3720A07D9155}"/>
              </a:ext>
            </a:extLst>
          </p:cNvPr>
          <p:cNvSpPr>
            <a:spLocks noGrp="1"/>
          </p:cNvSpPr>
          <p:nvPr>
            <p:ph type="body" sz="quarter" idx="11" hasCustomPrompt="1"/>
          </p:nvPr>
        </p:nvSpPr>
        <p:spPr>
          <a:xfrm>
            <a:off x="2983832" y="6121867"/>
            <a:ext cx="6689557"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200" b="0" i="0">
                <a:solidFill>
                  <a:schemeClr val="bg1"/>
                </a:solidFill>
                <a:latin typeface="Calibri Light" panose="020F0302020204030204" pitchFamily="34" charset="0"/>
                <a:cs typeface="Calibri Light" panose="020F0302020204030204" pitchFamily="34" charset="0"/>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err="1"/>
              <a:t>Tekst</a:t>
            </a:r>
            <a:endParaRPr lang="en-US" dirty="0"/>
          </a:p>
        </p:txBody>
      </p:sp>
      <p:sp>
        <p:nvSpPr>
          <p:cNvPr id="17" name="Title Placeholder 5">
            <a:extLst>
              <a:ext uri="{FF2B5EF4-FFF2-40B4-BE49-F238E27FC236}">
                <a16:creationId xmlns:a16="http://schemas.microsoft.com/office/drawing/2014/main" id="{381B25E1-338E-EE4B-9708-FAF07DBD317F}"/>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rgbClr val="39454F"/>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8" name="Text Placeholder 23">
            <a:extLst>
              <a:ext uri="{FF2B5EF4-FFF2-40B4-BE49-F238E27FC236}">
                <a16:creationId xmlns:a16="http://schemas.microsoft.com/office/drawing/2014/main" id="{564C0795-B852-DD4C-BE82-DCD1F6CC0DEF}"/>
              </a:ext>
            </a:extLst>
          </p:cNvPr>
          <p:cNvSpPr>
            <a:spLocks noGrp="1"/>
          </p:cNvSpPr>
          <p:nvPr>
            <p:ph type="body" sz="quarter" idx="13" hasCustomPrompt="1"/>
          </p:nvPr>
        </p:nvSpPr>
        <p:spPr>
          <a:xfrm>
            <a:off x="476250" y="160178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EA913978-B7B2-664C-93E3-4969A6EAF8E1}"/>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4267366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vala na pažnji">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8E569-281F-8940-BBE8-96A56921ABC5}"/>
              </a:ext>
            </a:extLst>
          </p:cNvPr>
          <p:cNvPicPr>
            <a:picLocks noChangeAspect="1"/>
          </p:cNvPicPr>
          <p:nvPr userDrawn="1"/>
        </p:nvPicPr>
        <p:blipFill>
          <a:blip r:embed="rId2"/>
          <a:srcRect/>
          <a:stretch/>
        </p:blipFill>
        <p:spPr>
          <a:xfrm rot="10800000">
            <a:off x="1084" y="610"/>
            <a:ext cx="12189831" cy="6856780"/>
          </a:xfrm>
          <a:prstGeom prst="rect">
            <a:avLst/>
          </a:prstGeom>
        </p:spPr>
      </p:pic>
      <p:sp>
        <p:nvSpPr>
          <p:cNvPr id="4" name="Text Placeholder 3">
            <a:extLst>
              <a:ext uri="{FF2B5EF4-FFF2-40B4-BE49-F238E27FC236}">
                <a16:creationId xmlns:a16="http://schemas.microsoft.com/office/drawing/2014/main" id="{C910DBB7-2728-5D44-91E1-8E4095367E04}"/>
              </a:ext>
            </a:extLst>
          </p:cNvPr>
          <p:cNvSpPr>
            <a:spLocks noGrp="1"/>
          </p:cNvSpPr>
          <p:nvPr>
            <p:ph type="body" sz="quarter" idx="10" hasCustomPrompt="1"/>
          </p:nvPr>
        </p:nvSpPr>
        <p:spPr>
          <a:xfrm>
            <a:off x="2654300" y="4947211"/>
            <a:ext cx="6883400" cy="484334"/>
          </a:xfrm>
          <a:prstGeom prst="rect">
            <a:avLst/>
          </a:prstGeom>
          <a:noFill/>
        </p:spPr>
        <p:txBody>
          <a:bodyPr>
            <a:normAutofit/>
          </a:bodyPr>
          <a:lstStyle>
            <a:lvl1pPr marL="0" indent="0" algn="ctr">
              <a:buNone/>
              <a:defRPr sz="3000" b="0" i="0">
                <a:solidFill>
                  <a:schemeClr val="bg1"/>
                </a:solidFill>
                <a:latin typeface="Calibri Light" panose="020F0302020204030204" pitchFamily="34" charset="0"/>
                <a:cs typeface="Calibri Light" panose="020F0302020204030204" pitchFamily="34" charset="0"/>
              </a:defRPr>
            </a:lvl1pPr>
          </a:lstStyle>
          <a:p>
            <a:pPr lvl="0"/>
            <a:r>
              <a:rPr lang="en-HR" dirty="0"/>
              <a:t>Hvala Vam na pažnji!</a:t>
            </a:r>
          </a:p>
        </p:txBody>
      </p:sp>
      <p:pic>
        <p:nvPicPr>
          <p:cNvPr id="6" name="Picture 5">
            <a:extLst>
              <a:ext uri="{FF2B5EF4-FFF2-40B4-BE49-F238E27FC236}">
                <a16:creationId xmlns:a16="http://schemas.microsoft.com/office/drawing/2014/main" id="{71D168EB-C821-C74A-BE1F-0E067B0CFF17}"/>
              </a:ext>
            </a:extLst>
          </p:cNvPr>
          <p:cNvPicPr>
            <a:picLocks noChangeAspect="1"/>
          </p:cNvPicPr>
          <p:nvPr userDrawn="1"/>
        </p:nvPicPr>
        <p:blipFill>
          <a:blip r:embed="rId3"/>
          <a:stretch>
            <a:fillRect/>
          </a:stretch>
        </p:blipFill>
        <p:spPr>
          <a:xfrm>
            <a:off x="5220780" y="5844289"/>
            <a:ext cx="1750438" cy="600357"/>
          </a:xfrm>
          <a:prstGeom prst="rect">
            <a:avLst/>
          </a:prstGeom>
        </p:spPr>
      </p:pic>
    </p:spTree>
    <p:extLst>
      <p:ext uri="{BB962C8B-B14F-4D97-AF65-F5344CB8AC3E}">
        <p14:creationId xmlns:p14="http://schemas.microsoft.com/office/powerpoint/2010/main" val="1607387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aslovna">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EBB47C-47D2-1849-B3BE-5ACD516D6D34}"/>
              </a:ext>
            </a:extLst>
          </p:cNvPr>
          <p:cNvPicPr>
            <a:picLocks noChangeAspect="1"/>
          </p:cNvPicPr>
          <p:nvPr userDrawn="1"/>
        </p:nvPicPr>
        <p:blipFill>
          <a:blip r:embed="rId2"/>
          <a:srcRect/>
          <a:stretch/>
        </p:blipFill>
        <p:spPr>
          <a:xfrm>
            <a:off x="1084" y="610"/>
            <a:ext cx="12189831" cy="6856780"/>
          </a:xfrm>
          <a:prstGeom prst="rect">
            <a:avLst/>
          </a:prstGeom>
        </p:spPr>
      </p:pic>
      <p:sp>
        <p:nvSpPr>
          <p:cNvPr id="2" name="Title 1">
            <a:extLst>
              <a:ext uri="{FF2B5EF4-FFF2-40B4-BE49-F238E27FC236}">
                <a16:creationId xmlns:a16="http://schemas.microsoft.com/office/drawing/2014/main" id="{6A09CFF6-660A-7746-925C-5D7C015515B0}"/>
              </a:ext>
            </a:extLst>
          </p:cNvPr>
          <p:cNvSpPr>
            <a:spLocks noGrp="1"/>
          </p:cNvSpPr>
          <p:nvPr>
            <p:ph type="ctrTitle" hasCustomPrompt="1"/>
          </p:nvPr>
        </p:nvSpPr>
        <p:spPr>
          <a:xfrm>
            <a:off x="838200" y="1386627"/>
            <a:ext cx="9829800" cy="2208075"/>
          </a:xfrm>
        </p:spPr>
        <p:txBody>
          <a:bodyPr anchor="b"/>
          <a:lstStyle>
            <a:lvl1pPr algn="l">
              <a:defRPr sz="4000" b="0" i="0">
                <a:solidFill>
                  <a:schemeClr val="bg1"/>
                </a:solidFill>
                <a:latin typeface="+mj-lt"/>
                <a:cs typeface="Calibri" panose="020F0502020204030204" pitchFamily="34" charset="0"/>
              </a:defRPr>
            </a:lvl1pPr>
          </a:lstStyle>
          <a:p>
            <a:r>
              <a:rPr lang="en-GB" dirty="0" err="1"/>
              <a:t>Naslov</a:t>
            </a:r>
            <a:r>
              <a:rPr lang="en-GB" dirty="0"/>
              <a:t> </a:t>
            </a:r>
            <a:r>
              <a:rPr lang="en-GB" dirty="0" err="1"/>
              <a:t>prezentacije</a:t>
            </a:r>
            <a:endParaRPr lang="en-HR" dirty="0"/>
          </a:p>
        </p:txBody>
      </p:sp>
      <p:sp>
        <p:nvSpPr>
          <p:cNvPr id="3" name="Subtitle 2">
            <a:extLst>
              <a:ext uri="{FF2B5EF4-FFF2-40B4-BE49-F238E27FC236}">
                <a16:creationId xmlns:a16="http://schemas.microsoft.com/office/drawing/2014/main" id="{E720077D-4627-DC4A-83E2-C5847A51D69A}"/>
              </a:ext>
            </a:extLst>
          </p:cNvPr>
          <p:cNvSpPr>
            <a:spLocks noGrp="1"/>
          </p:cNvSpPr>
          <p:nvPr>
            <p:ph type="subTitle" idx="1" hasCustomPrompt="1"/>
          </p:nvPr>
        </p:nvSpPr>
        <p:spPr>
          <a:xfrm>
            <a:off x="838200" y="3637882"/>
            <a:ext cx="9829800" cy="945993"/>
          </a:xfrm>
          <a:prstGeom prst="rect">
            <a:avLst/>
          </a:prstGeom>
          <a:noFill/>
          <a:ln>
            <a:noFill/>
          </a:ln>
        </p:spPr>
        <p:txBody>
          <a:bodyPr>
            <a:normAutofit/>
          </a:bodyPr>
          <a:lstStyle>
            <a:lvl1pPr marL="0" indent="0" algn="l">
              <a:buNone/>
              <a:defRPr sz="2400" b="0" i="0">
                <a:solidFill>
                  <a:schemeClr val="bg1"/>
                </a:solidFill>
                <a:latin typeface="+mj-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Podnaslov</a:t>
            </a:r>
            <a:r>
              <a:rPr lang="en-GB" dirty="0"/>
              <a:t> </a:t>
            </a:r>
            <a:r>
              <a:rPr lang="en-GB" dirty="0" err="1"/>
              <a:t>prezentacije</a:t>
            </a:r>
            <a:endParaRPr lang="en-GB" dirty="0"/>
          </a:p>
        </p:txBody>
      </p:sp>
      <p:sp>
        <p:nvSpPr>
          <p:cNvPr id="24" name="Text Placeholder 23">
            <a:extLst>
              <a:ext uri="{FF2B5EF4-FFF2-40B4-BE49-F238E27FC236}">
                <a16:creationId xmlns:a16="http://schemas.microsoft.com/office/drawing/2014/main" id="{0B7A1ED1-BF0D-4F4F-9BC1-553776FF1C5D}"/>
              </a:ext>
            </a:extLst>
          </p:cNvPr>
          <p:cNvSpPr>
            <a:spLocks noGrp="1"/>
          </p:cNvSpPr>
          <p:nvPr>
            <p:ph type="body" sz="quarter" idx="10" hasCustomPrompt="1"/>
          </p:nvPr>
        </p:nvSpPr>
        <p:spPr>
          <a:xfrm>
            <a:off x="838200" y="5005874"/>
            <a:ext cx="9829800" cy="307574"/>
          </a:xfrm>
          <a:prstGeom prst="rect">
            <a:avLst/>
          </a:prstGeom>
          <a:noFill/>
        </p:spPr>
        <p:txBody>
          <a:bodyPr>
            <a:normAutofit/>
          </a:bodyPr>
          <a:lstStyle>
            <a:lvl1pPr marL="0" indent="0">
              <a:buNone/>
              <a:defRPr sz="1600" b="0" i="0">
                <a:solidFill>
                  <a:schemeClr val="bg1"/>
                </a:solidFill>
                <a:latin typeface="Calibri Light" panose="020F0302020204030204" pitchFamily="34" charset="0"/>
                <a:cs typeface="Calibri Light" panose="020F0302020204030204" pitchFamily="34" charset="0"/>
              </a:defRPr>
            </a:lvl1pPr>
          </a:lstStyle>
          <a:p>
            <a:pPr lvl="0"/>
            <a:r>
              <a:rPr lang="en-HR" dirty="0"/>
              <a:t>Ime predavača</a:t>
            </a:r>
          </a:p>
        </p:txBody>
      </p:sp>
      <p:sp>
        <p:nvSpPr>
          <p:cNvPr id="25" name="Text Placeholder 23">
            <a:extLst>
              <a:ext uri="{FF2B5EF4-FFF2-40B4-BE49-F238E27FC236}">
                <a16:creationId xmlns:a16="http://schemas.microsoft.com/office/drawing/2014/main" id="{EE166FF1-5F0C-1246-AF4B-4572840405E2}"/>
              </a:ext>
            </a:extLst>
          </p:cNvPr>
          <p:cNvSpPr>
            <a:spLocks noGrp="1"/>
          </p:cNvSpPr>
          <p:nvPr>
            <p:ph type="body" sz="quarter" idx="11" hasCustomPrompt="1"/>
          </p:nvPr>
        </p:nvSpPr>
        <p:spPr>
          <a:xfrm>
            <a:off x="838200" y="5356627"/>
            <a:ext cx="9829800" cy="307573"/>
          </a:xfrm>
          <a:prstGeom prst="rect">
            <a:avLst/>
          </a:prstGeom>
          <a:noFill/>
        </p:spPr>
        <p:txBody>
          <a:bodyPr>
            <a:normAutofit/>
          </a:bodyPr>
          <a:lstStyle>
            <a:lvl1pPr marL="0" indent="0">
              <a:buNone/>
              <a:defRPr sz="1600" b="0" i="0">
                <a:solidFill>
                  <a:schemeClr val="bg1"/>
                </a:solidFill>
                <a:latin typeface="Calibri Light" panose="020F0302020204030204" pitchFamily="34" charset="0"/>
                <a:cs typeface="Calibri Light" panose="020F0302020204030204" pitchFamily="34" charset="0"/>
              </a:defRPr>
            </a:lvl1pPr>
          </a:lstStyle>
          <a:p>
            <a:pPr lvl="0"/>
            <a:r>
              <a:rPr lang="en-HR" dirty="0"/>
              <a:t>Titula predavača</a:t>
            </a:r>
          </a:p>
        </p:txBody>
      </p:sp>
      <p:sp>
        <p:nvSpPr>
          <p:cNvPr id="26" name="Text Placeholder 23">
            <a:extLst>
              <a:ext uri="{FF2B5EF4-FFF2-40B4-BE49-F238E27FC236}">
                <a16:creationId xmlns:a16="http://schemas.microsoft.com/office/drawing/2014/main" id="{92ED8C85-AE43-764E-8B31-9AD156F07B41}"/>
              </a:ext>
            </a:extLst>
          </p:cNvPr>
          <p:cNvSpPr>
            <a:spLocks noGrp="1"/>
          </p:cNvSpPr>
          <p:nvPr>
            <p:ph type="body" sz="quarter" idx="12" hasCustomPrompt="1"/>
          </p:nvPr>
        </p:nvSpPr>
        <p:spPr>
          <a:xfrm>
            <a:off x="838200" y="5707379"/>
            <a:ext cx="9829800" cy="307573"/>
          </a:xfrm>
          <a:prstGeom prst="rect">
            <a:avLst/>
          </a:prstGeom>
          <a:noFill/>
        </p:spPr>
        <p:txBody>
          <a:bodyPr>
            <a:normAutofit/>
          </a:bodyPr>
          <a:lstStyle>
            <a:lvl1pPr marL="0" indent="0">
              <a:buNone/>
              <a:defRPr sz="1600" b="0" i="0">
                <a:solidFill>
                  <a:schemeClr val="bg1"/>
                </a:solidFill>
                <a:latin typeface="Calibri Light" panose="020F0302020204030204" pitchFamily="34" charset="0"/>
                <a:cs typeface="Calibri Light" panose="020F0302020204030204" pitchFamily="34" charset="0"/>
              </a:defRPr>
            </a:lvl1pPr>
          </a:lstStyle>
          <a:p>
            <a:pPr lvl="0"/>
            <a:r>
              <a:rPr lang="en-HR" dirty="0"/>
              <a:t>Datum</a:t>
            </a:r>
          </a:p>
        </p:txBody>
      </p:sp>
      <p:pic>
        <p:nvPicPr>
          <p:cNvPr id="9" name="Picture 8">
            <a:extLst>
              <a:ext uri="{FF2B5EF4-FFF2-40B4-BE49-F238E27FC236}">
                <a16:creationId xmlns:a16="http://schemas.microsoft.com/office/drawing/2014/main" id="{537C9A7C-272B-774E-B498-5C9AC4DF3A5D}"/>
              </a:ext>
            </a:extLst>
          </p:cNvPr>
          <p:cNvPicPr>
            <a:picLocks noChangeAspect="1"/>
          </p:cNvPicPr>
          <p:nvPr userDrawn="1"/>
        </p:nvPicPr>
        <p:blipFill>
          <a:blip r:embed="rId3"/>
          <a:stretch>
            <a:fillRect/>
          </a:stretch>
        </p:blipFill>
        <p:spPr>
          <a:xfrm>
            <a:off x="838200" y="840680"/>
            <a:ext cx="2419044" cy="829672"/>
          </a:xfrm>
          <a:prstGeom prst="rect">
            <a:avLst/>
          </a:prstGeom>
        </p:spPr>
      </p:pic>
    </p:spTree>
    <p:extLst>
      <p:ext uri="{BB962C8B-B14F-4D97-AF65-F5344CB8AC3E}">
        <p14:creationId xmlns:p14="http://schemas.microsoft.com/office/powerpoint/2010/main" val="6749228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kcij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1084" y="610"/>
            <a:ext cx="12189831" cy="6856780"/>
          </a:xfrm>
          <a:prstGeom prst="rect">
            <a:avLst/>
          </a:prstGeom>
          <a:ln>
            <a:noFill/>
          </a:ln>
        </p:spPr>
      </p:pic>
      <p:sp>
        <p:nvSpPr>
          <p:cNvPr id="2" name="Title 1">
            <a:extLst>
              <a:ext uri="{FF2B5EF4-FFF2-40B4-BE49-F238E27FC236}">
                <a16:creationId xmlns:a16="http://schemas.microsoft.com/office/drawing/2014/main" id="{E1FB5AF8-69D3-5E44-A2C0-D91C53CEAC98}"/>
              </a:ext>
            </a:extLst>
          </p:cNvPr>
          <p:cNvSpPr>
            <a:spLocks noGrp="1"/>
          </p:cNvSpPr>
          <p:nvPr>
            <p:ph type="title" hasCustomPrompt="1"/>
          </p:nvPr>
        </p:nvSpPr>
        <p:spPr>
          <a:xfrm>
            <a:off x="831850" y="2205038"/>
            <a:ext cx="10515600" cy="2852737"/>
          </a:xfrm>
        </p:spPr>
        <p:txBody>
          <a:bodyPr anchor="b"/>
          <a:lstStyle>
            <a:lvl1pPr>
              <a:defRPr sz="4000" b="0" i="0">
                <a:solidFill>
                  <a:schemeClr val="bg1"/>
                </a:solidFill>
                <a:latin typeface="+mj-lt"/>
              </a:defRPr>
            </a:lvl1pPr>
          </a:lstStyle>
          <a:p>
            <a:r>
              <a:rPr lang="en-HR" dirty="0"/>
              <a:t>Naslov</a:t>
            </a:r>
            <a:r>
              <a:rPr lang="hr-HR" dirty="0"/>
              <a:t> poglavlja/sekcije</a:t>
            </a:r>
            <a:endParaRPr lang="en-HR" dirty="0"/>
          </a:p>
        </p:txBody>
      </p:sp>
      <p:sp>
        <p:nvSpPr>
          <p:cNvPr id="3" name="Text Placeholder 2">
            <a:extLst>
              <a:ext uri="{FF2B5EF4-FFF2-40B4-BE49-F238E27FC236}">
                <a16:creationId xmlns:a16="http://schemas.microsoft.com/office/drawing/2014/main" id="{3F1A34EE-02D1-4F49-9AEB-D65BEAA8DBBA}"/>
              </a:ext>
            </a:extLst>
          </p:cNvPr>
          <p:cNvSpPr>
            <a:spLocks noGrp="1"/>
          </p:cNvSpPr>
          <p:nvPr>
            <p:ph type="body" idx="1" hasCustomPrompt="1"/>
          </p:nvPr>
        </p:nvSpPr>
        <p:spPr>
          <a:xfrm>
            <a:off x="831850" y="5148262"/>
            <a:ext cx="10515600" cy="941388"/>
          </a:xfrm>
          <a:prstGeom prst="rect">
            <a:avLst/>
          </a:prstGeom>
          <a:noFill/>
        </p:spPr>
        <p:txBody>
          <a:bodyPr/>
          <a:lstStyle>
            <a:lvl1pPr marL="0" indent="0">
              <a:buNone/>
              <a:defRPr sz="2200" b="0" i="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HR" dirty="0"/>
              <a:t>Ovo je </a:t>
            </a:r>
            <a:r>
              <a:rPr lang="hr-HR" dirty="0"/>
              <a:t>naslovna stranica poglavlja/sekcije 					            </a:t>
            </a:r>
            <a:r>
              <a:rPr lang="en-GB" dirty="0"/>
              <a:t>k</a:t>
            </a:r>
            <a:r>
              <a:rPr lang="en-HR" dirty="0"/>
              <a:t>oja ima svoj naslov </a:t>
            </a:r>
            <a:r>
              <a:rPr lang="en-GB" dirty="0" err="1"/>
              <a:t>i</a:t>
            </a:r>
            <a:r>
              <a:rPr lang="en-HR" dirty="0"/>
              <a:t> podnaslov</a:t>
            </a:r>
            <a:r>
              <a:rPr lang="hr-HR" dirty="0"/>
              <a:t>.</a:t>
            </a:r>
            <a:endParaRPr lang="en-HR" dirty="0"/>
          </a:p>
        </p:txBody>
      </p:sp>
      <p:pic>
        <p:nvPicPr>
          <p:cNvPr id="4" name="Picture 3">
            <a:extLst>
              <a:ext uri="{FF2B5EF4-FFF2-40B4-BE49-F238E27FC236}">
                <a16:creationId xmlns:a16="http://schemas.microsoft.com/office/drawing/2014/main" id="{9A4594A0-0605-234F-B95C-D7D3E893257F}"/>
              </a:ext>
            </a:extLst>
          </p:cNvPr>
          <p:cNvPicPr>
            <a:picLocks noChangeAspect="1"/>
          </p:cNvPicPr>
          <p:nvPr userDrawn="1"/>
        </p:nvPicPr>
        <p:blipFill>
          <a:blip r:embed="rId3"/>
          <a:stretch>
            <a:fillRect/>
          </a:stretch>
        </p:blipFill>
        <p:spPr>
          <a:xfrm>
            <a:off x="838200" y="840680"/>
            <a:ext cx="2419044" cy="829672"/>
          </a:xfrm>
          <a:prstGeom prst="rect">
            <a:avLst/>
          </a:prstGeom>
        </p:spPr>
      </p:pic>
    </p:spTree>
    <p:extLst>
      <p:ext uri="{BB962C8B-B14F-4D97-AF65-F5344CB8AC3E}">
        <p14:creationId xmlns:p14="http://schemas.microsoft.com/office/powerpoint/2010/main" val="16544130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ekcij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1084" y="609"/>
            <a:ext cx="12189831" cy="6856780"/>
          </a:xfrm>
          <a:prstGeom prst="rect">
            <a:avLst/>
          </a:prstGeom>
          <a:ln>
            <a:noFill/>
          </a:ln>
        </p:spPr>
      </p:pic>
      <p:sp>
        <p:nvSpPr>
          <p:cNvPr id="6" name="Title 1">
            <a:extLst>
              <a:ext uri="{FF2B5EF4-FFF2-40B4-BE49-F238E27FC236}">
                <a16:creationId xmlns:a16="http://schemas.microsoft.com/office/drawing/2014/main" id="{8D2AAE75-DAEB-E240-894C-251352692A05}"/>
              </a:ext>
            </a:extLst>
          </p:cNvPr>
          <p:cNvSpPr>
            <a:spLocks noGrp="1"/>
          </p:cNvSpPr>
          <p:nvPr>
            <p:ph type="title" hasCustomPrompt="1"/>
          </p:nvPr>
        </p:nvSpPr>
        <p:spPr>
          <a:xfrm>
            <a:off x="831850" y="2205038"/>
            <a:ext cx="10515600" cy="2852737"/>
          </a:xfrm>
        </p:spPr>
        <p:txBody>
          <a:bodyPr anchor="b"/>
          <a:lstStyle>
            <a:lvl1pPr>
              <a:defRPr sz="4000" b="0" i="0">
                <a:solidFill>
                  <a:schemeClr val="bg1"/>
                </a:solidFill>
                <a:latin typeface="+mj-lt"/>
                <a:cs typeface="Calibri" panose="020F0502020204030204" pitchFamily="34" charset="0"/>
              </a:defRPr>
            </a:lvl1pPr>
          </a:lstStyle>
          <a:p>
            <a:r>
              <a:rPr lang="en-HR" dirty="0"/>
              <a:t>Naslov</a:t>
            </a:r>
            <a:r>
              <a:rPr lang="hr-HR" dirty="0"/>
              <a:t> poglavlja/sekcije</a:t>
            </a:r>
            <a:endParaRPr lang="en-HR" dirty="0"/>
          </a:p>
        </p:txBody>
      </p:sp>
      <p:sp>
        <p:nvSpPr>
          <p:cNvPr id="7" name="Text Placeholder 2">
            <a:extLst>
              <a:ext uri="{FF2B5EF4-FFF2-40B4-BE49-F238E27FC236}">
                <a16:creationId xmlns:a16="http://schemas.microsoft.com/office/drawing/2014/main" id="{E96849C1-5290-0F48-B266-4F0F85931F3C}"/>
              </a:ext>
            </a:extLst>
          </p:cNvPr>
          <p:cNvSpPr>
            <a:spLocks noGrp="1"/>
          </p:cNvSpPr>
          <p:nvPr>
            <p:ph type="body" idx="1" hasCustomPrompt="1"/>
          </p:nvPr>
        </p:nvSpPr>
        <p:spPr>
          <a:xfrm>
            <a:off x="831850" y="5148262"/>
            <a:ext cx="10515600" cy="941388"/>
          </a:xfrm>
          <a:prstGeom prst="rect">
            <a:avLst/>
          </a:prstGeom>
          <a:noFill/>
        </p:spPr>
        <p:txBody>
          <a:bodyPr/>
          <a:lstStyle>
            <a:lvl1pPr marL="0" indent="0">
              <a:buNone/>
              <a:defRPr sz="2200" b="0" i="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HR" dirty="0"/>
              <a:t>Ovo je </a:t>
            </a:r>
            <a:r>
              <a:rPr lang="hr-HR" dirty="0"/>
              <a:t>naslovna stranica poglavlja/sekcije 					            </a:t>
            </a:r>
            <a:r>
              <a:rPr lang="en-HR" dirty="0"/>
              <a:t>koja ima svoj naslov </a:t>
            </a:r>
            <a:r>
              <a:rPr lang="en-GB" dirty="0" err="1"/>
              <a:t>i</a:t>
            </a:r>
            <a:r>
              <a:rPr lang="en-HR" dirty="0"/>
              <a:t> podnaslov</a:t>
            </a:r>
            <a:r>
              <a:rPr lang="hr-HR" dirty="0"/>
              <a:t>.</a:t>
            </a:r>
            <a:endParaRPr lang="en-HR" dirty="0"/>
          </a:p>
        </p:txBody>
      </p:sp>
      <p:pic>
        <p:nvPicPr>
          <p:cNvPr id="8" name="Picture 7">
            <a:extLst>
              <a:ext uri="{FF2B5EF4-FFF2-40B4-BE49-F238E27FC236}">
                <a16:creationId xmlns:a16="http://schemas.microsoft.com/office/drawing/2014/main" id="{9D4C96F4-AE54-D843-AC5B-C6732704EF58}"/>
              </a:ext>
            </a:extLst>
          </p:cNvPr>
          <p:cNvPicPr>
            <a:picLocks noChangeAspect="1"/>
          </p:cNvPicPr>
          <p:nvPr userDrawn="1"/>
        </p:nvPicPr>
        <p:blipFill>
          <a:blip r:embed="rId3"/>
          <a:stretch>
            <a:fillRect/>
          </a:stretch>
        </p:blipFill>
        <p:spPr>
          <a:xfrm>
            <a:off x="838200" y="840680"/>
            <a:ext cx="2419044" cy="829672"/>
          </a:xfrm>
          <a:prstGeom prst="rect">
            <a:avLst/>
          </a:prstGeom>
        </p:spPr>
      </p:pic>
    </p:spTree>
    <p:extLst>
      <p:ext uri="{BB962C8B-B14F-4D97-AF65-F5344CB8AC3E}">
        <p14:creationId xmlns:p14="http://schemas.microsoft.com/office/powerpoint/2010/main" val="6539872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Sekcij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0"/>
            <a:ext cx="12191999" cy="3492499"/>
          </a:xfrm>
          <a:prstGeom prst="rect">
            <a:avLst/>
          </a:prstGeom>
          <a:ln>
            <a:noFill/>
          </a:ln>
        </p:spPr>
      </p:pic>
      <p:sp>
        <p:nvSpPr>
          <p:cNvPr id="6" name="Title 1">
            <a:extLst>
              <a:ext uri="{FF2B5EF4-FFF2-40B4-BE49-F238E27FC236}">
                <a16:creationId xmlns:a16="http://schemas.microsoft.com/office/drawing/2014/main" id="{1A30A9DD-1E75-D741-90A6-C195016A6FFB}"/>
              </a:ext>
            </a:extLst>
          </p:cNvPr>
          <p:cNvSpPr>
            <a:spLocks noGrp="1"/>
          </p:cNvSpPr>
          <p:nvPr>
            <p:ph type="title" hasCustomPrompt="1"/>
          </p:nvPr>
        </p:nvSpPr>
        <p:spPr>
          <a:xfrm>
            <a:off x="831850" y="2205038"/>
            <a:ext cx="10515600" cy="2852737"/>
          </a:xfrm>
        </p:spPr>
        <p:txBody>
          <a:bodyPr anchor="b"/>
          <a:lstStyle>
            <a:lvl1pPr>
              <a:defRPr sz="4000" b="0" i="0">
                <a:solidFill>
                  <a:srgbClr val="464646"/>
                </a:solidFill>
                <a:latin typeface="Calibri Light" panose="020F0302020204030204" pitchFamily="34" charset="0"/>
                <a:cs typeface="Calibri Light" panose="020F0302020204030204" pitchFamily="34" charset="0"/>
              </a:defRPr>
            </a:lvl1pPr>
          </a:lstStyle>
          <a:p>
            <a:r>
              <a:rPr lang="en-HR" dirty="0"/>
              <a:t>Naslov</a:t>
            </a:r>
            <a:r>
              <a:rPr lang="hr-HR" dirty="0"/>
              <a:t> poglavlja/sekcije</a:t>
            </a:r>
            <a:endParaRPr lang="en-HR" dirty="0"/>
          </a:p>
        </p:txBody>
      </p:sp>
      <p:sp>
        <p:nvSpPr>
          <p:cNvPr id="7" name="Text Placeholder 2">
            <a:extLst>
              <a:ext uri="{FF2B5EF4-FFF2-40B4-BE49-F238E27FC236}">
                <a16:creationId xmlns:a16="http://schemas.microsoft.com/office/drawing/2014/main" id="{8A15C55C-663A-FE43-B5B1-ED1BB1C1278F}"/>
              </a:ext>
            </a:extLst>
          </p:cNvPr>
          <p:cNvSpPr>
            <a:spLocks noGrp="1"/>
          </p:cNvSpPr>
          <p:nvPr>
            <p:ph type="body" idx="1" hasCustomPrompt="1"/>
          </p:nvPr>
        </p:nvSpPr>
        <p:spPr>
          <a:xfrm>
            <a:off x="831850" y="5148262"/>
            <a:ext cx="10515600" cy="941388"/>
          </a:xfrm>
          <a:prstGeom prst="rect">
            <a:avLst/>
          </a:prstGeom>
          <a:noFill/>
        </p:spPr>
        <p:txBody>
          <a:bodyPr/>
          <a:lstStyle>
            <a:lvl1pPr marL="0" indent="0">
              <a:buNone/>
              <a:defRPr sz="2200" b="0" i="0">
                <a:solidFill>
                  <a:srgbClr val="464646"/>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HR" dirty="0"/>
              <a:t>Ovo je </a:t>
            </a:r>
            <a:r>
              <a:rPr lang="hr-HR" dirty="0"/>
              <a:t>naslovna stranica poglavlja/sekcije 				                                               </a:t>
            </a:r>
            <a:r>
              <a:rPr lang="en-HR" dirty="0"/>
              <a:t>koja ima svoj naslov </a:t>
            </a:r>
            <a:r>
              <a:rPr lang="en-GB" dirty="0" err="1"/>
              <a:t>i</a:t>
            </a:r>
            <a:r>
              <a:rPr lang="en-HR" dirty="0"/>
              <a:t> podnaslov</a:t>
            </a:r>
            <a:r>
              <a:rPr lang="hr-HR" dirty="0"/>
              <a:t>.</a:t>
            </a:r>
            <a:endParaRPr lang="en-HR" dirty="0"/>
          </a:p>
        </p:txBody>
      </p:sp>
      <p:pic>
        <p:nvPicPr>
          <p:cNvPr id="9" name="Picture 8">
            <a:extLst>
              <a:ext uri="{FF2B5EF4-FFF2-40B4-BE49-F238E27FC236}">
                <a16:creationId xmlns:a16="http://schemas.microsoft.com/office/drawing/2014/main" id="{6C259D4B-0510-E04D-8FE8-70850E83741B}"/>
              </a:ext>
            </a:extLst>
          </p:cNvPr>
          <p:cNvPicPr>
            <a:picLocks noChangeAspect="1"/>
          </p:cNvPicPr>
          <p:nvPr userDrawn="1"/>
        </p:nvPicPr>
        <p:blipFill>
          <a:blip r:embed="rId3"/>
          <a:stretch>
            <a:fillRect/>
          </a:stretch>
        </p:blipFill>
        <p:spPr>
          <a:xfrm>
            <a:off x="599662" y="337337"/>
            <a:ext cx="1719470" cy="589736"/>
          </a:xfrm>
          <a:prstGeom prst="rect">
            <a:avLst/>
          </a:prstGeom>
        </p:spPr>
      </p:pic>
    </p:spTree>
    <p:extLst>
      <p:ext uri="{BB962C8B-B14F-4D97-AF65-F5344CB8AC3E}">
        <p14:creationId xmlns:p14="http://schemas.microsoft.com/office/powerpoint/2010/main" val="5499909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slik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
            <a:ext cx="12192000" cy="5727034"/>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sliku</a:t>
            </a:r>
            <a:endParaRPr lang="en-US" noProof="0" dirty="0"/>
          </a:p>
        </p:txBody>
      </p:sp>
      <p:pic>
        <p:nvPicPr>
          <p:cNvPr id="10" name="Picture 9">
            <a:extLst>
              <a:ext uri="{FF2B5EF4-FFF2-40B4-BE49-F238E27FC236}">
                <a16:creationId xmlns:a16="http://schemas.microsoft.com/office/drawing/2014/main" id="{AA3AB156-AAF8-104F-A8CD-4327F15A0417}"/>
              </a:ext>
            </a:extLst>
          </p:cNvPr>
          <p:cNvPicPr>
            <a:picLocks noChangeAspect="1"/>
          </p:cNvPicPr>
          <p:nvPr userDrawn="1"/>
        </p:nvPicPr>
        <p:blipFill>
          <a:blip r:embed="rId2"/>
          <a:srcRect/>
          <a:stretch/>
        </p:blipFill>
        <p:spPr>
          <a:xfrm rot="10800000">
            <a:off x="0" y="3365501"/>
            <a:ext cx="12191999" cy="3492499"/>
          </a:xfrm>
          <a:prstGeom prst="rect">
            <a:avLst/>
          </a:prstGeom>
          <a:ln>
            <a:noFill/>
          </a:ln>
        </p:spPr>
      </p:pic>
      <p:sp>
        <p:nvSpPr>
          <p:cNvPr id="6" name="Text Placeholder 2"/>
          <p:cNvSpPr>
            <a:spLocks noGrp="1"/>
          </p:cNvSpPr>
          <p:nvPr>
            <p:ph type="body" sz="quarter" idx="11" hasCustomPrompt="1"/>
          </p:nvPr>
        </p:nvSpPr>
        <p:spPr bwMode="auto">
          <a:xfrm>
            <a:off x="4236097" y="5920824"/>
            <a:ext cx="5613755" cy="600357"/>
          </a:xfrm>
          <a:prstGeom prst="rect">
            <a:avLst/>
          </a:prstGeom>
          <a:noFill/>
        </p:spPr>
        <p:txBody>
          <a:bodyPr wrap="square" lIns="182880" tIns="91440" rIns="182880" bIns="91440" numCol="1" anchor="t" anchorCtr="0" compatLnSpc="1">
            <a:prstTxWarp prst="textNoShape">
              <a:avLst/>
            </a:prstTxWarp>
            <a:spAutoFit/>
          </a:bodyPr>
          <a:lstStyle>
            <a:lvl1pPr marL="0" indent="0" algn="l">
              <a:lnSpc>
                <a:spcPts val="3867"/>
              </a:lnSpc>
              <a:spcBef>
                <a:spcPts val="0"/>
              </a:spcBef>
              <a:buNone/>
              <a:defRPr sz="1200" b="0" i="0">
                <a:solidFill>
                  <a:schemeClr val="bg1"/>
                </a:solidFill>
                <a:latin typeface="Calibri Light" panose="020F0302020204030204" pitchFamily="34" charset="0"/>
                <a:cs typeface="Calibri Light" panose="020F0302020204030204" pitchFamily="34" charset="0"/>
              </a:defRPr>
            </a:lvl1pPr>
          </a:lstStyle>
          <a:p>
            <a:pPr lvl="0"/>
            <a:r>
              <a:rPr lang="en-US" dirty="0" err="1"/>
              <a:t>Opis</a:t>
            </a:r>
            <a:r>
              <a:rPr lang="en-US" dirty="0"/>
              <a:t> </a:t>
            </a:r>
            <a:r>
              <a:rPr lang="en-US" dirty="0" err="1"/>
              <a:t>slike</a:t>
            </a:r>
            <a:endParaRPr lang="en-US" dirty="0"/>
          </a:p>
        </p:txBody>
      </p:sp>
      <p:pic>
        <p:nvPicPr>
          <p:cNvPr id="7" name="Picture 6" descr="Shape&#10;&#10;Description automatically generated with medium confidence">
            <a:extLst>
              <a:ext uri="{FF2B5EF4-FFF2-40B4-BE49-F238E27FC236}">
                <a16:creationId xmlns:a16="http://schemas.microsoft.com/office/drawing/2014/main" id="{864C3BEC-CFFC-D445-A523-1D554173DD61}"/>
              </a:ext>
            </a:extLst>
          </p:cNvPr>
          <p:cNvPicPr>
            <a:picLocks noChangeAspect="1"/>
          </p:cNvPicPr>
          <p:nvPr userDrawn="1"/>
        </p:nvPicPr>
        <p:blipFill>
          <a:blip r:embed="rId3"/>
          <a:stretch>
            <a:fillRect/>
          </a:stretch>
        </p:blipFill>
        <p:spPr>
          <a:xfrm>
            <a:off x="0" y="-2"/>
            <a:ext cx="12192000" cy="1752600"/>
          </a:xfrm>
          <a:prstGeom prst="rect">
            <a:avLst/>
          </a:prstGeom>
        </p:spPr>
      </p:pic>
      <p:pic>
        <p:nvPicPr>
          <p:cNvPr id="8" name="Picture 7">
            <a:extLst>
              <a:ext uri="{FF2B5EF4-FFF2-40B4-BE49-F238E27FC236}">
                <a16:creationId xmlns:a16="http://schemas.microsoft.com/office/drawing/2014/main" id="{13369A98-3881-D347-AC13-D1194886128F}"/>
              </a:ext>
            </a:extLst>
          </p:cNvPr>
          <p:cNvPicPr>
            <a:picLocks noChangeAspect="1"/>
          </p:cNvPicPr>
          <p:nvPr userDrawn="1"/>
        </p:nvPicPr>
        <p:blipFill>
          <a:blip r:embed="rId4"/>
          <a:stretch>
            <a:fillRect/>
          </a:stretch>
        </p:blipFill>
        <p:spPr>
          <a:xfrm>
            <a:off x="10054628" y="5959628"/>
            <a:ext cx="1750438" cy="600357"/>
          </a:xfrm>
          <a:prstGeom prst="rect">
            <a:avLst/>
          </a:prstGeom>
        </p:spPr>
      </p:pic>
    </p:spTree>
    <p:extLst>
      <p:ext uri="{BB962C8B-B14F-4D97-AF65-F5344CB8AC3E}">
        <p14:creationId xmlns:p14="http://schemas.microsoft.com/office/powerpoint/2010/main" val="30437091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naslov-buletti">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2773410B-9BBF-3F48-9A64-B2160C02359B}"/>
              </a:ext>
            </a:extLst>
          </p:cNvPr>
          <p:cNvSpPr>
            <a:spLocks noGrp="1"/>
          </p:cNvSpPr>
          <p:nvPr>
            <p:ph type="body" sz="quarter" idx="10" hasCustomPrompt="1"/>
          </p:nvPr>
        </p:nvSpPr>
        <p:spPr>
          <a:xfrm>
            <a:off x="475864" y="2308165"/>
            <a:ext cx="11011569" cy="3202298"/>
          </a:xfrm>
          <a:prstGeom prst="rect">
            <a:avLst/>
          </a:prstGeom>
        </p:spPr>
        <p:txBody>
          <a:bodyPr lIns="0" tIns="45710" rIns="0" bIns="45710">
            <a:noAutofit/>
          </a:bodyPr>
          <a:lstStyle>
            <a:lvl1pPr marL="174625" indent="-117475">
              <a:lnSpc>
                <a:spcPct val="95000"/>
              </a:lnSpc>
              <a:spcBef>
                <a:spcPts val="1110"/>
              </a:spcBef>
              <a:buClr>
                <a:srgbClr val="C00000"/>
              </a:buClr>
              <a:buSzPct val="60000"/>
              <a:buFont typeface="Wingdings" pitchFamily="2" charset="2"/>
              <a:buChar char="§"/>
              <a:defRPr sz="1800" b="0" i="0">
                <a:solidFill>
                  <a:srgbClr val="39454F"/>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rgbClr val="C00000"/>
              </a:buClr>
              <a:buSzPct val="60000"/>
              <a:buFont typeface="Wingdings" pitchFamily="2" charset="2"/>
              <a:buChar char="§"/>
              <a:defRPr sz="1600" b="0" i="0">
                <a:solidFill>
                  <a:srgbClr val="39454F"/>
                </a:solidFill>
                <a:latin typeface="Calibri Light" panose="020F0302020204030204" pitchFamily="34" charset="0"/>
                <a:cs typeface="Calibri Light" panose="020F0302020204030204" pitchFamily="34" charset="0"/>
              </a:defRPr>
            </a:lvl2pPr>
            <a:lvl3pPr marL="403225" indent="-114300">
              <a:buClr>
                <a:srgbClr val="C00000"/>
              </a:buClr>
              <a:buSzPct val="60000"/>
              <a:buFont typeface="Wingdings" pitchFamily="2" charset="2"/>
              <a:buChar char="§"/>
              <a:defRPr sz="1400" b="0" i="0">
                <a:solidFill>
                  <a:srgbClr val="39454F"/>
                </a:solidFill>
                <a:latin typeface="Calibri Light" panose="020F0302020204030204" pitchFamily="34" charset="0"/>
                <a:cs typeface="Calibri Light" panose="020F0302020204030204" pitchFamily="34" charset="0"/>
              </a:defRPr>
            </a:lvl3pPr>
            <a:lvl4pPr marL="517525" indent="-114300">
              <a:buClr>
                <a:srgbClr val="C00000"/>
              </a:buClr>
              <a:buSzPct val="60000"/>
              <a:buFont typeface="Wingdings" pitchFamily="2" charset="2"/>
              <a:buChar char="§"/>
              <a:defRPr sz="1200" b="0" i="0">
                <a:solidFill>
                  <a:srgbClr val="39454F"/>
                </a:solidFill>
                <a:latin typeface="Calibri Light" panose="020F0302020204030204" pitchFamily="34" charset="0"/>
                <a:cs typeface="Calibri Light" panose="020F0302020204030204" pitchFamily="34" charset="0"/>
              </a:defRPr>
            </a:lvl4pPr>
            <a:lvl5pPr marL="631825" indent="-114300">
              <a:buClr>
                <a:srgbClr val="C00000"/>
              </a:buClr>
              <a:buSzPct val="60000"/>
              <a:buFont typeface="Wingdings" pitchFamily="2" charset="2"/>
              <a:buChar char="§"/>
              <a:defRPr sz="1050" b="0" i="0">
                <a:solidFill>
                  <a:srgbClr val="39454F"/>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rgbClr val="39454F"/>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pic>
        <p:nvPicPr>
          <p:cNvPr id="7" name="Picture 6">
            <a:extLst>
              <a:ext uri="{FF2B5EF4-FFF2-40B4-BE49-F238E27FC236}">
                <a16:creationId xmlns:a16="http://schemas.microsoft.com/office/drawing/2014/main" id="{8F3CD69E-493A-C34D-B830-CE2ACD522EEA}"/>
              </a:ext>
            </a:extLst>
          </p:cNvPr>
          <p:cNvPicPr>
            <a:picLocks noChangeAspect="1"/>
          </p:cNvPicPr>
          <p:nvPr userDrawn="1"/>
        </p:nvPicPr>
        <p:blipFill>
          <a:blip r:embed="rId2"/>
          <a:srcRect/>
          <a:stretch/>
        </p:blipFill>
        <p:spPr>
          <a:xfrm rot="10800000" flipH="1">
            <a:off x="1" y="3365500"/>
            <a:ext cx="12192000" cy="3492499"/>
          </a:xfrm>
          <a:prstGeom prst="rect">
            <a:avLst/>
          </a:prstGeom>
          <a:ln>
            <a:noFill/>
          </a:ln>
        </p:spPr>
      </p:pic>
      <p:sp>
        <p:nvSpPr>
          <p:cNvPr id="24" name="Text Placeholder 23">
            <a:extLst>
              <a:ext uri="{FF2B5EF4-FFF2-40B4-BE49-F238E27FC236}">
                <a16:creationId xmlns:a16="http://schemas.microsoft.com/office/drawing/2014/main" id="{0D28D542-4DC3-904F-A40F-0976100BEEB6}"/>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3EBFB07D-586C-0443-AC17-DC85FADF1915}"/>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2840552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naslov-buletti 2 stupc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10D2FF-55BD-8447-9DA0-3E61901DBC83}"/>
              </a:ext>
            </a:extLst>
          </p:cNvPr>
          <p:cNvPicPr>
            <a:picLocks noChangeAspect="1"/>
          </p:cNvPicPr>
          <p:nvPr userDrawn="1"/>
        </p:nvPicPr>
        <p:blipFill>
          <a:blip r:embed="rId2"/>
          <a:srcRect/>
          <a:stretch/>
        </p:blipFill>
        <p:spPr>
          <a:xfrm>
            <a:off x="0" y="0"/>
            <a:ext cx="12191999" cy="3492499"/>
          </a:xfrm>
          <a:prstGeom prst="rect">
            <a:avLst/>
          </a:prstGeom>
          <a:ln>
            <a:noFill/>
          </a:ln>
        </p:spPr>
      </p:pic>
      <p:sp>
        <p:nvSpPr>
          <p:cNvPr id="11" name="Text Placeholder 3">
            <a:extLst>
              <a:ext uri="{FF2B5EF4-FFF2-40B4-BE49-F238E27FC236}">
                <a16:creationId xmlns:a16="http://schemas.microsoft.com/office/drawing/2014/main" id="{2773410B-9BBF-3F48-9A64-B2160C02359B}"/>
              </a:ext>
            </a:extLst>
          </p:cNvPr>
          <p:cNvSpPr>
            <a:spLocks noGrp="1"/>
          </p:cNvSpPr>
          <p:nvPr>
            <p:ph type="body" sz="quarter" idx="10" hasCustomPrompt="1"/>
          </p:nvPr>
        </p:nvSpPr>
        <p:spPr>
          <a:xfrm>
            <a:off x="475865" y="3170362"/>
            <a:ext cx="5353334" cy="3262522"/>
          </a:xfrm>
          <a:prstGeom prst="rect">
            <a:avLst/>
          </a:prstGeom>
        </p:spPr>
        <p:txBody>
          <a:bodyPr lIns="0" tIns="45710" rIns="0" bIns="45710">
            <a:noAutofit/>
          </a:bodyPr>
          <a:lstStyle>
            <a:lvl1pPr marL="174625" indent="-117475">
              <a:lnSpc>
                <a:spcPct val="95000"/>
              </a:lnSpc>
              <a:spcBef>
                <a:spcPts val="1110"/>
              </a:spcBef>
              <a:buClr>
                <a:srgbClr val="C00000"/>
              </a:buClr>
              <a:buSzPct val="60000"/>
              <a:buFont typeface="Wingdings" pitchFamily="2" charset="2"/>
              <a:buChar char="§"/>
              <a:defRPr sz="1800" b="0" i="0">
                <a:solidFill>
                  <a:srgbClr val="464646"/>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rgbClr val="C00000"/>
              </a:buClr>
              <a:buSzPct val="60000"/>
              <a:buFont typeface="Wingdings" pitchFamily="2" charset="2"/>
              <a:buChar char="§"/>
              <a:defRPr sz="1600" b="0" i="0">
                <a:solidFill>
                  <a:srgbClr val="464646"/>
                </a:solidFill>
                <a:latin typeface="Calibri Light" panose="020F0302020204030204" pitchFamily="34" charset="0"/>
                <a:cs typeface="Calibri Light" panose="020F0302020204030204" pitchFamily="34" charset="0"/>
              </a:defRPr>
            </a:lvl2pPr>
            <a:lvl3pPr marL="403225" indent="-114300">
              <a:buClr>
                <a:srgbClr val="C00000"/>
              </a:buClr>
              <a:buSzPct val="60000"/>
              <a:buFont typeface="Wingdings" pitchFamily="2" charset="2"/>
              <a:buChar char="§"/>
              <a:defRPr sz="1400" b="0" i="0">
                <a:solidFill>
                  <a:srgbClr val="464646"/>
                </a:solidFill>
                <a:latin typeface="Calibri Light" panose="020F0302020204030204" pitchFamily="34" charset="0"/>
                <a:cs typeface="Calibri Light" panose="020F0302020204030204" pitchFamily="34" charset="0"/>
              </a:defRPr>
            </a:lvl3pPr>
            <a:lvl4pPr marL="517525" indent="-114300">
              <a:buClr>
                <a:srgbClr val="C00000"/>
              </a:buClr>
              <a:buSzPct val="60000"/>
              <a:buFont typeface="Wingdings" pitchFamily="2" charset="2"/>
              <a:buChar char="§"/>
              <a:defRPr sz="1200" b="0" i="0">
                <a:solidFill>
                  <a:srgbClr val="464646"/>
                </a:solidFill>
                <a:latin typeface="Calibri Light" panose="020F0302020204030204" pitchFamily="34" charset="0"/>
                <a:cs typeface="Calibri Light" panose="020F0302020204030204" pitchFamily="34" charset="0"/>
              </a:defRPr>
            </a:lvl4pPr>
            <a:lvl5pPr marL="631825" indent="-114300">
              <a:buClr>
                <a:srgbClr val="C00000"/>
              </a:buClr>
              <a:buSzPct val="60000"/>
              <a:buFont typeface="Wingdings" pitchFamily="2" charset="2"/>
              <a:buChar char="§"/>
              <a:defRPr sz="1050" b="0" i="0">
                <a:solidFill>
                  <a:srgbClr val="464646"/>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2" name="Text Placeholder 3">
            <a:extLst>
              <a:ext uri="{FF2B5EF4-FFF2-40B4-BE49-F238E27FC236}">
                <a16:creationId xmlns:a16="http://schemas.microsoft.com/office/drawing/2014/main" id="{1D5E591D-8A77-5241-8832-7813A2FBE324}"/>
              </a:ext>
            </a:extLst>
          </p:cNvPr>
          <p:cNvSpPr>
            <a:spLocks noGrp="1"/>
          </p:cNvSpPr>
          <p:nvPr>
            <p:ph type="body" sz="quarter" idx="11" hasCustomPrompt="1"/>
          </p:nvPr>
        </p:nvSpPr>
        <p:spPr>
          <a:xfrm>
            <a:off x="6134100" y="3170362"/>
            <a:ext cx="5353334" cy="3262522"/>
          </a:xfrm>
          <a:prstGeom prst="rect">
            <a:avLst/>
          </a:prstGeom>
        </p:spPr>
        <p:txBody>
          <a:bodyPr lIns="0" tIns="45710" rIns="0" bIns="45710">
            <a:noAutofit/>
          </a:bodyPr>
          <a:lstStyle>
            <a:lvl1pPr marL="174625" indent="-117475">
              <a:lnSpc>
                <a:spcPct val="95000"/>
              </a:lnSpc>
              <a:spcBef>
                <a:spcPts val="1110"/>
              </a:spcBef>
              <a:buClr>
                <a:srgbClr val="C00000"/>
              </a:buClr>
              <a:buSzPct val="60000"/>
              <a:buFont typeface="Wingdings" pitchFamily="2" charset="2"/>
              <a:buChar char="§"/>
              <a:defRPr sz="1800" b="0" i="0" baseline="0">
                <a:solidFill>
                  <a:srgbClr val="464646"/>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rgbClr val="C00000"/>
              </a:buClr>
              <a:buSzPct val="60000"/>
              <a:buFont typeface="Wingdings" pitchFamily="2" charset="2"/>
              <a:buChar char="§"/>
              <a:defRPr sz="1600" b="0" i="0">
                <a:solidFill>
                  <a:srgbClr val="464646"/>
                </a:solidFill>
                <a:latin typeface="Calibri Light" panose="020F0302020204030204" pitchFamily="34" charset="0"/>
                <a:cs typeface="Calibri Light" panose="020F0302020204030204" pitchFamily="34" charset="0"/>
              </a:defRPr>
            </a:lvl2pPr>
            <a:lvl3pPr marL="403225" indent="-114300">
              <a:buClr>
                <a:srgbClr val="C00000"/>
              </a:buClr>
              <a:buSzPct val="60000"/>
              <a:buFont typeface="Wingdings" pitchFamily="2" charset="2"/>
              <a:buChar char="§"/>
              <a:defRPr sz="1400" b="0" i="0">
                <a:solidFill>
                  <a:srgbClr val="464646"/>
                </a:solidFill>
                <a:latin typeface="Calibri Light" panose="020F0302020204030204" pitchFamily="34" charset="0"/>
                <a:cs typeface="Calibri Light" panose="020F0302020204030204" pitchFamily="34" charset="0"/>
              </a:defRPr>
            </a:lvl3pPr>
            <a:lvl4pPr marL="517525" indent="-114300">
              <a:buClr>
                <a:srgbClr val="C00000"/>
              </a:buClr>
              <a:buSzPct val="60000"/>
              <a:buFont typeface="Wingdings" pitchFamily="2" charset="2"/>
              <a:buChar char="§"/>
              <a:defRPr sz="1200" b="0" i="0">
                <a:solidFill>
                  <a:srgbClr val="464646"/>
                </a:solidFill>
                <a:latin typeface="Calibri Light" panose="020F0302020204030204" pitchFamily="34" charset="0"/>
                <a:cs typeface="Calibri Light" panose="020F0302020204030204" pitchFamily="34" charset="0"/>
              </a:defRPr>
            </a:lvl4pPr>
            <a:lvl5pPr marL="631825" indent="-114300">
              <a:buClr>
                <a:srgbClr val="C00000"/>
              </a:buClr>
              <a:buSzPct val="60000"/>
              <a:buFont typeface="Wingdings" pitchFamily="2" charset="2"/>
              <a:buChar char="§"/>
              <a:defRPr sz="1050" b="0" i="0">
                <a:solidFill>
                  <a:srgbClr val="464646"/>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5" y="1361992"/>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000" b="0" i="0">
                <a:solidFill>
                  <a:srgbClr val="464646"/>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5" name="Text Placeholder 23">
            <a:extLst>
              <a:ext uri="{FF2B5EF4-FFF2-40B4-BE49-F238E27FC236}">
                <a16:creationId xmlns:a16="http://schemas.microsoft.com/office/drawing/2014/main" id="{2394EF42-852D-AE46-B372-AD6413E5B758}"/>
              </a:ext>
            </a:extLst>
          </p:cNvPr>
          <p:cNvSpPr>
            <a:spLocks noGrp="1"/>
          </p:cNvSpPr>
          <p:nvPr>
            <p:ph type="body" sz="quarter" idx="13" hasCustomPrompt="1"/>
          </p:nvPr>
        </p:nvSpPr>
        <p:spPr>
          <a:xfrm>
            <a:off x="476251" y="2492125"/>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0" name="Picture 9">
            <a:extLst>
              <a:ext uri="{FF2B5EF4-FFF2-40B4-BE49-F238E27FC236}">
                <a16:creationId xmlns:a16="http://schemas.microsoft.com/office/drawing/2014/main" id="{3A85CBD6-6C71-E840-8F3E-18F42773785F}"/>
              </a:ext>
            </a:extLst>
          </p:cNvPr>
          <p:cNvPicPr>
            <a:picLocks noChangeAspect="1"/>
          </p:cNvPicPr>
          <p:nvPr userDrawn="1"/>
        </p:nvPicPr>
        <p:blipFill>
          <a:blip r:embed="rId3"/>
          <a:stretch>
            <a:fillRect/>
          </a:stretch>
        </p:blipFill>
        <p:spPr>
          <a:xfrm>
            <a:off x="599662" y="337337"/>
            <a:ext cx="1719470" cy="589736"/>
          </a:xfrm>
          <a:prstGeom prst="rect">
            <a:avLst/>
          </a:prstGeom>
        </p:spPr>
      </p:pic>
    </p:spTree>
    <p:extLst>
      <p:ext uri="{BB962C8B-B14F-4D97-AF65-F5344CB8AC3E}">
        <p14:creationId xmlns:p14="http://schemas.microsoft.com/office/powerpoint/2010/main" val="198711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aslov i buletti lijevo-slika des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C3E70B-40F7-0041-8196-F4CA1CCD357A}"/>
              </a:ext>
            </a:extLst>
          </p:cNvPr>
          <p:cNvPicPr>
            <a:picLocks noChangeAspect="1"/>
          </p:cNvPicPr>
          <p:nvPr userDrawn="1"/>
        </p:nvPicPr>
        <p:blipFill>
          <a:blip r:embed="rId2"/>
          <a:srcRect/>
          <a:stretch/>
        </p:blipFill>
        <p:spPr>
          <a:xfrm>
            <a:off x="0" y="1"/>
            <a:ext cx="6289882" cy="6858000"/>
          </a:xfrm>
          <a:prstGeom prst="rect">
            <a:avLst/>
          </a:prstGeom>
        </p:spPr>
      </p:pic>
      <p:sp>
        <p:nvSpPr>
          <p:cNvPr id="3" name="Picture Placeholder 2"/>
          <p:cNvSpPr>
            <a:spLocks noGrp="1"/>
          </p:cNvSpPr>
          <p:nvPr>
            <p:ph type="pic" sz="quarter" idx="10" hasCustomPrompt="1"/>
          </p:nvPr>
        </p:nvSpPr>
        <p:spPr>
          <a:xfrm>
            <a:off x="5350042" y="0"/>
            <a:ext cx="6841957" cy="6858000"/>
          </a:xfrm>
          <a:prstGeom prst="rect">
            <a:avLst/>
          </a:prstGeom>
          <a:noFill/>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sliku</a:t>
            </a:r>
            <a:endParaRPr lang="en-US" noProof="0" dirty="0"/>
          </a:p>
        </p:txBody>
      </p:sp>
      <p:sp>
        <p:nvSpPr>
          <p:cNvPr id="12" name="Text Placeholder 3">
            <a:extLst>
              <a:ext uri="{FF2B5EF4-FFF2-40B4-BE49-F238E27FC236}">
                <a16:creationId xmlns:a16="http://schemas.microsoft.com/office/drawing/2014/main" id="{05F4A347-F457-F943-B377-75D1C6B3B40B}"/>
              </a:ext>
            </a:extLst>
          </p:cNvPr>
          <p:cNvSpPr>
            <a:spLocks noGrp="1"/>
          </p:cNvSpPr>
          <p:nvPr>
            <p:ph type="body" sz="quarter" idx="12" hasCustomPrompt="1"/>
          </p:nvPr>
        </p:nvSpPr>
        <p:spPr>
          <a:xfrm>
            <a:off x="471007" y="2308165"/>
            <a:ext cx="4374719" cy="3491056"/>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4" name="Title Placeholder 5">
            <a:extLst>
              <a:ext uri="{FF2B5EF4-FFF2-40B4-BE49-F238E27FC236}">
                <a16:creationId xmlns:a16="http://schemas.microsoft.com/office/drawing/2014/main" id="{D838AE97-E31C-F742-80CF-913F4156765A}"/>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5" name="Text Placeholder 23">
            <a:extLst>
              <a:ext uri="{FF2B5EF4-FFF2-40B4-BE49-F238E27FC236}">
                <a16:creationId xmlns:a16="http://schemas.microsoft.com/office/drawing/2014/main" id="{3B0E96DB-AD6C-584C-AD90-5132E6784516}"/>
              </a:ext>
            </a:extLst>
          </p:cNvPr>
          <p:cNvSpPr>
            <a:spLocks noGrp="1"/>
          </p:cNvSpPr>
          <p:nvPr>
            <p:ph type="body" sz="quarter" idx="14"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9" name="Picture 8">
            <a:extLst>
              <a:ext uri="{FF2B5EF4-FFF2-40B4-BE49-F238E27FC236}">
                <a16:creationId xmlns:a16="http://schemas.microsoft.com/office/drawing/2014/main" id="{78FF41BA-2505-2945-B3A4-4D938CF385C1}"/>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14272470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naslov-buletti 2 stupca">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B4EDB2C-1247-A64A-95D8-A75A9B0B9B37}"/>
              </a:ext>
            </a:extLst>
          </p:cNvPr>
          <p:cNvSpPr>
            <a:spLocks noGrp="1"/>
          </p:cNvSpPr>
          <p:nvPr>
            <p:ph type="pic" sz="quarter" idx="12"/>
          </p:nvPr>
        </p:nvSpPr>
        <p:spPr>
          <a:xfrm>
            <a:off x="6134100" y="3170361"/>
            <a:ext cx="5353334" cy="3262523"/>
          </a:xfrm>
          <a:prstGeom prst="rect">
            <a:avLst/>
          </a:prstGeom>
        </p:spPr>
        <p:txBody>
          <a:bodyPr vert="horz" lIns="91420" tIns="45710" rIns="91420" bIns="45710">
            <a:normAutofit/>
          </a:bodyPr>
          <a:lstStyle>
            <a:lvl1pPr marL="0" indent="0" algn="ctr">
              <a:buNone/>
              <a:defRPr sz="1200" b="0" i="0" baseline="0">
                <a:solidFill>
                  <a:srgbClr val="464646"/>
                </a:solidFill>
                <a:latin typeface="Calibri Light" panose="020F0302020204030204" pitchFamily="34" charset="0"/>
                <a:cs typeface="Calibri Light" panose="020F0302020204030204" pitchFamily="34" charset="0"/>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sliku</a:t>
            </a:r>
            <a:endParaRPr lang="en-US" noProof="0" dirty="0"/>
          </a:p>
        </p:txBody>
      </p:sp>
      <p:pic>
        <p:nvPicPr>
          <p:cNvPr id="7" name="Picture 6">
            <a:extLst>
              <a:ext uri="{FF2B5EF4-FFF2-40B4-BE49-F238E27FC236}">
                <a16:creationId xmlns:a16="http://schemas.microsoft.com/office/drawing/2014/main" id="{0EF1015D-A640-3243-8D94-91EF5256619C}"/>
              </a:ext>
            </a:extLst>
          </p:cNvPr>
          <p:cNvPicPr>
            <a:picLocks noChangeAspect="1"/>
          </p:cNvPicPr>
          <p:nvPr userDrawn="1"/>
        </p:nvPicPr>
        <p:blipFill>
          <a:blip r:embed="rId2"/>
          <a:srcRect/>
          <a:stretch/>
        </p:blipFill>
        <p:spPr>
          <a:xfrm>
            <a:off x="0" y="0"/>
            <a:ext cx="12191999" cy="3492499"/>
          </a:xfrm>
          <a:prstGeom prst="rect">
            <a:avLst/>
          </a:prstGeom>
          <a:ln>
            <a:noFill/>
          </a:ln>
        </p:spPr>
      </p:pic>
      <p:sp>
        <p:nvSpPr>
          <p:cNvPr id="16" name="Text Placeholder 3">
            <a:extLst>
              <a:ext uri="{FF2B5EF4-FFF2-40B4-BE49-F238E27FC236}">
                <a16:creationId xmlns:a16="http://schemas.microsoft.com/office/drawing/2014/main" id="{30092F42-B2DA-F94E-A745-C68F96503C42}"/>
              </a:ext>
            </a:extLst>
          </p:cNvPr>
          <p:cNvSpPr>
            <a:spLocks noGrp="1"/>
          </p:cNvSpPr>
          <p:nvPr>
            <p:ph type="body" sz="quarter" idx="10" hasCustomPrompt="1"/>
          </p:nvPr>
        </p:nvSpPr>
        <p:spPr>
          <a:xfrm>
            <a:off x="475865" y="3170362"/>
            <a:ext cx="5353334" cy="3262522"/>
          </a:xfrm>
          <a:prstGeom prst="rect">
            <a:avLst/>
          </a:prstGeom>
        </p:spPr>
        <p:txBody>
          <a:bodyPr lIns="0" tIns="45710" rIns="0" bIns="45710">
            <a:noAutofit/>
          </a:bodyPr>
          <a:lstStyle>
            <a:lvl1pPr marL="174625" indent="-117475">
              <a:lnSpc>
                <a:spcPct val="95000"/>
              </a:lnSpc>
              <a:spcBef>
                <a:spcPts val="1110"/>
              </a:spcBef>
              <a:buClr>
                <a:srgbClr val="C00000"/>
              </a:buClr>
              <a:buSzPct val="60000"/>
              <a:buFont typeface="Wingdings" pitchFamily="2" charset="2"/>
              <a:buChar char="§"/>
              <a:defRPr sz="1800" b="0" i="0">
                <a:solidFill>
                  <a:srgbClr val="464646"/>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rgbClr val="C00000"/>
              </a:buClr>
              <a:buSzPct val="60000"/>
              <a:buFont typeface="Wingdings" pitchFamily="2" charset="2"/>
              <a:buChar char="§"/>
              <a:defRPr sz="1600" b="0" i="0">
                <a:solidFill>
                  <a:srgbClr val="464646"/>
                </a:solidFill>
                <a:latin typeface="Calibri Light" panose="020F0302020204030204" pitchFamily="34" charset="0"/>
                <a:cs typeface="Calibri Light" panose="020F0302020204030204" pitchFamily="34" charset="0"/>
              </a:defRPr>
            </a:lvl2pPr>
            <a:lvl3pPr marL="403225" indent="-114300">
              <a:buClr>
                <a:srgbClr val="C00000"/>
              </a:buClr>
              <a:buSzPct val="60000"/>
              <a:buFont typeface="Wingdings" pitchFamily="2" charset="2"/>
              <a:buChar char="§"/>
              <a:defRPr sz="1400" b="0" i="0">
                <a:solidFill>
                  <a:srgbClr val="464646"/>
                </a:solidFill>
                <a:latin typeface="Calibri Light" panose="020F0302020204030204" pitchFamily="34" charset="0"/>
                <a:cs typeface="Calibri Light" panose="020F0302020204030204" pitchFamily="34" charset="0"/>
              </a:defRPr>
            </a:lvl3pPr>
            <a:lvl4pPr marL="517525" indent="-114300">
              <a:buClr>
                <a:srgbClr val="C00000"/>
              </a:buClr>
              <a:buSzPct val="60000"/>
              <a:buFont typeface="Wingdings" pitchFamily="2" charset="2"/>
              <a:buChar char="§"/>
              <a:defRPr sz="1200" b="0" i="0">
                <a:solidFill>
                  <a:srgbClr val="464646"/>
                </a:solidFill>
                <a:latin typeface="Calibri Light" panose="020F0302020204030204" pitchFamily="34" charset="0"/>
                <a:cs typeface="Calibri Light" panose="020F0302020204030204" pitchFamily="34" charset="0"/>
              </a:defRPr>
            </a:lvl4pPr>
            <a:lvl5pPr marL="631825" indent="-114300">
              <a:buClr>
                <a:srgbClr val="C00000"/>
              </a:buClr>
              <a:buSzPct val="60000"/>
              <a:buFont typeface="Wingdings" pitchFamily="2" charset="2"/>
              <a:buChar char="§"/>
              <a:defRPr sz="1050" b="0" i="0">
                <a:solidFill>
                  <a:srgbClr val="464646"/>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7" name="Title Placeholder 5">
            <a:extLst>
              <a:ext uri="{FF2B5EF4-FFF2-40B4-BE49-F238E27FC236}">
                <a16:creationId xmlns:a16="http://schemas.microsoft.com/office/drawing/2014/main" id="{5D3A9074-252F-F04D-ACB1-D80983BFE270}"/>
              </a:ext>
            </a:extLst>
          </p:cNvPr>
          <p:cNvSpPr>
            <a:spLocks noGrp="1"/>
          </p:cNvSpPr>
          <p:nvPr>
            <p:ph type="title" hasCustomPrompt="1"/>
          </p:nvPr>
        </p:nvSpPr>
        <p:spPr bwMode="auto">
          <a:xfrm>
            <a:off x="475865" y="1361992"/>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000" b="0" i="0">
                <a:solidFill>
                  <a:srgbClr val="464646"/>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8" name="Text Placeholder 23">
            <a:extLst>
              <a:ext uri="{FF2B5EF4-FFF2-40B4-BE49-F238E27FC236}">
                <a16:creationId xmlns:a16="http://schemas.microsoft.com/office/drawing/2014/main" id="{FC79B380-935F-754C-9C51-A1C1E19765F1}"/>
              </a:ext>
            </a:extLst>
          </p:cNvPr>
          <p:cNvSpPr>
            <a:spLocks noGrp="1"/>
          </p:cNvSpPr>
          <p:nvPr>
            <p:ph type="body" sz="quarter" idx="13" hasCustomPrompt="1"/>
          </p:nvPr>
        </p:nvSpPr>
        <p:spPr>
          <a:xfrm>
            <a:off x="476251" y="2492125"/>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9" name="Picture 8">
            <a:extLst>
              <a:ext uri="{FF2B5EF4-FFF2-40B4-BE49-F238E27FC236}">
                <a16:creationId xmlns:a16="http://schemas.microsoft.com/office/drawing/2014/main" id="{41FA72A1-861C-E744-BADF-1B6A1FA5B39A}"/>
              </a:ext>
            </a:extLst>
          </p:cNvPr>
          <p:cNvPicPr>
            <a:picLocks noChangeAspect="1"/>
          </p:cNvPicPr>
          <p:nvPr userDrawn="1"/>
        </p:nvPicPr>
        <p:blipFill>
          <a:blip r:embed="rId3"/>
          <a:stretch>
            <a:fillRect/>
          </a:stretch>
        </p:blipFill>
        <p:spPr>
          <a:xfrm>
            <a:off x="599662" y="337337"/>
            <a:ext cx="1719470" cy="589736"/>
          </a:xfrm>
          <a:prstGeom prst="rect">
            <a:avLst/>
          </a:prstGeom>
        </p:spPr>
      </p:pic>
    </p:spTree>
    <p:extLst>
      <p:ext uri="{BB962C8B-B14F-4D97-AF65-F5344CB8AC3E}">
        <p14:creationId xmlns:p14="http://schemas.microsoft.com/office/powerpoint/2010/main" val="27693506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Naslov-tekst 2 stupc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94868A-B098-1A4C-8DC7-B69761D48644}"/>
              </a:ext>
            </a:extLst>
          </p:cNvPr>
          <p:cNvPicPr>
            <a:picLocks noChangeAspect="1"/>
          </p:cNvPicPr>
          <p:nvPr userDrawn="1"/>
        </p:nvPicPr>
        <p:blipFill>
          <a:blip r:embed="rId2"/>
          <a:srcRect/>
          <a:stretch/>
        </p:blipFill>
        <p:spPr>
          <a:xfrm>
            <a:off x="3174" y="4522417"/>
            <a:ext cx="12185651" cy="2335583"/>
          </a:xfrm>
          <a:prstGeom prst="rect">
            <a:avLst/>
          </a:prstGeom>
        </p:spPr>
      </p:pic>
      <p:sp>
        <p:nvSpPr>
          <p:cNvPr id="11" name="Text Placeholder 3">
            <a:extLst>
              <a:ext uri="{FF2B5EF4-FFF2-40B4-BE49-F238E27FC236}">
                <a16:creationId xmlns:a16="http://schemas.microsoft.com/office/drawing/2014/main" id="{2773410B-9BBF-3F48-9A64-B2160C02359B}"/>
              </a:ext>
            </a:extLst>
          </p:cNvPr>
          <p:cNvSpPr>
            <a:spLocks noGrp="1"/>
          </p:cNvSpPr>
          <p:nvPr>
            <p:ph type="body" sz="quarter" idx="10" hasCustomPrompt="1"/>
          </p:nvPr>
        </p:nvSpPr>
        <p:spPr>
          <a:xfrm>
            <a:off x="475865" y="2312624"/>
            <a:ext cx="5353334" cy="2731566"/>
          </a:xfrm>
          <a:prstGeom prst="rect">
            <a:avLst/>
          </a:prstGeom>
        </p:spPr>
        <p:txBody>
          <a:bodyPr lIns="0" tIns="45710" rIns="0" bIns="45710">
            <a:noAutofit/>
          </a:bodyPr>
          <a:lstStyle>
            <a:lvl1pPr marL="57150" indent="0">
              <a:lnSpc>
                <a:spcPct val="95000"/>
              </a:lnSpc>
              <a:spcBef>
                <a:spcPts val="1110"/>
              </a:spcBef>
              <a:buClr>
                <a:schemeClr val="bg1"/>
              </a:buClr>
              <a:buSzPct val="60000"/>
              <a:buFontTx/>
              <a:buNone/>
              <a:defRPr sz="1800" b="0" i="0">
                <a:solidFill>
                  <a:srgbClr val="39454F"/>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Tx/>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Tx/>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Tx/>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Tx/>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12" name="Text Placeholder 3">
            <a:extLst>
              <a:ext uri="{FF2B5EF4-FFF2-40B4-BE49-F238E27FC236}">
                <a16:creationId xmlns:a16="http://schemas.microsoft.com/office/drawing/2014/main" id="{1D5E591D-8A77-5241-8832-7813A2FBE324}"/>
              </a:ext>
            </a:extLst>
          </p:cNvPr>
          <p:cNvSpPr>
            <a:spLocks noGrp="1"/>
          </p:cNvSpPr>
          <p:nvPr>
            <p:ph type="body" sz="quarter" idx="11" hasCustomPrompt="1"/>
          </p:nvPr>
        </p:nvSpPr>
        <p:spPr>
          <a:xfrm>
            <a:off x="6134100" y="2312624"/>
            <a:ext cx="5353334" cy="3242021"/>
          </a:xfrm>
          <a:prstGeom prst="rect">
            <a:avLst/>
          </a:prstGeom>
        </p:spPr>
        <p:txBody>
          <a:bodyPr lIns="0" tIns="45710" rIns="0" bIns="45710">
            <a:noAutofit/>
          </a:bodyPr>
          <a:lstStyle>
            <a:lvl1pPr marL="57150" indent="0">
              <a:lnSpc>
                <a:spcPct val="95000"/>
              </a:lnSpc>
              <a:spcBef>
                <a:spcPts val="1110"/>
              </a:spcBef>
              <a:buClr>
                <a:schemeClr val="bg1"/>
              </a:buClr>
              <a:buSzPct val="60000"/>
              <a:buFont typeface="Arial" panose="020B0604020202020204" pitchFamily="34" charset="0"/>
              <a:buNone/>
              <a:defRPr sz="1800" b="0" i="0" baseline="0">
                <a:solidFill>
                  <a:srgbClr val="39454F"/>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 typeface="Arial" panose="020B0604020202020204" pitchFamily="34" charset="0"/>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 typeface="Arial" panose="020B0604020202020204" pitchFamily="34" charset="0"/>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 typeface="Arial" panose="020B0604020202020204" pitchFamily="34" charset="0"/>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 typeface="Arial" panose="020B0604020202020204" pitchFamily="34" charset="0"/>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16" name="Title Placeholder 5">
            <a:extLst>
              <a:ext uri="{FF2B5EF4-FFF2-40B4-BE49-F238E27FC236}">
                <a16:creationId xmlns:a16="http://schemas.microsoft.com/office/drawing/2014/main" id="{9EFB7A27-A9C0-2B4F-A798-B16F55B3B39C}"/>
              </a:ext>
            </a:extLst>
          </p:cNvPr>
          <p:cNvSpPr>
            <a:spLocks noGrp="1"/>
          </p:cNvSpPr>
          <p:nvPr>
            <p:ph type="title" hasCustomPrompt="1"/>
          </p:nvPr>
        </p:nvSpPr>
        <p:spPr bwMode="auto">
          <a:xfrm>
            <a:off x="475865" y="504254"/>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000" b="0" i="0">
                <a:solidFill>
                  <a:srgbClr val="464646"/>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7" name="Text Placeholder 23">
            <a:extLst>
              <a:ext uri="{FF2B5EF4-FFF2-40B4-BE49-F238E27FC236}">
                <a16:creationId xmlns:a16="http://schemas.microsoft.com/office/drawing/2014/main" id="{AEAF3D5A-CB72-194B-984D-010525E3E80F}"/>
              </a:ext>
            </a:extLst>
          </p:cNvPr>
          <p:cNvSpPr>
            <a:spLocks noGrp="1"/>
          </p:cNvSpPr>
          <p:nvPr>
            <p:ph type="body" sz="quarter" idx="13" hasCustomPrompt="1"/>
          </p:nvPr>
        </p:nvSpPr>
        <p:spPr>
          <a:xfrm>
            <a:off x="476251" y="1634387"/>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9" name="Picture 8">
            <a:extLst>
              <a:ext uri="{FF2B5EF4-FFF2-40B4-BE49-F238E27FC236}">
                <a16:creationId xmlns:a16="http://schemas.microsoft.com/office/drawing/2014/main" id="{C98B7021-7754-E945-AA1F-2EAF9991C04B}"/>
              </a:ext>
            </a:extLst>
          </p:cNvPr>
          <p:cNvPicPr>
            <a:picLocks noChangeAspect="1"/>
          </p:cNvPicPr>
          <p:nvPr userDrawn="1"/>
        </p:nvPicPr>
        <p:blipFill>
          <a:blip r:embed="rId3"/>
          <a:stretch>
            <a:fillRect/>
          </a:stretch>
        </p:blipFill>
        <p:spPr>
          <a:xfrm>
            <a:off x="10054628" y="5959628"/>
            <a:ext cx="1750438" cy="600357"/>
          </a:xfrm>
          <a:prstGeom prst="rect">
            <a:avLst/>
          </a:prstGeom>
        </p:spPr>
      </p:pic>
    </p:spTree>
    <p:extLst>
      <p:ext uri="{BB962C8B-B14F-4D97-AF65-F5344CB8AC3E}">
        <p14:creationId xmlns:p14="http://schemas.microsoft.com/office/powerpoint/2010/main" val="4061179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Naslov-tekst 2 stupca">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55074D6-B947-854F-9DD2-AA6358B117E3}"/>
              </a:ext>
            </a:extLst>
          </p:cNvPr>
          <p:cNvSpPr>
            <a:spLocks noGrp="1"/>
          </p:cNvSpPr>
          <p:nvPr>
            <p:ph type="pic" sz="quarter" idx="12"/>
          </p:nvPr>
        </p:nvSpPr>
        <p:spPr>
          <a:xfrm>
            <a:off x="6134100" y="2312624"/>
            <a:ext cx="5353334" cy="3229923"/>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sliku</a:t>
            </a:r>
            <a:endParaRPr lang="en-US" noProof="0" dirty="0"/>
          </a:p>
        </p:txBody>
      </p:sp>
      <p:pic>
        <p:nvPicPr>
          <p:cNvPr id="9" name="Picture 8">
            <a:extLst>
              <a:ext uri="{FF2B5EF4-FFF2-40B4-BE49-F238E27FC236}">
                <a16:creationId xmlns:a16="http://schemas.microsoft.com/office/drawing/2014/main" id="{4C08154C-A9C9-4A48-8ADC-3F4C3C05A520}"/>
              </a:ext>
            </a:extLst>
          </p:cNvPr>
          <p:cNvPicPr>
            <a:picLocks noChangeAspect="1"/>
          </p:cNvPicPr>
          <p:nvPr userDrawn="1"/>
        </p:nvPicPr>
        <p:blipFill>
          <a:blip r:embed="rId2"/>
          <a:srcRect/>
          <a:stretch/>
        </p:blipFill>
        <p:spPr>
          <a:xfrm rot="10800000" flipH="1">
            <a:off x="1" y="3365500"/>
            <a:ext cx="12192000" cy="3492499"/>
          </a:xfrm>
          <a:prstGeom prst="rect">
            <a:avLst/>
          </a:prstGeom>
          <a:ln>
            <a:noFill/>
          </a:ln>
        </p:spPr>
      </p:pic>
      <p:sp>
        <p:nvSpPr>
          <p:cNvPr id="17" name="Text Placeholder 3">
            <a:extLst>
              <a:ext uri="{FF2B5EF4-FFF2-40B4-BE49-F238E27FC236}">
                <a16:creationId xmlns:a16="http://schemas.microsoft.com/office/drawing/2014/main" id="{0CDE57D1-7C89-844F-8665-5B30CB2DC97C}"/>
              </a:ext>
            </a:extLst>
          </p:cNvPr>
          <p:cNvSpPr>
            <a:spLocks noGrp="1"/>
          </p:cNvSpPr>
          <p:nvPr>
            <p:ph type="body" sz="quarter" idx="10" hasCustomPrompt="1"/>
          </p:nvPr>
        </p:nvSpPr>
        <p:spPr>
          <a:xfrm>
            <a:off x="475865" y="2312623"/>
            <a:ext cx="5353334" cy="3229923"/>
          </a:xfrm>
          <a:prstGeom prst="rect">
            <a:avLst/>
          </a:prstGeom>
        </p:spPr>
        <p:txBody>
          <a:bodyPr lIns="0" tIns="45710" rIns="0" bIns="45710">
            <a:noAutofit/>
          </a:bodyPr>
          <a:lstStyle>
            <a:lvl1pPr marL="57150" indent="0">
              <a:lnSpc>
                <a:spcPct val="95000"/>
              </a:lnSpc>
              <a:spcBef>
                <a:spcPts val="1110"/>
              </a:spcBef>
              <a:buClr>
                <a:schemeClr val="bg1"/>
              </a:buClr>
              <a:buSzPct val="60000"/>
              <a:buFontTx/>
              <a:buNone/>
              <a:defRPr sz="1800" b="0" i="0">
                <a:solidFill>
                  <a:srgbClr val="39454F"/>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Tx/>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Tx/>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Tx/>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Tx/>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18" name="Title Placeholder 5">
            <a:extLst>
              <a:ext uri="{FF2B5EF4-FFF2-40B4-BE49-F238E27FC236}">
                <a16:creationId xmlns:a16="http://schemas.microsoft.com/office/drawing/2014/main" id="{DAABE62A-7297-014A-AF10-6C75FEF9A20B}"/>
              </a:ext>
            </a:extLst>
          </p:cNvPr>
          <p:cNvSpPr>
            <a:spLocks noGrp="1"/>
          </p:cNvSpPr>
          <p:nvPr>
            <p:ph type="title" hasCustomPrompt="1"/>
          </p:nvPr>
        </p:nvSpPr>
        <p:spPr bwMode="auto">
          <a:xfrm>
            <a:off x="475865" y="504254"/>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000" b="0" i="0">
                <a:solidFill>
                  <a:srgbClr val="464646"/>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9" name="Text Placeholder 23">
            <a:extLst>
              <a:ext uri="{FF2B5EF4-FFF2-40B4-BE49-F238E27FC236}">
                <a16:creationId xmlns:a16="http://schemas.microsoft.com/office/drawing/2014/main" id="{266B8AF3-A44F-334E-BE09-FD89AD52E9D9}"/>
              </a:ext>
            </a:extLst>
          </p:cNvPr>
          <p:cNvSpPr>
            <a:spLocks noGrp="1"/>
          </p:cNvSpPr>
          <p:nvPr>
            <p:ph type="body" sz="quarter" idx="13" hasCustomPrompt="1"/>
          </p:nvPr>
        </p:nvSpPr>
        <p:spPr>
          <a:xfrm>
            <a:off x="476251" y="1634387"/>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EE55FA2E-3D47-D74E-8DEC-9EF6E7FE6E9D}"/>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30303459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aslov-buletti">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7182E1-D18D-054C-894E-A2BBB360539F}"/>
              </a:ext>
            </a:extLst>
          </p:cNvPr>
          <p:cNvPicPr>
            <a:picLocks noChangeAspect="1"/>
          </p:cNvPicPr>
          <p:nvPr userDrawn="1"/>
        </p:nvPicPr>
        <p:blipFill>
          <a:blip r:embed="rId2"/>
          <a:srcRect/>
          <a:stretch/>
        </p:blipFill>
        <p:spPr>
          <a:xfrm>
            <a:off x="1084" y="609"/>
            <a:ext cx="12189831" cy="6856779"/>
          </a:xfrm>
          <a:prstGeom prst="rect">
            <a:avLst/>
          </a:prstGeom>
          <a:ln>
            <a:noFill/>
          </a:ln>
        </p:spPr>
      </p:pic>
      <p:sp>
        <p:nvSpPr>
          <p:cNvPr id="8" name="Text Placeholder 3">
            <a:extLst>
              <a:ext uri="{FF2B5EF4-FFF2-40B4-BE49-F238E27FC236}">
                <a16:creationId xmlns:a16="http://schemas.microsoft.com/office/drawing/2014/main" id="{28DDFD23-0A69-3F4D-97A2-C910F82524DC}"/>
              </a:ext>
            </a:extLst>
          </p:cNvPr>
          <p:cNvSpPr>
            <a:spLocks noGrp="1"/>
          </p:cNvSpPr>
          <p:nvPr>
            <p:ph type="body" sz="quarter" idx="10" hasCustomPrompt="1"/>
          </p:nvPr>
        </p:nvSpPr>
        <p:spPr>
          <a:xfrm>
            <a:off x="475864" y="2308165"/>
            <a:ext cx="11011569" cy="3202298"/>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9" name="Title Placeholder 5">
            <a:extLst>
              <a:ext uri="{FF2B5EF4-FFF2-40B4-BE49-F238E27FC236}">
                <a16:creationId xmlns:a16="http://schemas.microsoft.com/office/drawing/2014/main" id="{5FE64B92-0124-D34A-966B-C146BC1304B0}"/>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0" name="Text Placeholder 23">
            <a:extLst>
              <a:ext uri="{FF2B5EF4-FFF2-40B4-BE49-F238E27FC236}">
                <a16:creationId xmlns:a16="http://schemas.microsoft.com/office/drawing/2014/main" id="{4541CA54-4C96-B446-9786-1EAE5C548808}"/>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7" name="Picture 6">
            <a:extLst>
              <a:ext uri="{FF2B5EF4-FFF2-40B4-BE49-F238E27FC236}">
                <a16:creationId xmlns:a16="http://schemas.microsoft.com/office/drawing/2014/main" id="{C3D9FFE1-4D44-1B4E-AA21-E529AC468B5B}"/>
              </a:ext>
            </a:extLst>
          </p:cNvPr>
          <p:cNvPicPr>
            <a:picLocks noChangeAspect="1"/>
          </p:cNvPicPr>
          <p:nvPr userDrawn="1"/>
        </p:nvPicPr>
        <p:blipFill>
          <a:blip r:embed="rId3"/>
          <a:stretch>
            <a:fillRect/>
          </a:stretch>
        </p:blipFill>
        <p:spPr>
          <a:xfrm>
            <a:off x="10054628" y="5959628"/>
            <a:ext cx="1750438" cy="600357"/>
          </a:xfrm>
          <a:prstGeom prst="rect">
            <a:avLst/>
          </a:prstGeom>
        </p:spPr>
      </p:pic>
    </p:spTree>
    <p:extLst>
      <p:ext uri="{BB962C8B-B14F-4D97-AF65-F5344CB8AC3E}">
        <p14:creationId xmlns:p14="http://schemas.microsoft.com/office/powerpoint/2010/main" val="26663500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aslov-buletti 2 stupc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A54801-B557-F04A-8339-CF5F050126DE}"/>
              </a:ext>
            </a:extLst>
          </p:cNvPr>
          <p:cNvPicPr>
            <a:picLocks noChangeAspect="1"/>
          </p:cNvPicPr>
          <p:nvPr userDrawn="1"/>
        </p:nvPicPr>
        <p:blipFill>
          <a:blip r:embed="rId2"/>
          <a:srcRect/>
          <a:stretch/>
        </p:blipFill>
        <p:spPr>
          <a:xfrm>
            <a:off x="1085" y="609"/>
            <a:ext cx="12189829" cy="6856779"/>
          </a:xfrm>
          <a:prstGeom prst="rect">
            <a:avLst/>
          </a:prstGeom>
          <a:ln>
            <a:noFill/>
          </a:ln>
        </p:spPr>
      </p:pic>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8" name="Text Placeholder 3">
            <a:extLst>
              <a:ext uri="{FF2B5EF4-FFF2-40B4-BE49-F238E27FC236}">
                <a16:creationId xmlns:a16="http://schemas.microsoft.com/office/drawing/2014/main" id="{479032BD-8172-0849-ADA6-6E5C85C2C58A}"/>
              </a:ext>
            </a:extLst>
          </p:cNvPr>
          <p:cNvSpPr>
            <a:spLocks noGrp="1"/>
          </p:cNvSpPr>
          <p:nvPr>
            <p:ph type="body" sz="quarter" idx="12" hasCustomPrompt="1"/>
          </p:nvPr>
        </p:nvSpPr>
        <p:spPr>
          <a:xfrm>
            <a:off x="475865" y="2308164"/>
            <a:ext cx="5353335" cy="3576569"/>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9" name="Text Placeholder 3">
            <a:extLst>
              <a:ext uri="{FF2B5EF4-FFF2-40B4-BE49-F238E27FC236}">
                <a16:creationId xmlns:a16="http://schemas.microsoft.com/office/drawing/2014/main" id="{1011AC02-885F-8447-A23A-D8C2EF024A06}"/>
              </a:ext>
            </a:extLst>
          </p:cNvPr>
          <p:cNvSpPr>
            <a:spLocks noGrp="1"/>
          </p:cNvSpPr>
          <p:nvPr>
            <p:ph type="body" sz="quarter" idx="13" hasCustomPrompt="1"/>
          </p:nvPr>
        </p:nvSpPr>
        <p:spPr>
          <a:xfrm>
            <a:off x="6134099" y="2308164"/>
            <a:ext cx="5353335" cy="3576570"/>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22" name="Text Placeholder 23">
            <a:extLst>
              <a:ext uri="{FF2B5EF4-FFF2-40B4-BE49-F238E27FC236}">
                <a16:creationId xmlns:a16="http://schemas.microsoft.com/office/drawing/2014/main" id="{D1D6D0CA-A85D-AC4E-A132-DE3518857767}"/>
              </a:ext>
            </a:extLst>
          </p:cNvPr>
          <p:cNvSpPr>
            <a:spLocks noGrp="1"/>
          </p:cNvSpPr>
          <p:nvPr>
            <p:ph type="body" sz="quarter" idx="11"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0" name="Picture 9">
            <a:extLst>
              <a:ext uri="{FF2B5EF4-FFF2-40B4-BE49-F238E27FC236}">
                <a16:creationId xmlns:a16="http://schemas.microsoft.com/office/drawing/2014/main" id="{91A70122-877A-7E4F-9BC9-D7E34A9DBF76}"/>
              </a:ext>
            </a:extLst>
          </p:cNvPr>
          <p:cNvPicPr>
            <a:picLocks noChangeAspect="1"/>
          </p:cNvPicPr>
          <p:nvPr userDrawn="1"/>
        </p:nvPicPr>
        <p:blipFill>
          <a:blip r:embed="rId3"/>
          <a:stretch>
            <a:fillRect/>
          </a:stretch>
        </p:blipFill>
        <p:spPr>
          <a:xfrm>
            <a:off x="10054628" y="5959628"/>
            <a:ext cx="1750438" cy="600357"/>
          </a:xfrm>
          <a:prstGeom prst="rect">
            <a:avLst/>
          </a:prstGeom>
        </p:spPr>
      </p:pic>
    </p:spTree>
    <p:extLst>
      <p:ext uri="{BB962C8B-B14F-4D97-AF65-F5344CB8AC3E}">
        <p14:creationId xmlns:p14="http://schemas.microsoft.com/office/powerpoint/2010/main" val="18038165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aslov-tekst 2 stupc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F95DCC-FD03-754B-83C3-74401B735667}"/>
              </a:ext>
            </a:extLst>
          </p:cNvPr>
          <p:cNvPicPr>
            <a:picLocks noChangeAspect="1"/>
          </p:cNvPicPr>
          <p:nvPr userDrawn="1"/>
        </p:nvPicPr>
        <p:blipFill>
          <a:blip r:embed="rId2"/>
          <a:srcRect/>
          <a:stretch/>
        </p:blipFill>
        <p:spPr>
          <a:xfrm>
            <a:off x="1084" y="609"/>
            <a:ext cx="12189831" cy="6856779"/>
          </a:xfrm>
          <a:prstGeom prst="rect">
            <a:avLst/>
          </a:prstGeom>
          <a:ln>
            <a:noFill/>
          </a:ln>
        </p:spPr>
      </p:pic>
      <p:sp>
        <p:nvSpPr>
          <p:cNvPr id="11" name="Text Placeholder 3">
            <a:extLst>
              <a:ext uri="{FF2B5EF4-FFF2-40B4-BE49-F238E27FC236}">
                <a16:creationId xmlns:a16="http://schemas.microsoft.com/office/drawing/2014/main" id="{2773410B-9BBF-3F48-9A64-B2160C02359B}"/>
              </a:ext>
            </a:extLst>
          </p:cNvPr>
          <p:cNvSpPr>
            <a:spLocks noGrp="1"/>
          </p:cNvSpPr>
          <p:nvPr>
            <p:ph type="body" sz="quarter" idx="10" hasCustomPrompt="1"/>
          </p:nvPr>
        </p:nvSpPr>
        <p:spPr>
          <a:xfrm>
            <a:off x="475865" y="2308164"/>
            <a:ext cx="5353334" cy="3298551"/>
          </a:xfrm>
          <a:prstGeom prst="rect">
            <a:avLst/>
          </a:prstGeom>
        </p:spPr>
        <p:txBody>
          <a:bodyPr lIns="0" tIns="45710" rIns="0" bIns="45710">
            <a:noAutofit/>
          </a:bodyPr>
          <a:lstStyle>
            <a:lvl1pPr marL="57150" indent="0">
              <a:lnSpc>
                <a:spcPct val="100000"/>
              </a:lnSpc>
              <a:spcBef>
                <a:spcPts val="1110"/>
              </a:spcBef>
              <a:buClr>
                <a:schemeClr val="bg1"/>
              </a:buClr>
              <a:buSzPct val="60000"/>
              <a:buFontTx/>
              <a:buNone/>
              <a:defRPr sz="1800" b="0" i="0">
                <a:solidFill>
                  <a:schemeClr val="bg1"/>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Tx/>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Tx/>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Tx/>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Tx/>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12" name="Text Placeholder 3">
            <a:extLst>
              <a:ext uri="{FF2B5EF4-FFF2-40B4-BE49-F238E27FC236}">
                <a16:creationId xmlns:a16="http://schemas.microsoft.com/office/drawing/2014/main" id="{1D5E591D-8A77-5241-8832-7813A2FBE324}"/>
              </a:ext>
            </a:extLst>
          </p:cNvPr>
          <p:cNvSpPr>
            <a:spLocks noGrp="1"/>
          </p:cNvSpPr>
          <p:nvPr>
            <p:ph type="body" sz="quarter" idx="11" hasCustomPrompt="1"/>
          </p:nvPr>
        </p:nvSpPr>
        <p:spPr>
          <a:xfrm>
            <a:off x="6134100" y="2308164"/>
            <a:ext cx="5353334" cy="3310650"/>
          </a:xfrm>
          <a:prstGeom prst="rect">
            <a:avLst/>
          </a:prstGeom>
        </p:spPr>
        <p:txBody>
          <a:bodyPr lIns="0" tIns="45710" rIns="0" bIns="45710">
            <a:noAutofit/>
          </a:bodyPr>
          <a:lstStyle>
            <a:lvl1pPr marL="57150" indent="0">
              <a:lnSpc>
                <a:spcPct val="100000"/>
              </a:lnSpc>
              <a:spcBef>
                <a:spcPts val="1110"/>
              </a:spcBef>
              <a:buClr>
                <a:schemeClr val="bg1"/>
              </a:buClr>
              <a:buSzPct val="60000"/>
              <a:buFont typeface="Arial" panose="020B0604020202020204" pitchFamily="34" charset="0"/>
              <a:buNone/>
              <a:defRPr sz="1800" b="0" i="0" baseline="0">
                <a:solidFill>
                  <a:schemeClr val="bg1"/>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 typeface="Arial" panose="020B0604020202020204" pitchFamily="34" charset="0"/>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 typeface="Arial" panose="020B0604020202020204" pitchFamily="34" charset="0"/>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 typeface="Arial" panose="020B0604020202020204" pitchFamily="34" charset="0"/>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 typeface="Arial" panose="020B0604020202020204" pitchFamily="34" charset="0"/>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0" name="Text Placeholder 23">
            <a:extLst>
              <a:ext uri="{FF2B5EF4-FFF2-40B4-BE49-F238E27FC236}">
                <a16:creationId xmlns:a16="http://schemas.microsoft.com/office/drawing/2014/main" id="{AC28BCB1-D2BF-C140-9D29-7C710819820E}"/>
              </a:ext>
            </a:extLst>
          </p:cNvPr>
          <p:cNvSpPr>
            <a:spLocks noGrp="1"/>
          </p:cNvSpPr>
          <p:nvPr>
            <p:ph type="body" sz="quarter" idx="13"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9" name="Picture 8">
            <a:extLst>
              <a:ext uri="{FF2B5EF4-FFF2-40B4-BE49-F238E27FC236}">
                <a16:creationId xmlns:a16="http://schemas.microsoft.com/office/drawing/2014/main" id="{491F9F10-840B-E74A-B9FF-CA25D085F677}"/>
              </a:ext>
            </a:extLst>
          </p:cNvPr>
          <p:cNvPicPr>
            <a:picLocks noChangeAspect="1"/>
          </p:cNvPicPr>
          <p:nvPr userDrawn="1"/>
        </p:nvPicPr>
        <p:blipFill>
          <a:blip r:embed="rId3"/>
          <a:stretch>
            <a:fillRect/>
          </a:stretch>
        </p:blipFill>
        <p:spPr>
          <a:xfrm>
            <a:off x="10054628" y="5959628"/>
            <a:ext cx="1750438" cy="600357"/>
          </a:xfrm>
          <a:prstGeom prst="rect">
            <a:avLst/>
          </a:prstGeom>
        </p:spPr>
      </p:pic>
    </p:spTree>
    <p:extLst>
      <p:ext uri="{BB962C8B-B14F-4D97-AF65-F5344CB8AC3E}">
        <p14:creationId xmlns:p14="http://schemas.microsoft.com/office/powerpoint/2010/main" val="14699222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Naslov-tekst 2 stupc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F95DCC-FD03-754B-83C3-74401B735667}"/>
              </a:ext>
            </a:extLst>
          </p:cNvPr>
          <p:cNvPicPr>
            <a:picLocks noChangeAspect="1"/>
          </p:cNvPicPr>
          <p:nvPr userDrawn="1"/>
        </p:nvPicPr>
        <p:blipFill>
          <a:blip r:embed="rId2"/>
          <a:srcRect/>
          <a:stretch/>
        </p:blipFill>
        <p:spPr>
          <a:xfrm>
            <a:off x="1084" y="609"/>
            <a:ext cx="12189831" cy="6856779"/>
          </a:xfrm>
          <a:prstGeom prst="rect">
            <a:avLst/>
          </a:prstGeom>
          <a:ln>
            <a:noFill/>
          </a:ln>
        </p:spPr>
      </p:pic>
      <p:sp>
        <p:nvSpPr>
          <p:cNvPr id="12" name="Text Placeholder 3">
            <a:extLst>
              <a:ext uri="{FF2B5EF4-FFF2-40B4-BE49-F238E27FC236}">
                <a16:creationId xmlns:a16="http://schemas.microsoft.com/office/drawing/2014/main" id="{1D5E591D-8A77-5241-8832-7813A2FBE324}"/>
              </a:ext>
            </a:extLst>
          </p:cNvPr>
          <p:cNvSpPr>
            <a:spLocks noGrp="1"/>
          </p:cNvSpPr>
          <p:nvPr>
            <p:ph type="body" sz="quarter" idx="11" hasCustomPrompt="1"/>
          </p:nvPr>
        </p:nvSpPr>
        <p:spPr>
          <a:xfrm>
            <a:off x="6134100" y="2308164"/>
            <a:ext cx="5353334" cy="3310650"/>
          </a:xfrm>
          <a:prstGeom prst="rect">
            <a:avLst/>
          </a:prstGeom>
        </p:spPr>
        <p:txBody>
          <a:bodyPr lIns="0" tIns="45710" rIns="0" bIns="45710">
            <a:noAutofit/>
          </a:bodyPr>
          <a:lstStyle>
            <a:lvl1pPr marL="57150" indent="0">
              <a:lnSpc>
                <a:spcPct val="100000"/>
              </a:lnSpc>
              <a:spcBef>
                <a:spcPts val="1110"/>
              </a:spcBef>
              <a:buClr>
                <a:schemeClr val="bg1"/>
              </a:buClr>
              <a:buSzPct val="60000"/>
              <a:buFont typeface="Arial" panose="020B0604020202020204" pitchFamily="34" charset="0"/>
              <a:buNone/>
              <a:defRPr sz="1800" b="0" i="0" baseline="0">
                <a:solidFill>
                  <a:schemeClr val="bg1"/>
                </a:solidFill>
                <a:latin typeface="Calibri Light" panose="020F0302020204030204" pitchFamily="34" charset="0"/>
                <a:cs typeface="Calibri Light" panose="020F0302020204030204" pitchFamily="34" charset="0"/>
              </a:defRPr>
            </a:lvl1pPr>
            <a:lvl2pPr marL="174625" indent="0">
              <a:lnSpc>
                <a:spcPct val="95000"/>
              </a:lnSpc>
              <a:spcBef>
                <a:spcPts val="450"/>
              </a:spcBef>
              <a:buClr>
                <a:schemeClr val="bg1"/>
              </a:buClr>
              <a:buSzPct val="60000"/>
              <a:buFont typeface="Arial" panose="020B0604020202020204" pitchFamily="34" charset="0"/>
              <a:buNone/>
              <a:defRPr sz="2000" b="0" i="0">
                <a:solidFill>
                  <a:schemeClr val="bg1"/>
                </a:solidFill>
                <a:latin typeface="Raleway Light" panose="020B0403030101060003" pitchFamily="34" charset="77"/>
                <a:cs typeface="Raleway Light" panose="020B0403030101060003" pitchFamily="34" charset="77"/>
              </a:defRPr>
            </a:lvl2pPr>
            <a:lvl3pPr marL="288925" indent="0">
              <a:buClr>
                <a:schemeClr val="bg1"/>
              </a:buClr>
              <a:buSzPct val="60000"/>
              <a:buFont typeface="Arial" panose="020B0604020202020204" pitchFamily="34" charset="0"/>
              <a:buNone/>
              <a:defRPr sz="1800" b="0" i="0">
                <a:solidFill>
                  <a:schemeClr val="bg1"/>
                </a:solidFill>
                <a:latin typeface="Raleway Light" panose="020B0403030101060003" pitchFamily="34" charset="77"/>
                <a:cs typeface="Raleway Light" panose="020B0403030101060003" pitchFamily="34" charset="77"/>
              </a:defRPr>
            </a:lvl3pPr>
            <a:lvl4pPr marL="403225" indent="0">
              <a:buClr>
                <a:schemeClr val="bg1"/>
              </a:buClr>
              <a:buSzPct val="60000"/>
              <a:buFont typeface="Arial" panose="020B0604020202020204" pitchFamily="34" charset="0"/>
              <a:buNone/>
              <a:defRPr sz="1600" b="0" i="0">
                <a:solidFill>
                  <a:schemeClr val="bg1"/>
                </a:solidFill>
                <a:latin typeface="Raleway Light" panose="020B0403030101060003" pitchFamily="34" charset="77"/>
                <a:cs typeface="Raleway Light" panose="020B0403030101060003" pitchFamily="34" charset="77"/>
              </a:defRPr>
            </a:lvl4pPr>
            <a:lvl5pPr marL="517525" indent="0">
              <a:buClr>
                <a:schemeClr val="bg1"/>
              </a:buClr>
              <a:buSzPct val="60000"/>
              <a:buFont typeface="Arial" panose="020B0604020202020204" pitchFamily="34" charset="0"/>
              <a:buNone/>
              <a:defRPr sz="1400" b="0" i="0">
                <a:solidFill>
                  <a:schemeClr val="bg1"/>
                </a:solidFill>
                <a:latin typeface="Raleway Light" panose="020B0403030101060003" pitchFamily="34" charset="77"/>
                <a:cs typeface="Raleway Light" panose="020B0403030101060003" pitchFamily="34" charset="77"/>
              </a:defRPr>
            </a:lvl5pPr>
          </a:lstStyle>
          <a:p>
            <a:pPr lvl="0"/>
            <a:r>
              <a:rPr lang="en-US" dirty="0" err="1"/>
              <a:t>Tekst</a:t>
            </a:r>
            <a:endParaRPr lang="en-US" dirty="0"/>
          </a:p>
        </p:txBody>
      </p:sp>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9" name="Picture Placeholder 2">
            <a:extLst>
              <a:ext uri="{FF2B5EF4-FFF2-40B4-BE49-F238E27FC236}">
                <a16:creationId xmlns:a16="http://schemas.microsoft.com/office/drawing/2014/main" id="{6A00FE21-ECE1-6542-A31D-786B21D814B7}"/>
              </a:ext>
            </a:extLst>
          </p:cNvPr>
          <p:cNvSpPr>
            <a:spLocks noGrp="1"/>
          </p:cNvSpPr>
          <p:nvPr>
            <p:ph type="pic" sz="quarter" idx="12"/>
          </p:nvPr>
        </p:nvSpPr>
        <p:spPr>
          <a:xfrm>
            <a:off x="475865" y="2308164"/>
            <a:ext cx="5353334" cy="4164825"/>
          </a:xfrm>
          <a:prstGeom prst="rect">
            <a:avLst/>
          </a:prstGeom>
        </p:spPr>
        <p:txBody>
          <a:bodyPr vert="horz" lIns="91420" tIns="45710" rIns="91420" bIns="45710">
            <a:normAutofit/>
          </a:bodyPr>
          <a:lstStyle>
            <a:lvl1pPr marL="0" indent="0" algn="ctr">
              <a:buNone/>
              <a:defRPr sz="1200" b="0" i="0" baseline="0">
                <a:solidFill>
                  <a:schemeClr val="bg1"/>
                </a:solidFill>
                <a:latin typeface="Calibri Light" panose="020F0302020204030204" pitchFamily="34" charset="0"/>
                <a:cs typeface="Calibri Light" panose="020F0302020204030204" pitchFamily="34" charset="0"/>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sliku</a:t>
            </a:r>
            <a:endParaRPr lang="en-US" noProof="0" dirty="0"/>
          </a:p>
        </p:txBody>
      </p:sp>
      <p:sp>
        <p:nvSpPr>
          <p:cNvPr id="14" name="Text Placeholder 23">
            <a:extLst>
              <a:ext uri="{FF2B5EF4-FFF2-40B4-BE49-F238E27FC236}">
                <a16:creationId xmlns:a16="http://schemas.microsoft.com/office/drawing/2014/main" id="{626A14E5-8F03-CB46-8E60-5DF3025DDA05}"/>
              </a:ext>
            </a:extLst>
          </p:cNvPr>
          <p:cNvSpPr>
            <a:spLocks noGrp="1"/>
          </p:cNvSpPr>
          <p:nvPr>
            <p:ph type="body" sz="quarter" idx="13" hasCustomPrompt="1"/>
          </p:nvPr>
        </p:nvSpPr>
        <p:spPr>
          <a:xfrm>
            <a:off x="476250" y="1601788"/>
            <a:ext cx="11011183"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0" name="Picture 9">
            <a:extLst>
              <a:ext uri="{FF2B5EF4-FFF2-40B4-BE49-F238E27FC236}">
                <a16:creationId xmlns:a16="http://schemas.microsoft.com/office/drawing/2014/main" id="{19A02CF9-63B4-2F48-8B85-9A807518502B}"/>
              </a:ext>
            </a:extLst>
          </p:cNvPr>
          <p:cNvPicPr>
            <a:picLocks noChangeAspect="1"/>
          </p:cNvPicPr>
          <p:nvPr userDrawn="1"/>
        </p:nvPicPr>
        <p:blipFill>
          <a:blip r:embed="rId3"/>
          <a:stretch>
            <a:fillRect/>
          </a:stretch>
        </p:blipFill>
        <p:spPr>
          <a:xfrm>
            <a:off x="10054628" y="5959628"/>
            <a:ext cx="1750438" cy="600357"/>
          </a:xfrm>
          <a:prstGeom prst="rect">
            <a:avLst/>
          </a:prstGeom>
        </p:spPr>
      </p:pic>
    </p:spTree>
    <p:extLst>
      <p:ext uri="{BB962C8B-B14F-4D97-AF65-F5344CB8AC3E}">
        <p14:creationId xmlns:p14="http://schemas.microsoft.com/office/powerpoint/2010/main" val="15892494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naslov-desno teks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F12568-7B78-AB48-827B-9A2DF1019D8A}"/>
              </a:ext>
            </a:extLst>
          </p:cNvPr>
          <p:cNvPicPr>
            <a:picLocks noChangeAspect="1"/>
          </p:cNvPicPr>
          <p:nvPr userDrawn="1"/>
        </p:nvPicPr>
        <p:blipFill>
          <a:blip r:embed="rId2"/>
          <a:srcRect/>
          <a:stretch/>
        </p:blipFill>
        <p:spPr>
          <a:xfrm>
            <a:off x="0" y="1"/>
            <a:ext cx="6289882" cy="6858000"/>
          </a:xfrm>
          <a:prstGeom prst="rect">
            <a:avLst/>
          </a:prstGeom>
        </p:spPr>
      </p:pic>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6" y="1681566"/>
            <a:ext cx="4375103" cy="2148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7" name="Text Placeholder 2">
            <a:extLst>
              <a:ext uri="{FF2B5EF4-FFF2-40B4-BE49-F238E27FC236}">
                <a16:creationId xmlns:a16="http://schemas.microsoft.com/office/drawing/2014/main" id="{CD9CAD08-D73E-7545-87F9-60CAF1DF4B7C}"/>
              </a:ext>
            </a:extLst>
          </p:cNvPr>
          <p:cNvSpPr>
            <a:spLocks noGrp="1"/>
          </p:cNvSpPr>
          <p:nvPr>
            <p:ph type="body" idx="1" hasCustomPrompt="1"/>
          </p:nvPr>
        </p:nvSpPr>
        <p:spPr>
          <a:xfrm>
            <a:off x="6096000" y="472698"/>
            <a:ext cx="5353334" cy="5912604"/>
          </a:xfrm>
          <a:prstGeom prst="rect">
            <a:avLst/>
          </a:prstGeom>
          <a:noFill/>
        </p:spPr>
        <p:txBody>
          <a:bodyPr anchor="ctr"/>
          <a:lstStyle>
            <a:lvl1pPr marL="0" indent="0">
              <a:lnSpc>
                <a:spcPct val="100000"/>
              </a:lnSpc>
              <a:buNone/>
              <a:defRPr sz="1800" b="0" i="0">
                <a:solidFill>
                  <a:srgbClr val="39454F"/>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Tekst</a:t>
            </a:r>
            <a:endParaRPr lang="en-GB" dirty="0"/>
          </a:p>
        </p:txBody>
      </p:sp>
      <p:sp>
        <p:nvSpPr>
          <p:cNvPr id="9" name="Text Placeholder 23">
            <a:extLst>
              <a:ext uri="{FF2B5EF4-FFF2-40B4-BE49-F238E27FC236}">
                <a16:creationId xmlns:a16="http://schemas.microsoft.com/office/drawing/2014/main" id="{74639483-DB0B-5646-B468-54ACD76059A7}"/>
              </a:ext>
            </a:extLst>
          </p:cNvPr>
          <p:cNvSpPr>
            <a:spLocks noGrp="1"/>
          </p:cNvSpPr>
          <p:nvPr>
            <p:ph type="body" sz="quarter" idx="13" hasCustomPrompt="1"/>
          </p:nvPr>
        </p:nvSpPr>
        <p:spPr>
          <a:xfrm>
            <a:off x="476250" y="4007710"/>
            <a:ext cx="4374719" cy="976520"/>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1" name="Picture 10">
            <a:extLst>
              <a:ext uri="{FF2B5EF4-FFF2-40B4-BE49-F238E27FC236}">
                <a16:creationId xmlns:a16="http://schemas.microsoft.com/office/drawing/2014/main" id="{2E0C4F11-FDB4-534B-B839-3873EF31BCD8}"/>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904231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aslov-desno buletti">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810F445-8D59-AC46-A6D2-548517840755}"/>
              </a:ext>
            </a:extLst>
          </p:cNvPr>
          <p:cNvPicPr>
            <a:picLocks noChangeAspect="1"/>
          </p:cNvPicPr>
          <p:nvPr userDrawn="1"/>
        </p:nvPicPr>
        <p:blipFill>
          <a:blip r:embed="rId2"/>
          <a:srcRect/>
          <a:stretch/>
        </p:blipFill>
        <p:spPr>
          <a:xfrm>
            <a:off x="0" y="1"/>
            <a:ext cx="6289882" cy="6858000"/>
          </a:xfrm>
          <a:prstGeom prst="rect">
            <a:avLst/>
          </a:prstGeom>
        </p:spPr>
      </p:pic>
      <p:sp>
        <p:nvSpPr>
          <p:cNvPr id="7" name="Text Placeholder 2">
            <a:extLst>
              <a:ext uri="{FF2B5EF4-FFF2-40B4-BE49-F238E27FC236}">
                <a16:creationId xmlns:a16="http://schemas.microsoft.com/office/drawing/2014/main" id="{CD9CAD08-D73E-7545-87F9-60CAF1DF4B7C}"/>
              </a:ext>
            </a:extLst>
          </p:cNvPr>
          <p:cNvSpPr>
            <a:spLocks noGrp="1"/>
          </p:cNvSpPr>
          <p:nvPr>
            <p:ph type="body" idx="1" hasCustomPrompt="1"/>
          </p:nvPr>
        </p:nvSpPr>
        <p:spPr>
          <a:xfrm>
            <a:off x="6096000" y="472698"/>
            <a:ext cx="5353334" cy="5912604"/>
          </a:xfrm>
          <a:prstGeom prst="rect">
            <a:avLst/>
          </a:prstGeom>
          <a:noFill/>
        </p:spPr>
        <p:txBody>
          <a:bodyPr anchor="ctr"/>
          <a:lstStyle>
            <a:lvl1pPr marL="342900" indent="-342900">
              <a:buClr>
                <a:srgbClr val="C00000"/>
              </a:buClr>
              <a:buFont typeface="Wingdings" pitchFamily="2" charset="2"/>
              <a:buChar char="§"/>
              <a:defRPr sz="1800" b="0" i="0">
                <a:solidFill>
                  <a:srgbClr val="39454F"/>
                </a:solidFill>
                <a:latin typeface="Calibri Light" panose="020F0302020204030204" pitchFamily="34" charset="0"/>
                <a:cs typeface="Calibri Light" panose="020F0302020204030204" pitchFamily="34" charset="0"/>
              </a:defRPr>
            </a:lvl1pPr>
            <a:lvl2pPr marL="800100" indent="-342900">
              <a:buClr>
                <a:srgbClr val="C00000"/>
              </a:buClr>
              <a:buFont typeface="Wingdings" pitchFamily="2" charset="2"/>
              <a:buChar char="§"/>
              <a:defRPr sz="1600" b="0" i="0">
                <a:solidFill>
                  <a:srgbClr val="39454F"/>
                </a:solidFill>
                <a:latin typeface="Calibri Light" panose="020F0302020204030204" pitchFamily="34" charset="0"/>
                <a:cs typeface="Calibri Light" panose="020F0302020204030204" pitchFamily="34" charset="0"/>
              </a:defRPr>
            </a:lvl2pPr>
            <a:lvl3pPr marL="1200150" indent="-285750">
              <a:buClr>
                <a:srgbClr val="C00000"/>
              </a:buClr>
              <a:buFont typeface="Wingdings" pitchFamily="2" charset="2"/>
              <a:buChar char="§"/>
              <a:defRPr sz="1400" b="0" i="0">
                <a:solidFill>
                  <a:srgbClr val="39454F"/>
                </a:solidFill>
                <a:latin typeface="Calibri Light" panose="020F0302020204030204" pitchFamily="34" charset="0"/>
                <a:cs typeface="Calibri Light" panose="020F0302020204030204" pitchFamily="34" charset="0"/>
              </a:defRPr>
            </a:lvl3pPr>
            <a:lvl4pPr marL="1657350" indent="-285750">
              <a:buClr>
                <a:srgbClr val="C00000"/>
              </a:buClr>
              <a:buFont typeface="Wingdings" pitchFamily="2" charset="2"/>
              <a:buChar char="§"/>
              <a:defRPr sz="1200" b="0" i="0">
                <a:solidFill>
                  <a:srgbClr val="39454F"/>
                </a:solidFill>
                <a:latin typeface="Calibri Light" panose="020F0302020204030204" pitchFamily="34" charset="0"/>
                <a:cs typeface="Calibri Light" panose="020F0302020204030204" pitchFamily="34" charset="0"/>
              </a:defRPr>
            </a:lvl4pPr>
            <a:lvl5pPr marL="2114550" indent="-285750">
              <a:buClr>
                <a:srgbClr val="C00000"/>
              </a:buClr>
              <a:buFont typeface="Wingdings" pitchFamily="2" charset="2"/>
              <a:buChar char="§"/>
              <a:defRPr sz="1050" b="0" i="0">
                <a:solidFill>
                  <a:srgbClr val="39454F"/>
                </a:solidFill>
                <a:latin typeface="Calibri Light" panose="020F0302020204030204" pitchFamily="34" charset="0"/>
                <a:cs typeface="Calibri Light" panose="020F030202020403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5" name="Title Placeholder 5">
            <a:extLst>
              <a:ext uri="{FF2B5EF4-FFF2-40B4-BE49-F238E27FC236}">
                <a16:creationId xmlns:a16="http://schemas.microsoft.com/office/drawing/2014/main" id="{FC88A61D-199E-F84C-913C-40CFA22CD340}"/>
              </a:ext>
            </a:extLst>
          </p:cNvPr>
          <p:cNvSpPr>
            <a:spLocks noGrp="1"/>
          </p:cNvSpPr>
          <p:nvPr>
            <p:ph type="title" hasCustomPrompt="1"/>
          </p:nvPr>
        </p:nvSpPr>
        <p:spPr bwMode="auto">
          <a:xfrm>
            <a:off x="475866" y="1681566"/>
            <a:ext cx="4375103" cy="2148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6" name="Text Placeholder 23">
            <a:extLst>
              <a:ext uri="{FF2B5EF4-FFF2-40B4-BE49-F238E27FC236}">
                <a16:creationId xmlns:a16="http://schemas.microsoft.com/office/drawing/2014/main" id="{FB12A2DF-20F6-BE41-B29F-9D6A7CD6A92F}"/>
              </a:ext>
            </a:extLst>
          </p:cNvPr>
          <p:cNvSpPr>
            <a:spLocks noGrp="1"/>
          </p:cNvSpPr>
          <p:nvPr>
            <p:ph type="body" sz="quarter" idx="13" hasCustomPrompt="1"/>
          </p:nvPr>
        </p:nvSpPr>
        <p:spPr>
          <a:xfrm>
            <a:off x="476250" y="4007710"/>
            <a:ext cx="4374719" cy="976520"/>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C24521AF-CBD9-6349-932C-60C50E5AE9A9}"/>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18497948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aslov_tekst-buletti desn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0C505E-DDEC-AC48-822B-CCE4B879BB8E}"/>
              </a:ext>
            </a:extLst>
          </p:cNvPr>
          <p:cNvPicPr>
            <a:picLocks noChangeAspect="1"/>
          </p:cNvPicPr>
          <p:nvPr userDrawn="1"/>
        </p:nvPicPr>
        <p:blipFill>
          <a:blip r:embed="rId2"/>
          <a:srcRect/>
          <a:stretch/>
        </p:blipFill>
        <p:spPr>
          <a:xfrm>
            <a:off x="0" y="1"/>
            <a:ext cx="6289882" cy="6858000"/>
          </a:xfrm>
          <a:prstGeom prst="rect">
            <a:avLst/>
          </a:prstGeom>
        </p:spPr>
      </p:pic>
      <p:sp>
        <p:nvSpPr>
          <p:cNvPr id="7" name="Text Placeholder 2">
            <a:extLst>
              <a:ext uri="{FF2B5EF4-FFF2-40B4-BE49-F238E27FC236}">
                <a16:creationId xmlns:a16="http://schemas.microsoft.com/office/drawing/2014/main" id="{CD9CAD08-D73E-7545-87F9-60CAF1DF4B7C}"/>
              </a:ext>
            </a:extLst>
          </p:cNvPr>
          <p:cNvSpPr>
            <a:spLocks noGrp="1"/>
          </p:cNvSpPr>
          <p:nvPr>
            <p:ph type="body" idx="1" hasCustomPrompt="1"/>
          </p:nvPr>
        </p:nvSpPr>
        <p:spPr>
          <a:xfrm>
            <a:off x="6096000" y="1771972"/>
            <a:ext cx="5353334" cy="4613330"/>
          </a:xfrm>
          <a:prstGeom prst="rect">
            <a:avLst/>
          </a:prstGeom>
          <a:noFill/>
        </p:spPr>
        <p:txBody>
          <a:bodyPr/>
          <a:lstStyle>
            <a:lvl1pPr marL="342900" indent="-342900">
              <a:buClr>
                <a:srgbClr val="C00000"/>
              </a:buClr>
              <a:buFont typeface="Wingdings" pitchFamily="2" charset="2"/>
              <a:buChar char="§"/>
              <a:defRPr sz="1800" b="0" i="0">
                <a:solidFill>
                  <a:srgbClr val="39454F"/>
                </a:solidFill>
                <a:latin typeface="Calibri Light" panose="020F0302020204030204" pitchFamily="34" charset="0"/>
                <a:cs typeface="Calibri Light" panose="020F0302020204030204" pitchFamily="34" charset="0"/>
              </a:defRPr>
            </a:lvl1pPr>
            <a:lvl2pPr marL="800100" indent="-342900">
              <a:buClr>
                <a:srgbClr val="C00000"/>
              </a:buClr>
              <a:buFont typeface="Wingdings" pitchFamily="2" charset="2"/>
              <a:buChar char="§"/>
              <a:defRPr sz="1600" b="0" i="0">
                <a:solidFill>
                  <a:srgbClr val="39454F"/>
                </a:solidFill>
                <a:latin typeface="Calibri Light" panose="020F0302020204030204" pitchFamily="34" charset="0"/>
                <a:cs typeface="Calibri Light" panose="020F0302020204030204" pitchFamily="34" charset="0"/>
              </a:defRPr>
            </a:lvl2pPr>
            <a:lvl3pPr marL="1200150" indent="-285750">
              <a:buClr>
                <a:srgbClr val="C00000"/>
              </a:buClr>
              <a:buFont typeface="Wingdings" pitchFamily="2" charset="2"/>
              <a:buChar char="§"/>
              <a:defRPr sz="1400" b="0" i="0">
                <a:solidFill>
                  <a:srgbClr val="39454F"/>
                </a:solidFill>
                <a:latin typeface="Calibri Light" panose="020F0302020204030204" pitchFamily="34" charset="0"/>
                <a:cs typeface="Calibri Light" panose="020F0302020204030204" pitchFamily="34" charset="0"/>
              </a:defRPr>
            </a:lvl3pPr>
            <a:lvl4pPr marL="1657350" indent="-285750">
              <a:buClr>
                <a:srgbClr val="C00000"/>
              </a:buClr>
              <a:buFont typeface="Wingdings" pitchFamily="2" charset="2"/>
              <a:buChar char="§"/>
              <a:defRPr sz="1200" b="0" i="0">
                <a:solidFill>
                  <a:srgbClr val="39454F"/>
                </a:solidFill>
                <a:latin typeface="Calibri Light" panose="020F0302020204030204" pitchFamily="34" charset="0"/>
                <a:cs typeface="Calibri Light" panose="020F0302020204030204" pitchFamily="34" charset="0"/>
              </a:defRPr>
            </a:lvl4pPr>
            <a:lvl5pPr marL="2114550" indent="-285750">
              <a:buClr>
                <a:srgbClr val="C00000"/>
              </a:buClr>
              <a:buFont typeface="Wingdings" pitchFamily="2" charset="2"/>
              <a:buChar char="§"/>
              <a:defRPr sz="1050" b="0" i="0">
                <a:solidFill>
                  <a:srgbClr val="39454F"/>
                </a:solidFill>
                <a:latin typeface="Calibri Light" panose="020F0302020204030204" pitchFamily="34" charset="0"/>
                <a:cs typeface="Calibri Light" panose="020F030202020403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9" name="Text Placeholder 2">
            <a:extLst>
              <a:ext uri="{FF2B5EF4-FFF2-40B4-BE49-F238E27FC236}">
                <a16:creationId xmlns:a16="http://schemas.microsoft.com/office/drawing/2014/main" id="{BDABDA55-985C-BB4B-936E-AC34C072CA89}"/>
              </a:ext>
            </a:extLst>
          </p:cNvPr>
          <p:cNvSpPr>
            <a:spLocks noGrp="1"/>
          </p:cNvSpPr>
          <p:nvPr>
            <p:ph type="body" idx="10" hasCustomPrompt="1"/>
          </p:nvPr>
        </p:nvSpPr>
        <p:spPr>
          <a:xfrm>
            <a:off x="475866" y="2308165"/>
            <a:ext cx="4375103" cy="3352680"/>
          </a:xfrm>
          <a:prstGeom prst="rect">
            <a:avLst/>
          </a:prstGeom>
          <a:noFill/>
        </p:spPr>
        <p:txBody>
          <a:bodyPr anchor="t"/>
          <a:lstStyle>
            <a:lvl1pPr marL="0" indent="0">
              <a:lnSpc>
                <a:spcPct val="100000"/>
              </a:lnSpc>
              <a:buNone/>
              <a:defRPr sz="1800" b="0" i="0">
                <a:solidFill>
                  <a:srgbClr val="FFFFFF"/>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Tekst</a:t>
            </a:r>
            <a:endParaRPr lang="en-GB" dirty="0"/>
          </a:p>
        </p:txBody>
      </p:sp>
      <p:sp>
        <p:nvSpPr>
          <p:cNvPr id="17" name="Title Placeholder 5">
            <a:extLst>
              <a:ext uri="{FF2B5EF4-FFF2-40B4-BE49-F238E27FC236}">
                <a16:creationId xmlns:a16="http://schemas.microsoft.com/office/drawing/2014/main" id="{4CBBB73E-2BC3-F843-8F4E-090CE7087C2C}"/>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8" name="Text Placeholder 23">
            <a:extLst>
              <a:ext uri="{FF2B5EF4-FFF2-40B4-BE49-F238E27FC236}">
                <a16:creationId xmlns:a16="http://schemas.microsoft.com/office/drawing/2014/main" id="{785C3B04-68D9-9447-B224-8F3C3E632100}"/>
              </a:ext>
            </a:extLst>
          </p:cNvPr>
          <p:cNvSpPr>
            <a:spLocks noGrp="1"/>
          </p:cNvSpPr>
          <p:nvPr>
            <p:ph type="body" sz="quarter" idx="12"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62F2EAB3-9D7E-6348-BF32-C1CDC138AFA6}"/>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106345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aslov i buletti lijevo-graf desno">
    <p:spTree>
      <p:nvGrpSpPr>
        <p:cNvPr id="1" name=""/>
        <p:cNvGrpSpPr/>
        <p:nvPr/>
      </p:nvGrpSpPr>
      <p:grpSpPr>
        <a:xfrm>
          <a:off x="0" y="0"/>
          <a:ext cx="0" cy="0"/>
          <a:chOff x="0" y="0"/>
          <a:chExt cx="0" cy="0"/>
        </a:xfrm>
      </p:grpSpPr>
      <p:sp>
        <p:nvSpPr>
          <p:cNvPr id="7" name="Chart Placeholder 5">
            <a:extLst>
              <a:ext uri="{FF2B5EF4-FFF2-40B4-BE49-F238E27FC236}">
                <a16:creationId xmlns:a16="http://schemas.microsoft.com/office/drawing/2014/main" id="{B93C04C0-42FB-234E-B651-77842291393A}"/>
              </a:ext>
            </a:extLst>
          </p:cNvPr>
          <p:cNvSpPr>
            <a:spLocks noGrp="1"/>
          </p:cNvSpPr>
          <p:nvPr>
            <p:ph type="chart" sz="quarter" idx="10" hasCustomPrompt="1"/>
          </p:nvPr>
        </p:nvSpPr>
        <p:spPr>
          <a:xfrm>
            <a:off x="5650523" y="450851"/>
            <a:ext cx="6065612" cy="5695950"/>
          </a:xfrm>
          <a:prstGeom prst="rect">
            <a:avLst/>
          </a:prstGeom>
          <a:solidFill>
            <a:schemeClr val="bg1"/>
          </a:solidFill>
        </p:spPr>
        <p:txBody>
          <a:bodyPr anchor="t" anchorCtr="0"/>
          <a:lstStyle>
            <a:lvl1pPr marL="0" indent="0" algn="ctr">
              <a:buNone/>
              <a:defRPr sz="1200" b="0" i="0">
                <a:solidFill>
                  <a:schemeClr val="accent2"/>
                </a:solidFill>
                <a:latin typeface="Calibri Light" panose="020F0302020204030204" pitchFamily="34" charset="0"/>
                <a:cs typeface="Calibri Light" panose="020F0302020204030204" pitchFamily="34" charset="0"/>
              </a:defRPr>
            </a:lvl1pPr>
          </a:lstStyle>
          <a:p>
            <a:r>
              <a:rPr lang="en-US" dirty="0" err="1"/>
              <a:t>Kliknuti</a:t>
            </a:r>
            <a:r>
              <a:rPr lang="en-US" dirty="0"/>
              <a:t> </a:t>
            </a:r>
            <a:r>
              <a:rPr lang="en-US" dirty="0" err="1"/>
              <a:t>na</a:t>
            </a:r>
            <a:r>
              <a:rPr lang="en-US" dirty="0"/>
              <a:t> </a:t>
            </a:r>
            <a:r>
              <a:rPr lang="en-US" dirty="0" err="1"/>
              <a:t>ikonu</a:t>
            </a:r>
            <a:r>
              <a:rPr lang="en-US" dirty="0"/>
              <a:t> za </a:t>
            </a:r>
            <a:r>
              <a:rPr lang="en-US" dirty="0" err="1"/>
              <a:t>dodati</a:t>
            </a:r>
            <a:r>
              <a:rPr lang="en-US" dirty="0"/>
              <a:t> </a:t>
            </a:r>
            <a:r>
              <a:rPr lang="en-US" dirty="0" err="1"/>
              <a:t>graf</a:t>
            </a:r>
            <a:endParaRPr lang="en-US" dirty="0"/>
          </a:p>
        </p:txBody>
      </p:sp>
      <p:pic>
        <p:nvPicPr>
          <p:cNvPr id="10" name="Picture 9">
            <a:extLst>
              <a:ext uri="{FF2B5EF4-FFF2-40B4-BE49-F238E27FC236}">
                <a16:creationId xmlns:a16="http://schemas.microsoft.com/office/drawing/2014/main" id="{8A0813F5-7BF7-7D49-9F1E-AA9AF24BD2AF}"/>
              </a:ext>
            </a:extLst>
          </p:cNvPr>
          <p:cNvPicPr>
            <a:picLocks noChangeAspect="1"/>
          </p:cNvPicPr>
          <p:nvPr userDrawn="1"/>
        </p:nvPicPr>
        <p:blipFill>
          <a:blip r:embed="rId2"/>
          <a:srcRect/>
          <a:stretch/>
        </p:blipFill>
        <p:spPr>
          <a:xfrm>
            <a:off x="0" y="1"/>
            <a:ext cx="6289882" cy="6858000"/>
          </a:xfrm>
          <a:prstGeom prst="rect">
            <a:avLst/>
          </a:prstGeom>
        </p:spPr>
      </p:pic>
      <p:sp>
        <p:nvSpPr>
          <p:cNvPr id="13" name="Text Placeholder 3">
            <a:extLst>
              <a:ext uri="{FF2B5EF4-FFF2-40B4-BE49-F238E27FC236}">
                <a16:creationId xmlns:a16="http://schemas.microsoft.com/office/drawing/2014/main" id="{DADEF461-4010-3E41-BF2C-A84985B5C682}"/>
              </a:ext>
            </a:extLst>
          </p:cNvPr>
          <p:cNvSpPr>
            <a:spLocks noGrp="1"/>
          </p:cNvSpPr>
          <p:nvPr>
            <p:ph type="body" sz="quarter" idx="12" hasCustomPrompt="1"/>
          </p:nvPr>
        </p:nvSpPr>
        <p:spPr>
          <a:xfrm>
            <a:off x="471007" y="2308165"/>
            <a:ext cx="4374719" cy="3491056"/>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4" name="Title Placeholder 5">
            <a:extLst>
              <a:ext uri="{FF2B5EF4-FFF2-40B4-BE49-F238E27FC236}">
                <a16:creationId xmlns:a16="http://schemas.microsoft.com/office/drawing/2014/main" id="{EB4AE2E2-A7E7-604F-A558-C392B740B7AE}"/>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5" name="Text Placeholder 23">
            <a:extLst>
              <a:ext uri="{FF2B5EF4-FFF2-40B4-BE49-F238E27FC236}">
                <a16:creationId xmlns:a16="http://schemas.microsoft.com/office/drawing/2014/main" id="{D23A4081-0800-D44E-9DCC-10EDFE234B1B}"/>
              </a:ext>
            </a:extLst>
          </p:cNvPr>
          <p:cNvSpPr>
            <a:spLocks noGrp="1"/>
          </p:cNvSpPr>
          <p:nvPr>
            <p:ph type="body" sz="quarter" idx="14"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38E08959-43DD-4F4B-B36F-023FA7381DE5}"/>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25591953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naslov_tekst-buletti desn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291A1D-2F45-0C40-A738-8BB455B5E685}"/>
              </a:ext>
            </a:extLst>
          </p:cNvPr>
          <p:cNvPicPr>
            <a:picLocks noChangeAspect="1"/>
          </p:cNvPicPr>
          <p:nvPr userDrawn="1"/>
        </p:nvPicPr>
        <p:blipFill>
          <a:blip r:embed="rId2"/>
          <a:srcRect/>
          <a:stretch/>
        </p:blipFill>
        <p:spPr>
          <a:xfrm>
            <a:off x="0" y="1"/>
            <a:ext cx="6289882" cy="6858000"/>
          </a:xfrm>
          <a:prstGeom prst="rect">
            <a:avLst/>
          </a:prstGeom>
        </p:spPr>
      </p:pic>
      <p:sp>
        <p:nvSpPr>
          <p:cNvPr id="6" name="Picture Placeholder 2">
            <a:extLst>
              <a:ext uri="{FF2B5EF4-FFF2-40B4-BE49-F238E27FC236}">
                <a16:creationId xmlns:a16="http://schemas.microsoft.com/office/drawing/2014/main" id="{A869052B-2780-B24B-A5D7-F5C4145FBC4F}"/>
              </a:ext>
            </a:extLst>
          </p:cNvPr>
          <p:cNvSpPr>
            <a:spLocks noGrp="1"/>
          </p:cNvSpPr>
          <p:nvPr>
            <p:ph type="pic" sz="quarter" idx="12"/>
          </p:nvPr>
        </p:nvSpPr>
        <p:spPr>
          <a:xfrm>
            <a:off x="6096000" y="472698"/>
            <a:ext cx="5353334" cy="5912604"/>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sliku</a:t>
            </a:r>
            <a:endParaRPr lang="en-US" noProof="0" dirty="0"/>
          </a:p>
        </p:txBody>
      </p:sp>
      <p:sp>
        <p:nvSpPr>
          <p:cNvPr id="11" name="Text Placeholder 2">
            <a:extLst>
              <a:ext uri="{FF2B5EF4-FFF2-40B4-BE49-F238E27FC236}">
                <a16:creationId xmlns:a16="http://schemas.microsoft.com/office/drawing/2014/main" id="{A39C4798-481C-F54F-B972-2EEE67B30F63}"/>
              </a:ext>
            </a:extLst>
          </p:cNvPr>
          <p:cNvSpPr>
            <a:spLocks noGrp="1"/>
          </p:cNvSpPr>
          <p:nvPr>
            <p:ph type="body" idx="10" hasCustomPrompt="1"/>
          </p:nvPr>
        </p:nvSpPr>
        <p:spPr>
          <a:xfrm>
            <a:off x="475866" y="2308165"/>
            <a:ext cx="4375103" cy="3352680"/>
          </a:xfrm>
          <a:prstGeom prst="rect">
            <a:avLst/>
          </a:prstGeom>
          <a:noFill/>
        </p:spPr>
        <p:txBody>
          <a:bodyPr anchor="t"/>
          <a:lstStyle>
            <a:lvl1pPr marL="0" indent="0">
              <a:lnSpc>
                <a:spcPct val="100000"/>
              </a:lnSpc>
              <a:buNone/>
              <a:defRPr sz="1800" b="0" i="0">
                <a:solidFill>
                  <a:srgbClr val="FFFFFF"/>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Tekst</a:t>
            </a:r>
            <a:endParaRPr lang="en-GB" dirty="0"/>
          </a:p>
        </p:txBody>
      </p:sp>
      <p:sp>
        <p:nvSpPr>
          <p:cNvPr id="12" name="Title Placeholder 5">
            <a:extLst>
              <a:ext uri="{FF2B5EF4-FFF2-40B4-BE49-F238E27FC236}">
                <a16:creationId xmlns:a16="http://schemas.microsoft.com/office/drawing/2014/main" id="{A5650823-FD45-614A-89A1-843116051CE8}"/>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4" name="Text Placeholder 23">
            <a:extLst>
              <a:ext uri="{FF2B5EF4-FFF2-40B4-BE49-F238E27FC236}">
                <a16:creationId xmlns:a16="http://schemas.microsoft.com/office/drawing/2014/main" id="{77835DDB-59B7-1148-BA9B-83ED8781B2E0}"/>
              </a:ext>
            </a:extLst>
          </p:cNvPr>
          <p:cNvSpPr>
            <a:spLocks noGrp="1"/>
          </p:cNvSpPr>
          <p:nvPr>
            <p:ph type="body" sz="quarter" idx="13"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9" name="Picture 8">
            <a:extLst>
              <a:ext uri="{FF2B5EF4-FFF2-40B4-BE49-F238E27FC236}">
                <a16:creationId xmlns:a16="http://schemas.microsoft.com/office/drawing/2014/main" id="{E162F4EA-E5BE-B44F-B682-2A6AA5778D3D}"/>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34122830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naslov i buletti lijevo-slika des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C3E70B-40F7-0041-8196-F4CA1CCD357A}"/>
              </a:ext>
            </a:extLst>
          </p:cNvPr>
          <p:cNvPicPr>
            <a:picLocks noChangeAspect="1"/>
          </p:cNvPicPr>
          <p:nvPr userDrawn="1"/>
        </p:nvPicPr>
        <p:blipFill>
          <a:blip r:embed="rId2"/>
          <a:srcRect/>
          <a:stretch/>
        </p:blipFill>
        <p:spPr>
          <a:xfrm>
            <a:off x="0" y="1"/>
            <a:ext cx="6289882" cy="6858000"/>
          </a:xfrm>
          <a:prstGeom prst="rect">
            <a:avLst/>
          </a:prstGeom>
        </p:spPr>
      </p:pic>
      <p:sp>
        <p:nvSpPr>
          <p:cNvPr id="3" name="Picture Placeholder 2"/>
          <p:cNvSpPr>
            <a:spLocks noGrp="1"/>
          </p:cNvSpPr>
          <p:nvPr>
            <p:ph type="pic" sz="quarter" idx="10" hasCustomPrompt="1"/>
          </p:nvPr>
        </p:nvSpPr>
        <p:spPr>
          <a:xfrm>
            <a:off x="5350042" y="0"/>
            <a:ext cx="6841957" cy="6858000"/>
          </a:xfrm>
          <a:prstGeom prst="rect">
            <a:avLst/>
          </a:prstGeom>
          <a:noFill/>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sliku</a:t>
            </a:r>
            <a:endParaRPr lang="en-US" noProof="0" dirty="0"/>
          </a:p>
        </p:txBody>
      </p:sp>
      <p:sp>
        <p:nvSpPr>
          <p:cNvPr id="12" name="Text Placeholder 3">
            <a:extLst>
              <a:ext uri="{FF2B5EF4-FFF2-40B4-BE49-F238E27FC236}">
                <a16:creationId xmlns:a16="http://schemas.microsoft.com/office/drawing/2014/main" id="{05F4A347-F457-F943-B377-75D1C6B3B40B}"/>
              </a:ext>
            </a:extLst>
          </p:cNvPr>
          <p:cNvSpPr>
            <a:spLocks noGrp="1"/>
          </p:cNvSpPr>
          <p:nvPr>
            <p:ph type="body" sz="quarter" idx="12" hasCustomPrompt="1"/>
          </p:nvPr>
        </p:nvSpPr>
        <p:spPr>
          <a:xfrm>
            <a:off x="471007" y="2308165"/>
            <a:ext cx="4374719" cy="3491056"/>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4" name="Title Placeholder 5">
            <a:extLst>
              <a:ext uri="{FF2B5EF4-FFF2-40B4-BE49-F238E27FC236}">
                <a16:creationId xmlns:a16="http://schemas.microsoft.com/office/drawing/2014/main" id="{D838AE97-E31C-F742-80CF-913F4156765A}"/>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5" name="Text Placeholder 23">
            <a:extLst>
              <a:ext uri="{FF2B5EF4-FFF2-40B4-BE49-F238E27FC236}">
                <a16:creationId xmlns:a16="http://schemas.microsoft.com/office/drawing/2014/main" id="{3B0E96DB-AD6C-584C-AD90-5132E6784516}"/>
              </a:ext>
            </a:extLst>
          </p:cNvPr>
          <p:cNvSpPr>
            <a:spLocks noGrp="1"/>
          </p:cNvSpPr>
          <p:nvPr>
            <p:ph type="body" sz="quarter" idx="14"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9" name="Picture 8">
            <a:extLst>
              <a:ext uri="{FF2B5EF4-FFF2-40B4-BE49-F238E27FC236}">
                <a16:creationId xmlns:a16="http://schemas.microsoft.com/office/drawing/2014/main" id="{78FF41BA-2505-2945-B3A4-4D938CF385C1}"/>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8675000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naslov i buletti lijevo-graf desno">
    <p:spTree>
      <p:nvGrpSpPr>
        <p:cNvPr id="1" name=""/>
        <p:cNvGrpSpPr/>
        <p:nvPr/>
      </p:nvGrpSpPr>
      <p:grpSpPr>
        <a:xfrm>
          <a:off x="0" y="0"/>
          <a:ext cx="0" cy="0"/>
          <a:chOff x="0" y="0"/>
          <a:chExt cx="0" cy="0"/>
        </a:xfrm>
      </p:grpSpPr>
      <p:sp>
        <p:nvSpPr>
          <p:cNvPr id="7" name="Chart Placeholder 5">
            <a:extLst>
              <a:ext uri="{FF2B5EF4-FFF2-40B4-BE49-F238E27FC236}">
                <a16:creationId xmlns:a16="http://schemas.microsoft.com/office/drawing/2014/main" id="{B93C04C0-42FB-234E-B651-77842291393A}"/>
              </a:ext>
            </a:extLst>
          </p:cNvPr>
          <p:cNvSpPr>
            <a:spLocks noGrp="1"/>
          </p:cNvSpPr>
          <p:nvPr>
            <p:ph type="chart" sz="quarter" idx="10" hasCustomPrompt="1"/>
          </p:nvPr>
        </p:nvSpPr>
        <p:spPr>
          <a:xfrm>
            <a:off x="5650523" y="450851"/>
            <a:ext cx="6065612" cy="5695950"/>
          </a:xfrm>
          <a:prstGeom prst="rect">
            <a:avLst/>
          </a:prstGeom>
          <a:solidFill>
            <a:schemeClr val="bg1"/>
          </a:solidFill>
        </p:spPr>
        <p:txBody>
          <a:bodyPr anchor="t" anchorCtr="0"/>
          <a:lstStyle>
            <a:lvl1pPr marL="0" indent="0" algn="ctr">
              <a:buNone/>
              <a:defRPr sz="1200" b="0" i="0">
                <a:solidFill>
                  <a:schemeClr val="accent2"/>
                </a:solidFill>
                <a:latin typeface="Calibri Light" panose="020F0302020204030204" pitchFamily="34" charset="0"/>
                <a:cs typeface="Calibri Light" panose="020F0302020204030204" pitchFamily="34" charset="0"/>
              </a:defRPr>
            </a:lvl1pPr>
          </a:lstStyle>
          <a:p>
            <a:r>
              <a:rPr lang="en-US" dirty="0" err="1"/>
              <a:t>Kliknuti</a:t>
            </a:r>
            <a:r>
              <a:rPr lang="en-US" dirty="0"/>
              <a:t> </a:t>
            </a:r>
            <a:r>
              <a:rPr lang="en-US" dirty="0" err="1"/>
              <a:t>na</a:t>
            </a:r>
            <a:r>
              <a:rPr lang="en-US" dirty="0"/>
              <a:t> </a:t>
            </a:r>
            <a:r>
              <a:rPr lang="en-US" dirty="0" err="1"/>
              <a:t>ikonu</a:t>
            </a:r>
            <a:r>
              <a:rPr lang="en-US" dirty="0"/>
              <a:t> za </a:t>
            </a:r>
            <a:r>
              <a:rPr lang="en-US" dirty="0" err="1"/>
              <a:t>dodati</a:t>
            </a:r>
            <a:r>
              <a:rPr lang="en-US" dirty="0"/>
              <a:t> </a:t>
            </a:r>
            <a:r>
              <a:rPr lang="en-US" dirty="0" err="1"/>
              <a:t>graf</a:t>
            </a:r>
            <a:endParaRPr lang="en-US" dirty="0"/>
          </a:p>
        </p:txBody>
      </p:sp>
      <p:pic>
        <p:nvPicPr>
          <p:cNvPr id="10" name="Picture 9">
            <a:extLst>
              <a:ext uri="{FF2B5EF4-FFF2-40B4-BE49-F238E27FC236}">
                <a16:creationId xmlns:a16="http://schemas.microsoft.com/office/drawing/2014/main" id="{8A0813F5-7BF7-7D49-9F1E-AA9AF24BD2AF}"/>
              </a:ext>
            </a:extLst>
          </p:cNvPr>
          <p:cNvPicPr>
            <a:picLocks noChangeAspect="1"/>
          </p:cNvPicPr>
          <p:nvPr userDrawn="1"/>
        </p:nvPicPr>
        <p:blipFill>
          <a:blip r:embed="rId2"/>
          <a:srcRect/>
          <a:stretch/>
        </p:blipFill>
        <p:spPr>
          <a:xfrm>
            <a:off x="0" y="1"/>
            <a:ext cx="6289882" cy="6858000"/>
          </a:xfrm>
          <a:prstGeom prst="rect">
            <a:avLst/>
          </a:prstGeom>
        </p:spPr>
      </p:pic>
      <p:sp>
        <p:nvSpPr>
          <p:cNvPr id="13" name="Text Placeholder 3">
            <a:extLst>
              <a:ext uri="{FF2B5EF4-FFF2-40B4-BE49-F238E27FC236}">
                <a16:creationId xmlns:a16="http://schemas.microsoft.com/office/drawing/2014/main" id="{DADEF461-4010-3E41-BF2C-A84985B5C682}"/>
              </a:ext>
            </a:extLst>
          </p:cNvPr>
          <p:cNvSpPr>
            <a:spLocks noGrp="1"/>
          </p:cNvSpPr>
          <p:nvPr>
            <p:ph type="body" sz="quarter" idx="12" hasCustomPrompt="1"/>
          </p:nvPr>
        </p:nvSpPr>
        <p:spPr>
          <a:xfrm>
            <a:off x="471007" y="2308165"/>
            <a:ext cx="4374719" cy="3491056"/>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4" name="Title Placeholder 5">
            <a:extLst>
              <a:ext uri="{FF2B5EF4-FFF2-40B4-BE49-F238E27FC236}">
                <a16:creationId xmlns:a16="http://schemas.microsoft.com/office/drawing/2014/main" id="{EB4AE2E2-A7E7-604F-A558-C392B740B7AE}"/>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5" name="Text Placeholder 23">
            <a:extLst>
              <a:ext uri="{FF2B5EF4-FFF2-40B4-BE49-F238E27FC236}">
                <a16:creationId xmlns:a16="http://schemas.microsoft.com/office/drawing/2014/main" id="{D23A4081-0800-D44E-9DCC-10EDFE234B1B}"/>
              </a:ext>
            </a:extLst>
          </p:cNvPr>
          <p:cNvSpPr>
            <a:spLocks noGrp="1"/>
          </p:cNvSpPr>
          <p:nvPr>
            <p:ph type="body" sz="quarter" idx="14"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38E08959-43DD-4F4B-B36F-023FA7381DE5}"/>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3303256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naslov i buletti lijevo-tablica des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8C27DA-1540-1C45-8FF8-281ADF2E66D7}"/>
              </a:ext>
            </a:extLst>
          </p:cNvPr>
          <p:cNvPicPr>
            <a:picLocks noChangeAspect="1"/>
          </p:cNvPicPr>
          <p:nvPr userDrawn="1"/>
        </p:nvPicPr>
        <p:blipFill>
          <a:blip r:embed="rId2"/>
          <a:srcRect/>
          <a:stretch/>
        </p:blipFill>
        <p:spPr>
          <a:xfrm>
            <a:off x="0" y="1"/>
            <a:ext cx="6289882" cy="6858000"/>
          </a:xfrm>
          <a:prstGeom prst="rect">
            <a:avLst/>
          </a:prstGeom>
        </p:spPr>
      </p:pic>
      <p:sp>
        <p:nvSpPr>
          <p:cNvPr id="10" name="Table Placeholder 6">
            <a:extLst>
              <a:ext uri="{FF2B5EF4-FFF2-40B4-BE49-F238E27FC236}">
                <a16:creationId xmlns:a16="http://schemas.microsoft.com/office/drawing/2014/main" id="{51722CFE-1B9A-8C40-9265-49350F8438C7}"/>
              </a:ext>
            </a:extLst>
          </p:cNvPr>
          <p:cNvSpPr>
            <a:spLocks noGrp="1"/>
          </p:cNvSpPr>
          <p:nvPr>
            <p:ph type="tbl" sz="quarter" idx="10" hasCustomPrompt="1"/>
          </p:nvPr>
        </p:nvSpPr>
        <p:spPr>
          <a:xfrm>
            <a:off x="5650523" y="455612"/>
            <a:ext cx="6065612" cy="5691187"/>
          </a:xfrm>
          <a:prstGeom prst="rect">
            <a:avLst/>
          </a:prstGeom>
        </p:spPr>
        <p:txBody>
          <a:bodyPr anchor="t" anchorCtr="0"/>
          <a:lstStyle>
            <a:lvl1pPr marL="0" indent="0" algn="ctr">
              <a:buNone/>
              <a:defRPr sz="1200" b="0" i="0">
                <a:solidFill>
                  <a:schemeClr val="accent2"/>
                </a:solidFill>
                <a:latin typeface="Calibri Light" panose="020F0302020204030204" pitchFamily="34" charset="0"/>
                <a:cs typeface="Calibri Light" panose="020F0302020204030204" pitchFamily="34" charset="0"/>
              </a:defRPr>
            </a:lvl1pPr>
          </a:lstStyle>
          <a:p>
            <a:r>
              <a:rPr lang="en-US" dirty="0" err="1"/>
              <a:t>Kliknuti</a:t>
            </a:r>
            <a:r>
              <a:rPr lang="en-US" dirty="0"/>
              <a:t> </a:t>
            </a:r>
            <a:r>
              <a:rPr lang="en-US" dirty="0" err="1"/>
              <a:t>na</a:t>
            </a:r>
            <a:r>
              <a:rPr lang="en-US" dirty="0"/>
              <a:t> </a:t>
            </a:r>
            <a:r>
              <a:rPr lang="en-US" dirty="0" err="1"/>
              <a:t>ikonu</a:t>
            </a:r>
            <a:r>
              <a:rPr lang="en-US" dirty="0"/>
              <a:t> za </a:t>
            </a:r>
            <a:r>
              <a:rPr lang="en-US" dirty="0" err="1"/>
              <a:t>dodati</a:t>
            </a:r>
            <a:r>
              <a:rPr lang="en-US" dirty="0"/>
              <a:t> </a:t>
            </a:r>
            <a:r>
              <a:rPr lang="en-US" dirty="0" err="1"/>
              <a:t>tablicu</a:t>
            </a:r>
            <a:endParaRPr lang="en-US" dirty="0"/>
          </a:p>
        </p:txBody>
      </p:sp>
      <p:sp>
        <p:nvSpPr>
          <p:cNvPr id="14" name="Text Placeholder 3">
            <a:extLst>
              <a:ext uri="{FF2B5EF4-FFF2-40B4-BE49-F238E27FC236}">
                <a16:creationId xmlns:a16="http://schemas.microsoft.com/office/drawing/2014/main" id="{E63C5A15-04D1-F24E-88EE-049F30BE51A7}"/>
              </a:ext>
            </a:extLst>
          </p:cNvPr>
          <p:cNvSpPr>
            <a:spLocks noGrp="1"/>
          </p:cNvSpPr>
          <p:nvPr>
            <p:ph type="body" sz="quarter" idx="12" hasCustomPrompt="1"/>
          </p:nvPr>
        </p:nvSpPr>
        <p:spPr>
          <a:xfrm>
            <a:off x="471007" y="2308165"/>
            <a:ext cx="4374719" cy="3491056"/>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5" name="Title Placeholder 5">
            <a:extLst>
              <a:ext uri="{FF2B5EF4-FFF2-40B4-BE49-F238E27FC236}">
                <a16:creationId xmlns:a16="http://schemas.microsoft.com/office/drawing/2014/main" id="{2F0E9408-3027-2B4C-9EFC-713A648F53C6}"/>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6" name="Text Placeholder 23">
            <a:extLst>
              <a:ext uri="{FF2B5EF4-FFF2-40B4-BE49-F238E27FC236}">
                <a16:creationId xmlns:a16="http://schemas.microsoft.com/office/drawing/2014/main" id="{4B10F4FD-A705-4D4C-95B2-F08229672A5B}"/>
              </a:ext>
            </a:extLst>
          </p:cNvPr>
          <p:cNvSpPr>
            <a:spLocks noGrp="1"/>
          </p:cNvSpPr>
          <p:nvPr>
            <p:ph type="body" sz="quarter" idx="14"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9" name="Picture 8">
            <a:extLst>
              <a:ext uri="{FF2B5EF4-FFF2-40B4-BE49-F238E27FC236}">
                <a16:creationId xmlns:a16="http://schemas.microsoft.com/office/drawing/2014/main" id="{500424EA-4D46-8749-B207-7B447D749E31}"/>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29559646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3551" y="610"/>
            <a:ext cx="12184897" cy="6856780"/>
          </a:xfrm>
          <a:prstGeom prst="rect">
            <a:avLst/>
          </a:prstGeom>
        </p:spPr>
      </p:pic>
      <p:sp>
        <p:nvSpPr>
          <p:cNvPr id="3" name="Title Placeholder 5">
            <a:extLst>
              <a:ext uri="{FF2B5EF4-FFF2-40B4-BE49-F238E27FC236}">
                <a16:creationId xmlns:a16="http://schemas.microsoft.com/office/drawing/2014/main" id="{886500BD-595E-2B49-911D-2F91412084ED}"/>
              </a:ext>
            </a:extLst>
          </p:cNvPr>
          <p:cNvSpPr>
            <a:spLocks noGrp="1"/>
          </p:cNvSpPr>
          <p:nvPr>
            <p:ph type="title" hasCustomPrompt="1"/>
          </p:nvPr>
        </p:nvSpPr>
        <p:spPr bwMode="auto">
          <a:xfrm>
            <a:off x="938303" y="2854512"/>
            <a:ext cx="7682443" cy="953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7" name="Text Placeholder 23">
            <a:extLst>
              <a:ext uri="{FF2B5EF4-FFF2-40B4-BE49-F238E27FC236}">
                <a16:creationId xmlns:a16="http://schemas.microsoft.com/office/drawing/2014/main" id="{B6C00F10-A367-D043-8E27-CB86491FB1D4}"/>
              </a:ext>
            </a:extLst>
          </p:cNvPr>
          <p:cNvSpPr>
            <a:spLocks noGrp="1"/>
          </p:cNvSpPr>
          <p:nvPr>
            <p:ph type="body" sz="quarter" idx="13" hasCustomPrompt="1"/>
          </p:nvPr>
        </p:nvSpPr>
        <p:spPr>
          <a:xfrm>
            <a:off x="938303" y="3962739"/>
            <a:ext cx="6212006" cy="841609"/>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6D53CEDA-909B-E94D-83C1-0B786A737B07}"/>
              </a:ext>
            </a:extLst>
          </p:cNvPr>
          <p:cNvPicPr>
            <a:picLocks noChangeAspect="1"/>
          </p:cNvPicPr>
          <p:nvPr userDrawn="1"/>
        </p:nvPicPr>
        <p:blipFill>
          <a:blip r:embed="rId3"/>
          <a:stretch>
            <a:fillRect/>
          </a:stretch>
        </p:blipFill>
        <p:spPr>
          <a:xfrm>
            <a:off x="938303" y="801470"/>
            <a:ext cx="1750438" cy="600357"/>
          </a:xfrm>
          <a:prstGeom prst="rect">
            <a:avLst/>
          </a:prstGeom>
        </p:spPr>
      </p:pic>
    </p:spTree>
    <p:extLst>
      <p:ext uri="{BB962C8B-B14F-4D97-AF65-F5344CB8AC3E}">
        <p14:creationId xmlns:p14="http://schemas.microsoft.com/office/powerpoint/2010/main" val="9751158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7" cy="6854004"/>
          </a:xfrm>
          <a:prstGeom prst="rect">
            <a:avLst/>
          </a:prstGeom>
        </p:spPr>
      </p:pic>
      <p:sp>
        <p:nvSpPr>
          <p:cNvPr id="9" name="Title Placeholder 5">
            <a:extLst>
              <a:ext uri="{FF2B5EF4-FFF2-40B4-BE49-F238E27FC236}">
                <a16:creationId xmlns:a16="http://schemas.microsoft.com/office/drawing/2014/main" id="{0D97E39E-3ED3-274C-8C50-72B714456437}"/>
              </a:ext>
            </a:extLst>
          </p:cNvPr>
          <p:cNvSpPr>
            <a:spLocks noGrp="1"/>
          </p:cNvSpPr>
          <p:nvPr>
            <p:ph type="title" hasCustomPrompt="1"/>
          </p:nvPr>
        </p:nvSpPr>
        <p:spPr bwMode="auto">
          <a:xfrm>
            <a:off x="475865" y="1361992"/>
            <a:ext cx="11011569" cy="1008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000" b="0" i="0">
                <a:solidFill>
                  <a:srgbClr val="464646"/>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0" name="Text Placeholder 23">
            <a:extLst>
              <a:ext uri="{FF2B5EF4-FFF2-40B4-BE49-F238E27FC236}">
                <a16:creationId xmlns:a16="http://schemas.microsoft.com/office/drawing/2014/main" id="{CE1FDCE3-2983-C348-904B-A5122CF0F569}"/>
              </a:ext>
            </a:extLst>
          </p:cNvPr>
          <p:cNvSpPr>
            <a:spLocks noGrp="1"/>
          </p:cNvSpPr>
          <p:nvPr>
            <p:ph type="body" sz="quarter" idx="13" hasCustomPrompt="1"/>
          </p:nvPr>
        </p:nvSpPr>
        <p:spPr>
          <a:xfrm>
            <a:off x="476251" y="2492125"/>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1" name="Picture 10">
            <a:extLst>
              <a:ext uri="{FF2B5EF4-FFF2-40B4-BE49-F238E27FC236}">
                <a16:creationId xmlns:a16="http://schemas.microsoft.com/office/drawing/2014/main" id="{4FC413F2-7C76-9449-A2E1-52767E17BB46}"/>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23849837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5106422"/>
            <a:ext cx="12184897" cy="1751578"/>
          </a:xfrm>
          <a:prstGeom prst="rect">
            <a:avLst/>
          </a:prstGeom>
        </p:spPr>
      </p:pic>
    </p:spTree>
    <p:extLst>
      <p:ext uri="{BB962C8B-B14F-4D97-AF65-F5344CB8AC3E}">
        <p14:creationId xmlns:p14="http://schemas.microsoft.com/office/powerpoint/2010/main" val="22984363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3" y="0"/>
            <a:ext cx="12184890" cy="1751578"/>
          </a:xfrm>
          <a:prstGeom prst="rect">
            <a:avLst/>
          </a:prstGeom>
        </p:spPr>
      </p:pic>
    </p:spTree>
    <p:extLst>
      <p:ext uri="{BB962C8B-B14F-4D97-AF65-F5344CB8AC3E}">
        <p14:creationId xmlns:p14="http://schemas.microsoft.com/office/powerpoint/2010/main" val="41407899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12184896" cy="6854004"/>
          </a:xfrm>
          <a:prstGeom prst="rect">
            <a:avLst/>
          </a:prstGeom>
        </p:spPr>
      </p:pic>
      <p:sp>
        <p:nvSpPr>
          <p:cNvPr id="6" name="Title Placeholder 5">
            <a:extLst>
              <a:ext uri="{FF2B5EF4-FFF2-40B4-BE49-F238E27FC236}">
                <a16:creationId xmlns:a16="http://schemas.microsoft.com/office/drawing/2014/main" id="{F6DE518A-E12D-ED47-B6B8-139A731DA046}"/>
              </a:ext>
            </a:extLst>
          </p:cNvPr>
          <p:cNvSpPr>
            <a:spLocks noGrp="1"/>
          </p:cNvSpPr>
          <p:nvPr>
            <p:ph type="title" hasCustomPrompt="1"/>
          </p:nvPr>
        </p:nvSpPr>
        <p:spPr bwMode="auto">
          <a:xfrm>
            <a:off x="938303" y="2854512"/>
            <a:ext cx="7682443" cy="953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defRPr sz="3000" b="0" i="0">
                <a:solidFill>
                  <a:schemeClr val="bg1"/>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7" name="Text Placeholder 23">
            <a:extLst>
              <a:ext uri="{FF2B5EF4-FFF2-40B4-BE49-F238E27FC236}">
                <a16:creationId xmlns:a16="http://schemas.microsoft.com/office/drawing/2014/main" id="{94BEE3A0-D769-9C4E-BF13-28CADB89121A}"/>
              </a:ext>
            </a:extLst>
          </p:cNvPr>
          <p:cNvSpPr>
            <a:spLocks noGrp="1"/>
          </p:cNvSpPr>
          <p:nvPr>
            <p:ph type="body" sz="quarter" idx="13" hasCustomPrompt="1"/>
          </p:nvPr>
        </p:nvSpPr>
        <p:spPr>
          <a:xfrm>
            <a:off x="938303" y="3962739"/>
            <a:ext cx="6212006" cy="841609"/>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1" name="Picture 10">
            <a:extLst>
              <a:ext uri="{FF2B5EF4-FFF2-40B4-BE49-F238E27FC236}">
                <a16:creationId xmlns:a16="http://schemas.microsoft.com/office/drawing/2014/main" id="{DF12A4FA-FA45-C341-9978-67324740BC88}"/>
              </a:ext>
            </a:extLst>
          </p:cNvPr>
          <p:cNvPicPr>
            <a:picLocks noChangeAspect="1"/>
          </p:cNvPicPr>
          <p:nvPr userDrawn="1"/>
        </p:nvPicPr>
        <p:blipFill>
          <a:blip r:embed="rId3"/>
          <a:stretch>
            <a:fillRect/>
          </a:stretch>
        </p:blipFill>
        <p:spPr>
          <a:xfrm>
            <a:off x="10182316" y="5920493"/>
            <a:ext cx="1750438" cy="600357"/>
          </a:xfrm>
          <a:prstGeom prst="rect">
            <a:avLst/>
          </a:prstGeom>
        </p:spPr>
      </p:pic>
    </p:spTree>
    <p:extLst>
      <p:ext uri="{BB962C8B-B14F-4D97-AF65-F5344CB8AC3E}">
        <p14:creationId xmlns:p14="http://schemas.microsoft.com/office/powerpoint/2010/main" val="24690410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3996"/>
            <a:ext cx="9169066" cy="6854004"/>
          </a:xfrm>
          <a:prstGeom prst="rect">
            <a:avLst/>
          </a:prstGeom>
        </p:spPr>
      </p:pic>
      <p:pic>
        <p:nvPicPr>
          <p:cNvPr id="9" name="Picture 8">
            <a:extLst>
              <a:ext uri="{FF2B5EF4-FFF2-40B4-BE49-F238E27FC236}">
                <a16:creationId xmlns:a16="http://schemas.microsoft.com/office/drawing/2014/main" id="{90B84416-4047-8C4A-BB86-2F710011820F}"/>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349617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aslov i buletti lijevo-tablica des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8C27DA-1540-1C45-8FF8-281ADF2E66D7}"/>
              </a:ext>
            </a:extLst>
          </p:cNvPr>
          <p:cNvPicPr>
            <a:picLocks noChangeAspect="1"/>
          </p:cNvPicPr>
          <p:nvPr userDrawn="1"/>
        </p:nvPicPr>
        <p:blipFill>
          <a:blip r:embed="rId2"/>
          <a:srcRect/>
          <a:stretch/>
        </p:blipFill>
        <p:spPr>
          <a:xfrm>
            <a:off x="0" y="1"/>
            <a:ext cx="6289882" cy="6858000"/>
          </a:xfrm>
          <a:prstGeom prst="rect">
            <a:avLst/>
          </a:prstGeom>
        </p:spPr>
      </p:pic>
      <p:sp>
        <p:nvSpPr>
          <p:cNvPr id="10" name="Table Placeholder 6">
            <a:extLst>
              <a:ext uri="{FF2B5EF4-FFF2-40B4-BE49-F238E27FC236}">
                <a16:creationId xmlns:a16="http://schemas.microsoft.com/office/drawing/2014/main" id="{51722CFE-1B9A-8C40-9265-49350F8438C7}"/>
              </a:ext>
            </a:extLst>
          </p:cNvPr>
          <p:cNvSpPr>
            <a:spLocks noGrp="1"/>
          </p:cNvSpPr>
          <p:nvPr>
            <p:ph type="tbl" sz="quarter" idx="10" hasCustomPrompt="1"/>
          </p:nvPr>
        </p:nvSpPr>
        <p:spPr>
          <a:xfrm>
            <a:off x="5650523" y="455612"/>
            <a:ext cx="6065612" cy="5691187"/>
          </a:xfrm>
          <a:prstGeom prst="rect">
            <a:avLst/>
          </a:prstGeom>
        </p:spPr>
        <p:txBody>
          <a:bodyPr anchor="t" anchorCtr="0"/>
          <a:lstStyle>
            <a:lvl1pPr marL="0" indent="0" algn="ctr">
              <a:buNone/>
              <a:defRPr sz="1200" b="0" i="0">
                <a:solidFill>
                  <a:schemeClr val="accent2"/>
                </a:solidFill>
                <a:latin typeface="Calibri Light" panose="020F0302020204030204" pitchFamily="34" charset="0"/>
                <a:cs typeface="Calibri Light" panose="020F0302020204030204" pitchFamily="34" charset="0"/>
              </a:defRPr>
            </a:lvl1pPr>
          </a:lstStyle>
          <a:p>
            <a:r>
              <a:rPr lang="en-US" dirty="0" err="1"/>
              <a:t>Kliknuti</a:t>
            </a:r>
            <a:r>
              <a:rPr lang="en-US" dirty="0"/>
              <a:t> </a:t>
            </a:r>
            <a:r>
              <a:rPr lang="en-US" dirty="0" err="1"/>
              <a:t>na</a:t>
            </a:r>
            <a:r>
              <a:rPr lang="en-US" dirty="0"/>
              <a:t> </a:t>
            </a:r>
            <a:r>
              <a:rPr lang="en-US" dirty="0" err="1"/>
              <a:t>ikonu</a:t>
            </a:r>
            <a:r>
              <a:rPr lang="en-US" dirty="0"/>
              <a:t> za </a:t>
            </a:r>
            <a:r>
              <a:rPr lang="en-US" dirty="0" err="1"/>
              <a:t>dodati</a:t>
            </a:r>
            <a:r>
              <a:rPr lang="en-US" dirty="0"/>
              <a:t> </a:t>
            </a:r>
            <a:r>
              <a:rPr lang="en-US" dirty="0" err="1"/>
              <a:t>tablicu</a:t>
            </a:r>
            <a:endParaRPr lang="en-US" dirty="0"/>
          </a:p>
        </p:txBody>
      </p:sp>
      <p:sp>
        <p:nvSpPr>
          <p:cNvPr id="14" name="Text Placeholder 3">
            <a:extLst>
              <a:ext uri="{FF2B5EF4-FFF2-40B4-BE49-F238E27FC236}">
                <a16:creationId xmlns:a16="http://schemas.microsoft.com/office/drawing/2014/main" id="{E63C5A15-04D1-F24E-88EE-049F30BE51A7}"/>
              </a:ext>
            </a:extLst>
          </p:cNvPr>
          <p:cNvSpPr>
            <a:spLocks noGrp="1"/>
          </p:cNvSpPr>
          <p:nvPr>
            <p:ph type="body" sz="quarter" idx="12" hasCustomPrompt="1"/>
          </p:nvPr>
        </p:nvSpPr>
        <p:spPr>
          <a:xfrm>
            <a:off x="471007" y="2308165"/>
            <a:ext cx="4374719" cy="3491056"/>
          </a:xfrm>
          <a:prstGeom prst="rect">
            <a:avLst/>
          </a:prstGeom>
        </p:spPr>
        <p:txBody>
          <a:bodyPr lIns="0" tIns="45710" rIns="0" bIns="45710">
            <a:noAutofit/>
          </a:bodyPr>
          <a:lstStyle>
            <a:lvl1pPr marL="174625" indent="-117475">
              <a:lnSpc>
                <a:spcPct val="95000"/>
              </a:lnSpc>
              <a:spcBef>
                <a:spcPts val="1110"/>
              </a:spcBef>
              <a:buClr>
                <a:schemeClr val="bg1"/>
              </a:buClr>
              <a:buSzPct val="60000"/>
              <a:buFont typeface="Wingdings" pitchFamily="2" charset="2"/>
              <a:buChar char="§"/>
              <a:defRPr sz="1800" b="0" i="0">
                <a:solidFill>
                  <a:schemeClr val="bg1"/>
                </a:solidFill>
                <a:latin typeface="Calibri Light" panose="020F0302020204030204" pitchFamily="34" charset="0"/>
                <a:cs typeface="Calibri Light" panose="020F0302020204030204" pitchFamily="34" charset="0"/>
              </a:defRPr>
            </a:lvl1pPr>
            <a:lvl2pPr marL="288925" indent="-114300">
              <a:lnSpc>
                <a:spcPct val="95000"/>
              </a:lnSpc>
              <a:spcBef>
                <a:spcPts val="450"/>
              </a:spcBef>
              <a:buClr>
                <a:schemeClr val="bg1"/>
              </a:buClr>
              <a:buSzPct val="60000"/>
              <a:buFont typeface="Wingdings" pitchFamily="2" charset="2"/>
              <a:buChar char="§"/>
              <a:defRPr sz="1600" b="0" i="0">
                <a:solidFill>
                  <a:schemeClr val="bg1"/>
                </a:solidFill>
                <a:latin typeface="Calibri Light" panose="020F0302020204030204" pitchFamily="34" charset="0"/>
                <a:cs typeface="Calibri Light" panose="020F0302020204030204" pitchFamily="34" charset="0"/>
              </a:defRPr>
            </a:lvl2pPr>
            <a:lvl3pPr marL="403225" indent="-114300">
              <a:buClr>
                <a:schemeClr val="bg1"/>
              </a:buClr>
              <a:buSzPct val="60000"/>
              <a:buFont typeface="Wingdings" pitchFamily="2" charset="2"/>
              <a:buChar char="§"/>
              <a:defRPr sz="1400" b="0" i="0">
                <a:solidFill>
                  <a:schemeClr val="bg1"/>
                </a:solidFill>
                <a:latin typeface="Calibri Light" panose="020F0302020204030204" pitchFamily="34" charset="0"/>
                <a:cs typeface="Calibri Light" panose="020F0302020204030204" pitchFamily="34" charset="0"/>
              </a:defRPr>
            </a:lvl3pPr>
            <a:lvl4pPr marL="517525" indent="-114300">
              <a:buClr>
                <a:schemeClr val="bg1"/>
              </a:buClr>
              <a:buSzPct val="60000"/>
              <a:buFont typeface="Wingdings" pitchFamily="2" charset="2"/>
              <a:buChar char="§"/>
              <a:defRPr sz="1200" b="0" i="0">
                <a:solidFill>
                  <a:schemeClr val="bg1"/>
                </a:solidFill>
                <a:latin typeface="Calibri Light" panose="020F0302020204030204" pitchFamily="34" charset="0"/>
                <a:cs typeface="Calibri Light" panose="020F0302020204030204" pitchFamily="34" charset="0"/>
              </a:defRPr>
            </a:lvl4pPr>
            <a:lvl5pPr marL="631825" indent="-114300">
              <a:buClr>
                <a:schemeClr val="bg1"/>
              </a:buClr>
              <a:buSzPct val="60000"/>
              <a:buFont typeface="Wingdings" pitchFamily="2" charset="2"/>
              <a:buChar char="§"/>
              <a:defRPr sz="1050" b="0" i="0">
                <a:solidFill>
                  <a:schemeClr val="bg1"/>
                </a:solidFill>
                <a:latin typeface="Calibri Light" panose="020F0302020204030204" pitchFamily="34" charset="0"/>
                <a:cs typeface="Calibri Light" panose="020F0302020204030204" pitchFamily="34" charset="0"/>
              </a:defRPr>
            </a:lvl5p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p>
        </p:txBody>
      </p:sp>
      <p:sp>
        <p:nvSpPr>
          <p:cNvPr id="15" name="Title Placeholder 5">
            <a:extLst>
              <a:ext uri="{FF2B5EF4-FFF2-40B4-BE49-F238E27FC236}">
                <a16:creationId xmlns:a16="http://schemas.microsoft.com/office/drawing/2014/main" id="{2F0E9408-3027-2B4C-9EFC-713A648F53C6}"/>
              </a:ext>
            </a:extLst>
          </p:cNvPr>
          <p:cNvSpPr>
            <a:spLocks noGrp="1"/>
          </p:cNvSpPr>
          <p:nvPr>
            <p:ph type="title" hasCustomPrompt="1"/>
          </p:nvPr>
        </p:nvSpPr>
        <p:spPr bwMode="auto">
          <a:xfrm>
            <a:off x="475866" y="455613"/>
            <a:ext cx="4374720"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200" b="0" i="0">
                <a:solidFill>
                  <a:schemeClr val="bg1"/>
                </a:solidFill>
                <a:latin typeface="Calibri" panose="020F0502020204030204" pitchFamily="34" charset="0"/>
                <a:cs typeface="Calibri" panose="020F0502020204030204" pitchFamily="34" charset="0"/>
              </a:defRPr>
            </a:lvl1pPr>
          </a:lstStyle>
          <a:p>
            <a:pPr lvl="0"/>
            <a:r>
              <a:rPr lang="en-US" dirty="0" err="1"/>
              <a:t>Naslov</a:t>
            </a:r>
            <a:endParaRPr lang="en-GB" dirty="0"/>
          </a:p>
        </p:txBody>
      </p:sp>
      <p:sp>
        <p:nvSpPr>
          <p:cNvPr id="16" name="Text Placeholder 23">
            <a:extLst>
              <a:ext uri="{FF2B5EF4-FFF2-40B4-BE49-F238E27FC236}">
                <a16:creationId xmlns:a16="http://schemas.microsoft.com/office/drawing/2014/main" id="{4B10F4FD-A705-4D4C-95B2-F08229672A5B}"/>
              </a:ext>
            </a:extLst>
          </p:cNvPr>
          <p:cNvSpPr>
            <a:spLocks noGrp="1"/>
          </p:cNvSpPr>
          <p:nvPr>
            <p:ph type="body" sz="quarter" idx="14" hasCustomPrompt="1"/>
          </p:nvPr>
        </p:nvSpPr>
        <p:spPr>
          <a:xfrm>
            <a:off x="476250" y="1601788"/>
            <a:ext cx="4374719" cy="568325"/>
          </a:xfrm>
          <a:prstGeom prst="rect">
            <a:avLst/>
          </a:prstGeom>
        </p:spPr>
        <p:txBody>
          <a:bodyPr anchor="t" anchorCtr="0"/>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9" name="Picture 8">
            <a:extLst>
              <a:ext uri="{FF2B5EF4-FFF2-40B4-BE49-F238E27FC236}">
                <a16:creationId xmlns:a16="http://schemas.microsoft.com/office/drawing/2014/main" id="{500424EA-4D46-8749-B207-7B447D749E31}"/>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20295484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prijelazni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0E31D5-25C9-1B45-83B9-1B2321DF9DE0}"/>
              </a:ext>
            </a:extLst>
          </p:cNvPr>
          <p:cNvPicPr>
            <a:picLocks noChangeAspect="1"/>
          </p:cNvPicPr>
          <p:nvPr userDrawn="1"/>
        </p:nvPicPr>
        <p:blipFill>
          <a:blip r:embed="rId2"/>
          <a:srcRect/>
          <a:stretch/>
        </p:blipFill>
        <p:spPr>
          <a:xfrm>
            <a:off x="0" y="0"/>
            <a:ext cx="7600858" cy="6858000"/>
          </a:xfrm>
          <a:prstGeom prst="rect">
            <a:avLst/>
          </a:prstGeom>
        </p:spPr>
      </p:pic>
    </p:spTree>
    <p:extLst>
      <p:ext uri="{BB962C8B-B14F-4D97-AF65-F5344CB8AC3E}">
        <p14:creationId xmlns:p14="http://schemas.microsoft.com/office/powerpoint/2010/main" val="477253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aslov gore-tablica dolje">
    <p:spTree>
      <p:nvGrpSpPr>
        <p:cNvPr id="1" name=""/>
        <p:cNvGrpSpPr/>
        <p:nvPr/>
      </p:nvGrpSpPr>
      <p:grpSpPr>
        <a:xfrm>
          <a:off x="0" y="0"/>
          <a:ext cx="0" cy="0"/>
          <a:chOff x="0" y="0"/>
          <a:chExt cx="0" cy="0"/>
        </a:xfrm>
      </p:grpSpPr>
      <p:sp>
        <p:nvSpPr>
          <p:cNvPr id="13" name="Title Placeholder 5">
            <a:extLst>
              <a:ext uri="{FF2B5EF4-FFF2-40B4-BE49-F238E27FC236}">
                <a16:creationId xmlns:a16="http://schemas.microsoft.com/office/drawing/2014/main" id="{9E737B2D-F6FD-8147-9F47-22CAA0AAC793}"/>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rgbClr val="39454F"/>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5" name="Table Placeholder 11">
            <a:extLst>
              <a:ext uri="{FF2B5EF4-FFF2-40B4-BE49-F238E27FC236}">
                <a16:creationId xmlns:a16="http://schemas.microsoft.com/office/drawing/2014/main" id="{35BA5B30-61A7-1D45-9A63-D3BA3F5F0C5A}"/>
              </a:ext>
            </a:extLst>
          </p:cNvPr>
          <p:cNvSpPr>
            <a:spLocks noGrp="1"/>
          </p:cNvSpPr>
          <p:nvPr>
            <p:ph type="tbl" sz="quarter" idx="12" hasCustomPrompt="1"/>
          </p:nvPr>
        </p:nvSpPr>
        <p:spPr>
          <a:xfrm>
            <a:off x="475864" y="2308164"/>
            <a:ext cx="11011183" cy="3260497"/>
          </a:xfrm>
          <a:prstGeom prst="rect">
            <a:avLst/>
          </a:prstGeom>
        </p:spPr>
        <p:txBody>
          <a:bodyPr lIns="91420" tIns="45710" rIns="91420" bIns="45710">
            <a:no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tablicu</a:t>
            </a:r>
            <a:endParaRPr lang="en-GB" noProof="0" dirty="0"/>
          </a:p>
        </p:txBody>
      </p:sp>
      <p:pic>
        <p:nvPicPr>
          <p:cNvPr id="8" name="Picture 7">
            <a:extLst>
              <a:ext uri="{FF2B5EF4-FFF2-40B4-BE49-F238E27FC236}">
                <a16:creationId xmlns:a16="http://schemas.microsoft.com/office/drawing/2014/main" id="{6333C80B-992F-544C-9A2A-CC319F3ACE4D}"/>
              </a:ext>
            </a:extLst>
          </p:cNvPr>
          <p:cNvPicPr>
            <a:picLocks noChangeAspect="1"/>
          </p:cNvPicPr>
          <p:nvPr userDrawn="1"/>
        </p:nvPicPr>
        <p:blipFill>
          <a:blip r:embed="rId2"/>
          <a:srcRect/>
          <a:stretch/>
        </p:blipFill>
        <p:spPr>
          <a:xfrm flipH="1">
            <a:off x="1" y="4522417"/>
            <a:ext cx="12191999" cy="2335583"/>
          </a:xfrm>
          <a:prstGeom prst="rect">
            <a:avLst/>
          </a:prstGeom>
        </p:spPr>
      </p:pic>
      <p:sp>
        <p:nvSpPr>
          <p:cNvPr id="6" name="Text Placeholder 9">
            <a:extLst>
              <a:ext uri="{FF2B5EF4-FFF2-40B4-BE49-F238E27FC236}">
                <a16:creationId xmlns:a16="http://schemas.microsoft.com/office/drawing/2014/main" id="{050724D4-E6D1-7044-9FC8-1EE24343EACD}"/>
              </a:ext>
            </a:extLst>
          </p:cNvPr>
          <p:cNvSpPr>
            <a:spLocks noGrp="1"/>
          </p:cNvSpPr>
          <p:nvPr>
            <p:ph type="body" sz="quarter" idx="11" hasCustomPrompt="1"/>
          </p:nvPr>
        </p:nvSpPr>
        <p:spPr>
          <a:xfrm>
            <a:off x="2983832" y="6121867"/>
            <a:ext cx="6689557"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200" b="0" i="0">
                <a:solidFill>
                  <a:schemeClr val="bg1"/>
                </a:solidFill>
                <a:latin typeface="Calibri Light" panose="020F0302020204030204" pitchFamily="34" charset="0"/>
                <a:cs typeface="Calibri Light" panose="020F0302020204030204" pitchFamily="34" charset="0"/>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err="1"/>
              <a:t>Tekst</a:t>
            </a:r>
            <a:endParaRPr lang="en-US" dirty="0"/>
          </a:p>
        </p:txBody>
      </p:sp>
      <p:sp>
        <p:nvSpPr>
          <p:cNvPr id="12" name="Text Placeholder 23">
            <a:extLst>
              <a:ext uri="{FF2B5EF4-FFF2-40B4-BE49-F238E27FC236}">
                <a16:creationId xmlns:a16="http://schemas.microsoft.com/office/drawing/2014/main" id="{1094C0D2-8F76-914D-B02C-59304A7205ED}"/>
              </a:ext>
            </a:extLst>
          </p:cNvPr>
          <p:cNvSpPr>
            <a:spLocks noGrp="1"/>
          </p:cNvSpPr>
          <p:nvPr>
            <p:ph type="body" sz="quarter" idx="13" hasCustomPrompt="1"/>
          </p:nvPr>
        </p:nvSpPr>
        <p:spPr>
          <a:xfrm>
            <a:off x="476250" y="160178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0" name="Picture 9">
            <a:extLst>
              <a:ext uri="{FF2B5EF4-FFF2-40B4-BE49-F238E27FC236}">
                <a16:creationId xmlns:a16="http://schemas.microsoft.com/office/drawing/2014/main" id="{A7F66163-B411-814E-9C30-A96146168516}"/>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31781103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aslov gore-graf dolje">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id="{7987B913-D13F-8642-8654-79B8111C17D2}"/>
              </a:ext>
            </a:extLst>
          </p:cNvPr>
          <p:cNvSpPr>
            <a:spLocks noGrp="1"/>
          </p:cNvSpPr>
          <p:nvPr>
            <p:ph type="chart" sz="quarter" idx="10" hasCustomPrompt="1"/>
          </p:nvPr>
        </p:nvSpPr>
        <p:spPr>
          <a:xfrm>
            <a:off x="475865" y="2308164"/>
            <a:ext cx="11011182" cy="3260498"/>
          </a:xfrm>
          <a:prstGeom prst="rect">
            <a:avLst/>
          </a:prstGeom>
        </p:spPr>
        <p:txBody>
          <a:bodyPr vert="horz" lIns="91420" tIns="45710" rIns="91420" bIns="45710">
            <a:noAutofit/>
          </a:bodyPr>
          <a:lstStyle>
            <a:lvl1pPr marL="0" indent="0" algn="ctr">
              <a:buNone/>
              <a:defRPr sz="1200" b="0" i="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graf</a:t>
            </a:r>
            <a:endParaRPr lang="en-GB" noProof="0" dirty="0"/>
          </a:p>
        </p:txBody>
      </p:sp>
      <p:pic>
        <p:nvPicPr>
          <p:cNvPr id="10" name="Picture 9">
            <a:extLst>
              <a:ext uri="{FF2B5EF4-FFF2-40B4-BE49-F238E27FC236}">
                <a16:creationId xmlns:a16="http://schemas.microsoft.com/office/drawing/2014/main" id="{E9D41E98-A3D9-5644-BCC1-356CC91E4A6A}"/>
              </a:ext>
            </a:extLst>
          </p:cNvPr>
          <p:cNvPicPr>
            <a:picLocks noChangeAspect="1"/>
          </p:cNvPicPr>
          <p:nvPr userDrawn="1"/>
        </p:nvPicPr>
        <p:blipFill>
          <a:blip r:embed="rId2"/>
          <a:srcRect/>
          <a:stretch/>
        </p:blipFill>
        <p:spPr>
          <a:xfrm flipH="1">
            <a:off x="1" y="4522417"/>
            <a:ext cx="12191999" cy="2335583"/>
          </a:xfrm>
          <a:prstGeom prst="rect">
            <a:avLst/>
          </a:prstGeom>
        </p:spPr>
      </p:pic>
      <p:sp>
        <p:nvSpPr>
          <p:cNvPr id="11" name="Text Placeholder 9">
            <a:extLst>
              <a:ext uri="{FF2B5EF4-FFF2-40B4-BE49-F238E27FC236}">
                <a16:creationId xmlns:a16="http://schemas.microsoft.com/office/drawing/2014/main" id="{CF37D605-3940-814D-AD50-3720A07D9155}"/>
              </a:ext>
            </a:extLst>
          </p:cNvPr>
          <p:cNvSpPr>
            <a:spLocks noGrp="1"/>
          </p:cNvSpPr>
          <p:nvPr>
            <p:ph type="body" sz="quarter" idx="11" hasCustomPrompt="1"/>
          </p:nvPr>
        </p:nvSpPr>
        <p:spPr>
          <a:xfrm>
            <a:off x="2983832" y="6121867"/>
            <a:ext cx="6689557"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200" b="0" i="0">
                <a:solidFill>
                  <a:schemeClr val="bg1"/>
                </a:solidFill>
                <a:latin typeface="Calibri Light" panose="020F0302020204030204" pitchFamily="34" charset="0"/>
                <a:cs typeface="Calibri Light" panose="020F0302020204030204" pitchFamily="34" charset="0"/>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err="1"/>
              <a:t>Tekst</a:t>
            </a:r>
            <a:endParaRPr lang="en-US" dirty="0"/>
          </a:p>
        </p:txBody>
      </p:sp>
      <p:sp>
        <p:nvSpPr>
          <p:cNvPr id="17" name="Title Placeholder 5">
            <a:extLst>
              <a:ext uri="{FF2B5EF4-FFF2-40B4-BE49-F238E27FC236}">
                <a16:creationId xmlns:a16="http://schemas.microsoft.com/office/drawing/2014/main" id="{381B25E1-338E-EE4B-9708-FAF07DBD317F}"/>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rgbClr val="39454F"/>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18" name="Text Placeholder 23">
            <a:extLst>
              <a:ext uri="{FF2B5EF4-FFF2-40B4-BE49-F238E27FC236}">
                <a16:creationId xmlns:a16="http://schemas.microsoft.com/office/drawing/2014/main" id="{564C0795-B852-DD4C-BE82-DCD1F6CC0DEF}"/>
              </a:ext>
            </a:extLst>
          </p:cNvPr>
          <p:cNvSpPr>
            <a:spLocks noGrp="1"/>
          </p:cNvSpPr>
          <p:nvPr>
            <p:ph type="body" sz="quarter" idx="13" hasCustomPrompt="1"/>
          </p:nvPr>
        </p:nvSpPr>
        <p:spPr>
          <a:xfrm>
            <a:off x="476250" y="160178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8" name="Picture 7">
            <a:extLst>
              <a:ext uri="{FF2B5EF4-FFF2-40B4-BE49-F238E27FC236}">
                <a16:creationId xmlns:a16="http://schemas.microsoft.com/office/drawing/2014/main" id="{EA913978-B7B2-664C-93E3-4969A6EAF8E1}"/>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2504370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naslov gore-sadržaj dolj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D164C82-7833-BA4E-8A41-B10189DC5B05}"/>
              </a:ext>
            </a:extLst>
          </p:cNvPr>
          <p:cNvSpPr>
            <a:spLocks noGrp="1"/>
          </p:cNvSpPr>
          <p:nvPr>
            <p:ph idx="1" hasCustomPrompt="1"/>
          </p:nvPr>
        </p:nvSpPr>
        <p:spPr>
          <a:xfrm>
            <a:off x="475864" y="2308164"/>
            <a:ext cx="11011569" cy="326049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dirty="0" err="1"/>
              <a:t>Kliknuti</a:t>
            </a:r>
            <a:r>
              <a:rPr lang="en-US" dirty="0"/>
              <a:t> za </a:t>
            </a:r>
            <a:r>
              <a:rPr lang="en-US" dirty="0" err="1"/>
              <a:t>dodati</a:t>
            </a:r>
            <a:r>
              <a:rPr lang="en-US" dirty="0"/>
              <a:t> </a:t>
            </a:r>
            <a:r>
              <a:rPr lang="en-US" dirty="0" err="1"/>
              <a:t>sadržaj</a:t>
            </a:r>
            <a:endParaRPr lang="en-US" dirty="0"/>
          </a:p>
        </p:txBody>
      </p:sp>
      <p:pic>
        <p:nvPicPr>
          <p:cNvPr id="9" name="Picture 8">
            <a:extLst>
              <a:ext uri="{FF2B5EF4-FFF2-40B4-BE49-F238E27FC236}">
                <a16:creationId xmlns:a16="http://schemas.microsoft.com/office/drawing/2014/main" id="{D0FB631C-87B1-AE44-A28C-FDB69261D566}"/>
              </a:ext>
            </a:extLst>
          </p:cNvPr>
          <p:cNvPicPr>
            <a:picLocks noChangeAspect="1"/>
          </p:cNvPicPr>
          <p:nvPr userDrawn="1"/>
        </p:nvPicPr>
        <p:blipFill>
          <a:blip r:embed="rId2"/>
          <a:srcRect/>
          <a:stretch/>
        </p:blipFill>
        <p:spPr>
          <a:xfrm flipH="1">
            <a:off x="1" y="4522417"/>
            <a:ext cx="12191999" cy="2335583"/>
          </a:xfrm>
          <a:prstGeom prst="rect">
            <a:avLst/>
          </a:prstGeom>
        </p:spPr>
      </p:pic>
      <p:sp>
        <p:nvSpPr>
          <p:cNvPr id="10" name="Text Placeholder 9">
            <a:extLst>
              <a:ext uri="{FF2B5EF4-FFF2-40B4-BE49-F238E27FC236}">
                <a16:creationId xmlns:a16="http://schemas.microsoft.com/office/drawing/2014/main" id="{4DB32E03-E55A-C44E-A3C4-26E46891450C}"/>
              </a:ext>
            </a:extLst>
          </p:cNvPr>
          <p:cNvSpPr>
            <a:spLocks noGrp="1"/>
          </p:cNvSpPr>
          <p:nvPr>
            <p:ph type="body" sz="quarter" idx="11" hasCustomPrompt="1"/>
          </p:nvPr>
        </p:nvSpPr>
        <p:spPr>
          <a:xfrm>
            <a:off x="2983832" y="6121867"/>
            <a:ext cx="6689557"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200" b="0" i="0">
                <a:solidFill>
                  <a:schemeClr val="bg1"/>
                </a:solidFill>
                <a:latin typeface="Calibri Light" panose="020F0302020204030204" pitchFamily="34" charset="0"/>
                <a:cs typeface="Calibri Light" panose="020F0302020204030204" pitchFamily="34" charset="0"/>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err="1"/>
              <a:t>Tekst</a:t>
            </a:r>
            <a:endParaRPr lang="en-US" dirty="0"/>
          </a:p>
        </p:txBody>
      </p:sp>
      <p:sp>
        <p:nvSpPr>
          <p:cNvPr id="22" name="Title Placeholder 5">
            <a:extLst>
              <a:ext uri="{FF2B5EF4-FFF2-40B4-BE49-F238E27FC236}">
                <a16:creationId xmlns:a16="http://schemas.microsoft.com/office/drawing/2014/main" id="{99275A83-DCD9-AD47-9362-AB37585AF6ED}"/>
              </a:ext>
            </a:extLst>
          </p:cNvPr>
          <p:cNvSpPr>
            <a:spLocks noGrp="1"/>
          </p:cNvSpPr>
          <p:nvPr>
            <p:ph type="title" hasCustomPrompt="1"/>
          </p:nvPr>
        </p:nvSpPr>
        <p:spPr bwMode="auto">
          <a:xfrm>
            <a:off x="475865" y="455613"/>
            <a:ext cx="11011569" cy="100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ormAutofit/>
          </a:bodyPr>
          <a:lstStyle>
            <a:lvl1pPr>
              <a:defRPr sz="3000" b="0" i="0">
                <a:solidFill>
                  <a:srgbClr val="39454F"/>
                </a:solidFill>
                <a:latin typeface="Calibri Light" panose="020F0302020204030204" pitchFamily="34" charset="0"/>
                <a:cs typeface="Calibri Light" panose="020F0302020204030204" pitchFamily="34" charset="0"/>
              </a:defRPr>
            </a:lvl1pPr>
          </a:lstStyle>
          <a:p>
            <a:pPr lvl="0"/>
            <a:r>
              <a:rPr lang="en-US" dirty="0" err="1"/>
              <a:t>Naslov</a:t>
            </a:r>
            <a:endParaRPr lang="en-GB" dirty="0"/>
          </a:p>
        </p:txBody>
      </p:sp>
      <p:sp>
        <p:nvSpPr>
          <p:cNvPr id="23" name="Text Placeholder 23">
            <a:extLst>
              <a:ext uri="{FF2B5EF4-FFF2-40B4-BE49-F238E27FC236}">
                <a16:creationId xmlns:a16="http://schemas.microsoft.com/office/drawing/2014/main" id="{3255A5CC-0C84-9344-80F8-D706EED334CE}"/>
              </a:ext>
            </a:extLst>
          </p:cNvPr>
          <p:cNvSpPr>
            <a:spLocks noGrp="1"/>
          </p:cNvSpPr>
          <p:nvPr>
            <p:ph type="body" sz="quarter" idx="13" hasCustomPrompt="1"/>
          </p:nvPr>
        </p:nvSpPr>
        <p:spPr>
          <a:xfrm>
            <a:off x="476250" y="1601788"/>
            <a:ext cx="11011183" cy="568325"/>
          </a:xfrm>
          <a:prstGeom prst="rect">
            <a:avLst/>
          </a:prstGeom>
        </p:spPr>
        <p:txBody>
          <a:bodyPr anchor="t" anchorCtr="0"/>
          <a:lstStyle>
            <a:lvl1pPr marL="0" indent="0">
              <a:buFontTx/>
              <a:buNone/>
              <a:defRPr b="0" i="0">
                <a:solidFill>
                  <a:srgbClr val="464646"/>
                </a:solidFill>
                <a:latin typeface="Calibri Light" panose="020F0302020204030204" pitchFamily="34" charset="0"/>
                <a:cs typeface="Calibri Light" panose="020F0302020204030204" pitchFamily="34" charset="0"/>
              </a:defRPr>
            </a:lvl1pPr>
          </a:lstStyle>
          <a:p>
            <a:pPr lvl="0"/>
            <a:r>
              <a:rPr lang="en-HR" dirty="0"/>
              <a:t>Podnaslov</a:t>
            </a:r>
          </a:p>
        </p:txBody>
      </p:sp>
      <p:pic>
        <p:nvPicPr>
          <p:cNvPr id="12" name="Picture 11">
            <a:extLst>
              <a:ext uri="{FF2B5EF4-FFF2-40B4-BE49-F238E27FC236}">
                <a16:creationId xmlns:a16="http://schemas.microsoft.com/office/drawing/2014/main" id="{F453AA6D-4211-F249-9F66-0F75AF1A2608}"/>
              </a:ext>
            </a:extLst>
          </p:cNvPr>
          <p:cNvPicPr>
            <a:picLocks noChangeAspect="1"/>
          </p:cNvPicPr>
          <p:nvPr userDrawn="1"/>
        </p:nvPicPr>
        <p:blipFill>
          <a:blip r:embed="rId3"/>
          <a:stretch>
            <a:fillRect/>
          </a:stretch>
        </p:blipFill>
        <p:spPr>
          <a:xfrm>
            <a:off x="475864" y="5959628"/>
            <a:ext cx="1750438" cy="600357"/>
          </a:xfrm>
          <a:prstGeom prst="rect">
            <a:avLst/>
          </a:prstGeom>
        </p:spPr>
      </p:pic>
    </p:spTree>
    <p:extLst>
      <p:ext uri="{BB962C8B-B14F-4D97-AF65-F5344CB8AC3E}">
        <p14:creationId xmlns:p14="http://schemas.microsoft.com/office/powerpoint/2010/main" val="10201773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full screen slika">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1"/>
            <a:ext cx="12192000" cy="6858001"/>
          </a:xfrm>
          <a:prstGeom prst="rect">
            <a:avLst/>
          </a:prstGeom>
        </p:spPr>
        <p:txBody>
          <a:bodyPr vert="horz" lIns="91420" tIns="45710" rIns="91420" bIns="45710">
            <a:normAutofit/>
          </a:bodyPr>
          <a:lstStyle>
            <a:lvl1pPr marL="0" indent="0" algn="ctr">
              <a:buNone/>
              <a:defRPr sz="1200" b="0" i="0" baseline="0">
                <a:solidFill>
                  <a:schemeClr val="accent2"/>
                </a:solidFill>
                <a:latin typeface="Calibri Light" panose="020F0302020204030204" pitchFamily="34" charset="0"/>
                <a:cs typeface="Calibri Light" panose="020F0302020204030204" pitchFamily="34" charset="0"/>
              </a:defRPr>
            </a:lvl1pPr>
          </a:lstStyle>
          <a:p>
            <a:pPr lvl="0"/>
            <a:r>
              <a:rPr lang="en-US" noProof="0" dirty="0" err="1"/>
              <a:t>Kliknuti</a:t>
            </a:r>
            <a:r>
              <a:rPr lang="en-US" noProof="0" dirty="0"/>
              <a:t> </a:t>
            </a:r>
            <a:r>
              <a:rPr lang="en-US" noProof="0" dirty="0" err="1"/>
              <a:t>na</a:t>
            </a:r>
            <a:r>
              <a:rPr lang="en-US" noProof="0" dirty="0"/>
              <a:t> </a:t>
            </a:r>
            <a:r>
              <a:rPr lang="en-US" noProof="0" dirty="0" err="1"/>
              <a:t>ikonu</a:t>
            </a:r>
            <a:r>
              <a:rPr lang="en-US" noProof="0" dirty="0"/>
              <a:t> za </a:t>
            </a:r>
            <a:r>
              <a:rPr lang="en-US" noProof="0" dirty="0" err="1"/>
              <a:t>dodati</a:t>
            </a:r>
            <a:r>
              <a:rPr lang="en-US" noProof="0" dirty="0"/>
              <a:t> </a:t>
            </a:r>
            <a:r>
              <a:rPr lang="en-US" noProof="0" dirty="0" err="1"/>
              <a:t>sliku</a:t>
            </a:r>
            <a:endParaRPr lang="en-US" noProof="0" dirty="0"/>
          </a:p>
        </p:txBody>
      </p:sp>
    </p:spTree>
    <p:extLst>
      <p:ext uri="{BB962C8B-B14F-4D97-AF65-F5344CB8AC3E}">
        <p14:creationId xmlns:p14="http://schemas.microsoft.com/office/powerpoint/2010/main" val="4198107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ADB5CE-957C-A24B-8535-40659EDA7BF4}"/>
              </a:ext>
            </a:extLst>
          </p:cNvPr>
          <p:cNvPicPr>
            <a:picLocks noChangeAspect="1"/>
          </p:cNvPicPr>
          <p:nvPr userDrawn="1"/>
        </p:nvPicPr>
        <p:blipFill>
          <a:blip r:embed="rId2"/>
          <a:srcRect/>
          <a:stretch/>
        </p:blipFill>
        <p:spPr>
          <a:xfrm>
            <a:off x="3551" y="610"/>
            <a:ext cx="12184897" cy="6856780"/>
          </a:xfrm>
          <a:prstGeom prst="rect">
            <a:avLst/>
          </a:prstGeom>
        </p:spPr>
      </p:pic>
      <p:sp>
        <p:nvSpPr>
          <p:cNvPr id="8" name="Title 1">
            <a:extLst>
              <a:ext uri="{FF2B5EF4-FFF2-40B4-BE49-F238E27FC236}">
                <a16:creationId xmlns:a16="http://schemas.microsoft.com/office/drawing/2014/main" id="{9BD9144C-E775-2A40-9D78-E12C09018AEF}"/>
              </a:ext>
            </a:extLst>
          </p:cNvPr>
          <p:cNvSpPr>
            <a:spLocks noGrp="1"/>
          </p:cNvSpPr>
          <p:nvPr>
            <p:ph type="title" hasCustomPrompt="1"/>
          </p:nvPr>
        </p:nvSpPr>
        <p:spPr>
          <a:xfrm>
            <a:off x="831850" y="2205038"/>
            <a:ext cx="10515600" cy="2852737"/>
          </a:xfrm>
        </p:spPr>
        <p:txBody>
          <a:bodyPr anchor="ctr"/>
          <a:lstStyle>
            <a:lvl1pPr>
              <a:defRPr sz="4000" b="0" i="1">
                <a:solidFill>
                  <a:schemeClr val="bg1"/>
                </a:solidFill>
                <a:latin typeface="Calibri Light" panose="020F0302020204030204" pitchFamily="34" charset="0"/>
                <a:cs typeface="Calibri Light" panose="020F0302020204030204" pitchFamily="34" charset="0"/>
              </a:defRPr>
            </a:lvl1pPr>
          </a:lstStyle>
          <a:p>
            <a:r>
              <a:rPr lang="en-GB" dirty="0"/>
              <a:t>“</a:t>
            </a:r>
            <a:r>
              <a:rPr lang="en-GB" dirty="0" err="1"/>
              <a:t>Citat</a:t>
            </a:r>
            <a:r>
              <a:rPr lang="en-GB" dirty="0"/>
              <a:t>.”</a:t>
            </a:r>
            <a:endParaRPr lang="en-HR" dirty="0"/>
          </a:p>
        </p:txBody>
      </p:sp>
      <p:sp>
        <p:nvSpPr>
          <p:cNvPr id="9" name="Text Placeholder 2">
            <a:extLst>
              <a:ext uri="{FF2B5EF4-FFF2-40B4-BE49-F238E27FC236}">
                <a16:creationId xmlns:a16="http://schemas.microsoft.com/office/drawing/2014/main" id="{FBA4F6FB-818C-6F44-8BAE-630B41A30627}"/>
              </a:ext>
            </a:extLst>
          </p:cNvPr>
          <p:cNvSpPr>
            <a:spLocks noGrp="1"/>
          </p:cNvSpPr>
          <p:nvPr>
            <p:ph type="body" idx="1" hasCustomPrompt="1"/>
          </p:nvPr>
        </p:nvSpPr>
        <p:spPr>
          <a:xfrm>
            <a:off x="831850" y="5321508"/>
            <a:ext cx="10515600" cy="768142"/>
          </a:xfrm>
          <a:prstGeom prst="rect">
            <a:avLst/>
          </a:prstGeom>
          <a:noFill/>
        </p:spPr>
        <p:txBody>
          <a:bodyPr anchor="t"/>
          <a:lstStyle>
            <a:lvl1pPr marL="0" indent="0">
              <a:buNone/>
              <a:defRPr sz="1800" b="0" i="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Ime </a:t>
            </a:r>
            <a:r>
              <a:rPr lang="en-GB" dirty="0" err="1"/>
              <a:t>autora</a:t>
            </a:r>
            <a:r>
              <a:rPr lang="en-GB" dirty="0"/>
              <a:t> </a:t>
            </a:r>
            <a:r>
              <a:rPr lang="en-GB" dirty="0" err="1"/>
              <a:t>citata</a:t>
            </a:r>
            <a:endParaRPr lang="en-GB" dirty="0"/>
          </a:p>
        </p:txBody>
      </p:sp>
      <p:pic>
        <p:nvPicPr>
          <p:cNvPr id="6" name="Picture 5">
            <a:extLst>
              <a:ext uri="{FF2B5EF4-FFF2-40B4-BE49-F238E27FC236}">
                <a16:creationId xmlns:a16="http://schemas.microsoft.com/office/drawing/2014/main" id="{94F139A7-8667-FA4A-99E0-5686E96E29AB}"/>
              </a:ext>
            </a:extLst>
          </p:cNvPr>
          <p:cNvPicPr>
            <a:picLocks noChangeAspect="1"/>
          </p:cNvPicPr>
          <p:nvPr userDrawn="1"/>
        </p:nvPicPr>
        <p:blipFill>
          <a:blip r:embed="rId3"/>
          <a:stretch>
            <a:fillRect/>
          </a:stretch>
        </p:blipFill>
        <p:spPr>
          <a:xfrm>
            <a:off x="831850" y="836941"/>
            <a:ext cx="1750438" cy="600357"/>
          </a:xfrm>
          <a:prstGeom prst="rect">
            <a:avLst/>
          </a:prstGeom>
        </p:spPr>
      </p:pic>
    </p:spTree>
    <p:extLst>
      <p:ext uri="{BB962C8B-B14F-4D97-AF65-F5344CB8AC3E}">
        <p14:creationId xmlns:p14="http://schemas.microsoft.com/office/powerpoint/2010/main" val="31511283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vala na pažnji">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8E569-281F-8940-BBE8-96A56921ABC5}"/>
              </a:ext>
            </a:extLst>
          </p:cNvPr>
          <p:cNvPicPr>
            <a:picLocks noChangeAspect="1"/>
          </p:cNvPicPr>
          <p:nvPr userDrawn="1"/>
        </p:nvPicPr>
        <p:blipFill>
          <a:blip r:embed="rId2"/>
          <a:srcRect/>
          <a:stretch/>
        </p:blipFill>
        <p:spPr>
          <a:xfrm rot="10800000">
            <a:off x="1084" y="610"/>
            <a:ext cx="12189831" cy="6856780"/>
          </a:xfrm>
          <a:prstGeom prst="rect">
            <a:avLst/>
          </a:prstGeom>
        </p:spPr>
      </p:pic>
      <p:sp>
        <p:nvSpPr>
          <p:cNvPr id="4" name="Text Placeholder 3">
            <a:extLst>
              <a:ext uri="{FF2B5EF4-FFF2-40B4-BE49-F238E27FC236}">
                <a16:creationId xmlns:a16="http://schemas.microsoft.com/office/drawing/2014/main" id="{C910DBB7-2728-5D44-91E1-8E4095367E04}"/>
              </a:ext>
            </a:extLst>
          </p:cNvPr>
          <p:cNvSpPr>
            <a:spLocks noGrp="1"/>
          </p:cNvSpPr>
          <p:nvPr>
            <p:ph type="body" sz="quarter" idx="10" hasCustomPrompt="1"/>
          </p:nvPr>
        </p:nvSpPr>
        <p:spPr>
          <a:xfrm>
            <a:off x="2654300" y="4947211"/>
            <a:ext cx="6883400" cy="484334"/>
          </a:xfrm>
          <a:prstGeom prst="rect">
            <a:avLst/>
          </a:prstGeom>
          <a:noFill/>
        </p:spPr>
        <p:txBody>
          <a:bodyPr>
            <a:normAutofit/>
          </a:bodyPr>
          <a:lstStyle>
            <a:lvl1pPr marL="0" indent="0" algn="ctr">
              <a:buNone/>
              <a:defRPr sz="3000" b="0" i="0">
                <a:solidFill>
                  <a:schemeClr val="bg1"/>
                </a:solidFill>
                <a:latin typeface="Calibri Light" panose="020F0302020204030204" pitchFamily="34" charset="0"/>
                <a:cs typeface="Calibri Light" panose="020F0302020204030204" pitchFamily="34" charset="0"/>
              </a:defRPr>
            </a:lvl1pPr>
          </a:lstStyle>
          <a:p>
            <a:pPr lvl="0"/>
            <a:r>
              <a:rPr lang="en-HR" dirty="0"/>
              <a:t>Hvala Vam na pažnji!</a:t>
            </a:r>
          </a:p>
        </p:txBody>
      </p:sp>
      <p:pic>
        <p:nvPicPr>
          <p:cNvPr id="6" name="Picture 5">
            <a:extLst>
              <a:ext uri="{FF2B5EF4-FFF2-40B4-BE49-F238E27FC236}">
                <a16:creationId xmlns:a16="http://schemas.microsoft.com/office/drawing/2014/main" id="{71D168EB-C821-C74A-BE1F-0E067B0CFF17}"/>
              </a:ext>
            </a:extLst>
          </p:cNvPr>
          <p:cNvPicPr>
            <a:picLocks noChangeAspect="1"/>
          </p:cNvPicPr>
          <p:nvPr userDrawn="1"/>
        </p:nvPicPr>
        <p:blipFill>
          <a:blip r:embed="rId3"/>
          <a:stretch>
            <a:fillRect/>
          </a:stretch>
        </p:blipFill>
        <p:spPr>
          <a:xfrm>
            <a:off x="5220780" y="5844289"/>
            <a:ext cx="1750438" cy="600357"/>
          </a:xfrm>
          <a:prstGeom prst="rect">
            <a:avLst/>
          </a:prstGeom>
        </p:spPr>
      </p:pic>
    </p:spTree>
    <p:extLst>
      <p:ext uri="{BB962C8B-B14F-4D97-AF65-F5344CB8AC3E}">
        <p14:creationId xmlns:p14="http://schemas.microsoft.com/office/powerpoint/2010/main" val="25760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theme" Target="../theme/theme3.xml"/><Relationship Id="rId8"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9DBE53-B695-DE4D-A1E1-8E04D987AF8C}"/>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GB" dirty="0" err="1"/>
              <a:t>Naslov</a:t>
            </a:r>
            <a:endParaRPr lang="en-HR" dirty="0"/>
          </a:p>
        </p:txBody>
      </p:sp>
    </p:spTree>
    <p:extLst>
      <p:ext uri="{BB962C8B-B14F-4D97-AF65-F5344CB8AC3E}">
        <p14:creationId xmlns:p14="http://schemas.microsoft.com/office/powerpoint/2010/main" val="1394226001"/>
      </p:ext>
    </p:extLst>
  </p:cSld>
  <p:clrMap bg1="lt1" tx1="dk1" bg2="lt2" tx2="dk2" accent1="accent1" accent2="accent2" accent3="accent3" accent4="accent4" accent5="accent5" accent6="accent6" hlink="hlink" folHlink="folHlink"/>
  <p:sldLayoutIdLst>
    <p:sldLayoutId id="2147483651" r:id="rId1"/>
    <p:sldLayoutId id="2147483698" r:id="rId2"/>
    <p:sldLayoutId id="2147483717" r:id="rId3"/>
    <p:sldLayoutId id="2147483718" r:id="rId4"/>
    <p:sldLayoutId id="2147483719" r:id="rId5"/>
    <p:sldLayoutId id="2147483725" r:id="rId6"/>
    <p:sldLayoutId id="2147483692" r:id="rId7"/>
    <p:sldLayoutId id="2147483712" r:id="rId8"/>
    <p:sldLayoutId id="2147483713" r:id="rId9"/>
    <p:sldLayoutId id="2147483727" r:id="rId10"/>
    <p:sldLayoutId id="2147483737" r:id="rId11"/>
    <p:sldLayoutId id="2147483738" r:id="rId12"/>
    <p:sldLayoutId id="2147483731" r:id="rId13"/>
    <p:sldLayoutId id="2147483732" r:id="rId14"/>
    <p:sldLayoutId id="2147483728" r:id="rId15"/>
    <p:sldLayoutId id="2147483733" r:id="rId16"/>
    <p:sldLayoutId id="2147483734" r:id="rId17"/>
    <p:sldLayoutId id="2147483735" r:id="rId18"/>
    <p:sldLayoutId id="2147483736" r:id="rId19"/>
    <p:sldLayoutId id="2147483729" r:id="rId20"/>
    <p:sldLayoutId id="2147483730" r:id="rId21"/>
    <p:sldLayoutId id="2147483666" r:id="rId22"/>
    <p:sldLayoutId id="2147483714" r:id="rId23"/>
    <p:sldLayoutId id="2147483649" r:id="rId24"/>
    <p:sldLayoutId id="2147483665" r:id="rId25"/>
    <p:sldLayoutId id="2147483720" r:id="rId26"/>
    <p:sldLayoutId id="2147483699" r:id="rId27"/>
    <p:sldLayoutId id="2147483708" r:id="rId28"/>
    <p:sldLayoutId id="2147483709" r:id="rId29"/>
    <p:sldLayoutId id="2147483710" r:id="rId30"/>
    <p:sldLayoutId id="2147483677" r:id="rId31"/>
  </p:sldLayoutIdLst>
  <p:txStyles>
    <p:titleStyle>
      <a:lvl1pPr algn="l" defTabSz="914400" rtl="0" eaLnBrk="1" latinLnBrk="0" hangingPunct="1">
        <a:lnSpc>
          <a:spcPct val="90000"/>
        </a:lnSpc>
        <a:spcBef>
          <a:spcPct val="0"/>
        </a:spcBef>
        <a:buNone/>
        <a:defRPr sz="4000" b="0" i="0" kern="1200">
          <a:solidFill>
            <a:srgbClr val="39454F"/>
          </a:solidFill>
          <a:latin typeface="Raleway Medium"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200" b="0" i="0" kern="1200">
          <a:solidFill>
            <a:schemeClr val="bg1"/>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200" b="0" i="0" kern="1200">
          <a:solidFill>
            <a:schemeClr val="bg1"/>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b="0" i="0" kern="1200">
          <a:solidFill>
            <a:schemeClr val="bg1"/>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b="0" i="0" kern="1200">
          <a:solidFill>
            <a:schemeClr val="bg1"/>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600" b="0" i="0" kern="1200">
          <a:solidFill>
            <a:schemeClr val="bg1"/>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9DBE53-B695-DE4D-A1E1-8E04D987AF8C}"/>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GB" dirty="0" err="1"/>
              <a:t>Naslov</a:t>
            </a:r>
            <a:endParaRPr lang="en-HR" dirty="0"/>
          </a:p>
        </p:txBody>
      </p:sp>
    </p:spTree>
    <p:extLst>
      <p:ext uri="{BB962C8B-B14F-4D97-AF65-F5344CB8AC3E}">
        <p14:creationId xmlns:p14="http://schemas.microsoft.com/office/powerpoint/2010/main" val="236481769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Lst>
  <p:txStyles>
    <p:titleStyle>
      <a:lvl1pPr algn="l" defTabSz="914400" rtl="0" eaLnBrk="1" latinLnBrk="0" hangingPunct="1">
        <a:lnSpc>
          <a:spcPct val="90000"/>
        </a:lnSpc>
        <a:spcBef>
          <a:spcPct val="0"/>
        </a:spcBef>
        <a:buNone/>
        <a:defRPr sz="4000" b="0" i="0" kern="1200">
          <a:solidFill>
            <a:srgbClr val="39454F"/>
          </a:solidFill>
          <a:latin typeface="Raleway Medium"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200" b="0" i="0" kern="1200">
          <a:solidFill>
            <a:schemeClr val="bg1"/>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200" b="0" i="0" kern="1200">
          <a:solidFill>
            <a:schemeClr val="bg1"/>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b="0" i="0" kern="1200">
          <a:solidFill>
            <a:schemeClr val="bg1"/>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b="0" i="0" kern="1200">
          <a:solidFill>
            <a:schemeClr val="bg1"/>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600" b="0" i="0" kern="1200">
          <a:solidFill>
            <a:schemeClr val="bg1"/>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9DBE53-B695-DE4D-A1E1-8E04D987AF8C}"/>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GB" dirty="0" err="1"/>
              <a:t>Naslov</a:t>
            </a:r>
            <a:endParaRPr lang="en-HR" dirty="0"/>
          </a:p>
        </p:txBody>
      </p:sp>
    </p:spTree>
    <p:extLst>
      <p:ext uri="{BB962C8B-B14F-4D97-AF65-F5344CB8AC3E}">
        <p14:creationId xmlns:p14="http://schemas.microsoft.com/office/powerpoint/2010/main" val="357103281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Lst>
  <p:txStyles>
    <p:titleStyle>
      <a:lvl1pPr algn="l" defTabSz="914400" rtl="0" eaLnBrk="1" latinLnBrk="0" hangingPunct="1">
        <a:lnSpc>
          <a:spcPct val="90000"/>
        </a:lnSpc>
        <a:spcBef>
          <a:spcPct val="0"/>
        </a:spcBef>
        <a:buNone/>
        <a:defRPr sz="4000" b="0" i="0" kern="1200">
          <a:solidFill>
            <a:srgbClr val="39454F"/>
          </a:solidFill>
          <a:latin typeface="Raleway Medium"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200" b="0" i="0" kern="1200">
          <a:solidFill>
            <a:schemeClr val="bg1"/>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200" b="0" i="0" kern="1200">
          <a:solidFill>
            <a:schemeClr val="bg1"/>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b="0" i="0" kern="1200">
          <a:solidFill>
            <a:schemeClr val="bg1"/>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b="0" i="0" kern="1200">
          <a:solidFill>
            <a:schemeClr val="bg1"/>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600" b="0" i="0" kern="1200">
          <a:solidFill>
            <a:schemeClr val="bg1"/>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7.png"/><Relationship Id="rId7" Type="http://schemas.openxmlformats.org/officeDocument/2006/relationships/diagramLayout" Target="../diagrams/layout2.xml"/><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diagramData" Target="../diagrams/data2.xml"/><Relationship Id="rId5" Type="http://schemas.openxmlformats.org/officeDocument/2006/relationships/image" Target="../media/image29.png"/><Relationship Id="rId10" Type="http://schemas.microsoft.com/office/2007/relationships/diagramDrawing" Target="../diagrams/drawing2.xml"/><Relationship Id="rId4" Type="http://schemas.openxmlformats.org/officeDocument/2006/relationships/image" Target="../media/image28.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chart" Target="../charts/chart5.xml"/><Relationship Id="rId7" Type="http://schemas.openxmlformats.org/officeDocument/2006/relationships/diagramQuickStyle" Target="../diagrams/quickStyle3.xml"/><Relationship Id="rId2" Type="http://schemas.openxmlformats.org/officeDocument/2006/relationships/chart" Target="../charts/chart4.xml"/><Relationship Id="rId1" Type="http://schemas.openxmlformats.org/officeDocument/2006/relationships/slideLayout" Target="../slideLayouts/slideLayout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chart" Target="../charts/chart6.xml"/><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vauceri@hzz.hr" TargetMode="External"/><Relationship Id="rId2" Type="http://schemas.openxmlformats.org/officeDocument/2006/relationships/hyperlink" Target="mailto:hzz@hzz.hr" TargetMode="External"/><Relationship Id="rId1" Type="http://schemas.openxmlformats.org/officeDocument/2006/relationships/slideLayout" Target="../slideLayouts/slideLayout31.xml"/><Relationship Id="rId4" Type="http://schemas.openxmlformats.org/officeDocument/2006/relationships/hyperlink" Target="http://www.hzz.h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90.xml"/><Relationship Id="rId4" Type="http://schemas.openxmlformats.org/officeDocument/2006/relationships/hyperlink" Target="http://www.dzs.hr/"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414519-74A6-9F4E-8303-F3F1CA3DFAE7}"/>
              </a:ext>
            </a:extLst>
          </p:cNvPr>
          <p:cNvSpPr>
            <a:spLocks noGrp="1"/>
          </p:cNvSpPr>
          <p:nvPr>
            <p:ph type="title"/>
          </p:nvPr>
        </p:nvSpPr>
        <p:spPr>
          <a:xfrm>
            <a:off x="838200" y="2209800"/>
            <a:ext cx="8012634" cy="1573256"/>
          </a:xfrm>
        </p:spPr>
        <p:txBody>
          <a:bodyPr/>
          <a:lstStyle/>
          <a:p>
            <a:r>
              <a:rPr lang="ru-RU" dirty="0"/>
              <a:t>ВАУЧЕРЫ НА ОБРАЗОВАНИЕ ДЛЯ ВЗРОСЛЫХ</a:t>
            </a:r>
            <a:endParaRPr lang="en-HR" dirty="0"/>
          </a:p>
        </p:txBody>
      </p:sp>
      <p:sp>
        <p:nvSpPr>
          <p:cNvPr id="6" name="Text Placeholder 5">
            <a:extLst>
              <a:ext uri="{FF2B5EF4-FFF2-40B4-BE49-F238E27FC236}">
                <a16:creationId xmlns:a16="http://schemas.microsoft.com/office/drawing/2014/main" id="{4ED3257A-F715-4D46-A9C9-567CA8A24087}"/>
              </a:ext>
            </a:extLst>
          </p:cNvPr>
          <p:cNvSpPr>
            <a:spLocks noGrp="1"/>
          </p:cNvSpPr>
          <p:nvPr>
            <p:ph type="body" sz="quarter" idx="10"/>
          </p:nvPr>
        </p:nvSpPr>
        <p:spPr>
          <a:xfrm>
            <a:off x="838199" y="5005874"/>
            <a:ext cx="6253635" cy="307574"/>
          </a:xfrm>
        </p:spPr>
        <p:txBody>
          <a:bodyPr>
            <a:normAutofit lnSpcReduction="10000"/>
          </a:bodyPr>
          <a:lstStyle/>
          <a:p>
            <a:r>
              <a:rPr lang="ru-RU" dirty="0"/>
              <a:t>Кристина </a:t>
            </a:r>
            <a:r>
              <a:rPr lang="ru-RU" dirty="0" err="1"/>
              <a:t>Мазалин</a:t>
            </a:r>
            <a:endParaRPr lang="en-HR" dirty="0"/>
          </a:p>
        </p:txBody>
      </p:sp>
      <p:sp>
        <p:nvSpPr>
          <p:cNvPr id="7" name="Text Placeholder 6">
            <a:extLst>
              <a:ext uri="{FF2B5EF4-FFF2-40B4-BE49-F238E27FC236}">
                <a16:creationId xmlns:a16="http://schemas.microsoft.com/office/drawing/2014/main" id="{A461E7E3-CFB1-6642-A43C-8915226AE740}"/>
              </a:ext>
            </a:extLst>
          </p:cNvPr>
          <p:cNvSpPr>
            <a:spLocks noGrp="1"/>
          </p:cNvSpPr>
          <p:nvPr>
            <p:ph type="body" sz="quarter" idx="11"/>
          </p:nvPr>
        </p:nvSpPr>
        <p:spPr/>
        <p:txBody>
          <a:bodyPr>
            <a:normAutofit fontScale="85000" lnSpcReduction="10000"/>
          </a:bodyPr>
          <a:lstStyle/>
          <a:p>
            <a:r>
              <a:rPr lang="ru-RU" dirty="0"/>
              <a:t>Старший эксперт-консультант, Департамент образования и профориентации</a:t>
            </a:r>
            <a:endParaRPr lang="en-HR" dirty="0"/>
          </a:p>
        </p:txBody>
      </p:sp>
      <p:sp>
        <p:nvSpPr>
          <p:cNvPr id="8" name="Text Placeholder 7">
            <a:extLst>
              <a:ext uri="{FF2B5EF4-FFF2-40B4-BE49-F238E27FC236}">
                <a16:creationId xmlns:a16="http://schemas.microsoft.com/office/drawing/2014/main" id="{46830313-3A08-F04B-AEC4-3BCB755FFD0C}"/>
              </a:ext>
            </a:extLst>
          </p:cNvPr>
          <p:cNvSpPr>
            <a:spLocks noGrp="1"/>
          </p:cNvSpPr>
          <p:nvPr>
            <p:ph type="body" sz="quarter" idx="12"/>
          </p:nvPr>
        </p:nvSpPr>
        <p:spPr/>
        <p:txBody>
          <a:bodyPr>
            <a:normAutofit lnSpcReduction="10000"/>
          </a:bodyPr>
          <a:lstStyle/>
          <a:p>
            <a:r>
              <a:rPr lang="ru-RU" dirty="0"/>
              <a:t>Служба</a:t>
            </a:r>
            <a:r>
              <a:rPr lang="en-US" dirty="0"/>
              <a:t> </a:t>
            </a:r>
            <a:r>
              <a:rPr lang="ru-RU" dirty="0"/>
              <a:t>занятости Хорватии</a:t>
            </a:r>
            <a:endParaRPr lang="en-HR" dirty="0"/>
          </a:p>
        </p:txBody>
      </p:sp>
    </p:spTree>
    <p:extLst>
      <p:ext uri="{BB962C8B-B14F-4D97-AF65-F5344CB8AC3E}">
        <p14:creationId xmlns:p14="http://schemas.microsoft.com/office/powerpoint/2010/main" val="4218610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F066AB-CE2B-4D45-81D0-359ECB19D6B2}"/>
              </a:ext>
            </a:extLst>
          </p:cNvPr>
          <p:cNvSpPr>
            <a:spLocks noGrp="1"/>
          </p:cNvSpPr>
          <p:nvPr>
            <p:ph type="body" idx="1"/>
          </p:nvPr>
        </p:nvSpPr>
        <p:spPr>
          <a:xfrm>
            <a:off x="5756517" y="345985"/>
            <a:ext cx="6210300" cy="6126531"/>
          </a:xfrm>
        </p:spPr>
        <p:txBody>
          <a:bodyPr/>
          <a:lstStyle/>
          <a:p>
            <a:pPr>
              <a:buFont typeface="Wingdings" panose="05000000000000000000" pitchFamily="2" charset="2"/>
              <a:buChar char="Ø"/>
            </a:pPr>
            <a:r>
              <a:rPr lang="ru-RU" sz="1700" dirty="0"/>
              <a:t>Безработные и работающие граждане старше 15 лет</a:t>
            </a:r>
          </a:p>
          <a:p>
            <a:pPr>
              <a:buFont typeface="Wingdings" panose="05000000000000000000" pitchFamily="2" charset="2"/>
              <a:buChar char="Ø"/>
            </a:pPr>
            <a:r>
              <a:rPr lang="ru-RU" sz="1700" dirty="0"/>
              <a:t>Навыки, необходимые для развития карьеры, трудоустройства или удержания на рабочем месте</a:t>
            </a:r>
            <a:endParaRPr lang="hr-HR" sz="1700" dirty="0"/>
          </a:p>
          <a:p>
            <a:r>
              <a:rPr lang="ru-RU" sz="1700" dirty="0"/>
              <a:t>Ваучер не может быть предоставлен человеку:</a:t>
            </a:r>
          </a:p>
          <a:p>
            <a:r>
              <a:rPr lang="ru-RU" sz="1700" dirty="0"/>
              <a:t>В настоящее время в обычной системе образования</a:t>
            </a:r>
          </a:p>
          <a:p>
            <a:r>
              <a:rPr lang="ru-RU" sz="1700" dirty="0"/>
              <a:t>в системе высшего образования и науки (студенты)</a:t>
            </a:r>
          </a:p>
          <a:p>
            <a:r>
              <a:rPr lang="ru-RU" sz="1700" dirty="0"/>
              <a:t>получателю пенсии в соответствии с общим законодательством, регулирующим пенсионное страхование </a:t>
            </a:r>
            <a:endParaRPr lang="hr-HR" dirty="0"/>
          </a:p>
          <a:p>
            <a:pPr>
              <a:buFont typeface="Wingdings" panose="05000000000000000000" pitchFamily="2" charset="2"/>
              <a:buChar char="Ø"/>
            </a:pPr>
            <a:endParaRPr lang="hr-HR" dirty="0"/>
          </a:p>
        </p:txBody>
      </p:sp>
      <p:sp>
        <p:nvSpPr>
          <p:cNvPr id="3" name="Text Placeholder 2">
            <a:extLst>
              <a:ext uri="{FF2B5EF4-FFF2-40B4-BE49-F238E27FC236}">
                <a16:creationId xmlns:a16="http://schemas.microsoft.com/office/drawing/2014/main" id="{AE718FEA-6068-BE4E-8C39-1F4A764DAE42}"/>
              </a:ext>
            </a:extLst>
          </p:cNvPr>
          <p:cNvSpPr>
            <a:spLocks noGrp="1"/>
          </p:cNvSpPr>
          <p:nvPr>
            <p:ph type="body" idx="10"/>
          </p:nvPr>
        </p:nvSpPr>
        <p:spPr>
          <a:xfrm>
            <a:off x="288710" y="1725612"/>
            <a:ext cx="4749800" cy="4240509"/>
          </a:xfrm>
        </p:spPr>
        <p:txBody>
          <a:bodyPr/>
          <a:lstStyle/>
          <a:p>
            <a:pPr marL="57150" lvl="0">
              <a:buClr>
                <a:srgbClr val="FEFFFE"/>
              </a:buClr>
            </a:pPr>
            <a:r>
              <a:rPr lang="ru-RU" dirty="0">
                <a:solidFill>
                  <a:srgbClr val="FEFFFE"/>
                </a:solidFill>
              </a:rPr>
              <a:t>Пользователи самостоятельно выбирают программу и учебное заведение из имеющихся программ и каталога навыков. Заявка подается через онлайн-платформу </a:t>
            </a:r>
            <a:r>
              <a:rPr lang="ru-RU" i="1" dirty="0">
                <a:solidFill>
                  <a:srgbClr val="FEFFFE"/>
                </a:solidFill>
              </a:rPr>
              <a:t>mojvaucer.hzz.hr</a:t>
            </a:r>
          </a:p>
          <a:p>
            <a:pPr marL="57150" lvl="0">
              <a:buClr>
                <a:srgbClr val="FEFFFE"/>
              </a:buClr>
            </a:pPr>
            <a:r>
              <a:rPr lang="ru-RU" dirty="0">
                <a:solidFill>
                  <a:srgbClr val="FEFFFE"/>
                </a:solidFill>
              </a:rPr>
              <a:t>Полученный ваучер активируется в течение 6 месяцев с даты одобрения заявки.</a:t>
            </a:r>
          </a:p>
          <a:p>
            <a:pPr marL="57150" lvl="0">
              <a:buClr>
                <a:srgbClr val="FEFFFE"/>
              </a:buClr>
            </a:pPr>
            <a:r>
              <a:rPr lang="ru-RU" dirty="0">
                <a:solidFill>
                  <a:srgbClr val="FEFFFE"/>
                </a:solidFill>
              </a:rPr>
              <a:t>Образовательная программа рассчитана на срок </a:t>
            </a:r>
            <a:r>
              <a:rPr lang="ru-RU" u="sng" dirty="0">
                <a:solidFill>
                  <a:srgbClr val="FEFFFE"/>
                </a:solidFill>
              </a:rPr>
              <a:t>до 6 месяцев </a:t>
            </a:r>
            <a:r>
              <a:rPr lang="ru-RU" dirty="0">
                <a:solidFill>
                  <a:srgbClr val="FEFFFE"/>
                </a:solidFill>
              </a:rPr>
              <a:t>для </a:t>
            </a:r>
            <a:r>
              <a:rPr lang="ru-RU" u="sng" dirty="0">
                <a:solidFill>
                  <a:srgbClr val="FEFFFE"/>
                </a:solidFill>
              </a:rPr>
              <a:t>безработных</a:t>
            </a:r>
            <a:r>
              <a:rPr lang="ru-RU" dirty="0">
                <a:solidFill>
                  <a:srgbClr val="FEFFFE"/>
                </a:solidFill>
              </a:rPr>
              <a:t> и до </a:t>
            </a:r>
            <a:r>
              <a:rPr lang="ru-RU" u="sng" dirty="0">
                <a:solidFill>
                  <a:srgbClr val="FEFFFE"/>
                </a:solidFill>
              </a:rPr>
              <a:t>10 месяцев </a:t>
            </a:r>
            <a:r>
              <a:rPr lang="ru-RU" dirty="0">
                <a:solidFill>
                  <a:srgbClr val="FEFFFE"/>
                </a:solidFill>
              </a:rPr>
              <a:t>для </a:t>
            </a:r>
            <a:r>
              <a:rPr lang="ru-RU" u="sng" dirty="0">
                <a:solidFill>
                  <a:srgbClr val="FEFFFE"/>
                </a:solidFill>
              </a:rPr>
              <a:t>работающих граждан</a:t>
            </a:r>
            <a:r>
              <a:rPr lang="ru-RU" dirty="0">
                <a:solidFill>
                  <a:srgbClr val="FEFFFE"/>
                </a:solidFill>
              </a:rPr>
              <a:t>.</a:t>
            </a:r>
            <a:endParaRPr lang="en-GB" dirty="0"/>
          </a:p>
          <a:p>
            <a:pPr marL="57150">
              <a:buClr>
                <a:srgbClr val="FEFFFE"/>
              </a:buClr>
            </a:pPr>
            <a:endParaRPr lang="hr-HR" dirty="0"/>
          </a:p>
          <a:p>
            <a:pPr marL="57150" lvl="0">
              <a:buClr>
                <a:srgbClr val="FEFFFE"/>
              </a:buClr>
            </a:pPr>
            <a:endParaRPr lang="hr-HR" i="1" dirty="0"/>
          </a:p>
        </p:txBody>
      </p:sp>
      <p:sp>
        <p:nvSpPr>
          <p:cNvPr id="4" name="Title 3">
            <a:extLst>
              <a:ext uri="{FF2B5EF4-FFF2-40B4-BE49-F238E27FC236}">
                <a16:creationId xmlns:a16="http://schemas.microsoft.com/office/drawing/2014/main" id="{8F959FF9-C030-104D-B16D-96F7C2A08ED2}"/>
              </a:ext>
            </a:extLst>
          </p:cNvPr>
          <p:cNvSpPr>
            <a:spLocks noGrp="1"/>
          </p:cNvSpPr>
          <p:nvPr>
            <p:ph type="title"/>
          </p:nvPr>
        </p:nvSpPr>
        <p:spPr>
          <a:xfrm>
            <a:off x="476250" y="520700"/>
            <a:ext cx="4374720" cy="714436"/>
          </a:xfrm>
        </p:spPr>
        <p:txBody>
          <a:bodyPr/>
          <a:lstStyle/>
          <a:p>
            <a:r>
              <a:rPr lang="ru-RU" dirty="0"/>
              <a:t>МОДЕЛЬ И КРИТЕРИИ</a:t>
            </a:r>
            <a:endParaRPr lang="en-HR" dirty="0"/>
          </a:p>
        </p:txBody>
      </p:sp>
      <p:pic>
        <p:nvPicPr>
          <p:cNvPr id="7" name="Picture 6"/>
          <p:cNvPicPr>
            <a:picLocks noChangeAspect="1"/>
          </p:cNvPicPr>
          <p:nvPr/>
        </p:nvPicPr>
        <p:blipFill>
          <a:blip r:embed="rId2"/>
          <a:stretch>
            <a:fillRect/>
          </a:stretch>
        </p:blipFill>
        <p:spPr>
          <a:xfrm>
            <a:off x="5715000" y="3235337"/>
            <a:ext cx="862008" cy="539726"/>
          </a:xfrm>
          <a:prstGeom prst="rect">
            <a:avLst/>
          </a:prstGeom>
        </p:spPr>
      </p:pic>
      <p:pic>
        <p:nvPicPr>
          <p:cNvPr id="8" name="Picture 7"/>
          <p:cNvPicPr>
            <a:picLocks noChangeAspect="1"/>
          </p:cNvPicPr>
          <p:nvPr/>
        </p:nvPicPr>
        <p:blipFill>
          <a:blip r:embed="rId3"/>
          <a:stretch>
            <a:fillRect/>
          </a:stretch>
        </p:blipFill>
        <p:spPr>
          <a:xfrm>
            <a:off x="5715000" y="4019790"/>
            <a:ext cx="862451" cy="516727"/>
          </a:xfrm>
          <a:prstGeom prst="rect">
            <a:avLst/>
          </a:prstGeom>
        </p:spPr>
      </p:pic>
      <p:pic>
        <p:nvPicPr>
          <p:cNvPr id="9" name="Picture 8"/>
          <p:cNvPicPr>
            <a:picLocks noChangeAspect="1"/>
          </p:cNvPicPr>
          <p:nvPr/>
        </p:nvPicPr>
        <p:blipFill>
          <a:blip r:embed="rId4"/>
          <a:stretch>
            <a:fillRect/>
          </a:stretch>
        </p:blipFill>
        <p:spPr>
          <a:xfrm>
            <a:off x="5740400" y="4781244"/>
            <a:ext cx="811208" cy="507452"/>
          </a:xfrm>
          <a:prstGeom prst="rect">
            <a:avLst/>
          </a:prstGeom>
        </p:spPr>
      </p:pic>
      <p:pic>
        <p:nvPicPr>
          <p:cNvPr id="10" name="Picture 9"/>
          <p:cNvPicPr>
            <a:picLocks noChangeAspect="1"/>
          </p:cNvPicPr>
          <p:nvPr/>
        </p:nvPicPr>
        <p:blipFill>
          <a:blip r:embed="rId5"/>
          <a:stretch>
            <a:fillRect/>
          </a:stretch>
        </p:blipFill>
        <p:spPr>
          <a:xfrm>
            <a:off x="5756517" y="5463331"/>
            <a:ext cx="811650" cy="502791"/>
          </a:xfrm>
          <a:prstGeom prst="rect">
            <a:avLst/>
          </a:prstGeom>
        </p:spPr>
      </p:pic>
      <p:graphicFrame>
        <p:nvGraphicFramePr>
          <p:cNvPr id="12" name="Diagram 11"/>
          <p:cNvGraphicFramePr/>
          <p:nvPr>
            <p:extLst>
              <p:ext uri="{D42A27DB-BD31-4B8C-83A1-F6EECF244321}">
                <p14:modId xmlns:p14="http://schemas.microsoft.com/office/powerpoint/2010/main" val="1347453359"/>
              </p:ext>
            </p:extLst>
          </p:nvPr>
        </p:nvGraphicFramePr>
        <p:xfrm>
          <a:off x="6618525" y="2886454"/>
          <a:ext cx="5389809" cy="38058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Right Arrow 12"/>
          <p:cNvSpPr/>
          <p:nvPr/>
        </p:nvSpPr>
        <p:spPr>
          <a:xfrm>
            <a:off x="8194812" y="5463331"/>
            <a:ext cx="328820" cy="16845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803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6634" y="78998"/>
            <a:ext cx="4978118" cy="845487"/>
          </a:xfrm>
        </p:spPr>
        <p:txBody>
          <a:bodyPr>
            <a:normAutofit fontScale="90000"/>
          </a:bodyPr>
          <a:lstStyle/>
          <a:p>
            <a:r>
              <a:rPr lang="ru-RU" dirty="0"/>
              <a:t>ФИНАНСИРОВАНИЕ ВАУЧЕРА</a:t>
            </a:r>
            <a:endParaRPr lang="en-GB" dirty="0"/>
          </a:p>
        </p:txBody>
      </p:sp>
      <p:sp>
        <p:nvSpPr>
          <p:cNvPr id="8" name="Text Placeholder 7"/>
          <p:cNvSpPr>
            <a:spLocks noGrp="1"/>
          </p:cNvSpPr>
          <p:nvPr>
            <p:ph type="body" sz="quarter" idx="13"/>
          </p:nvPr>
        </p:nvSpPr>
        <p:spPr>
          <a:xfrm>
            <a:off x="139700" y="924485"/>
            <a:ext cx="5207000" cy="5527115"/>
          </a:xfrm>
        </p:spPr>
        <p:txBody>
          <a:bodyPr/>
          <a:lstStyle/>
          <a:p>
            <a:pPr lvl="0"/>
            <a:r>
              <a:rPr lang="ru-RU" sz="1600" dirty="0"/>
              <a:t>Стоимость образовательной программы в размере утвержденного ваучера </a:t>
            </a:r>
            <a:r>
              <a:rPr lang="ru-RU" sz="1600" u="sng" dirty="0"/>
              <a:t>оплачивается</a:t>
            </a:r>
            <a:r>
              <a:rPr lang="ru-RU" sz="1600" dirty="0"/>
              <a:t> СЗХ </a:t>
            </a:r>
            <a:r>
              <a:rPr lang="ru-RU" sz="1600" u="sng" dirty="0"/>
              <a:t>непосредственно выбранному учебному заведению.</a:t>
            </a:r>
            <a:endParaRPr lang="hr-HR" sz="1600" u="sng" dirty="0"/>
          </a:p>
          <a:p>
            <a:pPr lvl="0"/>
            <a:r>
              <a:rPr lang="ru-RU" sz="1700" dirty="0"/>
              <a:t>Если стоимость обучения выше, чем стоимость предоставленного ваучера, разница в сумме может быть оплачена самим пользователем (бенефициаром) или его работодателем. </a:t>
            </a:r>
          </a:p>
          <a:p>
            <a:pPr lvl="0"/>
            <a:r>
              <a:rPr lang="ru-RU" sz="1700" u="sng" dirty="0"/>
              <a:t>Финансовая помощь и возмещение расходов на проезд </a:t>
            </a:r>
            <a:r>
              <a:rPr lang="ru-RU" sz="1700" dirty="0"/>
              <a:t>(для безработных)</a:t>
            </a:r>
          </a:p>
          <a:p>
            <a:pPr lvl="0"/>
            <a:r>
              <a:rPr lang="ru-RU" sz="1700" dirty="0"/>
              <a:t>Средняя сумма ваучера составляет 1.098,23 €</a:t>
            </a:r>
          </a:p>
          <a:p>
            <a:pPr lvl="0"/>
            <a:r>
              <a:rPr lang="ru-RU" sz="1700" dirty="0"/>
              <a:t>Предоставляемая сумма зависит от:</a:t>
            </a:r>
          </a:p>
          <a:p>
            <a:pPr marL="285750" lvl="0" indent="-285750">
              <a:buFont typeface="Arial" panose="020B0604020202020204" pitchFamily="34" charset="0"/>
              <a:buChar char="•"/>
            </a:pPr>
            <a:r>
              <a:rPr lang="ru-RU" sz="1700" b="1" dirty="0"/>
              <a:t>сектора образования или подсектора программы</a:t>
            </a:r>
          </a:p>
          <a:p>
            <a:pPr marL="285750" lvl="0" indent="-285750">
              <a:buFont typeface="Arial" panose="020B0604020202020204" pitchFamily="34" charset="0"/>
              <a:buChar char="•"/>
            </a:pPr>
            <a:r>
              <a:rPr lang="ru-RU" sz="1700" b="1" dirty="0"/>
              <a:t>общей рабочей нагрузки для получения квалификации и часов программы (часы учебного процесса под руководством преподавателя, часы, основанные на работе и на самостоятельной деятельности</a:t>
            </a:r>
            <a:r>
              <a:rPr lang="ru-RU" sz="1800" b="1" dirty="0"/>
              <a:t>)</a:t>
            </a:r>
            <a:endParaRPr lang="hr-HR" sz="1800" b="1" dirty="0"/>
          </a:p>
          <a:p>
            <a:pPr lvl="0"/>
            <a:endParaRPr lang="hr-HR" sz="2000" dirty="0"/>
          </a:p>
          <a:p>
            <a:endParaRPr lang="en-GB" dirty="0"/>
          </a:p>
        </p:txBody>
      </p:sp>
      <p:sp>
        <p:nvSpPr>
          <p:cNvPr id="9" name="Rectangle 8"/>
          <p:cNvSpPr/>
          <p:nvPr/>
        </p:nvSpPr>
        <p:spPr>
          <a:xfrm>
            <a:off x="5977217" y="3244334"/>
            <a:ext cx="237566" cy="369332"/>
          </a:xfrm>
          <a:prstGeom prst="rect">
            <a:avLst/>
          </a:prstGeom>
        </p:spPr>
        <p:txBody>
          <a:bodyPr wrap="none">
            <a:spAutoFit/>
          </a:bodyPr>
          <a:lstStyle/>
          <a:p>
            <a:r>
              <a:rPr lang="en-GB" dirty="0"/>
              <a:t> </a:t>
            </a:r>
          </a:p>
        </p:txBody>
      </p:sp>
      <p:sp>
        <p:nvSpPr>
          <p:cNvPr id="10" name="Rectangle 9"/>
          <p:cNvSpPr/>
          <p:nvPr/>
        </p:nvSpPr>
        <p:spPr>
          <a:xfrm>
            <a:off x="5977217" y="3244334"/>
            <a:ext cx="237566" cy="369332"/>
          </a:xfrm>
          <a:prstGeom prst="rect">
            <a:avLst/>
          </a:prstGeom>
        </p:spPr>
        <p:txBody>
          <a:bodyPr wrap="none">
            <a:spAutoFit/>
          </a:bodyPr>
          <a:lstStyle/>
          <a:p>
            <a:r>
              <a:rPr lang="en-GB" dirty="0"/>
              <a:t> </a:t>
            </a:r>
          </a:p>
        </p:txBody>
      </p:sp>
      <p:sp>
        <p:nvSpPr>
          <p:cNvPr id="11" name="Title 5"/>
          <p:cNvSpPr txBox="1">
            <a:spLocks/>
          </p:cNvSpPr>
          <p:nvPr/>
        </p:nvSpPr>
        <p:spPr bwMode="auto">
          <a:xfrm>
            <a:off x="5683634" y="78998"/>
            <a:ext cx="4375103" cy="84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bg1"/>
                </a:solidFill>
                <a:latin typeface="Calibri" panose="020F0502020204030204" pitchFamily="34" charset="0"/>
                <a:ea typeface="+mj-ea"/>
                <a:cs typeface="Calibri" panose="020F0502020204030204" pitchFamily="34" charset="0"/>
              </a:defRPr>
            </a:lvl1pPr>
          </a:lstStyle>
          <a:p>
            <a:r>
              <a:rPr lang="ru-RU" dirty="0">
                <a:solidFill>
                  <a:schemeClr val="tx1"/>
                </a:solidFill>
              </a:rPr>
              <a:t>КАТАЛОГ НАВЫКОВ</a:t>
            </a:r>
            <a:endParaRPr lang="en-GB" dirty="0">
              <a:solidFill>
                <a:schemeClr val="tx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686" y="852974"/>
            <a:ext cx="6097050" cy="5987596"/>
          </a:xfrm>
          <a:prstGeom prst="rect">
            <a:avLst/>
          </a:prstGeom>
        </p:spPr>
      </p:pic>
    </p:spTree>
    <p:extLst>
      <p:ext uri="{BB962C8B-B14F-4D97-AF65-F5344CB8AC3E}">
        <p14:creationId xmlns:p14="http://schemas.microsoft.com/office/powerpoint/2010/main" val="216445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BFBC-C13F-FB48-A2A8-29EAFDD412BA}"/>
              </a:ext>
            </a:extLst>
          </p:cNvPr>
          <p:cNvSpPr>
            <a:spLocks noGrp="1"/>
          </p:cNvSpPr>
          <p:nvPr>
            <p:ph type="title"/>
          </p:nvPr>
        </p:nvSpPr>
        <p:spPr>
          <a:xfrm>
            <a:off x="475865" y="314264"/>
            <a:ext cx="9030742" cy="574736"/>
          </a:xfrm>
        </p:spPr>
        <p:txBody>
          <a:bodyPr>
            <a:normAutofit/>
          </a:bodyPr>
          <a:lstStyle/>
          <a:p>
            <a:r>
              <a:rPr lang="ru-RU" dirty="0"/>
              <a:t>Текущая статистика</a:t>
            </a:r>
            <a:r>
              <a:rPr lang="hr-HR" dirty="0"/>
              <a:t>(1 </a:t>
            </a:r>
            <a:r>
              <a:rPr lang="ru-RU" dirty="0"/>
              <a:t>апреля </a:t>
            </a:r>
            <a:r>
              <a:rPr lang="hr-HR" dirty="0"/>
              <a:t>2022 - </a:t>
            </a:r>
            <a:r>
              <a:rPr lang="ru-RU" dirty="0"/>
              <a:t>Февраль</a:t>
            </a:r>
            <a:r>
              <a:rPr lang="hr-HR" dirty="0"/>
              <a:t> 2023)</a:t>
            </a:r>
            <a:endParaRPr lang="en-HR" dirty="0"/>
          </a:p>
        </p:txBody>
      </p:sp>
      <p:sp>
        <p:nvSpPr>
          <p:cNvPr id="11" name="Rectangle 1"/>
          <p:cNvSpPr>
            <a:spLocks noChangeArrowheads="1"/>
          </p:cNvSpPr>
          <p:nvPr/>
        </p:nvSpPr>
        <p:spPr bwMode="auto">
          <a:xfrm>
            <a:off x="8809565" y="3880136"/>
            <a:ext cx="286144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14" name="Chart 13"/>
          <p:cNvGraphicFramePr/>
          <p:nvPr>
            <p:extLst>
              <p:ext uri="{D42A27DB-BD31-4B8C-83A1-F6EECF244321}">
                <p14:modId xmlns:p14="http://schemas.microsoft.com/office/powerpoint/2010/main" val="1906969116"/>
              </p:ext>
            </p:extLst>
          </p:nvPr>
        </p:nvGraphicFramePr>
        <p:xfrm>
          <a:off x="1274107" y="889000"/>
          <a:ext cx="6825820" cy="373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1984394542"/>
              </p:ext>
            </p:extLst>
          </p:nvPr>
        </p:nvGraphicFramePr>
        <p:xfrm>
          <a:off x="411168" y="1185964"/>
          <a:ext cx="4873990" cy="45025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9326142"/>
              </p:ext>
            </p:extLst>
          </p:nvPr>
        </p:nvGraphicFramePr>
        <p:xfrm>
          <a:off x="5684279" y="2150617"/>
          <a:ext cx="6375200" cy="3627320"/>
        </p:xfrm>
        <a:graphic>
          <a:graphicData uri="http://schemas.openxmlformats.org/drawingml/2006/table">
            <a:tbl>
              <a:tblPr>
                <a:tableStyleId>{5C22544A-7EE6-4342-B048-85BDC9FD1C3A}</a:tableStyleId>
              </a:tblPr>
              <a:tblGrid>
                <a:gridCol w="944474">
                  <a:extLst>
                    <a:ext uri="{9D8B030D-6E8A-4147-A177-3AD203B41FA5}">
                      <a16:colId xmlns:a16="http://schemas.microsoft.com/office/drawing/2014/main" val="2661592052"/>
                    </a:ext>
                  </a:extLst>
                </a:gridCol>
                <a:gridCol w="1357681">
                  <a:extLst>
                    <a:ext uri="{9D8B030D-6E8A-4147-A177-3AD203B41FA5}">
                      <a16:colId xmlns:a16="http://schemas.microsoft.com/office/drawing/2014/main" val="3554310740"/>
                    </a:ext>
                  </a:extLst>
                </a:gridCol>
                <a:gridCol w="1554447">
                  <a:extLst>
                    <a:ext uri="{9D8B030D-6E8A-4147-A177-3AD203B41FA5}">
                      <a16:colId xmlns:a16="http://schemas.microsoft.com/office/drawing/2014/main" val="653244416"/>
                    </a:ext>
                  </a:extLst>
                </a:gridCol>
                <a:gridCol w="1180593">
                  <a:extLst>
                    <a:ext uri="{9D8B030D-6E8A-4147-A177-3AD203B41FA5}">
                      <a16:colId xmlns:a16="http://schemas.microsoft.com/office/drawing/2014/main" val="3762246299"/>
                    </a:ext>
                  </a:extLst>
                </a:gridCol>
                <a:gridCol w="1338005">
                  <a:extLst>
                    <a:ext uri="{9D8B030D-6E8A-4147-A177-3AD203B41FA5}">
                      <a16:colId xmlns:a16="http://schemas.microsoft.com/office/drawing/2014/main" val="3620580653"/>
                    </a:ext>
                  </a:extLst>
                </a:gridCol>
              </a:tblGrid>
              <a:tr h="263291">
                <a:tc>
                  <a:txBody>
                    <a:bodyPr/>
                    <a:lstStyle/>
                    <a:p>
                      <a:pPr algn="l" fontAlgn="ctr"/>
                      <a:r>
                        <a:rPr lang="ru-RU" sz="1400" b="1" i="0" u="none" strike="noStrike" dirty="0">
                          <a:solidFill>
                            <a:srgbClr val="000000"/>
                          </a:solidFill>
                          <a:effectLst/>
                          <a:latin typeface="Calibri" panose="020F0502020204030204" pitchFamily="34" charset="0"/>
                        </a:rPr>
                        <a:t>Цифровые</a:t>
                      </a:r>
                      <a:endParaRPr lang="hr-HR" sz="1400" b="1" i="0" u="none" strike="noStrike" dirty="0">
                        <a:solidFill>
                          <a:srgbClr val="000000"/>
                        </a:solidFill>
                        <a:effectLst/>
                        <a:latin typeface="Calibri" panose="020F0502020204030204" pitchFamily="34" charset="0"/>
                      </a:endParaRPr>
                    </a:p>
                  </a:txBody>
                  <a:tcPr marL="9525" marR="9525" marT="9525" marB="0" anchor="ctr">
                    <a:solidFill>
                      <a:srgbClr val="68BFE1"/>
                    </a:solidFill>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solidFill>
                      <a:srgbClr val="68BFE1"/>
                    </a:solidFill>
                  </a:tcPr>
                </a:tc>
                <a:tc>
                  <a:txBody>
                    <a:bodyPr/>
                    <a:lstStyle/>
                    <a:p>
                      <a:pPr algn="l" fontAlgn="b"/>
                      <a:r>
                        <a:rPr lang="ru-RU" sz="1600" b="0" i="0" u="none" strike="noStrike" dirty="0">
                          <a:solidFill>
                            <a:srgbClr val="000000"/>
                          </a:solidFill>
                          <a:effectLst/>
                          <a:latin typeface="Calibri" panose="020F0502020204030204" pitchFamily="34" charset="0"/>
                        </a:rPr>
                        <a:t>На рассмотрении</a:t>
                      </a:r>
                      <a:endParaRPr lang="en-GB" sz="1600" b="0" i="0" u="none" strike="noStrike" dirty="0">
                        <a:solidFill>
                          <a:srgbClr val="000000"/>
                        </a:solidFill>
                        <a:effectLst/>
                        <a:latin typeface="Calibri" panose="020F0502020204030204" pitchFamily="34" charset="0"/>
                      </a:endParaRPr>
                    </a:p>
                  </a:txBody>
                  <a:tcPr marL="9525" marR="9525" marT="9525" marB="0" anchor="b">
                    <a:solidFill>
                      <a:srgbClr val="68BFE1"/>
                    </a:solidFill>
                  </a:tcPr>
                </a:tc>
                <a:tc>
                  <a:txBody>
                    <a:bodyPr/>
                    <a:lstStyle/>
                    <a:p>
                      <a:pPr algn="l" fontAlgn="b"/>
                      <a:r>
                        <a:rPr lang="ru-RU" sz="1600" b="0" i="0" u="none" strike="noStrike" dirty="0">
                          <a:solidFill>
                            <a:srgbClr val="000000"/>
                          </a:solidFill>
                          <a:effectLst/>
                          <a:latin typeface="Calibri" panose="020F0502020204030204" pitchFamily="34" charset="0"/>
                        </a:rPr>
                        <a:t>Отклонено</a:t>
                      </a:r>
                      <a:endParaRPr lang="en-GB" sz="1600" b="0" i="0" u="none" strike="noStrike" dirty="0">
                        <a:solidFill>
                          <a:srgbClr val="000000"/>
                        </a:solidFill>
                        <a:effectLst/>
                        <a:latin typeface="Calibri" panose="020F0502020204030204" pitchFamily="34" charset="0"/>
                      </a:endParaRPr>
                    </a:p>
                  </a:txBody>
                  <a:tcPr marL="9525" marR="9525" marT="9525" marB="0" anchor="b">
                    <a:solidFill>
                      <a:srgbClr val="68BFE1"/>
                    </a:solidFill>
                  </a:tcPr>
                </a:tc>
                <a:tc>
                  <a:txBody>
                    <a:bodyPr/>
                    <a:lstStyle/>
                    <a:p>
                      <a:pPr algn="l" fontAlgn="b"/>
                      <a:r>
                        <a:rPr lang="ru-RU" sz="1600" b="1" i="0" u="none" strike="noStrike" dirty="0">
                          <a:solidFill>
                            <a:srgbClr val="000000"/>
                          </a:solidFill>
                          <a:effectLst/>
                          <a:latin typeface="Calibri" panose="020F0502020204030204" pitchFamily="34" charset="0"/>
                        </a:rPr>
                        <a:t>Одобрено</a:t>
                      </a:r>
                      <a:endParaRPr lang="en-GB" sz="1600" b="1" i="0" u="none" strike="noStrike" dirty="0">
                        <a:solidFill>
                          <a:srgbClr val="000000"/>
                        </a:solidFill>
                        <a:effectLst/>
                        <a:latin typeface="Calibri" panose="020F0502020204030204" pitchFamily="34" charset="0"/>
                      </a:endParaRPr>
                    </a:p>
                  </a:txBody>
                  <a:tcPr marL="9525" marR="9525" marT="9525" marB="0" anchor="b">
                    <a:solidFill>
                      <a:srgbClr val="68BFE1"/>
                    </a:solidFill>
                  </a:tcPr>
                </a:tc>
                <a:extLst>
                  <a:ext uri="{0D108BD9-81ED-4DB2-BD59-A6C34878D82A}">
                    <a16:rowId xmlns:a16="http://schemas.microsoft.com/office/drawing/2014/main" val="3883125408"/>
                  </a:ext>
                </a:extLst>
              </a:tr>
              <a:tr h="263291">
                <a:tc>
                  <a:txBody>
                    <a:bodyPr/>
                    <a:lstStyle/>
                    <a:p>
                      <a:pPr algn="l" fontAlgn="ctr"/>
                      <a:endParaRPr lang="en-GB" sz="1600" b="0" i="0" u="none" strike="noStrike" dirty="0">
                        <a:solidFill>
                          <a:srgbClr val="000000"/>
                        </a:solidFill>
                        <a:effectLst/>
                        <a:latin typeface="Calibri" panose="020F0502020204030204" pitchFamily="34" charset="0"/>
                      </a:endParaRPr>
                    </a:p>
                  </a:txBody>
                  <a:tcPr marL="9525" marR="9525" marT="9525" marB="0" anchor="ctr">
                    <a:solidFill>
                      <a:srgbClr val="68BFE1"/>
                    </a:solidFill>
                  </a:tcPr>
                </a:tc>
                <a:tc>
                  <a:txBody>
                    <a:bodyPr/>
                    <a:lstStyle/>
                    <a:p>
                      <a:pPr algn="l" fontAlgn="b"/>
                      <a:r>
                        <a:rPr lang="ru-RU" sz="1600" b="0" i="0" u="none" strike="noStrike" dirty="0">
                          <a:solidFill>
                            <a:srgbClr val="000000"/>
                          </a:solidFill>
                          <a:effectLst/>
                          <a:latin typeface="Calibri" panose="020F0502020204030204" pitchFamily="34" charset="0"/>
                        </a:rPr>
                        <a:t>Трудоустроен-</a:t>
                      </a:r>
                      <a:r>
                        <a:rPr lang="ru-RU" sz="1600" b="0" i="0" u="none" strike="noStrike" dirty="0" err="1">
                          <a:solidFill>
                            <a:srgbClr val="000000"/>
                          </a:solidFill>
                          <a:effectLst/>
                          <a:latin typeface="Calibri" panose="020F0502020204030204" pitchFamily="34" charset="0"/>
                        </a:rPr>
                        <a:t>ные</a:t>
                      </a:r>
                      <a:endParaRPr lang="en-GB" sz="1600" b="0" i="0" u="none" strike="noStrike" dirty="0">
                        <a:solidFill>
                          <a:srgbClr val="000000"/>
                        </a:solidFill>
                        <a:effectLst/>
                        <a:latin typeface="Calibri" panose="020F0502020204030204" pitchFamily="34" charset="0"/>
                      </a:endParaRPr>
                    </a:p>
                  </a:txBody>
                  <a:tcPr marL="9525" marR="9525" marT="9525" marB="0" anchor="b">
                    <a:solidFill>
                      <a:srgbClr val="68BFE1"/>
                    </a:solidFill>
                  </a:tcPr>
                </a:tc>
                <a:tc>
                  <a:txBody>
                    <a:bodyPr/>
                    <a:lstStyle/>
                    <a:p>
                      <a:pPr algn="r" fontAlgn="b"/>
                      <a:r>
                        <a:rPr lang="en-GB" sz="1600" u="none" strike="noStrike" dirty="0">
                          <a:effectLst/>
                        </a:rPr>
                        <a:t>618</a:t>
                      </a:r>
                      <a:endParaRPr lang="en-GB" sz="1600" b="0" i="0" u="none" strike="noStrike" dirty="0">
                        <a:solidFill>
                          <a:srgbClr val="000000"/>
                        </a:solidFill>
                        <a:effectLst/>
                        <a:latin typeface="Calibri" panose="020F0502020204030204" pitchFamily="34" charset="0"/>
                      </a:endParaRPr>
                    </a:p>
                  </a:txBody>
                  <a:tcPr marL="9525" marR="9525" marT="9525" marB="0" anchor="b">
                    <a:solidFill>
                      <a:srgbClr val="68BFE1"/>
                    </a:solidFill>
                  </a:tcPr>
                </a:tc>
                <a:tc>
                  <a:txBody>
                    <a:bodyPr/>
                    <a:lstStyle/>
                    <a:p>
                      <a:pPr algn="r" fontAlgn="b"/>
                      <a:r>
                        <a:rPr lang="en-GB" sz="1600" u="none" strike="noStrike" dirty="0">
                          <a:effectLst/>
                        </a:rPr>
                        <a:t>885</a:t>
                      </a:r>
                      <a:endParaRPr lang="en-GB" sz="1600" b="0" i="0" u="none" strike="noStrike" dirty="0">
                        <a:solidFill>
                          <a:srgbClr val="000000"/>
                        </a:solidFill>
                        <a:effectLst/>
                        <a:latin typeface="Calibri" panose="020F0502020204030204" pitchFamily="34" charset="0"/>
                      </a:endParaRPr>
                    </a:p>
                  </a:txBody>
                  <a:tcPr marL="9525" marR="9525" marT="9525" marB="0" anchor="b">
                    <a:solidFill>
                      <a:srgbClr val="68BFE1"/>
                    </a:solidFill>
                  </a:tcPr>
                </a:tc>
                <a:tc>
                  <a:txBody>
                    <a:bodyPr/>
                    <a:lstStyle/>
                    <a:p>
                      <a:pPr algn="r" fontAlgn="b"/>
                      <a:r>
                        <a:rPr lang="en-GB" sz="1600" u="none" strike="noStrike">
                          <a:effectLst/>
                        </a:rPr>
                        <a:t>6643</a:t>
                      </a:r>
                      <a:endParaRPr lang="en-GB" sz="1600" b="0" i="0" u="none" strike="noStrike">
                        <a:solidFill>
                          <a:srgbClr val="000000"/>
                        </a:solidFill>
                        <a:effectLst/>
                        <a:latin typeface="Calibri" panose="020F0502020204030204" pitchFamily="34" charset="0"/>
                      </a:endParaRPr>
                    </a:p>
                  </a:txBody>
                  <a:tcPr marL="9525" marR="9525" marT="9525" marB="0" anchor="b">
                    <a:solidFill>
                      <a:srgbClr val="68BFE1"/>
                    </a:solidFill>
                  </a:tcPr>
                </a:tc>
                <a:extLst>
                  <a:ext uri="{0D108BD9-81ED-4DB2-BD59-A6C34878D82A}">
                    <a16:rowId xmlns:a16="http://schemas.microsoft.com/office/drawing/2014/main" val="1968134119"/>
                  </a:ext>
                </a:extLst>
              </a:tr>
              <a:tr h="263291">
                <a:tc>
                  <a:txBody>
                    <a:bodyPr/>
                    <a:lstStyle/>
                    <a:p>
                      <a:pPr algn="l" fontAlgn="ctr"/>
                      <a:endParaRPr lang="en-GB" sz="1600" b="0" i="0" u="none" strike="noStrike">
                        <a:solidFill>
                          <a:srgbClr val="000000"/>
                        </a:solidFill>
                        <a:effectLst/>
                        <a:latin typeface="Calibri" panose="020F0502020204030204" pitchFamily="34" charset="0"/>
                      </a:endParaRPr>
                    </a:p>
                  </a:txBody>
                  <a:tcPr marL="9525" marR="9525" marT="9525" marB="0" anchor="ctr">
                    <a:solidFill>
                      <a:srgbClr val="68BFE1"/>
                    </a:solidFill>
                  </a:tcPr>
                </a:tc>
                <a:tc>
                  <a:txBody>
                    <a:bodyPr/>
                    <a:lstStyle/>
                    <a:p>
                      <a:pPr algn="l" fontAlgn="b"/>
                      <a:r>
                        <a:rPr lang="ru-RU" sz="1600" b="0" i="0" u="none" strike="noStrike" dirty="0">
                          <a:solidFill>
                            <a:srgbClr val="000000"/>
                          </a:solidFill>
                          <a:effectLst/>
                          <a:latin typeface="Calibri" panose="020F0502020204030204" pitchFamily="34" charset="0"/>
                        </a:rPr>
                        <a:t>Безработные</a:t>
                      </a:r>
                      <a:endParaRPr lang="en-GB" sz="1600" b="0" i="0" u="none" strike="noStrike" dirty="0">
                        <a:solidFill>
                          <a:srgbClr val="000000"/>
                        </a:solidFill>
                        <a:effectLst/>
                        <a:latin typeface="Calibri" panose="020F0502020204030204" pitchFamily="34" charset="0"/>
                      </a:endParaRPr>
                    </a:p>
                  </a:txBody>
                  <a:tcPr marL="9525" marR="9525" marT="9525" marB="0" anchor="b">
                    <a:solidFill>
                      <a:srgbClr val="68BFE1"/>
                    </a:solidFill>
                  </a:tcPr>
                </a:tc>
                <a:tc>
                  <a:txBody>
                    <a:bodyPr/>
                    <a:lstStyle/>
                    <a:p>
                      <a:pPr algn="r" fontAlgn="b"/>
                      <a:r>
                        <a:rPr lang="en-GB" sz="1600" u="none" strike="noStrike" dirty="0">
                          <a:effectLst/>
                        </a:rPr>
                        <a:t>336</a:t>
                      </a:r>
                      <a:endParaRPr lang="en-GB" sz="1600" b="0" i="0" u="none" strike="noStrike" dirty="0">
                        <a:solidFill>
                          <a:srgbClr val="000000"/>
                        </a:solidFill>
                        <a:effectLst/>
                        <a:latin typeface="Calibri" panose="020F0502020204030204" pitchFamily="34" charset="0"/>
                      </a:endParaRPr>
                    </a:p>
                  </a:txBody>
                  <a:tcPr marL="9525" marR="9525" marT="9525" marB="0" anchor="b">
                    <a:solidFill>
                      <a:srgbClr val="68BFE1"/>
                    </a:solidFill>
                  </a:tcPr>
                </a:tc>
                <a:tc>
                  <a:txBody>
                    <a:bodyPr/>
                    <a:lstStyle/>
                    <a:p>
                      <a:pPr algn="r" fontAlgn="b"/>
                      <a:r>
                        <a:rPr lang="en-GB" sz="1600" u="none" strike="noStrike">
                          <a:effectLst/>
                        </a:rPr>
                        <a:t>495</a:t>
                      </a:r>
                      <a:endParaRPr lang="en-GB" sz="1600" b="0" i="0" u="none" strike="noStrike">
                        <a:solidFill>
                          <a:srgbClr val="000000"/>
                        </a:solidFill>
                        <a:effectLst/>
                        <a:latin typeface="Calibri" panose="020F0502020204030204" pitchFamily="34" charset="0"/>
                      </a:endParaRPr>
                    </a:p>
                  </a:txBody>
                  <a:tcPr marL="9525" marR="9525" marT="9525" marB="0" anchor="b">
                    <a:solidFill>
                      <a:srgbClr val="68BFE1"/>
                    </a:solidFill>
                  </a:tcPr>
                </a:tc>
                <a:tc>
                  <a:txBody>
                    <a:bodyPr/>
                    <a:lstStyle/>
                    <a:p>
                      <a:pPr algn="r" fontAlgn="b"/>
                      <a:r>
                        <a:rPr lang="en-GB" sz="1600" u="none" strike="noStrike">
                          <a:effectLst/>
                        </a:rPr>
                        <a:t>2183</a:t>
                      </a:r>
                      <a:endParaRPr lang="en-GB" sz="1600" b="0" i="0" u="none" strike="noStrike">
                        <a:solidFill>
                          <a:srgbClr val="000000"/>
                        </a:solidFill>
                        <a:effectLst/>
                        <a:latin typeface="Calibri" panose="020F0502020204030204" pitchFamily="34" charset="0"/>
                      </a:endParaRPr>
                    </a:p>
                  </a:txBody>
                  <a:tcPr marL="9525" marR="9525" marT="9525" marB="0" anchor="b">
                    <a:solidFill>
                      <a:srgbClr val="68BFE1"/>
                    </a:solidFill>
                  </a:tcPr>
                </a:tc>
                <a:extLst>
                  <a:ext uri="{0D108BD9-81ED-4DB2-BD59-A6C34878D82A}">
                    <a16:rowId xmlns:a16="http://schemas.microsoft.com/office/drawing/2014/main" val="217861457"/>
                  </a:ext>
                </a:extLst>
              </a:tr>
              <a:tr h="263291">
                <a:tc>
                  <a:txBody>
                    <a:bodyPr/>
                    <a:lstStyle/>
                    <a:p>
                      <a:pPr algn="l" fontAlgn="ctr"/>
                      <a:r>
                        <a:rPr lang="ru-RU" sz="1600" b="0" i="0" u="none" strike="noStrike" dirty="0">
                          <a:solidFill>
                            <a:srgbClr val="000000"/>
                          </a:solidFill>
                          <a:effectLst/>
                          <a:latin typeface="Calibri" panose="020F0502020204030204" pitchFamily="34" charset="0"/>
                        </a:rPr>
                        <a:t>Сумма</a:t>
                      </a:r>
                      <a:endParaRPr lang="hr-HR" sz="1600" b="0" i="0" u="none" strike="noStrike" dirty="0">
                        <a:solidFill>
                          <a:srgbClr val="000000"/>
                        </a:solidFill>
                        <a:effectLst/>
                        <a:latin typeface="Calibri" panose="020F0502020204030204" pitchFamily="34" charset="0"/>
                      </a:endParaRPr>
                    </a:p>
                  </a:txBody>
                  <a:tcPr marL="9525" marR="9525" marT="9525" marB="0" anchor="ctr">
                    <a:solidFill>
                      <a:srgbClr val="68BFE1"/>
                    </a:solidFill>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solidFill>
                      <a:srgbClr val="68BFE1"/>
                    </a:solidFill>
                  </a:tcPr>
                </a:tc>
                <a:tc>
                  <a:txBody>
                    <a:bodyPr/>
                    <a:lstStyle/>
                    <a:p>
                      <a:pPr algn="r" fontAlgn="b"/>
                      <a:r>
                        <a:rPr lang="en-GB" sz="1600" u="none" strike="noStrike" dirty="0">
                          <a:effectLst/>
                        </a:rPr>
                        <a:t>954</a:t>
                      </a:r>
                      <a:endParaRPr lang="en-GB" sz="1600" b="0" i="0" u="none" strike="noStrike" dirty="0">
                        <a:solidFill>
                          <a:srgbClr val="000000"/>
                        </a:solidFill>
                        <a:effectLst/>
                        <a:latin typeface="Calibri" panose="020F0502020204030204" pitchFamily="34" charset="0"/>
                      </a:endParaRPr>
                    </a:p>
                  </a:txBody>
                  <a:tcPr marL="9525" marR="9525" marT="9525" marB="0" anchor="b">
                    <a:solidFill>
                      <a:srgbClr val="68BFE1"/>
                    </a:solidFill>
                  </a:tcPr>
                </a:tc>
                <a:tc>
                  <a:txBody>
                    <a:bodyPr/>
                    <a:lstStyle/>
                    <a:p>
                      <a:pPr algn="r" fontAlgn="b"/>
                      <a:r>
                        <a:rPr lang="en-GB" sz="1600" u="none" strike="noStrike">
                          <a:effectLst/>
                        </a:rPr>
                        <a:t>1380</a:t>
                      </a:r>
                      <a:endParaRPr lang="en-GB" sz="1600" b="0" i="0" u="none" strike="noStrike">
                        <a:solidFill>
                          <a:srgbClr val="000000"/>
                        </a:solidFill>
                        <a:effectLst/>
                        <a:latin typeface="Calibri" panose="020F0502020204030204" pitchFamily="34" charset="0"/>
                      </a:endParaRPr>
                    </a:p>
                  </a:txBody>
                  <a:tcPr marL="9525" marR="9525" marT="9525" marB="0" anchor="b">
                    <a:solidFill>
                      <a:srgbClr val="68BFE1"/>
                    </a:solidFill>
                  </a:tcPr>
                </a:tc>
                <a:tc>
                  <a:txBody>
                    <a:bodyPr/>
                    <a:lstStyle/>
                    <a:p>
                      <a:pPr algn="r" fontAlgn="b"/>
                      <a:r>
                        <a:rPr lang="en-GB" sz="1600" b="1" u="none" strike="noStrike" dirty="0">
                          <a:effectLst/>
                        </a:rPr>
                        <a:t>8826</a:t>
                      </a:r>
                      <a:endParaRPr lang="en-GB" sz="1600" b="1" i="0" u="none" strike="noStrike" dirty="0">
                        <a:solidFill>
                          <a:srgbClr val="000000"/>
                        </a:solidFill>
                        <a:effectLst/>
                        <a:latin typeface="Calibri" panose="020F0502020204030204" pitchFamily="34" charset="0"/>
                      </a:endParaRPr>
                    </a:p>
                  </a:txBody>
                  <a:tcPr marL="9525" marR="9525" marT="9525" marB="0" anchor="b">
                    <a:solidFill>
                      <a:srgbClr val="68BFE1"/>
                    </a:solidFill>
                  </a:tcPr>
                </a:tc>
                <a:extLst>
                  <a:ext uri="{0D108BD9-81ED-4DB2-BD59-A6C34878D82A}">
                    <a16:rowId xmlns:a16="http://schemas.microsoft.com/office/drawing/2014/main" val="4024191839"/>
                  </a:ext>
                </a:extLst>
              </a:tr>
              <a:tr h="263291">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9250717"/>
                  </a:ext>
                </a:extLst>
              </a:tr>
              <a:tr h="263291">
                <a:tc>
                  <a:txBody>
                    <a:bodyPr/>
                    <a:lstStyle/>
                    <a:p>
                      <a:pPr algn="l" fontAlgn="ctr"/>
                      <a:r>
                        <a:rPr lang="ru-RU" sz="1600" b="1" u="none" strike="noStrike" dirty="0">
                          <a:effectLst/>
                        </a:rPr>
                        <a:t>Зеленые</a:t>
                      </a:r>
                      <a:endParaRPr lang="hr-HR" sz="16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l" fontAlgn="b"/>
                      <a:r>
                        <a:rPr lang="ru-RU" sz="1600" u="none" strike="noStrike" dirty="0">
                          <a:effectLst/>
                        </a:rPr>
                        <a:t>На рассмотрении</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l" fontAlgn="b"/>
                      <a:r>
                        <a:rPr lang="ru-RU" sz="1600" b="0" i="0" u="none" strike="noStrike" dirty="0">
                          <a:solidFill>
                            <a:srgbClr val="000000"/>
                          </a:solidFill>
                          <a:effectLst/>
                          <a:latin typeface="Calibri" panose="020F0502020204030204" pitchFamily="34" charset="0"/>
                        </a:rPr>
                        <a:t>Отклонено</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l" fontAlgn="b"/>
                      <a:r>
                        <a:rPr lang="ru-RU" sz="1600" b="1" i="0" u="none" strike="noStrike" dirty="0">
                          <a:solidFill>
                            <a:srgbClr val="000000"/>
                          </a:solidFill>
                          <a:effectLst/>
                          <a:latin typeface="Calibri" panose="020F0502020204030204" pitchFamily="34" charset="0"/>
                        </a:rPr>
                        <a:t>Одобрено</a:t>
                      </a:r>
                      <a:endParaRPr lang="en-GB"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1037977803"/>
                  </a:ext>
                </a:extLst>
              </a:tr>
              <a:tr h="263291">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l" fontAlgn="b"/>
                      <a:r>
                        <a:rPr lang="ru-RU" sz="1600" b="0" i="0" u="none" strike="noStrike" dirty="0">
                          <a:solidFill>
                            <a:srgbClr val="000000"/>
                          </a:solidFill>
                          <a:effectLst/>
                          <a:latin typeface="Calibri" panose="020F0502020204030204" pitchFamily="34" charset="0"/>
                        </a:rPr>
                        <a:t>Трудоустроен</a:t>
                      </a:r>
                    </a:p>
                    <a:p>
                      <a:pPr algn="l" fontAlgn="b"/>
                      <a:r>
                        <a:rPr lang="ru-RU" sz="1600" b="0" i="0" u="none" strike="noStrike" dirty="0" err="1">
                          <a:solidFill>
                            <a:srgbClr val="000000"/>
                          </a:solidFill>
                          <a:effectLst/>
                          <a:latin typeface="Calibri" panose="020F0502020204030204" pitchFamily="34" charset="0"/>
                        </a:rPr>
                        <a:t>ные</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r" fontAlgn="b"/>
                      <a:r>
                        <a:rPr lang="en-GB" sz="1600" u="none" strike="noStrike" dirty="0">
                          <a:effectLst/>
                        </a:rPr>
                        <a:t>171</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r" fontAlgn="b"/>
                      <a:r>
                        <a:rPr lang="en-GB" sz="1600" u="none" strike="noStrike">
                          <a:effectLst/>
                        </a:rPr>
                        <a:t>164</a:t>
                      </a:r>
                      <a:endParaRPr lang="en-GB" sz="1600" b="0" i="0" u="none" strike="noStrike">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r" fontAlgn="b"/>
                      <a:r>
                        <a:rPr lang="en-GB" sz="1600" u="none" strike="noStrike">
                          <a:effectLst/>
                        </a:rPr>
                        <a:t>756</a:t>
                      </a:r>
                      <a:endParaRPr lang="en-GB" sz="1600" b="0" i="0" u="none" strike="noStrike">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3047433569"/>
                  </a:ext>
                </a:extLst>
              </a:tr>
              <a:tr h="263291">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l" fontAlgn="b"/>
                      <a:r>
                        <a:rPr lang="ru-RU" sz="1600" b="0" i="0" u="none" strike="noStrike" dirty="0">
                          <a:solidFill>
                            <a:srgbClr val="000000"/>
                          </a:solidFill>
                          <a:effectLst/>
                          <a:latin typeface="Calibri" panose="020F0502020204030204" pitchFamily="34" charset="0"/>
                        </a:rPr>
                        <a:t>Безработные</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r" fontAlgn="b"/>
                      <a:r>
                        <a:rPr lang="en-GB" sz="1600" u="none" strike="noStrike" dirty="0">
                          <a:effectLst/>
                        </a:rPr>
                        <a:t>42</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r" fontAlgn="b"/>
                      <a:r>
                        <a:rPr lang="en-GB" sz="1600" u="none" strike="noStrike" dirty="0">
                          <a:effectLst/>
                        </a:rPr>
                        <a:t>67</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r" fontAlgn="b"/>
                      <a:r>
                        <a:rPr lang="en-GB" sz="1600" u="none" strike="noStrike" dirty="0">
                          <a:effectLst/>
                        </a:rPr>
                        <a:t>124</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350292257"/>
                  </a:ext>
                </a:extLst>
              </a:tr>
              <a:tr h="263291">
                <a:tc>
                  <a:txBody>
                    <a:bodyPr/>
                    <a:lstStyle/>
                    <a:p>
                      <a:pPr algn="l" fontAlgn="b"/>
                      <a:r>
                        <a:rPr lang="ru-RU" sz="1600" b="0" i="0" u="none" strike="noStrike" dirty="0">
                          <a:solidFill>
                            <a:srgbClr val="000000"/>
                          </a:solidFill>
                          <a:effectLst/>
                          <a:latin typeface="Calibri" panose="020F0502020204030204" pitchFamily="34" charset="0"/>
                        </a:rPr>
                        <a:t>Сумма</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r" fontAlgn="b"/>
                      <a:r>
                        <a:rPr lang="en-GB" sz="1600" u="none" strike="noStrike" dirty="0">
                          <a:effectLst/>
                        </a:rPr>
                        <a:t>213</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r" fontAlgn="b"/>
                      <a:r>
                        <a:rPr lang="en-GB" sz="1600" u="none" strike="noStrike" dirty="0">
                          <a:effectLst/>
                        </a:rPr>
                        <a:t>231</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r" fontAlgn="b"/>
                      <a:r>
                        <a:rPr lang="en-GB" sz="1600" b="1" u="none" strike="noStrike" dirty="0">
                          <a:effectLst/>
                        </a:rPr>
                        <a:t>880</a:t>
                      </a:r>
                      <a:endParaRPr lang="en-GB"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2904835731"/>
                  </a:ext>
                </a:extLst>
              </a:tr>
              <a:tr h="263291">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0326121"/>
                  </a:ext>
                </a:extLst>
              </a:tr>
              <a:tr h="263291">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5893442"/>
                  </a:ext>
                </a:extLst>
              </a:tr>
              <a:tr h="263291">
                <a:tc>
                  <a:txBody>
                    <a:bodyPr/>
                    <a:lstStyle/>
                    <a:p>
                      <a:pPr algn="l" fontAlgn="b"/>
                      <a:r>
                        <a:rPr lang="ru-RU" sz="1600" b="0" i="0" u="none" strike="noStrike" dirty="0">
                          <a:solidFill>
                            <a:schemeClr val="bg1"/>
                          </a:solidFill>
                          <a:effectLst/>
                          <a:latin typeface="+mn-lt"/>
                        </a:rPr>
                        <a:t>Итого</a:t>
                      </a:r>
                      <a:endParaRPr lang="en-GB" sz="1600" b="1" i="0" u="none" strike="noStrike" dirty="0">
                        <a:solidFill>
                          <a:schemeClr val="bg1"/>
                        </a:solidFill>
                        <a:effectLst/>
                        <a:latin typeface="Calibri" panose="020F0502020204030204" pitchFamily="34" charset="0"/>
                      </a:endParaRPr>
                    </a:p>
                  </a:txBody>
                  <a:tcPr marL="9525" marR="9525" marT="9525" marB="0" anchor="b">
                    <a:solidFill>
                      <a:srgbClr val="CC2E35"/>
                    </a:solidFill>
                  </a:tcPr>
                </a:tc>
                <a:tc>
                  <a:txBody>
                    <a:bodyPr/>
                    <a:lstStyle/>
                    <a:p>
                      <a:pPr algn="l" fontAlgn="b"/>
                      <a:endParaRPr lang="en-GB" sz="1600" b="0" i="0" u="none" strike="noStrike" dirty="0">
                        <a:solidFill>
                          <a:schemeClr val="bg1"/>
                        </a:solidFill>
                        <a:effectLst/>
                        <a:latin typeface="Calibri" panose="020F0502020204030204" pitchFamily="34" charset="0"/>
                      </a:endParaRPr>
                    </a:p>
                  </a:txBody>
                  <a:tcPr marL="9525" marR="9525" marT="9525" marB="0" anchor="b">
                    <a:solidFill>
                      <a:srgbClr val="CC2E35"/>
                    </a:solidFill>
                  </a:tcPr>
                </a:tc>
                <a:tc>
                  <a:txBody>
                    <a:bodyPr/>
                    <a:lstStyle/>
                    <a:p>
                      <a:pPr algn="r" fontAlgn="b"/>
                      <a:r>
                        <a:rPr lang="en-GB" sz="1600" u="none" strike="noStrike" dirty="0">
                          <a:solidFill>
                            <a:schemeClr val="bg1"/>
                          </a:solidFill>
                          <a:effectLst/>
                        </a:rPr>
                        <a:t>1167</a:t>
                      </a:r>
                      <a:endParaRPr lang="en-GB" sz="1600" b="0" i="0" u="none" strike="noStrike" dirty="0">
                        <a:solidFill>
                          <a:schemeClr val="bg1"/>
                        </a:solidFill>
                        <a:effectLst/>
                        <a:latin typeface="Calibri" panose="020F0502020204030204" pitchFamily="34" charset="0"/>
                      </a:endParaRPr>
                    </a:p>
                  </a:txBody>
                  <a:tcPr marL="9525" marR="9525" marT="9525" marB="0" anchor="b">
                    <a:solidFill>
                      <a:srgbClr val="CC2E35"/>
                    </a:solidFill>
                  </a:tcPr>
                </a:tc>
                <a:tc>
                  <a:txBody>
                    <a:bodyPr/>
                    <a:lstStyle/>
                    <a:p>
                      <a:pPr algn="r" fontAlgn="b"/>
                      <a:r>
                        <a:rPr lang="en-GB" sz="1600" u="none" strike="noStrike" dirty="0">
                          <a:solidFill>
                            <a:schemeClr val="bg1"/>
                          </a:solidFill>
                          <a:effectLst/>
                        </a:rPr>
                        <a:t>1611</a:t>
                      </a:r>
                      <a:endParaRPr lang="en-GB" sz="1600" b="0" i="0" u="none" strike="noStrike" dirty="0">
                        <a:solidFill>
                          <a:schemeClr val="bg1"/>
                        </a:solidFill>
                        <a:effectLst/>
                        <a:latin typeface="Calibri" panose="020F0502020204030204" pitchFamily="34" charset="0"/>
                      </a:endParaRPr>
                    </a:p>
                  </a:txBody>
                  <a:tcPr marL="9525" marR="9525" marT="9525" marB="0" anchor="b">
                    <a:solidFill>
                      <a:srgbClr val="CC2E35"/>
                    </a:solidFill>
                  </a:tcPr>
                </a:tc>
                <a:tc>
                  <a:txBody>
                    <a:bodyPr/>
                    <a:lstStyle/>
                    <a:p>
                      <a:pPr algn="r" fontAlgn="b"/>
                      <a:r>
                        <a:rPr lang="en-GB" sz="1600" b="1" u="none" strike="noStrike" dirty="0">
                          <a:solidFill>
                            <a:schemeClr val="bg1"/>
                          </a:solidFill>
                          <a:effectLst/>
                        </a:rPr>
                        <a:t>9706</a:t>
                      </a:r>
                      <a:endParaRPr lang="en-GB" sz="1600" b="1" i="0" u="none" strike="noStrike" dirty="0">
                        <a:solidFill>
                          <a:schemeClr val="bg1"/>
                        </a:solidFill>
                        <a:effectLst/>
                        <a:latin typeface="Calibri" panose="020F0502020204030204" pitchFamily="34" charset="0"/>
                      </a:endParaRPr>
                    </a:p>
                  </a:txBody>
                  <a:tcPr marL="9525" marR="9525" marT="9525" marB="0" anchor="b">
                    <a:solidFill>
                      <a:srgbClr val="CC2E35"/>
                    </a:solidFill>
                  </a:tcPr>
                </a:tc>
                <a:extLst>
                  <a:ext uri="{0D108BD9-81ED-4DB2-BD59-A6C34878D82A}">
                    <a16:rowId xmlns:a16="http://schemas.microsoft.com/office/drawing/2014/main" val="2995455958"/>
                  </a:ext>
                </a:extLst>
              </a:tr>
            </a:tbl>
          </a:graphicData>
        </a:graphic>
      </p:graphicFrame>
      <p:sp>
        <p:nvSpPr>
          <p:cNvPr id="8" name="Text Placeholder 4">
            <a:extLst>
              <a:ext uri="{FF2B5EF4-FFF2-40B4-BE49-F238E27FC236}">
                <a16:creationId xmlns:a16="http://schemas.microsoft.com/office/drawing/2014/main" id="{25332A01-003E-8B42-81E8-2DD279C0C640}"/>
              </a:ext>
            </a:extLst>
          </p:cNvPr>
          <p:cNvSpPr txBox="1">
            <a:spLocks/>
          </p:cNvSpPr>
          <p:nvPr/>
        </p:nvSpPr>
        <p:spPr>
          <a:xfrm>
            <a:off x="5684279" y="1721361"/>
            <a:ext cx="5384066" cy="315496"/>
          </a:xfrm>
          <a:prstGeom prst="rect">
            <a:avLst/>
          </a:prstGeom>
        </p:spPr>
        <p:txBody>
          <a:bodyPr anchor="t" anchorCtr="0"/>
          <a:lstStyle>
            <a:lvl1pPr marL="0" indent="0" algn="l" defTabSz="914400" rtl="0" eaLnBrk="1" latinLnBrk="0" hangingPunct="1">
              <a:lnSpc>
                <a:spcPct val="90000"/>
              </a:lnSpc>
              <a:spcBef>
                <a:spcPts val="1000"/>
              </a:spcBef>
              <a:buClr>
                <a:schemeClr val="accent1"/>
              </a:buClr>
              <a:buSzPct val="100000"/>
              <a:buFontTx/>
              <a:buNone/>
              <a:defRPr sz="2200" b="0" i="0" kern="1200">
                <a:solidFill>
                  <a:schemeClr val="bg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200" b="0" i="0" kern="1200">
                <a:solidFill>
                  <a:schemeClr val="bg1"/>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b="0" i="0" kern="1200">
                <a:solidFill>
                  <a:schemeClr val="bg1"/>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b="0" i="0" kern="1200">
                <a:solidFill>
                  <a:schemeClr val="bg1"/>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600" b="0" i="0" kern="1200">
                <a:solidFill>
                  <a:schemeClr val="bg1"/>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E3A48A"/>
              </a:buClr>
              <a:buSzPct val="100000"/>
              <a:buFontTx/>
              <a:buNone/>
              <a:tabLst/>
              <a:defRPr/>
            </a:pPr>
            <a:r>
              <a:rPr kumimoji="0" lang="hr-HR" sz="2000" b="0" i="0" u="none" strike="noStrike" kern="1200" cap="none" spc="0" normalizeH="0" baseline="0" noProof="0" dirty="0">
                <a:ln>
                  <a:noFill/>
                </a:ln>
                <a:solidFill>
                  <a:srgbClr val="FEFFFE"/>
                </a:solidFill>
                <a:effectLst/>
                <a:uLnTx/>
                <a:uFillTx/>
                <a:latin typeface="Calibri Light" panose="020F0302020204030204"/>
                <a:ea typeface="+mn-ea"/>
                <a:cs typeface="Calibri Light" panose="020F0302020204030204" pitchFamily="34" charset="0"/>
              </a:rPr>
              <a:t>Applications for vouchers:</a:t>
            </a:r>
          </a:p>
        </p:txBody>
      </p:sp>
    </p:spTree>
    <p:extLst>
      <p:ext uri="{BB962C8B-B14F-4D97-AF65-F5344CB8AC3E}">
        <p14:creationId xmlns:p14="http://schemas.microsoft.com/office/powerpoint/2010/main" val="24381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5AAEDF-76D1-EE46-B572-249B1C897582}"/>
              </a:ext>
            </a:extLst>
          </p:cNvPr>
          <p:cNvSpPr>
            <a:spLocks noGrp="1"/>
          </p:cNvSpPr>
          <p:nvPr>
            <p:ph type="body" sz="quarter" idx="12"/>
          </p:nvPr>
        </p:nvSpPr>
        <p:spPr>
          <a:xfrm>
            <a:off x="252248" y="1185665"/>
            <a:ext cx="4934607" cy="3685879"/>
          </a:xfrm>
        </p:spPr>
        <p:txBody>
          <a:bodyPr/>
          <a:lstStyle/>
          <a:p>
            <a:r>
              <a:rPr lang="ru-RU" dirty="0"/>
              <a:t>В настоящее время в каталоге доступно 599 программ (70 различных типов); 112 учебных заведений</a:t>
            </a:r>
            <a:endParaRPr lang="sr-Latn-RS" dirty="0"/>
          </a:p>
          <a:p>
            <a:endParaRPr lang="sr-Latn-RS" dirty="0"/>
          </a:p>
        </p:txBody>
      </p:sp>
      <p:sp>
        <p:nvSpPr>
          <p:cNvPr id="4" name="Title 3">
            <a:extLst>
              <a:ext uri="{FF2B5EF4-FFF2-40B4-BE49-F238E27FC236}">
                <a16:creationId xmlns:a16="http://schemas.microsoft.com/office/drawing/2014/main" id="{6183CAEF-332F-CC41-8BAB-C4DB4EF622E0}"/>
              </a:ext>
            </a:extLst>
          </p:cNvPr>
          <p:cNvSpPr>
            <a:spLocks noGrp="1"/>
          </p:cNvSpPr>
          <p:nvPr>
            <p:ph type="title"/>
          </p:nvPr>
        </p:nvSpPr>
        <p:spPr>
          <a:xfrm>
            <a:off x="471006" y="330386"/>
            <a:ext cx="4374720" cy="801584"/>
          </a:xfrm>
        </p:spPr>
        <p:txBody>
          <a:bodyPr>
            <a:normAutofit fontScale="90000"/>
          </a:bodyPr>
          <a:lstStyle/>
          <a:p>
            <a:r>
              <a:rPr lang="ru-RU" dirty="0"/>
              <a:t>Программы и пользователи</a:t>
            </a:r>
            <a:endParaRPr lang="en-HR" dirty="0"/>
          </a:p>
        </p:txBody>
      </p:sp>
      <p:graphicFrame>
        <p:nvGraphicFramePr>
          <p:cNvPr id="7" name="Chart Placeholder 4">
            <a:extLst>
              <a:ext uri="{FF2B5EF4-FFF2-40B4-BE49-F238E27FC236}">
                <a16:creationId xmlns:a16="http://schemas.microsoft.com/office/drawing/2014/main" id="{D7DBA695-AE71-014B-978E-2BC987A74AA4}"/>
              </a:ext>
            </a:extLst>
          </p:cNvPr>
          <p:cNvGraphicFramePr>
            <a:graphicFrameLocks noGrp="1"/>
          </p:cNvGraphicFramePr>
          <p:nvPr>
            <p:ph type="chart" sz="quarter" idx="10"/>
            <p:extLst>
              <p:ext uri="{D42A27DB-BD31-4B8C-83A1-F6EECF244321}">
                <p14:modId xmlns:p14="http://schemas.microsoft.com/office/powerpoint/2010/main" val="3039078408"/>
              </p:ext>
            </p:extLst>
          </p:nvPr>
        </p:nvGraphicFramePr>
        <p:xfrm>
          <a:off x="5478067" y="211851"/>
          <a:ext cx="3646639" cy="2781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Placeholder 4">
            <a:extLst>
              <a:ext uri="{FF2B5EF4-FFF2-40B4-BE49-F238E27FC236}">
                <a16:creationId xmlns:a16="http://schemas.microsoft.com/office/drawing/2014/main" id="{D7DBA695-AE71-014B-978E-2BC987A74AA4}"/>
              </a:ext>
            </a:extLst>
          </p:cNvPr>
          <p:cNvGraphicFramePr>
            <a:graphicFrameLocks/>
          </p:cNvGraphicFramePr>
          <p:nvPr>
            <p:extLst>
              <p:ext uri="{D42A27DB-BD31-4B8C-83A1-F6EECF244321}">
                <p14:modId xmlns:p14="http://schemas.microsoft.com/office/powerpoint/2010/main" val="2808404299"/>
              </p:ext>
            </p:extLst>
          </p:nvPr>
        </p:nvGraphicFramePr>
        <p:xfrm>
          <a:off x="8766078" y="330385"/>
          <a:ext cx="3425922" cy="26381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a:extLst>
              <a:ext uri="{FF2B5EF4-FFF2-40B4-BE49-F238E27FC236}">
                <a16:creationId xmlns:a16="http://schemas.microsoft.com/office/drawing/2014/main" id="{0AC8C60B-B894-E64D-99AE-8CDA61AB2652}"/>
              </a:ext>
            </a:extLst>
          </p:cNvPr>
          <p:cNvSpPr>
            <a:spLocks noGrp="1"/>
          </p:cNvSpPr>
          <p:nvPr>
            <p:ph type="body" sz="quarter" idx="4294967295"/>
          </p:nvPr>
        </p:nvSpPr>
        <p:spPr>
          <a:xfrm>
            <a:off x="341981" y="2140242"/>
            <a:ext cx="4632770" cy="3740296"/>
          </a:xfrm>
          <a:prstGeom prst="rect">
            <a:avLst/>
          </a:prstGeom>
        </p:spPr>
        <p:txBody>
          <a:bodyPr/>
          <a:lstStyle/>
          <a:p>
            <a:pPr marL="57150" indent="0">
              <a:buNone/>
            </a:pPr>
            <a:r>
              <a:rPr lang="ru-RU" sz="1800" dirty="0"/>
              <a:t>74% пользователей трудоустроены</a:t>
            </a:r>
          </a:p>
          <a:p>
            <a:pPr marL="57150" indent="0">
              <a:buNone/>
            </a:pPr>
            <a:r>
              <a:rPr lang="ru-RU" sz="1800" dirty="0"/>
              <a:t>89% заявок на получение цифровых навыков</a:t>
            </a:r>
          </a:p>
          <a:p>
            <a:pPr marL="57150" indent="0">
              <a:buNone/>
            </a:pPr>
            <a:r>
              <a:rPr lang="ru-RU" sz="1800" dirty="0"/>
              <a:t>5.058 в настоящее время в программе</a:t>
            </a:r>
          </a:p>
          <a:p>
            <a:pPr marL="57150" indent="0">
              <a:buNone/>
            </a:pPr>
            <a:r>
              <a:rPr lang="ru-RU" sz="1800" dirty="0"/>
              <a:t>965 закончили программу</a:t>
            </a:r>
            <a:endParaRPr lang="hr-HR" sz="1800" dirty="0"/>
          </a:p>
          <a:p>
            <a:pPr marL="57150" indent="0">
              <a:buNone/>
            </a:pPr>
            <a:r>
              <a:rPr lang="ru-RU" sz="1800" dirty="0"/>
              <a:t>9,8% пользователей из уязвимых групп:</a:t>
            </a:r>
          </a:p>
          <a:p>
            <a:pPr marL="57150" indent="0">
              <a:buNone/>
            </a:pPr>
            <a:r>
              <a:rPr lang="ru-RU" sz="1800" dirty="0"/>
              <a:t>NEET 6,3%</a:t>
            </a:r>
          </a:p>
          <a:p>
            <a:pPr marL="57150" indent="0">
              <a:buNone/>
            </a:pPr>
            <a:r>
              <a:rPr lang="ru-RU" sz="1800" dirty="0"/>
              <a:t>Длительно безработные 2,3%</a:t>
            </a:r>
          </a:p>
          <a:p>
            <a:pPr marL="57150" indent="0">
              <a:buNone/>
            </a:pPr>
            <a:r>
              <a:rPr lang="ru-RU" sz="1800" dirty="0"/>
              <a:t>малоактивные 1,2%</a:t>
            </a:r>
            <a:endParaRPr lang="en-HR" sz="1800" dirty="0"/>
          </a:p>
        </p:txBody>
      </p:sp>
      <p:graphicFrame>
        <p:nvGraphicFramePr>
          <p:cNvPr id="14" name="Chart Placeholder 4">
            <a:extLst>
              <a:ext uri="{FF2B5EF4-FFF2-40B4-BE49-F238E27FC236}">
                <a16:creationId xmlns:a16="http://schemas.microsoft.com/office/drawing/2014/main" id="{D7DBA695-AE71-014B-978E-2BC987A74AA4}"/>
              </a:ext>
            </a:extLst>
          </p:cNvPr>
          <p:cNvGraphicFramePr>
            <a:graphicFrameLocks/>
          </p:cNvGraphicFramePr>
          <p:nvPr>
            <p:extLst>
              <p:ext uri="{D42A27DB-BD31-4B8C-83A1-F6EECF244321}">
                <p14:modId xmlns:p14="http://schemas.microsoft.com/office/powerpoint/2010/main" val="500324181"/>
              </p:ext>
            </p:extLst>
          </p:nvPr>
        </p:nvGraphicFramePr>
        <p:xfrm>
          <a:off x="8766078" y="3363269"/>
          <a:ext cx="3425922" cy="26381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iagram 15"/>
          <p:cNvGraphicFramePr/>
          <p:nvPr>
            <p:extLst>
              <p:ext uri="{D42A27DB-BD31-4B8C-83A1-F6EECF244321}">
                <p14:modId xmlns:p14="http://schemas.microsoft.com/office/powerpoint/2010/main" val="2958487303"/>
              </p:ext>
            </p:extLst>
          </p:nvPr>
        </p:nvGraphicFramePr>
        <p:xfrm>
          <a:off x="4707335" y="2979605"/>
          <a:ext cx="5351065" cy="34620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5623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2537" y="2664372"/>
            <a:ext cx="9120097" cy="1245476"/>
          </a:xfrm>
        </p:spPr>
        <p:txBody>
          <a:bodyPr>
            <a:normAutofit fontScale="90000"/>
          </a:bodyPr>
          <a:lstStyle/>
          <a:p>
            <a:r>
              <a:rPr lang="ru-RU" dirty="0"/>
              <a:t>Полученные уроки и планы на будущее</a:t>
            </a:r>
            <a:br>
              <a:rPr lang="hr-HR" dirty="0"/>
            </a:br>
            <a:br>
              <a:rPr lang="hr-HR" dirty="0"/>
            </a:br>
            <a:br>
              <a:rPr lang="hr-HR" sz="2700" dirty="0"/>
            </a:br>
            <a:br>
              <a:rPr lang="hr-HR" dirty="0"/>
            </a:br>
            <a:br>
              <a:rPr lang="hr-HR" dirty="0"/>
            </a:br>
            <a:endParaRPr lang="en-GB" dirty="0"/>
          </a:p>
        </p:txBody>
      </p:sp>
      <p:sp>
        <p:nvSpPr>
          <p:cNvPr id="4" name="Text Placeholder 2">
            <a:extLst>
              <a:ext uri="{FF2B5EF4-FFF2-40B4-BE49-F238E27FC236}">
                <a16:creationId xmlns:a16="http://schemas.microsoft.com/office/drawing/2014/main" id="{EE5AAEDF-76D1-EE46-B572-249B1C897582}"/>
              </a:ext>
            </a:extLst>
          </p:cNvPr>
          <p:cNvSpPr>
            <a:spLocks noGrp="1"/>
          </p:cNvSpPr>
          <p:nvPr>
            <p:ph type="body" sz="quarter" idx="4294967295"/>
          </p:nvPr>
        </p:nvSpPr>
        <p:spPr>
          <a:xfrm>
            <a:off x="882868" y="2254469"/>
            <a:ext cx="9159766" cy="4130565"/>
          </a:xfrm>
          <a:prstGeom prst="rect">
            <a:avLst/>
          </a:prstGeom>
        </p:spPr>
        <p:txBody>
          <a:bodyPr/>
          <a:lstStyle/>
          <a:p>
            <a:pPr marL="0" indent="0">
              <a:buNone/>
            </a:pPr>
            <a:r>
              <a:rPr lang="ru-RU" sz="2000" dirty="0">
                <a:latin typeface="+mn-lt"/>
              </a:rPr>
              <a:t>С 13 февраля 2023 года подача заявок на цифровые программы для занятых временно приостановлена - в связи с динамикой квоты и запрограммированных средств.</a:t>
            </a:r>
          </a:p>
          <a:p>
            <a:pPr marL="0" indent="0">
              <a:buNone/>
            </a:pPr>
            <a:r>
              <a:rPr lang="ru-RU" sz="2000" dirty="0">
                <a:latin typeface="+mn-lt"/>
              </a:rPr>
              <a:t>Есть необходимость более эффективного продвижения "зеленых" навыков и программ.</a:t>
            </a:r>
          </a:p>
          <a:p>
            <a:pPr marL="0" indent="0">
              <a:buNone/>
            </a:pPr>
            <a:r>
              <a:rPr lang="ru-RU" sz="2000" dirty="0">
                <a:latin typeface="+mn-lt"/>
              </a:rPr>
              <a:t>Мероприятия по привлечению и включению уязвимых групп Укрепление методологии оценки и потенциала.</a:t>
            </a:r>
          </a:p>
          <a:p>
            <a:pPr marL="0" indent="0">
              <a:buNone/>
            </a:pPr>
            <a:r>
              <a:rPr lang="ru-RU" sz="2000" dirty="0">
                <a:latin typeface="+mn-lt"/>
              </a:rPr>
              <a:t>Предполагаемое продолжение и расширение через </a:t>
            </a:r>
            <a:r>
              <a:rPr lang="ru-RU" sz="2000" dirty="0" err="1">
                <a:latin typeface="+mn-lt"/>
              </a:rPr>
              <a:t>ESF+Индивидуальные</a:t>
            </a:r>
            <a:r>
              <a:rPr lang="ru-RU" sz="2000" dirty="0">
                <a:latin typeface="+mn-lt"/>
              </a:rPr>
              <a:t> учебные кабинеты</a:t>
            </a:r>
            <a:endParaRPr lang="sr-Latn-RS" dirty="0"/>
          </a:p>
        </p:txBody>
      </p:sp>
    </p:spTree>
    <p:extLst>
      <p:ext uri="{BB962C8B-B14F-4D97-AF65-F5344CB8AC3E}">
        <p14:creationId xmlns:p14="http://schemas.microsoft.com/office/powerpoint/2010/main" val="2745827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C66093-FF24-704B-ACE0-397F7997E1D2}"/>
              </a:ext>
            </a:extLst>
          </p:cNvPr>
          <p:cNvSpPr>
            <a:spLocks noGrp="1"/>
          </p:cNvSpPr>
          <p:nvPr>
            <p:ph type="body" sz="quarter" idx="10"/>
          </p:nvPr>
        </p:nvSpPr>
        <p:spPr>
          <a:xfrm>
            <a:off x="2654300" y="1573924"/>
            <a:ext cx="6883400" cy="4101662"/>
          </a:xfrm>
        </p:spPr>
        <p:txBody>
          <a:bodyPr>
            <a:noAutofit/>
          </a:bodyPr>
          <a:lstStyle/>
          <a:p>
            <a:pPr marL="0" indent="0" algn="ctr">
              <a:spcBef>
                <a:spcPct val="20000"/>
              </a:spcBef>
              <a:buClr>
                <a:schemeClr val="bg2"/>
              </a:buClr>
              <a:buSzPct val="75000"/>
              <a:buFont typeface="Wingdings" pitchFamily="2" charset="2"/>
              <a:buNone/>
              <a:defRPr/>
            </a:pPr>
            <a:r>
              <a:rPr lang="ru-RU" sz="1800" dirty="0"/>
              <a:t>Хорватский завод по трудоустройству </a:t>
            </a:r>
          </a:p>
          <a:p>
            <a:pPr marL="0" indent="0" algn="ctr">
              <a:spcBef>
                <a:spcPct val="20000"/>
              </a:spcBef>
              <a:buClr>
                <a:schemeClr val="bg2"/>
              </a:buClr>
              <a:buSzPct val="75000"/>
              <a:buFont typeface="Wingdings" pitchFamily="2" charset="2"/>
              <a:buNone/>
              <a:defRPr/>
            </a:pPr>
            <a:r>
              <a:rPr lang="ru-RU" sz="1800" dirty="0"/>
              <a:t>Служба занятости Хорватии</a:t>
            </a:r>
          </a:p>
          <a:p>
            <a:pPr marL="0" indent="0" algn="ctr">
              <a:spcBef>
                <a:spcPct val="20000"/>
              </a:spcBef>
              <a:buClr>
                <a:schemeClr val="bg2"/>
              </a:buClr>
              <a:buSzPct val="75000"/>
              <a:buFont typeface="Wingdings" pitchFamily="2" charset="2"/>
              <a:buNone/>
              <a:defRPr/>
            </a:pPr>
            <a:endParaRPr lang="ru-RU" sz="1800" dirty="0"/>
          </a:p>
          <a:p>
            <a:pPr marL="0" indent="0" algn="ctr">
              <a:spcBef>
                <a:spcPct val="20000"/>
              </a:spcBef>
              <a:buClr>
                <a:schemeClr val="bg2"/>
              </a:buClr>
              <a:buSzPct val="75000"/>
              <a:buFont typeface="Wingdings" pitchFamily="2" charset="2"/>
              <a:buNone/>
              <a:defRPr/>
            </a:pPr>
            <a:r>
              <a:rPr lang="ru-RU" sz="1800" dirty="0" err="1"/>
              <a:t>Савска</a:t>
            </a:r>
            <a:r>
              <a:rPr lang="ru-RU" sz="1800" dirty="0"/>
              <a:t> </a:t>
            </a:r>
            <a:r>
              <a:rPr lang="ru-RU" sz="1800" dirty="0" err="1"/>
              <a:t>цеста</a:t>
            </a:r>
            <a:r>
              <a:rPr lang="ru-RU" sz="1800" dirty="0"/>
              <a:t> 64</a:t>
            </a:r>
          </a:p>
          <a:p>
            <a:pPr marL="0" indent="0" algn="ctr">
              <a:spcBef>
                <a:spcPct val="20000"/>
              </a:spcBef>
              <a:buClr>
                <a:schemeClr val="bg2"/>
              </a:buClr>
              <a:buSzPct val="75000"/>
              <a:buFont typeface="Wingdings" pitchFamily="2" charset="2"/>
              <a:buNone/>
              <a:defRPr/>
            </a:pPr>
            <a:r>
              <a:rPr lang="ru-RU" sz="1800" dirty="0"/>
              <a:t>10000 Загреб</a:t>
            </a:r>
          </a:p>
          <a:p>
            <a:pPr marL="0" indent="0" algn="ctr">
              <a:spcBef>
                <a:spcPct val="20000"/>
              </a:spcBef>
              <a:buClr>
                <a:schemeClr val="bg2"/>
              </a:buClr>
              <a:buSzPct val="75000"/>
              <a:buFont typeface="Wingdings" pitchFamily="2" charset="2"/>
              <a:buNone/>
              <a:defRPr/>
            </a:pPr>
            <a:endParaRPr lang="hr-HR" sz="1800" dirty="0"/>
          </a:p>
          <a:p>
            <a:pPr marL="0" indent="0" algn="ctr">
              <a:spcBef>
                <a:spcPct val="20000"/>
              </a:spcBef>
              <a:buClr>
                <a:schemeClr val="bg2"/>
              </a:buClr>
              <a:buSzPct val="75000"/>
              <a:buFont typeface="Wingdings" pitchFamily="2" charset="2"/>
              <a:buNone/>
              <a:defRPr/>
            </a:pPr>
            <a:r>
              <a:rPr lang="hr-HR" sz="1800" dirty="0"/>
              <a:t>+385 1 6126 000</a:t>
            </a:r>
          </a:p>
          <a:p>
            <a:pPr>
              <a:spcBef>
                <a:spcPct val="20000"/>
              </a:spcBef>
              <a:buClr>
                <a:schemeClr val="bg2"/>
              </a:buClr>
              <a:buSzPct val="75000"/>
              <a:defRPr/>
            </a:pPr>
            <a:r>
              <a:rPr lang="hr-HR" sz="1800" dirty="0">
                <a:hlinkClick r:id="rId2"/>
              </a:rPr>
              <a:t>hzz@hzz.hr</a:t>
            </a:r>
            <a:r>
              <a:rPr lang="hr-HR" sz="1800" dirty="0"/>
              <a:t>             </a:t>
            </a:r>
            <a:r>
              <a:rPr lang="hr-HR" sz="1800" dirty="0">
                <a:hlinkClick r:id="rId3"/>
              </a:rPr>
              <a:t>vauceri@hzz.hr</a:t>
            </a:r>
            <a:endParaRPr lang="hr-HR" sz="1800" dirty="0"/>
          </a:p>
          <a:p>
            <a:pPr>
              <a:spcBef>
                <a:spcPct val="20000"/>
              </a:spcBef>
              <a:buClr>
                <a:schemeClr val="bg2"/>
              </a:buClr>
              <a:buSzPct val="75000"/>
              <a:defRPr/>
            </a:pPr>
            <a:r>
              <a:rPr lang="hr-HR" sz="1800" dirty="0"/>
              <a:t> </a:t>
            </a:r>
            <a:r>
              <a:rPr lang="hr-HR" sz="1800" dirty="0">
                <a:hlinkClick r:id="rId4">
                  <a:extLst>
                    <a:ext uri="{A12FA001-AC4F-418D-AE19-62706E023703}">
                      <ahyp:hlinkClr xmlns:ahyp="http://schemas.microsoft.com/office/drawing/2018/hyperlinkcolor" val="tx"/>
                    </a:ext>
                  </a:extLst>
                </a:hlinkClick>
              </a:rPr>
              <a:t>www.hzz.hr</a:t>
            </a:r>
            <a:endParaRPr lang="hr-HR" sz="1800" dirty="0"/>
          </a:p>
          <a:p>
            <a:pPr marL="0" indent="0" algn="ctr">
              <a:spcBef>
                <a:spcPct val="20000"/>
              </a:spcBef>
              <a:buClr>
                <a:schemeClr val="bg2"/>
              </a:buClr>
              <a:buSzPct val="75000"/>
              <a:buFont typeface="Wingdings" pitchFamily="2" charset="2"/>
              <a:buNone/>
              <a:defRPr/>
            </a:pPr>
            <a:endParaRPr lang="hr-HR" sz="1800" dirty="0"/>
          </a:p>
          <a:p>
            <a:pPr marL="0" indent="0" algn="ctr">
              <a:spcBef>
                <a:spcPct val="20000"/>
              </a:spcBef>
              <a:buClr>
                <a:schemeClr val="bg2"/>
              </a:buClr>
              <a:buSzPct val="75000"/>
              <a:buFont typeface="Wingdings" pitchFamily="2" charset="2"/>
              <a:buNone/>
              <a:defRPr/>
            </a:pPr>
            <a:r>
              <a:rPr lang="ru-RU" sz="2400" b="1" dirty="0"/>
              <a:t>Спасибо </a:t>
            </a:r>
            <a:r>
              <a:rPr lang="ru-RU" sz="2400" b="1"/>
              <a:t>за внимание</a:t>
            </a:r>
            <a:r>
              <a:rPr lang="en-GB" sz="2400" b="1"/>
              <a:t>!</a:t>
            </a:r>
            <a:endParaRPr lang="en-GB" sz="2400" b="1" dirty="0"/>
          </a:p>
        </p:txBody>
      </p:sp>
      <p:sp>
        <p:nvSpPr>
          <p:cNvPr id="4" name="TextBox 3">
            <a:extLst>
              <a:ext uri="{FF2B5EF4-FFF2-40B4-BE49-F238E27FC236}">
                <a16:creationId xmlns:a16="http://schemas.microsoft.com/office/drawing/2014/main" id="{1D2D55AD-8AD1-0049-A794-41F0F05D59B4}"/>
              </a:ext>
            </a:extLst>
          </p:cNvPr>
          <p:cNvSpPr txBox="1"/>
          <p:nvPr/>
        </p:nvSpPr>
        <p:spPr bwMode="auto">
          <a:xfrm>
            <a:off x="10025349" y="1872867"/>
            <a:ext cx="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rtlCol="0" anchor="ctr">
            <a:normAutofit fontScale="25000" lnSpcReduction="20000"/>
          </a:bodyPr>
          <a:lstStyle/>
          <a:p>
            <a:pPr algn="l"/>
            <a:endParaRPr lang="hr-HR" sz="2200" dirty="0" err="1"/>
          </a:p>
        </p:txBody>
      </p:sp>
      <p:sp>
        <p:nvSpPr>
          <p:cNvPr id="5" name="TextBox 4">
            <a:extLst>
              <a:ext uri="{FF2B5EF4-FFF2-40B4-BE49-F238E27FC236}">
                <a16:creationId xmlns:a16="http://schemas.microsoft.com/office/drawing/2014/main" id="{0AC14E3E-4E18-654A-AA24-47135FD158F9}"/>
              </a:ext>
            </a:extLst>
          </p:cNvPr>
          <p:cNvSpPr txBox="1"/>
          <p:nvPr/>
        </p:nvSpPr>
        <p:spPr bwMode="auto">
          <a:xfrm>
            <a:off x="2781300" y="-1358900"/>
            <a:ext cx="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rtlCol="0" anchor="ctr">
            <a:normAutofit fontScale="25000" lnSpcReduction="20000"/>
          </a:bodyPr>
          <a:lstStyle/>
          <a:p>
            <a:pPr algn="l"/>
            <a:endParaRPr lang="en-HR" sz="2200" dirty="0" err="1"/>
          </a:p>
        </p:txBody>
      </p:sp>
    </p:spTree>
    <p:extLst>
      <p:ext uri="{BB962C8B-B14F-4D97-AF65-F5344CB8AC3E}">
        <p14:creationId xmlns:p14="http://schemas.microsoft.com/office/powerpoint/2010/main" val="126236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63E9D-B37B-CC40-91B9-F755A2531686}"/>
              </a:ext>
            </a:extLst>
          </p:cNvPr>
          <p:cNvSpPr>
            <a:spLocks noGrp="1"/>
          </p:cNvSpPr>
          <p:nvPr>
            <p:ph type="title"/>
          </p:nvPr>
        </p:nvSpPr>
        <p:spPr>
          <a:xfrm>
            <a:off x="476250" y="622300"/>
            <a:ext cx="2394334" cy="705787"/>
          </a:xfrm>
        </p:spPr>
        <p:txBody>
          <a:bodyPr/>
          <a:lstStyle/>
          <a:p>
            <a:r>
              <a:rPr lang="ru-RU" dirty="0"/>
              <a:t>Содержание</a:t>
            </a:r>
            <a:endParaRPr lang="en-HR" dirty="0"/>
          </a:p>
        </p:txBody>
      </p:sp>
      <p:sp>
        <p:nvSpPr>
          <p:cNvPr id="4" name="Text Placeholder 3">
            <a:extLst>
              <a:ext uri="{FF2B5EF4-FFF2-40B4-BE49-F238E27FC236}">
                <a16:creationId xmlns:a16="http://schemas.microsoft.com/office/drawing/2014/main" id="{E916DD8F-A45C-C64D-8238-6ACDA792F4C4}"/>
              </a:ext>
            </a:extLst>
          </p:cNvPr>
          <p:cNvSpPr>
            <a:spLocks noGrp="1"/>
          </p:cNvSpPr>
          <p:nvPr>
            <p:ph type="body" sz="quarter" idx="13"/>
          </p:nvPr>
        </p:nvSpPr>
        <p:spPr>
          <a:xfrm>
            <a:off x="476250" y="1326018"/>
            <a:ext cx="4745107" cy="2512804"/>
          </a:xfrm>
        </p:spPr>
        <p:txBody>
          <a:bodyPr/>
          <a:lstStyle/>
          <a:p>
            <a:pPr marL="342900" indent="-342900">
              <a:lnSpc>
                <a:spcPct val="150000"/>
              </a:lnSpc>
              <a:buFont typeface="Wingdings" panose="05000000000000000000" pitchFamily="2" charset="2"/>
              <a:buChar char="Ø"/>
            </a:pPr>
            <a:r>
              <a:rPr lang="ru-RU" sz="2000" dirty="0"/>
              <a:t>Рынок труда Хорватии</a:t>
            </a:r>
          </a:p>
          <a:p>
            <a:pPr marL="342900" indent="-342900">
              <a:lnSpc>
                <a:spcPct val="150000"/>
              </a:lnSpc>
              <a:buFont typeface="Wingdings" panose="05000000000000000000" pitchFamily="2" charset="2"/>
              <a:buChar char="Ø"/>
            </a:pPr>
            <a:r>
              <a:rPr lang="ru-RU" sz="2000" dirty="0"/>
              <a:t>Обучение на протяжении всей жизни в Службе занятости Хорватии</a:t>
            </a:r>
          </a:p>
          <a:p>
            <a:pPr marL="342900" indent="-342900">
              <a:lnSpc>
                <a:spcPct val="150000"/>
              </a:lnSpc>
              <a:buFont typeface="Wingdings" panose="05000000000000000000" pitchFamily="2" charset="2"/>
              <a:buChar char="Ø"/>
            </a:pPr>
            <a:r>
              <a:rPr lang="ru-RU" sz="2000" dirty="0"/>
              <a:t>Меры по образованию и обучению в рамках Активной политики на рынке труда </a:t>
            </a:r>
          </a:p>
          <a:p>
            <a:pPr marL="342900" indent="-342900">
              <a:lnSpc>
                <a:spcPct val="150000"/>
              </a:lnSpc>
              <a:buFont typeface="Wingdings" panose="05000000000000000000" pitchFamily="2" charset="2"/>
              <a:buChar char="Ø"/>
            </a:pPr>
            <a:r>
              <a:rPr lang="ru-RU" sz="2000" dirty="0"/>
              <a:t>Ваучеры на образование для взрослых</a:t>
            </a:r>
            <a:endParaRPr lang="hr-HR" sz="2000" dirty="0"/>
          </a:p>
          <a:p>
            <a:pPr marL="342900" indent="-342900">
              <a:lnSpc>
                <a:spcPct val="150000"/>
              </a:lnSpc>
              <a:buFont typeface="Wingdings" panose="05000000000000000000" pitchFamily="2" charset="2"/>
              <a:buChar char="Ø"/>
            </a:pPr>
            <a:r>
              <a:rPr lang="ru-RU" sz="2000" dirty="0"/>
              <a:t>Полученные уроки и планы на будущее</a:t>
            </a:r>
            <a:endParaRPr lang="hr-HR" sz="2000" dirty="0"/>
          </a:p>
          <a:p>
            <a:endParaRPr lang="en-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276" y="0"/>
            <a:ext cx="6831724" cy="6858000"/>
          </a:xfrm>
          <a:prstGeom prst="rect">
            <a:avLst/>
          </a:prstGeom>
        </p:spPr>
      </p:pic>
    </p:spTree>
    <p:extLst>
      <p:ext uri="{BB962C8B-B14F-4D97-AF65-F5344CB8AC3E}">
        <p14:creationId xmlns:p14="http://schemas.microsoft.com/office/powerpoint/2010/main" val="72134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Map&#10;&#10;Description automatically generated">
            <a:extLst>
              <a:ext uri="{FF2B5EF4-FFF2-40B4-BE49-F238E27FC236}">
                <a16:creationId xmlns:a16="http://schemas.microsoft.com/office/drawing/2014/main" id="{D8CCD6E4-B2B7-DE4A-8A5F-A091EC3C1D12}"/>
              </a:ext>
            </a:extLst>
          </p:cNvPr>
          <p:cNvPicPr>
            <a:picLocks noChangeAspect="1"/>
          </p:cNvPicPr>
          <p:nvPr/>
        </p:nvPicPr>
        <p:blipFill>
          <a:blip r:embed="rId3"/>
          <a:stretch>
            <a:fillRect/>
          </a:stretch>
        </p:blipFill>
        <p:spPr>
          <a:xfrm>
            <a:off x="7595381" y="-1"/>
            <a:ext cx="4596620" cy="4678018"/>
          </a:xfrm>
          <a:prstGeom prst="rect">
            <a:avLst/>
          </a:prstGeom>
        </p:spPr>
      </p:pic>
      <p:sp>
        <p:nvSpPr>
          <p:cNvPr id="4" name="Title 3">
            <a:extLst>
              <a:ext uri="{FF2B5EF4-FFF2-40B4-BE49-F238E27FC236}">
                <a16:creationId xmlns:a16="http://schemas.microsoft.com/office/drawing/2014/main" id="{A2401D0E-7032-5947-BFED-9AB8235ED033}"/>
              </a:ext>
            </a:extLst>
          </p:cNvPr>
          <p:cNvSpPr>
            <a:spLocks noGrp="1"/>
          </p:cNvSpPr>
          <p:nvPr>
            <p:ph type="title" idx="4294967295"/>
          </p:nvPr>
        </p:nvSpPr>
        <p:spPr>
          <a:xfrm>
            <a:off x="546834" y="488950"/>
            <a:ext cx="4691063" cy="565150"/>
          </a:xfrm>
        </p:spPr>
        <p:txBody>
          <a:bodyPr>
            <a:normAutofit/>
          </a:bodyPr>
          <a:lstStyle/>
          <a:p>
            <a:r>
              <a:rPr lang="ru-RU" sz="3200" dirty="0">
                <a:solidFill>
                  <a:schemeClr val="bg1"/>
                </a:solidFill>
                <a:effectLst/>
                <a:latin typeface="Calibri" panose="020F0502020204030204" pitchFamily="34" charset="0"/>
                <a:cs typeface="Calibri" panose="020F0502020204030204" pitchFamily="34" charset="0"/>
              </a:rPr>
              <a:t>О Хорватии</a:t>
            </a:r>
            <a:endParaRPr lang="hr-HR" sz="3200" dirty="0">
              <a:solidFill>
                <a:schemeClr val="bg1"/>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1C4FFAF-55C3-274E-8B23-D3D7EFCB2026}"/>
              </a:ext>
            </a:extLst>
          </p:cNvPr>
          <p:cNvSpPr txBox="1"/>
          <p:nvPr/>
        </p:nvSpPr>
        <p:spPr bwMode="auto">
          <a:xfrm>
            <a:off x="-881349" y="220337"/>
            <a:ext cx="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rtlCol="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HR" sz="2200" b="0" i="0" u="none" strike="noStrike" kern="1200" cap="none" spc="0" normalizeH="0" baseline="0" noProof="0" dirty="0" err="1">
              <a:ln>
                <a:noFill/>
              </a:ln>
              <a:solidFill>
                <a:srgbClr val="060208"/>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84CC1BB-B44B-1A43-AAFF-254F728DFEE4}"/>
              </a:ext>
            </a:extLst>
          </p:cNvPr>
          <p:cNvSpPr txBox="1"/>
          <p:nvPr/>
        </p:nvSpPr>
        <p:spPr bwMode="auto">
          <a:xfrm>
            <a:off x="-209320" y="1872867"/>
            <a:ext cx="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rtlCol="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2200" b="0" i="0" u="none" strike="noStrike" kern="1200" cap="none" spc="0" normalizeH="0" baseline="0" noProof="0" dirty="0" err="1">
              <a:ln>
                <a:noFill/>
              </a:ln>
              <a:solidFill>
                <a:srgbClr val="060208"/>
              </a:solidFill>
              <a:effectLst/>
              <a:uLnTx/>
              <a:uFillTx/>
              <a:latin typeface="Calibri" panose="020F0502020204030204"/>
              <a:ea typeface="+mn-ea"/>
              <a:cs typeface="+mn-cs"/>
            </a:endParaRPr>
          </a:p>
        </p:txBody>
      </p:sp>
      <p:sp>
        <p:nvSpPr>
          <p:cNvPr id="22" name="Title 3">
            <a:extLst>
              <a:ext uri="{FF2B5EF4-FFF2-40B4-BE49-F238E27FC236}">
                <a16:creationId xmlns:a16="http://schemas.microsoft.com/office/drawing/2014/main" id="{377CCE3E-F6C1-DE42-8B3C-E7372B387519}"/>
              </a:ext>
            </a:extLst>
          </p:cNvPr>
          <p:cNvSpPr txBox="1">
            <a:spLocks/>
          </p:cNvSpPr>
          <p:nvPr/>
        </p:nvSpPr>
        <p:spPr bwMode="auto">
          <a:xfrm>
            <a:off x="7835535" y="4678017"/>
            <a:ext cx="4356465" cy="19115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b">
            <a:noAutofit/>
          </a:bodyPr>
          <a:lstStyle>
            <a:lvl1pPr algn="l" defTabSz="914400" rtl="0" eaLnBrk="1" latinLnBrk="0" hangingPunct="1">
              <a:lnSpc>
                <a:spcPct val="90000"/>
              </a:lnSpc>
              <a:spcBef>
                <a:spcPct val="0"/>
              </a:spcBef>
              <a:buNone/>
              <a:defRPr sz="3000" b="0" i="0" kern="1200">
                <a:solidFill>
                  <a:schemeClr val="bg1"/>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1600" b="1" i="0" u="none" strike="noStrike" kern="1200" cap="none" spc="0" normalizeH="0" baseline="0" noProof="0" dirty="0">
                <a:ln>
                  <a:noFill/>
                </a:ln>
                <a:solidFill>
                  <a:srgbClr val="2794BF"/>
                </a:solidFill>
                <a:effectLst/>
                <a:uLnTx/>
                <a:uFillTx/>
                <a:latin typeface="Calibri Light" panose="020F0302020204030204" pitchFamily="34" charset="0"/>
                <a:ea typeface="+mj-ea"/>
                <a:cs typeface="Arial" charset="0"/>
              </a:rPr>
              <a:t>Территория Республики Хорватия (56 594 км2)</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1600" b="1" i="0" u="none" strike="noStrike" kern="1200" cap="none" spc="0" normalizeH="0" baseline="0" noProof="0" dirty="0">
                <a:ln>
                  <a:noFill/>
                </a:ln>
                <a:solidFill>
                  <a:srgbClr val="2794BF"/>
                </a:solidFill>
                <a:effectLst/>
                <a:uLnTx/>
                <a:uFillTx/>
                <a:latin typeface="Calibri Light" panose="020F0302020204030204" pitchFamily="34" charset="0"/>
                <a:ea typeface="+mj-ea"/>
                <a:cs typeface="Arial" charset="0"/>
              </a:rPr>
              <a:t>Население: 3 871 833 жителей (перепись 2021 года)</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1600" b="1" i="0" u="none" strike="noStrike" kern="1200" cap="none" spc="0" normalizeH="0" baseline="0" noProof="0" dirty="0">
                <a:ln>
                  <a:noFill/>
                </a:ln>
                <a:solidFill>
                  <a:srgbClr val="2794BF"/>
                </a:solidFill>
                <a:effectLst/>
                <a:uLnTx/>
                <a:uFillTx/>
                <a:latin typeface="Calibri Light" panose="020F0302020204030204" pitchFamily="34" charset="0"/>
                <a:ea typeface="+mj-ea"/>
                <a:cs typeface="Arial" charset="0"/>
              </a:rPr>
              <a:t>21 округ, 127 городов</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1600" b="1" i="0" u="none" strike="noStrike" kern="1200" cap="none" spc="0" normalizeH="0" baseline="0" noProof="0" dirty="0">
                <a:ln>
                  <a:noFill/>
                </a:ln>
                <a:solidFill>
                  <a:srgbClr val="2794BF"/>
                </a:solidFill>
                <a:effectLst/>
                <a:uLnTx/>
                <a:uFillTx/>
                <a:latin typeface="Calibri Light" panose="020F0302020204030204" pitchFamily="34" charset="0"/>
                <a:ea typeface="+mj-ea"/>
                <a:cs typeface="Arial" charset="0"/>
              </a:rPr>
              <a:t>Столица: Загреб</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1600" b="1" i="0" u="none" strike="noStrike" kern="1200" cap="none" spc="0" normalizeH="0" baseline="0" noProof="0" dirty="0">
                <a:ln>
                  <a:noFill/>
                </a:ln>
                <a:solidFill>
                  <a:srgbClr val="2794BF"/>
                </a:solidFill>
                <a:effectLst/>
                <a:uLnTx/>
                <a:uFillTx/>
                <a:latin typeface="Calibri Light" panose="020F0302020204030204" pitchFamily="34" charset="0"/>
                <a:ea typeface="+mj-ea"/>
                <a:cs typeface="Arial" charset="0"/>
              </a:rPr>
              <a:t>ВВП на душу населения (2021): € 14 989                </a:t>
            </a:r>
            <a:r>
              <a:rPr kumimoji="0" lang="ru-RU" sz="1200" b="1" i="0" u="none" strike="noStrike" kern="1200" cap="none" spc="0" normalizeH="0" baseline="0" noProof="0" dirty="0">
                <a:ln>
                  <a:noFill/>
                </a:ln>
                <a:solidFill>
                  <a:schemeClr val="tx1"/>
                </a:solidFill>
                <a:effectLst/>
                <a:uLnTx/>
                <a:uFillTx/>
                <a:latin typeface="Calibri Light" panose="020F0302020204030204" pitchFamily="34" charset="0"/>
                <a:ea typeface="+mj-ea"/>
                <a:cs typeface="Arial" charset="0"/>
              </a:rPr>
              <a:t>Источники: Хорватское бюро статистики (ХБС), </a:t>
            </a:r>
            <a:r>
              <a:rPr kumimoji="0" lang="ru-RU" sz="1200" b="1" i="0" u="none" strike="noStrike" kern="1200" cap="none" spc="0" normalizeH="0" baseline="0" noProof="0" dirty="0">
                <a:ln>
                  <a:noFill/>
                </a:ln>
                <a:solidFill>
                  <a:schemeClr val="tx1"/>
                </a:solidFill>
                <a:effectLst/>
                <a:uLnTx/>
                <a:uFillTx/>
                <a:latin typeface="Calibri Light" panose="020F0302020204030204" pitchFamily="34" charset="0"/>
                <a:ea typeface="+mj-ea"/>
                <a:cs typeface="Arial" charset="0"/>
                <a:hlinkClick r:id="rId4"/>
              </a:rPr>
              <a:t>www.dzs.hr</a:t>
            </a:r>
            <a:endParaRPr kumimoji="0" lang="ru-RU" sz="1200" b="1" i="0" u="none" strike="noStrike" kern="1200" cap="none" spc="0" normalizeH="0" baseline="0" noProof="0" dirty="0">
              <a:ln>
                <a:noFill/>
              </a:ln>
              <a:solidFill>
                <a:schemeClr val="tx1"/>
              </a:solidFill>
              <a:effectLst/>
              <a:uLnTx/>
              <a:uFillTx/>
              <a:latin typeface="Calibri Light" panose="020F0302020204030204" pitchFamily="34" charset="0"/>
              <a:ea typeface="+mj-ea"/>
              <a:cs typeface="Arial"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1200" b="1" i="0" u="none" strike="noStrike" kern="1200" cap="none" spc="0" normalizeH="0" baseline="0" noProof="0" dirty="0">
                <a:ln>
                  <a:noFill/>
                </a:ln>
                <a:solidFill>
                  <a:schemeClr val="tx1"/>
                </a:solidFill>
                <a:effectLst/>
                <a:uLnTx/>
                <a:uFillTx/>
                <a:latin typeface="Calibri Light" panose="020F0302020204030204" pitchFamily="34" charset="0"/>
                <a:ea typeface="+mj-ea"/>
                <a:cs typeface="Arial" charset="0"/>
              </a:rPr>
              <a:t>Служба занятости Хорватии (HZZ), www.hzz.hr </a:t>
            </a:r>
            <a:endParaRPr kumimoji="0" lang="en-US" sz="1600" b="1" i="0" u="none" strike="noStrike" kern="1200" cap="none" spc="0" normalizeH="0" baseline="0" noProof="0" dirty="0">
              <a:ln>
                <a:noFill/>
              </a:ln>
              <a:solidFill>
                <a:schemeClr val="tx1"/>
              </a:solidFill>
              <a:effectLst/>
              <a:uLnTx/>
              <a:uFillTx/>
              <a:latin typeface="Calibri Light" panose="020F0302020204030204" pitchFamily="34" charset="0"/>
              <a:ea typeface="+mj-ea"/>
              <a:cs typeface="Arial" charset="0"/>
            </a:endParaRPr>
          </a:p>
        </p:txBody>
      </p:sp>
      <p:sp>
        <p:nvSpPr>
          <p:cNvPr id="16" name="TextBox 15">
            <a:extLst>
              <a:ext uri="{FF2B5EF4-FFF2-40B4-BE49-F238E27FC236}">
                <a16:creationId xmlns:a16="http://schemas.microsoft.com/office/drawing/2014/main" id="{73F8A73B-1513-CC41-8576-D1CF6AD94CA0}"/>
              </a:ext>
            </a:extLst>
          </p:cNvPr>
          <p:cNvSpPr txBox="1"/>
          <p:nvPr/>
        </p:nvSpPr>
        <p:spPr bwMode="auto">
          <a:xfrm>
            <a:off x="124665" y="2970764"/>
            <a:ext cx="6842125"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marR="0" lvl="0" indent="-457200" algn="l" defTabSz="1809049" rtl="0" eaLnBrk="1" fontAlgn="auto" latinLnBrk="0" hangingPunct="1">
              <a:lnSpc>
                <a:spcPct val="100000"/>
              </a:lnSpc>
              <a:spcBef>
                <a:spcPts val="0"/>
              </a:spcBef>
              <a:spcAft>
                <a:spcPts val="0"/>
              </a:spcAft>
              <a:buClrTx/>
              <a:buSzTx/>
              <a:buFont typeface="Wingdings" pitchFamily="2" charset="2"/>
              <a:buChar char="§"/>
              <a:tabLst/>
              <a:defRPr/>
            </a:pPr>
            <a:r>
              <a:rPr kumimoji="0" lang="ru-RU"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Количество безработных</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122,369</a:t>
            </a:r>
            <a:endPar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1809049" rtl="0" eaLnBrk="1" fontAlgn="auto" latinLnBrk="0" hangingPunct="1">
              <a:lnSpc>
                <a:spcPct val="100000"/>
              </a:lnSpc>
              <a:spcBef>
                <a:spcPts val="0"/>
              </a:spcBef>
              <a:spcAft>
                <a:spcPts val="0"/>
              </a:spcAft>
              <a:buClrTx/>
              <a:buSzTx/>
              <a:buFont typeface="Wingdings" pitchFamily="2" charset="2"/>
              <a:buChar char="§"/>
              <a:tabLst/>
              <a:defRPr/>
            </a:pPr>
            <a:r>
              <a:rPr kumimoji="0" lang="ru-RU"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Численность и доля безработной молодежи относительно общей численности безработных</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a:t>
            </a:r>
          </a:p>
          <a:p>
            <a:pPr marL="0" marR="0" lvl="0" indent="0" algn="l" defTabSz="1809049" rtl="0" eaLnBrk="1" fontAlgn="auto" latinLnBrk="0" hangingPunct="1">
              <a:lnSpc>
                <a:spcPct val="100000"/>
              </a:lnSpc>
              <a:spcBef>
                <a:spcPts val="0"/>
              </a:spcBef>
              <a:spcAft>
                <a:spcPts val="0"/>
              </a:spcAft>
              <a:buClrTx/>
              <a:buSzTx/>
              <a:buFontTx/>
              <a:buNone/>
              <a:tabLst/>
              <a:defRPr/>
            </a:pP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15-24 →</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1</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7,079 </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(1</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4</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0</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a:t>
            </a:r>
            <a:endPar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endParaRPr>
          </a:p>
          <a:p>
            <a:pPr marL="0" marR="0" lvl="0" indent="0" algn="l" defTabSz="1809049" rtl="0" eaLnBrk="1" fontAlgn="auto" latinLnBrk="0" hangingPunct="1">
              <a:lnSpc>
                <a:spcPct val="100000"/>
              </a:lnSpc>
              <a:spcBef>
                <a:spcPts val="0"/>
              </a:spcBef>
              <a:spcAft>
                <a:spcPts val="0"/>
              </a:spcAft>
              <a:buClrTx/>
              <a:buSzTx/>
              <a:buFontTx/>
              <a:buNone/>
              <a:tabLst/>
              <a:defRPr/>
            </a:pP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15-29</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31,182 </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(2</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5.5</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a:t>
            </a:r>
          </a:p>
          <a:p>
            <a:pPr marL="457200" marR="0" lvl="0" indent="-457200" algn="l" defTabSz="1809049" rtl="0" eaLnBrk="1" fontAlgn="auto" latinLnBrk="0" hangingPunct="1">
              <a:lnSpc>
                <a:spcPct val="100000"/>
              </a:lnSpc>
              <a:spcBef>
                <a:spcPts val="0"/>
              </a:spcBef>
              <a:spcAft>
                <a:spcPts val="0"/>
              </a:spcAft>
              <a:buClrTx/>
              <a:buSzTx/>
              <a:buFont typeface="Wingdings" pitchFamily="2" charset="2"/>
              <a:buChar char="§"/>
              <a:tabLst/>
              <a:defRPr/>
            </a:pPr>
            <a:r>
              <a:rPr kumimoji="0" lang="ru-RU"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Численность и доля длительно безработных </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(12</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months):</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45,927</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37.5</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a:t>
            </a:r>
          </a:p>
          <a:p>
            <a:pPr marL="457200" marR="0" lvl="0" indent="-457200" algn="l" defTabSz="1809049" rtl="0" eaLnBrk="1" fontAlgn="auto" latinLnBrk="0" hangingPunct="1">
              <a:lnSpc>
                <a:spcPct val="100000"/>
              </a:lnSpc>
              <a:spcBef>
                <a:spcPts val="0"/>
              </a:spcBef>
              <a:spcAft>
                <a:spcPts val="0"/>
              </a:spcAft>
              <a:buClrTx/>
              <a:buSzTx/>
              <a:buFont typeface="Wingdings" pitchFamily="2" charset="2"/>
              <a:buChar char="§"/>
              <a:tabLst/>
              <a:defRPr/>
            </a:pPr>
            <a:r>
              <a:rPr kumimoji="0" lang="ru-RU"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Численность и доля получающих пособия по безработице</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28,985</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a:t>
            </a:r>
            <a:r>
              <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23.7</a:t>
            </a:r>
            <a:r>
              <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a:t>
            </a:r>
            <a:endPar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endParaRPr>
          </a:p>
        </p:txBody>
      </p:sp>
      <p:sp>
        <p:nvSpPr>
          <p:cNvPr id="13" name="Text Placeholder 4">
            <a:extLst>
              <a:ext uri="{FF2B5EF4-FFF2-40B4-BE49-F238E27FC236}">
                <a16:creationId xmlns:a16="http://schemas.microsoft.com/office/drawing/2014/main" id="{25332A01-003E-8B42-81E8-2DD279C0C640}"/>
              </a:ext>
            </a:extLst>
          </p:cNvPr>
          <p:cNvSpPr txBox="1">
            <a:spLocks/>
          </p:cNvSpPr>
          <p:nvPr/>
        </p:nvSpPr>
        <p:spPr>
          <a:xfrm>
            <a:off x="546834" y="2341562"/>
            <a:ext cx="6611930" cy="738664"/>
          </a:xfrm>
          <a:prstGeom prst="rect">
            <a:avLst/>
          </a:prstGeom>
        </p:spPr>
        <p:txBody>
          <a:bodyPr anchor="t" anchorCtr="0"/>
          <a:lstStyle>
            <a:lvl1pPr marL="0" indent="0" algn="l" defTabSz="914400" rtl="0" eaLnBrk="1" latinLnBrk="0" hangingPunct="1">
              <a:lnSpc>
                <a:spcPct val="90000"/>
              </a:lnSpc>
              <a:spcBef>
                <a:spcPts val="1000"/>
              </a:spcBef>
              <a:buClr>
                <a:schemeClr val="accent1"/>
              </a:buClr>
              <a:buSzPct val="100000"/>
              <a:buFontTx/>
              <a:buNone/>
              <a:defRPr sz="2200" b="0" i="0" kern="1200">
                <a:solidFill>
                  <a:schemeClr val="bg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200" b="0" i="0" kern="1200">
                <a:solidFill>
                  <a:schemeClr val="bg1"/>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b="0" i="0" kern="1200">
                <a:solidFill>
                  <a:schemeClr val="bg1"/>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b="0" i="0" kern="1200">
                <a:solidFill>
                  <a:schemeClr val="bg1"/>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600" b="0" i="0" kern="1200">
                <a:solidFill>
                  <a:schemeClr val="bg1"/>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E3A48A"/>
              </a:buClr>
              <a:buSzPct val="100000"/>
              <a:buFontTx/>
              <a:buNone/>
              <a:tabLst/>
              <a:defRPr/>
            </a:pPr>
            <a:r>
              <a:rPr kumimoji="0" lang="ru-RU" sz="2200" b="0" i="0" u="none" strike="noStrike" kern="1200" cap="none" spc="0" normalizeH="0" baseline="0" noProof="0" dirty="0">
                <a:ln>
                  <a:noFill/>
                </a:ln>
                <a:solidFill>
                  <a:srgbClr val="FEFFFE"/>
                </a:solidFill>
                <a:effectLst/>
                <a:uLnTx/>
                <a:uFillTx/>
                <a:latin typeface="Calibri Light" panose="020F0302020204030204"/>
                <a:ea typeface="+mn-ea"/>
                <a:cs typeface="Calibri Light" panose="020F0302020204030204" pitchFamily="34" charset="0"/>
              </a:rPr>
              <a:t>Зарегистрированный уровень безработицы (CES), январь 2023 года</a:t>
            </a:r>
            <a:endParaRPr kumimoji="0" lang="hr-HR" sz="2200" b="0" i="0" u="none" strike="noStrike" kern="1200" cap="none" spc="0" normalizeH="0" baseline="0" noProof="0" dirty="0">
              <a:ln>
                <a:noFill/>
              </a:ln>
              <a:solidFill>
                <a:srgbClr val="FEFFFE"/>
              </a:solidFill>
              <a:effectLst/>
              <a:uLnTx/>
              <a:uFillTx/>
              <a:latin typeface="Calibri Light" panose="020F0302020204030204"/>
              <a:ea typeface="+mn-ea"/>
              <a:cs typeface="Calibri Light" panose="020F0302020204030204" pitchFamily="34" charset="0"/>
            </a:endParaRPr>
          </a:p>
        </p:txBody>
      </p:sp>
      <p:sp>
        <p:nvSpPr>
          <p:cNvPr id="12" name="TextBox 11">
            <a:extLst>
              <a:ext uri="{FF2B5EF4-FFF2-40B4-BE49-F238E27FC236}">
                <a16:creationId xmlns:a16="http://schemas.microsoft.com/office/drawing/2014/main" id="{2BC4D2EB-7BFA-3D4C-96A3-AC0D791E9A22}"/>
              </a:ext>
            </a:extLst>
          </p:cNvPr>
          <p:cNvSpPr txBox="1"/>
          <p:nvPr/>
        </p:nvSpPr>
        <p:spPr bwMode="auto">
          <a:xfrm>
            <a:off x="546834" y="1650805"/>
            <a:ext cx="429148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5750" marR="0" lvl="0" indent="-285750" algn="l" defTabSz="1809049" rtl="0" eaLnBrk="1" fontAlgn="auto" latinLnBrk="0" hangingPunct="1">
              <a:lnSpc>
                <a:spcPct val="100000"/>
              </a:lnSpc>
              <a:spcBef>
                <a:spcPts val="0"/>
              </a:spcBef>
              <a:spcAft>
                <a:spcPts val="0"/>
              </a:spcAft>
              <a:buClrTx/>
              <a:buSzTx/>
              <a:buFont typeface="Wingdings" pitchFamily="2" charset="2"/>
              <a:buChar char="§"/>
              <a:tabLst/>
              <a:defRPr/>
            </a:pPr>
            <a:r>
              <a:rPr kumimoji="0" lang="ru-RU"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Активное население (рабочая сила): 1,708,807</a:t>
            </a:r>
            <a:endPar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endParaRPr>
          </a:p>
          <a:p>
            <a:pPr marL="285750" marR="0" lvl="0" indent="-285750" algn="l" defTabSz="1809049" rtl="0" eaLnBrk="1" fontAlgn="auto" latinLnBrk="0" hangingPunct="1">
              <a:lnSpc>
                <a:spcPct val="100000"/>
              </a:lnSpc>
              <a:spcBef>
                <a:spcPts val="0"/>
              </a:spcBef>
              <a:spcAft>
                <a:spcPts val="0"/>
              </a:spcAft>
              <a:buClrTx/>
              <a:buSzTx/>
              <a:buFont typeface="Wingdings" pitchFamily="2" charset="2"/>
              <a:buChar char="§"/>
              <a:tabLst/>
              <a:defRPr/>
            </a:pPr>
            <a:r>
              <a:rPr kumimoji="0" lang="ru-RU"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Количество трудоустроенных лиц: 1,586,438</a:t>
            </a:r>
            <a:endParaRPr kumimoji="0" lang="en-US"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endParaRPr>
          </a:p>
          <a:p>
            <a:pPr marL="285750" marR="0" lvl="0" indent="-285750" algn="l" defTabSz="1809049" rtl="0" eaLnBrk="1" fontAlgn="auto" latinLnBrk="0" hangingPunct="1">
              <a:lnSpc>
                <a:spcPct val="100000"/>
              </a:lnSpc>
              <a:spcBef>
                <a:spcPts val="0"/>
              </a:spcBef>
              <a:spcAft>
                <a:spcPts val="0"/>
              </a:spcAft>
              <a:buClrTx/>
              <a:buSzTx/>
              <a:buFont typeface="Wingdings" pitchFamily="2" charset="2"/>
              <a:buChar char="§"/>
              <a:tabLst/>
              <a:defRPr/>
            </a:pPr>
            <a:r>
              <a:rPr kumimoji="0" lang="ru-RU"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Уровень зарегистрированной безработицы: 7.2%</a:t>
            </a:r>
            <a:endParaRPr kumimoji="0" lang="hr-HR" sz="1400" b="0" i="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endParaRPr>
          </a:p>
        </p:txBody>
      </p:sp>
      <p:sp>
        <p:nvSpPr>
          <p:cNvPr id="18" name="TextBox 17">
            <a:extLst>
              <a:ext uri="{FF2B5EF4-FFF2-40B4-BE49-F238E27FC236}">
                <a16:creationId xmlns:a16="http://schemas.microsoft.com/office/drawing/2014/main" id="{6ACDBD66-A6E4-3749-9F29-5B7BCEC9EB80}"/>
              </a:ext>
            </a:extLst>
          </p:cNvPr>
          <p:cNvSpPr txBox="1"/>
          <p:nvPr/>
        </p:nvSpPr>
        <p:spPr bwMode="auto">
          <a:xfrm>
            <a:off x="359890" y="4858767"/>
            <a:ext cx="6842125"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marR="0" lvl="0" indent="-457200" algn="l" defTabSz="1809049" rtl="0" eaLnBrk="1" fontAlgn="auto" latinLnBrk="0" hangingPunct="1">
              <a:lnSpc>
                <a:spcPct val="100000"/>
              </a:lnSpc>
              <a:spcBef>
                <a:spcPts val="0"/>
              </a:spcBef>
              <a:spcAft>
                <a:spcPts val="0"/>
              </a:spcAft>
              <a:buClrTx/>
              <a:buSzTx/>
              <a:buFont typeface="Wingdings" pitchFamily="2" charset="2"/>
              <a:buChar char="§"/>
              <a:tabLst/>
              <a:defRPr/>
            </a:pPr>
            <a:r>
              <a:rPr kumimoji="0" lang="ru-RU" sz="1400" b="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Активное население: 1,833,000</a:t>
            </a:r>
          </a:p>
          <a:p>
            <a:pPr marL="457200" marR="0" lvl="0" indent="-457200" algn="l" defTabSz="1809049" rtl="0" eaLnBrk="1" fontAlgn="auto" latinLnBrk="0" hangingPunct="1">
              <a:lnSpc>
                <a:spcPct val="100000"/>
              </a:lnSpc>
              <a:spcBef>
                <a:spcPts val="0"/>
              </a:spcBef>
              <a:spcAft>
                <a:spcPts val="0"/>
              </a:spcAft>
              <a:buClrTx/>
              <a:buSzTx/>
              <a:buFont typeface="Wingdings" pitchFamily="2" charset="2"/>
              <a:buChar char="§"/>
              <a:tabLst/>
              <a:defRPr/>
            </a:pPr>
            <a:r>
              <a:rPr kumimoji="0" lang="ru-RU" sz="1400" b="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Число трудоустроенных: 1,710,000</a:t>
            </a:r>
          </a:p>
          <a:p>
            <a:pPr marL="457200" marR="0" lvl="0" indent="-457200" algn="l" defTabSz="1809049" rtl="0" eaLnBrk="1" fontAlgn="auto" latinLnBrk="0" hangingPunct="1">
              <a:lnSpc>
                <a:spcPct val="100000"/>
              </a:lnSpc>
              <a:spcBef>
                <a:spcPts val="0"/>
              </a:spcBef>
              <a:spcAft>
                <a:spcPts val="0"/>
              </a:spcAft>
              <a:buClrTx/>
              <a:buSzTx/>
              <a:buFont typeface="Wingdings" pitchFamily="2" charset="2"/>
              <a:buChar char="§"/>
              <a:tabLst/>
              <a:defRPr/>
            </a:pPr>
            <a:r>
              <a:rPr kumimoji="0" lang="ru-RU" sz="1400" b="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Уровень занятости: 65.1% (15-64)</a:t>
            </a:r>
          </a:p>
          <a:p>
            <a:pPr marL="457200" marR="0" lvl="0" indent="-457200" algn="l" defTabSz="1809049" rtl="0" eaLnBrk="1" fontAlgn="auto" latinLnBrk="0" hangingPunct="1">
              <a:lnSpc>
                <a:spcPct val="100000"/>
              </a:lnSpc>
              <a:spcBef>
                <a:spcPts val="0"/>
              </a:spcBef>
              <a:spcAft>
                <a:spcPts val="0"/>
              </a:spcAft>
              <a:buClrTx/>
              <a:buSzTx/>
              <a:buFont typeface="Wingdings" pitchFamily="2" charset="2"/>
              <a:buChar char="§"/>
              <a:tabLst/>
              <a:defRPr/>
            </a:pPr>
            <a:r>
              <a:rPr kumimoji="0" lang="ru-RU" sz="1400" b="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Количество безработных: 123,000</a:t>
            </a:r>
          </a:p>
          <a:p>
            <a:pPr marL="457200" marR="0" lvl="0" indent="-457200" algn="l" defTabSz="1809049" rtl="0" eaLnBrk="1" fontAlgn="auto" latinLnBrk="0" hangingPunct="1">
              <a:lnSpc>
                <a:spcPct val="100000"/>
              </a:lnSpc>
              <a:spcBef>
                <a:spcPts val="0"/>
              </a:spcBef>
              <a:spcAft>
                <a:spcPts val="0"/>
              </a:spcAft>
              <a:buClrTx/>
              <a:buSzTx/>
              <a:buFont typeface="Wingdings" pitchFamily="2" charset="2"/>
              <a:buChar char="§"/>
              <a:tabLst/>
              <a:defRPr/>
            </a:pPr>
            <a:r>
              <a:rPr kumimoji="0" lang="ru-RU" sz="1400" b="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Уровень безработицы: 6.7%</a:t>
            </a:r>
          </a:p>
          <a:p>
            <a:pPr marL="457200" marR="0" lvl="0" indent="-457200" algn="l" defTabSz="1809049" rtl="0" eaLnBrk="1" fontAlgn="auto" latinLnBrk="0" hangingPunct="1">
              <a:lnSpc>
                <a:spcPct val="100000"/>
              </a:lnSpc>
              <a:spcBef>
                <a:spcPts val="0"/>
              </a:spcBef>
              <a:spcAft>
                <a:spcPts val="0"/>
              </a:spcAft>
              <a:buClrTx/>
              <a:buSzTx/>
              <a:buFont typeface="Wingdings" pitchFamily="2" charset="2"/>
              <a:buChar char="§"/>
              <a:tabLst/>
              <a:defRPr/>
            </a:pPr>
            <a:r>
              <a:rPr kumimoji="0" lang="ru-RU" sz="1400" b="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Уровень безработицы среди молодежи:          </a:t>
            </a:r>
          </a:p>
          <a:p>
            <a:pPr marR="0" lvl="0" algn="l" defTabSz="1809049" rtl="0" eaLnBrk="1" fontAlgn="auto" latinLnBrk="0" hangingPunct="1">
              <a:lnSpc>
                <a:spcPct val="100000"/>
              </a:lnSpc>
              <a:spcBef>
                <a:spcPts val="0"/>
              </a:spcBef>
              <a:spcAft>
                <a:spcPts val="0"/>
              </a:spcAft>
              <a:buClrTx/>
              <a:buSzTx/>
              <a:tabLst/>
              <a:defRPr/>
            </a:pPr>
            <a:r>
              <a:rPr kumimoji="0" lang="ru-RU" sz="1400" b="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15-24 → 21.5%        </a:t>
            </a:r>
          </a:p>
          <a:p>
            <a:pPr marR="0" lvl="0" algn="l" defTabSz="1809049" rtl="0" eaLnBrk="1" fontAlgn="auto" latinLnBrk="0" hangingPunct="1">
              <a:lnSpc>
                <a:spcPct val="100000"/>
              </a:lnSpc>
              <a:spcBef>
                <a:spcPts val="0"/>
              </a:spcBef>
              <a:spcAft>
                <a:spcPts val="0"/>
              </a:spcAft>
              <a:buClrTx/>
              <a:buSzTx/>
              <a:tabLst/>
              <a:defRPr/>
            </a:pPr>
            <a:r>
              <a:rPr kumimoji="0" lang="ru-RU" sz="1400" b="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rPr>
              <a:t>   15-29 → 14.4%</a:t>
            </a:r>
            <a:endParaRPr kumimoji="0" lang="hr-HR" sz="1400" b="0" u="none" strike="noStrike" kern="0" cap="none" spc="0" normalizeH="0" baseline="0" noProof="0" dirty="0">
              <a:ln>
                <a:noFill/>
              </a:ln>
              <a:solidFill>
                <a:srgbClr val="FEFFFE"/>
              </a:solidFill>
              <a:effectLst/>
              <a:uLnTx/>
              <a:uFillTx/>
              <a:latin typeface="Calibri Light" panose="020F0302020204030204" pitchFamily="34" charset="0"/>
              <a:ea typeface="+mn-ea"/>
              <a:cs typeface="Calibri Light" panose="020F0302020204030204" pitchFamily="34" charset="0"/>
            </a:endParaRPr>
          </a:p>
        </p:txBody>
      </p:sp>
      <p:sp>
        <p:nvSpPr>
          <p:cNvPr id="19" name="Text Placeholder 4">
            <a:extLst>
              <a:ext uri="{FF2B5EF4-FFF2-40B4-BE49-F238E27FC236}">
                <a16:creationId xmlns:a16="http://schemas.microsoft.com/office/drawing/2014/main" id="{F4062C38-7666-A54E-9F0E-051DD041D181}"/>
              </a:ext>
            </a:extLst>
          </p:cNvPr>
          <p:cNvSpPr txBox="1">
            <a:spLocks/>
          </p:cNvSpPr>
          <p:nvPr/>
        </p:nvSpPr>
        <p:spPr>
          <a:xfrm>
            <a:off x="550224" y="4505413"/>
            <a:ext cx="7275351" cy="389874"/>
          </a:xfrm>
          <a:prstGeom prst="rect">
            <a:avLst/>
          </a:prstGeom>
        </p:spPr>
        <p:txBody>
          <a:bodyPr anchor="t" anchorCtr="0"/>
          <a:lstStyle>
            <a:lvl1pPr marL="0" indent="0" algn="l" defTabSz="914400" rtl="0" eaLnBrk="1" latinLnBrk="0" hangingPunct="1">
              <a:lnSpc>
                <a:spcPct val="90000"/>
              </a:lnSpc>
              <a:spcBef>
                <a:spcPts val="1000"/>
              </a:spcBef>
              <a:buClr>
                <a:schemeClr val="accent1"/>
              </a:buClr>
              <a:buSzPct val="100000"/>
              <a:buFontTx/>
              <a:buNone/>
              <a:defRPr sz="2200" b="0" i="0" kern="1200">
                <a:solidFill>
                  <a:schemeClr val="bg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200" b="0" i="0" kern="1200">
                <a:solidFill>
                  <a:schemeClr val="bg1"/>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b="0" i="0" kern="1200">
                <a:solidFill>
                  <a:schemeClr val="bg1"/>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b="0" i="0" kern="1200">
                <a:solidFill>
                  <a:schemeClr val="bg1"/>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600" b="0" i="0" kern="1200">
                <a:solidFill>
                  <a:schemeClr val="bg1"/>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E3A48A"/>
              </a:buClr>
              <a:buSzPct val="100000"/>
              <a:buFontTx/>
              <a:buNone/>
              <a:tabLst/>
              <a:defRPr/>
            </a:pPr>
            <a:r>
              <a:rPr kumimoji="0" lang="ru-RU" sz="2200" b="0" i="0" u="none" strike="noStrike" kern="1200" cap="none" spc="0" normalizeH="0" baseline="0" noProof="0" dirty="0">
                <a:ln>
                  <a:noFill/>
                </a:ln>
                <a:solidFill>
                  <a:srgbClr val="FEFFFE"/>
                </a:solidFill>
                <a:effectLst/>
                <a:uLnTx/>
                <a:uFillTx/>
                <a:latin typeface="Calibri Light" panose="020F0302020204030204"/>
                <a:ea typeface="+mn-ea"/>
                <a:cs typeface="Calibri Light" panose="020F0302020204030204" pitchFamily="34" charset="0"/>
              </a:rPr>
              <a:t>Обследование рабочей силы (CBS), III квартал 2022 года</a:t>
            </a:r>
            <a:endParaRPr kumimoji="0" lang="hr-HR" sz="2200" b="0" i="0" u="none" strike="noStrike" kern="1200" cap="none" spc="0" normalizeH="0" baseline="0" noProof="0" dirty="0">
              <a:ln>
                <a:noFill/>
              </a:ln>
              <a:solidFill>
                <a:srgbClr val="FEFFFE"/>
              </a:solidFill>
              <a:effectLst/>
              <a:uLnTx/>
              <a:uFillTx/>
              <a:latin typeface="Calibri Light" panose="020F0302020204030204"/>
              <a:ea typeface="+mn-ea"/>
              <a:cs typeface="Calibri Light" panose="020F0302020204030204" pitchFamily="34" charset="0"/>
            </a:endParaRPr>
          </a:p>
        </p:txBody>
      </p:sp>
      <p:sp>
        <p:nvSpPr>
          <p:cNvPr id="3" name="TextBox 2">
            <a:extLst>
              <a:ext uri="{FF2B5EF4-FFF2-40B4-BE49-F238E27FC236}">
                <a16:creationId xmlns:a16="http://schemas.microsoft.com/office/drawing/2014/main" id="{13C78611-0C7D-144E-908B-31374A4101A5}"/>
              </a:ext>
            </a:extLst>
          </p:cNvPr>
          <p:cNvSpPr txBox="1"/>
          <p:nvPr/>
        </p:nvSpPr>
        <p:spPr bwMode="auto">
          <a:xfrm>
            <a:off x="2330605" y="-713678"/>
            <a:ext cx="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rtlCol="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HR" sz="2200" b="0" i="0" u="none" strike="noStrike" kern="1200" cap="none" spc="0" normalizeH="0" baseline="0" noProof="0" dirty="0" err="1">
              <a:ln>
                <a:noFill/>
              </a:ln>
              <a:solidFill>
                <a:srgbClr val="06020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DBD2DB2-CEF9-8948-AB34-986E958F3ED3}"/>
              </a:ext>
            </a:extLst>
          </p:cNvPr>
          <p:cNvSpPr txBox="1"/>
          <p:nvPr/>
        </p:nvSpPr>
        <p:spPr bwMode="auto">
          <a:xfrm>
            <a:off x="9281652" y="7649497"/>
            <a:ext cx="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rtlCol="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HR" sz="2200" b="0" i="0" u="none" strike="noStrike" kern="1200" cap="none" spc="0" normalizeH="0" baseline="0" noProof="0" dirty="0" err="1">
              <a:ln>
                <a:noFill/>
              </a:ln>
              <a:solidFill>
                <a:srgbClr val="060208"/>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CD5CBDE7-9803-FD4D-BE29-75F9A4D67C5B}"/>
              </a:ext>
            </a:extLst>
          </p:cNvPr>
          <p:cNvSpPr txBox="1"/>
          <p:nvPr/>
        </p:nvSpPr>
        <p:spPr bwMode="auto">
          <a:xfrm>
            <a:off x="2043953" y="-443753"/>
            <a:ext cx="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rtlCol="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HR" sz="2200" b="0" i="0" u="none" strike="noStrike" kern="1200" cap="none" spc="0" normalizeH="0" baseline="0" noProof="0" dirty="0" err="1">
              <a:ln>
                <a:noFill/>
              </a:ln>
              <a:solidFill>
                <a:srgbClr val="060208"/>
              </a:solidFill>
              <a:effectLst/>
              <a:uLnTx/>
              <a:uFillTx/>
              <a:latin typeface="Calibri" panose="020F0502020204030204"/>
              <a:ea typeface="+mn-ea"/>
              <a:cs typeface="+mn-cs"/>
            </a:endParaRPr>
          </a:p>
        </p:txBody>
      </p:sp>
      <p:sp>
        <p:nvSpPr>
          <p:cNvPr id="20" name="Text Placeholder 4">
            <a:extLst>
              <a:ext uri="{FF2B5EF4-FFF2-40B4-BE49-F238E27FC236}">
                <a16:creationId xmlns:a16="http://schemas.microsoft.com/office/drawing/2014/main" id="{25332A01-003E-8B42-81E8-2DD279C0C640}"/>
              </a:ext>
            </a:extLst>
          </p:cNvPr>
          <p:cNvSpPr txBox="1">
            <a:spLocks/>
          </p:cNvSpPr>
          <p:nvPr/>
        </p:nvSpPr>
        <p:spPr>
          <a:xfrm>
            <a:off x="546834" y="994675"/>
            <a:ext cx="6611930" cy="389874"/>
          </a:xfrm>
          <a:prstGeom prst="rect">
            <a:avLst/>
          </a:prstGeom>
        </p:spPr>
        <p:txBody>
          <a:bodyPr anchor="t" anchorCtr="0"/>
          <a:lstStyle>
            <a:lvl1pPr marL="0" indent="0" algn="l" defTabSz="914400" rtl="0" eaLnBrk="1" latinLnBrk="0" hangingPunct="1">
              <a:lnSpc>
                <a:spcPct val="90000"/>
              </a:lnSpc>
              <a:spcBef>
                <a:spcPts val="1000"/>
              </a:spcBef>
              <a:buClr>
                <a:schemeClr val="accent1"/>
              </a:buClr>
              <a:buSzPct val="100000"/>
              <a:buFontTx/>
              <a:buNone/>
              <a:defRPr sz="2200" b="0" i="0" kern="1200">
                <a:solidFill>
                  <a:schemeClr val="bg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200" b="0" i="0" kern="1200">
                <a:solidFill>
                  <a:schemeClr val="bg1"/>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b="0" i="0" kern="1200">
                <a:solidFill>
                  <a:schemeClr val="bg1"/>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b="0" i="0" kern="1200">
                <a:solidFill>
                  <a:schemeClr val="bg1"/>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600" b="0" i="0" kern="1200">
                <a:solidFill>
                  <a:schemeClr val="bg1"/>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E3A48A"/>
              </a:buClr>
              <a:buSzPct val="100000"/>
              <a:buFontTx/>
              <a:buNone/>
              <a:tabLst/>
              <a:defRPr/>
            </a:pPr>
            <a:r>
              <a:rPr kumimoji="0" lang="ru-RU" sz="2200" b="0" i="0" u="none" strike="noStrike" kern="1200" cap="none" spc="0" normalizeH="0" baseline="0" noProof="0" dirty="0">
                <a:ln>
                  <a:noFill/>
                </a:ln>
                <a:solidFill>
                  <a:srgbClr val="FEFFFE"/>
                </a:solidFill>
                <a:effectLst/>
                <a:uLnTx/>
                <a:uFillTx/>
                <a:latin typeface="Calibri Light" panose="020F0302020204030204"/>
                <a:ea typeface="+mn-ea"/>
                <a:cs typeface="Calibri Light" panose="020F0302020204030204" pitchFamily="34" charset="0"/>
              </a:rPr>
              <a:t>Активное население и занятость (CBS), январь 2023 года</a:t>
            </a:r>
            <a:endParaRPr kumimoji="0" lang="hr-HR" sz="2200" b="0" i="0" u="none" strike="noStrike" kern="1200" cap="none" spc="0" normalizeH="0" baseline="0" noProof="0" dirty="0">
              <a:ln>
                <a:noFill/>
              </a:ln>
              <a:solidFill>
                <a:srgbClr val="FEFFFE"/>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162028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6CBBE7C-7681-A247-B4B1-17BDA4E64FA7}"/>
              </a:ext>
            </a:extLst>
          </p:cNvPr>
          <p:cNvGraphicFramePr>
            <a:graphicFrameLocks/>
          </p:cNvGraphicFramePr>
          <p:nvPr>
            <p:extLst>
              <p:ext uri="{D42A27DB-BD31-4B8C-83A1-F6EECF244321}">
                <p14:modId xmlns:p14="http://schemas.microsoft.com/office/powerpoint/2010/main" val="3848993989"/>
              </p:ext>
            </p:extLst>
          </p:nvPr>
        </p:nvGraphicFramePr>
        <p:xfrm>
          <a:off x="681230" y="1547561"/>
          <a:ext cx="10829539" cy="376287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5A454DE-A1A6-4922-BA4E-AF56886129CB}"/>
              </a:ext>
            </a:extLst>
          </p:cNvPr>
          <p:cNvSpPr txBox="1"/>
          <p:nvPr/>
        </p:nvSpPr>
        <p:spPr bwMode="auto">
          <a:xfrm>
            <a:off x="5638800" y="2975113"/>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normAutofit/>
          </a:bodyPr>
          <a:lstStyle/>
          <a:p>
            <a:pPr algn="l"/>
            <a:endParaRPr lang="ru-RU" sz="2200" dirty="0" err="1"/>
          </a:p>
        </p:txBody>
      </p:sp>
      <p:sp>
        <p:nvSpPr>
          <p:cNvPr id="5" name="TextBox 4">
            <a:extLst>
              <a:ext uri="{FF2B5EF4-FFF2-40B4-BE49-F238E27FC236}">
                <a16:creationId xmlns:a16="http://schemas.microsoft.com/office/drawing/2014/main" id="{7B385F68-92B3-4AD4-B667-1F94E9E3E4C3}"/>
              </a:ext>
            </a:extLst>
          </p:cNvPr>
          <p:cNvSpPr txBox="1"/>
          <p:nvPr/>
        </p:nvSpPr>
        <p:spPr bwMode="auto">
          <a:xfrm>
            <a:off x="681229" y="424070"/>
            <a:ext cx="11113205" cy="901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normAutofit/>
          </a:bodyPr>
          <a:lstStyle/>
          <a:p>
            <a:pPr algn="l"/>
            <a:r>
              <a:rPr lang="ru-RU" sz="2800" dirty="0"/>
              <a:t>Тенденции зарегистрированной занятости и безработицы и прогнозы</a:t>
            </a:r>
          </a:p>
        </p:txBody>
      </p:sp>
    </p:spTree>
    <p:extLst>
      <p:ext uri="{BB962C8B-B14F-4D97-AF65-F5344CB8AC3E}">
        <p14:creationId xmlns:p14="http://schemas.microsoft.com/office/powerpoint/2010/main" val="184541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C4602-A711-7546-9CBE-36C15D70D9BA}"/>
              </a:ext>
            </a:extLst>
          </p:cNvPr>
          <p:cNvSpPr>
            <a:spLocks noGrp="1"/>
          </p:cNvSpPr>
          <p:nvPr>
            <p:ph type="body" idx="1"/>
          </p:nvPr>
        </p:nvSpPr>
        <p:spPr>
          <a:xfrm>
            <a:off x="5883965" y="472698"/>
            <a:ext cx="5989984" cy="5912604"/>
          </a:xfrm>
        </p:spPr>
        <p:txBody>
          <a:bodyPr/>
          <a:lstStyle/>
          <a:p>
            <a:pPr marL="0" marR="0" lvl="0" indent="0" algn="l" rtl="0">
              <a:lnSpc>
                <a:spcPct val="100000"/>
              </a:lnSpc>
              <a:spcBef>
                <a:spcPts val="0"/>
              </a:spcBef>
              <a:spcAft>
                <a:spcPts val="0"/>
              </a:spcAft>
              <a:buClr>
                <a:srgbClr val="000000"/>
              </a:buClr>
              <a:buSzPts val="3000"/>
              <a:buFont typeface="Calibri"/>
              <a:buNone/>
            </a:pPr>
            <a:endParaRPr lang="hr-HR" sz="1600" b="1" u="none" strike="noStrike" cap="none" dirty="0">
              <a:solidFill>
                <a:srgbClr val="464646"/>
              </a:solidFill>
              <a:latin typeface="+mj-lt"/>
              <a:ea typeface="Calibri"/>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ts val="3000"/>
              <a:buFont typeface="Calibri"/>
              <a:buNone/>
            </a:pPr>
            <a:r>
              <a:rPr lang="ru-RU" sz="1600" b="1" u="sng" dirty="0">
                <a:solidFill>
                  <a:srgbClr val="464646"/>
                </a:solidFill>
                <a:latin typeface="+mj-lt"/>
                <a:ea typeface="Calibri"/>
                <a:cs typeface="Calibri" panose="020F0502020204030204" pitchFamily="34" charset="0"/>
                <a:sym typeface="Calibri"/>
              </a:rPr>
              <a:t>Организация</a:t>
            </a:r>
            <a:r>
              <a:rPr lang="hr-HR" sz="1600" b="1" u="sng" dirty="0">
                <a:solidFill>
                  <a:srgbClr val="464646"/>
                </a:solidFill>
                <a:latin typeface="+mj-lt"/>
                <a:ea typeface="Calibri"/>
                <a:cs typeface="Calibri" panose="020F0502020204030204" pitchFamily="34" charset="0"/>
                <a:sym typeface="Calibri"/>
              </a:rPr>
              <a:t>:</a:t>
            </a:r>
          </a:p>
          <a:p>
            <a:pPr marL="0" marR="0" lvl="0" indent="0" algn="l" rtl="0">
              <a:lnSpc>
                <a:spcPct val="100000"/>
              </a:lnSpc>
              <a:spcBef>
                <a:spcPts val="0"/>
              </a:spcBef>
              <a:spcAft>
                <a:spcPts val="0"/>
              </a:spcAft>
              <a:buClr>
                <a:srgbClr val="000000"/>
              </a:buClr>
              <a:buSzPts val="3000"/>
              <a:buFont typeface="Calibri"/>
              <a:buNone/>
            </a:pPr>
            <a:r>
              <a:rPr lang="ru-RU" sz="1600" b="1" dirty="0">
                <a:solidFill>
                  <a:srgbClr val="464646"/>
                </a:solidFill>
                <a:latin typeface="+mj-lt"/>
                <a:cs typeface="Calibri" panose="020F0502020204030204" pitchFamily="34" charset="0"/>
                <a:sym typeface="Calibri"/>
              </a:rPr>
              <a:t>Центральный офис</a:t>
            </a:r>
            <a:endParaRPr lang="hr-HR" sz="1600" b="1" dirty="0">
              <a:solidFill>
                <a:srgbClr val="464646"/>
              </a:solidFill>
              <a:latin typeface="+mj-lt"/>
              <a:cs typeface="Calibri" panose="020F0502020204030204" pitchFamily="34" charset="0"/>
            </a:endParaRPr>
          </a:p>
          <a:p>
            <a:pPr marL="0" marR="0" lvl="0" indent="0" algn="l" rtl="0">
              <a:lnSpc>
                <a:spcPct val="100000"/>
              </a:lnSpc>
              <a:spcBef>
                <a:spcPts val="0"/>
              </a:spcBef>
              <a:spcAft>
                <a:spcPts val="0"/>
              </a:spcAft>
              <a:buClr>
                <a:srgbClr val="000000"/>
              </a:buClr>
              <a:buSzPts val="3000"/>
              <a:buFont typeface="Calibri"/>
              <a:buNone/>
            </a:pPr>
            <a:r>
              <a:rPr lang="ru-RU" sz="1600" b="1" u="none" strike="noStrike" cap="none" dirty="0">
                <a:solidFill>
                  <a:srgbClr val="464646"/>
                </a:solidFill>
                <a:latin typeface="+mj-lt"/>
                <a:ea typeface="Calibri"/>
                <a:cs typeface="Calibri" panose="020F0502020204030204" pitchFamily="34" charset="0"/>
                <a:sym typeface="Calibri"/>
              </a:rPr>
              <a:t>22 Региональных центра и офисов</a:t>
            </a:r>
          </a:p>
          <a:p>
            <a:pPr marL="0" marR="0" lvl="0" indent="0" algn="l" rtl="0">
              <a:lnSpc>
                <a:spcPct val="100000"/>
              </a:lnSpc>
              <a:spcBef>
                <a:spcPts val="0"/>
              </a:spcBef>
              <a:spcAft>
                <a:spcPts val="0"/>
              </a:spcAft>
              <a:buClr>
                <a:srgbClr val="000000"/>
              </a:buClr>
              <a:buSzPts val="3000"/>
              <a:buFont typeface="Calibri"/>
              <a:buNone/>
            </a:pPr>
            <a:r>
              <a:rPr lang="ru-RU" sz="1600" b="1" u="none" strike="noStrike" cap="none" dirty="0">
                <a:solidFill>
                  <a:srgbClr val="464646"/>
                </a:solidFill>
                <a:latin typeface="+mj-lt"/>
                <a:ea typeface="Calibri"/>
                <a:cs typeface="Calibri" panose="020F0502020204030204" pitchFamily="34" charset="0"/>
                <a:sym typeface="Calibri"/>
              </a:rPr>
              <a:t>99 Местных отделения</a:t>
            </a:r>
          </a:p>
          <a:p>
            <a:pPr marL="0" marR="0" lvl="0" indent="0" algn="l" rtl="0">
              <a:lnSpc>
                <a:spcPct val="100000"/>
              </a:lnSpc>
              <a:spcBef>
                <a:spcPts val="0"/>
              </a:spcBef>
              <a:spcAft>
                <a:spcPts val="0"/>
              </a:spcAft>
              <a:buClr>
                <a:srgbClr val="000000"/>
              </a:buClr>
              <a:buSzPts val="3000"/>
              <a:buFont typeface="Calibri"/>
              <a:buNone/>
            </a:pPr>
            <a:r>
              <a:rPr lang="ru-RU" sz="1600" b="1" u="none" strike="noStrike" cap="none" dirty="0">
                <a:solidFill>
                  <a:srgbClr val="464646"/>
                </a:solidFill>
                <a:latin typeface="+mj-lt"/>
                <a:ea typeface="Calibri"/>
                <a:cs typeface="Calibri" panose="020F0502020204030204" pitchFamily="34" charset="0"/>
                <a:sym typeface="Calibri"/>
              </a:rPr>
              <a:t>16 CISOK (Центр профориентации на протяжении всей жизни)</a:t>
            </a:r>
          </a:p>
          <a:p>
            <a:pPr marL="0" marR="0" lvl="0" indent="0" algn="l" rtl="0">
              <a:lnSpc>
                <a:spcPct val="100000"/>
              </a:lnSpc>
              <a:spcBef>
                <a:spcPts val="0"/>
              </a:spcBef>
              <a:spcAft>
                <a:spcPts val="0"/>
              </a:spcAft>
              <a:buClr>
                <a:srgbClr val="000000"/>
              </a:buClr>
              <a:buSzPts val="3000"/>
              <a:buFont typeface="Calibri"/>
              <a:buNone/>
            </a:pPr>
            <a:endParaRPr lang="hr-HR" dirty="0">
              <a:solidFill>
                <a:srgbClr val="464646"/>
              </a:solidFill>
            </a:endParaRPr>
          </a:p>
          <a:p>
            <a:pPr marL="0" indent="0">
              <a:lnSpc>
                <a:spcPct val="100000"/>
              </a:lnSpc>
              <a:buNone/>
            </a:pPr>
            <a:r>
              <a:rPr lang="ru-RU" sz="1600" b="1" u="sng" strike="noStrike" cap="none" dirty="0">
                <a:solidFill>
                  <a:srgbClr val="464646"/>
                </a:solidFill>
                <a:latin typeface="+mj-lt"/>
                <a:ea typeface="Calibri"/>
                <a:cs typeface="Calibri" panose="020F0502020204030204" pitchFamily="34" charset="0"/>
                <a:sym typeface="Calibri"/>
              </a:rPr>
              <a:t>Нормативно-правовые акты:</a:t>
            </a:r>
            <a:r>
              <a:rPr lang="hr-HR" sz="1600" b="1" u="sng" strike="noStrike" cap="none" dirty="0">
                <a:solidFill>
                  <a:srgbClr val="464646"/>
                </a:solidFill>
                <a:latin typeface="+mj-lt"/>
                <a:ea typeface="Calibri"/>
                <a:cs typeface="Calibri" panose="020F0502020204030204" pitchFamily="34" charset="0"/>
                <a:sym typeface="Calibri"/>
              </a:rPr>
              <a:t>:</a:t>
            </a:r>
            <a:endParaRPr lang="hr-HR" b="1" u="sng" strike="noStrike" cap="none" dirty="0">
              <a:solidFill>
                <a:srgbClr val="464646"/>
              </a:solidFill>
              <a:latin typeface="+mj-lt"/>
              <a:ea typeface="Calibri"/>
              <a:cs typeface="Calibri" panose="020F0502020204030204" pitchFamily="34" charset="0"/>
              <a:sym typeface="Calibri"/>
            </a:endParaRPr>
          </a:p>
          <a:p>
            <a:pPr marR="0" lvl="0" algn="l" rtl="0">
              <a:spcBef>
                <a:spcPts val="0"/>
              </a:spcBef>
              <a:spcAft>
                <a:spcPts val="0"/>
              </a:spcAft>
              <a:buClr>
                <a:srgbClr val="CC2E35"/>
              </a:buClr>
            </a:pPr>
            <a:r>
              <a:rPr lang="ru-RU" sz="1600" dirty="0">
                <a:solidFill>
                  <a:srgbClr val="464646"/>
                </a:solidFill>
                <a:ea typeface="Calibri"/>
                <a:sym typeface="Calibri"/>
              </a:rPr>
              <a:t>Закон о рынке труда (Официальный вестник, № 118/18, 32/20)</a:t>
            </a:r>
          </a:p>
          <a:p>
            <a:pPr marR="0" lvl="0" algn="l" rtl="0">
              <a:spcBef>
                <a:spcPts val="0"/>
              </a:spcBef>
              <a:spcAft>
                <a:spcPts val="0"/>
              </a:spcAft>
              <a:buClr>
                <a:srgbClr val="CC2E35"/>
              </a:buClr>
            </a:pPr>
            <a:r>
              <a:rPr lang="ru-RU" sz="1600" dirty="0">
                <a:solidFill>
                  <a:srgbClr val="464646"/>
                </a:solidFill>
                <a:ea typeface="Calibri"/>
                <a:sym typeface="Calibri"/>
              </a:rPr>
              <a:t>Закон о труде (Официальный вестник, № 93/14, 127/17, 98/19) </a:t>
            </a:r>
          </a:p>
          <a:p>
            <a:pPr marR="0" lvl="0" algn="l" rtl="0">
              <a:spcBef>
                <a:spcPts val="0"/>
              </a:spcBef>
              <a:spcAft>
                <a:spcPts val="0"/>
              </a:spcAft>
              <a:buClr>
                <a:srgbClr val="CC2E35"/>
              </a:buClr>
            </a:pPr>
            <a:r>
              <a:rPr lang="ru-RU" sz="1600" dirty="0">
                <a:solidFill>
                  <a:srgbClr val="464646"/>
                </a:solidFill>
                <a:ea typeface="Calibri"/>
                <a:sym typeface="Calibri"/>
              </a:rPr>
              <a:t>Закон о государственной помощи (Официальный вестник № 47/14, 69/17)</a:t>
            </a:r>
          </a:p>
          <a:p>
            <a:pPr marR="0" lvl="0" algn="l" rtl="0">
              <a:spcBef>
                <a:spcPts val="0"/>
              </a:spcBef>
              <a:spcAft>
                <a:spcPts val="0"/>
              </a:spcAft>
              <a:buClr>
                <a:srgbClr val="CC2E35"/>
              </a:buClr>
            </a:pPr>
            <a:r>
              <a:rPr lang="ru-RU" sz="1600" dirty="0">
                <a:solidFill>
                  <a:srgbClr val="464646"/>
                </a:solidFill>
                <a:ea typeface="Calibri"/>
                <a:sym typeface="Calibri"/>
              </a:rPr>
              <a:t>Устав службы занятости Хорватии(Официальный вестник, № 18/20)</a:t>
            </a:r>
          </a:p>
          <a:p>
            <a:pPr marR="0" lvl="0" algn="l" rtl="0">
              <a:spcBef>
                <a:spcPts val="0"/>
              </a:spcBef>
              <a:spcAft>
                <a:spcPts val="0"/>
              </a:spcAft>
              <a:buClr>
                <a:srgbClr val="CC2E35"/>
              </a:buClr>
            </a:pPr>
            <a:r>
              <a:rPr lang="ru-RU" sz="1600" dirty="0">
                <a:solidFill>
                  <a:srgbClr val="464646"/>
                </a:solidFill>
                <a:ea typeface="Calibri"/>
                <a:sym typeface="Calibri"/>
              </a:rPr>
              <a:t>Программа Правительства Республики Хорватия на период 2020 - 2024 гг.</a:t>
            </a:r>
          </a:p>
          <a:p>
            <a:pPr marR="0" lvl="0" algn="l" rtl="0">
              <a:spcBef>
                <a:spcPts val="0"/>
              </a:spcBef>
              <a:spcAft>
                <a:spcPts val="0"/>
              </a:spcAft>
              <a:buClr>
                <a:srgbClr val="CC2E35"/>
              </a:buClr>
            </a:pPr>
            <a:r>
              <a:rPr lang="ru-RU" sz="1600" dirty="0">
                <a:solidFill>
                  <a:srgbClr val="464646"/>
                </a:solidFill>
                <a:ea typeface="Calibri"/>
                <a:sym typeface="Calibri"/>
              </a:rPr>
              <a:t>Бизнес-стратегия СЗХ на 2022 - 2025 гг.</a:t>
            </a:r>
          </a:p>
          <a:p>
            <a:pPr marR="0" lvl="0" algn="l" rtl="0">
              <a:spcBef>
                <a:spcPts val="0"/>
              </a:spcBef>
              <a:spcAft>
                <a:spcPts val="0"/>
              </a:spcAft>
              <a:buClr>
                <a:srgbClr val="CC2E35"/>
              </a:buClr>
            </a:pPr>
            <a:r>
              <a:rPr lang="ru-RU" sz="1600" dirty="0">
                <a:solidFill>
                  <a:srgbClr val="464646"/>
                </a:solidFill>
                <a:ea typeface="Calibri"/>
                <a:sym typeface="Calibri"/>
              </a:rPr>
              <a:t>Национальная программа по восстановлению экономики 2021 - 2026 гг.</a:t>
            </a:r>
          </a:p>
          <a:p>
            <a:pPr marR="0" lvl="0" algn="l" rtl="0">
              <a:spcBef>
                <a:spcPts val="0"/>
              </a:spcBef>
              <a:spcAft>
                <a:spcPts val="0"/>
              </a:spcAft>
              <a:buClr>
                <a:srgbClr val="CC2E35"/>
              </a:buClr>
            </a:pPr>
            <a:r>
              <a:rPr lang="ru-RU" sz="1600" dirty="0">
                <a:solidFill>
                  <a:srgbClr val="464646"/>
                </a:solidFill>
                <a:ea typeface="Calibri"/>
                <a:sym typeface="Calibri"/>
              </a:rPr>
              <a:t>Оперативная программа - Эффективные человеческие ресурсы на период 2021 - 2027 гг.</a:t>
            </a:r>
          </a:p>
          <a:p>
            <a:pPr marR="0" lvl="0" algn="l" rtl="0">
              <a:spcBef>
                <a:spcPts val="0"/>
              </a:spcBef>
              <a:spcAft>
                <a:spcPts val="0"/>
              </a:spcAft>
              <a:buClr>
                <a:srgbClr val="CC2E35"/>
              </a:buClr>
            </a:pPr>
            <a:r>
              <a:rPr lang="ru-RU" sz="1600" dirty="0">
                <a:solidFill>
                  <a:srgbClr val="464646"/>
                </a:solidFill>
                <a:ea typeface="Calibri"/>
                <a:sym typeface="Calibri"/>
              </a:rPr>
              <a:t>План работы Европейской сети государственных служб занятости на 2023 год</a:t>
            </a:r>
          </a:p>
          <a:p>
            <a:pPr marR="0" lvl="0" algn="l" rtl="0">
              <a:spcBef>
                <a:spcPts val="0"/>
              </a:spcBef>
              <a:spcAft>
                <a:spcPts val="0"/>
              </a:spcAft>
              <a:buClr>
                <a:srgbClr val="CC2E35"/>
              </a:buClr>
            </a:pPr>
            <a:r>
              <a:rPr lang="ru-RU" sz="1600" dirty="0">
                <a:solidFill>
                  <a:srgbClr val="464646"/>
                </a:solidFill>
                <a:ea typeface="Calibri"/>
                <a:sym typeface="Calibri"/>
              </a:rPr>
              <a:t>Европа 2020, Европа 203</a:t>
            </a:r>
            <a:endParaRPr lang="hr-HR" dirty="0">
              <a:latin typeface="+mj-lt"/>
            </a:endParaRPr>
          </a:p>
        </p:txBody>
      </p:sp>
      <p:sp>
        <p:nvSpPr>
          <p:cNvPr id="3" name="Title 2">
            <a:extLst>
              <a:ext uri="{FF2B5EF4-FFF2-40B4-BE49-F238E27FC236}">
                <a16:creationId xmlns:a16="http://schemas.microsoft.com/office/drawing/2014/main" id="{2C363E9D-B37B-CC40-91B9-F755A2531686}"/>
              </a:ext>
            </a:extLst>
          </p:cNvPr>
          <p:cNvSpPr>
            <a:spLocks noGrp="1"/>
          </p:cNvSpPr>
          <p:nvPr>
            <p:ph type="title"/>
          </p:nvPr>
        </p:nvSpPr>
        <p:spPr>
          <a:xfrm>
            <a:off x="320519" y="278295"/>
            <a:ext cx="4793792" cy="1232162"/>
          </a:xfrm>
        </p:spPr>
        <p:txBody>
          <a:bodyPr>
            <a:normAutofit/>
          </a:bodyPr>
          <a:lstStyle/>
          <a:p>
            <a:r>
              <a:rPr lang="ru-RU" sz="3200" dirty="0">
                <a:latin typeface="Calibri" panose="020F0502020204030204" pitchFamily="34" charset="0"/>
                <a:cs typeface="Calibri" panose="020F0502020204030204" pitchFamily="34" charset="0"/>
              </a:rPr>
              <a:t>Организации службы занятости Хорватии</a:t>
            </a:r>
            <a:endParaRPr lang="en-US" sz="3200" dirty="0">
              <a:effectLst/>
              <a:latin typeface="Calibri" panose="020F0502020204030204" pitchFamily="34" charset="0"/>
              <a:cs typeface="Calibri" panose="020F0502020204030204" pitchFamily="34" charset="0"/>
            </a:endParaRPr>
          </a:p>
        </p:txBody>
      </p:sp>
      <p:pic>
        <p:nvPicPr>
          <p:cNvPr id="4" name="Google Shape;802;p128">
            <a:extLst>
              <a:ext uri="{FF2B5EF4-FFF2-40B4-BE49-F238E27FC236}">
                <a16:creationId xmlns:a16="http://schemas.microsoft.com/office/drawing/2014/main" id="{93C9ECBE-EB71-1748-92FE-37425FBCE501}"/>
              </a:ext>
            </a:extLst>
          </p:cNvPr>
          <p:cNvPicPr preferRelativeResize="0">
            <a:picLocks/>
          </p:cNvPicPr>
          <p:nvPr/>
        </p:nvPicPr>
        <p:blipFill>
          <a:blip r:embed="rId3"/>
          <a:srcRect/>
          <a:stretch/>
        </p:blipFill>
        <p:spPr>
          <a:xfrm>
            <a:off x="873716" y="1855014"/>
            <a:ext cx="3687398" cy="3936343"/>
          </a:xfrm>
          <a:prstGeom prst="rect">
            <a:avLst/>
          </a:prstGeom>
          <a:noFill/>
          <a:ln>
            <a:noFill/>
          </a:ln>
        </p:spPr>
      </p:pic>
      <p:sp>
        <p:nvSpPr>
          <p:cNvPr id="10" name="Title 2">
            <a:extLst>
              <a:ext uri="{FF2B5EF4-FFF2-40B4-BE49-F238E27FC236}">
                <a16:creationId xmlns:a16="http://schemas.microsoft.com/office/drawing/2014/main" id="{80DA59A8-F1A9-4141-9A7C-DB3A1D5CE4FB}"/>
              </a:ext>
            </a:extLst>
          </p:cNvPr>
          <p:cNvSpPr txBox="1">
            <a:spLocks/>
          </p:cNvSpPr>
          <p:nvPr/>
        </p:nvSpPr>
        <p:spPr bwMode="auto">
          <a:xfrm>
            <a:off x="560087" y="5270249"/>
            <a:ext cx="4793792" cy="507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lgn="l" defTabSz="914400" rtl="0" eaLnBrk="1" latinLnBrk="0" hangingPunct="1">
              <a:lnSpc>
                <a:spcPct val="90000"/>
              </a:lnSpc>
              <a:spcBef>
                <a:spcPct val="0"/>
              </a:spcBef>
              <a:buNone/>
              <a:defRPr sz="3000" b="0" i="0" kern="1200">
                <a:solidFill>
                  <a:schemeClr val="bg1"/>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1000" b="0" i="0" u="none" strike="noStrike" kern="1200" cap="none" spc="0" normalizeH="0" baseline="0" noProof="0" dirty="0">
                <a:ln>
                  <a:noFill/>
                </a:ln>
                <a:solidFill>
                  <a:srgbClr val="FEFFFE"/>
                </a:solidFill>
                <a:effectLst/>
                <a:uLnTx/>
                <a:uFillTx/>
                <a:latin typeface="Calibri Light" panose="020F0302020204030204" pitchFamily="34" charset="0"/>
                <a:ea typeface="Calibri"/>
                <a:cs typeface="Calibri Light" panose="020F0302020204030204" pitchFamily="34" charset="0"/>
                <a:sym typeface="Calibri"/>
              </a:rPr>
              <a:t> </a:t>
            </a:r>
            <a:endParaRPr kumimoji="0" lang="en-US" sz="1400" b="1" i="0" u="none" strike="noStrike" kern="1200" cap="none" spc="0" normalizeH="0" baseline="0" noProof="0" dirty="0">
              <a:ln>
                <a:noFill/>
              </a:ln>
              <a:solidFill>
                <a:srgbClr val="FEFFFE"/>
              </a:solidFill>
              <a:effectLst/>
              <a:uLnTx/>
              <a:uFillTx/>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362408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75" y="-344557"/>
            <a:ext cx="4375103" cy="1141651"/>
          </a:xfrm>
        </p:spPr>
        <p:txBody>
          <a:bodyPr>
            <a:normAutofit fontScale="90000"/>
          </a:bodyPr>
          <a:lstStyle/>
          <a:p>
            <a:pPr algn="ctr"/>
            <a:br>
              <a:rPr lang="hr-HR" sz="2400" b="1" dirty="0">
                <a:effectLst>
                  <a:outerShdw blurRad="38100" dist="38100" dir="2700000" algn="tl">
                    <a:srgbClr val="000000">
                      <a:alpha val="43137"/>
                    </a:srgbClr>
                  </a:outerShdw>
                </a:effectLst>
              </a:rPr>
            </a:br>
            <a:r>
              <a:rPr lang="ru-RU" sz="2200" b="1" dirty="0"/>
              <a:t>Обучение на протяжении всей жизни в службе занятости Хорватии</a:t>
            </a:r>
            <a:endParaRPr lang="en-GB" sz="2700" b="1" dirty="0"/>
          </a:p>
        </p:txBody>
      </p:sp>
      <p:sp>
        <p:nvSpPr>
          <p:cNvPr id="5" name="Text Placeholder 4"/>
          <p:cNvSpPr>
            <a:spLocks noGrp="1"/>
          </p:cNvSpPr>
          <p:nvPr>
            <p:ph type="body" idx="1"/>
          </p:nvPr>
        </p:nvSpPr>
        <p:spPr>
          <a:xfrm>
            <a:off x="5867400" y="1571803"/>
            <a:ext cx="5996281" cy="4439527"/>
          </a:xfrm>
        </p:spPr>
        <p:txBody>
          <a:bodyPr/>
          <a:lstStyle/>
          <a:p>
            <a:pPr algn="ctr">
              <a:lnSpc>
                <a:spcPct val="120000"/>
              </a:lnSpc>
              <a:buClr>
                <a:srgbClr val="A50021"/>
              </a:buClr>
              <a:buSzPct val="80000"/>
            </a:pPr>
            <a:endParaRPr lang="hr-HR" sz="1600" b="1" dirty="0">
              <a:solidFill>
                <a:schemeClr val="tx1"/>
              </a:solidFill>
              <a:latin typeface="+mj-lt"/>
            </a:endParaRPr>
          </a:p>
          <a:p>
            <a:pPr algn="ctr">
              <a:lnSpc>
                <a:spcPct val="120000"/>
              </a:lnSpc>
              <a:buClr>
                <a:srgbClr val="A50021"/>
              </a:buClr>
              <a:buSzPct val="80000"/>
            </a:pPr>
            <a:endParaRPr lang="hr-HR" sz="1600" b="1" dirty="0">
              <a:solidFill>
                <a:schemeClr val="tx1"/>
              </a:solidFill>
              <a:latin typeface="+mj-lt"/>
            </a:endParaRPr>
          </a:p>
          <a:p>
            <a:pPr algn="ctr">
              <a:lnSpc>
                <a:spcPct val="120000"/>
              </a:lnSpc>
              <a:buClr>
                <a:srgbClr val="A50021"/>
              </a:buClr>
              <a:buSzPct val="80000"/>
            </a:pPr>
            <a:endParaRPr lang="hr-HR" sz="1200" b="1" dirty="0">
              <a:solidFill>
                <a:schemeClr val="tx1"/>
              </a:solidFill>
              <a:latin typeface="+mj-lt"/>
            </a:endParaRPr>
          </a:p>
          <a:p>
            <a:pPr algn="ctr">
              <a:lnSpc>
                <a:spcPct val="120000"/>
              </a:lnSpc>
              <a:buClr>
                <a:srgbClr val="A50021"/>
              </a:buClr>
              <a:buSzPct val="80000"/>
            </a:pPr>
            <a:endParaRPr lang="hr-HR" sz="1200" b="1" dirty="0">
              <a:solidFill>
                <a:schemeClr val="tx1"/>
              </a:solidFill>
              <a:latin typeface="+mj-lt"/>
            </a:endParaRPr>
          </a:p>
          <a:p>
            <a:pPr algn="ctr">
              <a:lnSpc>
                <a:spcPct val="120000"/>
              </a:lnSpc>
              <a:buClr>
                <a:srgbClr val="A50021"/>
              </a:buClr>
              <a:buSzPct val="80000"/>
            </a:pPr>
            <a:endParaRPr lang="hr-HR" sz="1200" b="1" dirty="0">
              <a:solidFill>
                <a:schemeClr val="tx1"/>
              </a:solidFill>
              <a:latin typeface="+mj-lt"/>
            </a:endParaRPr>
          </a:p>
          <a:p>
            <a:pPr algn="ctr">
              <a:lnSpc>
                <a:spcPct val="120000"/>
              </a:lnSpc>
              <a:buClr>
                <a:srgbClr val="A50021"/>
              </a:buClr>
              <a:buSzPct val="80000"/>
            </a:pPr>
            <a:endParaRPr lang="hr-HR" sz="1200" b="1" dirty="0">
              <a:solidFill>
                <a:schemeClr val="tx1"/>
              </a:solidFill>
              <a:latin typeface="+mj-lt"/>
            </a:endParaRPr>
          </a:p>
          <a:p>
            <a:pPr algn="ctr">
              <a:lnSpc>
                <a:spcPct val="120000"/>
              </a:lnSpc>
              <a:buClr>
                <a:srgbClr val="A50021"/>
              </a:buClr>
              <a:buSzPct val="80000"/>
            </a:pPr>
            <a:endParaRPr lang="hr-HR" sz="1200" b="1" dirty="0">
              <a:solidFill>
                <a:schemeClr val="tx1"/>
              </a:solidFill>
              <a:latin typeface="+mj-lt"/>
            </a:endParaRPr>
          </a:p>
          <a:p>
            <a:pPr algn="ctr">
              <a:lnSpc>
                <a:spcPct val="120000"/>
              </a:lnSpc>
              <a:buClr>
                <a:srgbClr val="A50021"/>
              </a:buClr>
              <a:buSzPct val="80000"/>
            </a:pPr>
            <a:endParaRPr lang="hr-HR" sz="1400" b="1" dirty="0">
              <a:solidFill>
                <a:schemeClr val="tx1"/>
              </a:solidFill>
              <a:latin typeface="+mj-lt"/>
            </a:endParaRPr>
          </a:p>
          <a:p>
            <a:pPr algn="ctr">
              <a:lnSpc>
                <a:spcPct val="120000"/>
              </a:lnSpc>
              <a:buClr>
                <a:srgbClr val="A50021"/>
              </a:buClr>
              <a:buSzPct val="80000"/>
            </a:pPr>
            <a:endParaRPr lang="hr-HR" sz="1400" b="1" dirty="0">
              <a:solidFill>
                <a:schemeClr val="tx1"/>
              </a:solidFill>
              <a:latin typeface="+mj-lt"/>
            </a:endParaRPr>
          </a:p>
          <a:p>
            <a:pPr algn="ctr">
              <a:lnSpc>
                <a:spcPct val="120000"/>
              </a:lnSpc>
              <a:buClr>
                <a:srgbClr val="A50021"/>
              </a:buClr>
              <a:buSzPct val="80000"/>
            </a:pPr>
            <a:endParaRPr lang="hr-HR" sz="1400" b="1" dirty="0">
              <a:solidFill>
                <a:schemeClr val="tx1"/>
              </a:solidFill>
              <a:latin typeface="+mj-lt"/>
            </a:endParaRPr>
          </a:p>
          <a:p>
            <a:pPr algn="ctr">
              <a:lnSpc>
                <a:spcPct val="120000"/>
              </a:lnSpc>
              <a:buClr>
                <a:srgbClr val="A50021"/>
              </a:buClr>
              <a:buSzPct val="80000"/>
            </a:pPr>
            <a:endParaRPr lang="hr-HR" sz="1400" b="1" dirty="0">
              <a:solidFill>
                <a:schemeClr val="tx1"/>
              </a:solidFill>
              <a:latin typeface="+mj-lt"/>
            </a:endParaRPr>
          </a:p>
          <a:p>
            <a:pPr algn="ctr">
              <a:lnSpc>
                <a:spcPct val="120000"/>
              </a:lnSpc>
              <a:buClr>
                <a:srgbClr val="A50021"/>
              </a:buClr>
              <a:buSzPct val="80000"/>
            </a:pPr>
            <a:endParaRPr lang="hr-HR" sz="1400" b="1" dirty="0">
              <a:solidFill>
                <a:schemeClr val="tx1"/>
              </a:solidFill>
              <a:latin typeface="+mj-lt"/>
            </a:endParaRPr>
          </a:p>
          <a:p>
            <a:pPr algn="ctr">
              <a:lnSpc>
                <a:spcPct val="120000"/>
              </a:lnSpc>
              <a:buClr>
                <a:srgbClr val="A50021"/>
              </a:buClr>
              <a:buSzPct val="80000"/>
            </a:pPr>
            <a:r>
              <a:rPr lang="ru-RU" sz="1400" b="1" dirty="0">
                <a:solidFill>
                  <a:schemeClr val="tx1"/>
                </a:solidFill>
                <a:latin typeface="+mj-lt"/>
              </a:rPr>
              <a:t>Целевые группы в системе профориентации и обучения на протяжении всей жизни</a:t>
            </a:r>
          </a:p>
          <a:p>
            <a:pPr algn="ctr">
              <a:lnSpc>
                <a:spcPct val="120000"/>
              </a:lnSpc>
              <a:buClr>
                <a:srgbClr val="A50021"/>
              </a:buClr>
              <a:buSzPct val="80000"/>
            </a:pPr>
            <a:r>
              <a:rPr lang="ru-RU" sz="1400" dirty="0">
                <a:solidFill>
                  <a:schemeClr val="tx1"/>
                </a:solidFill>
                <a:latin typeface="+mj-lt"/>
              </a:rPr>
              <a:t>Ученики/студенты ( с любым уровнем образования), безработные, трудоустроенные, NEET, уязвимые группы ( длительно безработные, малоактивные), работодатели и заинтересованные стороны (партнерства)</a:t>
            </a:r>
            <a:endParaRPr lang="hr-HR" sz="1600" b="1" dirty="0">
              <a:solidFill>
                <a:schemeClr val="tx1"/>
              </a:solidFill>
              <a:latin typeface="+mj-lt"/>
            </a:endParaRPr>
          </a:p>
          <a:p>
            <a:pPr lvl="1">
              <a:lnSpc>
                <a:spcPct val="120000"/>
              </a:lnSpc>
              <a:buClr>
                <a:srgbClr val="A50021"/>
              </a:buClr>
              <a:buSzPct val="80000"/>
            </a:pPr>
            <a:endParaRPr lang="hr-HR" sz="1600" dirty="0">
              <a:solidFill>
                <a:schemeClr val="tx1"/>
              </a:solidFill>
              <a:latin typeface="+mn-lt"/>
            </a:endParaRPr>
          </a:p>
          <a:p>
            <a:endParaRPr lang="en-GB" dirty="0"/>
          </a:p>
        </p:txBody>
      </p:sp>
      <p:sp>
        <p:nvSpPr>
          <p:cNvPr id="6" name="Text Placeholder 5"/>
          <p:cNvSpPr>
            <a:spLocks noGrp="1"/>
          </p:cNvSpPr>
          <p:nvPr>
            <p:ph type="body" sz="quarter" idx="13"/>
          </p:nvPr>
        </p:nvSpPr>
        <p:spPr>
          <a:xfrm>
            <a:off x="69344" y="787818"/>
            <a:ext cx="5210221" cy="5480380"/>
          </a:xfrm>
        </p:spPr>
        <p:txBody>
          <a:bodyPr/>
          <a:lstStyle/>
          <a:p>
            <a:pPr algn="ctr"/>
            <a:r>
              <a:rPr lang="ru-RU" sz="1400" dirty="0">
                <a:latin typeface="+mn-lt"/>
              </a:rPr>
              <a:t>Одна из ключевых организационных целей (бизнес-стратегия СЗХ 2022 - 2025</a:t>
            </a:r>
            <a:r>
              <a:rPr lang="hr-HR" sz="1400" dirty="0">
                <a:latin typeface="+mn-lt"/>
              </a:rPr>
              <a:t>)</a:t>
            </a:r>
          </a:p>
          <a:p>
            <a:pPr marL="285750" indent="-285750">
              <a:spcBef>
                <a:spcPts val="400"/>
              </a:spcBef>
              <a:buFont typeface="Wingdings" panose="05000000000000000000" pitchFamily="2" charset="2"/>
              <a:buChar char="v"/>
            </a:pPr>
            <a:r>
              <a:rPr lang="ru-RU" sz="1400" b="1" dirty="0">
                <a:latin typeface="+mn-lt"/>
              </a:rPr>
              <a:t>Меры по образованию и обучению АПРТ</a:t>
            </a:r>
          </a:p>
          <a:p>
            <a:pPr marL="285750" indent="-285750">
              <a:spcBef>
                <a:spcPts val="400"/>
              </a:spcBef>
              <a:buFont typeface="Wingdings" panose="05000000000000000000" pitchFamily="2" charset="2"/>
              <a:buChar char="v"/>
            </a:pPr>
            <a:r>
              <a:rPr lang="ru-RU" sz="1400" b="1" dirty="0">
                <a:latin typeface="+mn-lt"/>
              </a:rPr>
              <a:t>Ваучеры на образование </a:t>
            </a:r>
            <a:r>
              <a:rPr lang="ru-RU" sz="1400" dirty="0">
                <a:latin typeface="+mn-lt"/>
              </a:rPr>
              <a:t>(зеленые и цифровые программы)</a:t>
            </a:r>
          </a:p>
          <a:p>
            <a:pPr marL="285750" indent="-285750">
              <a:spcBef>
                <a:spcPts val="400"/>
              </a:spcBef>
              <a:buFont typeface="Wingdings" panose="05000000000000000000" pitchFamily="2" charset="2"/>
              <a:buChar char="v"/>
            </a:pPr>
            <a:r>
              <a:rPr lang="ru-RU" sz="1400" b="1" dirty="0">
                <a:latin typeface="+mn-lt"/>
              </a:rPr>
              <a:t>Информирование и консультирование      </a:t>
            </a:r>
          </a:p>
          <a:p>
            <a:pPr>
              <a:spcBef>
                <a:spcPts val="400"/>
              </a:spcBef>
            </a:pPr>
            <a:r>
              <a:rPr lang="ru-RU" sz="1400" dirty="0">
                <a:latin typeface="+mn-lt"/>
              </a:rPr>
              <a:t>	Центры профориентации на протяжении всей жизни (CISOK) </a:t>
            </a:r>
          </a:p>
          <a:p>
            <a:pPr>
              <a:spcBef>
                <a:spcPts val="400"/>
              </a:spcBef>
            </a:pPr>
            <a:r>
              <a:rPr lang="ru-RU" sz="1400" dirty="0">
                <a:latin typeface="+mn-lt"/>
              </a:rPr>
              <a:t>	Пример передовой практики, продвижение возможностей обучения на протяжении всей жизни путем информирования и предоставления услуг по профориентации всем гражданам любого возраста.</a:t>
            </a:r>
          </a:p>
          <a:p>
            <a:pPr>
              <a:spcBef>
                <a:spcPts val="400"/>
              </a:spcBef>
            </a:pPr>
            <a:r>
              <a:rPr lang="ru-RU" sz="1400" dirty="0">
                <a:latin typeface="+mn-lt"/>
              </a:rPr>
              <a:t>	Текущий проект </a:t>
            </a:r>
            <a:r>
              <a:rPr lang="ru-RU" sz="1400" i="1" dirty="0">
                <a:latin typeface="+mn-lt"/>
              </a:rPr>
              <a:t>Расширение и реорганизация сети CISOK с акцентом на роль в привлечении NEET</a:t>
            </a:r>
            <a:r>
              <a:rPr lang="ru-RU" sz="1400" dirty="0">
                <a:latin typeface="+mn-lt"/>
              </a:rPr>
              <a:t> ("Национальный план по восстановлению экономики на 2021 - 2026 годы"); к 2026 году 22 центра ( на данный момент 16); бюджет проекта 2.589.600.000 евро.</a:t>
            </a:r>
          </a:p>
          <a:p>
            <a:pPr marL="285750" indent="-285750">
              <a:spcBef>
                <a:spcPts val="400"/>
              </a:spcBef>
              <a:buFont typeface="Wingdings" panose="05000000000000000000" pitchFamily="2" charset="2"/>
              <a:buChar char="v"/>
            </a:pPr>
            <a:r>
              <a:rPr lang="ru-RU" sz="1400" b="1" dirty="0">
                <a:latin typeface="+mn-lt"/>
              </a:rPr>
              <a:t>Отбор</a:t>
            </a:r>
            <a:r>
              <a:rPr lang="ru-RU" sz="1400" dirty="0">
                <a:latin typeface="+mn-lt"/>
              </a:rPr>
              <a:t> (для обучения; финансирование психологического тестирования, интервьюирования, медицинского обследования)</a:t>
            </a:r>
          </a:p>
          <a:p>
            <a:pPr marL="285750" indent="-285750">
              <a:spcBef>
                <a:spcPts val="400"/>
              </a:spcBef>
              <a:buFont typeface="Wingdings" panose="05000000000000000000" pitchFamily="2" charset="2"/>
              <a:buChar char="v"/>
            </a:pPr>
            <a:r>
              <a:rPr lang="ru-RU" sz="1400" b="1" dirty="0">
                <a:latin typeface="+mn-lt"/>
              </a:rPr>
              <a:t>Профилактические мероприятия </a:t>
            </a:r>
            <a:r>
              <a:rPr lang="ru-RU" sz="1400" dirty="0">
                <a:latin typeface="+mn-lt"/>
              </a:rPr>
              <a:t>(ранний выпуск из школы 2,4% (2021), поступление в высшие учебные заведения 68% (2020)</a:t>
            </a:r>
          </a:p>
          <a:p>
            <a:pPr marL="285750" indent="-285750">
              <a:spcBef>
                <a:spcPts val="400"/>
              </a:spcBef>
              <a:buFont typeface="Wingdings" panose="05000000000000000000" pitchFamily="2" charset="2"/>
              <a:buChar char="v"/>
            </a:pPr>
            <a:r>
              <a:rPr lang="ru-RU" sz="1400" b="1" dirty="0">
                <a:latin typeface="+mn-lt"/>
              </a:rPr>
              <a:t>Онлайн-сервисы и инструменты </a:t>
            </a:r>
            <a:r>
              <a:rPr lang="ru-RU" sz="1400" dirty="0">
                <a:latin typeface="+mn-lt"/>
              </a:rPr>
              <a:t>(веб-порталы; e-usmjeravanje.hzz.hr)</a:t>
            </a:r>
            <a:endParaRPr lang="hr-HR" sz="1400" dirty="0">
              <a:latin typeface="+mn-lt"/>
            </a:endParaRPr>
          </a:p>
        </p:txBody>
      </p:sp>
      <p:graphicFrame>
        <p:nvGraphicFramePr>
          <p:cNvPr id="8" name="Diagram 7"/>
          <p:cNvGraphicFramePr/>
          <p:nvPr>
            <p:extLst>
              <p:ext uri="{D42A27DB-BD31-4B8C-83A1-F6EECF244321}">
                <p14:modId xmlns:p14="http://schemas.microsoft.com/office/powerpoint/2010/main" val="1610219873"/>
              </p:ext>
            </p:extLst>
          </p:nvPr>
        </p:nvGraphicFramePr>
        <p:xfrm>
          <a:off x="5686087" y="58034"/>
          <a:ext cx="6651171" cy="3598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a:xfrm>
            <a:off x="6316141" y="2405743"/>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8"/>
          <a:stretch>
            <a:fillRect/>
          </a:stretch>
        </p:blipFill>
        <p:spPr>
          <a:xfrm>
            <a:off x="9592670" y="2864671"/>
            <a:ext cx="1305750" cy="333346"/>
          </a:xfrm>
          <a:prstGeom prst="rect">
            <a:avLst/>
          </a:prstGeom>
        </p:spPr>
      </p:pic>
      <p:pic>
        <p:nvPicPr>
          <p:cNvPr id="11" name="Picture 10"/>
          <p:cNvPicPr>
            <a:picLocks noChangeAspect="1"/>
          </p:cNvPicPr>
          <p:nvPr/>
        </p:nvPicPr>
        <p:blipFill>
          <a:blip r:embed="rId9"/>
          <a:stretch>
            <a:fillRect/>
          </a:stretch>
        </p:blipFill>
        <p:spPr>
          <a:xfrm>
            <a:off x="6314321" y="6395607"/>
            <a:ext cx="1675793" cy="401120"/>
          </a:xfrm>
          <a:prstGeom prst="rect">
            <a:avLst/>
          </a:prstGeom>
        </p:spPr>
      </p:pic>
      <p:cxnSp>
        <p:nvCxnSpPr>
          <p:cNvPr id="21" name="Straight Connector 20"/>
          <p:cNvCxnSpPr/>
          <p:nvPr/>
        </p:nvCxnSpPr>
        <p:spPr>
          <a:xfrm>
            <a:off x="9592670" y="2378528"/>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002820" y="2383971"/>
            <a:ext cx="260043"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898420" y="2394856"/>
            <a:ext cx="216500" cy="272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6493023" y="3920368"/>
            <a:ext cx="4437447" cy="1092359"/>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ru-RU" dirty="0"/>
              <a:t>ОНЛАЙН-СЕРВИСЫ И ИНСТРУМЕНТЫ</a:t>
            </a:r>
            <a:endParaRPr lang="hr-HR" dirty="0"/>
          </a:p>
          <a:p>
            <a:pPr algn="ctr"/>
            <a:r>
              <a:rPr lang="ru-RU" sz="1200" dirty="0"/>
              <a:t>веб-порталы, электронная профориентация, инструменты самостоятельной помощи ("Мой выбор", План карьеры, опросник интересов и компетенций</a:t>
            </a:r>
            <a:r>
              <a:rPr lang="hr-HR" sz="1200" dirty="0"/>
              <a:t>)</a:t>
            </a:r>
          </a:p>
          <a:p>
            <a:pPr algn="ctr"/>
            <a:endParaRPr lang="en-GB" dirty="0"/>
          </a:p>
        </p:txBody>
      </p:sp>
      <p:sp>
        <p:nvSpPr>
          <p:cNvPr id="27" name="Left Brace 26"/>
          <p:cNvSpPr/>
          <p:nvPr/>
        </p:nvSpPr>
        <p:spPr>
          <a:xfrm rot="5400000" flipH="1">
            <a:off x="8380148" y="557246"/>
            <a:ext cx="578895" cy="63881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72935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3E46-1F4F-244B-B249-8738C6C94445}"/>
              </a:ext>
            </a:extLst>
          </p:cNvPr>
          <p:cNvSpPr>
            <a:spLocks noGrp="1"/>
          </p:cNvSpPr>
          <p:nvPr>
            <p:ph type="title"/>
          </p:nvPr>
        </p:nvSpPr>
        <p:spPr>
          <a:xfrm>
            <a:off x="475866" y="1779537"/>
            <a:ext cx="4375103" cy="2148421"/>
          </a:xfrm>
        </p:spPr>
        <p:txBody>
          <a:bodyPr>
            <a:normAutofit/>
          </a:bodyPr>
          <a:lstStyle/>
          <a:p>
            <a:r>
              <a:rPr lang="ru-RU" sz="3200" dirty="0">
                <a:latin typeface="Calibri" panose="020F0502020204030204" pitchFamily="34" charset="0"/>
                <a:cs typeface="Calibri" panose="020F0502020204030204" pitchFamily="34" charset="0"/>
              </a:rPr>
              <a:t>Активные меры политики рынка труда</a:t>
            </a:r>
            <a:endParaRPr lang="en-HR"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DDE2B898-8404-474F-9417-D0514F969386}"/>
              </a:ext>
            </a:extLst>
          </p:cNvPr>
          <p:cNvSpPr>
            <a:spLocks noGrp="1"/>
          </p:cNvSpPr>
          <p:nvPr>
            <p:ph type="body" idx="1"/>
          </p:nvPr>
        </p:nvSpPr>
        <p:spPr>
          <a:xfrm>
            <a:off x="5510809" y="253685"/>
            <a:ext cx="6560536" cy="5991876"/>
          </a:xfrm>
        </p:spPr>
        <p:txBody>
          <a:bodyPr/>
          <a:lstStyle/>
          <a:p>
            <a:pPr algn="just"/>
            <a:r>
              <a:rPr lang="ru-RU" altLang="sr-Latn-RS" sz="1100" b="1" dirty="0">
                <a:solidFill>
                  <a:srgbClr val="464646"/>
                </a:solidFill>
              </a:rPr>
              <a:t>Программа активной политики на рынке труда службы занятости Хорватии на 2023 год включает следующие меры по образованию и обучению:</a:t>
            </a:r>
          </a:p>
          <a:p>
            <a:pPr algn="just"/>
            <a:r>
              <a:rPr lang="ru-RU" altLang="sr-Latn-RS" sz="1100" b="1" dirty="0">
                <a:solidFill>
                  <a:srgbClr val="464646"/>
                </a:solidFill>
              </a:rPr>
              <a:t>образование безработных и занятых,</a:t>
            </a:r>
          </a:p>
          <a:p>
            <a:pPr algn="just"/>
            <a:r>
              <a:rPr lang="ru-RU" altLang="sr-Latn-RS" sz="1100" b="1" dirty="0">
                <a:solidFill>
                  <a:srgbClr val="464646"/>
                </a:solidFill>
              </a:rPr>
              <a:t>образование для приобретения трудовых компетенций с помощью ваучеров</a:t>
            </a:r>
          </a:p>
          <a:p>
            <a:pPr algn="just"/>
            <a:r>
              <a:rPr lang="ru-RU" altLang="sr-Latn-RS" sz="1100" b="1" dirty="0">
                <a:solidFill>
                  <a:srgbClr val="464646"/>
                </a:solidFill>
              </a:rPr>
              <a:t>обучение на рабочем месте,</a:t>
            </a:r>
          </a:p>
          <a:p>
            <a:pPr algn="just"/>
            <a:r>
              <a:rPr lang="ru-RU" altLang="sr-Latn-RS" sz="1100" b="1" dirty="0">
                <a:solidFill>
                  <a:srgbClr val="464646"/>
                </a:solidFill>
              </a:rPr>
              <a:t>обучение на рабочем месте в учебных заведениях для взрослых</a:t>
            </a:r>
          </a:p>
          <a:p>
            <a:pPr algn="just"/>
            <a:r>
              <a:rPr lang="ru-RU" altLang="sr-Latn-RS" sz="1100" b="1" dirty="0">
                <a:solidFill>
                  <a:srgbClr val="464646"/>
                </a:solidFill>
              </a:rPr>
              <a:t>субсидии на обучение</a:t>
            </a:r>
          </a:p>
          <a:p>
            <a:pPr algn="just"/>
            <a:r>
              <a:rPr lang="ru-RU" altLang="sr-Latn-RS" sz="1100" b="1" dirty="0">
                <a:solidFill>
                  <a:srgbClr val="464646"/>
                </a:solidFill>
              </a:rPr>
              <a:t>программа активации </a:t>
            </a:r>
            <a:r>
              <a:rPr lang="ru-RU" altLang="sr-Latn-RS" sz="1100" b="1" dirty="0" err="1">
                <a:solidFill>
                  <a:srgbClr val="464646"/>
                </a:solidFill>
              </a:rPr>
              <a:t>Job</a:t>
            </a:r>
            <a:r>
              <a:rPr lang="ru-RU" altLang="sr-Latn-RS" sz="1100" b="1" dirty="0">
                <a:solidFill>
                  <a:srgbClr val="464646"/>
                </a:solidFill>
              </a:rPr>
              <a:t>+ (образование для приобретения основных навыков и профессионального развития)</a:t>
            </a:r>
            <a:endParaRPr lang="hr-HR" altLang="en-US" sz="1100" b="1" dirty="0">
              <a:solidFill>
                <a:srgbClr val="464646"/>
              </a:solidFill>
            </a:endParaRPr>
          </a:p>
          <a:p>
            <a:pPr>
              <a:lnSpc>
                <a:spcPct val="150000"/>
              </a:lnSpc>
              <a:spcBef>
                <a:spcPts val="0"/>
              </a:spcBef>
              <a:buFont typeface="Arial" panose="020B0604020202020204" pitchFamily="34" charset="0"/>
              <a:buChar char="•"/>
            </a:pPr>
            <a:endParaRPr lang="hr-HR" altLang="en-US" sz="1400" dirty="0">
              <a:solidFill>
                <a:srgbClr val="464646"/>
              </a:solidFill>
            </a:endParaRPr>
          </a:p>
          <a:p>
            <a:pPr>
              <a:lnSpc>
                <a:spcPct val="150000"/>
              </a:lnSpc>
              <a:spcBef>
                <a:spcPts val="0"/>
              </a:spcBef>
              <a:buFont typeface="Arial" panose="020B0604020202020204" pitchFamily="34" charset="0"/>
              <a:buChar char="•"/>
            </a:pPr>
            <a:endParaRPr lang="hr-HR" altLang="en-US" sz="1400" dirty="0">
              <a:solidFill>
                <a:srgbClr val="464646"/>
              </a:solidFill>
            </a:endParaRPr>
          </a:p>
          <a:p>
            <a:pPr>
              <a:lnSpc>
                <a:spcPct val="150000"/>
              </a:lnSpc>
              <a:spcBef>
                <a:spcPts val="0"/>
              </a:spcBef>
              <a:buFont typeface="Arial" panose="020B0604020202020204" pitchFamily="34" charset="0"/>
              <a:buChar char="•"/>
            </a:pPr>
            <a:r>
              <a:rPr lang="hr-HR" altLang="en-US" sz="1400" dirty="0">
                <a:solidFill>
                  <a:srgbClr val="464646"/>
                </a:solidFill>
              </a:rPr>
              <a:t>            </a:t>
            </a:r>
          </a:p>
          <a:p>
            <a:pPr>
              <a:lnSpc>
                <a:spcPct val="150000"/>
              </a:lnSpc>
              <a:spcBef>
                <a:spcPts val="0"/>
              </a:spcBef>
              <a:buFont typeface="Arial" panose="020B0604020202020204" pitchFamily="34" charset="0"/>
              <a:buChar char="•"/>
            </a:pPr>
            <a:endParaRPr lang="hr-HR" altLang="en-US" sz="1400" dirty="0">
              <a:solidFill>
                <a:srgbClr val="464646"/>
              </a:solidFill>
            </a:endParaRPr>
          </a:p>
          <a:p>
            <a:pPr marL="0" lvl="0" indent="0">
              <a:lnSpc>
                <a:spcPct val="100000"/>
              </a:lnSpc>
              <a:spcBef>
                <a:spcPts val="800"/>
              </a:spcBef>
              <a:buClrTx/>
              <a:buSzTx/>
              <a:buNone/>
            </a:pPr>
            <a:endParaRPr lang="hr-HR" altLang="sr-Latn-RS" sz="1200" dirty="0">
              <a:solidFill>
                <a:srgbClr val="060208"/>
              </a:solidFill>
            </a:endParaRPr>
          </a:p>
          <a:p>
            <a:pPr marL="0" lvl="0" indent="0">
              <a:lnSpc>
                <a:spcPct val="100000"/>
              </a:lnSpc>
              <a:spcBef>
                <a:spcPts val="800"/>
              </a:spcBef>
              <a:buClrTx/>
              <a:buSzTx/>
              <a:buNone/>
            </a:pPr>
            <a:endParaRPr lang="hr-HR" altLang="sr-Latn-RS" sz="1200" dirty="0">
              <a:solidFill>
                <a:srgbClr val="060208"/>
              </a:solidFill>
            </a:endParaRPr>
          </a:p>
          <a:p>
            <a:pPr marL="0" lvl="0" indent="0">
              <a:lnSpc>
                <a:spcPct val="100000"/>
              </a:lnSpc>
              <a:spcBef>
                <a:spcPts val="800"/>
              </a:spcBef>
              <a:buClrTx/>
              <a:buSzTx/>
              <a:buNone/>
            </a:pPr>
            <a:endParaRPr lang="hr-HR" altLang="sr-Latn-RS" sz="1200" dirty="0">
              <a:solidFill>
                <a:srgbClr val="060208"/>
              </a:solidFill>
            </a:endParaRPr>
          </a:p>
          <a:p>
            <a:pPr marL="0" lvl="0" indent="0">
              <a:lnSpc>
                <a:spcPct val="100000"/>
              </a:lnSpc>
              <a:spcBef>
                <a:spcPts val="800"/>
              </a:spcBef>
              <a:buClrTx/>
              <a:buSzTx/>
              <a:buNone/>
            </a:pPr>
            <a:endParaRPr lang="hr-HR" altLang="sr-Latn-RS" sz="1200" dirty="0">
              <a:solidFill>
                <a:srgbClr val="060208"/>
              </a:solidFill>
            </a:endParaRPr>
          </a:p>
          <a:p>
            <a:pPr marL="0" lvl="0" indent="0">
              <a:lnSpc>
                <a:spcPct val="100000"/>
              </a:lnSpc>
              <a:spcBef>
                <a:spcPts val="800"/>
              </a:spcBef>
              <a:buClrTx/>
              <a:buSzTx/>
              <a:buNone/>
            </a:pPr>
            <a:endParaRPr lang="hr-HR" altLang="sr-Latn-RS" sz="1200" dirty="0">
              <a:solidFill>
                <a:srgbClr val="060208"/>
              </a:solidFill>
            </a:endParaRPr>
          </a:p>
          <a:p>
            <a:pPr marL="0" indent="0">
              <a:lnSpc>
                <a:spcPct val="100000"/>
              </a:lnSpc>
              <a:spcBef>
                <a:spcPts val="800"/>
              </a:spcBef>
              <a:buClrTx/>
              <a:buSzTx/>
              <a:buNone/>
            </a:pPr>
            <a:r>
              <a:rPr lang="ru-RU" altLang="sr-Latn-RS" sz="1100" dirty="0">
                <a:solidFill>
                  <a:srgbClr val="060208"/>
                </a:solidFill>
              </a:rPr>
              <a:t>Источник финансирования: ESF +, Национальный план по восстановлению экономики на 2021-2026 годы, государственный бюджет www.mjere.hr</a:t>
            </a:r>
            <a:endParaRPr lang="en-US" altLang="en-US" sz="1600" dirty="0">
              <a:solidFill>
                <a:srgbClr val="464646"/>
              </a:solidFill>
            </a:endParaRPr>
          </a:p>
        </p:txBody>
      </p:sp>
      <p:pic>
        <p:nvPicPr>
          <p:cNvPr id="4" name="Picture 3"/>
          <p:cNvPicPr>
            <a:picLocks noChangeAspect="1"/>
          </p:cNvPicPr>
          <p:nvPr/>
        </p:nvPicPr>
        <p:blipFill>
          <a:blip r:embed="rId3"/>
          <a:stretch>
            <a:fillRect/>
          </a:stretch>
        </p:blipFill>
        <p:spPr>
          <a:xfrm>
            <a:off x="8064500" y="6088096"/>
            <a:ext cx="3937000" cy="621277"/>
          </a:xfrm>
          <a:prstGeom prst="rect">
            <a:avLst/>
          </a:prstGeom>
        </p:spPr>
      </p:pic>
      <p:graphicFrame>
        <p:nvGraphicFramePr>
          <p:cNvPr id="7" name="Таблица 6">
            <a:extLst>
              <a:ext uri="{FF2B5EF4-FFF2-40B4-BE49-F238E27FC236}">
                <a16:creationId xmlns:a16="http://schemas.microsoft.com/office/drawing/2014/main" id="{ED0F1D14-4C2A-4E9F-AB1A-970494CA3AE4}"/>
              </a:ext>
            </a:extLst>
          </p:cNvPr>
          <p:cNvGraphicFramePr>
            <a:graphicFrameLocks noGrp="1"/>
          </p:cNvGraphicFramePr>
          <p:nvPr>
            <p:extLst>
              <p:ext uri="{D42A27DB-BD31-4B8C-83A1-F6EECF244321}">
                <p14:modId xmlns:p14="http://schemas.microsoft.com/office/powerpoint/2010/main" val="3641020279"/>
              </p:ext>
            </p:extLst>
          </p:nvPr>
        </p:nvGraphicFramePr>
        <p:xfrm>
          <a:off x="5751443" y="2940970"/>
          <a:ext cx="5645427" cy="2120647"/>
        </p:xfrm>
        <a:graphic>
          <a:graphicData uri="http://schemas.openxmlformats.org/drawingml/2006/table">
            <a:tbl>
              <a:tblPr firstRow="1" firstCol="1" bandRow="1">
                <a:tableStyleId>{5C22544A-7EE6-4342-B048-85BDC9FD1C3A}</a:tableStyleId>
              </a:tblPr>
              <a:tblGrid>
                <a:gridCol w="1881809">
                  <a:extLst>
                    <a:ext uri="{9D8B030D-6E8A-4147-A177-3AD203B41FA5}">
                      <a16:colId xmlns:a16="http://schemas.microsoft.com/office/drawing/2014/main" val="761584515"/>
                    </a:ext>
                  </a:extLst>
                </a:gridCol>
                <a:gridCol w="1881809">
                  <a:extLst>
                    <a:ext uri="{9D8B030D-6E8A-4147-A177-3AD203B41FA5}">
                      <a16:colId xmlns:a16="http://schemas.microsoft.com/office/drawing/2014/main" val="3915486616"/>
                    </a:ext>
                  </a:extLst>
                </a:gridCol>
                <a:gridCol w="1881809">
                  <a:extLst>
                    <a:ext uri="{9D8B030D-6E8A-4147-A177-3AD203B41FA5}">
                      <a16:colId xmlns:a16="http://schemas.microsoft.com/office/drawing/2014/main" val="2295439745"/>
                    </a:ext>
                  </a:extLst>
                </a:gridCol>
              </a:tblGrid>
              <a:tr h="0">
                <a:tc>
                  <a:txBody>
                    <a:bodyPr/>
                    <a:lstStyle/>
                    <a:p>
                      <a:pPr algn="ctr">
                        <a:lnSpc>
                          <a:spcPct val="107000"/>
                        </a:lnSpc>
                        <a:spcAft>
                          <a:spcPts val="0"/>
                        </a:spcAft>
                      </a:pPr>
                      <a:r>
                        <a:rPr lang="ru-RU" sz="1200">
                          <a:effectLst/>
                        </a:rPr>
                        <a:t>2022 год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200">
                          <a:effectLst/>
                        </a:rPr>
                        <a:t>Количество участников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200">
                          <a:effectLst/>
                        </a:rPr>
                        <a:t>Сумма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3299955"/>
                  </a:ext>
                </a:extLst>
              </a:tr>
              <a:tr h="0">
                <a:tc>
                  <a:txBody>
                    <a:bodyPr/>
                    <a:lstStyle/>
                    <a:p>
                      <a:pPr>
                        <a:lnSpc>
                          <a:spcPct val="107000"/>
                        </a:lnSpc>
                        <a:spcAft>
                          <a:spcPts val="0"/>
                        </a:spcAft>
                      </a:pPr>
                      <a:r>
                        <a:rPr lang="ru-RU" sz="1100">
                          <a:effectLst/>
                        </a:rPr>
                        <a:t>образование безработных и занятых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effectLst/>
                        </a:rPr>
                        <a:t>3446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100">
                          <a:effectLst/>
                        </a:rPr>
                        <a:t>4,368,376,59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3597088"/>
                  </a:ext>
                </a:extLst>
              </a:tr>
              <a:tr h="0">
                <a:tc>
                  <a:txBody>
                    <a:bodyPr/>
                    <a:lstStyle/>
                    <a:p>
                      <a:pPr>
                        <a:lnSpc>
                          <a:spcPct val="107000"/>
                        </a:lnSpc>
                        <a:spcAft>
                          <a:spcPts val="0"/>
                        </a:spcAft>
                      </a:pPr>
                      <a:r>
                        <a:rPr lang="ru-RU" sz="1100">
                          <a:effectLst/>
                        </a:rPr>
                        <a:t>образование для приобретения трудовых компетенций с помощью ваучеров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effectLst/>
                        </a:rPr>
                        <a:t>4529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100" dirty="0">
                          <a:effectLst/>
                        </a:rPr>
                        <a:t>2,340,423,37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8279707"/>
                  </a:ext>
                </a:extLst>
              </a:tr>
              <a:tr h="0">
                <a:tc>
                  <a:txBody>
                    <a:bodyPr/>
                    <a:lstStyle/>
                    <a:p>
                      <a:pPr>
                        <a:lnSpc>
                          <a:spcPct val="107000"/>
                        </a:lnSpc>
                        <a:spcAft>
                          <a:spcPts val="0"/>
                        </a:spcAft>
                      </a:pPr>
                      <a:r>
                        <a:rPr lang="ru-RU" sz="1100">
                          <a:effectLst/>
                        </a:rPr>
                        <a:t>обучение на рабочем месте,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effectLst/>
                        </a:rPr>
                        <a:t>881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100">
                          <a:effectLst/>
                        </a:rPr>
                        <a:t>2,346,679,91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1631124"/>
                  </a:ext>
                </a:extLst>
              </a:tr>
              <a:tr h="0">
                <a:tc>
                  <a:txBody>
                    <a:bodyPr/>
                    <a:lstStyle/>
                    <a:p>
                      <a:pPr>
                        <a:lnSpc>
                          <a:spcPct val="107000"/>
                        </a:lnSpc>
                        <a:spcAft>
                          <a:spcPts val="0"/>
                        </a:spcAft>
                      </a:pPr>
                      <a:r>
                        <a:rPr lang="ru-RU" sz="1100">
                          <a:effectLst/>
                        </a:rPr>
                        <a:t>обучение на рабочем месте в учебных заведениях для взрослых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effectLst/>
                        </a:rPr>
                        <a:t>133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100">
                          <a:effectLst/>
                        </a:rPr>
                        <a:t>813,184,22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6800897"/>
                  </a:ext>
                </a:extLst>
              </a:tr>
              <a:tr h="0">
                <a:tc>
                  <a:txBody>
                    <a:bodyPr/>
                    <a:lstStyle/>
                    <a:p>
                      <a:pPr>
                        <a:lnSpc>
                          <a:spcPct val="107000"/>
                        </a:lnSpc>
                        <a:spcAft>
                          <a:spcPts val="0"/>
                        </a:spcAft>
                      </a:pPr>
                      <a:r>
                        <a:rPr lang="ru-RU" sz="1100">
                          <a:effectLst/>
                        </a:rPr>
                        <a:t>субсидии на обучение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effectLst/>
                        </a:rPr>
                        <a:t>2186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100" dirty="0">
                          <a:effectLst/>
                        </a:rPr>
                        <a:t>3,702,002,09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8994298"/>
                  </a:ext>
                </a:extLst>
              </a:tr>
            </a:tbl>
          </a:graphicData>
        </a:graphic>
      </p:graphicFrame>
    </p:spTree>
    <p:extLst>
      <p:ext uri="{BB962C8B-B14F-4D97-AF65-F5344CB8AC3E}">
        <p14:creationId xmlns:p14="http://schemas.microsoft.com/office/powerpoint/2010/main" val="262969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person, outdoor, person&#10;&#10;Description automatically generated">
            <a:extLst>
              <a:ext uri="{FF2B5EF4-FFF2-40B4-BE49-F238E27FC236}">
                <a16:creationId xmlns:a16="http://schemas.microsoft.com/office/drawing/2014/main" id="{2F2D1816-9935-FE4B-9188-161B3C8DBB37}"/>
              </a:ext>
            </a:extLst>
          </p:cNvPr>
          <p:cNvPicPr>
            <a:picLocks noGrp="1" noChangeAspect="1"/>
          </p:cNvPicPr>
          <p:nvPr>
            <p:ph type="pic" sz="quarter" idx="10"/>
          </p:nvPr>
        </p:nvPicPr>
        <p:blipFill>
          <a:blip r:embed="rId2"/>
          <a:srcRect l="116" r="116"/>
          <a:stretch>
            <a:fillRect/>
          </a:stretch>
        </p:blipFill>
        <p:spPr/>
      </p:pic>
      <p:sp>
        <p:nvSpPr>
          <p:cNvPr id="3" name="Text Placeholder 2">
            <a:extLst>
              <a:ext uri="{FF2B5EF4-FFF2-40B4-BE49-F238E27FC236}">
                <a16:creationId xmlns:a16="http://schemas.microsoft.com/office/drawing/2014/main" id="{23DAD762-DD23-1C4A-AA5F-E6148F8673A8}"/>
              </a:ext>
            </a:extLst>
          </p:cNvPr>
          <p:cNvSpPr>
            <a:spLocks noGrp="1"/>
          </p:cNvSpPr>
          <p:nvPr>
            <p:ph type="body" sz="quarter" idx="12"/>
          </p:nvPr>
        </p:nvSpPr>
        <p:spPr>
          <a:xfrm>
            <a:off x="4999" y="1124226"/>
            <a:ext cx="5345043" cy="4800600"/>
          </a:xfrm>
        </p:spPr>
        <p:txBody>
          <a:bodyPr/>
          <a:lstStyle/>
          <a:p>
            <a:pPr marL="57150" algn="ctr">
              <a:spcBef>
                <a:spcPts val="0"/>
              </a:spcBef>
            </a:pPr>
            <a:r>
              <a:rPr lang="ru-RU" dirty="0">
                <a:solidFill>
                  <a:srgbClr val="FEFFFE"/>
                </a:solidFill>
                <a:latin typeface="Calibri" panose="020F0502020204030204" pitchFamily="34" charset="0"/>
              </a:rPr>
              <a:t>Введена с целью:</a:t>
            </a:r>
          </a:p>
          <a:p>
            <a:pPr marL="57150">
              <a:spcBef>
                <a:spcPts val="0"/>
              </a:spcBef>
            </a:pPr>
            <a:r>
              <a:rPr lang="ru-RU" b="1" dirty="0">
                <a:solidFill>
                  <a:srgbClr val="0F3546"/>
                </a:solidFill>
                <a:latin typeface="Calibri" panose="020F0502020204030204" pitchFamily="34" charset="0"/>
              </a:rPr>
              <a:t>повысить уровень участия в образовании взрослых </a:t>
            </a:r>
            <a:r>
              <a:rPr lang="ru-RU" dirty="0">
                <a:solidFill>
                  <a:srgbClr val="FEFFFE"/>
                </a:solidFill>
                <a:latin typeface="Calibri" panose="020F0502020204030204" pitchFamily="34" charset="0"/>
              </a:rPr>
              <a:t>в Хорватии (5,1% в HR; 10,8% в ЕС; данные на 2021 год) </a:t>
            </a:r>
          </a:p>
          <a:p>
            <a:pPr marL="57150">
              <a:spcBef>
                <a:spcPts val="0"/>
              </a:spcBef>
            </a:pPr>
            <a:r>
              <a:rPr lang="ru-RU" b="1" dirty="0">
                <a:solidFill>
                  <a:srgbClr val="0F3546"/>
                </a:solidFill>
                <a:latin typeface="Calibri" panose="020F0502020204030204" pitchFamily="34" charset="0"/>
              </a:rPr>
              <a:t>способствовать приобретению цифровых и "зеленых" навыков</a:t>
            </a:r>
            <a:r>
              <a:rPr lang="ru-RU" dirty="0">
                <a:solidFill>
                  <a:srgbClr val="FEFFFE"/>
                </a:solidFill>
                <a:latin typeface="Calibri" panose="020F0502020204030204" pitchFamily="34" charset="0"/>
              </a:rPr>
              <a:t>, чтобы лучше справляться с технологическими, социальными и экономическими изменениями и повысить долгосрочную конкурентоспособность и производительность рабочей силы и хорватской экономики.</a:t>
            </a:r>
          </a:p>
          <a:p>
            <a:pPr marL="57150">
              <a:spcBef>
                <a:spcPts val="0"/>
              </a:spcBef>
            </a:pPr>
            <a:endParaRPr lang="ru-RU" dirty="0">
              <a:solidFill>
                <a:srgbClr val="FEFFFE"/>
              </a:solidFill>
              <a:latin typeface="Calibri" panose="020F0502020204030204" pitchFamily="34" charset="0"/>
            </a:endParaRPr>
          </a:p>
          <a:p>
            <a:pPr marL="57150">
              <a:spcBef>
                <a:spcPts val="0"/>
              </a:spcBef>
            </a:pPr>
            <a:r>
              <a:rPr lang="ru-RU" dirty="0">
                <a:solidFill>
                  <a:srgbClr val="FEFFFE"/>
                </a:solidFill>
                <a:latin typeface="Calibri" panose="020F0502020204030204" pitchFamily="34" charset="0"/>
              </a:rPr>
              <a:t>Концепция - Европейская повестка дня по профессиональным навыкам</a:t>
            </a:r>
          </a:p>
          <a:p>
            <a:pPr marL="57150">
              <a:spcBef>
                <a:spcPts val="0"/>
              </a:spcBef>
            </a:pPr>
            <a:r>
              <a:rPr lang="ru-RU" dirty="0">
                <a:solidFill>
                  <a:srgbClr val="FEFFFE"/>
                </a:solidFill>
                <a:latin typeface="Calibri" panose="020F0502020204030204" pitchFamily="34" charset="0"/>
              </a:rPr>
              <a:t>Регулирование - Министерство труда, пенсионной системы, семьи и социальной политики, Министерство науки и образования</a:t>
            </a:r>
          </a:p>
          <a:p>
            <a:pPr marL="57150">
              <a:spcBef>
                <a:spcPts val="0"/>
              </a:spcBef>
            </a:pPr>
            <a:r>
              <a:rPr lang="ru-RU" dirty="0">
                <a:solidFill>
                  <a:srgbClr val="FEFFFE"/>
                </a:solidFill>
                <a:latin typeface="Calibri" panose="020F0502020204030204" pitchFamily="34" charset="0"/>
              </a:rPr>
              <a:t>Исполнительный орган - СЗХ с поставщиками образовательных услуг для взрослых</a:t>
            </a:r>
            <a:endParaRPr lang="en-HR" dirty="0"/>
          </a:p>
        </p:txBody>
      </p:sp>
      <p:sp>
        <p:nvSpPr>
          <p:cNvPr id="6" name="TextBox 5">
            <a:extLst>
              <a:ext uri="{FF2B5EF4-FFF2-40B4-BE49-F238E27FC236}">
                <a16:creationId xmlns:a16="http://schemas.microsoft.com/office/drawing/2014/main" id="{CFFC6A03-8AB2-4128-9B9D-ACB1B0B3498A}"/>
              </a:ext>
            </a:extLst>
          </p:cNvPr>
          <p:cNvSpPr txBox="1"/>
          <p:nvPr/>
        </p:nvSpPr>
        <p:spPr bwMode="auto">
          <a:xfrm>
            <a:off x="357809" y="185530"/>
            <a:ext cx="4465982" cy="83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normAutofit/>
          </a:bodyPr>
          <a:lstStyle/>
          <a:p>
            <a:pPr algn="ctr"/>
            <a:r>
              <a:rPr lang="ru-RU" sz="2200" dirty="0">
                <a:solidFill>
                  <a:schemeClr val="bg1"/>
                </a:solidFill>
              </a:rPr>
              <a:t>СХЕМА ОБРАЗОВАНИЯ ВЗРОСЛЫХ НА ОСНОВЕ ВАУЧЕРОВ</a:t>
            </a:r>
          </a:p>
        </p:txBody>
      </p:sp>
    </p:spTree>
    <p:extLst>
      <p:ext uri="{BB962C8B-B14F-4D97-AF65-F5344CB8AC3E}">
        <p14:creationId xmlns:p14="http://schemas.microsoft.com/office/powerpoint/2010/main" val="334895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BFBC-C13F-FB48-A2A8-29EAFDD412BA}"/>
              </a:ext>
            </a:extLst>
          </p:cNvPr>
          <p:cNvSpPr>
            <a:spLocks noGrp="1"/>
          </p:cNvSpPr>
          <p:nvPr>
            <p:ph type="title"/>
          </p:nvPr>
        </p:nvSpPr>
        <p:spPr>
          <a:xfrm>
            <a:off x="476250" y="229488"/>
            <a:ext cx="8783364" cy="791074"/>
          </a:xfrm>
        </p:spPr>
        <p:txBody>
          <a:bodyPr>
            <a:normAutofit fontScale="90000"/>
          </a:bodyPr>
          <a:lstStyle/>
          <a:p>
            <a:r>
              <a:rPr lang="ru-RU" b="1" dirty="0"/>
              <a:t>СХЕМА ОБРАЗОВАНИЯ ВЗРОСЛЫХ НА ОСНОВЕ ВАУЧЕРОВ</a:t>
            </a:r>
            <a:endParaRPr lang="en-HR" b="1" dirty="0"/>
          </a:p>
        </p:txBody>
      </p:sp>
      <p:sp>
        <p:nvSpPr>
          <p:cNvPr id="3" name="Text Placeholder 2">
            <a:extLst>
              <a:ext uri="{FF2B5EF4-FFF2-40B4-BE49-F238E27FC236}">
                <a16:creationId xmlns:a16="http://schemas.microsoft.com/office/drawing/2014/main" id="{6D25D915-39AA-2246-951E-E316E03D41E5}"/>
              </a:ext>
            </a:extLst>
          </p:cNvPr>
          <p:cNvSpPr>
            <a:spLocks noGrp="1"/>
          </p:cNvSpPr>
          <p:nvPr>
            <p:ph type="body" sz="quarter" idx="12"/>
          </p:nvPr>
        </p:nvSpPr>
        <p:spPr>
          <a:xfrm>
            <a:off x="476250" y="1268707"/>
            <a:ext cx="5727318" cy="5215258"/>
          </a:xfrm>
        </p:spPr>
        <p:txBody>
          <a:bodyPr/>
          <a:lstStyle/>
          <a:p>
            <a:pPr marL="57150" lvl="0" indent="0">
              <a:buClr>
                <a:srgbClr val="FEFFFE"/>
              </a:buClr>
              <a:buNone/>
            </a:pPr>
            <a:r>
              <a:rPr lang="ru-RU" dirty="0">
                <a:solidFill>
                  <a:srgbClr val="FEFFFE"/>
                </a:solidFill>
              </a:rPr>
              <a:t>Ваучер = </a:t>
            </a:r>
            <a:r>
              <a:rPr lang="ru-RU" b="1" dirty="0">
                <a:solidFill>
                  <a:srgbClr val="FEFFFE"/>
                </a:solidFill>
              </a:rPr>
              <a:t>финансовый инструмент </a:t>
            </a:r>
            <a:r>
              <a:rPr lang="ru-RU" dirty="0">
                <a:solidFill>
                  <a:srgbClr val="FEFFFE"/>
                </a:solidFill>
              </a:rPr>
              <a:t>распределения государственных средств на обучение взрослых</a:t>
            </a:r>
          </a:p>
          <a:p>
            <a:pPr marL="57150" lvl="0" indent="0">
              <a:buClr>
                <a:srgbClr val="FEFFFE"/>
              </a:buClr>
              <a:buNone/>
            </a:pPr>
            <a:r>
              <a:rPr lang="ru-RU" dirty="0">
                <a:solidFill>
                  <a:srgbClr val="FEFFFE"/>
                </a:solidFill>
              </a:rPr>
              <a:t>Он способствует </a:t>
            </a:r>
            <a:r>
              <a:rPr lang="ru-RU" b="1" dirty="0">
                <a:solidFill>
                  <a:srgbClr val="FEFFFE"/>
                </a:solidFill>
              </a:rPr>
              <a:t>развитию гибкой и индивидуальной модели</a:t>
            </a:r>
            <a:r>
              <a:rPr lang="ru-RU" dirty="0">
                <a:solidFill>
                  <a:srgbClr val="FEFFFE"/>
                </a:solidFill>
              </a:rPr>
              <a:t> </a:t>
            </a:r>
          </a:p>
          <a:p>
            <a:pPr marL="57150" lvl="0" indent="0">
              <a:buClr>
                <a:srgbClr val="FEFFFE"/>
              </a:buClr>
              <a:buNone/>
            </a:pPr>
            <a:r>
              <a:rPr lang="ru-RU" dirty="0">
                <a:solidFill>
                  <a:srgbClr val="FEFFFE"/>
                </a:solidFill>
              </a:rPr>
              <a:t>Микро- и частичные </a:t>
            </a:r>
            <a:r>
              <a:rPr lang="ru-RU" b="1" dirty="0">
                <a:solidFill>
                  <a:srgbClr val="FEFFFE"/>
                </a:solidFill>
              </a:rPr>
              <a:t>цифровые и "зеленые" </a:t>
            </a:r>
            <a:r>
              <a:rPr lang="ru-RU" dirty="0">
                <a:solidFill>
                  <a:srgbClr val="FEFFFE"/>
                </a:solidFill>
              </a:rPr>
              <a:t>квалификации</a:t>
            </a:r>
          </a:p>
          <a:p>
            <a:pPr marL="57150" lvl="0" indent="0">
              <a:buClr>
                <a:srgbClr val="FEFFFE"/>
              </a:buClr>
              <a:buNone/>
            </a:pPr>
            <a:r>
              <a:rPr lang="ru-RU" dirty="0">
                <a:solidFill>
                  <a:srgbClr val="FEFFFE"/>
                </a:solidFill>
              </a:rPr>
              <a:t>Соответствующие </a:t>
            </a:r>
            <a:r>
              <a:rPr lang="ru-RU" b="1" dirty="0">
                <a:solidFill>
                  <a:srgbClr val="FEFFFE"/>
                </a:solidFill>
              </a:rPr>
              <a:t>программы</a:t>
            </a:r>
            <a:r>
              <a:rPr lang="ru-RU" dirty="0">
                <a:solidFill>
                  <a:srgbClr val="FEFFFE"/>
                </a:solidFill>
              </a:rPr>
              <a:t> должны быть формальными и </a:t>
            </a:r>
            <a:r>
              <a:rPr lang="ru-RU" b="1" dirty="0">
                <a:solidFill>
                  <a:srgbClr val="FEFFFE"/>
                </a:solidFill>
              </a:rPr>
              <a:t>соответствовать CROQF </a:t>
            </a:r>
            <a:r>
              <a:rPr lang="ru-RU" dirty="0">
                <a:solidFill>
                  <a:srgbClr val="FEFFFE"/>
                </a:solidFill>
              </a:rPr>
              <a:t>(Хорватская рамка квалификаций)</a:t>
            </a:r>
          </a:p>
          <a:p>
            <a:pPr marL="57150" lvl="0" indent="0">
              <a:buClr>
                <a:srgbClr val="FEFFFE"/>
              </a:buClr>
              <a:buNone/>
            </a:pPr>
            <a:r>
              <a:rPr lang="ru-RU" b="1" dirty="0">
                <a:solidFill>
                  <a:srgbClr val="FEFFFE"/>
                </a:solidFill>
              </a:rPr>
              <a:t>Каталог приемлемых образовательных программ </a:t>
            </a:r>
            <a:r>
              <a:rPr lang="ru-RU" dirty="0">
                <a:solidFill>
                  <a:srgbClr val="FEFFFE"/>
                </a:solidFill>
              </a:rPr>
              <a:t>и сертифицированных учебных заведений, доступных через систему ваучеров </a:t>
            </a:r>
          </a:p>
          <a:p>
            <a:pPr marL="57150" lvl="0" indent="0">
              <a:buClr>
                <a:srgbClr val="FEFFFE"/>
              </a:buClr>
              <a:buNone/>
            </a:pPr>
            <a:r>
              <a:rPr lang="ru-RU" dirty="0">
                <a:solidFill>
                  <a:srgbClr val="FEFFFE"/>
                </a:solidFill>
              </a:rPr>
              <a:t>Правовая база - Закон о рынке труда, Закон об образовании взрослых (2021); Постановление о критериях, Условия использования средств на ваучеры</a:t>
            </a:r>
            <a:endParaRPr lang="en-GB" dirty="0">
              <a:solidFill>
                <a:srgbClr val="FEFFFE"/>
              </a:solidFill>
              <a:latin typeface="Calibri" panose="020F0502020204030204" pitchFamily="34" charset="0"/>
            </a:endParaRPr>
          </a:p>
        </p:txBody>
      </p:sp>
      <p:sp>
        <p:nvSpPr>
          <p:cNvPr id="4" name="Text Placeholder 3">
            <a:extLst>
              <a:ext uri="{FF2B5EF4-FFF2-40B4-BE49-F238E27FC236}">
                <a16:creationId xmlns:a16="http://schemas.microsoft.com/office/drawing/2014/main" id="{0AC8C60B-B894-E64D-99AE-8CDA61AB2652}"/>
              </a:ext>
            </a:extLst>
          </p:cNvPr>
          <p:cNvSpPr>
            <a:spLocks noGrp="1"/>
          </p:cNvSpPr>
          <p:nvPr>
            <p:ph type="body" sz="quarter" idx="13"/>
          </p:nvPr>
        </p:nvSpPr>
        <p:spPr>
          <a:xfrm>
            <a:off x="6421821" y="1925253"/>
            <a:ext cx="5181600" cy="3103947"/>
          </a:xfrm>
        </p:spPr>
        <p:txBody>
          <a:bodyPr/>
          <a:lstStyle/>
          <a:p>
            <a:pPr marL="57150" indent="0">
              <a:buNone/>
            </a:pPr>
            <a:r>
              <a:rPr lang="ru-RU" dirty="0"/>
              <a:t>Проект финансируется в рамках </a:t>
            </a:r>
            <a:r>
              <a:rPr lang="ru-RU" dirty="0">
                <a:solidFill>
                  <a:srgbClr val="C00000"/>
                </a:solidFill>
              </a:rPr>
              <a:t>Национального плана восстановления экономики </a:t>
            </a:r>
            <a:r>
              <a:rPr lang="ru-RU" dirty="0"/>
              <a:t>(300 млн. крон ~ 39,9 млн. евро) и действует с 1 апреля 2022 года (до 2026 года).</a:t>
            </a:r>
          </a:p>
          <a:p>
            <a:pPr marL="57150" indent="0">
              <a:buNone/>
            </a:pPr>
            <a:r>
              <a:rPr lang="ru-RU" u="sng" dirty="0"/>
              <a:t>ЦЕЛИ:</a:t>
            </a:r>
          </a:p>
          <a:p>
            <a:pPr marL="57150" indent="0">
              <a:buNone/>
            </a:pPr>
            <a:r>
              <a:rPr lang="ru-RU" dirty="0"/>
              <a:t>30.000 пользователей (безработных и трудоустроенных)</a:t>
            </a:r>
          </a:p>
          <a:p>
            <a:pPr marL="57150" indent="0">
              <a:buNone/>
            </a:pPr>
            <a:r>
              <a:rPr lang="ru-RU" dirty="0"/>
              <a:t>40% из уязвимых групп (LTU, NEET, малоактивные)</a:t>
            </a:r>
          </a:p>
          <a:p>
            <a:pPr marL="57150" indent="0">
              <a:buNone/>
            </a:pPr>
            <a:r>
              <a:rPr lang="ru-RU" dirty="0"/>
              <a:t>70% "зеленых" : 30% цифровых </a:t>
            </a:r>
            <a:endParaRPr lang="en-HR" dirty="0"/>
          </a:p>
        </p:txBody>
      </p:sp>
      <p:pic>
        <p:nvPicPr>
          <p:cNvPr id="6" name="Picture 5"/>
          <p:cNvPicPr>
            <a:picLocks noChangeAspect="1"/>
          </p:cNvPicPr>
          <p:nvPr/>
        </p:nvPicPr>
        <p:blipFill>
          <a:blip r:embed="rId3"/>
          <a:stretch>
            <a:fillRect/>
          </a:stretch>
        </p:blipFill>
        <p:spPr>
          <a:xfrm>
            <a:off x="476250" y="5902094"/>
            <a:ext cx="1790031" cy="432784"/>
          </a:xfrm>
          <a:prstGeom prst="rect">
            <a:avLst/>
          </a:prstGeom>
        </p:spPr>
      </p:pic>
    </p:spTree>
    <p:extLst>
      <p:ext uri="{BB962C8B-B14F-4D97-AF65-F5344CB8AC3E}">
        <p14:creationId xmlns:p14="http://schemas.microsoft.com/office/powerpoint/2010/main" val="968614276"/>
      </p:ext>
    </p:extLst>
  </p:cSld>
  <p:clrMapOvr>
    <a:masterClrMapping/>
  </p:clrMapOvr>
</p:sld>
</file>

<file path=ppt/theme/theme1.xml><?xml version="1.0" encoding="utf-8"?>
<a:theme xmlns:a="http://schemas.openxmlformats.org/drawingml/2006/main" name="HZZ tema">
  <a:themeElements>
    <a:clrScheme name="croz">
      <a:dk1>
        <a:srgbClr val="060208"/>
      </a:dk1>
      <a:lt1>
        <a:srgbClr val="FEFFFE"/>
      </a:lt1>
      <a:dk2>
        <a:srgbClr val="006460"/>
      </a:dk2>
      <a:lt2>
        <a:srgbClr val="E4C952"/>
      </a:lt2>
      <a:accent1>
        <a:srgbClr val="E3A48A"/>
      </a:accent1>
      <a:accent2>
        <a:srgbClr val="7D8996"/>
      </a:accent2>
      <a:accent3>
        <a:srgbClr val="2F4676"/>
      </a:accent3>
      <a:accent4>
        <a:srgbClr val="775F7F"/>
      </a:accent4>
      <a:accent5>
        <a:srgbClr val="6A9B89"/>
      </a:accent5>
      <a:accent6>
        <a:srgbClr val="2B7B98"/>
      </a:accent6>
      <a:hlink>
        <a:srgbClr val="DF835C"/>
      </a:hlink>
      <a:folHlink>
        <a:srgbClr val="BF65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r="http://schemas.openxmlformats.org/officeDocument/2006/relationships" xmlns:p="http://schemas.openxmlformats.org/presentationml/2006/main" xmlns="" xmlns:a14="http://schemas.microsoft.com/office/drawing/2010/main">
              <a:solidFill>
                <a:srgbClr val="FFFFFF"/>
              </a:solidFill>
            </a14:hiddenFill>
          </a:ext>
          <a:ext uri="{91240B29-F687-4f45-9708-019B960494DF}">
            <a14:hiddenLine xmlns:r="http://schemas.openxmlformats.org/officeDocument/2006/relationships" xmlns:p="http://schemas.openxmlformats.org/presentationml/2006/main" xmlns="" xmlns:a14="http://schemas.microsoft.com/office/drawing/2010/main" w="9525">
              <a:solidFill>
                <a:srgbClr val="000000"/>
              </a:solidFill>
              <a:miter lim="800000"/>
              <a:headEnd/>
              <a:tailEnd/>
            </a14:hiddenLine>
          </a:ext>
        </a:extLst>
      </a:spPr>
      <a:bodyPr vert="horz" lIns="91440" tIns="45720" rIns="91440" bIns="45720" rtlCol="0" anchor="ctr">
        <a:normAutofit/>
      </a:bodyPr>
      <a:lstStyle>
        <a:defPPr algn="l">
          <a:defRPr sz="2200" dirty="0" err="1" smtClean="0"/>
        </a:defPPr>
      </a:lstStyle>
    </a:txDef>
  </a:objectDefaults>
  <a:extraClrSchemeLst/>
  <a:extLst>
    <a:ext uri="{05A4C25C-085E-4340-85A3-A5531E510DB2}">
      <thm15:themeFamily xmlns:thm15="http://schemas.microsoft.com/office/thememl/2012/main" name="PPT_template-plavi" id="{882788B2-B604-D74A-846B-D0EDBF213B84}" vid="{0FA78F2B-FC6C-644A-826D-9203DC84FC93}"/>
    </a:ext>
  </a:extLst>
</a:theme>
</file>

<file path=ppt/theme/theme2.xml><?xml version="1.0" encoding="utf-8"?>
<a:theme xmlns:a="http://schemas.openxmlformats.org/drawingml/2006/main" name="1_HZZ tema">
  <a:themeElements>
    <a:clrScheme name="croz">
      <a:dk1>
        <a:srgbClr val="060208"/>
      </a:dk1>
      <a:lt1>
        <a:srgbClr val="FEFFFE"/>
      </a:lt1>
      <a:dk2>
        <a:srgbClr val="006460"/>
      </a:dk2>
      <a:lt2>
        <a:srgbClr val="E4C952"/>
      </a:lt2>
      <a:accent1>
        <a:srgbClr val="E3A48A"/>
      </a:accent1>
      <a:accent2>
        <a:srgbClr val="7D8996"/>
      </a:accent2>
      <a:accent3>
        <a:srgbClr val="2F4676"/>
      </a:accent3>
      <a:accent4>
        <a:srgbClr val="775F7F"/>
      </a:accent4>
      <a:accent5>
        <a:srgbClr val="6A9B89"/>
      </a:accent5>
      <a:accent6>
        <a:srgbClr val="2B7B98"/>
      </a:accent6>
      <a:hlink>
        <a:srgbClr val="DF835C"/>
      </a:hlink>
      <a:folHlink>
        <a:srgbClr val="BF65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r="http://schemas.openxmlformats.org/officeDocument/2006/relationships" xmlns:p="http://schemas.openxmlformats.org/presentationml/2006/main" xmlns="" xmlns:a14="http://schemas.microsoft.com/office/drawing/2010/main">
              <a:solidFill>
                <a:srgbClr val="FFFFFF"/>
              </a:solidFill>
            </a14:hiddenFill>
          </a:ext>
          <a:ext uri="{91240B29-F687-4f45-9708-019B960494DF}">
            <a14:hiddenLine xmlns:r="http://schemas.openxmlformats.org/officeDocument/2006/relationships" xmlns:p="http://schemas.openxmlformats.org/presentationml/2006/main" xmlns="" xmlns:a14="http://schemas.microsoft.com/office/drawing/2010/main" w="9525">
              <a:solidFill>
                <a:srgbClr val="000000"/>
              </a:solidFill>
              <a:miter lim="800000"/>
              <a:headEnd/>
              <a:tailEnd/>
            </a14:hiddenLine>
          </a:ext>
        </a:extLst>
      </a:spPr>
      <a:bodyPr vert="horz" lIns="91440" tIns="45720" rIns="91440" bIns="45720" rtlCol="0" anchor="ctr">
        <a:normAutofit/>
      </a:bodyPr>
      <a:lstStyle>
        <a:defPPr algn="l">
          <a:defRPr sz="2200" dirty="0" err="1" smtClean="0"/>
        </a:defPPr>
      </a:lstStyle>
    </a:txDef>
  </a:objectDefaults>
  <a:extraClrSchemeLst/>
  <a:extLst>
    <a:ext uri="{05A4C25C-085E-4340-85A3-A5531E510DB2}">
      <thm15:themeFamily xmlns:thm15="http://schemas.microsoft.com/office/thememl/2012/main" name="PPT_template-plavi" id="{882788B2-B604-D74A-846B-D0EDBF213B84}" vid="{0FA78F2B-FC6C-644A-826D-9203DC84FC93}"/>
    </a:ext>
  </a:extLst>
</a:theme>
</file>

<file path=ppt/theme/theme3.xml><?xml version="1.0" encoding="utf-8"?>
<a:theme xmlns:a="http://schemas.openxmlformats.org/drawingml/2006/main" name="Croz tema">
  <a:themeElements>
    <a:clrScheme name="croz">
      <a:dk1>
        <a:srgbClr val="060208"/>
      </a:dk1>
      <a:lt1>
        <a:srgbClr val="FEFFFE"/>
      </a:lt1>
      <a:dk2>
        <a:srgbClr val="006460"/>
      </a:dk2>
      <a:lt2>
        <a:srgbClr val="E4C952"/>
      </a:lt2>
      <a:accent1>
        <a:srgbClr val="E3A48A"/>
      </a:accent1>
      <a:accent2>
        <a:srgbClr val="7D8996"/>
      </a:accent2>
      <a:accent3>
        <a:srgbClr val="2F4676"/>
      </a:accent3>
      <a:accent4>
        <a:srgbClr val="775F7F"/>
      </a:accent4>
      <a:accent5>
        <a:srgbClr val="6A9B89"/>
      </a:accent5>
      <a:accent6>
        <a:srgbClr val="2B7B98"/>
      </a:accent6>
      <a:hlink>
        <a:srgbClr val="DF835C"/>
      </a:hlink>
      <a:folHlink>
        <a:srgbClr val="BF65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r="http://schemas.openxmlformats.org/officeDocument/2006/relationships" xmlns:p="http://schemas.openxmlformats.org/presentationml/2006/main" xmlns="" xmlns:a14="http://schemas.microsoft.com/office/drawing/2010/main">
              <a:solidFill>
                <a:srgbClr val="FFFFFF"/>
              </a:solidFill>
            </a14:hiddenFill>
          </a:ext>
          <a:ext uri="{91240B29-F687-4f45-9708-019B960494DF}">
            <a14:hiddenLine xmlns:r="http://schemas.openxmlformats.org/officeDocument/2006/relationships" xmlns:p="http://schemas.openxmlformats.org/presentationml/2006/main" xmlns="" xmlns:a14="http://schemas.microsoft.com/office/drawing/2010/main" w="9525">
              <a:solidFill>
                <a:srgbClr val="000000"/>
              </a:solidFill>
              <a:miter lim="800000"/>
              <a:headEnd/>
              <a:tailEnd/>
            </a14:hiddenLine>
          </a:ext>
        </a:extLst>
      </a:spPr>
      <a:bodyPr vert="horz" lIns="91440" tIns="45720" rIns="91440" bIns="45720" rtlCol="0" anchor="ctr">
        <a:normAutofit/>
      </a:bodyPr>
      <a:lstStyle>
        <a:defPPr algn="l">
          <a:defRPr sz="2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F9DE597A2BBF419B440C402110641D" ma:contentTypeVersion="14" ma:contentTypeDescription="Create a new document." ma:contentTypeScope="" ma:versionID="42ec9b8e0eafe8f07fbe1313c5cbd24d">
  <xsd:schema xmlns:xsd="http://www.w3.org/2001/XMLSchema" xmlns:xs="http://www.w3.org/2001/XMLSchema" xmlns:p="http://schemas.microsoft.com/office/2006/metadata/properties" xmlns:ns2="4b4f6b88-cb47-4564-b69c-8909686a6a9b" xmlns:ns3="7dfda65c-2d4c-4c02-aefb-e182f152e98b" targetNamespace="http://schemas.microsoft.com/office/2006/metadata/properties" ma:root="true" ma:fieldsID="86ad4de71b6ed647d81f35a7946cd4e8" ns2:_="" ns3:_="">
    <xsd:import namespace="4b4f6b88-cb47-4564-b69c-8909686a6a9b"/>
    <xsd:import namespace="7dfda65c-2d4c-4c02-aefb-e182f152e9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3:_dlc_DocId" minOccurs="0"/>
                <xsd:element ref="ns3:_dlc_DocIdUrl" minOccurs="0"/>
                <xsd:element ref="ns3:_dlc_DocIdPersistId"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f6b88-cb47-4564-b69c-8909686a6a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da65c-2d4c-4c02-aefb-e182f152e98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_dlc_DocId" ma:index="14" nillable="true" ma:displayName="Document ID Value" ma:description="The value of the document ID assigned to this item." ma:indexed="true"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d180e329-27ab-403c-b711-01f92be9d112}" ma:internalName="TaxCatchAll" ma:showField="CatchAllData" ma:web="7dfda65c-2d4c-4c02-aefb-e182f152e9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C9D2F5C2D7F38543A7DECC0B91FBF8EC" ma:contentTypeVersion="16" ma:contentTypeDescription="Create a new document." ma:contentTypeScope="" ma:versionID="f8e294c510f2bb34281d9ecc0def78e5">
  <xsd:schema xmlns:xsd="http://www.w3.org/2001/XMLSchema" xmlns:xs="http://www.w3.org/2001/XMLSchema" xmlns:p="http://schemas.microsoft.com/office/2006/metadata/properties" xmlns:ns2="f3ae32bb-a161-4da2-a912-3fd4ef5c7b4c" xmlns:ns3="5bf4adf3-0360-4285-b414-8a1933b4cf43" targetNamespace="http://schemas.microsoft.com/office/2006/metadata/properties" ma:root="true" ma:fieldsID="dc4a4d71b6e7dbdd187a9c148d9cd6ca" ns2:_="" ns3:_="">
    <xsd:import namespace="f3ae32bb-a161-4da2-a912-3fd4ef5c7b4c"/>
    <xsd:import namespace="5bf4adf3-0360-4285-b414-8a1933b4cf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e32bb-a161-4da2-a912-3fd4ef5c7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f4adf3-0360-4285-b414-8a1933b4cf4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89058e7-3c1f-447e-868b-29c765caa27c}" ma:internalName="TaxCatchAll" ma:showField="CatchAllData" ma:web="5bf4adf3-0360-4285-b414-8a1933b4c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5bf4adf3-0360-4285-b414-8a1933b4cf43" xsi:nil="true"/>
    <lcf76f155ced4ddcb4097134ff3c332f xmlns="f3ae32bb-a161-4da2-a912-3fd4ef5c7b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1C8D2A-6856-4132-A8A7-E6AD7BA792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f6b88-cb47-4564-b69c-8909686a6a9b"/>
    <ds:schemaRef ds:uri="7dfda65c-2d4c-4c02-aefb-e182f152e9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789CDB-598C-4C1F-814A-4CD18915A61C}"/>
</file>

<file path=customXml/itemProps3.xml><?xml version="1.0" encoding="utf-8"?>
<ds:datastoreItem xmlns:ds="http://schemas.openxmlformats.org/officeDocument/2006/customXml" ds:itemID="{58AE7D77-5C8F-4E9E-AE88-F31DAC2DC122}">
  <ds:schemaRefs>
    <ds:schemaRef ds:uri="http://schemas.microsoft.com/sharepoint/v3/contenttype/forms"/>
  </ds:schemaRefs>
</ds:datastoreItem>
</file>

<file path=customXml/itemProps4.xml><?xml version="1.0" encoding="utf-8"?>
<ds:datastoreItem xmlns:ds="http://schemas.openxmlformats.org/officeDocument/2006/customXml" ds:itemID="{2D2D00BC-3F69-48A1-8A7D-DA068F7EBB32}">
  <ds:schemaRefs>
    <ds:schemaRef ds:uri="http://schemas.microsoft.com/office/2006/metadata/properties"/>
    <ds:schemaRef ds:uri="http://schemas.microsoft.com/office/infopath/2007/PartnerControls"/>
    <ds:schemaRef ds:uri="7dfda65c-2d4c-4c02-aefb-e182f152e98b"/>
    <ds:schemaRef ds:uri="4b4f6b88-cb47-4564-b69c-8909686a6a9b"/>
  </ds:schemaRefs>
</ds:datastoreItem>
</file>

<file path=docProps/app.xml><?xml version="1.0" encoding="utf-8"?>
<Properties xmlns="http://schemas.openxmlformats.org/officeDocument/2006/extended-properties" xmlns:vt="http://schemas.openxmlformats.org/officeDocument/2006/docPropsVTypes">
  <Template>template</Template>
  <TotalTime>629</TotalTime>
  <Words>2568</Words>
  <Application>Microsoft Office PowerPoint</Application>
  <PresentationFormat>Широкоэкранный</PresentationFormat>
  <Paragraphs>273</Paragraphs>
  <Slides>15</Slides>
  <Notes>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15</vt:i4>
      </vt:variant>
    </vt:vector>
  </HeadingPairs>
  <TitlesOfParts>
    <vt:vector size="24" baseType="lpstr">
      <vt:lpstr>Arial</vt:lpstr>
      <vt:lpstr>Calibri</vt:lpstr>
      <vt:lpstr>Calibri Light</vt:lpstr>
      <vt:lpstr>Raleway Light</vt:lpstr>
      <vt:lpstr>Raleway Medium</vt:lpstr>
      <vt:lpstr>Wingdings</vt:lpstr>
      <vt:lpstr>HZZ tema</vt:lpstr>
      <vt:lpstr>1_HZZ tema</vt:lpstr>
      <vt:lpstr>Croz tema</vt:lpstr>
      <vt:lpstr>ВАУЧЕРЫ НА ОБРАЗОВАНИЕ ДЛЯ ВЗРОСЛЫХ</vt:lpstr>
      <vt:lpstr>Содержание</vt:lpstr>
      <vt:lpstr>О Хорватии</vt:lpstr>
      <vt:lpstr>Презентация PowerPoint</vt:lpstr>
      <vt:lpstr>Организации службы занятости Хорватии</vt:lpstr>
      <vt:lpstr> Обучение на протяжении всей жизни в службе занятости Хорватии</vt:lpstr>
      <vt:lpstr>Активные меры политики рынка труда</vt:lpstr>
      <vt:lpstr>Презентация PowerPoint</vt:lpstr>
      <vt:lpstr>СХЕМА ОБРАЗОВАНИЯ ВЗРОСЛЫХ НА ОСНОВЕ ВАУЧЕРОВ</vt:lpstr>
      <vt:lpstr>МОДЕЛЬ И КРИТЕРИИ</vt:lpstr>
      <vt:lpstr>ФИНАНСИРОВАНИЕ ВАУЧЕРА</vt:lpstr>
      <vt:lpstr>Текущая статистика(1 апреля 2022 - Февраль 2023)</vt:lpstr>
      <vt:lpstr>Программы и пользователи</vt:lpstr>
      <vt:lpstr>Полученные уроки и планы на будущее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VAŽNO!</dc:title>
  <dc:creator>Kristina Mazalin</dc:creator>
  <cp:lastModifiedBy>Dell</cp:lastModifiedBy>
  <cp:revision>60</cp:revision>
  <dcterms:created xsi:type="dcterms:W3CDTF">2023-02-27T12:36:22Z</dcterms:created>
  <dcterms:modified xsi:type="dcterms:W3CDTF">2023-03-10T16:41:32Z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0x010100EFF9DE597A2BBF419B440C402110641D</vt:lpwstr>
  </property>
  <property fmtid="{D5CDD505-2E9C-101B-9397-08002B2CF9AE}" pid="3" name="_dlc_DocIdItemGuid">
    <vt:lpwstr>beaac29c-bfee-435a-9eac-c8b66ba532e3</vt:lpwstr>
  </property>
  <property fmtid="{D5CDD505-2E9C-101B-9397-08002B2CF9AE}" pid="4" name="MediaServiceImageTags">
    <vt:lpwstr/>
  </property>
</Properties>
</file>