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8" r:id="rId5"/>
    <p:sldMasterId id="2147483701" r:id="rId6"/>
    <p:sldMasterId id="2147483708" r:id="rId7"/>
    <p:sldMasterId id="2147483995" r:id="rId8"/>
    <p:sldMasterId id="2147484014" r:id="rId9"/>
    <p:sldMasterId id="2147484035" r:id="rId10"/>
  </p:sldMasterIdLst>
  <p:notesMasterIdLst>
    <p:notesMasterId r:id="rId25"/>
  </p:notesMasterIdLst>
  <p:handoutMasterIdLst>
    <p:handoutMasterId r:id="rId26"/>
  </p:handoutMasterIdLst>
  <p:sldIdLst>
    <p:sldId id="461" r:id="rId11"/>
    <p:sldId id="473" r:id="rId12"/>
    <p:sldId id="462" r:id="rId13"/>
    <p:sldId id="271" r:id="rId14"/>
    <p:sldId id="478" r:id="rId15"/>
    <p:sldId id="501" r:id="rId16"/>
    <p:sldId id="499" r:id="rId17"/>
    <p:sldId id="476" r:id="rId18"/>
    <p:sldId id="460" r:id="rId19"/>
    <p:sldId id="463" r:id="rId20"/>
    <p:sldId id="500" r:id="rId21"/>
    <p:sldId id="484" r:id="rId22"/>
    <p:sldId id="498" r:id="rId23"/>
    <p:sldId id="281" r:id="rId24"/>
  </p:sldIdLst>
  <p:sldSz cx="9144000" cy="5143500" type="screen16x9"/>
  <p:notesSz cx="6797675" cy="9928225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ontreal-DemiBold" panose="020B0604020202020204" charset="0"/>
      <p:regular r:id="rId31"/>
      <p:bold r:id="rId32"/>
      <p:italic r:id="rId33"/>
      <p:boldItalic r:id="rId34"/>
    </p:embeddedFont>
    <p:embeddedFont>
      <p:font typeface="Tw Cen MT" panose="020B0602020104020603" pitchFamily="34" charset="0"/>
      <p:regular r:id="rId35"/>
      <p:bold r:id="rId36"/>
      <p:italic r:id="rId37"/>
      <p:boldItalic r:id="rId38"/>
    </p:embeddedFont>
    <p:embeddedFont>
      <p:font typeface="Tw Cen MT Condensed" panose="020B0606020104020203" pitchFamily="34" charset="0"/>
      <p:regular r:id="rId39"/>
      <p:bold r:id="rId40"/>
    </p:embeddedFont>
    <p:embeddedFont>
      <p:font typeface="Wingdings 3" panose="05040102010807070707" pitchFamily="18" charset="2"/>
      <p:regular r:id="rId41"/>
    </p:embeddedFont>
  </p:embeddedFont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008" userDrawn="1">
          <p15:clr>
            <a:srgbClr val="A4A3A4"/>
          </p15:clr>
        </p15:guide>
        <p15:guide id="4" orient="horz" pos="2210" userDrawn="1">
          <p15:clr>
            <a:srgbClr val="A4A3A4"/>
          </p15:clr>
        </p15:guide>
        <p15:guide id="5" pos="24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a Nikolovska" initials="MN" lastIdx="1" clrIdx="0">
    <p:extLst>
      <p:ext uri="{19B8F6BF-5375-455C-9EA6-DF929625EA0E}">
        <p15:presenceInfo xmlns:p15="http://schemas.microsoft.com/office/powerpoint/2012/main" userId="S-1-5-21-1719972083-1073659269-3228366198-2734" providerId="AD"/>
      </p:ext>
    </p:extLst>
  </p:cmAuthor>
  <p:cmAuthor id="2" name="Siria Taurelli" initials="ST" lastIdx="20" clrIdx="1">
    <p:extLst>
      <p:ext uri="{19B8F6BF-5375-455C-9EA6-DF929625EA0E}">
        <p15:presenceInfo xmlns:p15="http://schemas.microsoft.com/office/powerpoint/2012/main" userId="S::Siria.Taurelli@etf.europa.eu::12ad93b3-d951-4214-a0de-ea591f3926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6"/>
    <a:srgbClr val="E0F2F7"/>
    <a:srgbClr val="BEF1FF"/>
    <a:srgbClr val="F3F9FF"/>
    <a:srgbClr val="8EC63F"/>
    <a:srgbClr val="F39900"/>
    <a:srgbClr val="F26530"/>
    <a:srgbClr val="DC006B"/>
    <a:srgbClr val="750D68"/>
    <a:srgbClr val="7C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B804CB-0AAE-43FC-8CBA-DD9DF388C692}" v="313" dt="2022-12-14T10:36:18.9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4"/>
      </p:cViewPr>
      <p:guideLst>
        <p:guide orient="horz" pos="1620"/>
        <p:guide pos="2880"/>
        <p:guide orient="horz" pos="1008"/>
        <p:guide orient="horz" pos="2210"/>
        <p:guide pos="242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9" Type="http://schemas.openxmlformats.org/officeDocument/2006/relationships/font" Target="fonts/font13.fntdata"/><Relationship Id="rId21" Type="http://schemas.openxmlformats.org/officeDocument/2006/relationships/slide" Target="slides/slide11.xml"/><Relationship Id="rId34" Type="http://schemas.openxmlformats.org/officeDocument/2006/relationships/font" Target="fonts/font8.fntdata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9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0.xml"/><Relationship Id="rId41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gareta Nikolovska (ETF)" userId="609e8dce-9290-4b2f-8cf7-056315c0f85c" providerId="ADAL" clId="{2EB804CB-0AAE-43FC-8CBA-DD9DF388C692}"/>
    <pc:docChg chg="custSel addSld delSld modSld">
      <pc:chgData name="Margareta Nikolovska (ETF)" userId="609e8dce-9290-4b2f-8cf7-056315c0f85c" providerId="ADAL" clId="{2EB804CB-0AAE-43FC-8CBA-DD9DF388C692}" dt="2022-12-14T10:36:41.131" v="322" actId="1076"/>
      <pc:docMkLst>
        <pc:docMk/>
      </pc:docMkLst>
      <pc:sldChg chg="modSp mod">
        <pc:chgData name="Margareta Nikolovska (ETF)" userId="609e8dce-9290-4b2f-8cf7-056315c0f85c" providerId="ADAL" clId="{2EB804CB-0AAE-43FC-8CBA-DD9DF388C692}" dt="2022-12-14T10:28:40.664" v="312" actId="20577"/>
        <pc:sldMkLst>
          <pc:docMk/>
          <pc:sldMk cId="4006541661" sldId="473"/>
        </pc:sldMkLst>
        <pc:spChg chg="mod">
          <ac:chgData name="Margareta Nikolovska (ETF)" userId="609e8dce-9290-4b2f-8cf7-056315c0f85c" providerId="ADAL" clId="{2EB804CB-0AAE-43FC-8CBA-DD9DF388C692}" dt="2022-12-14T10:26:36.779" v="2" actId="1076"/>
          <ac:spMkLst>
            <pc:docMk/>
            <pc:sldMk cId="4006541661" sldId="473"/>
            <ac:spMk id="8" creationId="{85886635-B30C-533B-722D-CCA100CEB771}"/>
          </ac:spMkLst>
        </pc:spChg>
        <pc:graphicFrameChg chg="mod">
          <ac:chgData name="Margareta Nikolovska (ETF)" userId="609e8dce-9290-4b2f-8cf7-056315c0f85c" providerId="ADAL" clId="{2EB804CB-0AAE-43FC-8CBA-DD9DF388C692}" dt="2022-12-14T10:28:40.664" v="312" actId="20577"/>
          <ac:graphicFrameMkLst>
            <pc:docMk/>
            <pc:sldMk cId="4006541661" sldId="473"/>
            <ac:graphicFrameMk id="14" creationId="{A62F3D7E-F1A3-5AB1-7A52-35FAC04ACE89}"/>
          </ac:graphicFrameMkLst>
        </pc:graphicFrameChg>
      </pc:sldChg>
      <pc:sldChg chg="addSp delSp modSp mod">
        <pc:chgData name="Margareta Nikolovska (ETF)" userId="609e8dce-9290-4b2f-8cf7-056315c0f85c" providerId="ADAL" clId="{2EB804CB-0AAE-43FC-8CBA-DD9DF388C692}" dt="2022-12-14T10:36:41.131" v="322" actId="1076"/>
        <pc:sldMkLst>
          <pc:docMk/>
          <pc:sldMk cId="1179118276" sldId="499"/>
        </pc:sldMkLst>
        <pc:spChg chg="add del">
          <ac:chgData name="Margareta Nikolovska (ETF)" userId="609e8dce-9290-4b2f-8cf7-056315c0f85c" providerId="ADAL" clId="{2EB804CB-0AAE-43FC-8CBA-DD9DF388C692}" dt="2022-12-14T10:30:47.008" v="315" actId="478"/>
          <ac:spMkLst>
            <pc:docMk/>
            <pc:sldMk cId="1179118276" sldId="499"/>
            <ac:spMk id="2" creationId="{AFBDEC89-06E2-EA92-79BB-3B0281C7AF5D}"/>
          </ac:spMkLst>
        </pc:spChg>
        <pc:spChg chg="add mod">
          <ac:chgData name="Margareta Nikolovska (ETF)" userId="609e8dce-9290-4b2f-8cf7-056315c0f85c" providerId="ADAL" clId="{2EB804CB-0AAE-43FC-8CBA-DD9DF388C692}" dt="2022-12-14T10:34:44.102" v="320" actId="14100"/>
          <ac:spMkLst>
            <pc:docMk/>
            <pc:sldMk cId="1179118276" sldId="499"/>
            <ac:spMk id="4" creationId="{1CE5F9BF-AC90-7198-84A5-914EA35E35E5}"/>
          </ac:spMkLst>
        </pc:spChg>
        <pc:spChg chg="add mod">
          <ac:chgData name="Margareta Nikolovska (ETF)" userId="609e8dce-9290-4b2f-8cf7-056315c0f85c" providerId="ADAL" clId="{2EB804CB-0AAE-43FC-8CBA-DD9DF388C692}" dt="2022-12-14T10:36:41.131" v="322" actId="1076"/>
          <ac:spMkLst>
            <pc:docMk/>
            <pc:sldMk cId="1179118276" sldId="499"/>
            <ac:spMk id="6" creationId="{DA902612-F9C5-0923-4B97-A1F38EF30D68}"/>
          </ac:spMkLst>
        </pc:spChg>
        <pc:picChg chg="mod">
          <ac:chgData name="Margareta Nikolovska (ETF)" userId="609e8dce-9290-4b2f-8cf7-056315c0f85c" providerId="ADAL" clId="{2EB804CB-0AAE-43FC-8CBA-DD9DF388C692}" dt="2022-12-14T10:34:25.794" v="317" actId="1076"/>
          <ac:picMkLst>
            <pc:docMk/>
            <pc:sldMk cId="1179118276" sldId="499"/>
            <ac:picMk id="1026" creationId="{ACC3D024-5921-62CE-55F5-06E726324419}"/>
          </ac:picMkLst>
        </pc:picChg>
      </pc:sldChg>
      <pc:sldChg chg="new del">
        <pc:chgData name="Margareta Nikolovska (ETF)" userId="609e8dce-9290-4b2f-8cf7-056315c0f85c" providerId="ADAL" clId="{2EB804CB-0AAE-43FC-8CBA-DD9DF388C692}" dt="2022-12-14T10:23:31.120" v="1" actId="2696"/>
        <pc:sldMkLst>
          <pc:docMk/>
          <pc:sldMk cId="3325485652" sldId="502"/>
        </pc:sldMkLst>
      </pc:sldChg>
    </pc:docChg>
  </pc:docChgLst>
  <pc:docChgLst>
    <pc:chgData name="Margareta Nikolovska (ETF)" userId="609e8dce-9290-4b2f-8cf7-056315c0f85c" providerId="ADAL" clId="{F7496E48-0D80-4FC0-83F7-4BFCCB3F59A1}"/>
    <pc:docChg chg="undo custSel addSld delSld modSld sldOrd">
      <pc:chgData name="Margareta Nikolovska (ETF)" userId="609e8dce-9290-4b2f-8cf7-056315c0f85c" providerId="ADAL" clId="{F7496E48-0D80-4FC0-83F7-4BFCCB3F59A1}" dt="2022-12-12T13:55:21.689" v="1728" actId="1076"/>
      <pc:docMkLst>
        <pc:docMk/>
      </pc:docMkLst>
      <pc:sldChg chg="addSp delSp modSp mod ord">
        <pc:chgData name="Margareta Nikolovska (ETF)" userId="609e8dce-9290-4b2f-8cf7-056315c0f85c" providerId="ADAL" clId="{F7496E48-0D80-4FC0-83F7-4BFCCB3F59A1}" dt="2022-12-12T12:19:56.549" v="1558" actId="14100"/>
        <pc:sldMkLst>
          <pc:docMk/>
          <pc:sldMk cId="1511047625" sldId="271"/>
        </pc:sldMkLst>
        <pc:spChg chg="mod">
          <ac:chgData name="Margareta Nikolovska (ETF)" userId="609e8dce-9290-4b2f-8cf7-056315c0f85c" providerId="ADAL" clId="{F7496E48-0D80-4FC0-83F7-4BFCCB3F59A1}" dt="2022-12-12T12:13:39.964" v="1537" actId="1076"/>
          <ac:spMkLst>
            <pc:docMk/>
            <pc:sldMk cId="1511047625" sldId="271"/>
            <ac:spMk id="2" creationId="{74596270-D901-AEB2-A4C0-D036E6263F20}"/>
          </ac:spMkLst>
        </pc:spChg>
        <pc:picChg chg="add mod">
          <ac:chgData name="Margareta Nikolovska (ETF)" userId="609e8dce-9290-4b2f-8cf7-056315c0f85c" providerId="ADAL" clId="{F7496E48-0D80-4FC0-83F7-4BFCCB3F59A1}" dt="2022-12-12T12:19:56.549" v="1558" actId="14100"/>
          <ac:picMkLst>
            <pc:docMk/>
            <pc:sldMk cId="1511047625" sldId="271"/>
            <ac:picMk id="5" creationId="{1303F8E7-FF9F-3879-37DD-ABE7D909059B}"/>
          </ac:picMkLst>
        </pc:picChg>
        <pc:picChg chg="add mod">
          <ac:chgData name="Margareta Nikolovska (ETF)" userId="609e8dce-9290-4b2f-8cf7-056315c0f85c" providerId="ADAL" clId="{F7496E48-0D80-4FC0-83F7-4BFCCB3F59A1}" dt="2022-12-12T12:19:33.049" v="1555" actId="14100"/>
          <ac:picMkLst>
            <pc:docMk/>
            <pc:sldMk cId="1511047625" sldId="271"/>
            <ac:picMk id="7" creationId="{5F70575E-3671-AD20-1CD9-738344B9A53E}"/>
          </ac:picMkLst>
        </pc:picChg>
        <pc:picChg chg="del mod">
          <ac:chgData name="Margareta Nikolovska (ETF)" userId="609e8dce-9290-4b2f-8cf7-056315c0f85c" providerId="ADAL" clId="{F7496E48-0D80-4FC0-83F7-4BFCCB3F59A1}" dt="2022-12-12T12:13:10.336" v="1534" actId="478"/>
          <ac:picMkLst>
            <pc:docMk/>
            <pc:sldMk cId="1511047625" sldId="271"/>
            <ac:picMk id="9" creationId="{869F7BC1-082C-4877-B0A2-91C0679C92C5}"/>
          </ac:picMkLst>
        </pc:picChg>
        <pc:picChg chg="mod">
          <ac:chgData name="Margareta Nikolovska (ETF)" userId="609e8dce-9290-4b2f-8cf7-056315c0f85c" providerId="ADAL" clId="{F7496E48-0D80-4FC0-83F7-4BFCCB3F59A1}" dt="2022-12-12T12:12:24.883" v="1528" actId="1076"/>
          <ac:picMkLst>
            <pc:docMk/>
            <pc:sldMk cId="1511047625" sldId="271"/>
            <ac:picMk id="11" creationId="{A317F0ED-6ED3-4250-AE29-BA2FE806DEEA}"/>
          </ac:picMkLst>
        </pc:picChg>
      </pc:sldChg>
      <pc:sldChg chg="addSp delSp modSp mod">
        <pc:chgData name="Margareta Nikolovska (ETF)" userId="609e8dce-9290-4b2f-8cf7-056315c0f85c" providerId="ADAL" clId="{F7496E48-0D80-4FC0-83F7-4BFCCB3F59A1}" dt="2022-12-12T12:36:08.063" v="1638" actId="14100"/>
        <pc:sldMkLst>
          <pc:docMk/>
          <pc:sldMk cId="3355732535" sldId="460"/>
        </pc:sldMkLst>
        <pc:spChg chg="add del mod">
          <ac:chgData name="Margareta Nikolovska (ETF)" userId="609e8dce-9290-4b2f-8cf7-056315c0f85c" providerId="ADAL" clId="{F7496E48-0D80-4FC0-83F7-4BFCCB3F59A1}" dt="2022-12-12T12:33:50.059" v="1625" actId="478"/>
          <ac:spMkLst>
            <pc:docMk/>
            <pc:sldMk cId="3355732535" sldId="460"/>
            <ac:spMk id="5" creationId="{6A81EE9F-D72F-8DE4-EB2A-6AEDF24B2816}"/>
          </ac:spMkLst>
        </pc:spChg>
        <pc:spChg chg="add mod">
          <ac:chgData name="Margareta Nikolovska (ETF)" userId="609e8dce-9290-4b2f-8cf7-056315c0f85c" providerId="ADAL" clId="{F7496E48-0D80-4FC0-83F7-4BFCCB3F59A1}" dt="2022-12-12T12:36:08.063" v="1638" actId="14100"/>
          <ac:spMkLst>
            <pc:docMk/>
            <pc:sldMk cId="3355732535" sldId="460"/>
            <ac:spMk id="8" creationId="{048A3EDB-A2C6-2546-1262-D9E14B3EBB20}"/>
          </ac:spMkLst>
        </pc:spChg>
        <pc:spChg chg="add mod">
          <ac:chgData name="Margareta Nikolovska (ETF)" userId="609e8dce-9290-4b2f-8cf7-056315c0f85c" providerId="ADAL" clId="{F7496E48-0D80-4FC0-83F7-4BFCCB3F59A1}" dt="2022-12-12T12:35:58.026" v="1637" actId="14100"/>
          <ac:spMkLst>
            <pc:docMk/>
            <pc:sldMk cId="3355732535" sldId="460"/>
            <ac:spMk id="10" creationId="{918AA9AA-C9E6-76FD-AFF1-AC90D079E6BD}"/>
          </ac:spMkLst>
        </pc:spChg>
      </pc:sldChg>
      <pc:sldChg chg="modSp mod">
        <pc:chgData name="Margareta Nikolovska (ETF)" userId="609e8dce-9290-4b2f-8cf7-056315c0f85c" providerId="ADAL" clId="{F7496E48-0D80-4FC0-83F7-4BFCCB3F59A1}" dt="2022-12-12T10:02:40.943" v="88" actId="313"/>
        <pc:sldMkLst>
          <pc:docMk/>
          <pc:sldMk cId="4104708579" sldId="461"/>
        </pc:sldMkLst>
        <pc:spChg chg="mod">
          <ac:chgData name="Margareta Nikolovska (ETF)" userId="609e8dce-9290-4b2f-8cf7-056315c0f85c" providerId="ADAL" clId="{F7496E48-0D80-4FC0-83F7-4BFCCB3F59A1}" dt="2022-12-12T10:02:40.943" v="88" actId="313"/>
          <ac:spMkLst>
            <pc:docMk/>
            <pc:sldMk cId="4104708579" sldId="461"/>
            <ac:spMk id="7" creationId="{61A19410-416E-4979-8657-43524DD16B36}"/>
          </ac:spMkLst>
        </pc:spChg>
      </pc:sldChg>
      <pc:sldChg chg="addSp delSp modSp add del mod setBg delDesignElem">
        <pc:chgData name="Margareta Nikolovska (ETF)" userId="609e8dce-9290-4b2f-8cf7-056315c0f85c" providerId="ADAL" clId="{F7496E48-0D80-4FC0-83F7-4BFCCB3F59A1}" dt="2022-12-12T11:54:58.299" v="1302" actId="20577"/>
        <pc:sldMkLst>
          <pc:docMk/>
          <pc:sldMk cId="90490356" sldId="462"/>
        </pc:sldMkLst>
        <pc:spChg chg="mod">
          <ac:chgData name="Margareta Nikolovska (ETF)" userId="609e8dce-9290-4b2f-8cf7-056315c0f85c" providerId="ADAL" clId="{F7496E48-0D80-4FC0-83F7-4BFCCB3F59A1}" dt="2022-12-12T11:20:33.738" v="1088" actId="20577"/>
          <ac:spMkLst>
            <pc:docMk/>
            <pc:sldMk cId="90490356" sldId="462"/>
            <ac:spMk id="2" creationId="{1EA954AD-044A-E3BC-F6BC-F1D66AD0A127}"/>
          </ac:spMkLst>
        </pc:spChg>
        <pc:spChg chg="mod">
          <ac:chgData name="Margareta Nikolovska (ETF)" userId="609e8dce-9290-4b2f-8cf7-056315c0f85c" providerId="ADAL" clId="{F7496E48-0D80-4FC0-83F7-4BFCCB3F59A1}" dt="2022-12-12T10:53:16.727" v="510" actId="1076"/>
          <ac:spMkLst>
            <pc:docMk/>
            <pc:sldMk cId="90490356" sldId="462"/>
            <ac:spMk id="5" creationId="{E872D013-5399-4EB7-912E-FCF858116CD9}"/>
          </ac:spMkLst>
        </pc:spChg>
        <pc:spChg chg="add del">
          <ac:chgData name="Margareta Nikolovska (ETF)" userId="609e8dce-9290-4b2f-8cf7-056315c0f85c" providerId="ADAL" clId="{F7496E48-0D80-4FC0-83F7-4BFCCB3F59A1}" dt="2022-12-12T10:55:16.603" v="547" actId="26606"/>
          <ac:spMkLst>
            <pc:docMk/>
            <pc:sldMk cId="90490356" sldId="462"/>
            <ac:spMk id="8" creationId="{E32FEA05-41FF-4898-A859-092B52F2C1B1}"/>
          </ac:spMkLst>
        </pc:spChg>
        <pc:spChg chg="del mod">
          <ac:chgData name="Margareta Nikolovska (ETF)" userId="609e8dce-9290-4b2f-8cf7-056315c0f85c" providerId="ADAL" clId="{F7496E48-0D80-4FC0-83F7-4BFCCB3F59A1}" dt="2022-12-12T11:02:11.601" v="588" actId="478"/>
          <ac:spMkLst>
            <pc:docMk/>
            <pc:sldMk cId="90490356" sldId="462"/>
            <ac:spMk id="12" creationId="{B9208E44-FB2B-4193-B7A9-5F1419C7AF6D}"/>
          </ac:spMkLst>
        </pc:spChg>
        <pc:spChg chg="add del">
          <ac:chgData name="Margareta Nikolovska (ETF)" userId="609e8dce-9290-4b2f-8cf7-056315c0f85c" providerId="ADAL" clId="{F7496E48-0D80-4FC0-83F7-4BFCCB3F59A1}" dt="2022-12-12T10:51:33.558" v="470"/>
          <ac:spMkLst>
            <pc:docMk/>
            <pc:sldMk cId="90490356" sldId="462"/>
            <ac:spMk id="29" creationId="{4FAE1107-CEC3-4041-8BAA-CDB6F6759B35}"/>
          </ac:spMkLst>
        </pc:spChg>
        <pc:graphicFrameChg chg="add del">
          <ac:chgData name="Margareta Nikolovska (ETF)" userId="609e8dce-9290-4b2f-8cf7-056315c0f85c" providerId="ADAL" clId="{F7496E48-0D80-4FC0-83F7-4BFCCB3F59A1}" dt="2022-12-12T10:55:04.884" v="542" actId="26606"/>
          <ac:graphicFrameMkLst>
            <pc:docMk/>
            <pc:sldMk cId="90490356" sldId="462"/>
            <ac:graphicFrameMk id="33" creationId="{A331EABE-E250-0AE4-BD8D-C0FA368C7C45}"/>
          </ac:graphicFrameMkLst>
        </pc:graphicFrameChg>
        <pc:graphicFrameChg chg="add del">
          <ac:chgData name="Margareta Nikolovska (ETF)" userId="609e8dce-9290-4b2f-8cf7-056315c0f85c" providerId="ADAL" clId="{F7496E48-0D80-4FC0-83F7-4BFCCB3F59A1}" dt="2022-12-12T10:55:11.066" v="544" actId="26606"/>
          <ac:graphicFrameMkLst>
            <pc:docMk/>
            <pc:sldMk cId="90490356" sldId="462"/>
            <ac:graphicFrameMk id="35" creationId="{9305DD7F-DCD2-216D-14D9-A57F2EC2B9CF}"/>
          </ac:graphicFrameMkLst>
        </pc:graphicFrameChg>
        <pc:graphicFrameChg chg="add del">
          <ac:chgData name="Margareta Nikolovska (ETF)" userId="609e8dce-9290-4b2f-8cf7-056315c0f85c" providerId="ADAL" clId="{F7496E48-0D80-4FC0-83F7-4BFCCB3F59A1}" dt="2022-12-12T10:55:16.571" v="546" actId="26606"/>
          <ac:graphicFrameMkLst>
            <pc:docMk/>
            <pc:sldMk cId="90490356" sldId="462"/>
            <ac:graphicFrameMk id="37" creationId="{9CB6FFC7-A1C0-8AD9-E4CF-651011D74E21}"/>
          </ac:graphicFrameMkLst>
        </pc:graphicFrameChg>
        <pc:graphicFrameChg chg="add mod modGraphic">
          <ac:chgData name="Margareta Nikolovska (ETF)" userId="609e8dce-9290-4b2f-8cf7-056315c0f85c" providerId="ADAL" clId="{F7496E48-0D80-4FC0-83F7-4BFCCB3F59A1}" dt="2022-12-12T11:54:58.299" v="1302" actId="20577"/>
          <ac:graphicFrameMkLst>
            <pc:docMk/>
            <pc:sldMk cId="90490356" sldId="462"/>
            <ac:graphicFrameMk id="39" creationId="{A331EABE-E250-0AE4-BD8D-C0FA368C7C45}"/>
          </ac:graphicFrameMkLst>
        </pc:graphicFrameChg>
        <pc:cxnChg chg="add del">
          <ac:chgData name="Margareta Nikolovska (ETF)" userId="609e8dce-9290-4b2f-8cf7-056315c0f85c" providerId="ADAL" clId="{F7496E48-0D80-4FC0-83F7-4BFCCB3F59A1}" dt="2022-12-12T10:51:33.558" v="470"/>
          <ac:cxnSpMkLst>
            <pc:docMk/>
            <pc:sldMk cId="90490356" sldId="462"/>
            <ac:cxnSpMk id="31" creationId="{1AEA88FB-F5DD-45CE-AAE1-7B33D0ABDD25}"/>
          </ac:cxnSpMkLst>
        </pc:cxnChg>
      </pc:sldChg>
      <pc:sldChg chg="ord">
        <pc:chgData name="Margareta Nikolovska (ETF)" userId="609e8dce-9290-4b2f-8cf7-056315c0f85c" providerId="ADAL" clId="{F7496E48-0D80-4FC0-83F7-4BFCCB3F59A1}" dt="2022-12-08T11:59:28.463" v="17"/>
        <pc:sldMkLst>
          <pc:docMk/>
          <pc:sldMk cId="1360907886" sldId="463"/>
        </pc:sldMkLst>
      </pc:sldChg>
      <pc:sldChg chg="del">
        <pc:chgData name="Margareta Nikolovska (ETF)" userId="609e8dce-9290-4b2f-8cf7-056315c0f85c" providerId="ADAL" clId="{F7496E48-0D80-4FC0-83F7-4BFCCB3F59A1}" dt="2022-12-12T11:05:59.635" v="741" actId="47"/>
        <pc:sldMkLst>
          <pc:docMk/>
          <pc:sldMk cId="1809882202" sldId="469"/>
        </pc:sldMkLst>
      </pc:sldChg>
      <pc:sldChg chg="modSp mod">
        <pc:chgData name="Margareta Nikolovska (ETF)" userId="609e8dce-9290-4b2f-8cf7-056315c0f85c" providerId="ADAL" clId="{F7496E48-0D80-4FC0-83F7-4BFCCB3F59A1}" dt="2022-12-12T10:50:03.958" v="467" actId="26606"/>
        <pc:sldMkLst>
          <pc:docMk/>
          <pc:sldMk cId="4006541661" sldId="473"/>
        </pc:sldMkLst>
        <pc:spChg chg="mod">
          <ac:chgData name="Margareta Nikolovska (ETF)" userId="609e8dce-9290-4b2f-8cf7-056315c0f85c" providerId="ADAL" clId="{F7496E48-0D80-4FC0-83F7-4BFCCB3F59A1}" dt="2022-12-12T10:02:47.169" v="90" actId="20577"/>
          <ac:spMkLst>
            <pc:docMk/>
            <pc:sldMk cId="4006541661" sldId="473"/>
            <ac:spMk id="8" creationId="{85886635-B30C-533B-722D-CCA100CEB771}"/>
          </ac:spMkLst>
        </pc:spChg>
        <pc:graphicFrameChg chg="mod modGraphic">
          <ac:chgData name="Margareta Nikolovska (ETF)" userId="609e8dce-9290-4b2f-8cf7-056315c0f85c" providerId="ADAL" clId="{F7496E48-0D80-4FC0-83F7-4BFCCB3F59A1}" dt="2022-12-12T10:50:03.958" v="467" actId="26606"/>
          <ac:graphicFrameMkLst>
            <pc:docMk/>
            <pc:sldMk cId="4006541661" sldId="473"/>
            <ac:graphicFrameMk id="14" creationId="{A62F3D7E-F1A3-5AB1-7A52-35FAC04ACE89}"/>
          </ac:graphicFrameMkLst>
        </pc:graphicFrameChg>
      </pc:sldChg>
      <pc:sldChg chg="ord">
        <pc:chgData name="Margareta Nikolovska (ETF)" userId="609e8dce-9290-4b2f-8cf7-056315c0f85c" providerId="ADAL" clId="{F7496E48-0D80-4FC0-83F7-4BFCCB3F59A1}" dt="2022-12-12T11:11:46.437" v="744"/>
        <pc:sldMkLst>
          <pc:docMk/>
          <pc:sldMk cId="1615599626" sldId="476"/>
        </pc:sldMkLst>
      </pc:sldChg>
      <pc:sldChg chg="addSp delSp del ord">
        <pc:chgData name="Margareta Nikolovska (ETF)" userId="609e8dce-9290-4b2f-8cf7-056315c0f85c" providerId="ADAL" clId="{F7496E48-0D80-4FC0-83F7-4BFCCB3F59A1}" dt="2022-12-12T11:10:05.675" v="742" actId="47"/>
        <pc:sldMkLst>
          <pc:docMk/>
          <pc:sldMk cId="487654099" sldId="477"/>
        </pc:sldMkLst>
        <pc:picChg chg="add del">
          <ac:chgData name="Margareta Nikolovska (ETF)" userId="609e8dce-9290-4b2f-8cf7-056315c0f85c" providerId="ADAL" clId="{F7496E48-0D80-4FC0-83F7-4BFCCB3F59A1}" dt="2022-12-12T10:28:43.508" v="459" actId="478"/>
          <ac:picMkLst>
            <pc:docMk/>
            <pc:sldMk cId="487654099" sldId="477"/>
            <ac:picMk id="2050" creationId="{769F8C99-2E6E-4190-BFA6-A65B4E7AAC07}"/>
          </ac:picMkLst>
        </pc:picChg>
      </pc:sldChg>
      <pc:sldChg chg="addSp delSp modSp mod ord setBg">
        <pc:chgData name="Margareta Nikolovska (ETF)" userId="609e8dce-9290-4b2f-8cf7-056315c0f85c" providerId="ADAL" clId="{F7496E48-0D80-4FC0-83F7-4BFCCB3F59A1}" dt="2022-12-12T12:44:16.998" v="1705" actId="1076"/>
        <pc:sldMkLst>
          <pc:docMk/>
          <pc:sldMk cId="599354571" sldId="478"/>
        </pc:sldMkLst>
        <pc:spChg chg="mod">
          <ac:chgData name="Margareta Nikolovska (ETF)" userId="609e8dce-9290-4b2f-8cf7-056315c0f85c" providerId="ADAL" clId="{F7496E48-0D80-4FC0-83F7-4BFCCB3F59A1}" dt="2022-12-12T12:30:00.071" v="1603" actId="14100"/>
          <ac:spMkLst>
            <pc:docMk/>
            <pc:sldMk cId="599354571" sldId="478"/>
            <ac:spMk id="2" creationId="{6A87C0A7-C790-2CBC-043D-AB64F5041277}"/>
          </ac:spMkLst>
        </pc:spChg>
        <pc:spChg chg="add mod">
          <ac:chgData name="Margareta Nikolovska (ETF)" userId="609e8dce-9290-4b2f-8cf7-056315c0f85c" providerId="ADAL" clId="{F7496E48-0D80-4FC0-83F7-4BFCCB3F59A1}" dt="2022-12-12T12:31:15.398" v="1609" actId="1076"/>
          <ac:spMkLst>
            <pc:docMk/>
            <pc:sldMk cId="599354571" sldId="478"/>
            <ac:spMk id="3" creationId="{A00A415F-C17B-FC56-A31E-7DFB0F2F9458}"/>
          </ac:spMkLst>
        </pc:spChg>
        <pc:spChg chg="add mod">
          <ac:chgData name="Margareta Nikolovska (ETF)" userId="609e8dce-9290-4b2f-8cf7-056315c0f85c" providerId="ADAL" clId="{F7496E48-0D80-4FC0-83F7-4BFCCB3F59A1}" dt="2022-12-12T12:44:16.998" v="1705" actId="1076"/>
          <ac:spMkLst>
            <pc:docMk/>
            <pc:sldMk cId="599354571" sldId="478"/>
            <ac:spMk id="4" creationId="{E80752B6-013D-4F90-9986-13A205398094}"/>
          </ac:spMkLst>
        </pc:spChg>
        <pc:spChg chg="mod ord">
          <ac:chgData name="Margareta Nikolovska (ETF)" userId="609e8dce-9290-4b2f-8cf7-056315c0f85c" providerId="ADAL" clId="{F7496E48-0D80-4FC0-83F7-4BFCCB3F59A1}" dt="2022-12-12T12:27:50.627" v="1574" actId="26606"/>
          <ac:spMkLst>
            <pc:docMk/>
            <pc:sldMk cId="599354571" sldId="478"/>
            <ac:spMk id="8" creationId="{CE725B47-0522-4AFE-9984-F1D8703B3F37}"/>
          </ac:spMkLst>
        </pc:spChg>
        <pc:spChg chg="add del">
          <ac:chgData name="Margareta Nikolovska (ETF)" userId="609e8dce-9290-4b2f-8cf7-056315c0f85c" providerId="ADAL" clId="{F7496E48-0D80-4FC0-83F7-4BFCCB3F59A1}" dt="2022-12-12T12:27:50.627" v="1574" actId="26606"/>
          <ac:spMkLst>
            <pc:docMk/>
            <pc:sldMk cId="599354571" sldId="478"/>
            <ac:spMk id="2058" creationId="{AB832D16-7558-4209-B5E6-60CFB7383EB6}"/>
          </ac:spMkLst>
        </pc:spChg>
        <pc:spChg chg="add del">
          <ac:chgData name="Margareta Nikolovska (ETF)" userId="609e8dce-9290-4b2f-8cf7-056315c0f85c" providerId="ADAL" clId="{F7496E48-0D80-4FC0-83F7-4BFCCB3F59A1}" dt="2022-12-12T12:27:50.627" v="1574" actId="26606"/>
          <ac:spMkLst>
            <pc:docMk/>
            <pc:sldMk cId="599354571" sldId="478"/>
            <ac:spMk id="2060" creationId="{0B201792-59B9-4FE8-9B2A-7F7A5AED030D}"/>
          </ac:spMkLst>
        </pc:spChg>
        <pc:spChg chg="add del">
          <ac:chgData name="Margareta Nikolovska (ETF)" userId="609e8dce-9290-4b2f-8cf7-056315c0f85c" providerId="ADAL" clId="{F7496E48-0D80-4FC0-83F7-4BFCCB3F59A1}" dt="2022-12-12T12:27:50.627" v="1574" actId="26606"/>
          <ac:spMkLst>
            <pc:docMk/>
            <pc:sldMk cId="599354571" sldId="478"/>
            <ac:spMk id="2064" creationId="{FA4CECB3-C22E-4C8B-BAF3-FF4CF5B40DBA}"/>
          </ac:spMkLst>
        </pc:spChg>
        <pc:spChg chg="add del">
          <ac:chgData name="Margareta Nikolovska (ETF)" userId="609e8dce-9290-4b2f-8cf7-056315c0f85c" providerId="ADAL" clId="{F7496E48-0D80-4FC0-83F7-4BFCCB3F59A1}" dt="2022-12-12T12:27:50.627" v="1574" actId="26606"/>
          <ac:spMkLst>
            <pc:docMk/>
            <pc:sldMk cId="599354571" sldId="478"/>
            <ac:spMk id="2066" creationId="{B267D0C5-73F7-42FF-B095-8F1E57AD9568}"/>
          </ac:spMkLst>
        </pc:spChg>
        <pc:spChg chg="add del">
          <ac:chgData name="Margareta Nikolovska (ETF)" userId="609e8dce-9290-4b2f-8cf7-056315c0f85c" providerId="ADAL" clId="{F7496E48-0D80-4FC0-83F7-4BFCCB3F59A1}" dt="2022-12-12T12:27:50.581" v="1573" actId="26606"/>
          <ac:spMkLst>
            <pc:docMk/>
            <pc:sldMk cId="599354571" sldId="478"/>
            <ac:spMk id="2077" creationId="{C23416DF-B283-4D9F-A625-146552CA9EDB}"/>
          </ac:spMkLst>
        </pc:spChg>
        <pc:spChg chg="add del">
          <ac:chgData name="Margareta Nikolovska (ETF)" userId="609e8dce-9290-4b2f-8cf7-056315c0f85c" providerId="ADAL" clId="{F7496E48-0D80-4FC0-83F7-4BFCCB3F59A1}" dt="2022-12-12T12:27:50.581" v="1573" actId="26606"/>
          <ac:spMkLst>
            <pc:docMk/>
            <pc:sldMk cId="599354571" sldId="478"/>
            <ac:spMk id="2079" creationId="{73834904-4D9B-41F7-8DA6-0709FD9F7E9D}"/>
          </ac:spMkLst>
        </pc:spChg>
        <pc:spChg chg="add del">
          <ac:chgData name="Margareta Nikolovska (ETF)" userId="609e8dce-9290-4b2f-8cf7-056315c0f85c" providerId="ADAL" clId="{F7496E48-0D80-4FC0-83F7-4BFCCB3F59A1}" dt="2022-12-12T12:27:50.581" v="1573" actId="26606"/>
          <ac:spMkLst>
            <pc:docMk/>
            <pc:sldMk cId="599354571" sldId="478"/>
            <ac:spMk id="2083" creationId="{1D2E3C52-528A-4049-BCAA-5460756BC033}"/>
          </ac:spMkLst>
        </pc:spChg>
        <pc:spChg chg="add del">
          <ac:chgData name="Margareta Nikolovska (ETF)" userId="609e8dce-9290-4b2f-8cf7-056315c0f85c" providerId="ADAL" clId="{F7496E48-0D80-4FC0-83F7-4BFCCB3F59A1}" dt="2022-12-12T12:27:50.581" v="1573" actId="26606"/>
          <ac:spMkLst>
            <pc:docMk/>
            <pc:sldMk cId="599354571" sldId="478"/>
            <ac:spMk id="2085" creationId="{CD5B542C-8183-4445-AF4D-B23AAE3299EE}"/>
          </ac:spMkLst>
        </pc:spChg>
        <pc:spChg chg="add">
          <ac:chgData name="Margareta Nikolovska (ETF)" userId="609e8dce-9290-4b2f-8cf7-056315c0f85c" providerId="ADAL" clId="{F7496E48-0D80-4FC0-83F7-4BFCCB3F59A1}" dt="2022-12-12T12:27:50.627" v="1574" actId="26606"/>
          <ac:spMkLst>
            <pc:docMk/>
            <pc:sldMk cId="599354571" sldId="478"/>
            <ac:spMk id="2091" creationId="{6AB9711F-9D4F-49B4-892B-FEF66AA2FA95}"/>
          </ac:spMkLst>
        </pc:spChg>
        <pc:spChg chg="add">
          <ac:chgData name="Margareta Nikolovska (ETF)" userId="609e8dce-9290-4b2f-8cf7-056315c0f85c" providerId="ADAL" clId="{F7496E48-0D80-4FC0-83F7-4BFCCB3F59A1}" dt="2022-12-12T12:27:50.627" v="1574" actId="26606"/>
          <ac:spMkLst>
            <pc:docMk/>
            <pc:sldMk cId="599354571" sldId="478"/>
            <ac:spMk id="2092" creationId="{3A32867E-64D3-4B51-85AC-D771EA43C320}"/>
          </ac:spMkLst>
        </pc:spChg>
        <pc:spChg chg="add">
          <ac:chgData name="Margareta Nikolovska (ETF)" userId="609e8dce-9290-4b2f-8cf7-056315c0f85c" providerId="ADAL" clId="{F7496E48-0D80-4FC0-83F7-4BFCCB3F59A1}" dt="2022-12-12T12:27:50.627" v="1574" actId="26606"/>
          <ac:spMkLst>
            <pc:docMk/>
            <pc:sldMk cId="599354571" sldId="478"/>
            <ac:spMk id="2094" creationId="{363104CD-8037-4022-8EEC-A32EDF6154AC}"/>
          </ac:spMkLst>
        </pc:spChg>
        <pc:picChg chg="del mod ord">
          <ac:chgData name="Margareta Nikolovska (ETF)" userId="609e8dce-9290-4b2f-8cf7-056315c0f85c" providerId="ADAL" clId="{F7496E48-0D80-4FC0-83F7-4BFCCB3F59A1}" dt="2022-12-12T12:27:03.535" v="1565" actId="478"/>
          <ac:picMkLst>
            <pc:docMk/>
            <pc:sldMk cId="599354571" sldId="478"/>
            <ac:picMk id="9" creationId="{6F10C521-A5B6-4406-9145-F2D43B1E1B3D}"/>
          </ac:picMkLst>
        </pc:picChg>
        <pc:picChg chg="del">
          <ac:chgData name="Margareta Nikolovska (ETF)" userId="609e8dce-9290-4b2f-8cf7-056315c0f85c" providerId="ADAL" clId="{F7496E48-0D80-4FC0-83F7-4BFCCB3F59A1}" dt="2022-12-12T12:23:22.110" v="1559" actId="478"/>
          <ac:picMkLst>
            <pc:docMk/>
            <pc:sldMk cId="599354571" sldId="478"/>
            <ac:picMk id="15" creationId="{08EF0C90-131C-42ED-86DB-BBF1682F572A}"/>
          </ac:picMkLst>
        </pc:picChg>
        <pc:picChg chg="del">
          <ac:chgData name="Margareta Nikolovska (ETF)" userId="609e8dce-9290-4b2f-8cf7-056315c0f85c" providerId="ADAL" clId="{F7496E48-0D80-4FC0-83F7-4BFCCB3F59A1}" dt="2022-12-12T12:23:24.744" v="1560" actId="478"/>
          <ac:picMkLst>
            <pc:docMk/>
            <pc:sldMk cId="599354571" sldId="478"/>
            <ac:picMk id="16" creationId="{74AA32BD-1462-4DB8-BD85-38D12E20A60A}"/>
          </ac:picMkLst>
        </pc:picChg>
        <pc:picChg chg="del mod ord">
          <ac:chgData name="Margareta Nikolovska (ETF)" userId="609e8dce-9290-4b2f-8cf7-056315c0f85c" providerId="ADAL" clId="{F7496E48-0D80-4FC0-83F7-4BFCCB3F59A1}" dt="2022-12-12T12:27:40.686" v="1571" actId="478"/>
          <ac:picMkLst>
            <pc:docMk/>
            <pc:sldMk cId="599354571" sldId="478"/>
            <ac:picMk id="18" creationId="{C5F39501-CE9B-4C19-B8B7-35F770C2C7DF}"/>
          </ac:picMkLst>
        </pc:picChg>
        <pc:picChg chg="add del">
          <ac:chgData name="Margareta Nikolovska (ETF)" userId="609e8dce-9290-4b2f-8cf7-056315c0f85c" providerId="ADAL" clId="{F7496E48-0D80-4FC0-83F7-4BFCCB3F59A1}" dt="2022-12-12T11:47:58.645" v="1251"/>
          <ac:picMkLst>
            <pc:docMk/>
            <pc:sldMk cId="599354571" sldId="478"/>
            <ac:picMk id="2050" creationId="{75405D48-51E6-E944-819A-4AA8140C6EC7}"/>
          </ac:picMkLst>
        </pc:picChg>
        <pc:picChg chg="add del">
          <ac:chgData name="Margareta Nikolovska (ETF)" userId="609e8dce-9290-4b2f-8cf7-056315c0f85c" providerId="ADAL" clId="{F7496E48-0D80-4FC0-83F7-4BFCCB3F59A1}" dt="2022-12-12T11:47:58.645" v="1251"/>
          <ac:picMkLst>
            <pc:docMk/>
            <pc:sldMk cId="599354571" sldId="478"/>
            <ac:picMk id="2051" creationId="{0BAAA738-DA06-17CD-6EBD-FAE325C3ED0A}"/>
          </ac:picMkLst>
        </pc:picChg>
        <pc:picChg chg="add mod">
          <ac:chgData name="Margareta Nikolovska (ETF)" userId="609e8dce-9290-4b2f-8cf7-056315c0f85c" providerId="ADAL" clId="{F7496E48-0D80-4FC0-83F7-4BFCCB3F59A1}" dt="2022-12-12T12:27:50.627" v="1574" actId="26606"/>
          <ac:picMkLst>
            <pc:docMk/>
            <pc:sldMk cId="599354571" sldId="478"/>
            <ac:picMk id="2053" creationId="{6F585E26-770E-23D0-685B-0495CB957EBC}"/>
          </ac:picMkLst>
        </pc:picChg>
        <pc:picChg chg="add mod">
          <ac:chgData name="Margareta Nikolovska (ETF)" userId="609e8dce-9290-4b2f-8cf7-056315c0f85c" providerId="ADAL" clId="{F7496E48-0D80-4FC0-83F7-4BFCCB3F59A1}" dt="2022-12-12T12:27:50.627" v="1574" actId="26606"/>
          <ac:picMkLst>
            <pc:docMk/>
            <pc:sldMk cId="599354571" sldId="478"/>
            <ac:picMk id="2055" creationId="{DF3E7649-C130-1FA6-B9EF-11507AEB1F2E}"/>
          </ac:picMkLst>
        </pc:picChg>
        <pc:picChg chg="add del">
          <ac:chgData name="Margareta Nikolovska (ETF)" userId="609e8dce-9290-4b2f-8cf7-056315c0f85c" providerId="ADAL" clId="{F7496E48-0D80-4FC0-83F7-4BFCCB3F59A1}" dt="2022-12-12T12:30:48.149" v="1605"/>
          <ac:picMkLst>
            <pc:docMk/>
            <pc:sldMk cId="599354571" sldId="478"/>
            <ac:picMk id="2057" creationId="{BD104A66-35FF-8933-086A-3507546C1D15}"/>
          </ac:picMkLst>
        </pc:picChg>
        <pc:cxnChg chg="add del">
          <ac:chgData name="Margareta Nikolovska (ETF)" userId="609e8dce-9290-4b2f-8cf7-056315c0f85c" providerId="ADAL" clId="{F7496E48-0D80-4FC0-83F7-4BFCCB3F59A1}" dt="2022-12-12T12:27:50.627" v="1574" actId="26606"/>
          <ac:cxnSpMkLst>
            <pc:docMk/>
            <pc:sldMk cId="599354571" sldId="478"/>
            <ac:cxnSpMk id="2062" creationId="{461931C1-E9DE-4D66-831E-9ABDF1574871}"/>
          </ac:cxnSpMkLst>
        </pc:cxnChg>
        <pc:cxnChg chg="add del">
          <ac:chgData name="Margareta Nikolovska (ETF)" userId="609e8dce-9290-4b2f-8cf7-056315c0f85c" providerId="ADAL" clId="{F7496E48-0D80-4FC0-83F7-4BFCCB3F59A1}" dt="2022-12-12T12:27:50.627" v="1574" actId="26606"/>
          <ac:cxnSpMkLst>
            <pc:docMk/>
            <pc:sldMk cId="599354571" sldId="478"/>
            <ac:cxnSpMk id="2068" creationId="{8E17E5BA-9A68-4F5E-8C0E-C94E4402B23A}"/>
          </ac:cxnSpMkLst>
        </pc:cxnChg>
        <pc:cxnChg chg="add del">
          <ac:chgData name="Margareta Nikolovska (ETF)" userId="609e8dce-9290-4b2f-8cf7-056315c0f85c" providerId="ADAL" clId="{F7496E48-0D80-4FC0-83F7-4BFCCB3F59A1}" dt="2022-12-12T12:27:50.627" v="1574" actId="26606"/>
          <ac:cxnSpMkLst>
            <pc:docMk/>
            <pc:sldMk cId="599354571" sldId="478"/>
            <ac:cxnSpMk id="2070" creationId="{214C73F2-6925-4D25-B019-A2AAF3B39FF8}"/>
          </ac:cxnSpMkLst>
        </pc:cxnChg>
        <pc:cxnChg chg="add del">
          <ac:chgData name="Margareta Nikolovska (ETF)" userId="609e8dce-9290-4b2f-8cf7-056315c0f85c" providerId="ADAL" clId="{F7496E48-0D80-4FC0-83F7-4BFCCB3F59A1}" dt="2022-12-12T12:27:50.627" v="1574" actId="26606"/>
          <ac:cxnSpMkLst>
            <pc:docMk/>
            <pc:sldMk cId="599354571" sldId="478"/>
            <ac:cxnSpMk id="2072" creationId="{0F24C92C-BD4D-4E7A-A2A2-38D6CE2C9C59}"/>
          </ac:cxnSpMkLst>
        </pc:cxnChg>
        <pc:cxnChg chg="add del">
          <ac:chgData name="Margareta Nikolovska (ETF)" userId="609e8dce-9290-4b2f-8cf7-056315c0f85c" providerId="ADAL" clId="{F7496E48-0D80-4FC0-83F7-4BFCCB3F59A1}" dt="2022-12-12T12:27:50.581" v="1573" actId="26606"/>
          <ac:cxnSpMkLst>
            <pc:docMk/>
            <pc:sldMk cId="599354571" sldId="478"/>
            <ac:cxnSpMk id="2081" creationId="{C00D1207-ECAF-48E9-8834-2CE4D2198234}"/>
          </ac:cxnSpMkLst>
        </pc:cxnChg>
        <pc:cxnChg chg="add del">
          <ac:chgData name="Margareta Nikolovska (ETF)" userId="609e8dce-9290-4b2f-8cf7-056315c0f85c" providerId="ADAL" clId="{F7496E48-0D80-4FC0-83F7-4BFCCB3F59A1}" dt="2022-12-12T12:27:50.581" v="1573" actId="26606"/>
          <ac:cxnSpMkLst>
            <pc:docMk/>
            <pc:sldMk cId="599354571" sldId="478"/>
            <ac:cxnSpMk id="2087" creationId="{84ED9B5A-5577-4CA5-97AA-0E5E2EA9756F}"/>
          </ac:cxnSpMkLst>
        </pc:cxnChg>
        <pc:cxnChg chg="add del">
          <ac:chgData name="Margareta Nikolovska (ETF)" userId="609e8dce-9290-4b2f-8cf7-056315c0f85c" providerId="ADAL" clId="{F7496E48-0D80-4FC0-83F7-4BFCCB3F59A1}" dt="2022-12-12T12:27:50.581" v="1573" actId="26606"/>
          <ac:cxnSpMkLst>
            <pc:docMk/>
            <pc:sldMk cId="599354571" sldId="478"/>
            <ac:cxnSpMk id="2089" creationId="{2724283B-587C-4A0E-A50E-B8914975B48A}"/>
          </ac:cxnSpMkLst>
        </pc:cxnChg>
        <pc:cxnChg chg="add">
          <ac:chgData name="Margareta Nikolovska (ETF)" userId="609e8dce-9290-4b2f-8cf7-056315c0f85c" providerId="ADAL" clId="{F7496E48-0D80-4FC0-83F7-4BFCCB3F59A1}" dt="2022-12-12T12:27:50.627" v="1574" actId="26606"/>
          <ac:cxnSpMkLst>
            <pc:docMk/>
            <pc:sldMk cId="599354571" sldId="478"/>
            <ac:cxnSpMk id="2093" creationId="{AFD44988-8DFE-46FC-967A-F6DB265384B1}"/>
          </ac:cxnSpMkLst>
        </pc:cxnChg>
        <pc:cxnChg chg="add">
          <ac:chgData name="Margareta Nikolovska (ETF)" userId="609e8dce-9290-4b2f-8cf7-056315c0f85c" providerId="ADAL" clId="{F7496E48-0D80-4FC0-83F7-4BFCCB3F59A1}" dt="2022-12-12T12:27:50.627" v="1574" actId="26606"/>
          <ac:cxnSpMkLst>
            <pc:docMk/>
            <pc:sldMk cId="599354571" sldId="478"/>
            <ac:cxnSpMk id="2095" creationId="{33CBC29A-1047-453C-84AD-4E4EB59EEEC3}"/>
          </ac:cxnSpMkLst>
        </pc:cxnChg>
      </pc:sldChg>
      <pc:sldChg chg="addSp delSp modSp mod">
        <pc:chgData name="Margareta Nikolovska (ETF)" userId="609e8dce-9290-4b2f-8cf7-056315c0f85c" providerId="ADAL" clId="{F7496E48-0D80-4FC0-83F7-4BFCCB3F59A1}" dt="2022-12-12T13:54:08.743" v="1722" actId="20577"/>
        <pc:sldMkLst>
          <pc:docMk/>
          <pc:sldMk cId="1695525166" sldId="484"/>
        </pc:sldMkLst>
        <pc:spChg chg="mod">
          <ac:chgData name="Margareta Nikolovska (ETF)" userId="609e8dce-9290-4b2f-8cf7-056315c0f85c" providerId="ADAL" clId="{F7496E48-0D80-4FC0-83F7-4BFCCB3F59A1}" dt="2022-12-12T13:54:08.743" v="1722" actId="20577"/>
          <ac:spMkLst>
            <pc:docMk/>
            <pc:sldMk cId="1695525166" sldId="484"/>
            <ac:spMk id="6" creationId="{E138A21B-5890-4408-8077-CC14B60928B9}"/>
          </ac:spMkLst>
        </pc:spChg>
        <pc:graphicFrameChg chg="add del mod">
          <ac:chgData name="Margareta Nikolovska (ETF)" userId="609e8dce-9290-4b2f-8cf7-056315c0f85c" providerId="ADAL" clId="{F7496E48-0D80-4FC0-83F7-4BFCCB3F59A1}" dt="2022-12-12T13:52:23.716" v="1715" actId="26606"/>
          <ac:graphicFrameMkLst>
            <pc:docMk/>
            <pc:sldMk cId="1695525166" sldId="484"/>
            <ac:graphicFrameMk id="5" creationId="{73A34919-4592-4904-9CDC-4EBB8BEB9757}"/>
          </ac:graphicFrameMkLst>
        </pc:graphicFrameChg>
        <pc:graphicFrameChg chg="add del">
          <ac:chgData name="Margareta Nikolovska (ETF)" userId="609e8dce-9290-4b2f-8cf7-056315c0f85c" providerId="ADAL" clId="{F7496E48-0D80-4FC0-83F7-4BFCCB3F59A1}" dt="2022-12-12T13:52:23.716" v="1715" actId="26606"/>
          <ac:graphicFrameMkLst>
            <pc:docMk/>
            <pc:sldMk cId="1695525166" sldId="484"/>
            <ac:graphicFrameMk id="9" creationId="{53B7DD94-B92C-684F-6AA6-EC46CF5DA367}"/>
          </ac:graphicFrameMkLst>
        </pc:graphicFrameChg>
        <pc:picChg chg="add mod">
          <ac:chgData name="Margareta Nikolovska (ETF)" userId="609e8dce-9290-4b2f-8cf7-056315c0f85c" providerId="ADAL" clId="{F7496E48-0D80-4FC0-83F7-4BFCCB3F59A1}" dt="2022-12-12T13:53:22.796" v="1719" actId="14100"/>
          <ac:picMkLst>
            <pc:docMk/>
            <pc:sldMk cId="1695525166" sldId="484"/>
            <ac:picMk id="3" creationId="{643584DE-1D54-F659-57D6-9F9348FB21D1}"/>
          </ac:picMkLst>
        </pc:picChg>
        <pc:picChg chg="add del mod">
          <ac:chgData name="Margareta Nikolovska (ETF)" userId="609e8dce-9290-4b2f-8cf7-056315c0f85c" providerId="ADAL" clId="{F7496E48-0D80-4FC0-83F7-4BFCCB3F59A1}" dt="2022-12-12T13:53:14.602" v="1718" actId="478"/>
          <ac:picMkLst>
            <pc:docMk/>
            <pc:sldMk cId="1695525166" sldId="484"/>
            <ac:picMk id="7" creationId="{1166AB34-9184-8C93-4F69-23B2CBF1128F}"/>
          </ac:picMkLst>
        </pc:picChg>
        <pc:picChg chg="add mod">
          <ac:chgData name="Margareta Nikolovska (ETF)" userId="609e8dce-9290-4b2f-8cf7-056315c0f85c" providerId="ADAL" clId="{F7496E48-0D80-4FC0-83F7-4BFCCB3F59A1}" dt="2022-12-12T13:53:57.936" v="1721" actId="1076"/>
          <ac:picMkLst>
            <pc:docMk/>
            <pc:sldMk cId="1695525166" sldId="484"/>
            <ac:picMk id="10" creationId="{EC9E7449-959A-590F-B1B8-1209417208FE}"/>
          </ac:picMkLst>
        </pc:picChg>
      </pc:sldChg>
      <pc:sldChg chg="del">
        <pc:chgData name="Margareta Nikolovska (ETF)" userId="609e8dce-9290-4b2f-8cf7-056315c0f85c" providerId="ADAL" clId="{F7496E48-0D80-4FC0-83F7-4BFCCB3F59A1}" dt="2022-12-08T11:59:32.981" v="18" actId="47"/>
        <pc:sldMkLst>
          <pc:docMk/>
          <pc:sldMk cId="498788429" sldId="490"/>
        </pc:sldMkLst>
      </pc:sldChg>
      <pc:sldChg chg="del">
        <pc:chgData name="Margareta Nikolovska (ETF)" userId="609e8dce-9290-4b2f-8cf7-056315c0f85c" providerId="ADAL" clId="{F7496E48-0D80-4FC0-83F7-4BFCCB3F59A1}" dt="2022-12-12T11:55:59.987" v="1305" actId="47"/>
        <pc:sldMkLst>
          <pc:docMk/>
          <pc:sldMk cId="3579090982" sldId="492"/>
        </pc:sldMkLst>
      </pc:sldChg>
      <pc:sldChg chg="del">
        <pc:chgData name="Margareta Nikolovska (ETF)" userId="609e8dce-9290-4b2f-8cf7-056315c0f85c" providerId="ADAL" clId="{F7496E48-0D80-4FC0-83F7-4BFCCB3F59A1}" dt="2022-12-12T11:49:22.139" v="1264" actId="47"/>
        <pc:sldMkLst>
          <pc:docMk/>
          <pc:sldMk cId="1316790773" sldId="496"/>
        </pc:sldMkLst>
      </pc:sldChg>
      <pc:sldChg chg="ord">
        <pc:chgData name="Margareta Nikolovska (ETF)" userId="609e8dce-9290-4b2f-8cf7-056315c0f85c" providerId="ADAL" clId="{F7496E48-0D80-4FC0-83F7-4BFCCB3F59A1}" dt="2022-12-08T12:00:26.167" v="20"/>
        <pc:sldMkLst>
          <pc:docMk/>
          <pc:sldMk cId="64940950" sldId="497"/>
        </pc:sldMkLst>
      </pc:sldChg>
      <pc:sldChg chg="modSp mod ord">
        <pc:chgData name="Margareta Nikolovska (ETF)" userId="609e8dce-9290-4b2f-8cf7-056315c0f85c" providerId="ADAL" clId="{F7496E48-0D80-4FC0-83F7-4BFCCB3F59A1}" dt="2022-12-12T12:42:59.197" v="1704" actId="20577"/>
        <pc:sldMkLst>
          <pc:docMk/>
          <pc:sldMk cId="4065528156" sldId="498"/>
        </pc:sldMkLst>
        <pc:spChg chg="mod">
          <ac:chgData name="Margareta Nikolovska (ETF)" userId="609e8dce-9290-4b2f-8cf7-056315c0f85c" providerId="ADAL" clId="{F7496E48-0D80-4FC0-83F7-4BFCCB3F59A1}" dt="2022-12-12T12:02:10.639" v="1502" actId="14100"/>
          <ac:spMkLst>
            <pc:docMk/>
            <pc:sldMk cId="4065528156" sldId="498"/>
            <ac:spMk id="2" creationId="{DADECDC4-2C60-806A-BB5E-0AFF7178368C}"/>
          </ac:spMkLst>
        </pc:spChg>
        <pc:graphicFrameChg chg="mod">
          <ac:chgData name="Margareta Nikolovska (ETF)" userId="609e8dce-9290-4b2f-8cf7-056315c0f85c" providerId="ADAL" clId="{F7496E48-0D80-4FC0-83F7-4BFCCB3F59A1}" dt="2022-12-12T12:42:59.197" v="1704" actId="20577"/>
          <ac:graphicFrameMkLst>
            <pc:docMk/>
            <pc:sldMk cId="4065528156" sldId="498"/>
            <ac:graphicFrameMk id="8" creationId="{461C9CF6-A573-26A2-3871-78B234F72D46}"/>
          </ac:graphicFrameMkLst>
        </pc:graphicFrameChg>
      </pc:sldChg>
      <pc:sldChg chg="addSp delSp modSp new mod setBg">
        <pc:chgData name="Margareta Nikolovska (ETF)" userId="609e8dce-9290-4b2f-8cf7-056315c0f85c" providerId="ADAL" clId="{F7496E48-0D80-4FC0-83F7-4BFCCB3F59A1}" dt="2022-12-12T13:55:21.689" v="1728" actId="1076"/>
        <pc:sldMkLst>
          <pc:docMk/>
          <pc:sldMk cId="1179118276" sldId="499"/>
        </pc:sldMkLst>
        <pc:spChg chg="del mod">
          <ac:chgData name="Margareta Nikolovska (ETF)" userId="609e8dce-9290-4b2f-8cf7-056315c0f85c" providerId="ADAL" clId="{F7496E48-0D80-4FC0-83F7-4BFCCB3F59A1}" dt="2022-12-12T10:29:16.689" v="463" actId="478"/>
          <ac:spMkLst>
            <pc:docMk/>
            <pc:sldMk cId="1179118276" sldId="499"/>
            <ac:spMk id="2" creationId="{5AE1BD29-2869-0071-B07B-5A4520569845}"/>
          </ac:spMkLst>
        </pc:spChg>
        <pc:spChg chg="mod">
          <ac:chgData name="Margareta Nikolovska (ETF)" userId="609e8dce-9290-4b2f-8cf7-056315c0f85c" providerId="ADAL" clId="{F7496E48-0D80-4FC0-83F7-4BFCCB3F59A1}" dt="2022-12-12T10:29:08.372" v="462" actId="26606"/>
          <ac:spMkLst>
            <pc:docMk/>
            <pc:sldMk cId="1179118276" sldId="499"/>
            <ac:spMk id="3" creationId="{F670585A-C591-0647-BF8A-7357ECF4C6A4}"/>
          </ac:spMkLst>
        </pc:spChg>
        <pc:spChg chg="add mod">
          <ac:chgData name="Margareta Nikolovska (ETF)" userId="609e8dce-9290-4b2f-8cf7-056315c0f85c" providerId="ADAL" clId="{F7496E48-0D80-4FC0-83F7-4BFCCB3F59A1}" dt="2022-12-12T13:55:21.689" v="1728" actId="1076"/>
          <ac:spMkLst>
            <pc:docMk/>
            <pc:sldMk cId="1179118276" sldId="499"/>
            <ac:spMk id="5" creationId="{091AB6C3-FDFB-4C70-8E23-F77C97DEDD38}"/>
          </ac:spMkLst>
        </pc:spChg>
        <pc:spChg chg="add">
          <ac:chgData name="Margareta Nikolovska (ETF)" userId="609e8dce-9290-4b2f-8cf7-056315c0f85c" providerId="ADAL" clId="{F7496E48-0D80-4FC0-83F7-4BFCCB3F59A1}" dt="2022-12-12T10:29:08.372" v="462" actId="26606"/>
          <ac:spMkLst>
            <pc:docMk/>
            <pc:sldMk cId="1179118276" sldId="499"/>
            <ac:spMk id="1031" creationId="{C61657BD-3333-446A-A16A-CBDC77C8E559}"/>
          </ac:spMkLst>
        </pc:spChg>
        <pc:spChg chg="add">
          <ac:chgData name="Margareta Nikolovska (ETF)" userId="609e8dce-9290-4b2f-8cf7-056315c0f85c" providerId="ADAL" clId="{F7496E48-0D80-4FC0-83F7-4BFCCB3F59A1}" dt="2022-12-12T10:29:08.372" v="462" actId="26606"/>
          <ac:spMkLst>
            <pc:docMk/>
            <pc:sldMk cId="1179118276" sldId="499"/>
            <ac:spMk id="1033" creationId="{52CAFF06-4D3A-42A5-8614-B1FA47EA0F6D}"/>
          </ac:spMkLst>
        </pc:spChg>
        <pc:picChg chg="add del mod">
          <ac:chgData name="Margareta Nikolovska (ETF)" userId="609e8dce-9290-4b2f-8cf7-056315c0f85c" providerId="ADAL" clId="{F7496E48-0D80-4FC0-83F7-4BFCCB3F59A1}" dt="2022-12-12T13:55:13.991" v="1726" actId="478"/>
          <ac:picMkLst>
            <pc:docMk/>
            <pc:sldMk cId="1179118276" sldId="499"/>
            <ac:picMk id="4" creationId="{7EF77BC7-DE9E-F079-E364-6B52ACBCCAD5}"/>
          </ac:picMkLst>
        </pc:picChg>
        <pc:picChg chg="add mod ord">
          <ac:chgData name="Margareta Nikolovska (ETF)" userId="609e8dce-9290-4b2f-8cf7-056315c0f85c" providerId="ADAL" clId="{F7496E48-0D80-4FC0-83F7-4BFCCB3F59A1}" dt="2022-12-12T10:29:08.372" v="462" actId="26606"/>
          <ac:picMkLst>
            <pc:docMk/>
            <pc:sldMk cId="1179118276" sldId="499"/>
            <ac:picMk id="1026" creationId="{ACC3D024-5921-62CE-55F5-06E726324419}"/>
          </ac:picMkLst>
        </pc:picChg>
      </pc:sldChg>
      <pc:sldChg chg="modSp add mod ord delCm">
        <pc:chgData name="Margareta Nikolovska (ETF)" userId="609e8dce-9290-4b2f-8cf7-056315c0f85c" providerId="ADAL" clId="{F7496E48-0D80-4FC0-83F7-4BFCCB3F59A1}" dt="2022-12-12T13:54:29.249" v="1725" actId="20577"/>
        <pc:sldMkLst>
          <pc:docMk/>
          <pc:sldMk cId="906348534" sldId="500"/>
        </pc:sldMkLst>
        <pc:spChg chg="mod">
          <ac:chgData name="Margareta Nikolovska (ETF)" userId="609e8dce-9290-4b2f-8cf7-056315c0f85c" providerId="ADAL" clId="{F7496E48-0D80-4FC0-83F7-4BFCCB3F59A1}" dt="2022-12-12T13:54:29.249" v="1725" actId="20577"/>
          <ac:spMkLst>
            <pc:docMk/>
            <pc:sldMk cId="906348534" sldId="500"/>
            <ac:spMk id="6" creationId="{E138A21B-5890-4408-8077-CC14B60928B9}"/>
          </ac:spMkLst>
        </pc:spChg>
        <pc:graphicFrameChg chg="mod">
          <ac:chgData name="Margareta Nikolovska (ETF)" userId="609e8dce-9290-4b2f-8cf7-056315c0f85c" providerId="ADAL" clId="{F7496E48-0D80-4FC0-83F7-4BFCCB3F59A1}" dt="2022-12-12T11:16:55.045" v="969" actId="20577"/>
          <ac:graphicFrameMkLst>
            <pc:docMk/>
            <pc:sldMk cId="906348534" sldId="500"/>
            <ac:graphicFrameMk id="5" creationId="{73A34919-4592-4904-9CDC-4EBB8BEB9757}"/>
          </ac:graphicFrameMkLst>
        </pc:graphicFrameChg>
      </pc:sldChg>
      <pc:sldChg chg="addSp delSp modSp new mod setBg">
        <pc:chgData name="Margareta Nikolovska (ETF)" userId="609e8dce-9290-4b2f-8cf7-056315c0f85c" providerId="ADAL" clId="{F7496E48-0D80-4FC0-83F7-4BFCCB3F59A1}" dt="2022-12-12T12:18:02.380" v="1548" actId="1076"/>
        <pc:sldMkLst>
          <pc:docMk/>
          <pc:sldMk cId="4195242498" sldId="501"/>
        </pc:sldMkLst>
        <pc:spChg chg="del mod">
          <ac:chgData name="Margareta Nikolovska (ETF)" userId="609e8dce-9290-4b2f-8cf7-056315c0f85c" providerId="ADAL" clId="{F7496E48-0D80-4FC0-83F7-4BFCCB3F59A1}" dt="2022-12-12T11:48:50.136" v="1262" actId="478"/>
          <ac:spMkLst>
            <pc:docMk/>
            <pc:sldMk cId="4195242498" sldId="501"/>
            <ac:spMk id="2" creationId="{9DCC57F2-37E8-FD5D-3424-8FBAC88450B5}"/>
          </ac:spMkLst>
        </pc:spChg>
        <pc:spChg chg="mod">
          <ac:chgData name="Margareta Nikolovska (ETF)" userId="609e8dce-9290-4b2f-8cf7-056315c0f85c" providerId="ADAL" clId="{F7496E48-0D80-4FC0-83F7-4BFCCB3F59A1}" dt="2022-12-12T11:48:40.941" v="1259" actId="26606"/>
          <ac:spMkLst>
            <pc:docMk/>
            <pc:sldMk cId="4195242498" sldId="501"/>
            <ac:spMk id="3" creationId="{3D325C64-2428-B9D3-6CC4-76B5CE124BB2}"/>
          </ac:spMkLst>
        </pc:spChg>
        <pc:spChg chg="add mod">
          <ac:chgData name="Margareta Nikolovska (ETF)" userId="609e8dce-9290-4b2f-8cf7-056315c0f85c" providerId="ADAL" clId="{F7496E48-0D80-4FC0-83F7-4BFCCB3F59A1}" dt="2022-12-12T12:18:02.380" v="1548" actId="1076"/>
          <ac:spMkLst>
            <pc:docMk/>
            <pc:sldMk cId="4195242498" sldId="501"/>
            <ac:spMk id="4" creationId="{5DAB62CF-2CED-9806-070A-C8FBF3AD6441}"/>
          </ac:spMkLst>
        </pc:spChg>
        <pc:spChg chg="add del">
          <ac:chgData name="Margareta Nikolovska (ETF)" userId="609e8dce-9290-4b2f-8cf7-056315c0f85c" providerId="ADAL" clId="{F7496E48-0D80-4FC0-83F7-4BFCCB3F59A1}" dt="2022-12-12T11:48:36.136" v="1256" actId="26606"/>
          <ac:spMkLst>
            <pc:docMk/>
            <pc:sldMk cId="4195242498" sldId="501"/>
            <ac:spMk id="3080" creationId="{C61657BD-3333-446A-A16A-CBDC77C8E559}"/>
          </ac:spMkLst>
        </pc:spChg>
        <pc:spChg chg="add del">
          <ac:chgData name="Margareta Nikolovska (ETF)" userId="609e8dce-9290-4b2f-8cf7-056315c0f85c" providerId="ADAL" clId="{F7496E48-0D80-4FC0-83F7-4BFCCB3F59A1}" dt="2022-12-12T11:48:36.136" v="1256" actId="26606"/>
          <ac:spMkLst>
            <pc:docMk/>
            <pc:sldMk cId="4195242498" sldId="501"/>
            <ac:spMk id="3082" creationId="{52CAFF06-4D3A-42A5-8614-B1FA47EA0F6D}"/>
          </ac:spMkLst>
        </pc:spChg>
        <pc:spChg chg="add del">
          <ac:chgData name="Margareta Nikolovska (ETF)" userId="609e8dce-9290-4b2f-8cf7-056315c0f85c" providerId="ADAL" clId="{F7496E48-0D80-4FC0-83F7-4BFCCB3F59A1}" dt="2022-12-12T11:48:40.934" v="1258" actId="26606"/>
          <ac:spMkLst>
            <pc:docMk/>
            <pc:sldMk cId="4195242498" sldId="501"/>
            <ac:spMk id="3084" creationId="{8BEE4C78-E7A8-43E0-9EE4-A34FF4D7F29B}"/>
          </ac:spMkLst>
        </pc:spChg>
        <pc:spChg chg="add del">
          <ac:chgData name="Margareta Nikolovska (ETF)" userId="609e8dce-9290-4b2f-8cf7-056315c0f85c" providerId="ADAL" clId="{F7496E48-0D80-4FC0-83F7-4BFCCB3F59A1}" dt="2022-12-12T11:48:40.934" v="1258" actId="26606"/>
          <ac:spMkLst>
            <pc:docMk/>
            <pc:sldMk cId="4195242498" sldId="501"/>
            <ac:spMk id="3085" creationId="{FF431D5F-69CA-49D3-9F7E-5B0001226F4F}"/>
          </ac:spMkLst>
        </pc:spChg>
        <pc:spChg chg="add">
          <ac:chgData name="Margareta Nikolovska (ETF)" userId="609e8dce-9290-4b2f-8cf7-056315c0f85c" providerId="ADAL" clId="{F7496E48-0D80-4FC0-83F7-4BFCCB3F59A1}" dt="2022-12-12T11:48:40.941" v="1259" actId="26606"/>
          <ac:spMkLst>
            <pc:docMk/>
            <pc:sldMk cId="4195242498" sldId="501"/>
            <ac:spMk id="3087" creationId="{C61657BD-3333-446A-A16A-CBDC77C8E559}"/>
          </ac:spMkLst>
        </pc:spChg>
        <pc:spChg chg="add">
          <ac:chgData name="Margareta Nikolovska (ETF)" userId="609e8dce-9290-4b2f-8cf7-056315c0f85c" providerId="ADAL" clId="{F7496E48-0D80-4FC0-83F7-4BFCCB3F59A1}" dt="2022-12-12T11:48:40.941" v="1259" actId="26606"/>
          <ac:spMkLst>
            <pc:docMk/>
            <pc:sldMk cId="4195242498" sldId="501"/>
            <ac:spMk id="3088" creationId="{52CAFF06-4D3A-42A5-8614-B1FA47EA0F6D}"/>
          </ac:spMkLst>
        </pc:spChg>
        <pc:picChg chg="add del mod">
          <ac:chgData name="Margareta Nikolovska (ETF)" userId="609e8dce-9290-4b2f-8cf7-056315c0f85c" providerId="ADAL" clId="{F7496E48-0D80-4FC0-83F7-4BFCCB3F59A1}" dt="2022-12-12T11:48:55.018" v="1263" actId="478"/>
          <ac:picMkLst>
            <pc:docMk/>
            <pc:sldMk cId="4195242498" sldId="501"/>
            <ac:picMk id="3074" creationId="{D07ED99E-971C-31DC-B61C-8F9D501B1FBF}"/>
          </ac:picMkLst>
        </pc:picChg>
        <pc:picChg chg="add mod ord">
          <ac:chgData name="Margareta Nikolovska (ETF)" userId="609e8dce-9290-4b2f-8cf7-056315c0f85c" providerId="ADAL" clId="{F7496E48-0D80-4FC0-83F7-4BFCCB3F59A1}" dt="2022-12-12T11:48:45.396" v="1261" actId="962"/>
          <ac:picMkLst>
            <pc:docMk/>
            <pc:sldMk cId="4195242498" sldId="501"/>
            <ac:picMk id="3075" creationId="{67B5C8DC-F8BB-7CE2-E2EE-603A3AC4CAAC}"/>
          </ac:picMkLst>
        </pc:picChg>
      </pc:sldChg>
    </pc:docChg>
  </pc:docChgLst>
  <pc:docChgLst>
    <pc:chgData name="Margareta Nikolovska (ETF)" userId="S::margareta.nikolovska@etf.europa.eu::609e8dce-9290-4b2f-8cf7-056315c0f85c" providerId="AD" clId="Web-{6EB58149-380E-4832-861C-10305588DF42}"/>
    <pc:docChg chg="addSld delSld">
      <pc:chgData name="Margareta Nikolovska (ETF)" userId="S::margareta.nikolovska@etf.europa.eu::609e8dce-9290-4b2f-8cf7-056315c0f85c" providerId="AD" clId="Web-{6EB58149-380E-4832-861C-10305588DF42}" dt="2022-12-12T08:47:22.642" v="2"/>
      <pc:docMkLst>
        <pc:docMk/>
      </pc:docMkLst>
      <pc:sldChg chg="add del">
        <pc:chgData name="Margareta Nikolovska (ETF)" userId="S::margareta.nikolovska@etf.europa.eu::609e8dce-9290-4b2f-8cf7-056315c0f85c" providerId="AD" clId="Web-{6EB58149-380E-4832-861C-10305588DF42}" dt="2022-12-12T08:47:22.642" v="2"/>
        <pc:sldMkLst>
          <pc:docMk/>
          <pc:sldMk cId="1511047625" sldId="271"/>
        </pc:sldMkLst>
      </pc:sldChg>
      <pc:sldChg chg="del">
        <pc:chgData name="Margareta Nikolovska (ETF)" userId="S::margareta.nikolovska@etf.europa.eu::609e8dce-9290-4b2f-8cf7-056315c0f85c" providerId="AD" clId="Web-{6EB58149-380E-4832-861C-10305588DF42}" dt="2022-12-12T08:45:41.638" v="0"/>
        <pc:sldMkLst>
          <pc:docMk/>
          <pc:sldMk cId="64940950" sldId="49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ig\Desktop\SKA_governance\ALL%20Countri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'C1'!$H$224</c:f>
              <c:strCache>
                <c:ptCount val="1"/>
                <c:pt idx="0">
                  <c:v>YES, regularly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'C1'!$G$225:$G$229</c:f>
              <c:strCache>
                <c:ptCount val="5"/>
                <c:pt idx="0">
                  <c:v>AL</c:v>
                </c:pt>
                <c:pt idx="1">
                  <c:v>JO</c:v>
                </c:pt>
                <c:pt idx="2">
                  <c:v>RS</c:v>
                </c:pt>
                <c:pt idx="3">
                  <c:v>UA </c:v>
                </c:pt>
                <c:pt idx="4">
                  <c:v>UZ</c:v>
                </c:pt>
              </c:strCache>
            </c:strRef>
          </c:cat>
          <c:val>
            <c:numRef>
              <c:f>'C1'!$H$225:$H$229</c:f>
              <c:numCache>
                <c:formatCode>0%</c:formatCode>
                <c:ptCount val="5"/>
                <c:pt idx="0">
                  <c:v>0.17857142857142858</c:v>
                </c:pt>
                <c:pt idx="1">
                  <c:v>0.26666666666666666</c:v>
                </c:pt>
                <c:pt idx="2">
                  <c:v>0.26666666666666666</c:v>
                </c:pt>
                <c:pt idx="3">
                  <c:v>0.56097560975609762</c:v>
                </c:pt>
                <c:pt idx="4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0-4301-B1C8-354C520A44F3}"/>
            </c:ext>
          </c:extLst>
        </c:ser>
        <c:ser>
          <c:idx val="1"/>
          <c:order val="1"/>
          <c:tx>
            <c:strRef>
              <c:f>'C1'!$I$224</c:f>
              <c:strCache>
                <c:ptCount val="1"/>
                <c:pt idx="0">
                  <c:v>YES, occasionally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'C1'!$G$225:$G$229</c:f>
              <c:strCache>
                <c:ptCount val="5"/>
                <c:pt idx="0">
                  <c:v>AL</c:v>
                </c:pt>
                <c:pt idx="1">
                  <c:v>JO</c:v>
                </c:pt>
                <c:pt idx="2">
                  <c:v>RS</c:v>
                </c:pt>
                <c:pt idx="3">
                  <c:v>UA </c:v>
                </c:pt>
                <c:pt idx="4">
                  <c:v>UZ</c:v>
                </c:pt>
              </c:strCache>
            </c:strRef>
          </c:cat>
          <c:val>
            <c:numRef>
              <c:f>'C1'!$I$225:$I$229</c:f>
              <c:numCache>
                <c:formatCode>0%</c:formatCode>
                <c:ptCount val="5"/>
                <c:pt idx="0">
                  <c:v>0.39285714285714285</c:v>
                </c:pt>
                <c:pt idx="1">
                  <c:v>0.26666666666666666</c:v>
                </c:pt>
                <c:pt idx="2">
                  <c:v>0.53333333333333333</c:v>
                </c:pt>
                <c:pt idx="3">
                  <c:v>0.31707317073170732</c:v>
                </c:pt>
                <c:pt idx="4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90-4301-B1C8-354C520A44F3}"/>
            </c:ext>
          </c:extLst>
        </c:ser>
        <c:ser>
          <c:idx val="2"/>
          <c:order val="2"/>
          <c:tx>
            <c:strRef>
              <c:f>'C1'!$J$224</c:f>
              <c:strCache>
                <c:ptCount val="1"/>
                <c:pt idx="0">
                  <c:v>NO, but would like to participate in the policy dialogue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'C1'!$G$225:$G$229</c:f>
              <c:strCache>
                <c:ptCount val="5"/>
                <c:pt idx="0">
                  <c:v>AL</c:v>
                </c:pt>
                <c:pt idx="1">
                  <c:v>JO</c:v>
                </c:pt>
                <c:pt idx="2">
                  <c:v>RS</c:v>
                </c:pt>
                <c:pt idx="3">
                  <c:v>UA </c:v>
                </c:pt>
                <c:pt idx="4">
                  <c:v>UZ</c:v>
                </c:pt>
              </c:strCache>
            </c:strRef>
          </c:cat>
          <c:val>
            <c:numRef>
              <c:f>'C1'!$J$225:$J$229</c:f>
              <c:numCache>
                <c:formatCode>0%</c:formatCode>
                <c:ptCount val="5"/>
                <c:pt idx="0">
                  <c:v>0.42857142857142855</c:v>
                </c:pt>
                <c:pt idx="1">
                  <c:v>0.33333333333333331</c:v>
                </c:pt>
                <c:pt idx="2">
                  <c:v>0.2</c:v>
                </c:pt>
                <c:pt idx="3">
                  <c:v>7.3170731707317069E-2</c:v>
                </c:pt>
                <c:pt idx="4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990-4301-B1C8-354C520A44F3}"/>
            </c:ext>
          </c:extLst>
        </c:ser>
        <c:ser>
          <c:idx val="3"/>
          <c:order val="3"/>
          <c:tx>
            <c:strRef>
              <c:f>'C1'!$K$224</c:f>
              <c:strCache>
                <c:ptCount val="1"/>
                <c:pt idx="0">
                  <c:v>NO, my organisation is not interested in the policy dialogue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990-4301-B1C8-354C520A44F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990-4301-B1C8-354C520A44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'C1'!$G$225:$G$229</c:f>
              <c:strCache>
                <c:ptCount val="5"/>
                <c:pt idx="0">
                  <c:v>AL</c:v>
                </c:pt>
                <c:pt idx="1">
                  <c:v>JO</c:v>
                </c:pt>
                <c:pt idx="2">
                  <c:v>RS</c:v>
                </c:pt>
                <c:pt idx="3">
                  <c:v>UA </c:v>
                </c:pt>
                <c:pt idx="4">
                  <c:v>UZ</c:v>
                </c:pt>
              </c:strCache>
            </c:strRef>
          </c:cat>
          <c:val>
            <c:numRef>
              <c:f>'C1'!$K$225:$K$229</c:f>
              <c:numCache>
                <c:formatCode>0%</c:formatCode>
                <c:ptCount val="5"/>
                <c:pt idx="0">
                  <c:v>0</c:v>
                </c:pt>
                <c:pt idx="1">
                  <c:v>0.13333333333333333</c:v>
                </c:pt>
                <c:pt idx="2">
                  <c:v>0</c:v>
                </c:pt>
                <c:pt idx="3">
                  <c:v>4.878048780487805E-2</c:v>
                </c:pt>
                <c:pt idx="4">
                  <c:v>0.27777777777777779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90-4301-B1C8-354C520A44F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02065744"/>
        <c:axId val="1107506448"/>
      </c:barChart>
      <c:catAx>
        <c:axId val="110206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7506448"/>
        <c:crosses val="autoZero"/>
        <c:auto val="1"/>
        <c:lblAlgn val="ctr"/>
        <c:lblOffset val="100"/>
        <c:noMultiLvlLbl val="0"/>
      </c:catAx>
      <c:valAx>
        <c:axId val="11075064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206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212853645395166E-2"/>
          <c:y val="0.84226053912119081"/>
          <c:w val="0.91398953282100237"/>
          <c:h val="0.133237167727843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7"/>
          <c:order val="7"/>
          <c:tx>
            <c:strRef>
              <c:f>'D1'!$K$199</c:f>
              <c:strCache>
                <c:ptCount val="1"/>
                <c:pt idx="0">
                  <c:v>Support effectiveness of education, training and other learning processes 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'D1'!$B$200:$C$214</c:f>
              <c:multiLvlStrCache>
                <c:ptCount val="15"/>
                <c:lvl>
                  <c:pt idx="0">
                    <c:v>Major Advantage</c:v>
                  </c:pt>
                  <c:pt idx="1">
                    <c:v>Advantage</c:v>
                  </c:pt>
                  <c:pt idx="2">
                    <c:v>No Advantage</c:v>
                  </c:pt>
                  <c:pt idx="3">
                    <c:v>Major Advantage</c:v>
                  </c:pt>
                  <c:pt idx="4">
                    <c:v>Advantage</c:v>
                  </c:pt>
                  <c:pt idx="5">
                    <c:v>No Advantage</c:v>
                  </c:pt>
                  <c:pt idx="6">
                    <c:v>Major Advantage</c:v>
                  </c:pt>
                  <c:pt idx="7">
                    <c:v>Advantage</c:v>
                  </c:pt>
                  <c:pt idx="8">
                    <c:v>No Advantage</c:v>
                  </c:pt>
                  <c:pt idx="9">
                    <c:v>Major Advantage</c:v>
                  </c:pt>
                  <c:pt idx="10">
                    <c:v>Advantage</c:v>
                  </c:pt>
                  <c:pt idx="11">
                    <c:v>No Advantage</c:v>
                  </c:pt>
                  <c:pt idx="12">
                    <c:v>Major Advantage</c:v>
                  </c:pt>
                  <c:pt idx="13">
                    <c:v>Advantage</c:v>
                  </c:pt>
                  <c:pt idx="14">
                    <c:v>No Advantage</c:v>
                  </c:pt>
                </c:lvl>
                <c:lvl>
                  <c:pt idx="0">
                    <c:v>AL</c:v>
                  </c:pt>
                  <c:pt idx="3">
                    <c:v>JO</c:v>
                  </c:pt>
                  <c:pt idx="6">
                    <c:v>RS</c:v>
                  </c:pt>
                  <c:pt idx="9">
                    <c:v>UA</c:v>
                  </c:pt>
                  <c:pt idx="12">
                    <c:v>UZ</c:v>
                  </c:pt>
                </c:lvl>
              </c:multiLvlStrCache>
            </c:multiLvlStrRef>
          </c:cat>
          <c:val>
            <c:numRef>
              <c:f>'D1'!$K$200:$K$214</c:f>
              <c:numCache>
                <c:formatCode>0%</c:formatCode>
                <c:ptCount val="15"/>
                <c:pt idx="0">
                  <c:v>0.75</c:v>
                </c:pt>
                <c:pt idx="1">
                  <c:v>0.17857142857142858</c:v>
                </c:pt>
                <c:pt idx="2">
                  <c:v>7.1428571428571425E-2</c:v>
                </c:pt>
                <c:pt idx="3">
                  <c:v>0.7857142857142857</c:v>
                </c:pt>
                <c:pt idx="4">
                  <c:v>0.14285714285714285</c:v>
                </c:pt>
                <c:pt idx="5">
                  <c:v>7.1428571428571425E-2</c:v>
                </c:pt>
                <c:pt idx="6">
                  <c:v>0.33333333333333331</c:v>
                </c:pt>
                <c:pt idx="7">
                  <c:v>0.53333333333333333</c:v>
                </c:pt>
                <c:pt idx="8">
                  <c:v>0.13333333333333333</c:v>
                </c:pt>
                <c:pt idx="9">
                  <c:v>0.70731707317073167</c:v>
                </c:pt>
                <c:pt idx="10">
                  <c:v>0.21951219512195122</c:v>
                </c:pt>
                <c:pt idx="11">
                  <c:v>4.878048780487805E-2</c:v>
                </c:pt>
                <c:pt idx="12">
                  <c:v>0.66666666666666663</c:v>
                </c:pt>
                <c:pt idx="13">
                  <c:v>0.33333333333333331</c:v>
                </c:pt>
                <c:pt idx="1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F9-4DE9-92B1-BD69918C9B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13610880"/>
        <c:axId val="103077585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'D1'!$D$199</c15:sqref>
                        </c15:formulaRef>
                      </c:ext>
                    </c:extLst>
                    <c:strCache>
                      <c:ptCount val="1"/>
                      <c:pt idx="0">
                        <c:v>Provide independent advice to shape HCD policies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>
                      <c:ext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'D1'!$D$200:$D$214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0.32142857142857145</c:v>
                      </c:pt>
                      <c:pt idx="1">
                        <c:v>0.5714285714285714</c:v>
                      </c:pt>
                      <c:pt idx="2">
                        <c:v>0.10714285714285714</c:v>
                      </c:pt>
                      <c:pt idx="3">
                        <c:v>0.38461538461538464</c:v>
                      </c:pt>
                      <c:pt idx="4">
                        <c:v>0.30769230769230771</c:v>
                      </c:pt>
                      <c:pt idx="5">
                        <c:v>0.30769230769230771</c:v>
                      </c:pt>
                      <c:pt idx="6">
                        <c:v>0.33333333333333331</c:v>
                      </c:pt>
                      <c:pt idx="7">
                        <c:v>0.26666666666666666</c:v>
                      </c:pt>
                      <c:pt idx="8">
                        <c:v>0.4</c:v>
                      </c:pt>
                      <c:pt idx="9">
                        <c:v>0.36585365853658536</c:v>
                      </c:pt>
                      <c:pt idx="10">
                        <c:v>0.43902439024390244</c:v>
                      </c:pt>
                      <c:pt idx="11">
                        <c:v>0.17073170731707318</c:v>
                      </c:pt>
                      <c:pt idx="12">
                        <c:v>0.5</c:v>
                      </c:pt>
                      <c:pt idx="13">
                        <c:v>0.1111111111111111</c:v>
                      </c:pt>
                      <c:pt idx="14">
                        <c:v>0.3888888888888889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71F9-4DE9-92B1-BD69918C9BC8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'D1'!$E$199</c15:sqref>
                        </c15:formulaRef>
                      </c:ext>
                    </c:extLst>
                    <c:strCache>
                      <c:ptCount val="1"/>
                      <c:pt idx="0">
                        <c:v>Provide innovative advice to shape HCD policies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'D1'!$E$200:$E$214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0.25</c:v>
                      </c:pt>
                      <c:pt idx="1">
                        <c:v>0.6428571428571429</c:v>
                      </c:pt>
                      <c:pt idx="2">
                        <c:v>0.10714285714285714</c:v>
                      </c:pt>
                      <c:pt idx="3">
                        <c:v>0.6428571428571429</c:v>
                      </c:pt>
                      <c:pt idx="4">
                        <c:v>0.21428571428571427</c:v>
                      </c:pt>
                      <c:pt idx="5">
                        <c:v>0.14285714285714285</c:v>
                      </c:pt>
                      <c:pt idx="6">
                        <c:v>0.53333333333333333</c:v>
                      </c:pt>
                      <c:pt idx="7">
                        <c:v>0.13333333333333333</c:v>
                      </c:pt>
                      <c:pt idx="8">
                        <c:v>0.33333333333333331</c:v>
                      </c:pt>
                      <c:pt idx="9">
                        <c:v>0.43902439024390244</c:v>
                      </c:pt>
                      <c:pt idx="10">
                        <c:v>0.41463414634146339</c:v>
                      </c:pt>
                      <c:pt idx="11">
                        <c:v>0.12195121951219512</c:v>
                      </c:pt>
                      <c:pt idx="12">
                        <c:v>0.61111111111111116</c:v>
                      </c:pt>
                      <c:pt idx="13">
                        <c:v>5.5555555555555552E-2</c:v>
                      </c:pt>
                      <c:pt idx="14">
                        <c:v>0.33333333333333331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71F9-4DE9-92B1-BD69918C9BC8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'D1'!$F$199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'D1'!$F$200:$F$214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0.32142857142857145</c:v>
                      </c:pt>
                      <c:pt idx="1">
                        <c:v>0.4642857142857143</c:v>
                      </c:pt>
                      <c:pt idx="2">
                        <c:v>0.21428571428571427</c:v>
                      </c:pt>
                      <c:pt idx="3">
                        <c:v>0.7857142857142857</c:v>
                      </c:pt>
                      <c:pt idx="4">
                        <c:v>0.14285714285714285</c:v>
                      </c:pt>
                      <c:pt idx="5">
                        <c:v>7.1428571428571425E-2</c:v>
                      </c:pt>
                      <c:pt idx="6">
                        <c:v>0.33333333333333331</c:v>
                      </c:pt>
                      <c:pt idx="7">
                        <c:v>0.4</c:v>
                      </c:pt>
                      <c:pt idx="8">
                        <c:v>0.26666666666666666</c:v>
                      </c:pt>
                      <c:pt idx="9">
                        <c:v>0.17073170731707318</c:v>
                      </c:pt>
                      <c:pt idx="10">
                        <c:v>0.48780487804878048</c:v>
                      </c:pt>
                      <c:pt idx="11">
                        <c:v>0.31707317073170732</c:v>
                      </c:pt>
                      <c:pt idx="12">
                        <c:v>0.33333333333333331</c:v>
                      </c:pt>
                      <c:pt idx="13">
                        <c:v>0.16666666666666666</c:v>
                      </c:pt>
                      <c:pt idx="14">
                        <c:v>0.5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71F9-4DE9-92B1-BD69918C9BC8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'D1'!$G$199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'D1'!$G$200:$G$214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0.39285714285714285</c:v>
                      </c:pt>
                      <c:pt idx="1">
                        <c:v>0.35714285714285715</c:v>
                      </c:pt>
                      <c:pt idx="2">
                        <c:v>0.25</c:v>
                      </c:pt>
                      <c:pt idx="3">
                        <c:v>0.61538461538461542</c:v>
                      </c:pt>
                      <c:pt idx="4">
                        <c:v>0.30769230769230771</c:v>
                      </c:pt>
                      <c:pt idx="5">
                        <c:v>7.6923076923076927E-2</c:v>
                      </c:pt>
                      <c:pt idx="6">
                        <c:v>0.2</c:v>
                      </c:pt>
                      <c:pt idx="7">
                        <c:v>0.13333333333333333</c:v>
                      </c:pt>
                      <c:pt idx="8">
                        <c:v>0.66666666666666663</c:v>
                      </c:pt>
                      <c:pt idx="9">
                        <c:v>0.14634146341463414</c:v>
                      </c:pt>
                      <c:pt idx="10">
                        <c:v>0.36585365853658536</c:v>
                      </c:pt>
                      <c:pt idx="11">
                        <c:v>0.46341463414634149</c:v>
                      </c:pt>
                      <c:pt idx="12">
                        <c:v>0.22222222222222221</c:v>
                      </c:pt>
                      <c:pt idx="13">
                        <c:v>0.33333333333333331</c:v>
                      </c:pt>
                      <c:pt idx="14">
                        <c:v>0.44444444444444442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1F9-4DE9-92B1-BD69918C9BC8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'D1'!$H$199</c15:sqref>
                        </c15:formulaRef>
                      </c:ext>
                    </c:extLst>
                    <c:strCache>
                      <c:ptCount val="1"/>
                      <c:pt idx="0">
                        <c:v>Improve the outcome of policy dialogue and public consultations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'D1'!$H$200:$H$214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0.42857142857142855</c:v>
                      </c:pt>
                      <c:pt idx="1">
                        <c:v>0.32142857142857145</c:v>
                      </c:pt>
                      <c:pt idx="2">
                        <c:v>0.25</c:v>
                      </c:pt>
                      <c:pt idx="3">
                        <c:v>0.72727272727272729</c:v>
                      </c:pt>
                      <c:pt idx="4">
                        <c:v>9.0909090909090912E-2</c:v>
                      </c:pt>
                      <c:pt idx="5">
                        <c:v>0.18181818181818182</c:v>
                      </c:pt>
                      <c:pt idx="6">
                        <c:v>6.6666666666666666E-2</c:v>
                      </c:pt>
                      <c:pt idx="7">
                        <c:v>0.33333333333333331</c:v>
                      </c:pt>
                      <c:pt idx="8">
                        <c:v>0.6</c:v>
                      </c:pt>
                      <c:pt idx="9">
                        <c:v>0.12195121951219512</c:v>
                      </c:pt>
                      <c:pt idx="10">
                        <c:v>0.41463414634146339</c:v>
                      </c:pt>
                      <c:pt idx="11">
                        <c:v>0.43902439024390244</c:v>
                      </c:pt>
                      <c:pt idx="12">
                        <c:v>0.1111111111111111</c:v>
                      </c:pt>
                      <c:pt idx="13">
                        <c:v>0.3888888888888889</c:v>
                      </c:pt>
                      <c:pt idx="14">
                        <c:v>0.5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1F9-4DE9-92B1-BD69918C9BC8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'D1'!$I$199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'D1'!$I$200:$I$214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0.6428571428571429</c:v>
                      </c:pt>
                      <c:pt idx="1">
                        <c:v>0.32142857142857145</c:v>
                      </c:pt>
                      <c:pt idx="2">
                        <c:v>3.5714285714285712E-2</c:v>
                      </c:pt>
                      <c:pt idx="3">
                        <c:v>0.61538461538461542</c:v>
                      </c:pt>
                      <c:pt idx="4">
                        <c:v>0.30769230769230771</c:v>
                      </c:pt>
                      <c:pt idx="5">
                        <c:v>7.6923076923076927E-2</c:v>
                      </c:pt>
                      <c:pt idx="6">
                        <c:v>0.6</c:v>
                      </c:pt>
                      <c:pt idx="7">
                        <c:v>0.33333333333333331</c:v>
                      </c:pt>
                      <c:pt idx="8">
                        <c:v>6.6666666666666666E-2</c:v>
                      </c:pt>
                      <c:pt idx="9">
                        <c:v>0.29268292682926828</c:v>
                      </c:pt>
                      <c:pt idx="10">
                        <c:v>0.46341463414634149</c:v>
                      </c:pt>
                      <c:pt idx="11">
                        <c:v>0.21951219512195122</c:v>
                      </c:pt>
                      <c:pt idx="12">
                        <c:v>0.33333333333333331</c:v>
                      </c:pt>
                      <c:pt idx="13">
                        <c:v>0.3888888888888889</c:v>
                      </c:pt>
                      <c:pt idx="14">
                        <c:v>0.27777777777777779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1F9-4DE9-92B1-BD69918C9BC8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'D1'!$J$199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it-IT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'D1'!$B$200:$C$214</c15:sqref>
                        </c15:formulaRef>
                      </c:ext>
                    </c:extLst>
                    <c:multiLvlStrCache>
                      <c:ptCount val="15"/>
                      <c:lvl>
                        <c:pt idx="0">
                          <c:v>Major Advantage</c:v>
                        </c:pt>
                        <c:pt idx="1">
                          <c:v>Advantage</c:v>
                        </c:pt>
                        <c:pt idx="2">
                          <c:v>No Advantage</c:v>
                        </c:pt>
                        <c:pt idx="3">
                          <c:v>Major Advantage</c:v>
                        </c:pt>
                        <c:pt idx="4">
                          <c:v>Advantage</c:v>
                        </c:pt>
                        <c:pt idx="5">
                          <c:v>No Advantage</c:v>
                        </c:pt>
                        <c:pt idx="6">
                          <c:v>Major Advantage</c:v>
                        </c:pt>
                        <c:pt idx="7">
                          <c:v>Advantage</c:v>
                        </c:pt>
                        <c:pt idx="8">
                          <c:v>No Advantage</c:v>
                        </c:pt>
                        <c:pt idx="9">
                          <c:v>Major Advantage</c:v>
                        </c:pt>
                        <c:pt idx="10">
                          <c:v>Advantage</c:v>
                        </c:pt>
                        <c:pt idx="11">
                          <c:v>No Advantage</c:v>
                        </c:pt>
                        <c:pt idx="12">
                          <c:v>Major Advantage</c:v>
                        </c:pt>
                        <c:pt idx="13">
                          <c:v>Advantage</c:v>
                        </c:pt>
                        <c:pt idx="14">
                          <c:v>No Advantage</c:v>
                        </c:pt>
                      </c:lvl>
                      <c:lvl>
                        <c:pt idx="0">
                          <c:v>AL</c:v>
                        </c:pt>
                        <c:pt idx="3">
                          <c:v>JO</c:v>
                        </c:pt>
                        <c:pt idx="6">
                          <c:v>RS</c:v>
                        </c:pt>
                        <c:pt idx="9">
                          <c:v>UA</c:v>
                        </c:pt>
                        <c:pt idx="12">
                          <c:v>UZ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'D1'!$J$200:$J$214</c15:sqref>
                        </c15:formulaRef>
                      </c:ext>
                    </c:extLst>
                    <c:numCache>
                      <c:formatCode>0%</c:formatCode>
                      <c:ptCount val="15"/>
                      <c:pt idx="0">
                        <c:v>0.2857142857142857</c:v>
                      </c:pt>
                      <c:pt idx="1">
                        <c:v>0.5714285714285714</c:v>
                      </c:pt>
                      <c:pt idx="2">
                        <c:v>0.14285714285714285</c:v>
                      </c:pt>
                      <c:pt idx="3">
                        <c:v>0.46153846153846156</c:v>
                      </c:pt>
                      <c:pt idx="4">
                        <c:v>0.38461538461538464</c:v>
                      </c:pt>
                      <c:pt idx="5">
                        <c:v>0.15384615384615385</c:v>
                      </c:pt>
                      <c:pt idx="6">
                        <c:v>0.26666666666666666</c:v>
                      </c:pt>
                      <c:pt idx="7">
                        <c:v>0.33333333333333331</c:v>
                      </c:pt>
                      <c:pt idx="8">
                        <c:v>0.4</c:v>
                      </c:pt>
                      <c:pt idx="9">
                        <c:v>0.1951219512195122</c:v>
                      </c:pt>
                      <c:pt idx="10">
                        <c:v>0.3902439024390244</c:v>
                      </c:pt>
                      <c:pt idx="11">
                        <c:v>0.3902439024390244</c:v>
                      </c:pt>
                      <c:pt idx="12">
                        <c:v>0.16666666666666666</c:v>
                      </c:pt>
                      <c:pt idx="13">
                        <c:v>0.44444444444444442</c:v>
                      </c:pt>
                      <c:pt idx="14">
                        <c:v>0.3888888888888889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71F9-4DE9-92B1-BD69918C9BC8}"/>
                  </c:ext>
                </c:extLst>
              </c15:ser>
            </c15:filteredBarSeries>
          </c:ext>
        </c:extLst>
      </c:barChart>
      <c:catAx>
        <c:axId val="101361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30775856"/>
        <c:crosses val="autoZero"/>
        <c:auto val="1"/>
        <c:lblAlgn val="ctr"/>
        <c:lblOffset val="100"/>
        <c:noMultiLvlLbl val="0"/>
      </c:catAx>
      <c:valAx>
        <c:axId val="103077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01361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4C62C-B397-4CB8-A696-ED4111AB03F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0E5504-57B4-4DBB-89A7-4C5A15667A7F}">
      <dgm:prSet/>
      <dgm:spPr/>
      <dgm:t>
        <a:bodyPr/>
        <a:lstStyle/>
        <a:p>
          <a:r>
            <a:rPr lang="en-GB" dirty="0"/>
            <a:t>Need for collaborative actions between YC, CSOs and Public Sector (institutions, actors) </a:t>
          </a:r>
          <a:endParaRPr lang="en-US" dirty="0"/>
        </a:p>
      </dgm:t>
    </dgm:pt>
    <dgm:pt modelId="{C9A4C099-680B-41E8-ADE4-FF8F64841019}" type="parTrans" cxnId="{75D1E99A-EC5F-4AAD-98E1-3EFBD76868BF}">
      <dgm:prSet/>
      <dgm:spPr/>
      <dgm:t>
        <a:bodyPr/>
        <a:lstStyle/>
        <a:p>
          <a:endParaRPr lang="en-US"/>
        </a:p>
      </dgm:t>
    </dgm:pt>
    <dgm:pt modelId="{ED264279-9BE6-4FF2-A091-2AFB70CD5E21}" type="sibTrans" cxnId="{75D1E99A-EC5F-4AAD-98E1-3EFBD76868BF}">
      <dgm:prSet/>
      <dgm:spPr/>
      <dgm:t>
        <a:bodyPr/>
        <a:lstStyle/>
        <a:p>
          <a:endParaRPr lang="en-US"/>
        </a:p>
      </dgm:t>
    </dgm:pt>
    <dgm:pt modelId="{25611790-BAB7-4FEA-A9A3-2FA8D338E52F}">
      <dgm:prSet/>
      <dgm:spPr/>
      <dgm:t>
        <a:bodyPr/>
        <a:lstStyle/>
        <a:p>
          <a:r>
            <a:rPr lang="en-GB" dirty="0"/>
            <a:t>YC and CSOs contribution</a:t>
          </a:r>
          <a:endParaRPr lang="en-US" dirty="0"/>
        </a:p>
      </dgm:t>
    </dgm:pt>
    <dgm:pt modelId="{631EFDD0-BD0C-42A7-A8A2-8405D8C7CA9E}" type="parTrans" cxnId="{398FB660-C09B-4903-A633-14A29C6BB91B}">
      <dgm:prSet/>
      <dgm:spPr/>
      <dgm:t>
        <a:bodyPr/>
        <a:lstStyle/>
        <a:p>
          <a:endParaRPr lang="en-US"/>
        </a:p>
      </dgm:t>
    </dgm:pt>
    <dgm:pt modelId="{3E7B2BC0-35BB-4486-98D7-E50DBBCF949D}" type="sibTrans" cxnId="{398FB660-C09B-4903-A633-14A29C6BB91B}">
      <dgm:prSet/>
      <dgm:spPr/>
      <dgm:t>
        <a:bodyPr/>
        <a:lstStyle/>
        <a:p>
          <a:endParaRPr lang="en-US"/>
        </a:p>
      </dgm:t>
    </dgm:pt>
    <dgm:pt modelId="{C1288682-AE85-4D04-98EE-F617C2F669A9}">
      <dgm:prSet/>
      <dgm:spPr/>
      <dgm:t>
        <a:bodyPr/>
        <a:lstStyle/>
        <a:p>
          <a:r>
            <a:rPr lang="en-GB" dirty="0"/>
            <a:t>Cooperation and partnerships are becoming requirement</a:t>
          </a:r>
          <a:endParaRPr lang="en-US" dirty="0"/>
        </a:p>
      </dgm:t>
    </dgm:pt>
    <dgm:pt modelId="{C9D5FD2B-8C8A-4362-AB14-270D4942E390}" type="parTrans" cxnId="{B079EDD2-13D4-4CF3-AEAA-1E5F5355F521}">
      <dgm:prSet/>
      <dgm:spPr/>
      <dgm:t>
        <a:bodyPr/>
        <a:lstStyle/>
        <a:p>
          <a:endParaRPr lang="en-US"/>
        </a:p>
      </dgm:t>
    </dgm:pt>
    <dgm:pt modelId="{1FED0F69-2E06-4DC5-A923-29A105CD9F12}" type="sibTrans" cxnId="{B079EDD2-13D4-4CF3-AEAA-1E5F5355F521}">
      <dgm:prSet/>
      <dgm:spPr/>
      <dgm:t>
        <a:bodyPr/>
        <a:lstStyle/>
        <a:p>
          <a:endParaRPr lang="en-US"/>
        </a:p>
      </dgm:t>
    </dgm:pt>
    <dgm:pt modelId="{1E69D844-51AA-4C78-85F7-7AAB813412F2}">
      <dgm:prSet/>
      <dgm:spPr/>
      <dgm:t>
        <a:bodyPr/>
        <a:lstStyle/>
        <a:p>
          <a:r>
            <a:rPr lang="en-GB" dirty="0"/>
            <a:t>The role of CSOs and other actors is challenged as never before</a:t>
          </a:r>
          <a:endParaRPr lang="en-US" dirty="0"/>
        </a:p>
      </dgm:t>
    </dgm:pt>
    <dgm:pt modelId="{AA41A1FD-C785-4637-BF9C-616646EDA947}" type="parTrans" cxnId="{8DC87FD7-648A-454C-99F1-E0CAF605A484}">
      <dgm:prSet/>
      <dgm:spPr/>
      <dgm:t>
        <a:bodyPr/>
        <a:lstStyle/>
        <a:p>
          <a:endParaRPr lang="en-US"/>
        </a:p>
      </dgm:t>
    </dgm:pt>
    <dgm:pt modelId="{DDC90516-F481-44E6-A08F-516D75A494E5}" type="sibTrans" cxnId="{8DC87FD7-648A-454C-99F1-E0CAF605A484}">
      <dgm:prSet/>
      <dgm:spPr/>
      <dgm:t>
        <a:bodyPr/>
        <a:lstStyle/>
        <a:p>
          <a:endParaRPr lang="en-US"/>
        </a:p>
      </dgm:t>
    </dgm:pt>
    <dgm:pt modelId="{62063624-D33B-43B5-82CA-5A32A31E3922}" type="pres">
      <dgm:prSet presAssocID="{8B54C62C-B397-4CB8-A696-ED4111AB03FD}" presName="outerComposite" presStyleCnt="0">
        <dgm:presLayoutVars>
          <dgm:chMax val="5"/>
          <dgm:dir/>
          <dgm:resizeHandles val="exact"/>
        </dgm:presLayoutVars>
      </dgm:prSet>
      <dgm:spPr/>
    </dgm:pt>
    <dgm:pt modelId="{FE253A0C-F1ED-4728-AD3A-058596A9BBE0}" type="pres">
      <dgm:prSet presAssocID="{8B54C62C-B397-4CB8-A696-ED4111AB03FD}" presName="dummyMaxCanvas" presStyleCnt="0">
        <dgm:presLayoutVars/>
      </dgm:prSet>
      <dgm:spPr/>
    </dgm:pt>
    <dgm:pt modelId="{207C5749-94BC-44A3-8382-9278A5C30BB8}" type="pres">
      <dgm:prSet presAssocID="{8B54C62C-B397-4CB8-A696-ED4111AB03FD}" presName="FourNodes_1" presStyleLbl="node1" presStyleIdx="0" presStyleCnt="4">
        <dgm:presLayoutVars>
          <dgm:bulletEnabled val="1"/>
        </dgm:presLayoutVars>
      </dgm:prSet>
      <dgm:spPr/>
    </dgm:pt>
    <dgm:pt modelId="{21B183C2-5F98-4281-B3D0-89F00C749BA2}" type="pres">
      <dgm:prSet presAssocID="{8B54C62C-B397-4CB8-A696-ED4111AB03FD}" presName="FourNodes_2" presStyleLbl="node1" presStyleIdx="1" presStyleCnt="4">
        <dgm:presLayoutVars>
          <dgm:bulletEnabled val="1"/>
        </dgm:presLayoutVars>
      </dgm:prSet>
      <dgm:spPr/>
    </dgm:pt>
    <dgm:pt modelId="{C13D7664-F188-470E-AC31-427F753BCDBC}" type="pres">
      <dgm:prSet presAssocID="{8B54C62C-B397-4CB8-A696-ED4111AB03FD}" presName="FourNodes_3" presStyleLbl="node1" presStyleIdx="2" presStyleCnt="4">
        <dgm:presLayoutVars>
          <dgm:bulletEnabled val="1"/>
        </dgm:presLayoutVars>
      </dgm:prSet>
      <dgm:spPr/>
    </dgm:pt>
    <dgm:pt modelId="{FBE5523D-F7FB-480F-B189-9FF8B6D5D9AE}" type="pres">
      <dgm:prSet presAssocID="{8B54C62C-B397-4CB8-A696-ED4111AB03FD}" presName="FourNodes_4" presStyleLbl="node1" presStyleIdx="3" presStyleCnt="4">
        <dgm:presLayoutVars>
          <dgm:bulletEnabled val="1"/>
        </dgm:presLayoutVars>
      </dgm:prSet>
      <dgm:spPr/>
    </dgm:pt>
    <dgm:pt modelId="{5CF52203-6E30-45C9-A356-805BDD387258}" type="pres">
      <dgm:prSet presAssocID="{8B54C62C-B397-4CB8-A696-ED4111AB03FD}" presName="FourConn_1-2" presStyleLbl="fgAccFollowNode1" presStyleIdx="0" presStyleCnt="3">
        <dgm:presLayoutVars>
          <dgm:bulletEnabled val="1"/>
        </dgm:presLayoutVars>
      </dgm:prSet>
      <dgm:spPr/>
    </dgm:pt>
    <dgm:pt modelId="{2F928FF8-1FF5-4058-9CD2-517F0A9A9EB4}" type="pres">
      <dgm:prSet presAssocID="{8B54C62C-B397-4CB8-A696-ED4111AB03FD}" presName="FourConn_2-3" presStyleLbl="fgAccFollowNode1" presStyleIdx="1" presStyleCnt="3">
        <dgm:presLayoutVars>
          <dgm:bulletEnabled val="1"/>
        </dgm:presLayoutVars>
      </dgm:prSet>
      <dgm:spPr/>
    </dgm:pt>
    <dgm:pt modelId="{C8C5B901-ED7B-4CB6-9FB9-FCA89DE794A0}" type="pres">
      <dgm:prSet presAssocID="{8B54C62C-B397-4CB8-A696-ED4111AB03FD}" presName="FourConn_3-4" presStyleLbl="fgAccFollowNode1" presStyleIdx="2" presStyleCnt="3">
        <dgm:presLayoutVars>
          <dgm:bulletEnabled val="1"/>
        </dgm:presLayoutVars>
      </dgm:prSet>
      <dgm:spPr/>
    </dgm:pt>
    <dgm:pt modelId="{2CA972AD-10F7-4B98-A721-30BA1BD8B48A}" type="pres">
      <dgm:prSet presAssocID="{8B54C62C-B397-4CB8-A696-ED4111AB03FD}" presName="FourNodes_1_text" presStyleLbl="node1" presStyleIdx="3" presStyleCnt="4">
        <dgm:presLayoutVars>
          <dgm:bulletEnabled val="1"/>
        </dgm:presLayoutVars>
      </dgm:prSet>
      <dgm:spPr/>
    </dgm:pt>
    <dgm:pt modelId="{8FC7D392-4394-44A3-A927-EB9A0F9BDD61}" type="pres">
      <dgm:prSet presAssocID="{8B54C62C-B397-4CB8-A696-ED4111AB03FD}" presName="FourNodes_2_text" presStyleLbl="node1" presStyleIdx="3" presStyleCnt="4">
        <dgm:presLayoutVars>
          <dgm:bulletEnabled val="1"/>
        </dgm:presLayoutVars>
      </dgm:prSet>
      <dgm:spPr/>
    </dgm:pt>
    <dgm:pt modelId="{129D6EBA-AD1B-4081-91CB-F2119124F1A7}" type="pres">
      <dgm:prSet presAssocID="{8B54C62C-B397-4CB8-A696-ED4111AB03FD}" presName="FourNodes_3_text" presStyleLbl="node1" presStyleIdx="3" presStyleCnt="4">
        <dgm:presLayoutVars>
          <dgm:bulletEnabled val="1"/>
        </dgm:presLayoutVars>
      </dgm:prSet>
      <dgm:spPr/>
    </dgm:pt>
    <dgm:pt modelId="{345CDFC0-EDC1-43D0-B3D5-459A4BE3CEC1}" type="pres">
      <dgm:prSet presAssocID="{8B54C62C-B397-4CB8-A696-ED4111AB03F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D9A441B-DEF6-487F-A8BF-92B46496CB46}" type="presOf" srcId="{25611790-BAB7-4FEA-A9A3-2FA8D338E52F}" destId="{8FC7D392-4394-44A3-A927-EB9A0F9BDD61}" srcOrd="1" destOrd="0" presId="urn:microsoft.com/office/officeart/2005/8/layout/vProcess5"/>
    <dgm:cxn modelId="{BE13CE3E-ACE0-4F0F-9CB0-27720362B34E}" type="presOf" srcId="{0F0E5504-57B4-4DBB-89A7-4C5A15667A7F}" destId="{2CA972AD-10F7-4B98-A721-30BA1BD8B48A}" srcOrd="1" destOrd="0" presId="urn:microsoft.com/office/officeart/2005/8/layout/vProcess5"/>
    <dgm:cxn modelId="{398FB660-C09B-4903-A633-14A29C6BB91B}" srcId="{8B54C62C-B397-4CB8-A696-ED4111AB03FD}" destId="{25611790-BAB7-4FEA-A9A3-2FA8D338E52F}" srcOrd="1" destOrd="0" parTransId="{631EFDD0-BD0C-42A7-A8A2-8405D8C7CA9E}" sibTransId="{3E7B2BC0-35BB-4486-98D7-E50DBBCF949D}"/>
    <dgm:cxn modelId="{CE6C2564-FAAE-4342-9E79-80C7BCCCAC80}" type="presOf" srcId="{0F0E5504-57B4-4DBB-89A7-4C5A15667A7F}" destId="{207C5749-94BC-44A3-8382-9278A5C30BB8}" srcOrd="0" destOrd="0" presId="urn:microsoft.com/office/officeart/2005/8/layout/vProcess5"/>
    <dgm:cxn modelId="{B19F1347-6594-4600-8557-D074D1D15D81}" type="presOf" srcId="{C1288682-AE85-4D04-98EE-F617C2F669A9}" destId="{129D6EBA-AD1B-4081-91CB-F2119124F1A7}" srcOrd="1" destOrd="0" presId="urn:microsoft.com/office/officeart/2005/8/layout/vProcess5"/>
    <dgm:cxn modelId="{7F492674-5AE9-4210-8C3F-17DCDA930754}" type="presOf" srcId="{C1288682-AE85-4D04-98EE-F617C2F669A9}" destId="{C13D7664-F188-470E-AC31-427F753BCDBC}" srcOrd="0" destOrd="0" presId="urn:microsoft.com/office/officeart/2005/8/layout/vProcess5"/>
    <dgm:cxn modelId="{CEA9967C-3517-4D61-AC19-F96E2BD8F49F}" type="presOf" srcId="{1E69D844-51AA-4C78-85F7-7AAB813412F2}" destId="{FBE5523D-F7FB-480F-B189-9FF8B6D5D9AE}" srcOrd="0" destOrd="0" presId="urn:microsoft.com/office/officeart/2005/8/layout/vProcess5"/>
    <dgm:cxn modelId="{6598C47C-7575-4CC7-A84D-B690F068445A}" type="presOf" srcId="{3E7B2BC0-35BB-4486-98D7-E50DBBCF949D}" destId="{2F928FF8-1FF5-4058-9CD2-517F0A9A9EB4}" srcOrd="0" destOrd="0" presId="urn:microsoft.com/office/officeart/2005/8/layout/vProcess5"/>
    <dgm:cxn modelId="{B85A9E87-EA90-4FBE-B38F-039432CF7A1A}" type="presOf" srcId="{1E69D844-51AA-4C78-85F7-7AAB813412F2}" destId="{345CDFC0-EDC1-43D0-B3D5-459A4BE3CEC1}" srcOrd="1" destOrd="0" presId="urn:microsoft.com/office/officeart/2005/8/layout/vProcess5"/>
    <dgm:cxn modelId="{D1741E96-64C4-4878-AF42-EECDF213218D}" type="presOf" srcId="{ED264279-9BE6-4FF2-A091-2AFB70CD5E21}" destId="{5CF52203-6E30-45C9-A356-805BDD387258}" srcOrd="0" destOrd="0" presId="urn:microsoft.com/office/officeart/2005/8/layout/vProcess5"/>
    <dgm:cxn modelId="{75D1E99A-EC5F-4AAD-98E1-3EFBD76868BF}" srcId="{8B54C62C-B397-4CB8-A696-ED4111AB03FD}" destId="{0F0E5504-57B4-4DBB-89A7-4C5A15667A7F}" srcOrd="0" destOrd="0" parTransId="{C9A4C099-680B-41E8-ADE4-FF8F64841019}" sibTransId="{ED264279-9BE6-4FF2-A091-2AFB70CD5E21}"/>
    <dgm:cxn modelId="{5CA9F5A8-E4F6-4B20-A1A8-8B3CA925C364}" type="presOf" srcId="{1FED0F69-2E06-4DC5-A923-29A105CD9F12}" destId="{C8C5B901-ED7B-4CB6-9FB9-FCA89DE794A0}" srcOrd="0" destOrd="0" presId="urn:microsoft.com/office/officeart/2005/8/layout/vProcess5"/>
    <dgm:cxn modelId="{6FE018B8-39FD-4E05-BAFE-1FE2F8BCB08C}" type="presOf" srcId="{8B54C62C-B397-4CB8-A696-ED4111AB03FD}" destId="{62063624-D33B-43B5-82CA-5A32A31E3922}" srcOrd="0" destOrd="0" presId="urn:microsoft.com/office/officeart/2005/8/layout/vProcess5"/>
    <dgm:cxn modelId="{B079EDD2-13D4-4CF3-AEAA-1E5F5355F521}" srcId="{8B54C62C-B397-4CB8-A696-ED4111AB03FD}" destId="{C1288682-AE85-4D04-98EE-F617C2F669A9}" srcOrd="2" destOrd="0" parTransId="{C9D5FD2B-8C8A-4362-AB14-270D4942E390}" sibTransId="{1FED0F69-2E06-4DC5-A923-29A105CD9F12}"/>
    <dgm:cxn modelId="{8DC87FD7-648A-454C-99F1-E0CAF605A484}" srcId="{8B54C62C-B397-4CB8-A696-ED4111AB03FD}" destId="{1E69D844-51AA-4C78-85F7-7AAB813412F2}" srcOrd="3" destOrd="0" parTransId="{AA41A1FD-C785-4637-BF9C-616646EDA947}" sibTransId="{DDC90516-F481-44E6-A08F-516D75A494E5}"/>
    <dgm:cxn modelId="{E50658D9-8E50-4806-9555-7C86441F7A41}" type="presOf" srcId="{25611790-BAB7-4FEA-A9A3-2FA8D338E52F}" destId="{21B183C2-5F98-4281-B3D0-89F00C749BA2}" srcOrd="0" destOrd="0" presId="urn:microsoft.com/office/officeart/2005/8/layout/vProcess5"/>
    <dgm:cxn modelId="{711F9BBE-3E92-44D5-92AE-E8E264BA781D}" type="presParOf" srcId="{62063624-D33B-43B5-82CA-5A32A31E3922}" destId="{FE253A0C-F1ED-4728-AD3A-058596A9BBE0}" srcOrd="0" destOrd="0" presId="urn:microsoft.com/office/officeart/2005/8/layout/vProcess5"/>
    <dgm:cxn modelId="{A4B36F65-C247-4BE8-90D9-941147A56D73}" type="presParOf" srcId="{62063624-D33B-43B5-82CA-5A32A31E3922}" destId="{207C5749-94BC-44A3-8382-9278A5C30BB8}" srcOrd="1" destOrd="0" presId="urn:microsoft.com/office/officeart/2005/8/layout/vProcess5"/>
    <dgm:cxn modelId="{F825806B-B01F-4F79-AD1E-3A046A441A20}" type="presParOf" srcId="{62063624-D33B-43B5-82CA-5A32A31E3922}" destId="{21B183C2-5F98-4281-B3D0-89F00C749BA2}" srcOrd="2" destOrd="0" presId="urn:microsoft.com/office/officeart/2005/8/layout/vProcess5"/>
    <dgm:cxn modelId="{01D5CA1F-FAB1-4A18-AE8D-7E5008393438}" type="presParOf" srcId="{62063624-D33B-43B5-82CA-5A32A31E3922}" destId="{C13D7664-F188-470E-AC31-427F753BCDBC}" srcOrd="3" destOrd="0" presId="urn:microsoft.com/office/officeart/2005/8/layout/vProcess5"/>
    <dgm:cxn modelId="{ED6F441F-603A-4E16-A17A-8765B9DCAF50}" type="presParOf" srcId="{62063624-D33B-43B5-82CA-5A32A31E3922}" destId="{FBE5523D-F7FB-480F-B189-9FF8B6D5D9AE}" srcOrd="4" destOrd="0" presId="urn:microsoft.com/office/officeart/2005/8/layout/vProcess5"/>
    <dgm:cxn modelId="{F768B887-5611-40B2-9A76-D81B36165A2D}" type="presParOf" srcId="{62063624-D33B-43B5-82CA-5A32A31E3922}" destId="{5CF52203-6E30-45C9-A356-805BDD387258}" srcOrd="5" destOrd="0" presId="urn:microsoft.com/office/officeart/2005/8/layout/vProcess5"/>
    <dgm:cxn modelId="{DE9F681B-DFD7-4047-9A3B-A59EF0DA0526}" type="presParOf" srcId="{62063624-D33B-43B5-82CA-5A32A31E3922}" destId="{2F928FF8-1FF5-4058-9CD2-517F0A9A9EB4}" srcOrd="6" destOrd="0" presId="urn:microsoft.com/office/officeart/2005/8/layout/vProcess5"/>
    <dgm:cxn modelId="{67314699-6FB7-42B7-9C24-C9CE37FC45D9}" type="presParOf" srcId="{62063624-D33B-43B5-82CA-5A32A31E3922}" destId="{C8C5B901-ED7B-4CB6-9FB9-FCA89DE794A0}" srcOrd="7" destOrd="0" presId="urn:microsoft.com/office/officeart/2005/8/layout/vProcess5"/>
    <dgm:cxn modelId="{462B12B9-89B0-4241-BDB2-6810310A3041}" type="presParOf" srcId="{62063624-D33B-43B5-82CA-5A32A31E3922}" destId="{2CA972AD-10F7-4B98-A721-30BA1BD8B48A}" srcOrd="8" destOrd="0" presId="urn:microsoft.com/office/officeart/2005/8/layout/vProcess5"/>
    <dgm:cxn modelId="{D965CF53-33D0-42F3-B5A2-26B0F0371025}" type="presParOf" srcId="{62063624-D33B-43B5-82CA-5A32A31E3922}" destId="{8FC7D392-4394-44A3-A927-EB9A0F9BDD61}" srcOrd="9" destOrd="0" presId="urn:microsoft.com/office/officeart/2005/8/layout/vProcess5"/>
    <dgm:cxn modelId="{EE4146CA-1ED4-47F3-9968-070B4A1F27FE}" type="presParOf" srcId="{62063624-D33B-43B5-82CA-5A32A31E3922}" destId="{129D6EBA-AD1B-4081-91CB-F2119124F1A7}" srcOrd="10" destOrd="0" presId="urn:microsoft.com/office/officeart/2005/8/layout/vProcess5"/>
    <dgm:cxn modelId="{B648B83F-C527-423C-B479-17A6208E7F30}" type="presParOf" srcId="{62063624-D33B-43B5-82CA-5A32A31E3922}" destId="{345CDFC0-EDC1-43D0-B3D5-459A4BE3CEC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8FF15-A61A-4BF6-ABF9-B7665BFF68F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1D7183-1A95-409A-B59B-8B1977A88952}">
      <dgm:prSet/>
      <dgm:spPr/>
      <dgm:t>
        <a:bodyPr/>
        <a:lstStyle/>
        <a:p>
          <a:r>
            <a:rPr lang="en-US" dirty="0"/>
            <a:t>ORGANISATION PROFILE</a:t>
          </a:r>
        </a:p>
      </dgm:t>
    </dgm:pt>
    <dgm:pt modelId="{F84744FD-51F4-4E47-B933-1CA2804F2C79}" type="parTrans" cxnId="{E323C1AD-B4AA-4946-8B25-B60CFEE0E23B}">
      <dgm:prSet/>
      <dgm:spPr/>
      <dgm:t>
        <a:bodyPr/>
        <a:lstStyle/>
        <a:p>
          <a:endParaRPr lang="en-US"/>
        </a:p>
      </dgm:t>
    </dgm:pt>
    <dgm:pt modelId="{1EDA65E7-4E7B-4D46-9119-929A9CF1B2B7}" type="sibTrans" cxnId="{E323C1AD-B4AA-4946-8B25-B60CFEE0E23B}">
      <dgm:prSet/>
      <dgm:spPr/>
      <dgm:t>
        <a:bodyPr/>
        <a:lstStyle/>
        <a:p>
          <a:endParaRPr lang="en-US"/>
        </a:p>
      </dgm:t>
    </dgm:pt>
    <dgm:pt modelId="{E2DE3C61-7AB1-4ECB-8DB3-968C31E5317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1" dirty="0"/>
            <a:t>The role in skills development, the beneficiaries, </a:t>
          </a:r>
          <a:endParaRPr lang="en-US" b="1" dirty="0"/>
        </a:p>
      </dgm:t>
    </dgm:pt>
    <dgm:pt modelId="{EB48DDE2-7028-45F3-BD20-26C96F768FFC}" type="parTrans" cxnId="{D606E688-7CDC-48AC-88D7-077B24A6D670}">
      <dgm:prSet/>
      <dgm:spPr/>
      <dgm:t>
        <a:bodyPr/>
        <a:lstStyle/>
        <a:p>
          <a:endParaRPr lang="en-US"/>
        </a:p>
      </dgm:t>
    </dgm:pt>
    <dgm:pt modelId="{B40BA09D-561A-4D97-9ABF-53279AD3E297}" type="sibTrans" cxnId="{D606E688-7CDC-48AC-88D7-077B24A6D670}">
      <dgm:prSet/>
      <dgm:spPr/>
      <dgm:t>
        <a:bodyPr/>
        <a:lstStyle/>
        <a:p>
          <a:endParaRPr lang="en-US"/>
        </a:p>
      </dgm:t>
    </dgm:pt>
    <dgm:pt modelId="{CB78F308-2BF4-4132-BE1B-AAD41FA977A2}">
      <dgm:prSet/>
      <dgm:spPr/>
      <dgm:t>
        <a:bodyPr/>
        <a:lstStyle/>
        <a:p>
          <a:r>
            <a:rPr lang="en-US" dirty="0"/>
            <a:t>CSOs RESILIENCE</a:t>
          </a:r>
        </a:p>
      </dgm:t>
    </dgm:pt>
    <dgm:pt modelId="{92E9976A-703F-470C-A17F-E6FFF4652D22}" type="parTrans" cxnId="{88826AA0-6996-49D8-B2EC-4C6F45B8984D}">
      <dgm:prSet/>
      <dgm:spPr/>
      <dgm:t>
        <a:bodyPr/>
        <a:lstStyle/>
        <a:p>
          <a:endParaRPr lang="en-US"/>
        </a:p>
      </dgm:t>
    </dgm:pt>
    <dgm:pt modelId="{3BE7B14A-7F25-409A-AF21-D5EED558042A}" type="sibTrans" cxnId="{88826AA0-6996-49D8-B2EC-4C6F45B8984D}">
      <dgm:prSet/>
      <dgm:spPr/>
      <dgm:t>
        <a:bodyPr/>
        <a:lstStyle/>
        <a:p>
          <a:endParaRPr lang="en-US"/>
        </a:p>
      </dgm:t>
    </dgm:pt>
    <dgm:pt modelId="{A76AF218-2EB0-437A-A4CE-0EC58B20E8AA}">
      <dgm:prSet/>
      <dgm:spPr/>
      <dgm:t>
        <a:bodyPr/>
        <a:lstStyle/>
        <a:p>
          <a:r>
            <a:rPr lang="en-US" b="1" dirty="0"/>
            <a:t>The adaptability </a:t>
          </a:r>
        </a:p>
      </dgm:t>
    </dgm:pt>
    <dgm:pt modelId="{9F34D8E6-72D0-4F0C-A333-CD941EEE7F16}" type="parTrans" cxnId="{585F7AD5-463B-407B-A990-CE8D9BE952EC}">
      <dgm:prSet/>
      <dgm:spPr/>
      <dgm:t>
        <a:bodyPr/>
        <a:lstStyle/>
        <a:p>
          <a:endParaRPr lang="en-US"/>
        </a:p>
      </dgm:t>
    </dgm:pt>
    <dgm:pt modelId="{DB2A4B62-A1A4-46CC-A640-87841CE89A34}" type="sibTrans" cxnId="{585F7AD5-463B-407B-A990-CE8D9BE952EC}">
      <dgm:prSet/>
      <dgm:spPr/>
      <dgm:t>
        <a:bodyPr/>
        <a:lstStyle/>
        <a:p>
          <a:endParaRPr lang="en-US"/>
        </a:p>
      </dgm:t>
    </dgm:pt>
    <dgm:pt modelId="{EB3288AB-9981-49DF-857B-E10B3A49B92C}">
      <dgm:prSet/>
      <dgm:spPr/>
      <dgm:t>
        <a:bodyPr/>
        <a:lstStyle/>
        <a:p>
          <a:r>
            <a:rPr lang="en-US" dirty="0"/>
            <a:t>STAKEHOLDERS AND POLICY DIALOGUE</a:t>
          </a:r>
        </a:p>
      </dgm:t>
    </dgm:pt>
    <dgm:pt modelId="{F6F79FF0-1878-4D8C-A505-CB4A97D507CB}" type="parTrans" cxnId="{D4FAFC44-570D-49A4-BBAC-5A33C4A91E76}">
      <dgm:prSet/>
      <dgm:spPr/>
      <dgm:t>
        <a:bodyPr/>
        <a:lstStyle/>
        <a:p>
          <a:endParaRPr lang="en-US"/>
        </a:p>
      </dgm:t>
    </dgm:pt>
    <dgm:pt modelId="{A4CE46D0-E643-4B3A-B20E-F06AFEF55FC8}" type="sibTrans" cxnId="{D4FAFC44-570D-49A4-BBAC-5A33C4A91E76}">
      <dgm:prSet/>
      <dgm:spPr/>
      <dgm:t>
        <a:bodyPr/>
        <a:lstStyle/>
        <a:p>
          <a:endParaRPr lang="en-US"/>
        </a:p>
      </dgm:t>
    </dgm:pt>
    <dgm:pt modelId="{8CA87791-AA69-4FC8-961E-7046A4C5E07A}">
      <dgm:prSet/>
      <dgm:spPr/>
      <dgm:t>
        <a:bodyPr/>
        <a:lstStyle/>
        <a:p>
          <a:endParaRPr lang="en-US" dirty="0"/>
        </a:p>
      </dgm:t>
    </dgm:pt>
    <dgm:pt modelId="{67A3E878-9249-424D-BBB7-92F66D5323E3}" type="parTrans" cxnId="{6343F530-7F49-47F2-9118-FD0A6E0AE98F}">
      <dgm:prSet/>
      <dgm:spPr/>
      <dgm:t>
        <a:bodyPr/>
        <a:lstStyle/>
        <a:p>
          <a:endParaRPr lang="en-US"/>
        </a:p>
      </dgm:t>
    </dgm:pt>
    <dgm:pt modelId="{C0CAE51E-BB27-44F6-8492-CB52A0959492}" type="sibTrans" cxnId="{6343F530-7F49-47F2-9118-FD0A6E0AE98F}">
      <dgm:prSet/>
      <dgm:spPr/>
      <dgm:t>
        <a:bodyPr/>
        <a:lstStyle/>
        <a:p>
          <a:endParaRPr lang="en-US"/>
        </a:p>
      </dgm:t>
    </dgm:pt>
    <dgm:pt modelId="{73555042-6565-4A9D-9C20-5E8E78E9A9BD}">
      <dgm:prSet/>
      <dgm:spPr/>
      <dgm:t>
        <a:bodyPr/>
        <a:lstStyle/>
        <a:p>
          <a:r>
            <a:rPr lang="en-US" dirty="0"/>
            <a:t>POTENTIAL FOR FUTURE</a:t>
          </a:r>
        </a:p>
      </dgm:t>
    </dgm:pt>
    <dgm:pt modelId="{4C58E0AE-ABD6-4BB3-B5E2-A3CBE7CF866B}" type="parTrans" cxnId="{CBD84FC1-0952-468D-BB0E-B72EBEBE43A0}">
      <dgm:prSet/>
      <dgm:spPr/>
      <dgm:t>
        <a:bodyPr/>
        <a:lstStyle/>
        <a:p>
          <a:endParaRPr lang="en-US"/>
        </a:p>
      </dgm:t>
    </dgm:pt>
    <dgm:pt modelId="{E3DF7349-40BA-4B7C-9B79-999CE0CC5606}" type="sibTrans" cxnId="{CBD84FC1-0952-468D-BB0E-B72EBEBE43A0}">
      <dgm:prSet/>
      <dgm:spPr/>
      <dgm:t>
        <a:bodyPr/>
        <a:lstStyle/>
        <a:p>
          <a:endParaRPr lang="en-US"/>
        </a:p>
      </dgm:t>
    </dgm:pt>
    <dgm:pt modelId="{6BA58EBA-72DC-4793-8EEC-B70D9D700C45}">
      <dgm:prSet/>
      <dgm:spPr/>
      <dgm:t>
        <a:bodyPr/>
        <a:lstStyle/>
        <a:p>
          <a:r>
            <a:rPr lang="en-US" b="1" dirty="0"/>
            <a:t>The way forward in HCD and LLL</a:t>
          </a:r>
          <a:r>
            <a:rPr lang="en-US" dirty="0"/>
            <a:t>    </a:t>
          </a:r>
        </a:p>
      </dgm:t>
    </dgm:pt>
    <dgm:pt modelId="{30985D43-46EE-4223-AD4B-1D80C0C4D911}" type="parTrans" cxnId="{A8E38A18-C175-4901-87A8-B2B33208CDAD}">
      <dgm:prSet/>
      <dgm:spPr/>
      <dgm:t>
        <a:bodyPr/>
        <a:lstStyle/>
        <a:p>
          <a:endParaRPr lang="en-US"/>
        </a:p>
      </dgm:t>
    </dgm:pt>
    <dgm:pt modelId="{B46BA686-AED6-4685-BB15-3B1027D00664}" type="sibTrans" cxnId="{A8E38A18-C175-4901-87A8-B2B33208CDAD}">
      <dgm:prSet/>
      <dgm:spPr/>
      <dgm:t>
        <a:bodyPr/>
        <a:lstStyle/>
        <a:p>
          <a:endParaRPr lang="en-US"/>
        </a:p>
      </dgm:t>
    </dgm:pt>
    <dgm:pt modelId="{07B1786C-EEEE-44B3-BC5B-0E17DDFA3F84}">
      <dgm:prSet/>
      <dgm:spPr/>
      <dgm:t>
        <a:bodyPr/>
        <a:lstStyle/>
        <a:p>
          <a:r>
            <a:rPr lang="en-GB" b="1" dirty="0"/>
            <a:t>Impacting the policy agenda in HCD and LLL </a:t>
          </a:r>
          <a:endParaRPr lang="it-IT" dirty="0"/>
        </a:p>
      </dgm:t>
    </dgm:pt>
    <dgm:pt modelId="{DB1B2E0E-CD85-4061-BD22-B2FCFBC62761}" type="parTrans" cxnId="{E49600D3-280B-4B32-BF84-3FB3AF3DEA00}">
      <dgm:prSet/>
      <dgm:spPr/>
      <dgm:t>
        <a:bodyPr/>
        <a:lstStyle/>
        <a:p>
          <a:endParaRPr lang="it-IT"/>
        </a:p>
      </dgm:t>
    </dgm:pt>
    <dgm:pt modelId="{F8466EFF-F1C3-45D0-BD17-8D9508473036}" type="sibTrans" cxnId="{E49600D3-280B-4B32-BF84-3FB3AF3DEA00}">
      <dgm:prSet/>
      <dgm:spPr/>
      <dgm:t>
        <a:bodyPr/>
        <a:lstStyle/>
        <a:p>
          <a:endParaRPr lang="it-IT"/>
        </a:p>
      </dgm:t>
    </dgm:pt>
    <dgm:pt modelId="{6C8BC8CF-0356-4A4A-8146-843756A5FC9D}" type="pres">
      <dgm:prSet presAssocID="{EC88FF15-A61A-4BF6-ABF9-B7665BFF68F3}" presName="Name0" presStyleCnt="0">
        <dgm:presLayoutVars>
          <dgm:dir/>
          <dgm:animLvl val="lvl"/>
          <dgm:resizeHandles val="exact"/>
        </dgm:presLayoutVars>
      </dgm:prSet>
      <dgm:spPr/>
    </dgm:pt>
    <dgm:pt modelId="{230EDB33-3B97-4583-BF3F-14FD36D9932B}" type="pres">
      <dgm:prSet presAssocID="{E21D7183-1A95-409A-B59B-8B1977A88952}" presName="linNode" presStyleCnt="0"/>
      <dgm:spPr/>
    </dgm:pt>
    <dgm:pt modelId="{9D6FE345-63B1-40FC-9F7A-DE11C6527E6A}" type="pres">
      <dgm:prSet presAssocID="{E21D7183-1A95-409A-B59B-8B1977A88952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27783414-56B0-487B-8AFC-C042C608516B}" type="pres">
      <dgm:prSet presAssocID="{E21D7183-1A95-409A-B59B-8B1977A88952}" presName="descendantText" presStyleLbl="alignAccFollowNode1" presStyleIdx="0" presStyleCnt="4">
        <dgm:presLayoutVars>
          <dgm:bulletEnabled val="1"/>
        </dgm:presLayoutVars>
      </dgm:prSet>
      <dgm:spPr/>
    </dgm:pt>
    <dgm:pt modelId="{0552C404-96E6-4F1F-AA7D-67B746C817EA}" type="pres">
      <dgm:prSet presAssocID="{1EDA65E7-4E7B-4D46-9119-929A9CF1B2B7}" presName="sp" presStyleCnt="0"/>
      <dgm:spPr/>
    </dgm:pt>
    <dgm:pt modelId="{8E62008A-92F5-4267-A8C0-7FB4A8E6009C}" type="pres">
      <dgm:prSet presAssocID="{CB78F308-2BF4-4132-BE1B-AAD41FA977A2}" presName="linNode" presStyleCnt="0"/>
      <dgm:spPr/>
    </dgm:pt>
    <dgm:pt modelId="{F51D6005-BFF0-416C-B9D2-506CC949C1BA}" type="pres">
      <dgm:prSet presAssocID="{CB78F308-2BF4-4132-BE1B-AAD41FA977A2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C85E0B2-7BF9-4AB6-9CA0-680801F64E6D}" type="pres">
      <dgm:prSet presAssocID="{CB78F308-2BF4-4132-BE1B-AAD41FA977A2}" presName="descendantText" presStyleLbl="alignAccFollowNode1" presStyleIdx="1" presStyleCnt="4">
        <dgm:presLayoutVars>
          <dgm:bulletEnabled val="1"/>
        </dgm:presLayoutVars>
      </dgm:prSet>
      <dgm:spPr/>
    </dgm:pt>
    <dgm:pt modelId="{170F8C75-8F2F-4C25-9D9B-5AE17445C9E2}" type="pres">
      <dgm:prSet presAssocID="{3BE7B14A-7F25-409A-AF21-D5EED558042A}" presName="sp" presStyleCnt="0"/>
      <dgm:spPr/>
    </dgm:pt>
    <dgm:pt modelId="{62CB2A77-1630-4A6E-9E78-F50023093EB3}" type="pres">
      <dgm:prSet presAssocID="{EB3288AB-9981-49DF-857B-E10B3A49B92C}" presName="linNode" presStyleCnt="0"/>
      <dgm:spPr/>
    </dgm:pt>
    <dgm:pt modelId="{36293958-4069-400E-B44F-822AFE4CD4DC}" type="pres">
      <dgm:prSet presAssocID="{EB3288AB-9981-49DF-857B-E10B3A49B92C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F9F2B124-6BFE-46C5-8D3E-61DF12FCD0D6}" type="pres">
      <dgm:prSet presAssocID="{EB3288AB-9981-49DF-857B-E10B3A49B92C}" presName="descendantText" presStyleLbl="alignAccFollowNode1" presStyleIdx="2" presStyleCnt="4">
        <dgm:presLayoutVars>
          <dgm:bulletEnabled val="1"/>
        </dgm:presLayoutVars>
      </dgm:prSet>
      <dgm:spPr/>
    </dgm:pt>
    <dgm:pt modelId="{DF352F35-7AC9-4671-ABD9-6CB7709E27F4}" type="pres">
      <dgm:prSet presAssocID="{A4CE46D0-E643-4B3A-B20E-F06AFEF55FC8}" presName="sp" presStyleCnt="0"/>
      <dgm:spPr/>
    </dgm:pt>
    <dgm:pt modelId="{8D3A7BA5-0644-4CCB-8317-C3995612DF15}" type="pres">
      <dgm:prSet presAssocID="{73555042-6565-4A9D-9C20-5E8E78E9A9BD}" presName="linNode" presStyleCnt="0"/>
      <dgm:spPr/>
    </dgm:pt>
    <dgm:pt modelId="{69CD898C-BA31-4D32-9B92-CACCA9F27643}" type="pres">
      <dgm:prSet presAssocID="{73555042-6565-4A9D-9C20-5E8E78E9A9BD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06A664F-5B8B-4A8A-BCD5-2DC31B6A95F8}" type="pres">
      <dgm:prSet presAssocID="{73555042-6565-4A9D-9C20-5E8E78E9A9BD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692AAC13-69EF-494E-B02F-11FDCA6E31D8}" type="presOf" srcId="{6BA58EBA-72DC-4793-8EEC-B70D9D700C45}" destId="{306A664F-5B8B-4A8A-BCD5-2DC31B6A95F8}" srcOrd="0" destOrd="0" presId="urn:microsoft.com/office/officeart/2005/8/layout/vList5"/>
    <dgm:cxn modelId="{A8E38A18-C175-4901-87A8-B2B33208CDAD}" srcId="{73555042-6565-4A9D-9C20-5E8E78E9A9BD}" destId="{6BA58EBA-72DC-4793-8EEC-B70D9D700C45}" srcOrd="0" destOrd="0" parTransId="{30985D43-46EE-4223-AD4B-1D80C0C4D911}" sibTransId="{B46BA686-AED6-4685-BB15-3B1027D00664}"/>
    <dgm:cxn modelId="{6343F530-7F49-47F2-9118-FD0A6E0AE98F}" srcId="{EB3288AB-9981-49DF-857B-E10B3A49B92C}" destId="{8CA87791-AA69-4FC8-961E-7046A4C5E07A}" srcOrd="0" destOrd="0" parTransId="{67A3E878-9249-424D-BBB7-92F66D5323E3}" sibTransId="{C0CAE51E-BB27-44F6-8492-CB52A0959492}"/>
    <dgm:cxn modelId="{575BF15C-DCCB-4996-B1EA-50D766A6FC53}" type="presOf" srcId="{8CA87791-AA69-4FC8-961E-7046A4C5E07A}" destId="{F9F2B124-6BFE-46C5-8D3E-61DF12FCD0D6}" srcOrd="0" destOrd="0" presId="urn:microsoft.com/office/officeart/2005/8/layout/vList5"/>
    <dgm:cxn modelId="{D4FAFC44-570D-49A4-BBAC-5A33C4A91E76}" srcId="{EC88FF15-A61A-4BF6-ABF9-B7665BFF68F3}" destId="{EB3288AB-9981-49DF-857B-E10B3A49B92C}" srcOrd="2" destOrd="0" parTransId="{F6F79FF0-1878-4D8C-A505-CB4A97D507CB}" sibTransId="{A4CE46D0-E643-4B3A-B20E-F06AFEF55FC8}"/>
    <dgm:cxn modelId="{8030E171-8559-4C6F-8B2F-11FC85875849}" type="presOf" srcId="{07B1786C-EEEE-44B3-BC5B-0E17DDFA3F84}" destId="{F9F2B124-6BFE-46C5-8D3E-61DF12FCD0D6}" srcOrd="0" destOrd="1" presId="urn:microsoft.com/office/officeart/2005/8/layout/vList5"/>
    <dgm:cxn modelId="{1652077F-F56E-4A5E-AE7A-10B9A761CE16}" type="presOf" srcId="{A76AF218-2EB0-437A-A4CE-0EC58B20E8AA}" destId="{9C85E0B2-7BF9-4AB6-9CA0-680801F64E6D}" srcOrd="0" destOrd="0" presId="urn:microsoft.com/office/officeart/2005/8/layout/vList5"/>
    <dgm:cxn modelId="{DA873688-2EE5-470B-AB75-332A10A7F03D}" type="presOf" srcId="{EC88FF15-A61A-4BF6-ABF9-B7665BFF68F3}" destId="{6C8BC8CF-0356-4A4A-8146-843756A5FC9D}" srcOrd="0" destOrd="0" presId="urn:microsoft.com/office/officeart/2005/8/layout/vList5"/>
    <dgm:cxn modelId="{D606E688-7CDC-48AC-88D7-077B24A6D670}" srcId="{E21D7183-1A95-409A-B59B-8B1977A88952}" destId="{E2DE3C61-7AB1-4ECB-8DB3-968C31E53176}" srcOrd="0" destOrd="0" parTransId="{EB48DDE2-7028-45F3-BD20-26C96F768FFC}" sibTransId="{B40BA09D-561A-4D97-9ABF-53279AD3E297}"/>
    <dgm:cxn modelId="{88826AA0-6996-49D8-B2EC-4C6F45B8984D}" srcId="{EC88FF15-A61A-4BF6-ABF9-B7665BFF68F3}" destId="{CB78F308-2BF4-4132-BE1B-AAD41FA977A2}" srcOrd="1" destOrd="0" parTransId="{92E9976A-703F-470C-A17F-E6FFF4652D22}" sibTransId="{3BE7B14A-7F25-409A-AF21-D5EED558042A}"/>
    <dgm:cxn modelId="{E323C1AD-B4AA-4946-8B25-B60CFEE0E23B}" srcId="{EC88FF15-A61A-4BF6-ABF9-B7665BFF68F3}" destId="{E21D7183-1A95-409A-B59B-8B1977A88952}" srcOrd="0" destOrd="0" parTransId="{F84744FD-51F4-4E47-B933-1CA2804F2C79}" sibTransId="{1EDA65E7-4E7B-4D46-9119-929A9CF1B2B7}"/>
    <dgm:cxn modelId="{D87627AE-9EC4-47FB-8F3B-16901610C5AF}" type="presOf" srcId="{E21D7183-1A95-409A-B59B-8B1977A88952}" destId="{9D6FE345-63B1-40FC-9F7A-DE11C6527E6A}" srcOrd="0" destOrd="0" presId="urn:microsoft.com/office/officeart/2005/8/layout/vList5"/>
    <dgm:cxn modelId="{CBD84FC1-0952-468D-BB0E-B72EBEBE43A0}" srcId="{EC88FF15-A61A-4BF6-ABF9-B7665BFF68F3}" destId="{73555042-6565-4A9D-9C20-5E8E78E9A9BD}" srcOrd="3" destOrd="0" parTransId="{4C58E0AE-ABD6-4BB3-B5E2-A3CBE7CF866B}" sibTransId="{E3DF7349-40BA-4B7C-9B79-999CE0CC5606}"/>
    <dgm:cxn modelId="{8FD346C7-52D1-4FE5-A48D-975915224A48}" type="presOf" srcId="{EB3288AB-9981-49DF-857B-E10B3A49B92C}" destId="{36293958-4069-400E-B44F-822AFE4CD4DC}" srcOrd="0" destOrd="0" presId="urn:microsoft.com/office/officeart/2005/8/layout/vList5"/>
    <dgm:cxn modelId="{E49600D3-280B-4B32-BF84-3FB3AF3DEA00}" srcId="{EB3288AB-9981-49DF-857B-E10B3A49B92C}" destId="{07B1786C-EEEE-44B3-BC5B-0E17DDFA3F84}" srcOrd="1" destOrd="0" parTransId="{DB1B2E0E-CD85-4061-BD22-B2FCFBC62761}" sibTransId="{F8466EFF-F1C3-45D0-BD17-8D9508473036}"/>
    <dgm:cxn modelId="{585F7AD5-463B-407B-A990-CE8D9BE952EC}" srcId="{CB78F308-2BF4-4132-BE1B-AAD41FA977A2}" destId="{A76AF218-2EB0-437A-A4CE-0EC58B20E8AA}" srcOrd="0" destOrd="0" parTransId="{9F34D8E6-72D0-4F0C-A333-CD941EEE7F16}" sibTransId="{DB2A4B62-A1A4-46CC-A640-87841CE89A34}"/>
    <dgm:cxn modelId="{55B52BDC-28AC-47D8-B34C-1EECD64595D4}" type="presOf" srcId="{73555042-6565-4A9D-9C20-5E8E78E9A9BD}" destId="{69CD898C-BA31-4D32-9B92-CACCA9F27643}" srcOrd="0" destOrd="0" presId="urn:microsoft.com/office/officeart/2005/8/layout/vList5"/>
    <dgm:cxn modelId="{6FA5C0E1-56D3-4FF8-8085-3ABE3EB1A000}" type="presOf" srcId="{CB78F308-2BF4-4132-BE1B-AAD41FA977A2}" destId="{F51D6005-BFF0-416C-B9D2-506CC949C1BA}" srcOrd="0" destOrd="0" presId="urn:microsoft.com/office/officeart/2005/8/layout/vList5"/>
    <dgm:cxn modelId="{25101DF4-908B-4B76-AFB8-49E03AFEF9EC}" type="presOf" srcId="{E2DE3C61-7AB1-4ECB-8DB3-968C31E53176}" destId="{27783414-56B0-487B-8AFC-C042C608516B}" srcOrd="0" destOrd="0" presId="urn:microsoft.com/office/officeart/2005/8/layout/vList5"/>
    <dgm:cxn modelId="{3120E49F-0B62-49B3-B183-CB0920F67D40}" type="presParOf" srcId="{6C8BC8CF-0356-4A4A-8146-843756A5FC9D}" destId="{230EDB33-3B97-4583-BF3F-14FD36D9932B}" srcOrd="0" destOrd="0" presId="urn:microsoft.com/office/officeart/2005/8/layout/vList5"/>
    <dgm:cxn modelId="{171BF220-024A-4327-B164-D5CE0F5EAA80}" type="presParOf" srcId="{230EDB33-3B97-4583-BF3F-14FD36D9932B}" destId="{9D6FE345-63B1-40FC-9F7A-DE11C6527E6A}" srcOrd="0" destOrd="0" presId="urn:microsoft.com/office/officeart/2005/8/layout/vList5"/>
    <dgm:cxn modelId="{400A3BEA-9A30-430A-8A32-42CFF492B40A}" type="presParOf" srcId="{230EDB33-3B97-4583-BF3F-14FD36D9932B}" destId="{27783414-56B0-487B-8AFC-C042C608516B}" srcOrd="1" destOrd="0" presId="urn:microsoft.com/office/officeart/2005/8/layout/vList5"/>
    <dgm:cxn modelId="{190923CB-CD25-4748-9A27-3BEA8A00D887}" type="presParOf" srcId="{6C8BC8CF-0356-4A4A-8146-843756A5FC9D}" destId="{0552C404-96E6-4F1F-AA7D-67B746C817EA}" srcOrd="1" destOrd="0" presId="urn:microsoft.com/office/officeart/2005/8/layout/vList5"/>
    <dgm:cxn modelId="{457AA0A3-9A96-4DD8-90C5-E936968946ED}" type="presParOf" srcId="{6C8BC8CF-0356-4A4A-8146-843756A5FC9D}" destId="{8E62008A-92F5-4267-A8C0-7FB4A8E6009C}" srcOrd="2" destOrd="0" presId="urn:microsoft.com/office/officeart/2005/8/layout/vList5"/>
    <dgm:cxn modelId="{3AD153AF-7BCD-4191-97FE-E44F8654F86C}" type="presParOf" srcId="{8E62008A-92F5-4267-A8C0-7FB4A8E6009C}" destId="{F51D6005-BFF0-416C-B9D2-506CC949C1BA}" srcOrd="0" destOrd="0" presId="urn:microsoft.com/office/officeart/2005/8/layout/vList5"/>
    <dgm:cxn modelId="{178781CE-0DFB-4998-BFA6-4DF76538D5AB}" type="presParOf" srcId="{8E62008A-92F5-4267-A8C0-7FB4A8E6009C}" destId="{9C85E0B2-7BF9-4AB6-9CA0-680801F64E6D}" srcOrd="1" destOrd="0" presId="urn:microsoft.com/office/officeart/2005/8/layout/vList5"/>
    <dgm:cxn modelId="{1CD56411-7AAD-4406-8C5F-BD2F7C56950C}" type="presParOf" srcId="{6C8BC8CF-0356-4A4A-8146-843756A5FC9D}" destId="{170F8C75-8F2F-4C25-9D9B-5AE17445C9E2}" srcOrd="3" destOrd="0" presId="urn:microsoft.com/office/officeart/2005/8/layout/vList5"/>
    <dgm:cxn modelId="{C34B5114-D890-4C9F-94B9-C6FF2E224045}" type="presParOf" srcId="{6C8BC8CF-0356-4A4A-8146-843756A5FC9D}" destId="{62CB2A77-1630-4A6E-9E78-F50023093EB3}" srcOrd="4" destOrd="0" presId="urn:microsoft.com/office/officeart/2005/8/layout/vList5"/>
    <dgm:cxn modelId="{142CD2D2-26C9-4D6F-B0AB-8633CB266ACF}" type="presParOf" srcId="{62CB2A77-1630-4A6E-9E78-F50023093EB3}" destId="{36293958-4069-400E-B44F-822AFE4CD4DC}" srcOrd="0" destOrd="0" presId="urn:microsoft.com/office/officeart/2005/8/layout/vList5"/>
    <dgm:cxn modelId="{FFEDC104-376F-427E-A790-60C4D8DE6F75}" type="presParOf" srcId="{62CB2A77-1630-4A6E-9E78-F50023093EB3}" destId="{F9F2B124-6BFE-46C5-8D3E-61DF12FCD0D6}" srcOrd="1" destOrd="0" presId="urn:microsoft.com/office/officeart/2005/8/layout/vList5"/>
    <dgm:cxn modelId="{1FE512CA-29DC-4E76-A5D2-5964C36054C4}" type="presParOf" srcId="{6C8BC8CF-0356-4A4A-8146-843756A5FC9D}" destId="{DF352F35-7AC9-4671-ABD9-6CB7709E27F4}" srcOrd="5" destOrd="0" presId="urn:microsoft.com/office/officeart/2005/8/layout/vList5"/>
    <dgm:cxn modelId="{F36869EE-F786-44D2-BA66-0899D0CD0395}" type="presParOf" srcId="{6C8BC8CF-0356-4A4A-8146-843756A5FC9D}" destId="{8D3A7BA5-0644-4CCB-8317-C3995612DF15}" srcOrd="6" destOrd="0" presId="urn:microsoft.com/office/officeart/2005/8/layout/vList5"/>
    <dgm:cxn modelId="{6FF7BA86-E2F0-409B-BBF7-6B2CF0AEB66E}" type="presParOf" srcId="{8D3A7BA5-0644-4CCB-8317-C3995612DF15}" destId="{69CD898C-BA31-4D32-9B92-CACCA9F27643}" srcOrd="0" destOrd="0" presId="urn:microsoft.com/office/officeart/2005/8/layout/vList5"/>
    <dgm:cxn modelId="{4DB24075-48A9-4349-9393-8529557081D8}" type="presParOf" srcId="{8D3A7BA5-0644-4CCB-8317-C3995612DF15}" destId="{306A664F-5B8B-4A8A-BCD5-2DC31B6A95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9FAFA0-4C1A-4E55-8734-26D915036006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8A8E87-526B-4C53-A718-4C055EF007D7}">
      <dgm:prSet custT="1"/>
      <dgm:spPr/>
      <dgm:t>
        <a:bodyPr/>
        <a:lstStyle/>
        <a:p>
          <a:r>
            <a:rPr lang="en-GB" sz="1400" b="1" dirty="0"/>
            <a:t>Support in getting new perspectives on skills and career development. Follow up activities needed to ensure employability, links to employment services</a:t>
          </a:r>
          <a:endParaRPr lang="en-US" sz="1400" dirty="0"/>
        </a:p>
      </dgm:t>
    </dgm:pt>
    <dgm:pt modelId="{B10DE409-C377-4752-A4D1-667E17287F81}" type="parTrans" cxnId="{985569D4-D7D8-43B0-9573-F7D5B4C22FC4}">
      <dgm:prSet/>
      <dgm:spPr/>
      <dgm:t>
        <a:bodyPr/>
        <a:lstStyle/>
        <a:p>
          <a:endParaRPr lang="en-US" sz="1400"/>
        </a:p>
      </dgm:t>
    </dgm:pt>
    <dgm:pt modelId="{0C88E573-F3DB-4A6E-8876-108FC1999DC7}" type="sibTrans" cxnId="{985569D4-D7D8-43B0-9573-F7D5B4C22FC4}">
      <dgm:prSet/>
      <dgm:spPr/>
      <dgm:t>
        <a:bodyPr/>
        <a:lstStyle/>
        <a:p>
          <a:endParaRPr lang="en-US" sz="1400"/>
        </a:p>
      </dgm:t>
    </dgm:pt>
    <dgm:pt modelId="{3C417434-C209-43FE-BF5E-6FDD728A6AA9}">
      <dgm:prSet custT="1"/>
      <dgm:spPr/>
      <dgm:t>
        <a:bodyPr/>
        <a:lstStyle/>
        <a:p>
          <a:r>
            <a:rPr lang="en-GB" sz="1400" b="1" dirty="0"/>
            <a:t>Help to have a new beginning, like starting a business. Training adapted to working and personal schedules and commitments. </a:t>
          </a:r>
          <a:endParaRPr lang="en-US" sz="1400" dirty="0"/>
        </a:p>
      </dgm:t>
    </dgm:pt>
    <dgm:pt modelId="{4D7C051D-3371-41CD-B5A7-1C3216E2BE3D}" type="parTrans" cxnId="{7E38DAB9-DBFA-4738-B05C-973A9060C216}">
      <dgm:prSet/>
      <dgm:spPr/>
      <dgm:t>
        <a:bodyPr/>
        <a:lstStyle/>
        <a:p>
          <a:endParaRPr lang="en-US" sz="1400"/>
        </a:p>
      </dgm:t>
    </dgm:pt>
    <dgm:pt modelId="{3B7907F0-A125-4A61-967E-41EC82C0F9FF}" type="sibTrans" cxnId="{7E38DAB9-DBFA-4738-B05C-973A9060C216}">
      <dgm:prSet/>
      <dgm:spPr/>
      <dgm:t>
        <a:bodyPr/>
        <a:lstStyle/>
        <a:p>
          <a:endParaRPr lang="en-US" sz="1400"/>
        </a:p>
      </dgm:t>
    </dgm:pt>
    <dgm:pt modelId="{B9412D1A-DA65-4EE4-B996-C39762BEB5AD}">
      <dgm:prSet custT="1"/>
      <dgm:spPr/>
      <dgm:t>
        <a:bodyPr/>
        <a:lstStyle/>
        <a:p>
          <a:r>
            <a:rPr lang="en-GB" sz="1400" b="1" dirty="0"/>
            <a:t>Trainers use and adopt effective training methods - Technology-based learning, Simulators, Roleplaying, Films  and videos, and Case studies. </a:t>
          </a:r>
          <a:endParaRPr lang="en-US" sz="1400" dirty="0"/>
        </a:p>
      </dgm:t>
    </dgm:pt>
    <dgm:pt modelId="{431B3421-C87F-41B7-ABB5-44EA92E7D957}" type="parTrans" cxnId="{C9CB1B82-CE51-4903-A985-F0F5B70AD95D}">
      <dgm:prSet/>
      <dgm:spPr/>
      <dgm:t>
        <a:bodyPr/>
        <a:lstStyle/>
        <a:p>
          <a:endParaRPr lang="en-US" sz="1400"/>
        </a:p>
      </dgm:t>
    </dgm:pt>
    <dgm:pt modelId="{ED63750A-209D-46A7-8C83-98B94CB85E06}" type="sibTrans" cxnId="{C9CB1B82-CE51-4903-A985-F0F5B70AD95D}">
      <dgm:prSet/>
      <dgm:spPr/>
      <dgm:t>
        <a:bodyPr/>
        <a:lstStyle/>
        <a:p>
          <a:endParaRPr lang="en-US" sz="1400"/>
        </a:p>
      </dgm:t>
    </dgm:pt>
    <dgm:pt modelId="{F1229B72-DE1C-4F89-BDD5-91CB10B22D20}">
      <dgm:prSet custT="1"/>
      <dgm:spPr/>
      <dgm:t>
        <a:bodyPr/>
        <a:lstStyle/>
        <a:p>
          <a:r>
            <a:rPr lang="en-US" sz="1400" b="1" dirty="0" err="1"/>
            <a:t>Jjoint</a:t>
          </a:r>
          <a:r>
            <a:rPr lang="en-US" sz="1400" b="1" dirty="0"/>
            <a:t> training </a:t>
          </a:r>
          <a:r>
            <a:rPr lang="en-US" sz="1400" b="1" dirty="0" err="1"/>
            <a:t>programmes</a:t>
          </a:r>
          <a:r>
            <a:rPr lang="en-US" sz="1400" b="1" dirty="0"/>
            <a:t> with foreign companies or partners, to exchange experience and obtain recognition of certificates to support employment</a:t>
          </a:r>
          <a:endParaRPr lang="en-US" sz="1400" dirty="0"/>
        </a:p>
      </dgm:t>
    </dgm:pt>
    <dgm:pt modelId="{D378570B-99A2-491F-9C10-B0E98E310515}" type="parTrans" cxnId="{5756A648-AE4D-47F3-947C-25EF46FDD041}">
      <dgm:prSet/>
      <dgm:spPr/>
      <dgm:t>
        <a:bodyPr/>
        <a:lstStyle/>
        <a:p>
          <a:endParaRPr lang="en-US" sz="1400"/>
        </a:p>
      </dgm:t>
    </dgm:pt>
    <dgm:pt modelId="{E372D78A-59F4-462F-B2AD-372269D05BD0}" type="sibTrans" cxnId="{5756A648-AE4D-47F3-947C-25EF46FDD041}">
      <dgm:prSet/>
      <dgm:spPr/>
      <dgm:t>
        <a:bodyPr/>
        <a:lstStyle/>
        <a:p>
          <a:endParaRPr lang="en-US" sz="1400"/>
        </a:p>
      </dgm:t>
    </dgm:pt>
    <dgm:pt modelId="{FA11E8DA-BD5F-46EC-9672-77CB58D904C4}">
      <dgm:prSet custT="1"/>
      <dgm:spPr/>
      <dgm:t>
        <a:bodyPr/>
        <a:lstStyle/>
        <a:p>
          <a:r>
            <a:rPr lang="en-US" sz="1400" b="1" dirty="0"/>
            <a:t>Per-training survey: Training Needs Assessment to determine knowledge and skills level </a:t>
          </a:r>
          <a:endParaRPr lang="en-US" sz="1400" dirty="0"/>
        </a:p>
      </dgm:t>
    </dgm:pt>
    <dgm:pt modelId="{33673817-B91E-44E3-9D08-01AF29C49EA9}" type="parTrans" cxnId="{EBD4771E-9125-499E-8215-F82A67EE0160}">
      <dgm:prSet/>
      <dgm:spPr/>
      <dgm:t>
        <a:bodyPr/>
        <a:lstStyle/>
        <a:p>
          <a:endParaRPr lang="en-US" sz="1400"/>
        </a:p>
      </dgm:t>
    </dgm:pt>
    <dgm:pt modelId="{90E7A013-1E8C-43E7-B61B-2DCCA57E467F}" type="sibTrans" cxnId="{EBD4771E-9125-499E-8215-F82A67EE0160}">
      <dgm:prSet/>
      <dgm:spPr/>
      <dgm:t>
        <a:bodyPr/>
        <a:lstStyle/>
        <a:p>
          <a:endParaRPr lang="en-US" sz="1400"/>
        </a:p>
      </dgm:t>
    </dgm:pt>
    <dgm:pt modelId="{19FD372D-1105-4776-817D-D024D0EB11C3}">
      <dgm:prSet custT="1"/>
      <dgm:spPr/>
      <dgm:t>
        <a:bodyPr/>
        <a:lstStyle/>
        <a:p>
          <a:r>
            <a:rPr lang="en-US" sz="1400" b="1" dirty="0"/>
            <a:t>Motivation for young people due to opportunity to improve skills in concrete areas</a:t>
          </a:r>
          <a:endParaRPr lang="en-US" sz="1400" dirty="0"/>
        </a:p>
      </dgm:t>
    </dgm:pt>
    <dgm:pt modelId="{2D4E5604-1C45-4323-B53D-506BDE468CEC}" type="parTrans" cxnId="{DF54ACC3-9B9F-4583-9563-A895806CE535}">
      <dgm:prSet/>
      <dgm:spPr/>
      <dgm:t>
        <a:bodyPr/>
        <a:lstStyle/>
        <a:p>
          <a:endParaRPr lang="en-US" sz="1400"/>
        </a:p>
      </dgm:t>
    </dgm:pt>
    <dgm:pt modelId="{9F18D99A-2539-4570-8F9D-495CD7454E44}" type="sibTrans" cxnId="{DF54ACC3-9B9F-4583-9563-A895806CE535}">
      <dgm:prSet/>
      <dgm:spPr/>
      <dgm:t>
        <a:bodyPr/>
        <a:lstStyle/>
        <a:p>
          <a:endParaRPr lang="en-US" sz="1400"/>
        </a:p>
      </dgm:t>
    </dgm:pt>
    <dgm:pt modelId="{BEBB4097-5DD9-40DE-8717-629D559CAA8F}" type="pres">
      <dgm:prSet presAssocID="{609FAFA0-4C1A-4E55-8734-26D915036006}" presName="diagram" presStyleCnt="0">
        <dgm:presLayoutVars>
          <dgm:dir/>
          <dgm:resizeHandles val="exact"/>
        </dgm:presLayoutVars>
      </dgm:prSet>
      <dgm:spPr/>
    </dgm:pt>
    <dgm:pt modelId="{70D7ADB0-E26A-4EE4-B6FE-47E4606AF868}" type="pres">
      <dgm:prSet presAssocID="{178A8E87-526B-4C53-A718-4C055EF007D7}" presName="node" presStyleLbl="node1" presStyleIdx="0" presStyleCnt="6">
        <dgm:presLayoutVars>
          <dgm:bulletEnabled val="1"/>
        </dgm:presLayoutVars>
      </dgm:prSet>
      <dgm:spPr/>
    </dgm:pt>
    <dgm:pt modelId="{728F7EF1-AF48-48CF-8234-71277747B093}" type="pres">
      <dgm:prSet presAssocID="{0C88E573-F3DB-4A6E-8876-108FC1999DC7}" presName="sibTrans" presStyleCnt="0"/>
      <dgm:spPr/>
    </dgm:pt>
    <dgm:pt modelId="{CCC631B8-4533-42DC-9958-94507D29BBC9}" type="pres">
      <dgm:prSet presAssocID="{3C417434-C209-43FE-BF5E-6FDD728A6AA9}" presName="node" presStyleLbl="node1" presStyleIdx="1" presStyleCnt="6">
        <dgm:presLayoutVars>
          <dgm:bulletEnabled val="1"/>
        </dgm:presLayoutVars>
      </dgm:prSet>
      <dgm:spPr/>
    </dgm:pt>
    <dgm:pt modelId="{5E161BC7-8DC9-4E79-B5B1-B32DF7578142}" type="pres">
      <dgm:prSet presAssocID="{3B7907F0-A125-4A61-967E-41EC82C0F9FF}" presName="sibTrans" presStyleCnt="0"/>
      <dgm:spPr/>
    </dgm:pt>
    <dgm:pt modelId="{B672E379-3346-40FB-B7C5-B34F79FFDB66}" type="pres">
      <dgm:prSet presAssocID="{B9412D1A-DA65-4EE4-B996-C39762BEB5AD}" presName="node" presStyleLbl="node1" presStyleIdx="2" presStyleCnt="6">
        <dgm:presLayoutVars>
          <dgm:bulletEnabled val="1"/>
        </dgm:presLayoutVars>
      </dgm:prSet>
      <dgm:spPr/>
    </dgm:pt>
    <dgm:pt modelId="{E9DDA1DB-4C9A-47BB-AD89-C7638ED95370}" type="pres">
      <dgm:prSet presAssocID="{ED63750A-209D-46A7-8C83-98B94CB85E06}" presName="sibTrans" presStyleCnt="0"/>
      <dgm:spPr/>
    </dgm:pt>
    <dgm:pt modelId="{5FBEE122-D3C2-47F4-819A-06E2BA29A139}" type="pres">
      <dgm:prSet presAssocID="{F1229B72-DE1C-4F89-BDD5-91CB10B22D20}" presName="node" presStyleLbl="node1" presStyleIdx="3" presStyleCnt="6">
        <dgm:presLayoutVars>
          <dgm:bulletEnabled val="1"/>
        </dgm:presLayoutVars>
      </dgm:prSet>
      <dgm:spPr/>
    </dgm:pt>
    <dgm:pt modelId="{6816BD3F-8966-4C22-80B3-A346659E0D18}" type="pres">
      <dgm:prSet presAssocID="{E372D78A-59F4-462F-B2AD-372269D05BD0}" presName="sibTrans" presStyleCnt="0"/>
      <dgm:spPr/>
    </dgm:pt>
    <dgm:pt modelId="{3B9D68FB-1B6A-4B08-AF27-60265581E11C}" type="pres">
      <dgm:prSet presAssocID="{FA11E8DA-BD5F-46EC-9672-77CB58D904C4}" presName="node" presStyleLbl="node1" presStyleIdx="4" presStyleCnt="6">
        <dgm:presLayoutVars>
          <dgm:bulletEnabled val="1"/>
        </dgm:presLayoutVars>
      </dgm:prSet>
      <dgm:spPr/>
    </dgm:pt>
    <dgm:pt modelId="{3E3C4A44-0952-4E56-B85C-6AE094DD2994}" type="pres">
      <dgm:prSet presAssocID="{90E7A013-1E8C-43E7-B61B-2DCCA57E467F}" presName="sibTrans" presStyleCnt="0"/>
      <dgm:spPr/>
    </dgm:pt>
    <dgm:pt modelId="{D0ECD0DF-6A32-43C0-A7FE-0A411A1FABE1}" type="pres">
      <dgm:prSet presAssocID="{19FD372D-1105-4776-817D-D024D0EB11C3}" presName="node" presStyleLbl="node1" presStyleIdx="5" presStyleCnt="6">
        <dgm:presLayoutVars>
          <dgm:bulletEnabled val="1"/>
        </dgm:presLayoutVars>
      </dgm:prSet>
      <dgm:spPr/>
    </dgm:pt>
  </dgm:ptLst>
  <dgm:cxnLst>
    <dgm:cxn modelId="{87BE8E18-D1DF-4D92-861D-867E5F3D9E5C}" type="presOf" srcId="{FA11E8DA-BD5F-46EC-9672-77CB58D904C4}" destId="{3B9D68FB-1B6A-4B08-AF27-60265581E11C}" srcOrd="0" destOrd="0" presId="urn:microsoft.com/office/officeart/2005/8/layout/default"/>
    <dgm:cxn modelId="{EBD4771E-9125-499E-8215-F82A67EE0160}" srcId="{609FAFA0-4C1A-4E55-8734-26D915036006}" destId="{FA11E8DA-BD5F-46EC-9672-77CB58D904C4}" srcOrd="4" destOrd="0" parTransId="{33673817-B91E-44E3-9D08-01AF29C49EA9}" sibTransId="{90E7A013-1E8C-43E7-B61B-2DCCA57E467F}"/>
    <dgm:cxn modelId="{0AC3BD5E-5C13-4DCF-840C-0322386D077D}" type="presOf" srcId="{609FAFA0-4C1A-4E55-8734-26D915036006}" destId="{BEBB4097-5DD9-40DE-8717-629D559CAA8F}" srcOrd="0" destOrd="0" presId="urn:microsoft.com/office/officeart/2005/8/layout/default"/>
    <dgm:cxn modelId="{5756A648-AE4D-47F3-947C-25EF46FDD041}" srcId="{609FAFA0-4C1A-4E55-8734-26D915036006}" destId="{F1229B72-DE1C-4F89-BDD5-91CB10B22D20}" srcOrd="3" destOrd="0" parTransId="{D378570B-99A2-491F-9C10-B0E98E310515}" sibTransId="{E372D78A-59F4-462F-B2AD-372269D05BD0}"/>
    <dgm:cxn modelId="{B547A949-4770-44D8-B52F-B3BD34444398}" type="presOf" srcId="{3C417434-C209-43FE-BF5E-6FDD728A6AA9}" destId="{CCC631B8-4533-42DC-9958-94507D29BBC9}" srcOrd="0" destOrd="0" presId="urn:microsoft.com/office/officeart/2005/8/layout/default"/>
    <dgm:cxn modelId="{878E6971-8F9B-481E-9EE3-6C418680A6C4}" type="presOf" srcId="{19FD372D-1105-4776-817D-D024D0EB11C3}" destId="{D0ECD0DF-6A32-43C0-A7FE-0A411A1FABE1}" srcOrd="0" destOrd="0" presId="urn:microsoft.com/office/officeart/2005/8/layout/default"/>
    <dgm:cxn modelId="{C9CB1B82-CE51-4903-A985-F0F5B70AD95D}" srcId="{609FAFA0-4C1A-4E55-8734-26D915036006}" destId="{B9412D1A-DA65-4EE4-B996-C39762BEB5AD}" srcOrd="2" destOrd="0" parTransId="{431B3421-C87F-41B7-ABB5-44EA92E7D957}" sibTransId="{ED63750A-209D-46A7-8C83-98B94CB85E06}"/>
    <dgm:cxn modelId="{24770B84-8289-498E-9374-42FAC1F96BC8}" type="presOf" srcId="{B9412D1A-DA65-4EE4-B996-C39762BEB5AD}" destId="{B672E379-3346-40FB-B7C5-B34F79FFDB66}" srcOrd="0" destOrd="0" presId="urn:microsoft.com/office/officeart/2005/8/layout/default"/>
    <dgm:cxn modelId="{07ED018B-CC1D-40BD-8420-8A98BC01E2FF}" type="presOf" srcId="{F1229B72-DE1C-4F89-BDD5-91CB10B22D20}" destId="{5FBEE122-D3C2-47F4-819A-06E2BA29A139}" srcOrd="0" destOrd="0" presId="urn:microsoft.com/office/officeart/2005/8/layout/default"/>
    <dgm:cxn modelId="{FD55629D-9420-4780-ABCC-371C7A587036}" type="presOf" srcId="{178A8E87-526B-4C53-A718-4C055EF007D7}" destId="{70D7ADB0-E26A-4EE4-B6FE-47E4606AF868}" srcOrd="0" destOrd="0" presId="urn:microsoft.com/office/officeart/2005/8/layout/default"/>
    <dgm:cxn modelId="{7E38DAB9-DBFA-4738-B05C-973A9060C216}" srcId="{609FAFA0-4C1A-4E55-8734-26D915036006}" destId="{3C417434-C209-43FE-BF5E-6FDD728A6AA9}" srcOrd="1" destOrd="0" parTransId="{4D7C051D-3371-41CD-B5A7-1C3216E2BE3D}" sibTransId="{3B7907F0-A125-4A61-967E-41EC82C0F9FF}"/>
    <dgm:cxn modelId="{DF54ACC3-9B9F-4583-9563-A895806CE535}" srcId="{609FAFA0-4C1A-4E55-8734-26D915036006}" destId="{19FD372D-1105-4776-817D-D024D0EB11C3}" srcOrd="5" destOrd="0" parTransId="{2D4E5604-1C45-4323-B53D-506BDE468CEC}" sibTransId="{9F18D99A-2539-4570-8F9D-495CD7454E44}"/>
    <dgm:cxn modelId="{985569D4-D7D8-43B0-9573-F7D5B4C22FC4}" srcId="{609FAFA0-4C1A-4E55-8734-26D915036006}" destId="{178A8E87-526B-4C53-A718-4C055EF007D7}" srcOrd="0" destOrd="0" parTransId="{B10DE409-C377-4752-A4D1-667E17287F81}" sibTransId="{0C88E573-F3DB-4A6E-8876-108FC1999DC7}"/>
    <dgm:cxn modelId="{06C1148A-D780-4021-8BD9-43636D46CB84}" type="presParOf" srcId="{BEBB4097-5DD9-40DE-8717-629D559CAA8F}" destId="{70D7ADB0-E26A-4EE4-B6FE-47E4606AF868}" srcOrd="0" destOrd="0" presId="urn:microsoft.com/office/officeart/2005/8/layout/default"/>
    <dgm:cxn modelId="{1E4C6463-9F26-4085-B35A-3D3DE0D619A5}" type="presParOf" srcId="{BEBB4097-5DD9-40DE-8717-629D559CAA8F}" destId="{728F7EF1-AF48-48CF-8234-71277747B093}" srcOrd="1" destOrd="0" presId="urn:microsoft.com/office/officeart/2005/8/layout/default"/>
    <dgm:cxn modelId="{68CDF6D8-BB55-4D2F-BD1D-4C7CBE71E814}" type="presParOf" srcId="{BEBB4097-5DD9-40DE-8717-629D559CAA8F}" destId="{CCC631B8-4533-42DC-9958-94507D29BBC9}" srcOrd="2" destOrd="0" presId="urn:microsoft.com/office/officeart/2005/8/layout/default"/>
    <dgm:cxn modelId="{C1E78A3B-5D6A-4EC5-B26E-1B7851EF0E61}" type="presParOf" srcId="{BEBB4097-5DD9-40DE-8717-629D559CAA8F}" destId="{5E161BC7-8DC9-4E79-B5B1-B32DF7578142}" srcOrd="3" destOrd="0" presId="urn:microsoft.com/office/officeart/2005/8/layout/default"/>
    <dgm:cxn modelId="{3863A727-B737-423D-9CCE-2E44867F34D6}" type="presParOf" srcId="{BEBB4097-5DD9-40DE-8717-629D559CAA8F}" destId="{B672E379-3346-40FB-B7C5-B34F79FFDB66}" srcOrd="4" destOrd="0" presId="urn:microsoft.com/office/officeart/2005/8/layout/default"/>
    <dgm:cxn modelId="{83E29367-31B1-45D4-8ED1-E22E8CD7CF8F}" type="presParOf" srcId="{BEBB4097-5DD9-40DE-8717-629D559CAA8F}" destId="{E9DDA1DB-4C9A-47BB-AD89-C7638ED95370}" srcOrd="5" destOrd="0" presId="urn:microsoft.com/office/officeart/2005/8/layout/default"/>
    <dgm:cxn modelId="{4FCB9C59-49C0-40D9-A793-D6B94DBF914E}" type="presParOf" srcId="{BEBB4097-5DD9-40DE-8717-629D559CAA8F}" destId="{5FBEE122-D3C2-47F4-819A-06E2BA29A139}" srcOrd="6" destOrd="0" presId="urn:microsoft.com/office/officeart/2005/8/layout/default"/>
    <dgm:cxn modelId="{E42F5AB0-B165-4CC0-A9A7-EE2FFC00B52C}" type="presParOf" srcId="{BEBB4097-5DD9-40DE-8717-629D559CAA8F}" destId="{6816BD3F-8966-4C22-80B3-A346659E0D18}" srcOrd="7" destOrd="0" presId="urn:microsoft.com/office/officeart/2005/8/layout/default"/>
    <dgm:cxn modelId="{EF84AE74-6174-43C6-AEB2-75DE6A557A6A}" type="presParOf" srcId="{BEBB4097-5DD9-40DE-8717-629D559CAA8F}" destId="{3B9D68FB-1B6A-4B08-AF27-60265581E11C}" srcOrd="8" destOrd="0" presId="urn:microsoft.com/office/officeart/2005/8/layout/default"/>
    <dgm:cxn modelId="{73F0E08B-6F51-406D-A409-4141A438ECF6}" type="presParOf" srcId="{BEBB4097-5DD9-40DE-8717-629D559CAA8F}" destId="{3E3C4A44-0952-4E56-B85C-6AE094DD2994}" srcOrd="9" destOrd="0" presId="urn:microsoft.com/office/officeart/2005/8/layout/default"/>
    <dgm:cxn modelId="{4AE75A50-8F1D-458A-B20B-432E36CBF6BE}" type="presParOf" srcId="{BEBB4097-5DD9-40DE-8717-629D559CAA8F}" destId="{D0ECD0DF-6A32-43C0-A7FE-0A411A1FABE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9FAFA0-4C1A-4E55-8734-26D915036006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78A8E87-526B-4C53-A718-4C055EF007D7}">
      <dgm:prSet custT="1"/>
      <dgm:spPr/>
      <dgm:t>
        <a:bodyPr/>
        <a:lstStyle/>
        <a:p>
          <a:r>
            <a:rPr lang="en-US" sz="1200" b="1" kern="1200" dirty="0">
              <a:latin typeface="+mn-lt"/>
              <a:ea typeface="+mn-ea"/>
              <a:cs typeface="+mn-cs"/>
            </a:rPr>
            <a:t>Provide independent advice to shape HCD policies</a:t>
          </a:r>
          <a:endParaRPr lang="it-IT" sz="1200" b="1" kern="1200" dirty="0">
            <a:latin typeface="+mn-lt"/>
            <a:ea typeface="+mn-ea"/>
            <a:cs typeface="+mn-cs"/>
          </a:endParaRPr>
        </a:p>
        <a:p>
          <a:endParaRPr lang="en-US" sz="1200" kern="1200" dirty="0">
            <a:latin typeface="+mn-lt"/>
          </a:endParaRPr>
        </a:p>
      </dgm:t>
    </dgm:pt>
    <dgm:pt modelId="{B10DE409-C377-4752-A4D1-667E17287F81}" type="parTrans" cxnId="{985569D4-D7D8-43B0-9573-F7D5B4C22FC4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0C88E573-F3DB-4A6E-8876-108FC1999DC7}" type="sibTrans" cxnId="{985569D4-D7D8-43B0-9573-F7D5B4C22FC4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14FB4084-F9FD-4B0D-B496-824C87EE14AE}">
      <dgm:prSet custT="1"/>
      <dgm:spPr/>
      <dgm:t>
        <a:bodyPr/>
        <a:lstStyle/>
        <a:p>
          <a:r>
            <a:rPr lang="en-US" sz="1200" b="1" dirty="0">
              <a:latin typeface="+mn-lt"/>
            </a:rPr>
            <a:t>Improve the understanding of the policy challenges</a:t>
          </a:r>
          <a:endParaRPr lang="it-IT" sz="1200" b="1" dirty="0">
            <a:latin typeface="+mn-lt"/>
          </a:endParaRPr>
        </a:p>
      </dgm:t>
    </dgm:pt>
    <dgm:pt modelId="{B4DFB1B9-60BF-4A34-B3DD-54085412DA90}" type="parTrans" cxnId="{205117D3-80DB-489A-B55E-5D3EC5F4D84B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E45874EC-D716-49CE-906E-420996D6D38A}" type="sibTrans" cxnId="{205117D3-80DB-489A-B55E-5D3EC5F4D84B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5B460060-55AB-4A1A-9A05-27E9064885C9}">
      <dgm:prSet custT="1"/>
      <dgm:spPr/>
      <dgm:t>
        <a:bodyPr/>
        <a:lstStyle/>
        <a:p>
          <a:r>
            <a:rPr lang="en-US" sz="1200" b="1" dirty="0">
              <a:latin typeface="+mn-lt"/>
            </a:rPr>
            <a:t>Support transparency of public consultations</a:t>
          </a:r>
          <a:endParaRPr lang="it-IT" sz="1200" b="1" dirty="0">
            <a:latin typeface="+mn-lt"/>
          </a:endParaRPr>
        </a:p>
      </dgm:t>
    </dgm:pt>
    <dgm:pt modelId="{345E1C5C-3581-41BC-A1F4-522997E3F571}" type="parTrans" cxnId="{6A4DFAC5-C233-43D2-BBD7-41176DF481D7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5E5950E3-70C2-4662-AFC5-2F8C6BA4A4F9}" type="sibTrans" cxnId="{6A4DFAC5-C233-43D2-BBD7-41176DF481D7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86E11467-C03C-4466-9D5B-0475C9E9B48D}">
      <dgm:prSet custT="1"/>
      <dgm:spPr/>
      <dgm:t>
        <a:bodyPr/>
        <a:lstStyle/>
        <a:p>
          <a:r>
            <a:rPr lang="en-US" sz="1200" b="1" dirty="0">
              <a:latin typeface="+mn-lt"/>
            </a:rPr>
            <a:t>Improve the outcome of policy dialogue and public consultations</a:t>
          </a:r>
          <a:endParaRPr lang="it-IT" sz="1200" b="1" dirty="0">
            <a:latin typeface="+mn-lt"/>
          </a:endParaRPr>
        </a:p>
      </dgm:t>
    </dgm:pt>
    <dgm:pt modelId="{10FC5824-5CAD-4CB1-B246-24C679F80B11}" type="parTrans" cxnId="{B39BA681-D7E4-4A79-81EC-1D557947AC82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0C8861FB-5665-4366-BB16-163FDBB0F8D7}" type="sibTrans" cxnId="{B39BA681-D7E4-4A79-81EC-1D557947AC82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25F60890-FADB-4708-B0A8-34657F96F9CE}">
      <dgm:prSet custT="1"/>
      <dgm:spPr/>
      <dgm:t>
        <a:bodyPr/>
        <a:lstStyle/>
        <a:p>
          <a:r>
            <a:rPr lang="en-US" sz="1200" b="1" dirty="0">
              <a:latin typeface="+mn-lt"/>
            </a:rPr>
            <a:t>Detect needs of the  groups out of the formal learning and employment system, and bring their voice to the policy dialogue</a:t>
          </a:r>
          <a:endParaRPr lang="it-IT" sz="1200" b="1" dirty="0">
            <a:latin typeface="+mn-lt"/>
          </a:endParaRPr>
        </a:p>
      </dgm:t>
    </dgm:pt>
    <dgm:pt modelId="{E391D4E5-1C8A-43E7-A39E-7139C048190F}" type="parTrans" cxnId="{5E22F5DE-880E-4DB1-9EDC-F999CD0EBC0B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437A0908-54E6-41FA-8883-A426799A7C50}" type="sibTrans" cxnId="{5E22F5DE-880E-4DB1-9EDC-F999CD0EBC0B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B2B94F3F-B100-4918-A13B-55C2979A9E9F}">
      <dgm:prSet custT="1"/>
      <dgm:spPr/>
      <dgm:t>
        <a:bodyPr/>
        <a:lstStyle/>
        <a:p>
          <a:r>
            <a:rPr lang="en-US" sz="1200" b="1" dirty="0">
              <a:latin typeface="+mn-lt"/>
            </a:rPr>
            <a:t>Facilitate transparency and accountability of HCD policy implementation</a:t>
          </a:r>
          <a:endParaRPr lang="it-IT" sz="1200" b="1" dirty="0">
            <a:latin typeface="+mn-lt"/>
          </a:endParaRPr>
        </a:p>
      </dgm:t>
    </dgm:pt>
    <dgm:pt modelId="{48B39C1A-1810-4286-9617-E0AD1AA3B7C7}" type="parTrans" cxnId="{C4856903-7A80-4BEC-9CF3-C827B0BA1B18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4FD8FD88-13AA-4FFE-A111-9E6BE04BD253}" type="sibTrans" cxnId="{C4856903-7A80-4BEC-9CF3-C827B0BA1B18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B886D2A0-A777-4CFC-A055-023E1455D006}">
      <dgm:prSet custT="1"/>
      <dgm:spPr/>
      <dgm:t>
        <a:bodyPr/>
        <a:lstStyle/>
        <a:p>
          <a:r>
            <a:rPr lang="en-US" sz="1200" b="1">
              <a:latin typeface="+mn-lt"/>
            </a:rPr>
            <a:t>Support effectiveness of education, training and other learning processes </a:t>
          </a:r>
          <a:endParaRPr lang="it-IT" sz="1200" b="1">
            <a:latin typeface="+mn-lt"/>
          </a:endParaRPr>
        </a:p>
      </dgm:t>
    </dgm:pt>
    <dgm:pt modelId="{0B2AEBE6-9C6E-4DEE-8E56-6B162C464354}" type="parTrans" cxnId="{829FFA02-0748-4EA1-89CF-A1F34359C8C6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EEC8E94E-A6F9-43B0-AEEA-F30A7453D717}" type="sibTrans" cxnId="{829FFA02-0748-4EA1-89CF-A1F34359C8C6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43173561-EEF6-4544-BC0F-EC2C594E2B17}">
      <dgm:prSet custT="1"/>
      <dgm:spPr/>
      <dgm:t>
        <a:bodyPr/>
        <a:lstStyle/>
        <a:p>
          <a:r>
            <a:rPr lang="it-IT" sz="1200" b="1">
              <a:latin typeface="+mn-lt"/>
            </a:rPr>
            <a:t>Monitor skills development policies’ implementation</a:t>
          </a:r>
        </a:p>
      </dgm:t>
    </dgm:pt>
    <dgm:pt modelId="{46288375-21B3-46C5-9737-5472FB13E6A0}" type="parTrans" cxnId="{7267F73C-7784-4374-B538-6299EE36B5A6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DEB07DE2-13AD-4FC9-ABE9-9D57BC9ECAC5}" type="sibTrans" cxnId="{7267F73C-7784-4374-B538-6299EE36B5A6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8F6041EA-6031-4AC3-8A51-7EC61A16F407}">
      <dgm:prSet custT="1"/>
      <dgm:spPr/>
      <dgm:t>
        <a:bodyPr/>
        <a:lstStyle/>
        <a:p>
          <a:r>
            <a:rPr lang="en-US" sz="1200" b="1" dirty="0">
              <a:latin typeface="+mn-lt"/>
            </a:rPr>
            <a:t>Evaluate independently HCD policies’ outcomes</a:t>
          </a:r>
          <a:endParaRPr lang="it-IT" sz="1200" b="1" dirty="0">
            <a:latin typeface="+mn-lt"/>
          </a:endParaRPr>
        </a:p>
      </dgm:t>
    </dgm:pt>
    <dgm:pt modelId="{AB9EF51B-DE06-4620-88B3-8F86C1E79B20}" type="parTrans" cxnId="{8F4D824F-A3D8-4583-9436-B4EECAB58F51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93EDF8ED-F8BA-4194-82C4-B0CB0549FCBC}" type="sibTrans" cxnId="{8F4D824F-A3D8-4583-9436-B4EECAB58F51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ECBA2A7F-F106-4483-9002-ED76B7826468}">
      <dgm:prSet custT="1"/>
      <dgm:spPr/>
      <dgm:t>
        <a:bodyPr/>
        <a:lstStyle/>
        <a:p>
          <a:pPr marL="0" lvl="0" indent="0" defTabSz="622300"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  <a:ea typeface="+mn-ea"/>
              <a:cs typeface="+mn-cs"/>
            </a:rPr>
            <a:t>Provide innovative advice to shape HCD policies</a:t>
          </a:r>
          <a:endParaRPr lang="it-IT" sz="1200" b="1" kern="1200" dirty="0">
            <a:latin typeface="+mn-lt"/>
            <a:ea typeface="+mn-ea"/>
            <a:cs typeface="+mn-cs"/>
          </a:endParaRPr>
        </a:p>
      </dgm:t>
    </dgm:pt>
    <dgm:pt modelId="{0092FC1E-407D-4313-B680-167F6F5D7893}" type="parTrans" cxnId="{E6871728-CB17-4263-A5DC-EF27B8A99543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AC74B48C-B3A5-482C-BD88-F9EA4DF671B4}" type="sibTrans" cxnId="{E6871728-CB17-4263-A5DC-EF27B8A99543}">
      <dgm:prSet/>
      <dgm:spPr/>
      <dgm:t>
        <a:bodyPr/>
        <a:lstStyle/>
        <a:p>
          <a:endParaRPr lang="it-IT" sz="1200">
            <a:latin typeface="+mn-lt"/>
          </a:endParaRPr>
        </a:p>
      </dgm:t>
    </dgm:pt>
    <dgm:pt modelId="{914C35C9-5443-4F09-95C7-6419F3A8952A}" type="pres">
      <dgm:prSet presAssocID="{609FAFA0-4C1A-4E55-8734-26D915036006}" presName="diagram" presStyleCnt="0">
        <dgm:presLayoutVars>
          <dgm:dir/>
          <dgm:resizeHandles val="exact"/>
        </dgm:presLayoutVars>
      </dgm:prSet>
      <dgm:spPr/>
    </dgm:pt>
    <dgm:pt modelId="{137CF5AE-8A6C-477A-8CFE-12D07B181A6F}" type="pres">
      <dgm:prSet presAssocID="{178A8E87-526B-4C53-A718-4C055EF007D7}" presName="node" presStyleLbl="node1" presStyleIdx="0" presStyleCnt="10" custLinFactX="100000" custLinFactNeighborX="120662" custLinFactNeighborY="-359">
        <dgm:presLayoutVars>
          <dgm:bulletEnabled val="1"/>
        </dgm:presLayoutVars>
      </dgm:prSet>
      <dgm:spPr/>
    </dgm:pt>
    <dgm:pt modelId="{429A17D7-41EE-4C6E-8417-98A329097546}" type="pres">
      <dgm:prSet presAssocID="{0C88E573-F3DB-4A6E-8876-108FC1999DC7}" presName="sibTrans" presStyleCnt="0"/>
      <dgm:spPr/>
    </dgm:pt>
    <dgm:pt modelId="{E220186E-4902-4399-86C3-E0F3B4421647}" type="pres">
      <dgm:prSet presAssocID="{ECBA2A7F-F106-4483-9002-ED76B7826468}" presName="node" presStyleLbl="node1" presStyleIdx="1" presStyleCnt="10" custLinFactY="17787" custLinFactNeighborX="462" custLinFactNeighborY="100000">
        <dgm:presLayoutVars>
          <dgm:bulletEnabled val="1"/>
        </dgm:presLayoutVars>
      </dgm:prSet>
      <dgm:spPr/>
    </dgm:pt>
    <dgm:pt modelId="{BE726C44-3060-4C85-93BE-B9C809ABEAE5}" type="pres">
      <dgm:prSet presAssocID="{AC74B48C-B3A5-482C-BD88-F9EA4DF671B4}" presName="sibTrans" presStyleCnt="0"/>
      <dgm:spPr/>
    </dgm:pt>
    <dgm:pt modelId="{07E2E25A-AF6A-494E-BB6B-3F1B4B3E2E70}" type="pres">
      <dgm:prSet presAssocID="{14FB4084-F9FD-4B0D-B496-824C87EE14AE}" presName="node" presStyleLbl="node1" presStyleIdx="2" presStyleCnt="10" custLinFactX="-8549" custLinFactNeighborX="-100000" custLinFactNeighborY="-770">
        <dgm:presLayoutVars>
          <dgm:bulletEnabled val="1"/>
        </dgm:presLayoutVars>
      </dgm:prSet>
      <dgm:spPr/>
    </dgm:pt>
    <dgm:pt modelId="{5EB6AF46-318A-4234-AD50-D3CE73211584}" type="pres">
      <dgm:prSet presAssocID="{E45874EC-D716-49CE-906E-420996D6D38A}" presName="sibTrans" presStyleCnt="0"/>
      <dgm:spPr/>
    </dgm:pt>
    <dgm:pt modelId="{E4A902AA-A6B8-4B7F-B6D8-38FB7EBDA345}" type="pres">
      <dgm:prSet presAssocID="{5B460060-55AB-4A1A-9A05-27E9064885C9}" presName="node" presStyleLbl="node1" presStyleIdx="3" presStyleCnt="10">
        <dgm:presLayoutVars>
          <dgm:bulletEnabled val="1"/>
        </dgm:presLayoutVars>
      </dgm:prSet>
      <dgm:spPr/>
    </dgm:pt>
    <dgm:pt modelId="{D2F8FB6B-93EA-442C-85E8-0FC20715D73F}" type="pres">
      <dgm:prSet presAssocID="{5E5950E3-70C2-4662-AFC5-2F8C6BA4A4F9}" presName="sibTrans" presStyleCnt="0"/>
      <dgm:spPr/>
    </dgm:pt>
    <dgm:pt modelId="{D801C59A-657D-4654-8353-A36E582906D1}" type="pres">
      <dgm:prSet presAssocID="{86E11467-C03C-4466-9D5B-0475C9E9B48D}" presName="node" presStyleLbl="node1" presStyleIdx="4" presStyleCnt="10">
        <dgm:presLayoutVars>
          <dgm:bulletEnabled val="1"/>
        </dgm:presLayoutVars>
      </dgm:prSet>
      <dgm:spPr/>
    </dgm:pt>
    <dgm:pt modelId="{FB23CD7B-CA45-4330-8D27-3614CA2FD05E}" type="pres">
      <dgm:prSet presAssocID="{0C8861FB-5665-4366-BB16-163FDBB0F8D7}" presName="sibTrans" presStyleCnt="0"/>
      <dgm:spPr/>
    </dgm:pt>
    <dgm:pt modelId="{74E5A354-82DA-475D-902D-9E9D869F6729}" type="pres">
      <dgm:prSet presAssocID="{25F60890-FADB-4708-B0A8-34657F96F9CE}" presName="node" presStyleLbl="node1" presStyleIdx="5" presStyleCnt="10" custLinFactX="-8549" custLinFactY="-17787" custLinFactNeighborX="-100000" custLinFactNeighborY="-100000">
        <dgm:presLayoutVars>
          <dgm:bulletEnabled val="1"/>
        </dgm:presLayoutVars>
      </dgm:prSet>
      <dgm:spPr/>
    </dgm:pt>
    <dgm:pt modelId="{61C9472D-F912-4C67-844D-8C62ECA0686F}" type="pres">
      <dgm:prSet presAssocID="{437A0908-54E6-41FA-8883-A426799A7C50}" presName="sibTrans" presStyleCnt="0"/>
      <dgm:spPr/>
    </dgm:pt>
    <dgm:pt modelId="{5960BAAF-5733-4273-90D2-ECFDB94B87E3}" type="pres">
      <dgm:prSet presAssocID="{B2B94F3F-B100-4918-A13B-55C2979A9E9F}" presName="node" presStyleLbl="node1" presStyleIdx="6" presStyleCnt="10">
        <dgm:presLayoutVars>
          <dgm:bulletEnabled val="1"/>
        </dgm:presLayoutVars>
      </dgm:prSet>
      <dgm:spPr/>
    </dgm:pt>
    <dgm:pt modelId="{E242922E-75A9-42C0-AE60-E88CACFBE508}" type="pres">
      <dgm:prSet presAssocID="{4FD8FD88-13AA-4FFE-A111-9E6BE04BD253}" presName="sibTrans" presStyleCnt="0"/>
      <dgm:spPr/>
    </dgm:pt>
    <dgm:pt modelId="{E8F1DE2E-F429-4CD9-94AF-F37AA1F9C667}" type="pres">
      <dgm:prSet presAssocID="{B886D2A0-A777-4CFC-A055-023E1455D006}" presName="node" presStyleLbl="node1" presStyleIdx="7" presStyleCnt="10">
        <dgm:presLayoutVars>
          <dgm:bulletEnabled val="1"/>
        </dgm:presLayoutVars>
      </dgm:prSet>
      <dgm:spPr/>
    </dgm:pt>
    <dgm:pt modelId="{3BBA3EF7-5A2F-4AA0-94C3-0E6B631A759E}" type="pres">
      <dgm:prSet presAssocID="{EEC8E94E-A6F9-43B0-AEEA-F30A7453D717}" presName="sibTrans" presStyleCnt="0"/>
      <dgm:spPr/>
    </dgm:pt>
    <dgm:pt modelId="{8B2854C9-FEC8-4822-8CC4-B756DADB098A}" type="pres">
      <dgm:prSet presAssocID="{43173561-EEF6-4544-BC0F-EC2C594E2B17}" presName="node" presStyleLbl="node1" presStyleIdx="8" presStyleCnt="10">
        <dgm:presLayoutVars>
          <dgm:bulletEnabled val="1"/>
        </dgm:presLayoutVars>
      </dgm:prSet>
      <dgm:spPr/>
    </dgm:pt>
    <dgm:pt modelId="{0361A1DD-06B0-451E-87B2-B70ABB458F9B}" type="pres">
      <dgm:prSet presAssocID="{DEB07DE2-13AD-4FC9-ABE9-9D57BC9ECAC5}" presName="sibTrans" presStyleCnt="0"/>
      <dgm:spPr/>
    </dgm:pt>
    <dgm:pt modelId="{AB28D21A-2E39-4108-B347-56A3B273FCF0}" type="pres">
      <dgm:prSet presAssocID="{8F6041EA-6031-4AC3-8A51-7EC61A16F407}" presName="node" presStyleLbl="node1" presStyleIdx="9" presStyleCnt="10">
        <dgm:presLayoutVars>
          <dgm:bulletEnabled val="1"/>
        </dgm:presLayoutVars>
      </dgm:prSet>
      <dgm:spPr/>
    </dgm:pt>
  </dgm:ptLst>
  <dgm:cxnLst>
    <dgm:cxn modelId="{829FFA02-0748-4EA1-89CF-A1F34359C8C6}" srcId="{609FAFA0-4C1A-4E55-8734-26D915036006}" destId="{B886D2A0-A777-4CFC-A055-023E1455D006}" srcOrd="7" destOrd="0" parTransId="{0B2AEBE6-9C6E-4DEE-8E56-6B162C464354}" sibTransId="{EEC8E94E-A6F9-43B0-AEEA-F30A7453D717}"/>
    <dgm:cxn modelId="{C4856903-7A80-4BEC-9CF3-C827B0BA1B18}" srcId="{609FAFA0-4C1A-4E55-8734-26D915036006}" destId="{B2B94F3F-B100-4918-A13B-55C2979A9E9F}" srcOrd="6" destOrd="0" parTransId="{48B39C1A-1810-4286-9617-E0AD1AA3B7C7}" sibTransId="{4FD8FD88-13AA-4FFE-A111-9E6BE04BD253}"/>
    <dgm:cxn modelId="{B6731210-9E50-4F49-9FDF-F83A958CD9DD}" type="presOf" srcId="{25F60890-FADB-4708-B0A8-34657F96F9CE}" destId="{74E5A354-82DA-475D-902D-9E9D869F6729}" srcOrd="0" destOrd="0" presId="urn:microsoft.com/office/officeart/2005/8/layout/default"/>
    <dgm:cxn modelId="{1F8ABB17-9CDF-4D15-9EE7-DC1F88878DC7}" type="presOf" srcId="{B2B94F3F-B100-4918-A13B-55C2979A9E9F}" destId="{5960BAAF-5733-4273-90D2-ECFDB94B87E3}" srcOrd="0" destOrd="0" presId="urn:microsoft.com/office/officeart/2005/8/layout/default"/>
    <dgm:cxn modelId="{E6871728-CB17-4263-A5DC-EF27B8A99543}" srcId="{609FAFA0-4C1A-4E55-8734-26D915036006}" destId="{ECBA2A7F-F106-4483-9002-ED76B7826468}" srcOrd="1" destOrd="0" parTransId="{0092FC1E-407D-4313-B680-167F6F5D7893}" sibTransId="{AC74B48C-B3A5-482C-BD88-F9EA4DF671B4}"/>
    <dgm:cxn modelId="{3918E431-AAA3-4128-9D1A-F57AA7507DB7}" type="presOf" srcId="{8F6041EA-6031-4AC3-8A51-7EC61A16F407}" destId="{AB28D21A-2E39-4108-B347-56A3B273FCF0}" srcOrd="0" destOrd="0" presId="urn:microsoft.com/office/officeart/2005/8/layout/default"/>
    <dgm:cxn modelId="{616A813C-590C-4C43-A55D-482E5C36DF5C}" type="presOf" srcId="{43173561-EEF6-4544-BC0F-EC2C594E2B17}" destId="{8B2854C9-FEC8-4822-8CC4-B756DADB098A}" srcOrd="0" destOrd="0" presId="urn:microsoft.com/office/officeart/2005/8/layout/default"/>
    <dgm:cxn modelId="{7267F73C-7784-4374-B538-6299EE36B5A6}" srcId="{609FAFA0-4C1A-4E55-8734-26D915036006}" destId="{43173561-EEF6-4544-BC0F-EC2C594E2B17}" srcOrd="8" destOrd="0" parTransId="{46288375-21B3-46C5-9737-5472FB13E6A0}" sibTransId="{DEB07DE2-13AD-4FC9-ABE9-9D57BC9ECAC5}"/>
    <dgm:cxn modelId="{7CE75B5C-1CEE-4CF7-A082-707EFEA6CF3D}" type="presOf" srcId="{178A8E87-526B-4C53-A718-4C055EF007D7}" destId="{137CF5AE-8A6C-477A-8CFE-12D07B181A6F}" srcOrd="0" destOrd="0" presId="urn:microsoft.com/office/officeart/2005/8/layout/default"/>
    <dgm:cxn modelId="{A8FADF4A-D743-497C-B161-7A62601842AF}" type="presOf" srcId="{5B460060-55AB-4A1A-9A05-27E9064885C9}" destId="{E4A902AA-A6B8-4B7F-B6D8-38FB7EBDA345}" srcOrd="0" destOrd="0" presId="urn:microsoft.com/office/officeart/2005/8/layout/default"/>
    <dgm:cxn modelId="{8F4D824F-A3D8-4583-9436-B4EECAB58F51}" srcId="{609FAFA0-4C1A-4E55-8734-26D915036006}" destId="{8F6041EA-6031-4AC3-8A51-7EC61A16F407}" srcOrd="9" destOrd="0" parTransId="{AB9EF51B-DE06-4620-88B3-8F86C1E79B20}" sibTransId="{93EDF8ED-F8BA-4194-82C4-B0CB0549FCBC}"/>
    <dgm:cxn modelId="{74509553-003F-4AED-9A1F-6B64B3BB5560}" type="presOf" srcId="{ECBA2A7F-F106-4483-9002-ED76B7826468}" destId="{E220186E-4902-4399-86C3-E0F3B4421647}" srcOrd="0" destOrd="0" presId="urn:microsoft.com/office/officeart/2005/8/layout/default"/>
    <dgm:cxn modelId="{B39BA681-D7E4-4A79-81EC-1D557947AC82}" srcId="{609FAFA0-4C1A-4E55-8734-26D915036006}" destId="{86E11467-C03C-4466-9D5B-0475C9E9B48D}" srcOrd="4" destOrd="0" parTransId="{10FC5824-5CAD-4CB1-B246-24C679F80B11}" sibTransId="{0C8861FB-5665-4366-BB16-163FDBB0F8D7}"/>
    <dgm:cxn modelId="{AD6735AD-81E1-4B63-8B0E-D287069E0F94}" type="presOf" srcId="{609FAFA0-4C1A-4E55-8734-26D915036006}" destId="{914C35C9-5443-4F09-95C7-6419F3A8952A}" srcOrd="0" destOrd="0" presId="urn:microsoft.com/office/officeart/2005/8/layout/default"/>
    <dgm:cxn modelId="{416942B3-D5CF-4442-A15D-77200827B2A6}" type="presOf" srcId="{14FB4084-F9FD-4B0D-B496-824C87EE14AE}" destId="{07E2E25A-AF6A-494E-BB6B-3F1B4B3E2E70}" srcOrd="0" destOrd="0" presId="urn:microsoft.com/office/officeart/2005/8/layout/default"/>
    <dgm:cxn modelId="{9D2442BF-BD42-4D85-955C-278E35A32145}" type="presOf" srcId="{B886D2A0-A777-4CFC-A055-023E1455D006}" destId="{E8F1DE2E-F429-4CD9-94AF-F37AA1F9C667}" srcOrd="0" destOrd="0" presId="urn:microsoft.com/office/officeart/2005/8/layout/default"/>
    <dgm:cxn modelId="{6A4DFAC5-C233-43D2-BBD7-41176DF481D7}" srcId="{609FAFA0-4C1A-4E55-8734-26D915036006}" destId="{5B460060-55AB-4A1A-9A05-27E9064885C9}" srcOrd="3" destOrd="0" parTransId="{345E1C5C-3581-41BC-A1F4-522997E3F571}" sibTransId="{5E5950E3-70C2-4662-AFC5-2F8C6BA4A4F9}"/>
    <dgm:cxn modelId="{205117D3-80DB-489A-B55E-5D3EC5F4D84B}" srcId="{609FAFA0-4C1A-4E55-8734-26D915036006}" destId="{14FB4084-F9FD-4B0D-B496-824C87EE14AE}" srcOrd="2" destOrd="0" parTransId="{B4DFB1B9-60BF-4A34-B3DD-54085412DA90}" sibTransId="{E45874EC-D716-49CE-906E-420996D6D38A}"/>
    <dgm:cxn modelId="{985569D4-D7D8-43B0-9573-F7D5B4C22FC4}" srcId="{609FAFA0-4C1A-4E55-8734-26D915036006}" destId="{178A8E87-526B-4C53-A718-4C055EF007D7}" srcOrd="0" destOrd="0" parTransId="{B10DE409-C377-4752-A4D1-667E17287F81}" sibTransId="{0C88E573-F3DB-4A6E-8876-108FC1999DC7}"/>
    <dgm:cxn modelId="{5E22F5DE-880E-4DB1-9EDC-F999CD0EBC0B}" srcId="{609FAFA0-4C1A-4E55-8734-26D915036006}" destId="{25F60890-FADB-4708-B0A8-34657F96F9CE}" srcOrd="5" destOrd="0" parTransId="{E391D4E5-1C8A-43E7-A39E-7139C048190F}" sibTransId="{437A0908-54E6-41FA-8883-A426799A7C50}"/>
    <dgm:cxn modelId="{69C0B9E0-1E85-4D41-B961-B51FCBB005B7}" type="presOf" srcId="{86E11467-C03C-4466-9D5B-0475C9E9B48D}" destId="{D801C59A-657D-4654-8353-A36E582906D1}" srcOrd="0" destOrd="0" presId="urn:microsoft.com/office/officeart/2005/8/layout/default"/>
    <dgm:cxn modelId="{FB29923E-E8F3-424C-A7C6-B636C034D872}" type="presParOf" srcId="{914C35C9-5443-4F09-95C7-6419F3A8952A}" destId="{137CF5AE-8A6C-477A-8CFE-12D07B181A6F}" srcOrd="0" destOrd="0" presId="urn:microsoft.com/office/officeart/2005/8/layout/default"/>
    <dgm:cxn modelId="{5E4BF23E-E710-45DF-9989-CF7045826E55}" type="presParOf" srcId="{914C35C9-5443-4F09-95C7-6419F3A8952A}" destId="{429A17D7-41EE-4C6E-8417-98A329097546}" srcOrd="1" destOrd="0" presId="urn:microsoft.com/office/officeart/2005/8/layout/default"/>
    <dgm:cxn modelId="{F1123E58-3C8C-4FCD-B16F-EBA85A1C1A3F}" type="presParOf" srcId="{914C35C9-5443-4F09-95C7-6419F3A8952A}" destId="{E220186E-4902-4399-86C3-E0F3B4421647}" srcOrd="2" destOrd="0" presId="urn:microsoft.com/office/officeart/2005/8/layout/default"/>
    <dgm:cxn modelId="{FCB069EE-60A7-48BE-805F-05A5FE1BA68F}" type="presParOf" srcId="{914C35C9-5443-4F09-95C7-6419F3A8952A}" destId="{BE726C44-3060-4C85-93BE-B9C809ABEAE5}" srcOrd="3" destOrd="0" presId="urn:microsoft.com/office/officeart/2005/8/layout/default"/>
    <dgm:cxn modelId="{FC5D369E-3BDD-4593-904E-59D4863D6B6F}" type="presParOf" srcId="{914C35C9-5443-4F09-95C7-6419F3A8952A}" destId="{07E2E25A-AF6A-494E-BB6B-3F1B4B3E2E70}" srcOrd="4" destOrd="0" presId="urn:microsoft.com/office/officeart/2005/8/layout/default"/>
    <dgm:cxn modelId="{FE480EB4-C32A-4113-ACFA-F6C128179F55}" type="presParOf" srcId="{914C35C9-5443-4F09-95C7-6419F3A8952A}" destId="{5EB6AF46-318A-4234-AD50-D3CE73211584}" srcOrd="5" destOrd="0" presId="urn:microsoft.com/office/officeart/2005/8/layout/default"/>
    <dgm:cxn modelId="{3684F606-A3A2-4B25-A48D-CE6CAEC961F4}" type="presParOf" srcId="{914C35C9-5443-4F09-95C7-6419F3A8952A}" destId="{E4A902AA-A6B8-4B7F-B6D8-38FB7EBDA345}" srcOrd="6" destOrd="0" presId="urn:microsoft.com/office/officeart/2005/8/layout/default"/>
    <dgm:cxn modelId="{BC2D443F-EEEA-44A2-A275-9D9F52A1C02C}" type="presParOf" srcId="{914C35C9-5443-4F09-95C7-6419F3A8952A}" destId="{D2F8FB6B-93EA-442C-85E8-0FC20715D73F}" srcOrd="7" destOrd="0" presId="urn:microsoft.com/office/officeart/2005/8/layout/default"/>
    <dgm:cxn modelId="{937A7021-51C6-4D59-8B9A-1F2DBE7E9A22}" type="presParOf" srcId="{914C35C9-5443-4F09-95C7-6419F3A8952A}" destId="{D801C59A-657D-4654-8353-A36E582906D1}" srcOrd="8" destOrd="0" presId="urn:microsoft.com/office/officeart/2005/8/layout/default"/>
    <dgm:cxn modelId="{262C6DDE-4A53-4B86-9D98-CC2FB914BBDB}" type="presParOf" srcId="{914C35C9-5443-4F09-95C7-6419F3A8952A}" destId="{FB23CD7B-CA45-4330-8D27-3614CA2FD05E}" srcOrd="9" destOrd="0" presId="urn:microsoft.com/office/officeart/2005/8/layout/default"/>
    <dgm:cxn modelId="{C179E8A5-5A1E-4399-8B64-BF9D2BE2B544}" type="presParOf" srcId="{914C35C9-5443-4F09-95C7-6419F3A8952A}" destId="{74E5A354-82DA-475D-902D-9E9D869F6729}" srcOrd="10" destOrd="0" presId="urn:microsoft.com/office/officeart/2005/8/layout/default"/>
    <dgm:cxn modelId="{12FDABF1-14B1-4E65-BC77-C867F0299210}" type="presParOf" srcId="{914C35C9-5443-4F09-95C7-6419F3A8952A}" destId="{61C9472D-F912-4C67-844D-8C62ECA0686F}" srcOrd="11" destOrd="0" presId="urn:microsoft.com/office/officeart/2005/8/layout/default"/>
    <dgm:cxn modelId="{DE76C3F2-D1CC-4008-A7FA-4FBE01B48084}" type="presParOf" srcId="{914C35C9-5443-4F09-95C7-6419F3A8952A}" destId="{5960BAAF-5733-4273-90D2-ECFDB94B87E3}" srcOrd="12" destOrd="0" presId="urn:microsoft.com/office/officeart/2005/8/layout/default"/>
    <dgm:cxn modelId="{6F18882E-7106-4331-9591-1ADAD4C4CE21}" type="presParOf" srcId="{914C35C9-5443-4F09-95C7-6419F3A8952A}" destId="{E242922E-75A9-42C0-AE60-E88CACFBE508}" srcOrd="13" destOrd="0" presId="urn:microsoft.com/office/officeart/2005/8/layout/default"/>
    <dgm:cxn modelId="{717C1F40-E4A3-42DD-8120-F69D234A32FD}" type="presParOf" srcId="{914C35C9-5443-4F09-95C7-6419F3A8952A}" destId="{E8F1DE2E-F429-4CD9-94AF-F37AA1F9C667}" srcOrd="14" destOrd="0" presId="urn:microsoft.com/office/officeart/2005/8/layout/default"/>
    <dgm:cxn modelId="{2A0D1571-A744-4CB7-8A61-EFC4528D1AB6}" type="presParOf" srcId="{914C35C9-5443-4F09-95C7-6419F3A8952A}" destId="{3BBA3EF7-5A2F-4AA0-94C3-0E6B631A759E}" srcOrd="15" destOrd="0" presId="urn:microsoft.com/office/officeart/2005/8/layout/default"/>
    <dgm:cxn modelId="{9FDA3C1F-9AC7-4E0D-AB44-69750894F80A}" type="presParOf" srcId="{914C35C9-5443-4F09-95C7-6419F3A8952A}" destId="{8B2854C9-FEC8-4822-8CC4-B756DADB098A}" srcOrd="16" destOrd="0" presId="urn:microsoft.com/office/officeart/2005/8/layout/default"/>
    <dgm:cxn modelId="{C5BE3066-05E3-46FD-AC2A-EEF6C21D1E5A}" type="presParOf" srcId="{914C35C9-5443-4F09-95C7-6419F3A8952A}" destId="{0361A1DD-06B0-451E-87B2-B70ABB458F9B}" srcOrd="17" destOrd="0" presId="urn:microsoft.com/office/officeart/2005/8/layout/default"/>
    <dgm:cxn modelId="{B9AC02D3-29BF-4DCF-BDE2-83629FA7794B}" type="presParOf" srcId="{914C35C9-5443-4F09-95C7-6419F3A8952A}" destId="{AB28D21A-2E39-4108-B347-56A3B273FCF0}" srcOrd="1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3A26E7-606A-48B4-AC57-9E59A2D7C06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112F8E8-8F20-44AC-B072-8F7E60E874E6}">
      <dgm:prSet/>
      <dgm:spPr/>
      <dgm:t>
        <a:bodyPr/>
        <a:lstStyle/>
        <a:p>
          <a:r>
            <a:rPr lang="en-GB" dirty="0"/>
            <a:t>1. What could be the role of YC and CSOs and how to further strengthen the impact?</a:t>
          </a:r>
          <a:endParaRPr lang="en-US" dirty="0"/>
        </a:p>
      </dgm:t>
    </dgm:pt>
    <dgm:pt modelId="{36CFCC30-085C-416D-B259-A96B0273F9E9}" type="parTrans" cxnId="{4E0A74B3-CF43-475B-A4CC-DCF3434C9072}">
      <dgm:prSet/>
      <dgm:spPr/>
      <dgm:t>
        <a:bodyPr/>
        <a:lstStyle/>
        <a:p>
          <a:endParaRPr lang="en-US"/>
        </a:p>
      </dgm:t>
    </dgm:pt>
    <dgm:pt modelId="{F6F5D0D4-A9ED-4F23-8B87-2B852DE3E102}" type="sibTrans" cxnId="{4E0A74B3-CF43-475B-A4CC-DCF3434C9072}">
      <dgm:prSet/>
      <dgm:spPr/>
      <dgm:t>
        <a:bodyPr/>
        <a:lstStyle/>
        <a:p>
          <a:endParaRPr lang="en-US"/>
        </a:p>
      </dgm:t>
    </dgm:pt>
    <dgm:pt modelId="{31C2676F-7419-41A4-98A7-341D7AA3E36C}">
      <dgm:prSet/>
      <dgm:spPr/>
      <dgm:t>
        <a:bodyPr/>
        <a:lstStyle/>
        <a:p>
          <a:r>
            <a:rPr lang="en-GB" dirty="0"/>
            <a:t>2. What type of collaborative actions function the best between YC, CSOs and public institutions?</a:t>
          </a:r>
          <a:endParaRPr lang="en-US" dirty="0"/>
        </a:p>
      </dgm:t>
    </dgm:pt>
    <dgm:pt modelId="{350A05CC-56AB-4DEB-BAB8-1D46477C4C1D}" type="parTrans" cxnId="{92D4ECA0-8F33-4E70-853F-90C6463CD538}">
      <dgm:prSet/>
      <dgm:spPr/>
      <dgm:t>
        <a:bodyPr/>
        <a:lstStyle/>
        <a:p>
          <a:endParaRPr lang="en-US"/>
        </a:p>
      </dgm:t>
    </dgm:pt>
    <dgm:pt modelId="{55B31416-0349-4262-800D-BED8EADAD56B}" type="sibTrans" cxnId="{92D4ECA0-8F33-4E70-853F-90C6463CD538}">
      <dgm:prSet/>
      <dgm:spPr/>
      <dgm:t>
        <a:bodyPr/>
        <a:lstStyle/>
        <a:p>
          <a:endParaRPr lang="en-US"/>
        </a:p>
      </dgm:t>
    </dgm:pt>
    <dgm:pt modelId="{F0EA58C4-7170-45F5-939A-B8B189B46FC6}">
      <dgm:prSet/>
      <dgm:spPr/>
      <dgm:t>
        <a:bodyPr/>
        <a:lstStyle/>
        <a:p>
          <a:r>
            <a:rPr lang="en-GB" dirty="0"/>
            <a:t>3.</a:t>
          </a:r>
          <a:r>
            <a:rPr lang="it-IT" i="1" dirty="0"/>
            <a:t> </a:t>
          </a:r>
          <a:r>
            <a:rPr lang="it-IT" i="0" dirty="0" err="1"/>
            <a:t>What</a:t>
          </a:r>
          <a:r>
            <a:rPr lang="it-IT" i="0" dirty="0"/>
            <a:t> </a:t>
          </a:r>
          <a:r>
            <a:rPr lang="it-IT" i="0" dirty="0" err="1"/>
            <a:t>types</a:t>
          </a:r>
          <a:r>
            <a:rPr lang="it-IT" i="0" dirty="0"/>
            <a:t> of </a:t>
          </a:r>
          <a:r>
            <a:rPr lang="it-IT" i="0" dirty="0" err="1"/>
            <a:t>dialogue</a:t>
          </a:r>
          <a:r>
            <a:rPr lang="it-IT" i="0" dirty="0"/>
            <a:t> and follow-up </a:t>
          </a:r>
          <a:r>
            <a:rPr lang="it-IT" i="0" dirty="0" err="1"/>
            <a:t>would</a:t>
          </a:r>
          <a:r>
            <a:rPr lang="it-IT" i="0" dirty="0"/>
            <a:t> be </a:t>
          </a:r>
          <a:r>
            <a:rPr lang="it-IT" i="0" dirty="0" err="1"/>
            <a:t>necessary</a:t>
          </a:r>
          <a:r>
            <a:rPr lang="it-IT" i="0" dirty="0"/>
            <a:t> to support trust building and more </a:t>
          </a:r>
          <a:r>
            <a:rPr lang="it-IT" i="0" dirty="0" err="1"/>
            <a:t>enabling</a:t>
          </a:r>
          <a:r>
            <a:rPr lang="it-IT" i="0" dirty="0"/>
            <a:t> </a:t>
          </a:r>
          <a:r>
            <a:rPr lang="it-IT" i="0" dirty="0" err="1"/>
            <a:t>environment</a:t>
          </a:r>
          <a:r>
            <a:rPr lang="it-IT" i="0" dirty="0"/>
            <a:t> for YC and </a:t>
          </a:r>
          <a:r>
            <a:rPr lang="it-IT" i="0" dirty="0" err="1"/>
            <a:t>CSOs</a:t>
          </a:r>
          <a:r>
            <a:rPr lang="it-IT" i="0" dirty="0"/>
            <a:t> to </a:t>
          </a:r>
          <a:r>
            <a:rPr lang="it-IT" i="0" dirty="0" err="1"/>
            <a:t>engage</a:t>
          </a:r>
          <a:r>
            <a:rPr lang="it-IT" i="0" dirty="0"/>
            <a:t> in YG? </a:t>
          </a:r>
          <a:endParaRPr lang="en-US" i="0" dirty="0"/>
        </a:p>
      </dgm:t>
    </dgm:pt>
    <dgm:pt modelId="{BDCF6F92-AC70-4899-ACEB-C4DE0C6528C4}" type="parTrans" cxnId="{467D9AC0-E819-442B-B205-8AB3F0381601}">
      <dgm:prSet/>
      <dgm:spPr/>
      <dgm:t>
        <a:bodyPr/>
        <a:lstStyle/>
        <a:p>
          <a:endParaRPr lang="en-US"/>
        </a:p>
      </dgm:t>
    </dgm:pt>
    <dgm:pt modelId="{2CFCA3C9-4E17-4779-AAF6-FDB780B637D0}" type="sibTrans" cxnId="{467D9AC0-E819-442B-B205-8AB3F0381601}">
      <dgm:prSet/>
      <dgm:spPr/>
      <dgm:t>
        <a:bodyPr/>
        <a:lstStyle/>
        <a:p>
          <a:endParaRPr lang="en-US"/>
        </a:p>
      </dgm:t>
    </dgm:pt>
    <dgm:pt modelId="{7CA597AA-C792-4DC7-A6FB-1E2511F6C01B}">
      <dgm:prSet/>
      <dgm:spPr/>
      <dgm:t>
        <a:bodyPr/>
        <a:lstStyle/>
        <a:p>
          <a:endParaRPr lang="en-US" dirty="0"/>
        </a:p>
      </dgm:t>
    </dgm:pt>
    <dgm:pt modelId="{1DBBEE94-E62B-4B95-AA98-B94CFCA824D8}" type="parTrans" cxnId="{99350AA0-7207-4D2E-82F7-54C9C9ECBC98}">
      <dgm:prSet/>
      <dgm:spPr/>
      <dgm:t>
        <a:bodyPr/>
        <a:lstStyle/>
        <a:p>
          <a:endParaRPr lang="en-US"/>
        </a:p>
      </dgm:t>
    </dgm:pt>
    <dgm:pt modelId="{E5ABCAFA-4E32-448E-A612-4DE5BBB29F8C}" type="sibTrans" cxnId="{99350AA0-7207-4D2E-82F7-54C9C9ECBC98}">
      <dgm:prSet/>
      <dgm:spPr/>
      <dgm:t>
        <a:bodyPr/>
        <a:lstStyle/>
        <a:p>
          <a:endParaRPr lang="en-US"/>
        </a:p>
      </dgm:t>
    </dgm:pt>
    <dgm:pt modelId="{34706823-BD77-459A-9E23-0710061AE7F1}" type="pres">
      <dgm:prSet presAssocID="{E13A26E7-606A-48B4-AC57-9E59A2D7C064}" presName="vert0" presStyleCnt="0">
        <dgm:presLayoutVars>
          <dgm:dir/>
          <dgm:animOne val="branch"/>
          <dgm:animLvl val="lvl"/>
        </dgm:presLayoutVars>
      </dgm:prSet>
      <dgm:spPr/>
    </dgm:pt>
    <dgm:pt modelId="{AA6E3068-B6BC-4C24-A82D-8909E8E5947E}" type="pres">
      <dgm:prSet presAssocID="{1112F8E8-8F20-44AC-B072-8F7E60E874E6}" presName="thickLine" presStyleLbl="alignNode1" presStyleIdx="0" presStyleCnt="4"/>
      <dgm:spPr/>
    </dgm:pt>
    <dgm:pt modelId="{02DCC8DD-9503-4DDC-A3A0-251CA35F37F4}" type="pres">
      <dgm:prSet presAssocID="{1112F8E8-8F20-44AC-B072-8F7E60E874E6}" presName="horz1" presStyleCnt="0"/>
      <dgm:spPr/>
    </dgm:pt>
    <dgm:pt modelId="{DB10B456-590D-4122-A89E-AFDAC42DCDB0}" type="pres">
      <dgm:prSet presAssocID="{1112F8E8-8F20-44AC-B072-8F7E60E874E6}" presName="tx1" presStyleLbl="revTx" presStyleIdx="0" presStyleCnt="4"/>
      <dgm:spPr/>
    </dgm:pt>
    <dgm:pt modelId="{05E41BEE-28FC-4A17-9F12-B0ECE3DB576F}" type="pres">
      <dgm:prSet presAssocID="{1112F8E8-8F20-44AC-B072-8F7E60E874E6}" presName="vert1" presStyleCnt="0"/>
      <dgm:spPr/>
    </dgm:pt>
    <dgm:pt modelId="{848BA228-A378-4202-86B6-2057600D8EB7}" type="pres">
      <dgm:prSet presAssocID="{31C2676F-7419-41A4-98A7-341D7AA3E36C}" presName="thickLine" presStyleLbl="alignNode1" presStyleIdx="1" presStyleCnt="4"/>
      <dgm:spPr/>
    </dgm:pt>
    <dgm:pt modelId="{7CC15E04-A1FE-4779-AE88-C537A032DDFF}" type="pres">
      <dgm:prSet presAssocID="{31C2676F-7419-41A4-98A7-341D7AA3E36C}" presName="horz1" presStyleCnt="0"/>
      <dgm:spPr/>
    </dgm:pt>
    <dgm:pt modelId="{B6066C15-E7FD-469B-A7C7-FFA793DD2A0B}" type="pres">
      <dgm:prSet presAssocID="{31C2676F-7419-41A4-98A7-341D7AA3E36C}" presName="tx1" presStyleLbl="revTx" presStyleIdx="1" presStyleCnt="4"/>
      <dgm:spPr/>
    </dgm:pt>
    <dgm:pt modelId="{33B9AE9B-E493-45D0-842E-241DC6D1B35B}" type="pres">
      <dgm:prSet presAssocID="{31C2676F-7419-41A4-98A7-341D7AA3E36C}" presName="vert1" presStyleCnt="0"/>
      <dgm:spPr/>
    </dgm:pt>
    <dgm:pt modelId="{6C01D2B5-6345-43B9-8D37-9043FD66F40C}" type="pres">
      <dgm:prSet presAssocID="{F0EA58C4-7170-45F5-939A-B8B189B46FC6}" presName="thickLine" presStyleLbl="alignNode1" presStyleIdx="2" presStyleCnt="4"/>
      <dgm:spPr/>
    </dgm:pt>
    <dgm:pt modelId="{AF3D0D3F-FC5A-4840-A87C-775CA0B89304}" type="pres">
      <dgm:prSet presAssocID="{F0EA58C4-7170-45F5-939A-B8B189B46FC6}" presName="horz1" presStyleCnt="0"/>
      <dgm:spPr/>
    </dgm:pt>
    <dgm:pt modelId="{62C67B55-979B-472B-B28E-979F878F4AB0}" type="pres">
      <dgm:prSet presAssocID="{F0EA58C4-7170-45F5-939A-B8B189B46FC6}" presName="tx1" presStyleLbl="revTx" presStyleIdx="2" presStyleCnt="4"/>
      <dgm:spPr/>
    </dgm:pt>
    <dgm:pt modelId="{A7DDB52F-C56E-4B3B-A9C9-1A98DDCA1BB8}" type="pres">
      <dgm:prSet presAssocID="{F0EA58C4-7170-45F5-939A-B8B189B46FC6}" presName="vert1" presStyleCnt="0"/>
      <dgm:spPr/>
    </dgm:pt>
    <dgm:pt modelId="{B263A399-DB31-467C-9B22-B057006E0509}" type="pres">
      <dgm:prSet presAssocID="{7CA597AA-C792-4DC7-A6FB-1E2511F6C01B}" presName="thickLine" presStyleLbl="alignNode1" presStyleIdx="3" presStyleCnt="4"/>
      <dgm:spPr/>
    </dgm:pt>
    <dgm:pt modelId="{23E7563D-6F4C-4DF1-A876-100647A4A5C4}" type="pres">
      <dgm:prSet presAssocID="{7CA597AA-C792-4DC7-A6FB-1E2511F6C01B}" presName="horz1" presStyleCnt="0"/>
      <dgm:spPr/>
    </dgm:pt>
    <dgm:pt modelId="{126191DC-BC1B-4399-B3D7-08F82EAF6592}" type="pres">
      <dgm:prSet presAssocID="{7CA597AA-C792-4DC7-A6FB-1E2511F6C01B}" presName="tx1" presStyleLbl="revTx" presStyleIdx="3" presStyleCnt="4"/>
      <dgm:spPr/>
    </dgm:pt>
    <dgm:pt modelId="{C6E15044-0F3B-4456-B60E-F7EE64227E9A}" type="pres">
      <dgm:prSet presAssocID="{7CA597AA-C792-4DC7-A6FB-1E2511F6C01B}" presName="vert1" presStyleCnt="0"/>
      <dgm:spPr/>
    </dgm:pt>
  </dgm:ptLst>
  <dgm:cxnLst>
    <dgm:cxn modelId="{7D090220-81F1-4F4C-AC20-0F692580A47D}" type="presOf" srcId="{E13A26E7-606A-48B4-AC57-9E59A2D7C064}" destId="{34706823-BD77-459A-9E23-0710061AE7F1}" srcOrd="0" destOrd="0" presId="urn:microsoft.com/office/officeart/2008/layout/LinedList"/>
    <dgm:cxn modelId="{1DC3D351-C4E2-4E1A-97E3-08A8E1F57BEA}" type="presOf" srcId="{7CA597AA-C792-4DC7-A6FB-1E2511F6C01B}" destId="{126191DC-BC1B-4399-B3D7-08F82EAF6592}" srcOrd="0" destOrd="0" presId="urn:microsoft.com/office/officeart/2008/layout/LinedList"/>
    <dgm:cxn modelId="{08CFDD7C-8F36-4AC1-8F57-C3355533C75E}" type="presOf" srcId="{F0EA58C4-7170-45F5-939A-B8B189B46FC6}" destId="{62C67B55-979B-472B-B28E-979F878F4AB0}" srcOrd="0" destOrd="0" presId="urn:microsoft.com/office/officeart/2008/layout/LinedList"/>
    <dgm:cxn modelId="{63D8B198-6D31-43E7-9736-78EFB2546395}" type="presOf" srcId="{31C2676F-7419-41A4-98A7-341D7AA3E36C}" destId="{B6066C15-E7FD-469B-A7C7-FFA793DD2A0B}" srcOrd="0" destOrd="0" presId="urn:microsoft.com/office/officeart/2008/layout/LinedList"/>
    <dgm:cxn modelId="{99350AA0-7207-4D2E-82F7-54C9C9ECBC98}" srcId="{E13A26E7-606A-48B4-AC57-9E59A2D7C064}" destId="{7CA597AA-C792-4DC7-A6FB-1E2511F6C01B}" srcOrd="3" destOrd="0" parTransId="{1DBBEE94-E62B-4B95-AA98-B94CFCA824D8}" sibTransId="{E5ABCAFA-4E32-448E-A612-4DE5BBB29F8C}"/>
    <dgm:cxn modelId="{92D4ECA0-8F33-4E70-853F-90C6463CD538}" srcId="{E13A26E7-606A-48B4-AC57-9E59A2D7C064}" destId="{31C2676F-7419-41A4-98A7-341D7AA3E36C}" srcOrd="1" destOrd="0" parTransId="{350A05CC-56AB-4DEB-BAB8-1D46477C4C1D}" sibTransId="{55B31416-0349-4262-800D-BED8EADAD56B}"/>
    <dgm:cxn modelId="{4E0A74B3-CF43-475B-A4CC-DCF3434C9072}" srcId="{E13A26E7-606A-48B4-AC57-9E59A2D7C064}" destId="{1112F8E8-8F20-44AC-B072-8F7E60E874E6}" srcOrd="0" destOrd="0" parTransId="{36CFCC30-085C-416D-B259-A96B0273F9E9}" sibTransId="{F6F5D0D4-A9ED-4F23-8B87-2B852DE3E102}"/>
    <dgm:cxn modelId="{A2532CBC-19E3-417C-9CB9-FCFF22FD2AB4}" type="presOf" srcId="{1112F8E8-8F20-44AC-B072-8F7E60E874E6}" destId="{DB10B456-590D-4122-A89E-AFDAC42DCDB0}" srcOrd="0" destOrd="0" presId="urn:microsoft.com/office/officeart/2008/layout/LinedList"/>
    <dgm:cxn modelId="{467D9AC0-E819-442B-B205-8AB3F0381601}" srcId="{E13A26E7-606A-48B4-AC57-9E59A2D7C064}" destId="{F0EA58C4-7170-45F5-939A-B8B189B46FC6}" srcOrd="2" destOrd="0" parTransId="{BDCF6F92-AC70-4899-ACEB-C4DE0C6528C4}" sibTransId="{2CFCA3C9-4E17-4779-AAF6-FDB780B637D0}"/>
    <dgm:cxn modelId="{B527186E-A824-4B7E-AAE9-D3E066F5070F}" type="presParOf" srcId="{34706823-BD77-459A-9E23-0710061AE7F1}" destId="{AA6E3068-B6BC-4C24-A82D-8909E8E5947E}" srcOrd="0" destOrd="0" presId="urn:microsoft.com/office/officeart/2008/layout/LinedList"/>
    <dgm:cxn modelId="{27216853-9A6E-4EB5-8040-956ACECB1F9F}" type="presParOf" srcId="{34706823-BD77-459A-9E23-0710061AE7F1}" destId="{02DCC8DD-9503-4DDC-A3A0-251CA35F37F4}" srcOrd="1" destOrd="0" presId="urn:microsoft.com/office/officeart/2008/layout/LinedList"/>
    <dgm:cxn modelId="{67A4140C-C031-4ADA-9301-D9DA4F8B9F75}" type="presParOf" srcId="{02DCC8DD-9503-4DDC-A3A0-251CA35F37F4}" destId="{DB10B456-590D-4122-A89E-AFDAC42DCDB0}" srcOrd="0" destOrd="0" presId="urn:microsoft.com/office/officeart/2008/layout/LinedList"/>
    <dgm:cxn modelId="{B1F7F49D-D589-4E7B-8F69-26315AD75DF1}" type="presParOf" srcId="{02DCC8DD-9503-4DDC-A3A0-251CA35F37F4}" destId="{05E41BEE-28FC-4A17-9F12-B0ECE3DB576F}" srcOrd="1" destOrd="0" presId="urn:microsoft.com/office/officeart/2008/layout/LinedList"/>
    <dgm:cxn modelId="{0D01AF9E-72D0-46B4-8C23-439E2BFF0BCB}" type="presParOf" srcId="{34706823-BD77-459A-9E23-0710061AE7F1}" destId="{848BA228-A378-4202-86B6-2057600D8EB7}" srcOrd="2" destOrd="0" presId="urn:microsoft.com/office/officeart/2008/layout/LinedList"/>
    <dgm:cxn modelId="{278D8B7C-EC0E-4571-9EE5-4355C5B79ECB}" type="presParOf" srcId="{34706823-BD77-459A-9E23-0710061AE7F1}" destId="{7CC15E04-A1FE-4779-AE88-C537A032DDFF}" srcOrd="3" destOrd="0" presId="urn:microsoft.com/office/officeart/2008/layout/LinedList"/>
    <dgm:cxn modelId="{E8269429-3BAB-40DF-8A3F-4B728379D0F0}" type="presParOf" srcId="{7CC15E04-A1FE-4779-AE88-C537A032DDFF}" destId="{B6066C15-E7FD-469B-A7C7-FFA793DD2A0B}" srcOrd="0" destOrd="0" presId="urn:microsoft.com/office/officeart/2008/layout/LinedList"/>
    <dgm:cxn modelId="{EB4C7294-0347-4EE2-B366-E5F1E2922386}" type="presParOf" srcId="{7CC15E04-A1FE-4779-AE88-C537A032DDFF}" destId="{33B9AE9B-E493-45D0-842E-241DC6D1B35B}" srcOrd="1" destOrd="0" presId="urn:microsoft.com/office/officeart/2008/layout/LinedList"/>
    <dgm:cxn modelId="{8D16B9C7-CD7C-4E16-89F4-21030421DAF3}" type="presParOf" srcId="{34706823-BD77-459A-9E23-0710061AE7F1}" destId="{6C01D2B5-6345-43B9-8D37-9043FD66F40C}" srcOrd="4" destOrd="0" presId="urn:microsoft.com/office/officeart/2008/layout/LinedList"/>
    <dgm:cxn modelId="{618EAAFA-1752-4CBB-A89F-74B58B9CA4A4}" type="presParOf" srcId="{34706823-BD77-459A-9E23-0710061AE7F1}" destId="{AF3D0D3F-FC5A-4840-A87C-775CA0B89304}" srcOrd="5" destOrd="0" presId="urn:microsoft.com/office/officeart/2008/layout/LinedList"/>
    <dgm:cxn modelId="{79E5236A-015D-4EB4-8317-35613A6D4541}" type="presParOf" srcId="{AF3D0D3F-FC5A-4840-A87C-775CA0B89304}" destId="{62C67B55-979B-472B-B28E-979F878F4AB0}" srcOrd="0" destOrd="0" presId="urn:microsoft.com/office/officeart/2008/layout/LinedList"/>
    <dgm:cxn modelId="{A64A0CF9-3970-416B-89BA-E148749E007E}" type="presParOf" srcId="{AF3D0D3F-FC5A-4840-A87C-775CA0B89304}" destId="{A7DDB52F-C56E-4B3B-A9C9-1A98DDCA1BB8}" srcOrd="1" destOrd="0" presId="urn:microsoft.com/office/officeart/2008/layout/LinedList"/>
    <dgm:cxn modelId="{FDBD10F5-6BD5-40DF-9670-939AB0563941}" type="presParOf" srcId="{34706823-BD77-459A-9E23-0710061AE7F1}" destId="{B263A399-DB31-467C-9B22-B057006E0509}" srcOrd="6" destOrd="0" presId="urn:microsoft.com/office/officeart/2008/layout/LinedList"/>
    <dgm:cxn modelId="{E7015DBA-AC82-4BAB-A246-E788DB1978DE}" type="presParOf" srcId="{34706823-BD77-459A-9E23-0710061AE7F1}" destId="{23E7563D-6F4C-4DF1-A876-100647A4A5C4}" srcOrd="7" destOrd="0" presId="urn:microsoft.com/office/officeart/2008/layout/LinedList"/>
    <dgm:cxn modelId="{CFDB6385-11ED-4540-87CC-C9E61DA4F6E4}" type="presParOf" srcId="{23E7563D-6F4C-4DF1-A876-100647A4A5C4}" destId="{126191DC-BC1B-4399-B3D7-08F82EAF6592}" srcOrd="0" destOrd="0" presId="urn:microsoft.com/office/officeart/2008/layout/LinedList"/>
    <dgm:cxn modelId="{F9285B2D-61BE-45E9-AF08-E9CDFB27266C}" type="presParOf" srcId="{23E7563D-6F4C-4DF1-A876-100647A4A5C4}" destId="{C6E15044-0F3B-4456-B60E-F7EE64227E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C5749-94BC-44A3-8382-9278A5C30BB8}">
      <dsp:nvSpPr>
        <dsp:cNvPr id="0" name=""/>
        <dsp:cNvSpPr/>
      </dsp:nvSpPr>
      <dsp:spPr>
        <a:xfrm>
          <a:off x="0" y="0"/>
          <a:ext cx="4144704" cy="9784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Need for collaborative actions between YC, CSOs and Public Sector (institutions, actors) </a:t>
          </a:r>
          <a:endParaRPr lang="en-US" sz="1800" kern="1200" dirty="0"/>
        </a:p>
      </dsp:txBody>
      <dsp:txXfrm>
        <a:off x="28658" y="28658"/>
        <a:ext cx="3006198" cy="921136"/>
      </dsp:txXfrm>
    </dsp:sp>
    <dsp:sp modelId="{21B183C2-5F98-4281-B3D0-89F00C749BA2}">
      <dsp:nvSpPr>
        <dsp:cNvPr id="0" name=""/>
        <dsp:cNvSpPr/>
      </dsp:nvSpPr>
      <dsp:spPr>
        <a:xfrm>
          <a:off x="347118" y="1156352"/>
          <a:ext cx="4144704" cy="978452"/>
        </a:xfrm>
        <a:prstGeom prst="roundRect">
          <a:avLst>
            <a:gd name="adj" fmla="val 10000"/>
          </a:avLst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YC and CSOs contribution</a:t>
          </a:r>
          <a:endParaRPr lang="en-US" sz="1800" kern="1200" dirty="0"/>
        </a:p>
      </dsp:txBody>
      <dsp:txXfrm>
        <a:off x="375776" y="1185010"/>
        <a:ext cx="3104274" cy="921136"/>
      </dsp:txXfrm>
    </dsp:sp>
    <dsp:sp modelId="{C13D7664-F188-470E-AC31-427F753BCDBC}">
      <dsp:nvSpPr>
        <dsp:cNvPr id="0" name=""/>
        <dsp:cNvSpPr/>
      </dsp:nvSpPr>
      <dsp:spPr>
        <a:xfrm>
          <a:off x="689057" y="2312705"/>
          <a:ext cx="4144704" cy="978452"/>
        </a:xfrm>
        <a:prstGeom prst="roundRect">
          <a:avLst>
            <a:gd name="adj" fmla="val 10000"/>
          </a:avLst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Cooperation and partnerships are becoming requirement</a:t>
          </a:r>
          <a:endParaRPr lang="en-US" sz="1800" kern="1200" dirty="0"/>
        </a:p>
      </dsp:txBody>
      <dsp:txXfrm>
        <a:off x="717715" y="2341363"/>
        <a:ext cx="3109455" cy="921136"/>
      </dsp:txXfrm>
    </dsp:sp>
    <dsp:sp modelId="{FBE5523D-F7FB-480F-B189-9FF8B6D5D9AE}">
      <dsp:nvSpPr>
        <dsp:cNvPr id="0" name=""/>
        <dsp:cNvSpPr/>
      </dsp:nvSpPr>
      <dsp:spPr>
        <a:xfrm>
          <a:off x="1036175" y="3469058"/>
          <a:ext cx="4144704" cy="978452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role of CSOs and other actors is challenged as never before</a:t>
          </a:r>
          <a:endParaRPr lang="en-US" sz="1800" kern="1200" dirty="0"/>
        </a:p>
      </dsp:txBody>
      <dsp:txXfrm>
        <a:off x="1064833" y="3497716"/>
        <a:ext cx="3104274" cy="921136"/>
      </dsp:txXfrm>
    </dsp:sp>
    <dsp:sp modelId="{5CF52203-6E30-45C9-A356-805BDD387258}">
      <dsp:nvSpPr>
        <dsp:cNvPr id="0" name=""/>
        <dsp:cNvSpPr/>
      </dsp:nvSpPr>
      <dsp:spPr>
        <a:xfrm>
          <a:off x="3508709" y="749405"/>
          <a:ext cx="635994" cy="635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651808" y="749405"/>
        <a:ext cx="349796" cy="478585"/>
      </dsp:txXfrm>
    </dsp:sp>
    <dsp:sp modelId="{2F928FF8-1FF5-4058-9CD2-517F0A9A9EB4}">
      <dsp:nvSpPr>
        <dsp:cNvPr id="0" name=""/>
        <dsp:cNvSpPr/>
      </dsp:nvSpPr>
      <dsp:spPr>
        <a:xfrm>
          <a:off x="3855828" y="1905758"/>
          <a:ext cx="635994" cy="635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920933"/>
            <a:satOff val="6135"/>
            <a:lumOff val="561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920933"/>
              <a:satOff val="6135"/>
              <a:lumOff val="5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998927" y="1905758"/>
        <a:ext cx="349796" cy="478585"/>
      </dsp:txXfrm>
    </dsp:sp>
    <dsp:sp modelId="{C8C5B901-ED7B-4CB6-9FB9-FCA89DE794A0}">
      <dsp:nvSpPr>
        <dsp:cNvPr id="0" name=""/>
        <dsp:cNvSpPr/>
      </dsp:nvSpPr>
      <dsp:spPr>
        <a:xfrm>
          <a:off x="4197766" y="3062111"/>
          <a:ext cx="635994" cy="63599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4340865" y="3062111"/>
        <a:ext cx="349796" cy="478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83414-56B0-487B-8AFC-C042C608516B}">
      <dsp:nvSpPr>
        <dsp:cNvPr id="0" name=""/>
        <dsp:cNvSpPr/>
      </dsp:nvSpPr>
      <dsp:spPr>
        <a:xfrm rot="5400000">
          <a:off x="2906275" y="-1031934"/>
          <a:ext cx="855775" cy="3138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700" b="1" kern="1200" dirty="0"/>
            <a:t>The role in skills development, the beneficiaries, </a:t>
          </a:r>
          <a:endParaRPr lang="en-US" sz="1700" b="1" kern="1200" dirty="0"/>
        </a:p>
      </dsp:txBody>
      <dsp:txXfrm rot="-5400000">
        <a:off x="1765145" y="150971"/>
        <a:ext cx="3096261" cy="772225"/>
      </dsp:txXfrm>
    </dsp:sp>
    <dsp:sp modelId="{9D6FE345-63B1-40FC-9F7A-DE11C6527E6A}">
      <dsp:nvSpPr>
        <dsp:cNvPr id="0" name=""/>
        <dsp:cNvSpPr/>
      </dsp:nvSpPr>
      <dsp:spPr>
        <a:xfrm>
          <a:off x="0" y="2224"/>
          <a:ext cx="1765145" cy="106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ORGANISATION PROFILE</a:t>
          </a:r>
        </a:p>
      </dsp:txBody>
      <dsp:txXfrm>
        <a:off x="52219" y="54443"/>
        <a:ext cx="1660707" cy="965281"/>
      </dsp:txXfrm>
    </dsp:sp>
    <dsp:sp modelId="{9C85E0B2-7BF9-4AB6-9CA0-680801F64E6D}">
      <dsp:nvSpPr>
        <dsp:cNvPr id="0" name=""/>
        <dsp:cNvSpPr/>
      </dsp:nvSpPr>
      <dsp:spPr>
        <a:xfrm rot="5400000">
          <a:off x="2906275" y="91271"/>
          <a:ext cx="855775" cy="3138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The adaptability </a:t>
          </a:r>
        </a:p>
      </dsp:txBody>
      <dsp:txXfrm rot="-5400000">
        <a:off x="1765145" y="1274177"/>
        <a:ext cx="3096261" cy="772225"/>
      </dsp:txXfrm>
    </dsp:sp>
    <dsp:sp modelId="{F51D6005-BFF0-416C-B9D2-506CC949C1BA}">
      <dsp:nvSpPr>
        <dsp:cNvPr id="0" name=""/>
        <dsp:cNvSpPr/>
      </dsp:nvSpPr>
      <dsp:spPr>
        <a:xfrm>
          <a:off x="0" y="1125429"/>
          <a:ext cx="1765145" cy="106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CSOs RESILIENCE</a:t>
          </a:r>
        </a:p>
      </dsp:txBody>
      <dsp:txXfrm>
        <a:off x="52219" y="1177648"/>
        <a:ext cx="1660707" cy="965281"/>
      </dsp:txXfrm>
    </dsp:sp>
    <dsp:sp modelId="{F9F2B124-6BFE-46C5-8D3E-61DF12FCD0D6}">
      <dsp:nvSpPr>
        <dsp:cNvPr id="0" name=""/>
        <dsp:cNvSpPr/>
      </dsp:nvSpPr>
      <dsp:spPr>
        <a:xfrm rot="5400000">
          <a:off x="2906275" y="1214477"/>
          <a:ext cx="855775" cy="3138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700" b="1" kern="1200" dirty="0"/>
            <a:t>Impacting the policy agenda in HCD and LLL </a:t>
          </a:r>
          <a:endParaRPr lang="it-IT" sz="1700" kern="1200" dirty="0"/>
        </a:p>
      </dsp:txBody>
      <dsp:txXfrm rot="-5400000">
        <a:off x="1765145" y="2397383"/>
        <a:ext cx="3096261" cy="772225"/>
      </dsp:txXfrm>
    </dsp:sp>
    <dsp:sp modelId="{36293958-4069-400E-B44F-822AFE4CD4DC}">
      <dsp:nvSpPr>
        <dsp:cNvPr id="0" name=""/>
        <dsp:cNvSpPr/>
      </dsp:nvSpPr>
      <dsp:spPr>
        <a:xfrm>
          <a:off x="0" y="2248635"/>
          <a:ext cx="1765145" cy="106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STAKEHOLDERS AND POLICY DIALOGUE</a:t>
          </a:r>
        </a:p>
      </dsp:txBody>
      <dsp:txXfrm>
        <a:off x="52219" y="2300854"/>
        <a:ext cx="1660707" cy="965281"/>
      </dsp:txXfrm>
    </dsp:sp>
    <dsp:sp modelId="{306A664F-5B8B-4A8A-BCD5-2DC31B6A95F8}">
      <dsp:nvSpPr>
        <dsp:cNvPr id="0" name=""/>
        <dsp:cNvSpPr/>
      </dsp:nvSpPr>
      <dsp:spPr>
        <a:xfrm rot="5400000">
          <a:off x="2906275" y="2337682"/>
          <a:ext cx="855775" cy="3138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1" kern="1200" dirty="0"/>
            <a:t>The way forward in HCD and LLL</a:t>
          </a:r>
          <a:r>
            <a:rPr lang="en-US" sz="1700" kern="1200" dirty="0"/>
            <a:t>    </a:t>
          </a:r>
        </a:p>
      </dsp:txBody>
      <dsp:txXfrm rot="-5400000">
        <a:off x="1765145" y="3520588"/>
        <a:ext cx="3096261" cy="772225"/>
      </dsp:txXfrm>
    </dsp:sp>
    <dsp:sp modelId="{69CD898C-BA31-4D32-9B92-CACCA9F27643}">
      <dsp:nvSpPr>
        <dsp:cNvPr id="0" name=""/>
        <dsp:cNvSpPr/>
      </dsp:nvSpPr>
      <dsp:spPr>
        <a:xfrm>
          <a:off x="0" y="3371841"/>
          <a:ext cx="1765145" cy="1069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POTENTIAL FOR FUTURE</a:t>
          </a:r>
        </a:p>
      </dsp:txBody>
      <dsp:txXfrm>
        <a:off x="52219" y="3424060"/>
        <a:ext cx="1660707" cy="965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7ADB0-E26A-4EE4-B6FE-47E4606AF868}">
      <dsp:nvSpPr>
        <dsp:cNvPr id="0" name=""/>
        <dsp:cNvSpPr/>
      </dsp:nvSpPr>
      <dsp:spPr>
        <a:xfrm>
          <a:off x="0" y="211715"/>
          <a:ext cx="2512193" cy="15073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Support in getting new perspectives on skills and career development. Follow up activities needed to ensure employability, links to employment services</a:t>
          </a:r>
          <a:endParaRPr lang="en-US" sz="1400" kern="1200" dirty="0"/>
        </a:p>
      </dsp:txBody>
      <dsp:txXfrm>
        <a:off x="0" y="211715"/>
        <a:ext cx="2512193" cy="1507316"/>
      </dsp:txXfrm>
    </dsp:sp>
    <dsp:sp modelId="{CCC631B8-4533-42DC-9958-94507D29BBC9}">
      <dsp:nvSpPr>
        <dsp:cNvPr id="0" name=""/>
        <dsp:cNvSpPr/>
      </dsp:nvSpPr>
      <dsp:spPr>
        <a:xfrm>
          <a:off x="2763412" y="211715"/>
          <a:ext cx="2512193" cy="15073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Help to have a new beginning, like starting a business. Training adapted to working and personal schedules and commitments. </a:t>
          </a:r>
          <a:endParaRPr lang="en-US" sz="1400" kern="1200" dirty="0"/>
        </a:p>
      </dsp:txBody>
      <dsp:txXfrm>
        <a:off x="2763412" y="211715"/>
        <a:ext cx="2512193" cy="1507316"/>
      </dsp:txXfrm>
    </dsp:sp>
    <dsp:sp modelId="{B672E379-3346-40FB-B7C5-B34F79FFDB66}">
      <dsp:nvSpPr>
        <dsp:cNvPr id="0" name=""/>
        <dsp:cNvSpPr/>
      </dsp:nvSpPr>
      <dsp:spPr>
        <a:xfrm>
          <a:off x="5526825" y="211715"/>
          <a:ext cx="2512193" cy="15073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Trainers use and adopt effective training methods - Technology-based learning, Simulators, Roleplaying, Films  and videos, and Case studies. </a:t>
          </a:r>
          <a:endParaRPr lang="en-US" sz="1400" kern="1200" dirty="0"/>
        </a:p>
      </dsp:txBody>
      <dsp:txXfrm>
        <a:off x="5526825" y="211715"/>
        <a:ext cx="2512193" cy="1507316"/>
      </dsp:txXfrm>
    </dsp:sp>
    <dsp:sp modelId="{5FBEE122-D3C2-47F4-819A-06E2BA29A139}">
      <dsp:nvSpPr>
        <dsp:cNvPr id="0" name=""/>
        <dsp:cNvSpPr/>
      </dsp:nvSpPr>
      <dsp:spPr>
        <a:xfrm>
          <a:off x="0" y="1970251"/>
          <a:ext cx="2512193" cy="15073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/>
            <a:t>Jjoint</a:t>
          </a:r>
          <a:r>
            <a:rPr lang="en-US" sz="1400" b="1" kern="1200" dirty="0"/>
            <a:t> training </a:t>
          </a:r>
          <a:r>
            <a:rPr lang="en-US" sz="1400" b="1" kern="1200" dirty="0" err="1"/>
            <a:t>programmes</a:t>
          </a:r>
          <a:r>
            <a:rPr lang="en-US" sz="1400" b="1" kern="1200" dirty="0"/>
            <a:t> with foreign companies or partners, to exchange experience and obtain recognition of certificates to support employment</a:t>
          </a:r>
          <a:endParaRPr lang="en-US" sz="1400" kern="1200" dirty="0"/>
        </a:p>
      </dsp:txBody>
      <dsp:txXfrm>
        <a:off x="0" y="1970251"/>
        <a:ext cx="2512193" cy="1507316"/>
      </dsp:txXfrm>
    </dsp:sp>
    <dsp:sp modelId="{3B9D68FB-1B6A-4B08-AF27-60265581E11C}">
      <dsp:nvSpPr>
        <dsp:cNvPr id="0" name=""/>
        <dsp:cNvSpPr/>
      </dsp:nvSpPr>
      <dsp:spPr>
        <a:xfrm>
          <a:off x="2763412" y="1970251"/>
          <a:ext cx="2512193" cy="15073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Per-training survey: Training Needs Assessment to determine knowledge and skills level </a:t>
          </a:r>
          <a:endParaRPr lang="en-US" sz="1400" kern="1200" dirty="0"/>
        </a:p>
      </dsp:txBody>
      <dsp:txXfrm>
        <a:off x="2763412" y="1970251"/>
        <a:ext cx="2512193" cy="1507316"/>
      </dsp:txXfrm>
    </dsp:sp>
    <dsp:sp modelId="{D0ECD0DF-6A32-43C0-A7FE-0A411A1FABE1}">
      <dsp:nvSpPr>
        <dsp:cNvPr id="0" name=""/>
        <dsp:cNvSpPr/>
      </dsp:nvSpPr>
      <dsp:spPr>
        <a:xfrm>
          <a:off x="5526825" y="1970251"/>
          <a:ext cx="2512193" cy="15073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2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Motivation for young people due to opportunity to improve skills in concrete areas</a:t>
          </a:r>
          <a:endParaRPr lang="en-US" sz="1400" kern="1200" dirty="0"/>
        </a:p>
      </dsp:txBody>
      <dsp:txXfrm>
        <a:off x="5526825" y="1970251"/>
        <a:ext cx="2512193" cy="15073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CF5AE-8A6C-477A-8CFE-12D07B181A6F}">
      <dsp:nvSpPr>
        <dsp:cNvPr id="0" name=""/>
        <dsp:cNvSpPr/>
      </dsp:nvSpPr>
      <dsp:spPr>
        <a:xfrm>
          <a:off x="4036478" y="0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  <a:ea typeface="+mn-ea"/>
              <a:cs typeface="+mn-cs"/>
            </a:rPr>
            <a:t>Provide independent advice to shape HCD policies</a:t>
          </a:r>
          <a:endParaRPr lang="it-IT" sz="1200" b="1" kern="1200" dirty="0">
            <a:latin typeface="+mn-lt"/>
            <a:ea typeface="+mn-ea"/>
            <a:cs typeface="+mn-cs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+mn-lt"/>
          </a:endParaRPr>
        </a:p>
      </dsp:txBody>
      <dsp:txXfrm>
        <a:off x="4036478" y="0"/>
        <a:ext cx="1721394" cy="1032836"/>
      </dsp:txXfrm>
    </dsp:sp>
    <dsp:sp modelId="{E220186E-4902-4399-86C3-E0F3B4421647}">
      <dsp:nvSpPr>
        <dsp:cNvPr id="0" name=""/>
        <dsp:cNvSpPr/>
      </dsp:nvSpPr>
      <dsp:spPr>
        <a:xfrm>
          <a:off x="2139501" y="1217816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  <a:ea typeface="+mn-ea"/>
              <a:cs typeface="+mn-cs"/>
            </a:rPr>
            <a:t>Provide innovative advice to shape HCD policies</a:t>
          </a:r>
          <a:endParaRPr lang="it-IT" sz="1200" b="1" kern="1200" dirty="0">
            <a:latin typeface="+mn-lt"/>
            <a:ea typeface="+mn-ea"/>
            <a:cs typeface="+mn-cs"/>
          </a:endParaRPr>
        </a:p>
      </dsp:txBody>
      <dsp:txXfrm>
        <a:off x="2139501" y="1217816"/>
        <a:ext cx="1721394" cy="1032836"/>
      </dsp:txXfrm>
    </dsp:sp>
    <dsp:sp modelId="{07E2E25A-AF6A-494E-BB6B-3F1B4B3E2E70}">
      <dsp:nvSpPr>
        <dsp:cNvPr id="0" name=""/>
        <dsp:cNvSpPr/>
      </dsp:nvSpPr>
      <dsp:spPr>
        <a:xfrm>
          <a:off x="2156525" y="0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Improve the understanding of the policy challenges</a:t>
          </a:r>
          <a:endParaRPr lang="it-IT" sz="1200" b="1" kern="1200" dirty="0">
            <a:latin typeface="+mn-lt"/>
          </a:endParaRPr>
        </a:p>
      </dsp:txBody>
      <dsp:txXfrm>
        <a:off x="2156525" y="0"/>
        <a:ext cx="1721394" cy="1032836"/>
      </dsp:txXfrm>
    </dsp:sp>
    <dsp:sp modelId="{E4A902AA-A6B8-4B7F-B6D8-38FB7EBDA345}">
      <dsp:nvSpPr>
        <dsp:cNvPr id="0" name=""/>
        <dsp:cNvSpPr/>
      </dsp:nvSpPr>
      <dsp:spPr>
        <a:xfrm>
          <a:off x="5918617" y="1269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Support transparency of public consultations</a:t>
          </a:r>
          <a:endParaRPr lang="it-IT" sz="1200" b="1" kern="1200" dirty="0">
            <a:latin typeface="+mn-lt"/>
          </a:endParaRPr>
        </a:p>
      </dsp:txBody>
      <dsp:txXfrm>
        <a:off x="5918617" y="1269"/>
        <a:ext cx="1721394" cy="1032836"/>
      </dsp:txXfrm>
    </dsp:sp>
    <dsp:sp modelId="{D801C59A-657D-4654-8353-A36E582906D1}">
      <dsp:nvSpPr>
        <dsp:cNvPr id="0" name=""/>
        <dsp:cNvSpPr/>
      </dsp:nvSpPr>
      <dsp:spPr>
        <a:xfrm>
          <a:off x="238014" y="1206245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Improve the outcome of policy dialogue and public consultations</a:t>
          </a:r>
          <a:endParaRPr lang="it-IT" sz="1200" b="1" kern="1200" dirty="0">
            <a:latin typeface="+mn-lt"/>
          </a:endParaRPr>
        </a:p>
      </dsp:txBody>
      <dsp:txXfrm>
        <a:off x="238014" y="1206245"/>
        <a:ext cx="1721394" cy="1032836"/>
      </dsp:txXfrm>
    </dsp:sp>
    <dsp:sp modelId="{74E5A354-82DA-475D-902D-9E9D869F6729}">
      <dsp:nvSpPr>
        <dsp:cNvPr id="0" name=""/>
        <dsp:cNvSpPr/>
      </dsp:nvSpPr>
      <dsp:spPr>
        <a:xfrm>
          <a:off x="262991" y="0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Detect needs of the  groups out of the formal learning and employment system, and bring their voice to the policy dialogue</a:t>
          </a:r>
          <a:endParaRPr lang="it-IT" sz="1200" b="1" kern="1200" dirty="0">
            <a:latin typeface="+mn-lt"/>
          </a:endParaRPr>
        </a:p>
      </dsp:txBody>
      <dsp:txXfrm>
        <a:off x="262991" y="0"/>
        <a:ext cx="1721394" cy="1032836"/>
      </dsp:txXfrm>
    </dsp:sp>
    <dsp:sp modelId="{5960BAAF-5733-4273-90D2-ECFDB94B87E3}">
      <dsp:nvSpPr>
        <dsp:cNvPr id="0" name=""/>
        <dsp:cNvSpPr/>
      </dsp:nvSpPr>
      <dsp:spPr>
        <a:xfrm>
          <a:off x="4025082" y="1206245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Facilitate transparency and accountability of HCD policy implementation</a:t>
          </a:r>
          <a:endParaRPr lang="it-IT" sz="1200" b="1" kern="1200" dirty="0">
            <a:latin typeface="+mn-lt"/>
          </a:endParaRPr>
        </a:p>
      </dsp:txBody>
      <dsp:txXfrm>
        <a:off x="4025082" y="1206245"/>
        <a:ext cx="1721394" cy="1032836"/>
      </dsp:txXfrm>
    </dsp:sp>
    <dsp:sp modelId="{E8F1DE2E-F429-4CD9-94AF-F37AA1F9C667}">
      <dsp:nvSpPr>
        <dsp:cNvPr id="0" name=""/>
        <dsp:cNvSpPr/>
      </dsp:nvSpPr>
      <dsp:spPr>
        <a:xfrm>
          <a:off x="5918617" y="1206245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+mn-lt"/>
            </a:rPr>
            <a:t>Support effectiveness of education, training and other learning processes </a:t>
          </a:r>
          <a:endParaRPr lang="it-IT" sz="1200" b="1" kern="1200">
            <a:latin typeface="+mn-lt"/>
          </a:endParaRPr>
        </a:p>
      </dsp:txBody>
      <dsp:txXfrm>
        <a:off x="5918617" y="1206245"/>
        <a:ext cx="1721394" cy="1032836"/>
      </dsp:txXfrm>
    </dsp:sp>
    <dsp:sp modelId="{8B2854C9-FEC8-4822-8CC4-B756DADB098A}">
      <dsp:nvSpPr>
        <dsp:cNvPr id="0" name=""/>
        <dsp:cNvSpPr/>
      </dsp:nvSpPr>
      <dsp:spPr>
        <a:xfrm>
          <a:off x="2131548" y="2411221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b="1" kern="1200">
              <a:latin typeface="+mn-lt"/>
            </a:rPr>
            <a:t>Monitor skills development policies’ implementation</a:t>
          </a:r>
        </a:p>
      </dsp:txBody>
      <dsp:txXfrm>
        <a:off x="2131548" y="2411221"/>
        <a:ext cx="1721394" cy="1032836"/>
      </dsp:txXfrm>
    </dsp:sp>
    <dsp:sp modelId="{AB28D21A-2E39-4108-B347-56A3B273FCF0}">
      <dsp:nvSpPr>
        <dsp:cNvPr id="0" name=""/>
        <dsp:cNvSpPr/>
      </dsp:nvSpPr>
      <dsp:spPr>
        <a:xfrm>
          <a:off x="4025082" y="2411221"/>
          <a:ext cx="1721394" cy="10328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+mn-lt"/>
            </a:rPr>
            <a:t>Evaluate independently HCD policies’ outcomes</a:t>
          </a:r>
          <a:endParaRPr lang="it-IT" sz="1200" b="1" kern="1200" dirty="0">
            <a:latin typeface="+mn-lt"/>
          </a:endParaRPr>
        </a:p>
      </dsp:txBody>
      <dsp:txXfrm>
        <a:off x="4025082" y="2411221"/>
        <a:ext cx="1721394" cy="10328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E3068-B6BC-4C24-A82D-8909E8E5947E}">
      <dsp:nvSpPr>
        <dsp:cNvPr id="0" name=""/>
        <dsp:cNvSpPr/>
      </dsp:nvSpPr>
      <dsp:spPr>
        <a:xfrm>
          <a:off x="0" y="0"/>
          <a:ext cx="471845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0B456-590D-4122-A89E-AFDAC42DCDB0}">
      <dsp:nvSpPr>
        <dsp:cNvPr id="0" name=""/>
        <dsp:cNvSpPr/>
      </dsp:nvSpPr>
      <dsp:spPr>
        <a:xfrm>
          <a:off x="0" y="0"/>
          <a:ext cx="4718457" cy="1034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1. What could be the role of YC and CSOs and how to further strengthen the impact?</a:t>
          </a:r>
          <a:endParaRPr lang="en-US" sz="1800" kern="1200" dirty="0"/>
        </a:p>
      </dsp:txBody>
      <dsp:txXfrm>
        <a:off x="0" y="0"/>
        <a:ext cx="4718457" cy="1034365"/>
      </dsp:txXfrm>
    </dsp:sp>
    <dsp:sp modelId="{848BA228-A378-4202-86B6-2057600D8EB7}">
      <dsp:nvSpPr>
        <dsp:cNvPr id="0" name=""/>
        <dsp:cNvSpPr/>
      </dsp:nvSpPr>
      <dsp:spPr>
        <a:xfrm>
          <a:off x="0" y="1034365"/>
          <a:ext cx="4718457" cy="0"/>
        </a:xfrm>
        <a:prstGeom prst="line">
          <a:avLst/>
        </a:prstGeom>
        <a:solidFill>
          <a:schemeClr val="accent2">
            <a:hueOff val="-441124"/>
            <a:satOff val="497"/>
            <a:lumOff val="1177"/>
            <a:alphaOff val="0"/>
          </a:schemeClr>
        </a:solidFill>
        <a:ln w="15875" cap="flat" cmpd="sng" algn="ctr">
          <a:solidFill>
            <a:schemeClr val="accent2">
              <a:hueOff val="-441124"/>
              <a:satOff val="497"/>
              <a:lumOff val="117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66C15-E7FD-469B-A7C7-FFA793DD2A0B}">
      <dsp:nvSpPr>
        <dsp:cNvPr id="0" name=""/>
        <dsp:cNvSpPr/>
      </dsp:nvSpPr>
      <dsp:spPr>
        <a:xfrm>
          <a:off x="0" y="1034365"/>
          <a:ext cx="4718457" cy="1034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2. What type of collaborative actions function the best between YC, CSOs and public institutions?</a:t>
          </a:r>
          <a:endParaRPr lang="en-US" sz="1800" kern="1200" dirty="0"/>
        </a:p>
      </dsp:txBody>
      <dsp:txXfrm>
        <a:off x="0" y="1034365"/>
        <a:ext cx="4718457" cy="1034365"/>
      </dsp:txXfrm>
    </dsp:sp>
    <dsp:sp modelId="{6C01D2B5-6345-43B9-8D37-9043FD66F40C}">
      <dsp:nvSpPr>
        <dsp:cNvPr id="0" name=""/>
        <dsp:cNvSpPr/>
      </dsp:nvSpPr>
      <dsp:spPr>
        <a:xfrm>
          <a:off x="0" y="2068730"/>
          <a:ext cx="4718457" cy="0"/>
        </a:xfrm>
        <a:prstGeom prst="line">
          <a:avLst/>
        </a:prstGeom>
        <a:solidFill>
          <a:schemeClr val="accent2">
            <a:hueOff val="-882249"/>
            <a:satOff val="995"/>
            <a:lumOff val="2353"/>
            <a:alphaOff val="0"/>
          </a:schemeClr>
        </a:solidFill>
        <a:ln w="15875" cap="flat" cmpd="sng" algn="ctr">
          <a:solidFill>
            <a:schemeClr val="accent2">
              <a:hueOff val="-882249"/>
              <a:satOff val="995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C67B55-979B-472B-B28E-979F878F4AB0}">
      <dsp:nvSpPr>
        <dsp:cNvPr id="0" name=""/>
        <dsp:cNvSpPr/>
      </dsp:nvSpPr>
      <dsp:spPr>
        <a:xfrm>
          <a:off x="0" y="2068731"/>
          <a:ext cx="4718457" cy="1034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3.</a:t>
          </a:r>
          <a:r>
            <a:rPr lang="it-IT" sz="1800" i="1" kern="1200" dirty="0"/>
            <a:t> </a:t>
          </a:r>
          <a:r>
            <a:rPr lang="it-IT" sz="1800" i="0" kern="1200" dirty="0" err="1"/>
            <a:t>What</a:t>
          </a:r>
          <a:r>
            <a:rPr lang="it-IT" sz="1800" i="0" kern="1200" dirty="0"/>
            <a:t> </a:t>
          </a:r>
          <a:r>
            <a:rPr lang="it-IT" sz="1800" i="0" kern="1200" dirty="0" err="1"/>
            <a:t>types</a:t>
          </a:r>
          <a:r>
            <a:rPr lang="it-IT" sz="1800" i="0" kern="1200" dirty="0"/>
            <a:t> of </a:t>
          </a:r>
          <a:r>
            <a:rPr lang="it-IT" sz="1800" i="0" kern="1200" dirty="0" err="1"/>
            <a:t>dialogue</a:t>
          </a:r>
          <a:r>
            <a:rPr lang="it-IT" sz="1800" i="0" kern="1200" dirty="0"/>
            <a:t> and follow-up </a:t>
          </a:r>
          <a:r>
            <a:rPr lang="it-IT" sz="1800" i="0" kern="1200" dirty="0" err="1"/>
            <a:t>would</a:t>
          </a:r>
          <a:r>
            <a:rPr lang="it-IT" sz="1800" i="0" kern="1200" dirty="0"/>
            <a:t> be </a:t>
          </a:r>
          <a:r>
            <a:rPr lang="it-IT" sz="1800" i="0" kern="1200" dirty="0" err="1"/>
            <a:t>necessary</a:t>
          </a:r>
          <a:r>
            <a:rPr lang="it-IT" sz="1800" i="0" kern="1200" dirty="0"/>
            <a:t> to support trust building and more </a:t>
          </a:r>
          <a:r>
            <a:rPr lang="it-IT" sz="1800" i="0" kern="1200" dirty="0" err="1"/>
            <a:t>enabling</a:t>
          </a:r>
          <a:r>
            <a:rPr lang="it-IT" sz="1800" i="0" kern="1200" dirty="0"/>
            <a:t> </a:t>
          </a:r>
          <a:r>
            <a:rPr lang="it-IT" sz="1800" i="0" kern="1200" dirty="0" err="1"/>
            <a:t>environment</a:t>
          </a:r>
          <a:r>
            <a:rPr lang="it-IT" sz="1800" i="0" kern="1200" dirty="0"/>
            <a:t> for YC and </a:t>
          </a:r>
          <a:r>
            <a:rPr lang="it-IT" sz="1800" i="0" kern="1200" dirty="0" err="1"/>
            <a:t>CSOs</a:t>
          </a:r>
          <a:r>
            <a:rPr lang="it-IT" sz="1800" i="0" kern="1200" dirty="0"/>
            <a:t> to </a:t>
          </a:r>
          <a:r>
            <a:rPr lang="it-IT" sz="1800" i="0" kern="1200" dirty="0" err="1"/>
            <a:t>engage</a:t>
          </a:r>
          <a:r>
            <a:rPr lang="it-IT" sz="1800" i="0" kern="1200" dirty="0"/>
            <a:t> in YG? </a:t>
          </a:r>
          <a:endParaRPr lang="en-US" sz="1800" i="0" kern="1200" dirty="0"/>
        </a:p>
      </dsp:txBody>
      <dsp:txXfrm>
        <a:off x="0" y="2068731"/>
        <a:ext cx="4718457" cy="1034365"/>
      </dsp:txXfrm>
    </dsp:sp>
    <dsp:sp modelId="{B263A399-DB31-467C-9B22-B057006E0509}">
      <dsp:nvSpPr>
        <dsp:cNvPr id="0" name=""/>
        <dsp:cNvSpPr/>
      </dsp:nvSpPr>
      <dsp:spPr>
        <a:xfrm>
          <a:off x="0" y="3103096"/>
          <a:ext cx="4718457" cy="0"/>
        </a:xfrm>
        <a:prstGeom prst="line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accent2">
              <a:hueOff val="-1323373"/>
              <a:satOff val="1492"/>
              <a:lumOff val="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6191DC-BC1B-4399-B3D7-08F82EAF6592}">
      <dsp:nvSpPr>
        <dsp:cNvPr id="0" name=""/>
        <dsp:cNvSpPr/>
      </dsp:nvSpPr>
      <dsp:spPr>
        <a:xfrm>
          <a:off x="0" y="3103096"/>
          <a:ext cx="4718457" cy="1034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0" y="3103096"/>
        <a:ext cx="4718457" cy="1034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A2D9FE1C-913C-429D-B136-25A3643E9CF7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C950095F-1177-4149-ACCA-528C8705EA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30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2153" tIns="46077" rIns="92153" bIns="46077" rtlCol="0"/>
          <a:lstStyle>
            <a:lvl1pPr algn="r">
              <a:defRPr sz="1200"/>
            </a:lvl1pPr>
          </a:lstStyle>
          <a:p>
            <a:fld id="{09F9967E-48D6-46E8-884C-931A1405866C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8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53" tIns="46077" rIns="92153" bIns="4607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2153" tIns="46077" rIns="92153" bIns="460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2153" tIns="46077" rIns="92153" bIns="46077" rtlCol="0" anchor="b"/>
          <a:lstStyle>
            <a:lvl1pPr algn="r">
              <a:defRPr sz="1200"/>
            </a:lvl1pPr>
          </a:lstStyle>
          <a:p>
            <a:fld id="{B3843B5E-D3F0-4402-B759-1616173533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58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43B5E-D3F0-4402-B759-1616173533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81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Slide with few points on survey.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43B5E-D3F0-4402-B759-1616173533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685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75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7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What ETF understands as HCD?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46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98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43B5E-D3F0-4402-B759-1616173533C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004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9C38AD-272E-49C6-9EDF-AC09A3477B4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308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7577"/>
          <a:stretch/>
        </p:blipFill>
        <p:spPr>
          <a:xfrm>
            <a:off x="0" y="0"/>
            <a:ext cx="9144000" cy="5141214"/>
          </a:xfrm>
          <a:prstGeom prst="rect">
            <a:avLst/>
          </a:prstGeom>
        </p:spPr>
      </p:pic>
      <p:sp>
        <p:nvSpPr>
          <p:cNvPr id="168" name="Text Placeholder 167"/>
          <p:cNvSpPr>
            <a:spLocks noGrp="1"/>
          </p:cNvSpPr>
          <p:nvPr>
            <p:ph type="body" sz="quarter" idx="10" hasCustomPrompt="1"/>
          </p:nvPr>
        </p:nvSpPr>
        <p:spPr>
          <a:xfrm>
            <a:off x="5530850" y="4618136"/>
            <a:ext cx="3376614" cy="486680"/>
          </a:xfrm>
        </p:spPr>
        <p:txBody>
          <a:bodyPr anchor="ctr"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20" name="Title 219"/>
          <p:cNvSpPr>
            <a:spLocks noGrp="1"/>
          </p:cNvSpPr>
          <p:nvPr>
            <p:ph type="title"/>
          </p:nvPr>
        </p:nvSpPr>
        <p:spPr>
          <a:xfrm>
            <a:off x="5530850" y="4372272"/>
            <a:ext cx="3376613" cy="542713"/>
          </a:xfr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3883519" y="938321"/>
            <a:ext cx="5023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Torino</a:t>
            </a:r>
            <a:r>
              <a:rPr lang="en-GB" sz="300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Process </a:t>
            </a:r>
            <a:r>
              <a:rPr lang="en-GB" sz="3000" baseline="0">
                <a:solidFill>
                  <a:srgbClr val="8EC63F"/>
                </a:solidFill>
              </a:rPr>
              <a:t>2018-2020</a:t>
            </a:r>
            <a:endParaRPr lang="en-GB" sz="3000">
              <a:solidFill>
                <a:srgbClr val="8EC63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" y="0"/>
            <a:ext cx="1525835" cy="1234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5" y="4074890"/>
            <a:ext cx="1114376" cy="9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4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495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298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rgbClr val="7A8E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5" name="Title 164"/>
          <p:cNvSpPr>
            <a:spLocks noGrp="1"/>
          </p:cNvSpPr>
          <p:nvPr>
            <p:ph type="title"/>
          </p:nvPr>
        </p:nvSpPr>
        <p:spPr>
          <a:xfrm>
            <a:off x="758032" y="1417851"/>
            <a:ext cx="4185443" cy="982559"/>
          </a:xfrm>
          <a:blipFill dpi="0" rotWithShape="1">
            <a:blip r:embed="rId3"/>
            <a:srcRect/>
            <a:stretch>
              <a:fillRect t="94000"/>
            </a:stretch>
          </a:blipFill>
        </p:spPr>
        <p:txBody>
          <a:bodyPr lIns="0" tIns="0" rIns="0" bIns="144000">
            <a:sp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defRPr sz="32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2" name="Subtitle 2"/>
          <p:cNvSpPr>
            <a:spLocks noGrp="1"/>
          </p:cNvSpPr>
          <p:nvPr>
            <p:ph type="subTitle" idx="1"/>
          </p:nvPr>
        </p:nvSpPr>
        <p:spPr>
          <a:xfrm>
            <a:off x="758032" y="2543146"/>
            <a:ext cx="4185443" cy="631536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0" kern="1200" cap="all" baseline="0" dirty="0" smtClean="0">
                <a:solidFill>
                  <a:schemeClr val="bg1">
                    <a:alpha val="7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1300" y="198438"/>
            <a:ext cx="1719221" cy="73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492250"/>
            <a:ext cx="8494503" cy="2951163"/>
          </a:xfrm>
        </p:spPr>
        <p:txBody>
          <a:bodyPr/>
          <a:lstStyle>
            <a:lvl1pPr>
              <a:defRPr cap="all"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12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24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19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3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98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1300" y="198438"/>
            <a:ext cx="1719221" cy="737680"/>
          </a:xfrm>
          <a:prstGeom prst="rect">
            <a:avLst/>
          </a:prstGeom>
        </p:spPr>
      </p:pic>
      <p:sp>
        <p:nvSpPr>
          <p:cNvPr id="165" name="Title 164"/>
          <p:cNvSpPr>
            <a:spLocks noGrp="1"/>
          </p:cNvSpPr>
          <p:nvPr>
            <p:ph type="title"/>
          </p:nvPr>
        </p:nvSpPr>
        <p:spPr>
          <a:xfrm>
            <a:off x="758032" y="1417851"/>
            <a:ext cx="4185443" cy="982559"/>
          </a:xfrm>
          <a:blipFill dpi="0" rotWithShape="1">
            <a:blip r:embed="rId4"/>
            <a:srcRect/>
            <a:stretch>
              <a:fillRect t="94000"/>
            </a:stretch>
          </a:blipFill>
        </p:spPr>
        <p:txBody>
          <a:bodyPr lIns="0" tIns="0" rIns="0" bIns="144000">
            <a:spAutoFit/>
          </a:bodyPr>
          <a:lstStyle>
            <a:lvl1pPr marL="0">
              <a:lnSpc>
                <a:spcPct val="85000"/>
              </a:lnSpc>
              <a:spcBef>
                <a:spcPts val="0"/>
              </a:spcBef>
              <a:spcAft>
                <a:spcPts val="300"/>
              </a:spcAft>
              <a:defRPr sz="3200"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22" name="Subtitle 2"/>
          <p:cNvSpPr>
            <a:spLocks noGrp="1"/>
          </p:cNvSpPr>
          <p:nvPr>
            <p:ph type="subTitle" idx="1"/>
          </p:nvPr>
        </p:nvSpPr>
        <p:spPr>
          <a:xfrm>
            <a:off x="758032" y="2543146"/>
            <a:ext cx="4185443" cy="631536"/>
          </a:xfrm>
        </p:spPr>
        <p:txBody>
          <a:bodyPr lIns="0">
            <a:normAutofit/>
          </a:bodyPr>
          <a:lstStyle>
            <a:lvl1pPr marL="0" indent="0" algn="l" defTabSz="914400" rtl="0" eaLnBrk="1" latinLnBrk="0" hangingPunct="1">
              <a:spcAft>
                <a:spcPts val="0"/>
              </a:spcAft>
              <a:buNone/>
              <a:defRPr lang="en-US" sz="2000" b="0" kern="1200" cap="all" baseline="0" dirty="0" smtClean="0">
                <a:solidFill>
                  <a:schemeClr val="bg1">
                    <a:alpha val="7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34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77832" y="1492251"/>
            <a:ext cx="8500338" cy="2951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86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492250"/>
            <a:ext cx="8494503" cy="2951163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6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8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2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9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747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00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A86F8-16DB-4DF7-A9DF-F437F4509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48A2A-0506-4B3F-9643-7A5F00178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95A83-B9A7-4F5C-8961-24B7DA8C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17AF0-5223-4BF9-B6B7-ADF9CED4E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259B7-B4E7-4A38-A6C8-E266ABEC6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3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5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1237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4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5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57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2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24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59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5" y="435117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4282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8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0227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692479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528589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3429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9144000" cy="3429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3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b="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3720103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3085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1714500"/>
            <a:ext cx="356616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74139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6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chemeClr val="accent1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1634727"/>
            <a:ext cx="356616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2225841"/>
            <a:ext cx="3566160" cy="25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907479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60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43804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353632"/>
            <a:ext cx="329184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617220"/>
            <a:ext cx="4258818" cy="388848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1693129"/>
            <a:ext cx="329184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063357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720104"/>
            <a:ext cx="5829300" cy="1097280"/>
          </a:xfrm>
        </p:spPr>
        <p:txBody>
          <a:bodyPr anchor="ctr">
            <a:normAutofit/>
          </a:bodyPr>
          <a:lstStyle>
            <a:lvl1pPr algn="r">
              <a:defRPr sz="375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3429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3720104"/>
            <a:ext cx="2400300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159933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80408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571500"/>
            <a:ext cx="1971675" cy="405765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571500"/>
            <a:ext cx="56864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DB62-04E1-42F8-A509-EAE113643716}" type="datetimeFigureOut">
              <a:rPr lang="en-GB" smtClean="0"/>
              <a:t>14/12/2022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44447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57199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Placeholder 1">
            <a:extLst>
              <a:ext uri="{FF2B5EF4-FFF2-40B4-BE49-F238E27FC236}">
                <a16:creationId xmlns:a16="http://schemas.microsoft.com/office/drawing/2014/main" id="{F9490E25-8CFE-41CC-8273-A5274D2E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2" y="435117"/>
            <a:ext cx="8494504" cy="750663"/>
          </a:xfrm>
          <a:prstGeom prst="rect">
            <a:avLst/>
          </a:prstGeom>
          <a:effectLst/>
        </p:spPr>
        <p:txBody>
          <a:bodyPr vert="horz" lIns="0" tIns="0" rIns="0" bIns="0" rtlCol="0" anchor="t">
            <a:normAutofit/>
          </a:bodyPr>
          <a:lstStyle>
            <a:lvl1pPr>
              <a:defRPr sz="20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63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6" y="1393815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4" y="2897541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4" y="4166964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4" y="3602039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22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emen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846FA30-1325-4C98-946E-11F497CFBE4A}"/>
              </a:ext>
            </a:extLst>
          </p:cNvPr>
          <p:cNvSpPr/>
          <p:nvPr userDrawn="1"/>
        </p:nvSpPr>
        <p:spPr>
          <a:xfrm>
            <a:off x="3347568" y="-1784"/>
            <a:ext cx="5793032" cy="5145285"/>
          </a:xfrm>
          <a:custGeom>
            <a:avLst/>
            <a:gdLst>
              <a:gd name="connsiteX0" fmla="*/ 5143337 w 5793032"/>
              <a:gd name="connsiteY0" fmla="*/ 0 h 5145285"/>
              <a:gd name="connsiteX1" fmla="*/ 5793032 w 5793032"/>
              <a:gd name="connsiteY1" fmla="*/ 0 h 5145285"/>
              <a:gd name="connsiteX2" fmla="*/ 5793032 w 5793032"/>
              <a:gd name="connsiteY2" fmla="*/ 5145285 h 5145285"/>
              <a:gd name="connsiteX3" fmla="*/ 3553361 w 5793032"/>
              <a:gd name="connsiteY3" fmla="*/ 5145285 h 5145285"/>
              <a:gd name="connsiteX4" fmla="*/ 3803456 w 5793032"/>
              <a:gd name="connsiteY4" fmla="*/ 4335978 h 5145285"/>
              <a:gd name="connsiteX5" fmla="*/ 0 w 5793032"/>
              <a:gd name="connsiteY5" fmla="*/ 1430439 h 5145285"/>
              <a:gd name="connsiteX6" fmla="*/ 4701307 w 5793032"/>
              <a:gd name="connsiteY6" fmla="*/ 1430472 h 514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93032" h="5145285">
                <a:moveTo>
                  <a:pt x="5143337" y="0"/>
                </a:moveTo>
                <a:lnTo>
                  <a:pt x="5793032" y="0"/>
                </a:lnTo>
                <a:lnTo>
                  <a:pt x="5793032" y="5145285"/>
                </a:lnTo>
                <a:lnTo>
                  <a:pt x="3553361" y="5145285"/>
                </a:lnTo>
                <a:lnTo>
                  <a:pt x="3803456" y="4335978"/>
                </a:lnTo>
                <a:lnTo>
                  <a:pt x="0" y="1430439"/>
                </a:lnTo>
                <a:lnTo>
                  <a:pt x="4701307" y="1430472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42EF3-4014-45F0-A80B-CA144DEF8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9760BC7-30ED-42E1-B7A3-21A1A35AF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8251" y="1364985"/>
            <a:ext cx="6667502" cy="216578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Insert title here </a:t>
            </a:r>
          </a:p>
          <a:p>
            <a:pPr lvl="0"/>
            <a:r>
              <a:rPr lang="en-US"/>
              <a:t>Can span two lines</a:t>
            </a:r>
          </a:p>
        </p:txBody>
      </p:sp>
    </p:spTree>
    <p:extLst>
      <p:ext uri="{BB962C8B-B14F-4D97-AF65-F5344CB8AC3E}">
        <p14:creationId xmlns:p14="http://schemas.microsoft.com/office/powerpoint/2010/main" val="282689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2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9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grey) [TOC Source]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32B974E0-6AF5-4ADC-B03C-6ECB10395BE6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5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86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6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97505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A4DAB3-B493-4998-91F8-87C264C83B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6A24BF-089A-4C42-86AE-5DA645AE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79855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975CCF6-A42E-48EF-9E0F-054032E7321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F6CC2F-8ADE-4ED0-BA06-5147A1F2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8"/>
            <a:ext cx="8413750" cy="552457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1EE2930-091E-4862-8CF1-7F3FB7CDDA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86475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8D0C1D8-6A4B-4DAE-996E-41E2B62190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5126" y="1203325"/>
            <a:ext cx="399240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D88410-D031-47CD-8DA5-41EFDA7146E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59023-DB21-4DAE-A1ED-7D5F59485FD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332008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3F30-EC7D-4A86-804A-F7567CB6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708613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61C6E3-BB03-45B3-BA28-C3ADD4154254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real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894DB34-CDDF-4C75-9236-3075A7B7246E}"/>
              </a:ext>
            </a:extLst>
          </p:cNvPr>
          <p:cNvSpPr/>
          <p:nvPr userDrawn="1"/>
        </p:nvSpPr>
        <p:spPr>
          <a:xfrm flipH="1">
            <a:off x="4990314" y="2"/>
            <a:ext cx="4153686" cy="5143499"/>
          </a:xfrm>
          <a:custGeom>
            <a:avLst/>
            <a:gdLst>
              <a:gd name="connsiteX0" fmla="*/ 290616 w 4153686"/>
              <a:gd name="connsiteY0" fmla="*/ 0 h 5143499"/>
              <a:gd name="connsiteX1" fmla="*/ 0 w 4153686"/>
              <a:gd name="connsiteY1" fmla="*/ 0 h 5143499"/>
              <a:gd name="connsiteX2" fmla="*/ 0 w 4153686"/>
              <a:gd name="connsiteY2" fmla="*/ 5134864 h 5143499"/>
              <a:gd name="connsiteX3" fmla="*/ 11304 w 4153686"/>
              <a:gd name="connsiteY3" fmla="*/ 5143499 h 5143499"/>
              <a:gd name="connsiteX4" fmla="*/ 1880046 w 4153686"/>
              <a:gd name="connsiteY4" fmla="*/ 5143499 h 5143499"/>
              <a:gd name="connsiteX5" fmla="*/ 1409248 w 4153686"/>
              <a:gd name="connsiteY5" fmla="*/ 3620001 h 5143499"/>
              <a:gd name="connsiteX6" fmla="*/ 4153686 w 4153686"/>
              <a:gd name="connsiteY6" fmla="*/ 1523467 h 5143499"/>
              <a:gd name="connsiteX7" fmla="*/ 761390 w 4153686"/>
              <a:gd name="connsiteY7" fmla="*/ 1523491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53686" h="5143499">
                <a:moveTo>
                  <a:pt x="290616" y="0"/>
                </a:moveTo>
                <a:lnTo>
                  <a:pt x="0" y="0"/>
                </a:lnTo>
                <a:lnTo>
                  <a:pt x="0" y="5134864"/>
                </a:lnTo>
                <a:lnTo>
                  <a:pt x="11304" y="5143499"/>
                </a:lnTo>
                <a:lnTo>
                  <a:pt x="1880046" y="5143499"/>
                </a:lnTo>
                <a:lnTo>
                  <a:pt x="1409248" y="3620001"/>
                </a:lnTo>
                <a:lnTo>
                  <a:pt x="4153686" y="1523467"/>
                </a:lnTo>
                <a:lnTo>
                  <a:pt x="761390" y="1523491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DB7291-E93A-47BD-A511-1AC68590DB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0315" y="1131590"/>
            <a:ext cx="456167" cy="3202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C388D8-6741-4D49-8A0E-7BA7345A2F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41488" y="3579862"/>
            <a:ext cx="459612" cy="32270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7D43D85-E2A9-454D-A1BA-E7874BF4B0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00600" y="1563690"/>
            <a:ext cx="4114800" cy="1941512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6050808-E3C5-4EDD-B122-62362ADD2C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7" y="1203959"/>
            <a:ext cx="3990850" cy="30235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AF3C6-8A04-43A1-91D5-6D76858E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4F747C-0622-4439-AE0D-65BEC95553E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4216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>
            <a:off x="482964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41EC0-8590-426C-B9ED-DD806B9E067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72001" y="1143000"/>
            <a:ext cx="4206875" cy="345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10484-E012-45C2-9548-2764C062D59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B01FCF-FEB0-48A2-B1C4-C0FD31E2E4C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9B46601-6F4F-461B-99F8-9195194AA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127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4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imag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FA70DF-5AEB-41FD-91F5-E904200433C1}"/>
              </a:ext>
            </a:extLst>
          </p:cNvPr>
          <p:cNvSpPr/>
          <p:nvPr userDrawn="1"/>
        </p:nvSpPr>
        <p:spPr>
          <a:xfrm flipH="1">
            <a:off x="0" y="0"/>
            <a:ext cx="4314360" cy="5143500"/>
          </a:xfrm>
          <a:custGeom>
            <a:avLst/>
            <a:gdLst>
              <a:gd name="connsiteX0" fmla="*/ 4314360 w 4314360"/>
              <a:gd name="connsiteY0" fmla="*/ 0 h 5143500"/>
              <a:gd name="connsiteX1" fmla="*/ 3907680 w 4314360"/>
              <a:gd name="connsiteY1" fmla="*/ 0 h 5143500"/>
              <a:gd name="connsiteX2" fmla="*/ 3392296 w 4314360"/>
              <a:gd name="connsiteY2" fmla="*/ 1667854 h 5143500"/>
              <a:gd name="connsiteX3" fmla="*/ 0 w 4314360"/>
              <a:gd name="connsiteY3" fmla="*/ 1667830 h 5143500"/>
              <a:gd name="connsiteX4" fmla="*/ 2744438 w 4314360"/>
              <a:gd name="connsiteY4" fmla="*/ 3764364 h 5143500"/>
              <a:gd name="connsiteX5" fmla="*/ 2318252 w 4314360"/>
              <a:gd name="connsiteY5" fmla="*/ 5143500 h 5143500"/>
              <a:gd name="connsiteX6" fmla="*/ 4314360 w 4314360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4360" h="5143500">
                <a:moveTo>
                  <a:pt x="4314360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4360" y="51435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D74DA8A-1586-4CBD-A8C0-283C1022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708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97AD07-55F3-4C61-B0F1-14EDDE7952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73842F04-49F1-4824-BF21-112FD365F2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  <a:alpha val="46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1F1A25-D163-4557-81EF-3BFD0338EB1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14670-9F03-43EE-A9AA-E1F5C7BA5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EC5FED7F-FB03-4649-A585-F7FF428BFC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5127" y="1203959"/>
            <a:ext cx="3990850" cy="3023553"/>
          </a:xfrm>
        </p:spPr>
        <p:txBody>
          <a:bodyPr/>
          <a:lstStyle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93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43C34C-0538-4BD7-8286-749968750773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B1621A-DC59-4846-B7C4-859DAAD35E8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004AD8-DC54-4049-BC27-13E296FD2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1C0DD-9A11-41D5-8F04-2F94AAD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637E97-2FA9-4058-955E-4413AB3B4B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8496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D3E975-B82B-490E-B44A-4E56AB0AF8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8FDE5-F248-44F3-AF11-59F662B2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134829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FA57A72-39E4-4062-A3BB-65944D75D03F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tx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FEC5BF-F1AF-4C79-BA5E-14AFBEDC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7" y="435118"/>
            <a:ext cx="3990850" cy="55245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19FEB5-CAC4-46CB-8343-8ED780923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9AE3B326-012B-490C-9AF2-1CE43DE77F6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0E2B8E-A6C6-434E-BC49-84B1E380E620}"/>
              </a:ext>
            </a:extLst>
          </p:cNvPr>
          <p:cNvSpPr txBox="1"/>
          <p:nvPr userDrawn="1"/>
        </p:nvSpPr>
        <p:spPr>
          <a:xfrm>
            <a:off x="264498" y="1043305"/>
            <a:ext cx="4091480" cy="309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www.etf.europa.eu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Twitter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YouTube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www.youtube.com/user/etfeuropa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instagram.com/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etfeuropa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linkedin.com/company/</a:t>
            </a:r>
            <a:r>
              <a:rPr kumimoji="0" lang="en-GB" sz="11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european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-training-foundation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66BE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E-mail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info@etf.europa.eu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27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pContents">
            <a:extLst>
              <a:ext uri="{FF2B5EF4-FFF2-40B4-BE49-F238E27FC236}">
                <a16:creationId xmlns:a16="http://schemas.microsoft.com/office/drawing/2014/main" id="{27FE8959-57A9-4075-8922-53F2524F22A9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 sz="1800"/>
          </a:p>
        </p:txBody>
      </p:sp>
      <p:sp>
        <p:nvSpPr>
          <p:cNvPr id="2" name="txtTitle">
            <a:extLst>
              <a:ext uri="{FF2B5EF4-FFF2-40B4-BE49-F238E27FC236}">
                <a16:creationId xmlns:a16="http://schemas.microsoft.com/office/drawing/2014/main" id="{24427197-1212-4A20-9579-309E1581D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lcSlideNumber">
            <a:extLst>
              <a:ext uri="{FF2B5EF4-FFF2-40B4-BE49-F238E27FC236}">
                <a16:creationId xmlns:a16="http://schemas.microsoft.com/office/drawing/2014/main" id="{7E5FEA4A-F98E-4F56-9C50-EBADDE3090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plcFooter">
            <a:extLst>
              <a:ext uri="{FF2B5EF4-FFF2-40B4-BE49-F238E27FC236}">
                <a16:creationId xmlns:a16="http://schemas.microsoft.com/office/drawing/2014/main" id="{86A737DF-B20B-4509-85D7-56576BAC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7388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C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xtInfo"/>
          <p:cNvSpPr txBox="1"/>
          <p:nvPr userDrawn="1"/>
        </p:nvSpPr>
        <p:spPr>
          <a:xfrm>
            <a:off x="251520" y="195486"/>
            <a:ext cx="843825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TOC Design Slide – do </a:t>
            </a:r>
            <a:r>
              <a:rPr lang="en-GB" sz="1600">
                <a:solidFill>
                  <a:srgbClr val="FF0000"/>
                </a:solidFill>
              </a:rPr>
              <a:t>NOT</a:t>
            </a:r>
            <a:r>
              <a:rPr lang="en-GB" sz="1600"/>
              <a:t> use this layout.</a:t>
            </a:r>
          </a:p>
          <a:p>
            <a:r>
              <a:rPr lang="en-GB" sz="1100"/>
              <a:t>The</a:t>
            </a:r>
            <a:r>
              <a:rPr lang="en-GB" sz="1100" baseline="0"/>
              <a:t> TOC “Object(s)” shown below will be repeated on as many TOC Slides as needed</a:t>
            </a:r>
          </a:p>
          <a:p>
            <a:r>
              <a:rPr lang="en-GB" sz="1100"/>
              <a:t>The initial position of any</a:t>
            </a:r>
            <a:r>
              <a:rPr lang="en-GB" sz="1100" baseline="0"/>
              <a:t> “</a:t>
            </a:r>
            <a:r>
              <a:rPr lang="en-GB" sz="1100" baseline="0" err="1"/>
              <a:t>xxx</a:t>
            </a:r>
            <a:r>
              <a:rPr lang="en-GB" sz="1100" err="1"/>
              <a:t>TOC</a:t>
            </a:r>
            <a:r>
              <a:rPr lang="en-GB" sz="1100"/>
              <a:t>” named Object(s) will be repeated on the actual slide</a:t>
            </a:r>
          </a:p>
          <a:p>
            <a:r>
              <a:rPr lang="en-GB" sz="1100"/>
              <a:t>The “tags” govern how</a:t>
            </a:r>
            <a:r>
              <a:rPr lang="en-GB" sz="1100" baseline="0"/>
              <a:t> the TOC slide is built. The “table” design has two rows to set the borders for “top”, “between” and “bottom”</a:t>
            </a:r>
          </a:p>
        </p:txBody>
      </p:sp>
      <p:sp>
        <p:nvSpPr>
          <p:cNvPr id="6" name="txtTags"/>
          <p:cNvSpPr txBox="1"/>
          <p:nvPr userDrawn="1"/>
        </p:nvSpPr>
        <p:spPr>
          <a:xfrm>
            <a:off x="279707" y="3075806"/>
            <a:ext cx="30681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&lt;tags&gt;</a:t>
            </a:r>
          </a:p>
          <a:p>
            <a:r>
              <a:rPr lang="en-GB" sz="1050"/>
              <a:t>Title=Contents</a:t>
            </a:r>
          </a:p>
          <a:p>
            <a:r>
              <a:rPr lang="en-GB" sz="1050"/>
              <a:t>Layout=TOC Slide</a:t>
            </a:r>
          </a:p>
          <a:p>
            <a:r>
              <a:rPr lang="en-GB" sz="1050" err="1"/>
              <a:t>SlideNumber</a:t>
            </a:r>
            <a:r>
              <a:rPr lang="en-GB" sz="1050"/>
              <a:t>=2</a:t>
            </a:r>
          </a:p>
          <a:p>
            <a:r>
              <a:rPr lang="en-GB" sz="1050"/>
              <a:t>Type=Table</a:t>
            </a:r>
          </a:p>
          <a:p>
            <a:r>
              <a:rPr lang="en-GB" sz="1050"/>
              <a:t>Table=</a:t>
            </a:r>
            <a:r>
              <a:rPr lang="en-GB" sz="1050" err="1"/>
              <a:t>tblTOC</a:t>
            </a:r>
            <a:endParaRPr lang="en-GB" sz="1050"/>
          </a:p>
          <a:p>
            <a:r>
              <a:rPr lang="en-GB" sz="1050"/>
              <a:t>Limit=6</a:t>
            </a:r>
          </a:p>
          <a:p>
            <a:r>
              <a:rPr lang="en-GB" sz="1050"/>
              <a:t>Entry1=&lt;title&gt; | </a:t>
            </a:r>
            <a:r>
              <a:rPr lang="en-GB" sz="1050" err="1"/>
              <a:t>plcSectionTitle</a:t>
            </a:r>
            <a:endParaRPr lang="en-GB" sz="1050"/>
          </a:p>
          <a:p>
            <a:r>
              <a:rPr lang="en-GB" sz="1050"/>
              <a:t>Entry2=&lt;no&gt; | {</a:t>
            </a:r>
            <a:r>
              <a:rPr lang="en-GB" sz="1050" err="1"/>
              <a:t>slidenumber</a:t>
            </a:r>
            <a:r>
              <a:rPr lang="en-GB" sz="1050"/>
              <a:t>}</a:t>
            </a:r>
          </a:p>
          <a:p>
            <a:r>
              <a:rPr lang="en-GB" sz="1050"/>
              <a:t>&lt;/tags&gt;</a:t>
            </a:r>
          </a:p>
        </p:txBody>
      </p:sp>
      <p:graphicFrame>
        <p:nvGraphicFramePr>
          <p:cNvPr id="7" name="tblTOC">
            <a:extLst>
              <a:ext uri="{FF2B5EF4-FFF2-40B4-BE49-F238E27FC236}">
                <a16:creationId xmlns:a16="http://schemas.microsoft.com/office/drawing/2014/main" id="{3E73165C-8440-40F3-B530-F882EC857511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3633294"/>
              </p:ext>
            </p:extLst>
          </p:nvPr>
        </p:nvGraphicFramePr>
        <p:xfrm>
          <a:off x="365125" y="1203325"/>
          <a:ext cx="8413748" cy="10080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47235">
                  <a:extLst>
                    <a:ext uri="{9D8B030D-6E8A-4147-A177-3AD203B41FA5}">
                      <a16:colId xmlns:a16="http://schemas.microsoft.com/office/drawing/2014/main" val="4268181363"/>
                    </a:ext>
                  </a:extLst>
                </a:gridCol>
                <a:gridCol w="966513">
                  <a:extLst>
                    <a:ext uri="{9D8B030D-6E8A-4147-A177-3AD203B41FA5}">
                      <a16:colId xmlns:a16="http://schemas.microsoft.com/office/drawing/2014/main" val="1499760850"/>
                    </a:ext>
                  </a:extLst>
                </a:gridCol>
              </a:tblGrid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&lt;title&gt;</a:t>
                      </a: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/>
                        <a:t>&lt;no&gt;</a:t>
                      </a:r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84799857"/>
                  </a:ext>
                </a:extLst>
              </a:tr>
              <a:tr h="50403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xtColours"/>
          <p:cNvSpPr txBox="1"/>
          <p:nvPr userDrawn="1"/>
        </p:nvSpPr>
        <p:spPr>
          <a:xfrm>
            <a:off x="4283968" y="3075807"/>
            <a:ext cx="338437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/>
              <a:t>The [x] numbers on the Divider Slide section title textbox names are the IDs for the Theme Colours …</a:t>
            </a:r>
          </a:p>
          <a:p>
            <a:endParaRPr lang="en-GB" sz="1050"/>
          </a:p>
          <a:p>
            <a:r>
              <a:rPr lang="en-GB" sz="1050"/>
              <a:t>16 = Background 2 (column 3)</a:t>
            </a:r>
          </a:p>
          <a:p>
            <a:r>
              <a:rPr lang="en-GB" sz="1050"/>
              <a:t>15 = Text 2 (column</a:t>
            </a:r>
            <a:r>
              <a:rPr lang="en-GB" sz="1050" baseline="0"/>
              <a:t> 4)</a:t>
            </a:r>
          </a:p>
          <a:p>
            <a:r>
              <a:rPr lang="en-GB" sz="1050" baseline="0"/>
              <a:t>5 = Accent 1 (column 5)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6 = Accent 2 (column 6)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7 = Accent 3 (column 7)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8 = Accent 4 (column 8)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9 = Accent 5 (column 9)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baseline="0"/>
              <a:t>10 = Accent 6 (column 10)</a:t>
            </a:r>
          </a:p>
        </p:txBody>
      </p:sp>
    </p:spTree>
    <p:extLst>
      <p:ext uri="{BB962C8B-B14F-4D97-AF65-F5344CB8AC3E}">
        <p14:creationId xmlns:p14="http://schemas.microsoft.com/office/powerpoint/2010/main" val="6191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3412" y="1370015"/>
            <a:ext cx="8596737" cy="3073399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ELIZABETH WATTERS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4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7577"/>
          <a:stretch/>
        </p:blipFill>
        <p:spPr>
          <a:xfrm>
            <a:off x="0" y="0"/>
            <a:ext cx="9144000" cy="5141214"/>
          </a:xfrm>
          <a:prstGeom prst="rect">
            <a:avLst/>
          </a:prstGeom>
        </p:spPr>
      </p:pic>
      <p:sp>
        <p:nvSpPr>
          <p:cNvPr id="168" name="Text Placeholder 167"/>
          <p:cNvSpPr>
            <a:spLocks noGrp="1"/>
          </p:cNvSpPr>
          <p:nvPr>
            <p:ph type="body" sz="quarter" idx="10" hasCustomPrompt="1"/>
          </p:nvPr>
        </p:nvSpPr>
        <p:spPr>
          <a:xfrm>
            <a:off x="5530850" y="4618136"/>
            <a:ext cx="3376614" cy="486680"/>
          </a:xfrm>
        </p:spPr>
        <p:txBody>
          <a:bodyPr anchor="ctr">
            <a:normAutofit/>
          </a:bodyPr>
          <a:lstStyle>
            <a:lvl1pPr>
              <a:defRPr sz="1400" b="0"/>
            </a:lvl1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220" name="Title 219"/>
          <p:cNvSpPr>
            <a:spLocks noGrp="1"/>
          </p:cNvSpPr>
          <p:nvPr>
            <p:ph type="title"/>
          </p:nvPr>
        </p:nvSpPr>
        <p:spPr>
          <a:xfrm>
            <a:off x="5530850" y="4372272"/>
            <a:ext cx="3376613" cy="542713"/>
          </a:xfrm>
        </p:spPr>
        <p:txBody>
          <a:bodyPr anchor="ctr"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Box 2"/>
          <p:cNvSpPr txBox="1"/>
          <p:nvPr userDrawn="1"/>
        </p:nvSpPr>
        <p:spPr>
          <a:xfrm>
            <a:off x="3883519" y="938321"/>
            <a:ext cx="50239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Torino</a:t>
            </a:r>
            <a:r>
              <a:rPr lang="en-GB" sz="3000" baseline="0">
                <a:ln>
                  <a:solidFill>
                    <a:schemeClr val="bg2"/>
                  </a:solidFill>
                </a:ln>
                <a:solidFill>
                  <a:schemeClr val="bg2"/>
                </a:solidFill>
              </a:rPr>
              <a:t> Process </a:t>
            </a:r>
            <a:r>
              <a:rPr lang="en-GB" sz="3000" baseline="0">
                <a:solidFill>
                  <a:srgbClr val="8EC63F"/>
                </a:solidFill>
              </a:rPr>
              <a:t>2018-2020</a:t>
            </a:r>
            <a:endParaRPr lang="en-GB" sz="3000">
              <a:solidFill>
                <a:srgbClr val="8EC63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0" y="0"/>
            <a:ext cx="1525835" cy="1234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5" y="4074890"/>
            <a:ext cx="1114376" cy="90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431">
          <p15:clr>
            <a:srgbClr val="FBAE40"/>
          </p15:clr>
        </p15:guide>
        <p15:guide id="2" pos="2100">
          <p15:clr>
            <a:srgbClr val="FBAE40"/>
          </p15:clr>
        </p15:guide>
        <p15:guide id="3" orient="horz" pos="162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7832" y="1492250"/>
            <a:ext cx="8494503" cy="2951163"/>
          </a:xfrm>
        </p:spPr>
        <p:txBody>
          <a:bodyPr/>
          <a:lstStyle>
            <a:lvl1pPr>
              <a:defRPr cap="all"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1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00386" y="1492250"/>
            <a:ext cx="4171950" cy="29511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772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629026" y="1492251"/>
            <a:ext cx="4278438" cy="2951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77832" y="1492250"/>
            <a:ext cx="4171950" cy="2951163"/>
          </a:xfrm>
        </p:spPr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2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61A9150-DCDC-4714-9AFE-14F48CEE772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5856" y="0"/>
            <a:ext cx="5868144" cy="5143500"/>
          </a:xfrm>
          <a:custGeom>
            <a:avLst/>
            <a:gdLst>
              <a:gd name="connsiteX0" fmla="*/ 4381580 w 5868144"/>
              <a:gd name="connsiteY0" fmla="*/ 0 h 5143500"/>
              <a:gd name="connsiteX1" fmla="*/ 5868144 w 5868144"/>
              <a:gd name="connsiteY1" fmla="*/ 0 h 5143500"/>
              <a:gd name="connsiteX2" fmla="*/ 5868144 w 5868144"/>
              <a:gd name="connsiteY2" fmla="*/ 5143500 h 5143500"/>
              <a:gd name="connsiteX3" fmla="*/ 5322399 w 5868144"/>
              <a:gd name="connsiteY3" fmla="*/ 5143500 h 5143500"/>
              <a:gd name="connsiteX4" fmla="*/ 5299641 w 5868144"/>
              <a:gd name="connsiteY4" fmla="*/ 5126114 h 5143500"/>
              <a:gd name="connsiteX5" fmla="*/ 5276883 w 5868144"/>
              <a:gd name="connsiteY5" fmla="*/ 5143500 h 5143500"/>
              <a:gd name="connsiteX6" fmla="*/ 2792145 w 5868144"/>
              <a:gd name="connsiteY6" fmla="*/ 5143500 h 5143500"/>
              <a:gd name="connsiteX7" fmla="*/ 3275390 w 5868144"/>
              <a:gd name="connsiteY7" fmla="*/ 3579725 h 5143500"/>
              <a:gd name="connsiteX8" fmla="*/ 0 w 5868144"/>
              <a:gd name="connsiteY8" fmla="*/ 1077586 h 5143500"/>
              <a:gd name="connsiteX9" fmla="*/ 4048585 w 5868144"/>
              <a:gd name="connsiteY9" fmla="*/ 107761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43500">
                <a:moveTo>
                  <a:pt x="4381580" y="0"/>
                </a:moveTo>
                <a:lnTo>
                  <a:pt x="5868144" y="0"/>
                </a:lnTo>
                <a:lnTo>
                  <a:pt x="5868144" y="5143500"/>
                </a:lnTo>
                <a:lnTo>
                  <a:pt x="5322399" y="5143500"/>
                </a:lnTo>
                <a:lnTo>
                  <a:pt x="5299641" y="5126114"/>
                </a:lnTo>
                <a:lnTo>
                  <a:pt x="5276883" y="5143500"/>
                </a:lnTo>
                <a:lnTo>
                  <a:pt x="2792145" y="5143500"/>
                </a:lnTo>
                <a:lnTo>
                  <a:pt x="3275390" y="3579725"/>
                </a:lnTo>
                <a:lnTo>
                  <a:pt x="0" y="1077586"/>
                </a:lnTo>
                <a:lnTo>
                  <a:pt x="4048585" y="10776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0000" anchor="ctr">
            <a:noAutofit/>
          </a:bodyPr>
          <a:lstStyle>
            <a:lvl1pPr algn="r">
              <a:defRPr/>
            </a:lvl1pPr>
          </a:lstStyle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9118AF-EBC4-4B22-8C3E-5A5F513AD2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560BBEA-C99D-4270-ACDF-0B688598F013}"/>
              </a:ext>
            </a:extLst>
          </p:cNvPr>
          <p:cNvGrpSpPr/>
          <p:nvPr userDrawn="1"/>
        </p:nvGrpSpPr>
        <p:grpSpPr>
          <a:xfrm>
            <a:off x="214285" y="1393814"/>
            <a:ext cx="2710181" cy="1437956"/>
            <a:chOff x="176857" y="1420444"/>
            <a:chExt cx="3394376" cy="180097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6E53BF5-1C73-4813-BA4F-1D9B1B5CC5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73" t="31958" r="66264" b="57413"/>
            <a:stretch/>
          </p:blipFill>
          <p:spPr>
            <a:xfrm>
              <a:off x="176857" y="1420444"/>
              <a:ext cx="2738959" cy="54670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8B5A496-E524-4D10-BE19-37D1C557D9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18" t="31099" r="39011" b="56950"/>
            <a:stretch/>
          </p:blipFill>
          <p:spPr>
            <a:xfrm>
              <a:off x="317080" y="1985777"/>
              <a:ext cx="2520281" cy="61471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AFA6E2E-4729-45CE-8759-EA45A67DAD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71" t="30718" r="3108" b="57104"/>
            <a:stretch/>
          </p:blipFill>
          <p:spPr>
            <a:xfrm>
              <a:off x="223675" y="2595006"/>
              <a:ext cx="3347558" cy="626410"/>
            </a:xfrm>
            <a:prstGeom prst="rect">
              <a:avLst/>
            </a:prstGeom>
          </p:spPr>
        </p:pic>
      </p:grp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677D912-BC17-44AB-A788-A13D546F5A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8463" y="2897540"/>
            <a:ext cx="4206875" cy="53816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BD02FE3-86AB-483A-B562-293D40B29D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3" y="4166963"/>
            <a:ext cx="1062176" cy="859675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F45A45B-EBBF-4A9F-BBCD-CF5435CE63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8463" y="3602038"/>
            <a:ext cx="4222750" cy="481012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7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3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Torino Process 2018-20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406AB4-22D1-4ABB-99CF-8A54ADA954A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6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8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(yellow) [TOC Source]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516AA345-A8AD-4DD2-92A7-FB7D44573431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10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71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(blue) [TOC Source]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pDivider">
            <a:extLst>
              <a:ext uri="{FF2B5EF4-FFF2-40B4-BE49-F238E27FC236}">
                <a16:creationId xmlns:a16="http://schemas.microsoft.com/office/drawing/2014/main" id="{252222A9-9904-4377-8973-4B050E96CAD7}"/>
              </a:ext>
            </a:extLst>
          </p:cNvPr>
          <p:cNvSpPr/>
          <p:nvPr userDrawn="1"/>
        </p:nvSpPr>
        <p:spPr>
          <a:xfrm flipH="1">
            <a:off x="1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bg2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7" y="13998"/>
            <a:ext cx="1775591" cy="1437079"/>
          </a:xfrm>
          <a:prstGeom prst="rect">
            <a:avLst/>
          </a:prstGeom>
        </p:spPr>
      </p:pic>
      <p:sp>
        <p:nvSpPr>
          <p:cNvPr id="8" name="plcSectionTitle[16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7" y="1833564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Placeholder 1">
            <a:extLst>
              <a:ext uri="{FF2B5EF4-FFF2-40B4-BE49-F238E27FC236}">
                <a16:creationId xmlns:a16="http://schemas.microsoft.com/office/drawing/2014/main" id="{F9490E25-8CFE-41CC-8273-A5274D2EC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272" y="435117"/>
            <a:ext cx="8494504" cy="750663"/>
          </a:xfrm>
          <a:prstGeom prst="rect">
            <a:avLst/>
          </a:prstGeom>
          <a:effectLst/>
        </p:spPr>
        <p:txBody>
          <a:bodyPr vert="horz" lIns="0" tIns="0" rIns="0" bIns="0" rtlCol="0" anchor="t">
            <a:normAutofit/>
          </a:bodyPr>
          <a:lstStyle>
            <a:lvl1pPr>
              <a:defRPr sz="20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18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pos="43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246078" y="0"/>
            <a:ext cx="4897923" cy="51435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latin typeface="Arial" pitchFamily="34" charset="0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5159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(pink) [TOC Source]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pDivider">
            <a:extLst>
              <a:ext uri="{FF2B5EF4-FFF2-40B4-BE49-F238E27FC236}">
                <a16:creationId xmlns:a16="http://schemas.microsoft.com/office/drawing/2014/main" id="{3305A8AB-B78D-4A4F-BBA0-02349F10B57F}"/>
              </a:ext>
            </a:extLst>
          </p:cNvPr>
          <p:cNvSpPr/>
          <p:nvPr userDrawn="1"/>
        </p:nvSpPr>
        <p:spPr>
          <a:xfrm flipH="1">
            <a:off x="0" y="0"/>
            <a:ext cx="4315125" cy="5143500"/>
          </a:xfrm>
          <a:custGeom>
            <a:avLst/>
            <a:gdLst>
              <a:gd name="connsiteX0" fmla="*/ 4315125 w 4315125"/>
              <a:gd name="connsiteY0" fmla="*/ 0 h 5143500"/>
              <a:gd name="connsiteX1" fmla="*/ 3907680 w 4315125"/>
              <a:gd name="connsiteY1" fmla="*/ 0 h 5143500"/>
              <a:gd name="connsiteX2" fmla="*/ 3392296 w 4315125"/>
              <a:gd name="connsiteY2" fmla="*/ 1667854 h 5143500"/>
              <a:gd name="connsiteX3" fmla="*/ 0 w 4315125"/>
              <a:gd name="connsiteY3" fmla="*/ 1667830 h 5143500"/>
              <a:gd name="connsiteX4" fmla="*/ 2744438 w 4315125"/>
              <a:gd name="connsiteY4" fmla="*/ 3764364 h 5143500"/>
              <a:gd name="connsiteX5" fmla="*/ 2318252 w 4315125"/>
              <a:gd name="connsiteY5" fmla="*/ 5143500 h 5143500"/>
              <a:gd name="connsiteX6" fmla="*/ 4315125 w 4315125"/>
              <a:gd name="connsiteY6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5125" h="5143500">
                <a:moveTo>
                  <a:pt x="4315125" y="0"/>
                </a:moveTo>
                <a:lnTo>
                  <a:pt x="3907680" y="0"/>
                </a:lnTo>
                <a:lnTo>
                  <a:pt x="3392296" y="1667854"/>
                </a:lnTo>
                <a:lnTo>
                  <a:pt x="0" y="1667830"/>
                </a:lnTo>
                <a:lnTo>
                  <a:pt x="2744438" y="3764364"/>
                </a:lnTo>
                <a:lnTo>
                  <a:pt x="2318252" y="5143500"/>
                </a:lnTo>
                <a:lnTo>
                  <a:pt x="4315125" y="5143500"/>
                </a:lnTo>
                <a:close/>
              </a:path>
            </a:pathLst>
          </a:custGeom>
          <a:solidFill>
            <a:schemeClr val="accent3">
              <a:lumMod val="75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/>
              <a:t> </a:t>
            </a:r>
          </a:p>
        </p:txBody>
      </p:sp>
      <p:pic>
        <p:nvPicPr>
          <p:cNvPr id="4" name="imgLogo">
            <a:extLst>
              <a:ext uri="{FF2B5EF4-FFF2-40B4-BE49-F238E27FC236}">
                <a16:creationId xmlns:a16="http://schemas.microsoft.com/office/drawing/2014/main" id="{089B0A63-9F1A-4C96-B41F-41B8208767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56" y="13997"/>
            <a:ext cx="1775591" cy="1437079"/>
          </a:xfrm>
          <a:prstGeom prst="rect">
            <a:avLst/>
          </a:prstGeom>
        </p:spPr>
      </p:pic>
      <p:sp>
        <p:nvSpPr>
          <p:cNvPr id="8" name="plcSectionTitle[7]">
            <a:extLst>
              <a:ext uri="{FF2B5EF4-FFF2-40B4-BE49-F238E27FC236}">
                <a16:creationId xmlns:a16="http://schemas.microsoft.com/office/drawing/2014/main" id="{43BCCAA0-0320-416D-AD6A-79DC2E99B5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076" y="1833563"/>
            <a:ext cx="3702050" cy="239395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Divider slide title goes </a:t>
            </a:r>
            <a:br>
              <a:rPr lang="en-US"/>
            </a:br>
            <a:r>
              <a:rPr lang="en-US"/>
              <a:t>here can span four </a:t>
            </a:r>
            <a:br>
              <a:rPr lang="en-US"/>
            </a:br>
            <a:r>
              <a:rPr lang="en-US"/>
              <a:t>lines if necessary. </a:t>
            </a:r>
            <a:br>
              <a:rPr lang="en-US"/>
            </a:br>
            <a:endParaRPr lang="en-US"/>
          </a:p>
        </p:txBody>
      </p:sp>
      <p:sp>
        <p:nvSpPr>
          <p:cNvPr id="13" name="imgDivider">
            <a:extLst>
              <a:ext uri="{FF2B5EF4-FFF2-40B4-BE49-F238E27FC236}">
                <a16:creationId xmlns:a16="http://schemas.microsoft.com/office/drawing/2014/main" id="{3F04CA45-8F4F-464F-BD51-E080D70EB6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4572000" cy="5143500"/>
          </a:xfrm>
          <a:solidFill>
            <a:schemeClr val="bg1">
              <a:lumMod val="50000"/>
            </a:schemeClr>
          </a:solidFill>
        </p:spPr>
        <p:txBody>
          <a:bodyPr tIns="54000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3D69013-9985-4E92-B522-07F505323BAC}"/>
              </a:ext>
            </a:extLst>
          </p:cNvPr>
          <p:cNvSpPr/>
          <p:nvPr userDrawn="1"/>
        </p:nvSpPr>
        <p:spPr>
          <a:xfrm flipH="1">
            <a:off x="3275856" y="-9946"/>
            <a:ext cx="5868144" cy="5153446"/>
          </a:xfrm>
          <a:custGeom>
            <a:avLst/>
            <a:gdLst>
              <a:gd name="connsiteX0" fmla="*/ 1483491 w 5868144"/>
              <a:gd name="connsiteY0" fmla="*/ 0 h 5153446"/>
              <a:gd name="connsiteX1" fmla="*/ 0 w 5868144"/>
              <a:gd name="connsiteY1" fmla="*/ 0 h 5153446"/>
              <a:gd name="connsiteX2" fmla="*/ 0 w 5868144"/>
              <a:gd name="connsiteY2" fmla="*/ 5153446 h 5153446"/>
              <a:gd name="connsiteX3" fmla="*/ 545745 w 5868144"/>
              <a:gd name="connsiteY3" fmla="*/ 5153446 h 5153446"/>
              <a:gd name="connsiteX4" fmla="*/ 568503 w 5868144"/>
              <a:gd name="connsiteY4" fmla="*/ 5136060 h 5153446"/>
              <a:gd name="connsiteX5" fmla="*/ 591261 w 5868144"/>
              <a:gd name="connsiteY5" fmla="*/ 5153446 h 5153446"/>
              <a:gd name="connsiteX6" fmla="*/ 3075999 w 5868144"/>
              <a:gd name="connsiteY6" fmla="*/ 5153446 h 5153446"/>
              <a:gd name="connsiteX7" fmla="*/ 2592754 w 5868144"/>
              <a:gd name="connsiteY7" fmla="*/ 3589671 h 5153446"/>
              <a:gd name="connsiteX8" fmla="*/ 5868144 w 5868144"/>
              <a:gd name="connsiteY8" fmla="*/ 1087532 h 5153446"/>
              <a:gd name="connsiteX9" fmla="*/ 1819559 w 5868144"/>
              <a:gd name="connsiteY9" fmla="*/ 1087561 h 5153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68144" h="5153446">
                <a:moveTo>
                  <a:pt x="1483491" y="0"/>
                </a:moveTo>
                <a:lnTo>
                  <a:pt x="0" y="0"/>
                </a:lnTo>
                <a:lnTo>
                  <a:pt x="0" y="5153446"/>
                </a:lnTo>
                <a:lnTo>
                  <a:pt x="545745" y="5153446"/>
                </a:lnTo>
                <a:lnTo>
                  <a:pt x="568503" y="5136060"/>
                </a:lnTo>
                <a:lnTo>
                  <a:pt x="591261" y="5153446"/>
                </a:lnTo>
                <a:lnTo>
                  <a:pt x="3075999" y="5153446"/>
                </a:lnTo>
                <a:lnTo>
                  <a:pt x="2592754" y="3589671"/>
                </a:lnTo>
                <a:lnTo>
                  <a:pt x="5868144" y="1087532"/>
                </a:lnTo>
                <a:lnTo>
                  <a:pt x="1819559" y="108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48A4B-6E38-4822-9D5B-8F3E6683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4AF828-AE83-4936-9D15-AF27AC3D59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125" y="1203325"/>
            <a:ext cx="8413750" cy="3024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D8CFFC-825C-4F7D-9715-29FCC9F1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BE9B3-EBC2-4652-8427-02DD70D25DA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21652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2.em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6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12.emf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82179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763"/>
            <a:ext cx="2625403" cy="626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763"/>
            <a:ext cx="2625403" cy="626772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61" y="59288"/>
            <a:ext cx="1230943" cy="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5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715" r:id="rId7"/>
    <p:sldLayoutId id="2147483717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4971" userDrawn="1">
          <p15:clr>
            <a:srgbClr val="F26B43"/>
          </p15:clr>
        </p15:guide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 userDrawn="1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 userDrawn="1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 userDrawn="1">
          <p15:clr>
            <a:srgbClr val="F26B43"/>
          </p15:clr>
        </p15:guide>
        <p15:guide id="11" orient="horz" pos="146" userDrawn="1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551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  <a:prstGeom prst="rect">
            <a:avLst/>
          </a:prstGeom>
          <a:blipFill dpi="0" rotWithShape="1">
            <a:blip r:embed="rId9"/>
            <a:srcRect/>
            <a:stretch>
              <a:fillRect r="99000"/>
            </a:stretch>
          </a:blipFill>
          <a:effectLst/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8317" y="4867165"/>
            <a:ext cx="2347570" cy="109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9" y="231775"/>
            <a:ext cx="1019586" cy="43769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Torino Process 2016-17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706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36000"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>
          <p15:clr>
            <a:srgbClr val="F26B43"/>
          </p15:clr>
        </p15:guide>
        <p15:guide id="11" orient="horz" pos="146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4971">
          <p15:clr>
            <a:srgbClr val="F26B43"/>
          </p15:clr>
        </p15:guide>
        <p15:guide id="15" pos="551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452432"/>
          </a:xfrm>
          <a:prstGeom prst="rect">
            <a:avLst/>
          </a:prstGeom>
          <a:blipFill dpi="0" rotWithShape="1">
            <a:blip r:embed="rId21"/>
            <a:srcRect/>
            <a:stretch>
              <a:fillRect r="99000"/>
            </a:stretch>
          </a:blipFill>
          <a:effectLst/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68317" y="4867165"/>
            <a:ext cx="2347570" cy="1094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9" y="231775"/>
            <a:ext cx="1019586" cy="437692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Torino Process 2016-17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9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60" r:id="rId12"/>
    <p:sldLayoutId id="2147483864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marL="36000"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accent6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accent6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>
          <p15:clr>
            <a:srgbClr val="F26B43"/>
          </p15:clr>
        </p15:guide>
        <p15:guide id="11" orient="horz" pos="146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4971">
          <p15:clr>
            <a:srgbClr val="F26B43"/>
          </p15:clr>
        </p15:guide>
        <p15:guide id="15" pos="551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4389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1714500"/>
            <a:ext cx="7290055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4853028"/>
            <a:ext cx="1615607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12/14/2022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4853028"/>
            <a:ext cx="4426094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4853028"/>
            <a:ext cx="73025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366882-FF85-4510-A735-2F82A58F676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649" y="231775"/>
            <a:ext cx="1019586" cy="437692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0C405B-2274-4725-90F3-985A82639A0F}"/>
              </a:ext>
            </a:extLst>
          </p:cNvPr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4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3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75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 3" pitchFamily="18" charset="2"/>
        <a:buChar char="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E141F-1F8A-4278-B18D-F060F20C48E2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234036"/>
            <a:ext cx="1143521" cy="92551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3369B1-8063-4C72-85A7-3B78B591E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126" y="435118"/>
            <a:ext cx="8413749" cy="55245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br>
              <a:rPr lang="en-US"/>
            </a:b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7ECFEB7-B49E-4A6C-A617-658E11084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125" y="1203325"/>
            <a:ext cx="8413749" cy="3024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A486B7-65E2-4E01-AB6F-54EE2276A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6829" y="4598987"/>
            <a:ext cx="170617" cy="131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A7DDD0C-F7B3-44FD-8FF2-ED85422D685B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AB1987-6E12-455A-A1D9-026A7574F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92775" y="4731991"/>
            <a:ext cx="3086100" cy="13112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To edit footer go to insert&gt;header &amp; footer</a:t>
            </a:r>
          </a:p>
        </p:txBody>
      </p:sp>
    </p:spTree>
    <p:extLst>
      <p:ext uri="{BB962C8B-B14F-4D97-AF65-F5344CB8AC3E}">
        <p14:creationId xmlns:p14="http://schemas.microsoft.com/office/powerpoint/2010/main" val="996974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lang="en-GB" sz="2000" b="1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0" kern="1200" cap="none" baseline="0">
          <a:solidFill>
            <a:schemeClr val="tx2"/>
          </a:solidFill>
          <a:latin typeface="+mn-lt"/>
          <a:ea typeface="+mn-ea"/>
          <a:cs typeface="+mn-cs"/>
        </a:defRPr>
      </a:lvl1pPr>
      <a:lvl2pPr marL="177796" indent="-177796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6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41" indent="-184145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37" indent="-177796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32" indent="-177796" algn="l" defTabSz="914378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230">
          <p15:clr>
            <a:srgbClr val="F26B43"/>
          </p15:clr>
        </p15:guide>
        <p15:guide id="1" orient="horz" pos="2663">
          <p15:clr>
            <a:srgbClr val="F26B43"/>
          </p15:clr>
        </p15:guide>
        <p15:guide id="2" pos="2880">
          <p15:clr>
            <a:srgbClr val="F26B43"/>
          </p15:clr>
        </p15:guide>
        <p15:guide id="10" orient="horz" pos="758">
          <p15:clr>
            <a:srgbClr val="F26B43"/>
          </p15:clr>
        </p15:guide>
        <p15:guide id="11" pos="553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0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7" t="79408"/>
          <a:stretch/>
        </p:blipFill>
        <p:spPr>
          <a:xfrm>
            <a:off x="7427118" y="4410837"/>
            <a:ext cx="1716881" cy="73189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832" y="1492250"/>
            <a:ext cx="8487547" cy="295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291" y="4629615"/>
            <a:ext cx="1585114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/>
              <a:t>Torino Process 2016-17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997" y="4629615"/>
            <a:ext cx="396016" cy="1946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2"/>
                </a:solidFill>
              </a:defRPr>
            </a:lvl1pPr>
          </a:lstStyle>
          <a:p>
            <a:fld id="{127C07CE-5396-43F8-82F1-732963DA84E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7832" y="557422"/>
            <a:ext cx="7246496" cy="82179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763"/>
            <a:ext cx="2625403" cy="6267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71262" b="87811"/>
          <a:stretch/>
        </p:blipFill>
        <p:spPr>
          <a:xfrm>
            <a:off x="-1" y="763"/>
            <a:ext cx="2625403" cy="626772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551655" y="4668386"/>
            <a:ext cx="0" cy="117146"/>
          </a:xfrm>
          <a:prstGeom prst="line">
            <a:avLst/>
          </a:prstGeom>
          <a:ln w="31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161" y="59288"/>
            <a:ext cx="1230943" cy="99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64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600" b="0" kern="1200" cap="all" baseline="0" dirty="0">
          <a:solidFill>
            <a:schemeClr val="bg2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Font typeface="Arial" panose="020B0604020202020204" pitchFamily="34" charset="0"/>
        <a:buNone/>
        <a:defRPr sz="1600" b="1" kern="1200" cap="all" baseline="0">
          <a:solidFill>
            <a:schemeClr val="bg2"/>
          </a:solidFill>
          <a:latin typeface="+mn-lt"/>
          <a:ea typeface="+mn-ea"/>
          <a:cs typeface="+mn-cs"/>
        </a:defRPr>
      </a:lvl1pPr>
      <a:lvl2pPr marL="17780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361950" indent="-18415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200" kern="1200" dirty="0" smtClean="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US" sz="1100" kern="1200" dirty="0" smtClean="0">
          <a:solidFill>
            <a:schemeClr val="tx2"/>
          </a:solidFill>
          <a:latin typeface="+mn-lt"/>
          <a:ea typeface="+mn-ea"/>
          <a:cs typeface="+mn-cs"/>
        </a:defRPr>
      </a:lvl4pPr>
      <a:lvl5pPr marL="717550" indent="-177800" algn="l" defTabSz="914400" rtl="0" eaLnBrk="1" latinLnBrk="0" hangingPunct="1">
        <a:lnSpc>
          <a:spcPct val="100000"/>
        </a:lnSpc>
        <a:spcBef>
          <a:spcPts val="384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lang="en-GB" sz="1100" kern="1200" dirty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4971">
          <p15:clr>
            <a:srgbClr val="F26B43"/>
          </p15:clr>
        </p15:guide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147">
          <p15:clr>
            <a:srgbClr val="F26B43"/>
          </p15:clr>
        </p15:guide>
        <p15:guide id="4" orient="horz" pos="940">
          <p15:clr>
            <a:srgbClr val="F26B43"/>
          </p15:clr>
        </p15:guide>
        <p15:guide id="5" orient="horz" pos="2799">
          <p15:clr>
            <a:srgbClr val="F26B43"/>
          </p15:clr>
        </p15:guide>
        <p15:guide id="6" orient="horz" pos="557">
          <p15:clr>
            <a:srgbClr val="F26B43"/>
          </p15:clr>
        </p15:guide>
        <p15:guide id="7" pos="5611">
          <p15:clr>
            <a:srgbClr val="F26B43"/>
          </p15:clr>
        </p15:guide>
        <p15:guide id="8" pos="232">
          <p15:clr>
            <a:srgbClr val="F26B43"/>
          </p15:clr>
        </p15:guide>
        <p15:guide id="9" orient="horz" pos="2916">
          <p15:clr>
            <a:srgbClr val="F26B43"/>
          </p15:clr>
        </p15:guide>
        <p15:guide id="10" orient="horz" pos="3093">
          <p15:clr>
            <a:srgbClr val="F26B43"/>
          </p15:clr>
        </p15:guide>
        <p15:guide id="11" orient="horz" pos="146">
          <p15:clr>
            <a:srgbClr val="F26B43"/>
          </p15:clr>
        </p15:guide>
        <p15:guide id="12" orient="horz" pos="1195">
          <p15:clr>
            <a:srgbClr val="F26B43"/>
          </p15:clr>
        </p15:guide>
        <p15:guide id="13" orient="horz" pos="3135">
          <p15:clr>
            <a:srgbClr val="F26B43"/>
          </p15:clr>
        </p15:guide>
        <p15:guide id="14" pos="551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3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https://eur03.safelinks.protection.outlook.com/?url=https%3A%2F%2Fopenspace.etf.europa.eu%2Fpages%2Farea-51-civil-society-organizations&amp;data=05%7C01%7CCristina.Mereuta%40etf.europa.eu%7C8432859edf51402ff2e708da48601b97%7Cffa575203def4bb69a7cff70129df4c3%7C1%7C0%7C637901874854981347%7CUnknown%7CTWFpbGZsb3d8eyJWIjoiMC4wLjAwMDAiLCJQIjoiV2luMzIiLCJBTiI6Ik1haWwiLCJXVCI6Mn0%3D%7C3000%7C%7C%7C&amp;sdata=GVmhg01VdUqtDRK6Ae2l%2FHaoMJqJBGgc1aXQ9s8B2Tc%3D&amp;reserved=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1A19410-416E-4979-8657-43524DD16B36}"/>
              </a:ext>
            </a:extLst>
          </p:cNvPr>
          <p:cNvSpPr txBox="1"/>
          <p:nvPr/>
        </p:nvSpPr>
        <p:spPr>
          <a:xfrm>
            <a:off x="597716" y="1396768"/>
            <a:ext cx="7707385" cy="2885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GB" dirty="0">
              <a:solidFill>
                <a:prstClr val="black"/>
              </a:solidFill>
              <a:latin typeface="Arial"/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Arial"/>
              </a:rPr>
              <a:t>The contribution of Youth and Civil Society Organisation (CSOs) to Youth Guarantee (YG) schemes: opportunities ahead</a:t>
            </a:r>
            <a:endParaRPr lang="en-GB" sz="24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endParaRPr lang="en-GB" sz="2400" b="1" dirty="0">
              <a:solidFill>
                <a:schemeClr val="bg1"/>
              </a:solidFill>
              <a:latin typeface="Arial"/>
            </a:endParaRP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Arial"/>
              </a:rPr>
              <a:t>Margareta Nikolovska, 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latin typeface="Arial"/>
              </a:rPr>
              <a:t>Senior Human Capital Development Expert, ETF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Arial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Arial"/>
              </a:rPr>
              <a:t>14 December 2022</a:t>
            </a:r>
            <a:endParaRPr lang="en-GB" sz="2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47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6">
            <a:extLst>
              <a:ext uri="{FF2B5EF4-FFF2-40B4-BE49-F238E27FC236}">
                <a16:creationId xmlns:a16="http://schemas.microsoft.com/office/drawing/2014/main" id="{3A8EC506-B1DA-46A1-B44D-774E68468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Oval 5">
            <a:extLst>
              <a:ext uri="{FF2B5EF4-FFF2-40B4-BE49-F238E27FC236}">
                <a16:creationId xmlns:a16="http://schemas.microsoft.com/office/drawing/2014/main" id="{BFF30785-305E-45D7-984F-5AA93D3CA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1" name="Straight Connector 30">
            <a:extLst>
              <a:ext uri="{FF2B5EF4-FFF2-40B4-BE49-F238E27FC236}">
                <a16:creationId xmlns:a16="http://schemas.microsoft.com/office/drawing/2014/main" id="{15E01FA5-D766-43CA-A83D-E7CF3F04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3948079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2" name="Rectangle 32">
            <a:extLst>
              <a:ext uri="{FF2B5EF4-FFF2-40B4-BE49-F238E27FC236}">
                <a16:creationId xmlns:a16="http://schemas.microsoft.com/office/drawing/2014/main" id="{42DD0C21-8FEE-4C18-8789-CC8ABE206F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34">
            <a:extLst>
              <a:ext uri="{FF2B5EF4-FFF2-40B4-BE49-F238E27FC236}">
                <a16:creationId xmlns:a16="http://schemas.microsoft.com/office/drawing/2014/main" id="{A4B51757-7607-4CEA-A0EE-3C5BDC2C1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8998"/>
            <a:ext cx="9141714" cy="17141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C19B14C7-700E-4776-8352-D85682D5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720102"/>
            <a:ext cx="5829300" cy="10972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/>
            <a:r>
              <a:rPr lang="en-US" sz="2000" b="1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advantage of THE CSO compared to other TYPE OF INSTITUTIONS (public, private)</a:t>
            </a:r>
            <a:br>
              <a:rPr lang="en-US" sz="2000" b="1" kern="1200" cap="all" spc="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000" kern="1200" cap="all" spc="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4" name="Straight Connector 36">
            <a:extLst>
              <a:ext uri="{FF2B5EF4-FFF2-40B4-BE49-F238E27FC236}">
                <a16:creationId xmlns:a16="http://schemas.microsoft.com/office/drawing/2014/main" id="{FEF39256-F095-41C8-8707-6C1A665E8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304880" y="3915159"/>
            <a:ext cx="0" cy="6858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BC272-6ADB-4CAA-BB4C-38D4F629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4853028"/>
            <a:ext cx="730251" cy="205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4E406AB4-22D1-4ABB-99CF-8A54ADA954A2}" type="slidenum">
              <a:rPr lang="en-US" sz="8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80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C6C82B-ED51-4165-98C0-E617A57119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440796"/>
              </p:ext>
            </p:extLst>
          </p:nvPr>
        </p:nvGraphicFramePr>
        <p:xfrm>
          <a:off x="475707" y="480059"/>
          <a:ext cx="8188233" cy="2803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0A3B05A-4FE0-92B2-ABA1-CB571AB657C5}"/>
              </a:ext>
            </a:extLst>
          </p:cNvPr>
          <p:cNvSpPr txBox="1"/>
          <p:nvPr/>
        </p:nvSpPr>
        <p:spPr>
          <a:xfrm>
            <a:off x="6520069" y="179977"/>
            <a:ext cx="2743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implemented 2020/2021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090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38A21B-5890-4408-8077-CC14B60928B9}"/>
              </a:ext>
            </a:extLst>
          </p:cNvPr>
          <p:cNvSpPr txBox="1"/>
          <p:nvPr/>
        </p:nvSpPr>
        <p:spPr>
          <a:xfrm>
            <a:off x="768096" y="248412"/>
            <a:ext cx="7290054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Highlights from TARGET GROUPS AND beneficiaries: ROLE OF CSO</a:t>
            </a:r>
            <a:r>
              <a:rPr kumimoji="0" lang="en-US" sz="1600" b="0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s</a:t>
            </a:r>
            <a:r>
              <a:rPr kumimoji="0" lang="en-US" sz="3900" b="0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t> 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ECB1430-5CD1-470D-8F0F-7EDE4C790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3A34919-4592-4904-9CDC-4EBB8BEB9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1401667"/>
              </p:ext>
            </p:extLst>
          </p:nvPr>
        </p:nvGraphicFramePr>
        <p:xfrm>
          <a:off x="768095" y="1042737"/>
          <a:ext cx="8039019" cy="36892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6348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138A21B-5890-4408-8077-CC14B60928B9}"/>
              </a:ext>
            </a:extLst>
          </p:cNvPr>
          <p:cNvSpPr txBox="1"/>
          <p:nvPr/>
        </p:nvSpPr>
        <p:spPr>
          <a:xfrm>
            <a:off x="653143" y="438912"/>
            <a:ext cx="7878026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00" b="1" kern="1200" cap="all" spc="100" baseline="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The advantage of THE CSOs compared to other TYPE OF INSTITUTIONS (public, private)</a:t>
            </a:r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73A34919-4592-4904-9CDC-4EBB8BEB9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039821"/>
              </p:ext>
            </p:extLst>
          </p:nvPr>
        </p:nvGraphicFramePr>
        <p:xfrm>
          <a:off x="555681" y="1477736"/>
          <a:ext cx="7878026" cy="3445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Graphic 2" descr="Map with pin with solid fill">
            <a:extLst>
              <a:ext uri="{FF2B5EF4-FFF2-40B4-BE49-F238E27FC236}">
                <a16:creationId xmlns:a16="http://schemas.microsoft.com/office/drawing/2014/main" id="{643584DE-1D54-F659-57D6-9F9348FB21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19783" y="3895642"/>
            <a:ext cx="703691" cy="7036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9E7449-959A-590F-B1B8-1209417208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16175" y="3901711"/>
            <a:ext cx="707197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2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DECDC4-2C60-806A-BB5E-0AFF71783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37" y="482600"/>
            <a:ext cx="3055142" cy="41782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800" b="1" kern="1200" cap="all" spc="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Instead of CONCLUSIONS:</a:t>
            </a:r>
            <a:br>
              <a:rPr lang="en-US" sz="2800" b="1" kern="1200" cap="all" spc="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2800" b="1" kern="1200" cap="all" spc="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cap="all" spc="1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increase THE EFFECTIVNESS OF YOUTH Guarantee?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E0EE0-7AA5-6513-E451-FC85DA7E9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4853028"/>
            <a:ext cx="730251" cy="2057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127C07CE-5396-43F8-82F1-732963DA84EC}" type="slidenum">
              <a:rPr lang="en-US" sz="80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en-US" sz="800" kern="12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n-ea"/>
              <a:cs typeface="+mn-cs"/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461C9CF6-A573-26A2-3871-78B234F72D4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33412203"/>
              </p:ext>
            </p:extLst>
          </p:nvPr>
        </p:nvGraphicFramePr>
        <p:xfrm>
          <a:off x="3708786" y="1073375"/>
          <a:ext cx="4718457" cy="413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5528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9D2273-8F62-F046-9281-B5C973A22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4300"/>
            <a:ext cx="9144000" cy="12065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4A9EA2B-7937-4C05-87EA-BA330A06A916}"/>
              </a:ext>
            </a:extLst>
          </p:cNvPr>
          <p:cNvGrpSpPr/>
          <p:nvPr/>
        </p:nvGrpSpPr>
        <p:grpSpPr>
          <a:xfrm>
            <a:off x="2150477" y="476251"/>
            <a:ext cx="4728748" cy="2013330"/>
            <a:chOff x="2251150" y="509588"/>
            <a:chExt cx="4527401" cy="1927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CBFF13A-1572-4BFF-9801-CDA6D203D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1150" y="509588"/>
              <a:ext cx="2381663" cy="19276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44900C3-94A3-4694-9CF3-97CBEC09F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467" y="832140"/>
              <a:ext cx="1558084" cy="1261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703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54">
        <p:fade/>
      </p:transition>
    </mc:Choice>
    <mc:Fallback xmlns="">
      <p:transition spd="med" advTm="3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8614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5886635-B30C-533B-722D-CCA100CEB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06" y="500522"/>
            <a:ext cx="2561709" cy="159269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FFFFFF"/>
                </a:solidFill>
              </a:rPr>
              <a:t>Youth CENTERS AND CIVIL SOCIETY ORGANISATIONS</a:t>
            </a:r>
            <a:endParaRPr lang="it-IT" sz="2800" b="1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4853028"/>
            <a:ext cx="730251" cy="205740"/>
          </a:xfrm>
        </p:spPr>
        <p:txBody>
          <a:bodyPr>
            <a:normAutofit/>
          </a:bodyPr>
          <a:lstStyle/>
          <a:p>
            <a:pPr marL="0" marR="0" lvl="0" indent="0" defTabSz="6858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406AB4-22D1-4ABB-99CF-8A54ADA954A2}" type="slidenum">
              <a:rPr kumimoji="0" lang="en-GB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defTabSz="6858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graphicFrame>
        <p:nvGraphicFramePr>
          <p:cNvPr id="14" name="Content Placeholder 1">
            <a:extLst>
              <a:ext uri="{FF2B5EF4-FFF2-40B4-BE49-F238E27FC236}">
                <a16:creationId xmlns:a16="http://schemas.microsoft.com/office/drawing/2014/main" id="{A62F3D7E-F1A3-5AB1-7A52-35FAC04AC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114305"/>
              </p:ext>
            </p:extLst>
          </p:nvPr>
        </p:nvGraphicFramePr>
        <p:xfrm>
          <a:off x="3741614" y="405517"/>
          <a:ext cx="5180880" cy="4447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FC7AB8C-3E92-63DF-8738-94D622EE9ADA}"/>
              </a:ext>
            </a:extLst>
          </p:cNvPr>
          <p:cNvCxnSpPr/>
          <p:nvPr/>
        </p:nvCxnSpPr>
        <p:spPr>
          <a:xfrm>
            <a:off x="482601" y="2717321"/>
            <a:ext cx="18465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4CB96C-F5B0-66ED-8FDB-CDD553EB8FA8}"/>
              </a:ext>
            </a:extLst>
          </p:cNvPr>
          <p:cNvSpPr txBox="1"/>
          <p:nvPr/>
        </p:nvSpPr>
        <p:spPr>
          <a:xfrm>
            <a:off x="227136" y="2593733"/>
            <a:ext cx="2897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“There is an increasing need to address a knowledge gap on how governments and societies can respond to dynamically changing needs to ensure sustainability”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18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 Geels et al. (2019)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7FDA59-1436-024A-6A7E-A24207B81963}"/>
              </a:ext>
            </a:extLst>
          </p:cNvPr>
          <p:cNvCxnSpPr/>
          <p:nvPr/>
        </p:nvCxnSpPr>
        <p:spPr>
          <a:xfrm>
            <a:off x="482601" y="2416629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DDDC9FC-24A6-3DA1-A0E9-D3EC129070A3}"/>
              </a:ext>
            </a:extLst>
          </p:cNvPr>
          <p:cNvCxnSpPr>
            <a:cxnSpLocks/>
          </p:cNvCxnSpPr>
          <p:nvPr/>
        </p:nvCxnSpPr>
        <p:spPr>
          <a:xfrm>
            <a:off x="419285" y="2425097"/>
            <a:ext cx="2513114" cy="643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4166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72D013-5399-4EB7-912E-FCF858116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80831"/>
            <a:ext cx="3225506" cy="1124712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FF"/>
                </a:solidFill>
              </a:rPr>
              <a:t>The ETF STUDY: Role of CSOS in HCD and LLL</a:t>
            </a:r>
            <a:endParaRPr lang="en-GB" sz="2800" dirty="0">
              <a:solidFill>
                <a:srgbClr val="FFFFFF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619743"/>
            <a:ext cx="0" cy="6858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4853028"/>
            <a:ext cx="730251" cy="205740"/>
          </a:xfrm>
        </p:spPr>
        <p:txBody>
          <a:bodyPr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E406AB4-22D1-4ABB-99CF-8A54ADA954A2}" type="slidenum">
              <a:rPr kumimoji="0" lang="en-GB" sz="7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75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w Cen MT Condensed" panose="020B0606020104020203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954AD-044A-E3BC-F6BC-F1D66AD0A127}"/>
              </a:ext>
            </a:extLst>
          </p:cNvPr>
          <p:cNvSpPr txBox="1"/>
          <p:nvPr/>
        </p:nvSpPr>
        <p:spPr>
          <a:xfrm>
            <a:off x="285750" y="1676531"/>
            <a:ext cx="3652422" cy="3454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5885" marR="0" lvl="1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  <a:cs typeface="+mn-cs"/>
              </a:rPr>
              <a:t>1. Participating countries:</a:t>
            </a:r>
          </a:p>
          <a:p>
            <a:pPr marL="95885" marR="0" lvl="1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Calibri" panose="020F0502020204030204" pitchFamily="34" charset="0"/>
                <a:cs typeface="+mn-cs"/>
              </a:rPr>
              <a:t>Albania, Jordan, Serbia, Tajikistan, Ukraine, Uzbekistan- implemented in 2020 and 2021</a:t>
            </a:r>
          </a:p>
          <a:p>
            <a:pPr marL="95885" marR="0" lvl="1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lt"/>
              <a:cs typeface="+mn-lt"/>
            </a:endParaRPr>
          </a:p>
          <a:p>
            <a:pPr marL="95885" marR="0" lvl="1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lt"/>
                <a:cs typeface="+mn-lt"/>
              </a:rPr>
              <a:t>2. Eligible CSOs: active in non-formal learning, informal learning, and employment-related services (HCD), 1 interview per CSO </a:t>
            </a:r>
          </a:p>
          <a:p>
            <a:pPr marL="95885" marR="0" lvl="1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lt"/>
              <a:cs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graphicFrame>
        <p:nvGraphicFramePr>
          <p:cNvPr id="39" name="TextBox 7">
            <a:extLst>
              <a:ext uri="{FF2B5EF4-FFF2-40B4-BE49-F238E27FC236}">
                <a16:creationId xmlns:a16="http://schemas.microsoft.com/office/drawing/2014/main" id="{A331EABE-E250-0AE4-BD8D-C0FA368C7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7062306"/>
              </p:ext>
            </p:extLst>
          </p:nvPr>
        </p:nvGraphicFramePr>
        <p:xfrm>
          <a:off x="4240818" y="699714"/>
          <a:ext cx="4903182" cy="444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49035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2" y="0"/>
            <a:ext cx="9144000" cy="51435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482599"/>
            <a:ext cx="4023191" cy="203009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6441" y="482599"/>
            <a:ext cx="4032605" cy="203009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2635884"/>
            <a:ext cx="4023191" cy="2027555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6441" y="2635884"/>
            <a:ext cx="4032605" cy="203009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17F0ED-6ED3-4250-AE29-BA2FE806DE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96" y="2831351"/>
            <a:ext cx="3836195" cy="1636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596270-D901-AEB2-A4C0-D036E6263F20}"/>
              </a:ext>
            </a:extLst>
          </p:cNvPr>
          <p:cNvSpPr txBox="1"/>
          <p:nvPr/>
        </p:nvSpPr>
        <p:spPr>
          <a:xfrm>
            <a:off x="4842494" y="533621"/>
            <a:ext cx="360049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u="sng" dirty="0">
                <a:solidFill>
                  <a:schemeClr val="accent2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Area 5.1 - Civil society organizations | Open Space (europa.eu)</a:t>
            </a:r>
            <a:endParaRPr lang="it-IT" sz="1400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3EB4DC-3C43-442A-CB7B-7399C44313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" y="636460"/>
            <a:ext cx="3644659" cy="1722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303F8E7-FF9F-3879-37DD-ABE7D90905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585" y="2831351"/>
            <a:ext cx="3941463" cy="1708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0575E-3671-AD20-1CD9-738344B9A5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091" y="779325"/>
            <a:ext cx="3910231" cy="15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1" name="Rectangle 2076">
            <a:extLst>
              <a:ext uri="{FF2B5EF4-FFF2-40B4-BE49-F238E27FC236}">
                <a16:creationId xmlns:a16="http://schemas.microsoft.com/office/drawing/2014/main" id="{6AB9711F-9D4F-49B4-892B-FEF66AA2F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2" name="Oval 5">
            <a:extLst>
              <a:ext uri="{FF2B5EF4-FFF2-40B4-BE49-F238E27FC236}">
                <a16:creationId xmlns:a16="http://schemas.microsoft.com/office/drawing/2014/main" id="{3A32867E-64D3-4B51-85AC-D771EA43C3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0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93" name="Straight Connector 2080">
            <a:extLst>
              <a:ext uri="{FF2B5EF4-FFF2-40B4-BE49-F238E27FC236}">
                <a16:creationId xmlns:a16="http://schemas.microsoft.com/office/drawing/2014/main" id="{AFD44988-8DFE-46FC-967A-F6DB26538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290132" y="3948079"/>
            <a:ext cx="0" cy="6858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4" name="Rectangle 2082">
            <a:extLst>
              <a:ext uri="{FF2B5EF4-FFF2-40B4-BE49-F238E27FC236}">
                <a16:creationId xmlns:a16="http://schemas.microsoft.com/office/drawing/2014/main" id="{363104CD-8037-4022-8EEC-A32EDF6154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544" cy="5144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87C0A7-C790-2CBC-043D-AB64F5041277}"/>
              </a:ext>
            </a:extLst>
          </p:cNvPr>
          <p:cNvSpPr txBox="1"/>
          <p:nvPr/>
        </p:nvSpPr>
        <p:spPr>
          <a:xfrm>
            <a:off x="460208" y="514419"/>
            <a:ext cx="2760070" cy="2241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cap="all" spc="200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THE ETF Study implemented 2020/2021: CSOs PROFILE</a:t>
            </a: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6F585E26-770E-23D0-685B-0495CB957E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1" r="4" b="4"/>
          <a:stretch/>
        </p:blipFill>
        <p:spPr bwMode="auto">
          <a:xfrm>
            <a:off x="3491238" y="10"/>
            <a:ext cx="5650306" cy="275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5" name="Straight Connector 2084">
            <a:extLst>
              <a:ext uri="{FF2B5EF4-FFF2-40B4-BE49-F238E27FC236}">
                <a16:creationId xmlns:a16="http://schemas.microsoft.com/office/drawing/2014/main" id="{33CBC29A-1047-453C-84AD-4E4EB59EE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0207" y="2819370"/>
            <a:ext cx="267462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>
            <a:extLst>
              <a:ext uri="{FF2B5EF4-FFF2-40B4-BE49-F238E27FC236}">
                <a16:creationId xmlns:a16="http://schemas.microsoft.com/office/drawing/2014/main" id="{DF3E7649-C130-1FA6-B9EF-11507AEB1F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3" r="-8" b="6680"/>
          <a:stretch/>
        </p:blipFill>
        <p:spPr bwMode="auto">
          <a:xfrm>
            <a:off x="3491238" y="2879694"/>
            <a:ext cx="5650306" cy="226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E725B47-0522-4AFE-9984-F1D8703B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4853028"/>
            <a:ext cx="730251" cy="205740"/>
          </a:xfrm>
          <a:effectLst>
            <a:outerShdw blurRad="50800" dist="12700" dir="2700000" algn="tl" rotWithShape="0">
              <a:prstClr val="black">
                <a:alpha val="43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lnSpc>
                <a:spcPct val="90000"/>
              </a:lnSpc>
              <a:spcAft>
                <a:spcPts val="600"/>
              </a:spcAft>
            </a:pPr>
            <a:fld id="{127C07CE-5396-43F8-82F1-732963DA84EC}" type="slidenum">
              <a:rPr lang="en-US" sz="800" kern="120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 defTabSz="457200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-US" sz="800" kern="120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0A415F-C17B-FC56-A31E-7DFB0F2F9458}"/>
              </a:ext>
            </a:extLst>
          </p:cNvPr>
          <p:cNvSpPr txBox="1"/>
          <p:nvPr/>
        </p:nvSpPr>
        <p:spPr>
          <a:xfrm>
            <a:off x="7607558" y="84732"/>
            <a:ext cx="1306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SERBIA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752B6-013D-4F90-9986-13A205398094}"/>
              </a:ext>
            </a:extLst>
          </p:cNvPr>
          <p:cNvSpPr txBox="1"/>
          <p:nvPr/>
        </p:nvSpPr>
        <p:spPr>
          <a:xfrm>
            <a:off x="3062815" y="4068994"/>
            <a:ext cx="200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ALBANIA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35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7" name="Rectangle 3079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8" name="Rectangle 3081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2600"/>
            <a:ext cx="8178799" cy="41782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67B5C8DC-F8BB-7CE2-E2EE-603A3AC4C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1166" y="603249"/>
            <a:ext cx="6561664" cy="39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325C64-2428-B9D3-6CC4-76B5CE12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4853028"/>
            <a:ext cx="730251" cy="2057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27C07CE-5396-43F8-82F1-732963DA84EC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B62CF-2CED-9806-070A-C8FBF3AD6441}"/>
              </a:ext>
            </a:extLst>
          </p:cNvPr>
          <p:cNvSpPr txBox="1"/>
          <p:nvPr/>
        </p:nvSpPr>
        <p:spPr>
          <a:xfrm>
            <a:off x="7349765" y="635919"/>
            <a:ext cx="2035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SERBIA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242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61657BD-3333-446A-A16A-CBDC77C8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3429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2CAFF06-4D3A-42A5-8614-B1FA47EA0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482600"/>
            <a:ext cx="8178799" cy="4178299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CC3D024-5921-62CE-55F5-06E726324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5038" y="603250"/>
            <a:ext cx="7622343" cy="393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70585A-C591-0647-BF8A-7357ECF4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4853028"/>
            <a:ext cx="730251" cy="2057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27C07CE-5396-43F8-82F1-732963DA84EC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1AB6C3-FDFB-4C70-8E23-F77C97DEDD38}"/>
              </a:ext>
            </a:extLst>
          </p:cNvPr>
          <p:cNvSpPr txBox="1"/>
          <p:nvPr/>
        </p:nvSpPr>
        <p:spPr>
          <a:xfrm>
            <a:off x="65174" y="3879404"/>
            <a:ext cx="2008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>
                    <a:lumMod val="75000"/>
                  </a:schemeClr>
                </a:solidFill>
              </a:rPr>
              <a:t>ALBANIA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CE5F9BF-AC90-7198-84A5-914EA35E35E5}"/>
              </a:ext>
            </a:extLst>
          </p:cNvPr>
          <p:cNvSpPr/>
          <p:nvPr/>
        </p:nvSpPr>
        <p:spPr>
          <a:xfrm>
            <a:off x="2727297" y="2258169"/>
            <a:ext cx="151075" cy="151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A902612-F9C5-0923-4B97-A1F38EF30D68}"/>
              </a:ext>
            </a:extLst>
          </p:cNvPr>
          <p:cNvSpPr/>
          <p:nvPr/>
        </p:nvSpPr>
        <p:spPr>
          <a:xfrm>
            <a:off x="2907526" y="2496211"/>
            <a:ext cx="151075" cy="1510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118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" name="Content Placeholder 1">
            <a:extLst>
              <a:ext uri="{FF2B5EF4-FFF2-40B4-BE49-F238E27FC236}">
                <a16:creationId xmlns:a16="http://schemas.microsoft.com/office/drawing/2014/main" id="{7FF5D9D0-C1AF-41ED-B814-AB3A471E5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286" y="645460"/>
            <a:ext cx="4915884" cy="3711388"/>
          </a:xfrm>
        </p:spPr>
        <p:txBody>
          <a:bodyPr vert="horz" lIns="45720" tIns="45720" rIns="45720" bIns="45720" rtlCol="0" anchor="ctr">
            <a:normAutofit/>
          </a:bodyPr>
          <a:lstStyle/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Focus on the CSOs participation in policy dialogue with institutional counterparts, and the CSOs contribution to the HCD policy. 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/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This covered: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1) Strategy formulation and policy design 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2) Budgeting of programs and actions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3) Implementation and monitoring 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/>
              <a:t>4) Policy evaluation and review</a:t>
            </a:r>
          </a:p>
          <a:p>
            <a:pPr marL="0" indent="0" fontAlgn="base">
              <a:spcBef>
                <a:spcPts val="0"/>
              </a:spcBef>
              <a:spcAft>
                <a:spcPts val="600"/>
              </a:spcAft>
              <a:buNone/>
            </a:pPr>
            <a:endParaRPr lang="en-GB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BF78B-5A43-425E-B8EC-0590C0D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7999" y="4853028"/>
            <a:ext cx="730251" cy="2057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E406AB4-22D1-4ABB-99CF-8A54ADA954A2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893A6E-0BD7-42DB-8CE4-63F702BFE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570" y="1730348"/>
            <a:ext cx="3004457" cy="1682802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GOVERNANCE Perspective: STAKEHOLDERS AND POLICY DIALOGUE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99626"/>
      </p:ext>
    </p:extLst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905E8-738D-4750-975D-F8AF686F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406AB4-22D1-4ABB-99CF-8A54ADA954A2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4555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A54DDF4B-A584-48CE-9F51-348F655DF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9196"/>
            <a:ext cx="8321807" cy="820738"/>
          </a:xfrm>
        </p:spPr>
        <p:txBody>
          <a:bodyPr>
            <a:noAutofit/>
          </a:bodyPr>
          <a:lstStyle/>
          <a:p>
            <a:r>
              <a:rPr lang="en-GB" sz="2000" b="1" spc="75" dirty="0">
                <a:solidFill>
                  <a:schemeClr val="accent1">
                    <a:lumMod val="75000"/>
                  </a:schemeClr>
                </a:solidFill>
                <a:latin typeface="Tw Cen MT Condensed" panose="020B0606020104020203" pitchFamily="34" charset="0"/>
              </a:rPr>
              <a:t>C1: Is your organisation involved in the POLICY dialogue regarding skills strategies and policies? 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BF8AA5-ACDB-464E-ACDB-EDC0B5ABA364}"/>
              </a:ext>
            </a:extLst>
          </p:cNvPr>
          <p:cNvGraphicFramePr>
            <a:graphicFrameLocks/>
          </p:cNvGraphicFramePr>
          <p:nvPr/>
        </p:nvGraphicFramePr>
        <p:xfrm>
          <a:off x="271997" y="853944"/>
          <a:ext cx="8486596" cy="3775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FE1B018-26FF-4067-8DBE-30A7392B38F6}"/>
              </a:ext>
            </a:extLst>
          </p:cNvPr>
          <p:cNvSpPr txBox="1"/>
          <p:nvPr/>
        </p:nvSpPr>
        <p:spPr>
          <a:xfrm>
            <a:off x="7207624" y="4510529"/>
            <a:ext cx="1882588" cy="6329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2A7CE5-18A9-4C0F-8A33-363405911E3E}"/>
              </a:ext>
            </a:extLst>
          </p:cNvPr>
          <p:cNvSpPr txBox="1"/>
          <p:nvPr/>
        </p:nvSpPr>
        <p:spPr>
          <a:xfrm>
            <a:off x="0" y="-10113"/>
            <a:ext cx="3265714" cy="350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D39C9-A25B-1A9D-929E-A76DE7948489}"/>
              </a:ext>
            </a:extLst>
          </p:cNvPr>
          <p:cNvSpPr txBox="1"/>
          <p:nvPr/>
        </p:nvSpPr>
        <p:spPr>
          <a:xfrm>
            <a:off x="6027089" y="67254"/>
            <a:ext cx="2743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Study implemented 2020/2021</a:t>
            </a:r>
            <a:endParaRPr lang="it-IT" dirty="0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048A3EDB-A2C6-2546-1262-D9E14B3EBB20}"/>
              </a:ext>
            </a:extLst>
          </p:cNvPr>
          <p:cNvSpPr/>
          <p:nvPr/>
        </p:nvSpPr>
        <p:spPr>
          <a:xfrm>
            <a:off x="1320692" y="4513344"/>
            <a:ext cx="270344" cy="540689"/>
          </a:xfrm>
          <a:prstGeom prst="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918AA9AA-C9E6-76FD-AFF1-AC90D079E6BD}"/>
              </a:ext>
            </a:extLst>
          </p:cNvPr>
          <p:cNvSpPr/>
          <p:nvPr/>
        </p:nvSpPr>
        <p:spPr>
          <a:xfrm>
            <a:off x="4572000" y="4510529"/>
            <a:ext cx="270344" cy="491701"/>
          </a:xfrm>
          <a:prstGeom prst="upArrow">
            <a:avLst/>
          </a:prstGeom>
          <a:solidFill>
            <a:srgbClr val="0055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73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ETF_Main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2.xml><?xml version="1.0" encoding="utf-8"?>
<a:theme xmlns:a="http://schemas.openxmlformats.org/drawingml/2006/main" name="ETF_Green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3.xml><?xml version="1.0" encoding="utf-8"?>
<a:theme xmlns:a="http://schemas.openxmlformats.org/drawingml/2006/main" name="ETF_Orange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4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5.xml><?xml version="1.0" encoding="utf-8"?>
<a:theme xmlns:a="http://schemas.openxmlformats.org/drawingml/2006/main" name="ETF Template - Blu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ETF_Main_Theme">
  <a:themeElements>
    <a:clrScheme name="ETF">
      <a:dk1>
        <a:sysClr val="windowText" lastClr="000000"/>
      </a:dk1>
      <a:lt1>
        <a:sysClr val="window" lastClr="FFFFFF"/>
      </a:lt1>
      <a:dk2>
        <a:srgbClr val="455560"/>
      </a:dk2>
      <a:lt2>
        <a:srgbClr val="0092BB"/>
      </a:lt2>
      <a:accent1>
        <a:srgbClr val="66BED6"/>
      </a:accent1>
      <a:accent2>
        <a:srgbClr val="CBD300"/>
      </a:accent2>
      <a:accent3>
        <a:srgbClr val="DC006B"/>
      </a:accent3>
      <a:accent4>
        <a:srgbClr val="FFDC00"/>
      </a:accent4>
      <a:accent5>
        <a:srgbClr val="009CDA"/>
      </a:accent5>
      <a:accent6>
        <a:srgbClr val="F39900"/>
      </a:accent6>
      <a:hlink>
        <a:srgbClr val="DC006B"/>
      </a:hlink>
      <a:folHlink>
        <a:srgbClr val="750D68"/>
      </a:folHlink>
    </a:clrScheme>
    <a:fontScheme name="Custom 3">
      <a:majorFont>
        <a:latin typeface="Montreal-Demi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69CB9D45-DEEB-48BF-B7DE-4707E84BD4DE}" vid="{4EC60F0A-6DF5-4D09-AD8D-1A305633FBE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DC9C7624433469DC6522161B8CF60" ma:contentTypeVersion="15" ma:contentTypeDescription="Create a new document." ma:contentTypeScope="" ma:versionID="6ef3200b5b6d79858fb9214096538874">
  <xsd:schema xmlns:xsd="http://www.w3.org/2001/XMLSchema" xmlns:xs="http://www.w3.org/2001/XMLSchema" xmlns:p="http://schemas.microsoft.com/office/2006/metadata/properties" xmlns:ns2="77521de8-fda9-48a7-aa01-4a42d4d6dd17" xmlns:ns3="75eb83a7-9def-46c5-ba21-4637b2c071e8" targetNamespace="http://schemas.microsoft.com/office/2006/metadata/properties" ma:root="true" ma:fieldsID="68654d5c83923094e594ef6cb4a665fd" ns2:_="" ns3:_="">
    <xsd:import namespace="77521de8-fda9-48a7-aa01-4a42d4d6dd17"/>
    <xsd:import namespace="75eb83a7-9def-46c5-ba21-4637b2c07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21de8-fda9-48a7-aa01-4a42d4d6d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b83a7-9def-46c5-ba21-4637b2c07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5" nillable="true" ma:displayName="Taxonomy Catch All Column" ma:hidden="true" ma:list="{3aed79b1-a62e-40a7-9adc-665081f823b1}" ma:internalName="TaxCatchAll" ma:showField="CatchAllData" ma:web="75eb83a7-9def-46c5-ba21-4637b2c07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521de8-fda9-48a7-aa01-4a42d4d6dd17">
      <Terms xmlns="http://schemas.microsoft.com/office/infopath/2007/PartnerControls"/>
    </lcf76f155ced4ddcb4097134ff3c332f>
    <TaxCatchAll xmlns="75eb83a7-9def-46c5-ba21-4637b2c071e8" xsi:nil="true"/>
    <_dlc_DocId xmlns="75eb83a7-9def-46c5-ba21-4637b2c071e8">DMSQAGOV-1914150770-5636</_dlc_DocId>
    <_dlc_DocIdUrl xmlns="75eb83a7-9def-46c5-ba21-4637b2c071e8">
      <Url>https://europeantrainingfoundation.sharepoint.com/sites/QualityassuranceandGovernance/_layouts/15/DocIdRedir.aspx?ID=DMSQAGOV-1914150770-5636</Url>
      <Description>DMSQAGOV-1914150770-5636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90EAA05-F449-463D-B43E-F4D757F516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521de8-fda9-48a7-aa01-4a42d4d6dd17"/>
    <ds:schemaRef ds:uri="75eb83a7-9def-46c5-ba21-4637b2c071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11B970-7761-46C1-85DD-DA83CFB1AD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FA6DCD-4DE5-4E05-ADA3-94EEA804DC23}">
  <ds:schemaRefs>
    <ds:schemaRef ds:uri="http://purl.org/dc/elements/1.1/"/>
    <ds:schemaRef ds:uri="http://purl.org/dc/dcmitype/"/>
    <ds:schemaRef ds:uri="http://schemas.microsoft.com/office/2006/documentManagement/types"/>
    <ds:schemaRef ds:uri="75eb83a7-9def-46c5-ba21-4637b2c071e8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77521de8-fda9-48a7-aa01-4a42d4d6dd17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4E3969E8-5C37-4EBF-92F3-2BCBDF31856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On-screen Show (16:9)</PresentationFormat>
  <Paragraphs>87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Wingdings 3</vt:lpstr>
      <vt:lpstr>Montreal</vt:lpstr>
      <vt:lpstr>Arial</vt:lpstr>
      <vt:lpstr>Tw Cen MT Condensed</vt:lpstr>
      <vt:lpstr>Montreal-DemiBold</vt:lpstr>
      <vt:lpstr>Tw Cen MT</vt:lpstr>
      <vt:lpstr>Calibri</vt:lpstr>
      <vt:lpstr>ETF_Main_Theme</vt:lpstr>
      <vt:lpstr>ETF_Green_Theme</vt:lpstr>
      <vt:lpstr>ETF_Orange_Theme</vt:lpstr>
      <vt:lpstr>Integral</vt:lpstr>
      <vt:lpstr>ETF Template - Blue</vt:lpstr>
      <vt:lpstr>1_ETF_Main_Theme</vt:lpstr>
      <vt:lpstr>PowerPoint Presentation</vt:lpstr>
      <vt:lpstr>Youth CENTERS AND CIVIL SOCIETY ORGANISATIONS</vt:lpstr>
      <vt:lpstr>The ETF STUDY: Role of CSOS in HCD and LLL</vt:lpstr>
      <vt:lpstr>PowerPoint Presentation</vt:lpstr>
      <vt:lpstr>PowerPoint Presentation</vt:lpstr>
      <vt:lpstr>PowerPoint Presentation</vt:lpstr>
      <vt:lpstr>PowerPoint Presentation</vt:lpstr>
      <vt:lpstr>GOVERNANCE Perspective: STAKEHOLDERS AND POLICY DIALOGUE</vt:lpstr>
      <vt:lpstr>C1: Is your organisation involved in the POLICY dialogue regarding skills strategies and policies? </vt:lpstr>
      <vt:lpstr>The advantage of THE CSO compared to other TYPE OF INSTITUTIONS (public, private) </vt:lpstr>
      <vt:lpstr>PowerPoint Presentation</vt:lpstr>
      <vt:lpstr>PowerPoint Presentation</vt:lpstr>
      <vt:lpstr>Instead of CONCLUSIONS:  HOW to increase THE EFFECTIVNESS OF YOUTH Guarantee?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YG and CSO presentation MNI ETF 14 December</dc:title>
  <dc:creator>Margareta Nikolovska</dc:creator>
  <cp:lastModifiedBy>Margareta Nikolovska (ETF)</cp:lastModifiedBy>
  <cp:revision>3</cp:revision>
  <dcterms:created xsi:type="dcterms:W3CDTF">2020-09-29T10:18:06Z</dcterms:created>
  <dcterms:modified xsi:type="dcterms:W3CDTF">2022-12-14T10:37:57Z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0x010100F16DC9C7624433469DC6522161B8CF60</vt:lpwstr>
  </property>
  <property fmtid="{D5CDD505-2E9C-101B-9397-08002B2CF9AE}" pid="3" name="Order">
    <vt:r8>21400</vt:r8>
  </property>
  <property fmtid="{D5CDD505-2E9C-101B-9397-08002B2CF9AE}" pid="4" name="ComplianceAssetId">
    <vt:lpwstr/>
  </property>
  <property fmtid="{D5CDD505-2E9C-101B-9397-08002B2CF9AE}" pid="5" name="_dlc_DocIdItemGuid">
    <vt:lpwstr>ca4bf963-789c-4619-bd6b-8ec432a674cb</vt:lpwstr>
  </property>
  <property fmtid="{D5CDD505-2E9C-101B-9397-08002B2CF9AE}" pid="6" name="MediaServiceImageTags">
    <vt:lpwstr/>
  </property>
</Properties>
</file>