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86" r:id="rId1"/>
  </p:sldMasterIdLst>
  <p:sldIdLst>
    <p:sldId id="256" r:id="rId2"/>
    <p:sldId id="276" r:id="rId3"/>
    <p:sldId id="260" r:id="rId4"/>
    <p:sldId id="277" r:id="rId5"/>
    <p:sldId id="280" r:id="rId6"/>
    <p:sldId id="261" r:id="rId7"/>
    <p:sldId id="257" r:id="rId8"/>
    <p:sldId id="275" r:id="rId9"/>
    <p:sldId id="281" r:id="rId10"/>
    <p:sldId id="262" r:id="rId11"/>
    <p:sldId id="278" r:id="rId12"/>
    <p:sldId id="258" r:id="rId13"/>
    <p:sldId id="274" r:id="rId14"/>
    <p:sldId id="259" r:id="rId15"/>
    <p:sldId id="279"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58" d="100"/>
          <a:sy n="58" d="100"/>
        </p:scale>
        <p:origin x="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pPr/>
              <a:t>7/1/2022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209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7/1/2022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9474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7/1/2022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49276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7/1/2022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743564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7/1/2022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527343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7/1/2022</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543433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7/1/2022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955232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t>7/1/2022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091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t>7/1/2022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5432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7/1/2022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948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7/1/2022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9836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7/1/2022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618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7/1/2022</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2345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7/1/2022</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238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7/1/2022</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6945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7/1/2022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311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7/1/2022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295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7/1/2022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smtClean="0"/>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8498044"/>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p:cNvSpPr>
            <a:spLocks noGrp="1"/>
          </p:cNvSpPr>
          <p:nvPr>
            <p:ph type="ctrTitle"/>
          </p:nvPr>
        </p:nvSpPr>
        <p:spPr/>
        <p:txBody>
          <a:bodyPr/>
          <a:lstStyle/>
          <a:p>
            <a:r>
              <a:rPr lang="en-US" dirty="0" smtClean="0">
                <a:solidFill>
                  <a:schemeClr val="tx1">
                    <a:lumMod val="95000"/>
                    <a:lumOff val="5000"/>
                  </a:schemeClr>
                </a:solidFill>
              </a:rPr>
              <a:t>PONESAI VANHU TECHNICAL COLLEGE PRESENTATION</a:t>
            </a:r>
            <a:endParaRPr lang="en-US" dirty="0">
              <a:solidFill>
                <a:schemeClr val="tx1">
                  <a:lumMod val="95000"/>
                  <a:lumOff val="5000"/>
                </a:schemeClr>
              </a:solidFill>
            </a:endParaRPr>
          </a:p>
        </p:txBody>
      </p:sp>
      <p:sp>
        <p:nvSpPr>
          <p:cNvPr id="3" name="Subtitle 2"/>
          <p:cNvSpPr>
            <a:spLocks noGrp="1"/>
          </p:cNvSpPr>
          <p:nvPr>
            <p:ph type="subTitle" idx="1"/>
          </p:nvPr>
        </p:nvSpPr>
        <p:spPr/>
        <p:txBody>
          <a:bodyPr>
            <a:normAutofit/>
          </a:bodyPr>
          <a:lstStyle/>
          <a:p>
            <a:r>
              <a:rPr lang="en-US" sz="2400" dirty="0"/>
              <a:t/>
            </a:r>
            <a:br>
              <a:rPr lang="en-US" sz="2400" dirty="0"/>
            </a:br>
            <a:endParaRPr lang="en-US" sz="2400" dirty="0"/>
          </a:p>
        </p:txBody>
      </p:sp>
    </p:spTree>
    <p:extLst>
      <p:ext uri="{BB962C8B-B14F-4D97-AF65-F5344CB8AC3E}">
        <p14:creationId xmlns:p14="http://schemas.microsoft.com/office/powerpoint/2010/main" val="3369538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800048"/>
          </a:xfrm>
        </p:spPr>
        <p:txBody>
          <a:bodyPr>
            <a:normAutofit/>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954" y="2272994"/>
            <a:ext cx="5124450" cy="3416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901" y="2253625"/>
            <a:ext cx="5259884" cy="3506590"/>
          </a:xfrm>
          <a:prstGeom prst="rect">
            <a:avLst/>
          </a:prstGeom>
        </p:spPr>
      </p:pic>
    </p:spTree>
    <p:extLst>
      <p:ext uri="{BB962C8B-B14F-4D97-AF65-F5344CB8AC3E}">
        <p14:creationId xmlns:p14="http://schemas.microsoft.com/office/powerpoint/2010/main" val="3138783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912" y="2008589"/>
            <a:ext cx="5124450" cy="3416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318" y="2008589"/>
            <a:ext cx="5662375" cy="3416300"/>
          </a:xfrm>
          <a:prstGeom prst="rect">
            <a:avLst/>
          </a:prstGeom>
        </p:spPr>
      </p:pic>
    </p:spTree>
    <p:extLst>
      <p:ext uri="{BB962C8B-B14F-4D97-AF65-F5344CB8AC3E}">
        <p14:creationId xmlns:p14="http://schemas.microsoft.com/office/powerpoint/2010/main" val="321814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Training </a:t>
            </a:r>
            <a:r>
              <a:rPr lang="en-US" dirty="0" smtClean="0"/>
              <a:t>Materials </a:t>
            </a:r>
            <a:r>
              <a:rPr lang="en-US" dirty="0"/>
              <a:t>A</a:t>
            </a:r>
            <a:r>
              <a:rPr lang="en-US" dirty="0" smtClean="0"/>
              <a:t>daptation </a:t>
            </a:r>
            <a:r>
              <a:rPr lang="en-US" dirty="0"/>
              <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pPr algn="just"/>
            <a:r>
              <a:rPr lang="en-GB" dirty="0"/>
              <a:t>LCDZ procured and produced accessible learning material for SWD according to new and updated curricula. </a:t>
            </a:r>
            <a:endParaRPr lang="en-GB" dirty="0" smtClean="0"/>
          </a:p>
          <a:p>
            <a:pPr algn="just"/>
            <a:r>
              <a:rPr lang="en-GB" dirty="0" smtClean="0"/>
              <a:t>LCDZ </a:t>
            </a:r>
            <a:r>
              <a:rPr lang="en-GB" dirty="0"/>
              <a:t>provided translation and produced the revised and new curricula in accessible formats which are braille, DVDs with sign language, audiobooks in Mp3 format</a:t>
            </a:r>
            <a:r>
              <a:rPr lang="en-GB" dirty="0" smtClean="0"/>
              <a:t>.</a:t>
            </a:r>
          </a:p>
          <a:p>
            <a:pPr algn="just"/>
            <a:r>
              <a:rPr lang="en-GB" dirty="0" smtClean="0"/>
              <a:t> </a:t>
            </a:r>
            <a:r>
              <a:rPr lang="en-GB" dirty="0"/>
              <a:t>5 sign language DVDs were produced for 5 courses to help students who are deaf and hard of hearing. </a:t>
            </a:r>
            <a:endParaRPr lang="en-GB" dirty="0" smtClean="0"/>
          </a:p>
          <a:p>
            <a:pPr algn="just"/>
            <a:r>
              <a:rPr lang="en-GB" dirty="0" smtClean="0"/>
              <a:t>5 </a:t>
            </a:r>
            <a:r>
              <a:rPr lang="en-GB" dirty="0"/>
              <a:t>courses were also </a:t>
            </a:r>
            <a:r>
              <a:rPr lang="en-GB" dirty="0" smtClean="0"/>
              <a:t>converted into audio </a:t>
            </a:r>
            <a:r>
              <a:rPr lang="en-GB" dirty="0"/>
              <a:t>books in Mp3 and braille for students who are blind and with visual impairment</a:t>
            </a:r>
            <a:r>
              <a:rPr lang="en-GB" dirty="0" smtClean="0"/>
              <a:t>.</a:t>
            </a:r>
          </a:p>
          <a:p>
            <a:pPr algn="just"/>
            <a:r>
              <a:rPr lang="en-GB" dirty="0" smtClean="0"/>
              <a:t> </a:t>
            </a:r>
            <a:r>
              <a:rPr lang="en-GB" dirty="0"/>
              <a:t>LCDZ also purchased assistive devices on demand basis after assessing SWDs at CVTC and PVTC. </a:t>
            </a:r>
            <a:endParaRPr lang="en-GB" dirty="0" smtClean="0"/>
          </a:p>
          <a:p>
            <a:pPr marL="0" indent="0" algn="just">
              <a:buNone/>
            </a:pPr>
            <a:r>
              <a:rPr lang="en-GB" dirty="0" smtClean="0"/>
              <a:t>NB </a:t>
            </a:r>
            <a:r>
              <a:rPr lang="en-US" dirty="0" smtClean="0"/>
              <a:t>The training of </a:t>
            </a:r>
            <a:r>
              <a:rPr lang="en-US" dirty="0"/>
              <a:t>students </a:t>
            </a:r>
            <a:r>
              <a:rPr lang="en-US" dirty="0" smtClean="0"/>
              <a:t>with intellectual </a:t>
            </a:r>
            <a:r>
              <a:rPr lang="en-US" dirty="0"/>
              <a:t>disabilities and visual impairments </a:t>
            </a:r>
            <a:r>
              <a:rPr lang="en-US" dirty="0" smtClean="0"/>
              <a:t>was a very good consideration leading to the success of the program. The training started with 15 teachers and thereafter</a:t>
            </a:r>
            <a:r>
              <a:rPr lang="en-US" dirty="0"/>
              <a:t> m</a:t>
            </a:r>
            <a:r>
              <a:rPr lang="en-US" dirty="0" smtClean="0"/>
              <a:t>odels for teaching students with disability </a:t>
            </a:r>
            <a:r>
              <a:rPr lang="en-US" dirty="0"/>
              <a:t>were introduced to the students </a:t>
            </a:r>
            <a:r>
              <a:rPr lang="en-US" dirty="0" smtClean="0"/>
              <a:t>in order for the teachers and students to appreciate </a:t>
            </a:r>
            <a:r>
              <a:rPr lang="en-US" dirty="0"/>
              <a:t>the background of inclusive education</a:t>
            </a:r>
            <a:r>
              <a:rPr lang="en-US" dirty="0" smtClean="0"/>
              <a:t>. Both students and teachers benefitted</a:t>
            </a:r>
            <a:endParaRPr lang="en-US" dirty="0"/>
          </a:p>
          <a:p>
            <a:pPr marL="0" indent="0">
              <a:buNone/>
            </a:pPr>
            <a:endParaRPr lang="en-US" dirty="0"/>
          </a:p>
        </p:txBody>
      </p:sp>
    </p:spTree>
    <p:extLst>
      <p:ext uri="{BB962C8B-B14F-4D97-AF65-F5344CB8AC3E}">
        <p14:creationId xmlns:p14="http://schemas.microsoft.com/office/powerpoint/2010/main" val="176585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GB" dirty="0" smtClean="0"/>
              <a:t>Additionally LCDZ </a:t>
            </a:r>
            <a:r>
              <a:rPr lang="en-GB" dirty="0"/>
              <a:t>installed 5 computers with a Job Access with Speech (JAWS) software for the benefit of visually impaired SWD. 7 lecturers were trained on how to use JAWS</a:t>
            </a:r>
            <a:r>
              <a:rPr lang="en-GB" dirty="0" smtClean="0"/>
              <a:t>. (A </a:t>
            </a:r>
            <a:r>
              <a:rPr lang="en-GB" dirty="0"/>
              <a:t>JAW is a screen reader for students who are </a:t>
            </a:r>
            <a:r>
              <a:rPr lang="en-GB" dirty="0" smtClean="0"/>
              <a:t>blind).</a:t>
            </a:r>
            <a:endParaRPr lang="en-US" dirty="0"/>
          </a:p>
          <a:p>
            <a:endParaRPr lang="en-US" dirty="0"/>
          </a:p>
        </p:txBody>
      </p:sp>
    </p:spTree>
    <p:extLst>
      <p:ext uri="{BB962C8B-B14F-4D97-AF65-F5344CB8AC3E}">
        <p14:creationId xmlns:p14="http://schemas.microsoft.com/office/powerpoint/2010/main" val="12985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Description of the training materials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3300" dirty="0" smtClean="0"/>
              <a:t>Braille</a:t>
            </a:r>
          </a:p>
          <a:p>
            <a:r>
              <a:rPr lang="en-US" dirty="0" smtClean="0"/>
              <a:t>This targeted reading  and writing using Braille machine as well as Stylus and Stale .It was specially for the blind students.</a:t>
            </a:r>
          </a:p>
          <a:p>
            <a:pPr marL="0" indent="0">
              <a:buNone/>
            </a:pPr>
            <a:r>
              <a:rPr lang="en-US" sz="2800" dirty="0" smtClean="0"/>
              <a:t>White can</a:t>
            </a:r>
          </a:p>
          <a:p>
            <a:pPr marL="0" indent="0">
              <a:buNone/>
            </a:pPr>
            <a:r>
              <a:rPr lang="en-US" dirty="0"/>
              <a:t>It was focusing on mobility for the blind students .White can or guides can be used for </a:t>
            </a:r>
            <a:r>
              <a:rPr lang="en-US" dirty="0" smtClean="0"/>
              <a:t>mobility</a:t>
            </a:r>
          </a:p>
          <a:p>
            <a:pPr marL="0" indent="0">
              <a:buNone/>
            </a:pPr>
            <a:r>
              <a:rPr lang="en-US" sz="2800" dirty="0"/>
              <a:t>Sign </a:t>
            </a:r>
            <a:r>
              <a:rPr lang="en-US" sz="2800" dirty="0" smtClean="0"/>
              <a:t>Language</a:t>
            </a:r>
          </a:p>
          <a:p>
            <a:pPr marL="0" indent="0">
              <a:buNone/>
            </a:pPr>
            <a:r>
              <a:rPr lang="en-US" sz="1900" dirty="0"/>
              <a:t>It was meant for the teachers to get the basics to speak with the students with  challenges of </a:t>
            </a:r>
            <a:r>
              <a:rPr lang="en-US" sz="1900" dirty="0" smtClean="0"/>
              <a:t>deafness</a:t>
            </a:r>
          </a:p>
          <a:p>
            <a:pPr marL="0" indent="0">
              <a:buNone/>
            </a:pPr>
            <a:r>
              <a:rPr lang="en-US" sz="1900" dirty="0" err="1" smtClean="0"/>
              <a:t>Compuets</a:t>
            </a:r>
            <a:r>
              <a:rPr lang="en-US" sz="1900" dirty="0" smtClean="0"/>
              <a:t>- here </a:t>
            </a:r>
            <a:r>
              <a:rPr lang="en-US" sz="1900" dirty="0" err="1" smtClean="0"/>
              <a:t>softwares</a:t>
            </a:r>
            <a:r>
              <a:rPr lang="en-US" sz="1900" dirty="0" smtClean="0"/>
              <a:t> for the blind were installed in the </a:t>
            </a:r>
            <a:r>
              <a:rPr lang="en-US" sz="1900" smtClean="0"/>
              <a:t>5 computers</a:t>
            </a:r>
            <a:endParaRPr lang="en-US" sz="1900" dirty="0"/>
          </a:p>
          <a:p>
            <a:pPr marL="0" indent="0">
              <a:buNone/>
            </a:pPr>
            <a:endParaRPr lang="en-US" sz="1900" dirty="0"/>
          </a:p>
          <a:p>
            <a:pPr marL="0" indent="0">
              <a:buNone/>
            </a:pPr>
            <a:r>
              <a:rPr lang="en-US" dirty="0" smtClean="0"/>
              <a:t> </a:t>
            </a:r>
            <a:endParaRPr lang="en-US" dirty="0"/>
          </a:p>
        </p:txBody>
      </p:sp>
    </p:spTree>
    <p:extLst>
      <p:ext uri="{BB962C8B-B14F-4D97-AF65-F5344CB8AC3E}">
        <p14:creationId xmlns:p14="http://schemas.microsoft.com/office/powerpoint/2010/main" val="1296284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7"/>
            <a:ext cx="8761413" cy="844115"/>
          </a:xfrm>
        </p:spPr>
        <p:txBody>
          <a:bodyPr/>
          <a:lstStyle/>
          <a:p>
            <a:pPr algn="l"/>
            <a:r>
              <a:rPr lang="en-US" sz="2400" dirty="0" smtClean="0"/>
              <a:t>Teachers on training on sign language at </a:t>
            </a:r>
            <a:r>
              <a:rPr lang="en-US" sz="2400" dirty="0" err="1" smtClean="0"/>
              <a:t>Chaminuka</a:t>
            </a:r>
            <a:r>
              <a:rPr lang="en-US" sz="2400" dirty="0" smtClean="0"/>
              <a:t> Vocational Training </a:t>
            </a:r>
            <a:r>
              <a:rPr lang="en-US" sz="2400" dirty="0" err="1" smtClean="0"/>
              <a:t>centre</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954" y="1817782"/>
            <a:ext cx="9050403" cy="6033602"/>
          </a:xfrm>
        </p:spPr>
      </p:pic>
    </p:spTree>
    <p:extLst>
      <p:ext uri="{BB962C8B-B14F-4D97-AF65-F5344CB8AC3E}">
        <p14:creationId xmlns:p14="http://schemas.microsoft.com/office/powerpoint/2010/main" val="111235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92500" lnSpcReduction="10000"/>
          </a:bodyPr>
          <a:lstStyle/>
          <a:p>
            <a:endParaRPr lang="en-GB" dirty="0" smtClean="0"/>
          </a:p>
          <a:p>
            <a:pPr marL="0" indent="0">
              <a:buNone/>
            </a:pPr>
            <a:r>
              <a:rPr lang="en-GB" dirty="0" smtClean="0"/>
              <a:t>We are so happy as DAPP Zimbabwe and in particular as </a:t>
            </a:r>
            <a:r>
              <a:rPr lang="en-GB" dirty="0" err="1" smtClean="0"/>
              <a:t>Ponesai</a:t>
            </a:r>
            <a:r>
              <a:rPr lang="en-GB" dirty="0" smtClean="0"/>
              <a:t> </a:t>
            </a:r>
            <a:r>
              <a:rPr lang="en-GB" dirty="0" err="1" smtClean="0"/>
              <a:t>Vanhu</a:t>
            </a:r>
            <a:r>
              <a:rPr lang="en-GB" dirty="0" smtClean="0"/>
              <a:t> Technical  College to have undertaken this very huge project in partnership with the Belgium Government implementing TVET For All program through Public –Private Partnership in Zimbabwe. We would like to thank all stakeholders who have supported this program to be a success and given the resources again we are ready to take up the second phase. </a:t>
            </a:r>
          </a:p>
          <a:p>
            <a:pPr marL="0" indent="0">
              <a:buNone/>
            </a:pPr>
            <a:endParaRPr lang="en-GB" dirty="0"/>
          </a:p>
          <a:p>
            <a:pPr marL="0" indent="0">
              <a:buNone/>
            </a:pPr>
            <a:r>
              <a:rPr lang="en-GB" sz="3600" dirty="0" smtClean="0">
                <a:latin typeface="Broadway" panose="04040905080B02020502" pitchFamily="82" charset="0"/>
              </a:rPr>
              <a:t>                          THANK YOU</a:t>
            </a:r>
          </a:p>
          <a:p>
            <a:pPr marL="0" indent="0">
              <a:buNone/>
            </a:pPr>
            <a:r>
              <a:rPr lang="en-GB" dirty="0" smtClean="0"/>
              <a:t> </a:t>
            </a:r>
            <a:endParaRPr lang="en-US" dirty="0"/>
          </a:p>
        </p:txBody>
      </p:sp>
    </p:spTree>
    <p:extLst>
      <p:ext uri="{BB962C8B-B14F-4D97-AF65-F5344CB8AC3E}">
        <p14:creationId xmlns:p14="http://schemas.microsoft.com/office/powerpoint/2010/main" val="292671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ACRONMYS</a:t>
            </a:r>
            <a:endParaRPr lang="en-US" dirty="0"/>
          </a:p>
        </p:txBody>
      </p:sp>
      <p:sp>
        <p:nvSpPr>
          <p:cNvPr id="3" name="Content Placeholder 2"/>
          <p:cNvSpPr>
            <a:spLocks noGrp="1"/>
          </p:cNvSpPr>
          <p:nvPr>
            <p:ph idx="1"/>
          </p:nvPr>
        </p:nvSpPr>
        <p:spPr/>
        <p:txBody>
          <a:bodyPr/>
          <a:lstStyle/>
          <a:p>
            <a:r>
              <a:rPr lang="en-US" dirty="0" smtClean="0"/>
              <a:t>YWD-Youths with disabilities</a:t>
            </a:r>
          </a:p>
          <a:p>
            <a:r>
              <a:rPr lang="en-US" dirty="0"/>
              <a:t>SWD-Students with disabilities</a:t>
            </a:r>
          </a:p>
          <a:p>
            <a:r>
              <a:rPr lang="en-US" dirty="0" smtClean="0"/>
              <a:t>LCDZ-Leonard Cheshire Disability Zimbabwe</a:t>
            </a:r>
          </a:p>
          <a:p>
            <a:endParaRPr lang="en-US" dirty="0"/>
          </a:p>
        </p:txBody>
      </p:sp>
    </p:spTree>
    <p:extLst>
      <p:ext uri="{BB962C8B-B14F-4D97-AF65-F5344CB8AC3E}">
        <p14:creationId xmlns:p14="http://schemas.microsoft.com/office/powerpoint/2010/main" val="275508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Inclusion /Disability inclusion</a:t>
            </a:r>
          </a:p>
        </p:txBody>
      </p:sp>
      <p:sp>
        <p:nvSpPr>
          <p:cNvPr id="3" name="Content Placeholder 2"/>
          <p:cNvSpPr>
            <a:spLocks noGrp="1"/>
          </p:cNvSpPr>
          <p:nvPr>
            <p:ph idx="1"/>
          </p:nvPr>
        </p:nvSpPr>
        <p:spPr/>
        <p:txBody>
          <a:bodyPr>
            <a:normAutofit/>
          </a:bodyPr>
          <a:lstStyle/>
          <a:p>
            <a:pPr algn="just"/>
            <a:r>
              <a:rPr lang="en-US" dirty="0" smtClean="0"/>
              <a:t>Youths with disabilities are among the most disempowered and disadvantages groups in Zimbabwe. Youths with disabilities in most cases are not employed due to various reasons including failure to obtain passes at equal basis with these considered to be normal. Youths with hearing impairment  for example fail language due to communication limitations </a:t>
            </a:r>
          </a:p>
          <a:p>
            <a:pPr algn="just"/>
            <a:r>
              <a:rPr lang="en-US" dirty="0" smtClean="0"/>
              <a:t>For the program to move well, LCDZ promoted the management of students with intellectual disabilities and visual impairments. Models of disability were introduced to the students in order to appreciate the background of inclusive education.</a:t>
            </a:r>
            <a:endParaRPr lang="en-US" dirty="0"/>
          </a:p>
        </p:txBody>
      </p:sp>
    </p:spTree>
    <p:extLst>
      <p:ext uri="{BB962C8B-B14F-4D97-AF65-F5344CB8AC3E}">
        <p14:creationId xmlns:p14="http://schemas.microsoft.com/office/powerpoint/2010/main" val="2462382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029" y="2085706"/>
            <a:ext cx="5732063" cy="38213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981" y="2085707"/>
            <a:ext cx="5732060" cy="3821374"/>
          </a:xfrm>
          <a:prstGeom prst="rect">
            <a:avLst/>
          </a:prstGeom>
        </p:spPr>
      </p:pic>
    </p:spTree>
    <p:extLst>
      <p:ext uri="{BB962C8B-B14F-4D97-AF65-F5344CB8AC3E}">
        <p14:creationId xmlns:p14="http://schemas.microsoft.com/office/powerpoint/2010/main" val="349858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946" y="2030622"/>
            <a:ext cx="5124450" cy="34163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396" y="2030622"/>
            <a:ext cx="5001659" cy="3334439"/>
          </a:xfrm>
          <a:prstGeom prst="rect">
            <a:avLst/>
          </a:prstGeom>
        </p:spPr>
      </p:pic>
    </p:spTree>
    <p:extLst>
      <p:ext uri="{BB962C8B-B14F-4D97-AF65-F5344CB8AC3E}">
        <p14:creationId xmlns:p14="http://schemas.microsoft.com/office/powerpoint/2010/main" val="115879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r>
              <a:rPr lang="en-US" dirty="0" smtClean="0"/>
              <a:t>In total </a:t>
            </a:r>
            <a:r>
              <a:rPr lang="en-US" dirty="0" err="1" smtClean="0"/>
              <a:t>Ponesai</a:t>
            </a:r>
            <a:r>
              <a:rPr lang="en-US" dirty="0" smtClean="0"/>
              <a:t> </a:t>
            </a:r>
            <a:r>
              <a:rPr lang="en-US" dirty="0" err="1" smtClean="0"/>
              <a:t>Vanhu</a:t>
            </a:r>
            <a:r>
              <a:rPr lang="en-US" dirty="0" smtClean="0"/>
              <a:t> and </a:t>
            </a:r>
            <a:r>
              <a:rPr lang="en-US" dirty="0" err="1" smtClean="0"/>
              <a:t>Chaminuka</a:t>
            </a:r>
            <a:r>
              <a:rPr lang="en-US" dirty="0" smtClean="0"/>
              <a:t> </a:t>
            </a:r>
            <a:r>
              <a:rPr lang="en-US" dirty="0" err="1" smtClean="0"/>
              <a:t>Centres</a:t>
            </a:r>
            <a:r>
              <a:rPr lang="en-US" dirty="0" smtClean="0"/>
              <a:t> trained 15% of 437 students who were disabled which was 35 . A total of 8% were female students and 7% were male students. </a:t>
            </a:r>
          </a:p>
          <a:p>
            <a:r>
              <a:rPr lang="en-US" dirty="0" smtClean="0"/>
              <a:t>On this aspect the program reached its goal of enrolling 400+ students and 50% were supposed to be females and 50% were supposed to be males. Having achieved 8% for female students compared to 7% for male students means gender equality one of the Sustainable Development goal aspect was addressed. For development to speed up the issue of gender has to be taken into consideration because all along women were looked down upon much more the disabled women. Now TVET came in to correct this error.</a:t>
            </a:r>
            <a:endParaRPr lang="en-US" dirty="0"/>
          </a:p>
        </p:txBody>
      </p:sp>
    </p:spTree>
    <p:extLst>
      <p:ext uri="{BB962C8B-B14F-4D97-AF65-F5344CB8AC3E}">
        <p14:creationId xmlns:p14="http://schemas.microsoft.com/office/powerpoint/2010/main" val="210426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82580"/>
            <a:ext cx="8761413" cy="972294"/>
          </a:xfrm>
        </p:spPr>
        <p:txBody>
          <a:bodyPr>
            <a:normAutofit fontScale="90000"/>
          </a:bodyPr>
          <a:lstStyle/>
          <a:p>
            <a:r>
              <a:rPr lang="en-US" dirty="0"/>
              <a:t>Infrastructure adaptation </a:t>
            </a:r>
            <a:br>
              <a:rPr lang="en-US" dirty="0"/>
            </a:br>
            <a:endParaRPr lang="en-US" dirty="0"/>
          </a:p>
        </p:txBody>
      </p:sp>
      <p:sp>
        <p:nvSpPr>
          <p:cNvPr id="3" name="Content Placeholder 2"/>
          <p:cNvSpPr>
            <a:spLocks noGrp="1"/>
          </p:cNvSpPr>
          <p:nvPr>
            <p:ph idx="1"/>
          </p:nvPr>
        </p:nvSpPr>
        <p:spPr/>
        <p:txBody>
          <a:bodyPr>
            <a:noAutofit/>
          </a:bodyPr>
          <a:lstStyle/>
          <a:p>
            <a:pPr algn="just"/>
            <a:r>
              <a:rPr lang="en-US" sz="1600" dirty="0" smtClean="0"/>
              <a:t>One clear demand for TVET Program to take off was the improvement of infrastructure for the school. Renovations were done targeting many areas. This move was not just a short term benefit but a long term benefit because after TVET program, youths with disabilities continue to benefit and this eventually has improved our recruitment as a school. </a:t>
            </a:r>
            <a:r>
              <a:rPr lang="en-GB" sz="1600" dirty="0" smtClean="0"/>
              <a:t>Infrastructure </a:t>
            </a:r>
            <a:r>
              <a:rPr lang="en-GB" sz="1600" dirty="0"/>
              <a:t>adjustments started in December 2019 into February </a:t>
            </a:r>
            <a:r>
              <a:rPr lang="en-GB" sz="1600" dirty="0" smtClean="0"/>
              <a:t>2020.</a:t>
            </a:r>
          </a:p>
          <a:p>
            <a:pPr marL="0" indent="0" algn="just">
              <a:buNone/>
            </a:pPr>
            <a:r>
              <a:rPr lang="en-GB" sz="1600" dirty="0" smtClean="0"/>
              <a:t>The renovations resulted in the</a:t>
            </a:r>
          </a:p>
          <a:p>
            <a:pPr algn="just"/>
            <a:r>
              <a:rPr lang="en-GB" sz="1600" dirty="0" smtClean="0"/>
              <a:t>Construction </a:t>
            </a:r>
            <a:r>
              <a:rPr lang="en-GB" sz="1600" dirty="0"/>
              <a:t>a ramp connecting the dormitories, classrooms and dining hall. </a:t>
            </a:r>
            <a:endParaRPr lang="en-US" sz="1600" dirty="0"/>
          </a:p>
          <a:p>
            <a:pPr lvl="0" algn="just"/>
            <a:r>
              <a:rPr lang="en-GB" sz="1600" dirty="0" smtClean="0"/>
              <a:t>Widening of the </a:t>
            </a:r>
            <a:r>
              <a:rPr lang="en-GB" sz="1600" dirty="0"/>
              <a:t>the entry doors to classrooms, dormitories, bathrooms and toilets to </a:t>
            </a:r>
            <a:r>
              <a:rPr lang="en-GB" sz="1600" dirty="0" smtClean="0"/>
              <a:t>1.1meters</a:t>
            </a:r>
            <a:endParaRPr lang="en-US" sz="1600" dirty="0"/>
          </a:p>
          <a:p>
            <a:pPr lvl="0" algn="just"/>
            <a:r>
              <a:rPr lang="en-GB" sz="1600" dirty="0" smtClean="0"/>
              <a:t>Lowering of windows </a:t>
            </a:r>
            <a:r>
              <a:rPr lang="en-GB" sz="1600" dirty="0"/>
              <a:t>for improved lighting</a:t>
            </a:r>
            <a:endParaRPr lang="en-US" sz="1600" dirty="0"/>
          </a:p>
          <a:p>
            <a:pPr marL="0" lvl="0" indent="0" algn="just">
              <a:buNone/>
            </a:pPr>
            <a:endParaRPr lang="en-US" sz="1600" dirty="0"/>
          </a:p>
          <a:p>
            <a:pPr algn="just"/>
            <a:endParaRPr lang="en-US" sz="1600" dirty="0"/>
          </a:p>
        </p:txBody>
      </p:sp>
    </p:spTree>
    <p:extLst>
      <p:ext uri="{BB962C8B-B14F-4D97-AF65-F5344CB8AC3E}">
        <p14:creationId xmlns:p14="http://schemas.microsoft.com/office/powerpoint/2010/main" val="1400703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lvl="0" algn="just"/>
            <a:r>
              <a:rPr lang="en-GB" dirty="0" smtClean="0"/>
              <a:t>Lowering of </a:t>
            </a:r>
            <a:r>
              <a:rPr lang="en-GB" dirty="0"/>
              <a:t>sinks and stop cocks to </a:t>
            </a:r>
            <a:r>
              <a:rPr lang="en-GB" dirty="0" smtClean="0"/>
              <a:t>0.7metres</a:t>
            </a:r>
            <a:endParaRPr lang="en-US" dirty="0"/>
          </a:p>
          <a:p>
            <a:pPr lvl="0" algn="just"/>
            <a:r>
              <a:rPr lang="en-GB" dirty="0" smtClean="0"/>
              <a:t>Installation of </a:t>
            </a:r>
            <a:r>
              <a:rPr lang="en-GB" dirty="0"/>
              <a:t>mobile shower seats in male and female bathrooms</a:t>
            </a:r>
            <a:endParaRPr lang="en-US" dirty="0"/>
          </a:p>
          <a:p>
            <a:pPr lvl="0" algn="just"/>
            <a:r>
              <a:rPr lang="en-GB" dirty="0"/>
              <a:t>Added rails at entrances</a:t>
            </a:r>
            <a:endParaRPr lang="en-US" dirty="0"/>
          </a:p>
        </p:txBody>
      </p:sp>
    </p:spTree>
    <p:extLst>
      <p:ext uri="{BB962C8B-B14F-4D97-AF65-F5344CB8AC3E}">
        <p14:creationId xmlns:p14="http://schemas.microsoft.com/office/powerpoint/2010/main" val="2710430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4" y="555171"/>
            <a:ext cx="9699172" cy="1125461"/>
          </a:xfrm>
        </p:spPr>
        <p:txBody>
          <a:bodyPr/>
          <a:lstStyle/>
          <a:p>
            <a:r>
              <a:rPr lang="en-US" dirty="0"/>
              <a:t>Images for doors for classes, toilets , bathrooms , rumps, and bathing chairs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61" y="2073730"/>
            <a:ext cx="5800875" cy="435065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313" y="2073731"/>
            <a:ext cx="5800875" cy="4350656"/>
          </a:xfrm>
          <a:prstGeom prst="rect">
            <a:avLst/>
          </a:prstGeom>
        </p:spPr>
      </p:pic>
    </p:spTree>
    <p:extLst>
      <p:ext uri="{BB962C8B-B14F-4D97-AF65-F5344CB8AC3E}">
        <p14:creationId xmlns:p14="http://schemas.microsoft.com/office/powerpoint/2010/main" val="6783281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8D0F7E4E21444869EB83D7BA6D854" ma:contentTypeVersion="13" ma:contentTypeDescription="Create a new document." ma:contentTypeScope="" ma:versionID="f6ed629dddeb7b79a4c577bce0a6cac6">
  <xsd:schema xmlns:xsd="http://www.w3.org/2001/XMLSchema" xmlns:xs="http://www.w3.org/2001/XMLSchema" xmlns:p="http://schemas.microsoft.com/office/2006/metadata/properties" xmlns:ns2="012dc93f-8591-4b93-9021-a0e867a920fe" xmlns:ns3="a8e582f1-ce57-41c2-b543-2db7e5dbcf5e" targetNamespace="http://schemas.microsoft.com/office/2006/metadata/properties" ma:root="true" ma:fieldsID="a774eaadc6e8c0554c30054be7637ad0" ns2:_="" ns3:_="">
    <xsd:import namespace="012dc93f-8591-4b93-9021-a0e867a920fe"/>
    <xsd:import namespace="a8e582f1-ce57-41c2-b543-2db7e5dbcf5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2dc93f-8591-4b93-9021-a0e867a92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e582f1-ce57-41c2-b543-2db7e5dbcf5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_dlc_DocId" ma:index="21" nillable="true" ma:displayName="Document ID Value" ma:description="The value of the document ID assigned to this item." ma:indexed="true"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62660C-FED4-4D93-A024-772A06AD5BBC}"/>
</file>

<file path=customXml/itemProps2.xml><?xml version="1.0" encoding="utf-8"?>
<ds:datastoreItem xmlns:ds="http://schemas.openxmlformats.org/officeDocument/2006/customXml" ds:itemID="{01553A93-B62B-4A03-BD70-C37F4BC051DB}"/>
</file>

<file path=customXml/itemProps3.xml><?xml version="1.0" encoding="utf-8"?>
<ds:datastoreItem xmlns:ds="http://schemas.openxmlformats.org/officeDocument/2006/customXml" ds:itemID="{BFC1D50B-33B1-4D21-924A-27249ACDA547}"/>
</file>

<file path=docProps/app.xml><?xml version="1.0" encoding="utf-8"?>
<Properties xmlns="http://schemas.openxmlformats.org/officeDocument/2006/extended-properties" xmlns:vt="http://schemas.openxmlformats.org/officeDocument/2006/docPropsVTypes">
  <Template>Ion Boardroom</Template>
  <TotalTime>229</TotalTime>
  <Words>787</Words>
  <Application>Microsoft Office PowerPoint</Application>
  <PresentationFormat>Widescreen</PresentationFormat>
  <Paragraphs>49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Broadway</vt:lpstr>
      <vt:lpstr>Century Gothic</vt:lpstr>
      <vt:lpstr>Wingdings 3</vt:lpstr>
      <vt:lpstr>Ion Boardroom</vt:lpstr>
      <vt:lpstr>PONESAI VANHU TECHNICAL COLLEGE PRESENTATION</vt:lpstr>
      <vt:lpstr>ACRONMYS</vt:lpstr>
      <vt:lpstr>Social Inclusion /Disability inclusion</vt:lpstr>
      <vt:lpstr>PowerPoint Presentation</vt:lpstr>
      <vt:lpstr>PowerPoint Presentation</vt:lpstr>
      <vt:lpstr>Cont……</vt:lpstr>
      <vt:lpstr>Infrastructure adaptation  </vt:lpstr>
      <vt:lpstr>Cont…</vt:lpstr>
      <vt:lpstr>Images for doors for classes, toilets , bathrooms , rumps, and bathing chairs</vt:lpstr>
      <vt:lpstr>PowerPoint Presentation</vt:lpstr>
      <vt:lpstr>PowerPoint Presentation</vt:lpstr>
      <vt:lpstr> Training Materials Adaptation  </vt:lpstr>
      <vt:lpstr>Cont…..</vt:lpstr>
      <vt:lpstr> Description of the training materials</vt:lpstr>
      <vt:lpstr>Teachers on training on sign language at Chaminuka Vocational Training centre</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PONESAI VANHU TECHNICAL COLLEGE PRESENTATION</dc:title>
  <dc:creator>Super H</dc:creator>
  <cp:lastModifiedBy>Super H</cp:lastModifiedBy>
  <cp:revision>60</cp:revision>
  <dcterms:created xsi:type="dcterms:W3CDTF">2021-11-19T16:06:31Z</dcterms:created>
  <dcterms:modified xsi:type="dcterms:W3CDTF">2022-07-01T07:55:27Z</dcterms:modified>
</cp:coreProperties>
</file>