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2.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0.xml" ContentType="application/vnd.openxmlformats-officedocument.presentationml.tags+xml"/>
  <Override PartName="/ppt/notesSlides/notesSlide2.xml" ContentType="application/vnd.openxmlformats-officedocument.presentationml.notesSlide+xml"/>
  <Override PartName="/ppt/tags/tag9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1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1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1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1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3" r:id="rId5"/>
    <p:sldMasterId id="2147483806" r:id="rId6"/>
  </p:sldMasterIdLst>
  <p:notesMasterIdLst>
    <p:notesMasterId r:id="rId43"/>
  </p:notesMasterIdLst>
  <p:handoutMasterIdLst>
    <p:handoutMasterId r:id="rId44"/>
  </p:handoutMasterIdLst>
  <p:sldIdLst>
    <p:sldId id="276" r:id="rId7"/>
    <p:sldId id="275" r:id="rId8"/>
    <p:sldId id="479" r:id="rId9"/>
    <p:sldId id="273" r:id="rId10"/>
    <p:sldId id="477" r:id="rId11"/>
    <p:sldId id="559" r:id="rId12"/>
    <p:sldId id="560" r:id="rId13"/>
    <p:sldId id="561" r:id="rId14"/>
    <p:sldId id="556" r:id="rId15"/>
    <p:sldId id="544" r:id="rId16"/>
    <p:sldId id="548" r:id="rId17"/>
    <p:sldId id="547" r:id="rId18"/>
    <p:sldId id="545" r:id="rId19"/>
    <p:sldId id="546" r:id="rId20"/>
    <p:sldId id="555" r:id="rId21"/>
    <p:sldId id="549" r:id="rId22"/>
    <p:sldId id="557" r:id="rId23"/>
    <p:sldId id="537" r:id="rId24"/>
    <p:sldId id="539" r:id="rId25"/>
    <p:sldId id="538" r:id="rId26"/>
    <p:sldId id="550" r:id="rId27"/>
    <p:sldId id="554" r:id="rId28"/>
    <p:sldId id="530" r:id="rId29"/>
    <p:sldId id="521" r:id="rId30"/>
    <p:sldId id="558" r:id="rId31"/>
    <p:sldId id="533" r:id="rId32"/>
    <p:sldId id="552" r:id="rId33"/>
    <p:sldId id="532" r:id="rId34"/>
    <p:sldId id="518" r:id="rId35"/>
    <p:sldId id="513" r:id="rId36"/>
    <p:sldId id="512" r:id="rId37"/>
    <p:sldId id="527" r:id="rId38"/>
    <p:sldId id="522" r:id="rId39"/>
    <p:sldId id="529" r:id="rId40"/>
    <p:sldId id="499" r:id="rId41"/>
    <p:sldId id="277" r:id="rId42"/>
  </p:sldIdLst>
  <p:sldSz cx="9144000" cy="5143500" type="screen16x9"/>
  <p:notesSz cx="6888163" cy="10018713"/>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377" userDrawn="1">
          <p15:clr>
            <a:srgbClr val="A4A3A4"/>
          </p15:clr>
        </p15:guide>
        <p15:guide id="2" orient="horz" pos="758" userDrawn="1">
          <p15:clr>
            <a:srgbClr val="A4A3A4"/>
          </p15:clr>
        </p15:guide>
        <p15:guide id="3" orient="horz" pos="2255" userDrawn="1">
          <p15:clr>
            <a:srgbClr val="A4A3A4"/>
          </p15:clr>
        </p15:guide>
        <p15:guide id="4" pos="3369"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Dickinson" initials="MD" lastIdx="23" clrIdx="0">
    <p:extLst>
      <p:ext uri="{19B8F6BF-5375-455C-9EA6-DF929625EA0E}">
        <p15:presenceInfo xmlns:p15="http://schemas.microsoft.com/office/powerpoint/2012/main" userId="S-1-5-21-3618423254-1716829737-423604257-1158" providerId="AD"/>
      </p:ext>
    </p:extLst>
  </p:cmAuthor>
  <p:cmAuthor id="2" name="Truc Nguyen" initials="TN" lastIdx="1" clrIdx="1">
    <p:extLst>
      <p:ext uri="{19B8F6BF-5375-455C-9EA6-DF929625EA0E}">
        <p15:presenceInfo xmlns:p15="http://schemas.microsoft.com/office/powerpoint/2012/main" userId="S::truc.nguyen@economix.onmicrosoft.com::198e7e80-c3b6-46c0-bf9b-cc1c601a8d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0063"/>
    <a:srgbClr val="F36500"/>
    <a:srgbClr val="EBF9FF"/>
    <a:srgbClr val="000000"/>
    <a:srgbClr val="FFD1E7"/>
    <a:srgbClr val="FF65AE"/>
    <a:srgbClr val="D20064"/>
    <a:srgbClr val="E0E0E0"/>
    <a:srgbClr val="FFFFFF"/>
    <a:srgbClr val="FDE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66" autoAdjust="0"/>
    <p:restoredTop sz="94061" autoAdjust="0"/>
  </p:normalViewPr>
  <p:slideViewPr>
    <p:cSldViewPr>
      <p:cViewPr varScale="1">
        <p:scale>
          <a:sx n="87" d="100"/>
          <a:sy n="87" d="100"/>
        </p:scale>
        <p:origin x="834" y="72"/>
      </p:cViewPr>
      <p:guideLst>
        <p:guide pos="4377"/>
        <p:guide orient="horz" pos="758"/>
        <p:guide orient="horz" pos="2255"/>
        <p:guide pos="33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notesViewPr>
    <p:cSldViewPr showGuides="1">
      <p:cViewPr varScale="1">
        <p:scale>
          <a:sx n="72" d="100"/>
          <a:sy n="72" d="100"/>
        </p:scale>
        <p:origin x="4020" y="84"/>
      </p:cViewPr>
      <p:guideLst>
        <p:guide orient="horz" pos="3156"/>
        <p:guide pos="217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gs" Target="tags/tag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oleObject" Target="file:///\\192.168.103.11\projekte\ETF-82008-MismatchIndicators-2020\8_Deliveries\Draft%20final%20report\Indicator_figures_CC-Final_v3_Bul.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023889664974369E-2"/>
          <c:y val="4.3554085855483315E-2"/>
          <c:w val="0.88836557269348015"/>
          <c:h val="0.64732859360207384"/>
        </c:manualLayout>
      </c:layout>
      <c:barChart>
        <c:barDir val="col"/>
        <c:grouping val="clustered"/>
        <c:varyColors val="0"/>
        <c:ser>
          <c:idx val="0"/>
          <c:order val="0"/>
          <c:tx>
            <c:strRef>
              <c:f>Rates_trends!$D$50</c:f>
              <c:strCache>
                <c:ptCount val="1"/>
                <c:pt idx="0">
                  <c:v>Unemployment rates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Rates_trends!$B$51:$C$67</c:f>
              <c:strCache>
                <c:ptCount val="17"/>
                <c:pt idx="0">
                  <c:v>Bosnia and Herzegovina</c:v>
                </c:pt>
                <c:pt idx="1">
                  <c:v>North Macedonia</c:v>
                </c:pt>
                <c:pt idx="2">
                  <c:v>Kosovo</c:v>
                </c:pt>
                <c:pt idx="3">
                  <c:v>Montenegro</c:v>
                </c:pt>
                <c:pt idx="4">
                  <c:v>Albania</c:v>
                </c:pt>
                <c:pt idx="5">
                  <c:v>Serbia</c:v>
                </c:pt>
                <c:pt idx="6">
                  <c:v>Turkey</c:v>
                </c:pt>
                <c:pt idx="7">
                  <c:v>Palestine</c:v>
                </c:pt>
                <c:pt idx="8">
                  <c:v>Egypt*</c:v>
                </c:pt>
                <c:pt idx="9">
                  <c:v>Jordan*</c:v>
                </c:pt>
                <c:pt idx="10">
                  <c:v>Tunisia</c:v>
                </c:pt>
                <c:pt idx="11">
                  <c:v>Armenia</c:v>
                </c:pt>
                <c:pt idx="12">
                  <c:v>Georgia</c:v>
                </c:pt>
                <c:pt idx="13">
                  <c:v>Belarus</c:v>
                </c:pt>
                <c:pt idx="14">
                  <c:v>Ukraine</c:v>
                </c:pt>
                <c:pt idx="15">
                  <c:v>Moldova</c:v>
                </c:pt>
                <c:pt idx="16">
                  <c:v>Kyrgyzstan</c:v>
                </c:pt>
              </c:strCache>
            </c:strRef>
          </c:cat>
          <c:val>
            <c:numRef>
              <c:f>Rates_trends!$D$51:$D$67</c:f>
              <c:numCache>
                <c:formatCode>0.0</c:formatCode>
                <c:ptCount val="17"/>
                <c:pt idx="0">
                  <c:v>15.684928901133894</c:v>
                </c:pt>
                <c:pt idx="1">
                  <c:v>17.257339477539063</c:v>
                </c:pt>
                <c:pt idx="2">
                  <c:v>25.512821864473889</c:v>
                </c:pt>
                <c:pt idx="3">
                  <c:v>15.122869295029249</c:v>
                </c:pt>
                <c:pt idx="4">
                  <c:v>11.520890586254326</c:v>
                </c:pt>
                <c:pt idx="5">
                  <c:v>10.376905675285137</c:v>
                </c:pt>
                <c:pt idx="6">
                  <c:v>13.731202125549316</c:v>
                </c:pt>
                <c:pt idx="7">
                  <c:v>29.22607701580262</c:v>
                </c:pt>
                <c:pt idx="8">
                  <c:v>11.761847496032715</c:v>
                </c:pt>
                <c:pt idx="9">
                  <c:v>12.536826133728027</c:v>
                </c:pt>
                <c:pt idx="10">
                  <c:v>16.194572448730469</c:v>
                </c:pt>
                <c:pt idx="11">
                  <c:v>17.993553161621094</c:v>
                </c:pt>
                <c:pt idx="12">
                  <c:v>11.565254211425781</c:v>
                </c:pt>
                <c:pt idx="13">
                  <c:v>8.194388389922528</c:v>
                </c:pt>
                <c:pt idx="14">
                  <c:v>4.1647397201513074</c:v>
                </c:pt>
                <c:pt idx="15">
                  <c:v>5.0989727973937988</c:v>
                </c:pt>
                <c:pt idx="16">
                  <c:v>5.4539360945233391</c:v>
                </c:pt>
              </c:numCache>
            </c:numRef>
          </c:val>
          <c:extLst>
            <c:ext xmlns:c16="http://schemas.microsoft.com/office/drawing/2014/chart" uri="{C3380CC4-5D6E-409C-BE32-E72D297353CC}">
              <c16:uniqueId val="{00000000-D8AF-4F6A-8B04-B039FF58FAB0}"/>
            </c:ext>
          </c:extLst>
        </c:ser>
        <c:dLbls>
          <c:showLegendKey val="0"/>
          <c:showVal val="1"/>
          <c:showCatName val="0"/>
          <c:showSerName val="0"/>
          <c:showPercent val="0"/>
          <c:showBubbleSize val="0"/>
        </c:dLbls>
        <c:gapWidth val="150"/>
        <c:axId val="430604640"/>
        <c:axId val="430608560"/>
      </c:barChart>
      <c:catAx>
        <c:axId val="43060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t" anchorCtr="0"/>
          <a:lstStyle/>
          <a:p>
            <a:pPr>
              <a:defRPr sz="900" b="0" i="0" u="none" strike="noStrike" kern="1200" baseline="0">
                <a:solidFill>
                  <a:schemeClr val="tx1">
                    <a:lumMod val="65000"/>
                    <a:lumOff val="35000"/>
                  </a:schemeClr>
                </a:solidFill>
                <a:latin typeface="+mn-lt"/>
                <a:ea typeface="+mn-ea"/>
                <a:cs typeface="+mn-cs"/>
              </a:defRPr>
            </a:pPr>
            <a:endParaRPr lang="de-DE"/>
          </a:p>
        </c:txPr>
        <c:crossAx val="430608560"/>
        <c:crosses val="autoZero"/>
        <c:auto val="1"/>
        <c:lblAlgn val="ctr"/>
        <c:lblOffset val="100"/>
        <c:noMultiLvlLbl val="0"/>
      </c:catAx>
      <c:valAx>
        <c:axId val="430608560"/>
        <c:scaling>
          <c:orientation val="minMax"/>
          <c:max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sz="1000" b="0" i="0" baseline="0">
                    <a:effectLst/>
                  </a:rPr>
                  <a:t>% of labour force</a:t>
                </a:r>
                <a:endParaRPr lang="en-US" sz="100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30604640"/>
        <c:crosses val="autoZero"/>
        <c:crossBetween val="between"/>
      </c:valAx>
      <c:spPr>
        <a:noFill/>
        <a:ln>
          <a:noFill/>
        </a:ln>
        <a:effectLst/>
      </c:spPr>
    </c:plotArea>
    <c:legend>
      <c:legendPos val="b"/>
      <c:layout>
        <c:manualLayout>
          <c:xMode val="edge"/>
          <c:yMode val="edge"/>
          <c:x val="0.38177992997399618"/>
          <c:y val="0.85784205796151447"/>
          <c:w val="0.22777203327941467"/>
          <c:h val="6.333794274186613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10275219964665E-2"/>
          <c:y val="4.016583972023674E-2"/>
          <c:w val="0.86666881784376903"/>
          <c:h val="0.52773303706383712"/>
        </c:manualLayout>
      </c:layout>
      <c:barChart>
        <c:barDir val="col"/>
        <c:grouping val="clustered"/>
        <c:varyColors val="0"/>
        <c:ser>
          <c:idx val="0"/>
          <c:order val="0"/>
          <c:tx>
            <c:strRef>
              <c:f>occ_mismatch_trends!$C$82</c:f>
              <c:strCache>
                <c:ptCount val="1"/>
                <c:pt idx="0">
                  <c:v>Occupational mismatch (medium education) - lefthand side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occ_mismatch_trends!$A$83:$B$98</c:f>
              <c:strCache>
                <c:ptCount val="16"/>
                <c:pt idx="0">
                  <c:v>Bosnia and Herzegovina</c:v>
                </c:pt>
                <c:pt idx="1">
                  <c:v>North Macedonia</c:v>
                </c:pt>
                <c:pt idx="2">
                  <c:v>Kosovo</c:v>
                </c:pt>
                <c:pt idx="3">
                  <c:v>Montenegro</c:v>
                </c:pt>
                <c:pt idx="4">
                  <c:v>Albania</c:v>
                </c:pt>
                <c:pt idx="5">
                  <c:v>Serbia</c:v>
                </c:pt>
                <c:pt idx="6">
                  <c:v>Palestine</c:v>
                </c:pt>
                <c:pt idx="7">
                  <c:v>Egypt*</c:v>
                </c:pt>
                <c:pt idx="8">
                  <c:v>Jordan*</c:v>
                </c:pt>
                <c:pt idx="9">
                  <c:v>Tunisia</c:v>
                </c:pt>
                <c:pt idx="10">
                  <c:v>Georgia</c:v>
                </c:pt>
                <c:pt idx="11">
                  <c:v>Armenia</c:v>
                </c:pt>
                <c:pt idx="12">
                  <c:v>Belarus</c:v>
                </c:pt>
                <c:pt idx="13">
                  <c:v>Ukraine</c:v>
                </c:pt>
                <c:pt idx="14">
                  <c:v>Moldova</c:v>
                </c:pt>
                <c:pt idx="15">
                  <c:v>Kyrgyzstan</c:v>
                </c:pt>
              </c:strCache>
            </c:strRef>
          </c:cat>
          <c:val>
            <c:numRef>
              <c:f>occ_mismatch_trends!$C$83:$C$98</c:f>
              <c:numCache>
                <c:formatCode>0.0</c:formatCode>
                <c:ptCount val="16"/>
                <c:pt idx="0">
                  <c:v>10.730443250592629</c:v>
                </c:pt>
                <c:pt idx="1">
                  <c:v>8.0465660095214844</c:v>
                </c:pt>
                <c:pt idx="2">
                  <c:v>25.602475999999999</c:v>
                </c:pt>
                <c:pt idx="3">
                  <c:v>8.4321326815809456</c:v>
                </c:pt>
                <c:pt idx="4">
                  <c:v>9.6721048084000021</c:v>
                </c:pt>
                <c:pt idx="5">
                  <c:v>8.8863228820672138</c:v>
                </c:pt>
                <c:pt idx="6">
                  <c:v>19.554931007986092</c:v>
                </c:pt>
                <c:pt idx="7">
                  <c:v>6.3585114479064941</c:v>
                </c:pt>
                <c:pt idx="8">
                  <c:v>10.45372200012207</c:v>
                </c:pt>
                <c:pt idx="9">
                  <c:v>29.374732971191406</c:v>
                </c:pt>
                <c:pt idx="10">
                  <c:v>22.393426895141602</c:v>
                </c:pt>
                <c:pt idx="11">
                  <c:v>21.680961608886719</c:v>
                </c:pt>
                <c:pt idx="12">
                  <c:v>5.4090015977453927</c:v>
                </c:pt>
                <c:pt idx="13">
                  <c:v>32.236930262137022</c:v>
                </c:pt>
                <c:pt idx="14">
                  <c:v>8.0465660095214844</c:v>
                </c:pt>
                <c:pt idx="15">
                  <c:v>26.57296527267119</c:v>
                </c:pt>
              </c:numCache>
            </c:numRef>
          </c:val>
          <c:extLst>
            <c:ext xmlns:c16="http://schemas.microsoft.com/office/drawing/2014/chart" uri="{C3380CC4-5D6E-409C-BE32-E72D297353CC}">
              <c16:uniqueId val="{00000000-3BDF-4A99-B286-0AE5B5572EE7}"/>
            </c:ext>
          </c:extLst>
        </c:ser>
        <c:dLbls>
          <c:showLegendKey val="0"/>
          <c:showVal val="1"/>
          <c:showCatName val="0"/>
          <c:showSerName val="0"/>
          <c:showPercent val="0"/>
          <c:showBubbleSize val="0"/>
        </c:dLbls>
        <c:gapWidth val="150"/>
        <c:axId val="430604640"/>
        <c:axId val="430608560"/>
      </c:barChart>
      <c:scatterChart>
        <c:scatterStyle val="lineMarker"/>
        <c:varyColors val="0"/>
        <c:ser>
          <c:idx val="1"/>
          <c:order val="1"/>
          <c:tx>
            <c:strRef>
              <c:f>occ_mismatch_trends!$D$82</c:f>
              <c:strCache>
                <c:ptCount val="1"/>
                <c:pt idx="0">
                  <c:v>Occupational mismatch (high education) - righthand side</c:v>
                </c:pt>
              </c:strCache>
            </c:strRef>
          </c:tx>
          <c:spPr>
            <a:ln w="25400" cap="rnd">
              <a:noFill/>
              <a:round/>
            </a:ln>
            <a:effectLst/>
          </c:spPr>
          <c:marker>
            <c:symbol val="diamond"/>
            <c:size val="7"/>
            <c:spPr>
              <a:solidFill>
                <a:schemeClr val="accent2"/>
              </a:solidFill>
              <a:ln w="9525">
                <a:solidFill>
                  <a:schemeClr val="accent2"/>
                </a:solidFill>
              </a:ln>
              <a:effectLst/>
            </c:spPr>
          </c:marker>
          <c:dLbls>
            <c:numFmt formatCode="#,##0.0" sourceLinked="0"/>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occ_mismatch_trends!$A$83:$B$98</c:f>
              <c:strCache>
                <c:ptCount val="16"/>
                <c:pt idx="0">
                  <c:v>Bosnia and Herzegovina</c:v>
                </c:pt>
                <c:pt idx="1">
                  <c:v>North Macedonia</c:v>
                </c:pt>
                <c:pt idx="2">
                  <c:v>Kosovo</c:v>
                </c:pt>
                <c:pt idx="3">
                  <c:v>Montenegro</c:v>
                </c:pt>
                <c:pt idx="4">
                  <c:v>Albania</c:v>
                </c:pt>
                <c:pt idx="5">
                  <c:v>Serbia</c:v>
                </c:pt>
                <c:pt idx="6">
                  <c:v>Palestine</c:v>
                </c:pt>
                <c:pt idx="7">
                  <c:v>Egypt*</c:v>
                </c:pt>
                <c:pt idx="8">
                  <c:v>Jordan*</c:v>
                </c:pt>
                <c:pt idx="9">
                  <c:v>Tunisia</c:v>
                </c:pt>
                <c:pt idx="10">
                  <c:v>Georgia</c:v>
                </c:pt>
                <c:pt idx="11">
                  <c:v>Armenia</c:v>
                </c:pt>
                <c:pt idx="12">
                  <c:v>Belarus</c:v>
                </c:pt>
                <c:pt idx="13">
                  <c:v>Ukraine</c:v>
                </c:pt>
                <c:pt idx="14">
                  <c:v>Moldova</c:v>
                </c:pt>
                <c:pt idx="15">
                  <c:v>Kyrgyzstan</c:v>
                </c:pt>
              </c:strCache>
            </c:strRef>
          </c:xVal>
          <c:yVal>
            <c:numRef>
              <c:f>occ_mismatch_trends!$D$83:$D$98</c:f>
              <c:numCache>
                <c:formatCode>0.0</c:formatCode>
                <c:ptCount val="16"/>
                <c:pt idx="0">
                  <c:v>24.948472944720688</c:v>
                </c:pt>
                <c:pt idx="1">
                  <c:v>24.136669158935547</c:v>
                </c:pt>
                <c:pt idx="2">
                  <c:v>27.363026999999999</c:v>
                </c:pt>
                <c:pt idx="3">
                  <c:v>15.04007910170087</c:v>
                </c:pt>
                <c:pt idx="4">
                  <c:v>19.470689722596791</c:v>
                </c:pt>
                <c:pt idx="5">
                  <c:v>25.987173874445666</c:v>
                </c:pt>
                <c:pt idx="6">
                  <c:v>21.948792232151799</c:v>
                </c:pt>
                <c:pt idx="7">
                  <c:v>23.855617523193359</c:v>
                </c:pt>
                <c:pt idx="8">
                  <c:v>8.3472900390625</c:v>
                </c:pt>
                <c:pt idx="9">
                  <c:v>49.712234497070313</c:v>
                </c:pt>
                <c:pt idx="10">
                  <c:v>30.819553375244141</c:v>
                </c:pt>
                <c:pt idx="11">
                  <c:v>21.902118682861328</c:v>
                </c:pt>
                <c:pt idx="12">
                  <c:v>16.66221837067571</c:v>
                </c:pt>
                <c:pt idx="13">
                  <c:v>31.350221471755091</c:v>
                </c:pt>
                <c:pt idx="14">
                  <c:v>24.136669158935547</c:v>
                </c:pt>
                <c:pt idx="15">
                  <c:v>28.945936830522285</c:v>
                </c:pt>
              </c:numCache>
            </c:numRef>
          </c:yVal>
          <c:smooth val="0"/>
          <c:extLst>
            <c:ext xmlns:c16="http://schemas.microsoft.com/office/drawing/2014/chart" uri="{C3380CC4-5D6E-409C-BE32-E72D297353CC}">
              <c16:uniqueId val="{00000001-3BDF-4A99-B286-0AE5B5572EE7}"/>
            </c:ext>
          </c:extLst>
        </c:ser>
        <c:dLbls>
          <c:showLegendKey val="0"/>
          <c:showVal val="1"/>
          <c:showCatName val="0"/>
          <c:showSerName val="0"/>
          <c:showPercent val="0"/>
          <c:showBubbleSize val="0"/>
        </c:dLbls>
        <c:axId val="430605032"/>
        <c:axId val="430608952"/>
      </c:scatterChart>
      <c:catAx>
        <c:axId val="43060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t" anchorCtr="0"/>
          <a:lstStyle/>
          <a:p>
            <a:pPr>
              <a:defRPr sz="700" b="0" i="0" u="none" strike="noStrike" kern="1200" baseline="0">
                <a:solidFill>
                  <a:schemeClr val="tx1">
                    <a:lumMod val="65000"/>
                    <a:lumOff val="35000"/>
                  </a:schemeClr>
                </a:solidFill>
                <a:latin typeface="+mn-lt"/>
                <a:ea typeface="+mn-ea"/>
                <a:cs typeface="+mn-cs"/>
              </a:defRPr>
            </a:pPr>
            <a:endParaRPr lang="de-DE"/>
          </a:p>
        </c:txPr>
        <c:crossAx val="430608560"/>
        <c:crosses val="autoZero"/>
        <c:auto val="1"/>
        <c:lblAlgn val="ctr"/>
        <c:lblOffset val="100"/>
        <c:noMultiLvlLbl val="0"/>
      </c:catAx>
      <c:valAx>
        <c:axId val="430608560"/>
        <c:scaling>
          <c:orientation val="minMax"/>
          <c:max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de-DE"/>
                  <a:t>% of employees with upper-secondary education working in elementary occupations</a:t>
                </a:r>
                <a:endParaRPr lang="en-US"/>
              </a:p>
            </c:rich>
          </c:tx>
          <c:layout>
            <c:manualLayout>
              <c:xMode val="edge"/>
              <c:yMode val="edge"/>
              <c:x val="1.4647723515555827E-2"/>
              <c:y val="8.4203846046407682E-2"/>
            </c:manualLayout>
          </c:layout>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crossAx val="430604640"/>
        <c:crosses val="autoZero"/>
        <c:crossBetween val="between"/>
      </c:valAx>
      <c:valAx>
        <c:axId val="430608952"/>
        <c:scaling>
          <c:orientation val="minMax"/>
        </c:scaling>
        <c:delete val="0"/>
        <c:axPos val="r"/>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de-DE"/>
                  <a:t>% of employees with high education working in semi-skilled occupations</a:t>
                </a:r>
                <a:endParaRPr lang="en-US"/>
              </a:p>
            </c:rich>
          </c:tx>
          <c:layout>
            <c:manualLayout>
              <c:xMode val="edge"/>
              <c:yMode val="edge"/>
              <c:x val="0.97154207027926409"/>
              <c:y val="3.2880065365562962E-2"/>
            </c:manualLayout>
          </c:layout>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crossAx val="430605032"/>
        <c:crosses val="max"/>
        <c:crossBetween val="midCat"/>
      </c:valAx>
      <c:valAx>
        <c:axId val="430605032"/>
        <c:scaling>
          <c:orientation val="minMax"/>
        </c:scaling>
        <c:delete val="1"/>
        <c:axPos val="b"/>
        <c:majorTickMark val="none"/>
        <c:minorTickMark val="none"/>
        <c:tickLblPos val="nextTo"/>
        <c:crossAx val="430608952"/>
        <c:crosses val="autoZero"/>
        <c:crossBetween val="midCat"/>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solidFill>
        <a:sysClr val="windowText" lastClr="000000">
          <a:lumMod val="65000"/>
          <a:lumOff val="35000"/>
        </a:sysClr>
      </a:solidFill>
    </a:ln>
    <a:effectLst/>
  </c:spPr>
  <c:txPr>
    <a:bodyPr/>
    <a:lstStyle/>
    <a:p>
      <a:pPr>
        <a:defRPr sz="700"/>
      </a:pPr>
      <a:endParaRPr lang="de-DE"/>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524326689716634"/>
          <c:y val="3.9751469855771861E-2"/>
          <c:w val="0.73462149884878636"/>
          <c:h val="0.55815020503870427"/>
        </c:manualLayout>
      </c:layout>
      <c:lineChart>
        <c:grouping val="standard"/>
        <c:varyColors val="0"/>
        <c:ser>
          <c:idx val="1"/>
          <c:order val="0"/>
          <c:tx>
            <c:strRef>
              <c:f>occ_mismatch_trends!$C$137</c:f>
              <c:strCache>
                <c:ptCount val="1"/>
                <c:pt idx="0">
                  <c:v>2016</c:v>
                </c:pt>
              </c:strCache>
            </c:strRef>
          </c:tx>
          <c:spPr>
            <a:ln w="28575" cap="rnd">
              <a:noFill/>
              <a:round/>
            </a:ln>
            <a:effectLst/>
          </c:spPr>
          <c:marker>
            <c:symbol val="circle"/>
            <c:size val="7"/>
            <c:spPr>
              <a:solidFill>
                <a:schemeClr val="accent2"/>
              </a:solidFill>
              <a:ln w="9525">
                <a:noFill/>
              </a:ln>
              <a:effectLst/>
            </c:spPr>
          </c:marker>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occ_mismatch_trends!$A$138:$B$152</c:f>
              <c:strCache>
                <c:ptCount val="15"/>
                <c:pt idx="0">
                  <c:v>Bosnia and Herzegovina</c:v>
                </c:pt>
                <c:pt idx="1">
                  <c:v>North Macedonia</c:v>
                </c:pt>
                <c:pt idx="2">
                  <c:v>Kosovo</c:v>
                </c:pt>
                <c:pt idx="3">
                  <c:v>Montenegro</c:v>
                </c:pt>
                <c:pt idx="4">
                  <c:v>Albania</c:v>
                </c:pt>
                <c:pt idx="5">
                  <c:v>Serbia</c:v>
                </c:pt>
                <c:pt idx="6">
                  <c:v>Turkey</c:v>
                </c:pt>
                <c:pt idx="7">
                  <c:v>Palestine</c:v>
                </c:pt>
                <c:pt idx="8">
                  <c:v>Tunisia</c:v>
                </c:pt>
                <c:pt idx="9">
                  <c:v>Georgia</c:v>
                </c:pt>
                <c:pt idx="10">
                  <c:v>Armenia</c:v>
                </c:pt>
                <c:pt idx="11">
                  <c:v>Belarus</c:v>
                </c:pt>
                <c:pt idx="12">
                  <c:v>Ukraine</c:v>
                </c:pt>
                <c:pt idx="13">
                  <c:v>Moldova</c:v>
                </c:pt>
                <c:pt idx="14">
                  <c:v>Kyrgyzstan</c:v>
                </c:pt>
              </c:strCache>
            </c:strRef>
          </c:cat>
          <c:val>
            <c:numRef>
              <c:f>occ_mismatch_trends!$C$138:$C$152</c:f>
              <c:numCache>
                <c:formatCode>0.0</c:formatCode>
                <c:ptCount val="15"/>
                <c:pt idx="0">
                  <c:v>11.89275422225097</c:v>
                </c:pt>
                <c:pt idx="1">
                  <c:v>8.817378044128418</c:v>
                </c:pt>
                <c:pt idx="2">
                  <c:v>22.884869025417725</c:v>
                </c:pt>
                <c:pt idx="3">
                  <c:v>8.4201346589109463</c:v>
                </c:pt>
                <c:pt idx="4">
                  <c:v>13.180920474870822</c:v>
                </c:pt>
                <c:pt idx="5">
                  <c:v>7.7088020916031352</c:v>
                </c:pt>
                <c:pt idx="6">
                  <c:v>10.510337829589844</c:v>
                </c:pt>
                <c:pt idx="7">
                  <c:v>21.969681420961024</c:v>
                </c:pt>
                <c:pt idx="8">
                  <c:v>27.679342269897461</c:v>
                </c:pt>
                <c:pt idx="10">
                  <c:v>18.548912048339844</c:v>
                </c:pt>
                <c:pt idx="11">
                  <c:v>5.4656980319675137</c:v>
                </c:pt>
                <c:pt idx="12">
                  <c:v>31.033495367414858</c:v>
                </c:pt>
                <c:pt idx="13">
                  <c:v>8.817378044128418</c:v>
                </c:pt>
                <c:pt idx="14">
                  <c:v>17.775456904815876</c:v>
                </c:pt>
              </c:numCache>
            </c:numRef>
          </c:val>
          <c:smooth val="0"/>
          <c:extLst>
            <c:ext xmlns:c16="http://schemas.microsoft.com/office/drawing/2014/chart" uri="{C3380CC4-5D6E-409C-BE32-E72D297353CC}">
              <c16:uniqueId val="{00000000-F346-4633-9F71-F53661D37B0A}"/>
            </c:ext>
          </c:extLst>
        </c:ser>
        <c:ser>
          <c:idx val="0"/>
          <c:order val="1"/>
          <c:tx>
            <c:strRef>
              <c:f>occ_mismatch_trends!$D$137</c:f>
              <c:strCache>
                <c:ptCount val="1"/>
                <c:pt idx="0">
                  <c:v>2019</c:v>
                </c:pt>
              </c:strCache>
            </c:strRef>
          </c:tx>
          <c:spPr>
            <a:ln w="28575" cap="rnd">
              <a:noFill/>
              <a:round/>
            </a:ln>
            <a:effectLst/>
          </c:spPr>
          <c:marker>
            <c:symbol val="circle"/>
            <c:size val="7"/>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occ_mismatch_trends!$A$138:$B$152</c:f>
              <c:strCache>
                <c:ptCount val="15"/>
                <c:pt idx="0">
                  <c:v>Bosnia and Herzegovina</c:v>
                </c:pt>
                <c:pt idx="1">
                  <c:v>North Macedonia</c:v>
                </c:pt>
                <c:pt idx="2">
                  <c:v>Kosovo</c:v>
                </c:pt>
                <c:pt idx="3">
                  <c:v>Montenegro</c:v>
                </c:pt>
                <c:pt idx="4">
                  <c:v>Albania</c:v>
                </c:pt>
                <c:pt idx="5">
                  <c:v>Serbia</c:v>
                </c:pt>
                <c:pt idx="6">
                  <c:v>Turkey</c:v>
                </c:pt>
                <c:pt idx="7">
                  <c:v>Palestine</c:v>
                </c:pt>
                <c:pt idx="8">
                  <c:v>Tunisia</c:v>
                </c:pt>
                <c:pt idx="9">
                  <c:v>Georgia</c:v>
                </c:pt>
                <c:pt idx="10">
                  <c:v>Armenia</c:v>
                </c:pt>
                <c:pt idx="11">
                  <c:v>Belarus</c:v>
                </c:pt>
                <c:pt idx="12">
                  <c:v>Ukraine</c:v>
                </c:pt>
                <c:pt idx="13">
                  <c:v>Moldova</c:v>
                </c:pt>
                <c:pt idx="14">
                  <c:v>Kyrgyzstan</c:v>
                </c:pt>
              </c:strCache>
            </c:strRef>
          </c:cat>
          <c:val>
            <c:numRef>
              <c:f>occ_mismatch_trends!$D$138:$D$152</c:f>
              <c:numCache>
                <c:formatCode>0.0</c:formatCode>
                <c:ptCount val="15"/>
                <c:pt idx="0">
                  <c:v>10.730443250592629</c:v>
                </c:pt>
                <c:pt idx="1">
                  <c:v>8.0465660095214844</c:v>
                </c:pt>
                <c:pt idx="2">
                  <c:v>25.602475890328911</c:v>
                </c:pt>
                <c:pt idx="3">
                  <c:v>8.4321326815809456</c:v>
                </c:pt>
                <c:pt idx="4">
                  <c:v>9.6721048084000021</c:v>
                </c:pt>
                <c:pt idx="5">
                  <c:v>8.8863228820672138</c:v>
                </c:pt>
                <c:pt idx="6">
                  <c:v>10.059432029724121</c:v>
                </c:pt>
                <c:pt idx="7">
                  <c:v>19.554931007986092</c:v>
                </c:pt>
                <c:pt idx="8">
                  <c:v>29.374732971191406</c:v>
                </c:pt>
                <c:pt idx="9">
                  <c:v>22.393426895141602</c:v>
                </c:pt>
                <c:pt idx="10">
                  <c:v>21.680961608886719</c:v>
                </c:pt>
                <c:pt idx="11">
                  <c:v>5.4090015977453927</c:v>
                </c:pt>
                <c:pt idx="12">
                  <c:v>32.236930262137022</c:v>
                </c:pt>
                <c:pt idx="13">
                  <c:v>8.0465660095214844</c:v>
                </c:pt>
                <c:pt idx="14">
                  <c:v>26.57296527267119</c:v>
                </c:pt>
              </c:numCache>
            </c:numRef>
          </c:val>
          <c:smooth val="0"/>
          <c:extLst>
            <c:ext xmlns:c16="http://schemas.microsoft.com/office/drawing/2014/chart" uri="{C3380CC4-5D6E-409C-BE32-E72D297353CC}">
              <c16:uniqueId val="{00000001-F346-4633-9F71-F53661D37B0A}"/>
            </c:ext>
          </c:extLst>
        </c:ser>
        <c:ser>
          <c:idx val="2"/>
          <c:order val="2"/>
          <c:tx>
            <c:strRef>
              <c:f>occ_mismatch_trends!$E$137</c:f>
              <c:strCache>
                <c:ptCount val="1"/>
                <c:pt idx="0">
                  <c:v>Peak</c:v>
                </c:pt>
              </c:strCache>
            </c:strRef>
          </c:tx>
          <c:spPr>
            <a:ln w="25400" cap="rnd">
              <a:noFill/>
              <a:round/>
            </a:ln>
            <a:effectLst/>
          </c:spPr>
          <c:marker>
            <c:symbol val="circle"/>
            <c:size val="7"/>
            <c:spPr>
              <a:solidFill>
                <a:schemeClr val="accent3"/>
              </a:solidFill>
              <a:ln w="9525">
                <a:solidFill>
                  <a:schemeClr val="accent3"/>
                </a:solidFill>
              </a:ln>
              <a:effectLst/>
            </c:spPr>
          </c:marker>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occ_mismatch_trends!$A$138:$B$152</c:f>
              <c:strCache>
                <c:ptCount val="15"/>
                <c:pt idx="0">
                  <c:v>Bosnia and Herzegovina</c:v>
                </c:pt>
                <c:pt idx="1">
                  <c:v>North Macedonia</c:v>
                </c:pt>
                <c:pt idx="2">
                  <c:v>Kosovo</c:v>
                </c:pt>
                <c:pt idx="3">
                  <c:v>Montenegro</c:v>
                </c:pt>
                <c:pt idx="4">
                  <c:v>Albania</c:v>
                </c:pt>
                <c:pt idx="5">
                  <c:v>Serbia</c:v>
                </c:pt>
                <c:pt idx="6">
                  <c:v>Turkey</c:v>
                </c:pt>
                <c:pt idx="7">
                  <c:v>Palestine</c:v>
                </c:pt>
                <c:pt idx="8">
                  <c:v>Tunisia</c:v>
                </c:pt>
                <c:pt idx="9">
                  <c:v>Georgia</c:v>
                </c:pt>
                <c:pt idx="10">
                  <c:v>Armenia</c:v>
                </c:pt>
                <c:pt idx="11">
                  <c:v>Belarus</c:v>
                </c:pt>
                <c:pt idx="12">
                  <c:v>Ukraine</c:v>
                </c:pt>
                <c:pt idx="13">
                  <c:v>Moldova</c:v>
                </c:pt>
                <c:pt idx="14">
                  <c:v>Kyrgyzstan</c:v>
                </c:pt>
              </c:strCache>
            </c:strRef>
          </c:cat>
          <c:val>
            <c:numRef>
              <c:f>occ_mismatch_trends!$E$138:$E$152</c:f>
              <c:numCache>
                <c:formatCode>0.0</c:formatCode>
                <c:ptCount val="15"/>
                <c:pt idx="0">
                  <c:v>11.89275422225097</c:v>
                </c:pt>
                <c:pt idx="1">
                  <c:v>9.3215417861938477</c:v>
                </c:pt>
                <c:pt idx="2">
                  <c:v>29.790999408049601</c:v>
                </c:pt>
                <c:pt idx="3">
                  <c:v>8.9128546752546409</c:v>
                </c:pt>
                <c:pt idx="4">
                  <c:v>13.279651225713648</c:v>
                </c:pt>
                <c:pt idx="5">
                  <c:v>9.2009692714975539</c:v>
                </c:pt>
                <c:pt idx="6">
                  <c:v>10.996355056762695</c:v>
                </c:pt>
                <c:pt idx="7">
                  <c:v>21.969681420961024</c:v>
                </c:pt>
                <c:pt idx="8">
                  <c:v>32.538970947265625</c:v>
                </c:pt>
                <c:pt idx="9">
                  <c:v>26.582986831665039</c:v>
                </c:pt>
                <c:pt idx="10">
                  <c:v>21.680961608886719</c:v>
                </c:pt>
                <c:pt idx="11">
                  <c:v>5.4656980319675137</c:v>
                </c:pt>
                <c:pt idx="12">
                  <c:v>32.794587119796788</c:v>
                </c:pt>
                <c:pt idx="13">
                  <c:v>9.3215417861938477</c:v>
                </c:pt>
                <c:pt idx="14">
                  <c:v>35.009194210478924</c:v>
                </c:pt>
              </c:numCache>
            </c:numRef>
          </c:val>
          <c:smooth val="0"/>
          <c:extLst>
            <c:ext xmlns:c16="http://schemas.microsoft.com/office/drawing/2014/chart" uri="{C3380CC4-5D6E-409C-BE32-E72D297353CC}">
              <c16:uniqueId val="{00000002-F346-4633-9F71-F53661D37B0A}"/>
            </c:ext>
          </c:extLst>
        </c:ser>
        <c:dLbls>
          <c:showLegendKey val="0"/>
          <c:showVal val="1"/>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430604640"/>
        <c:axId val="430608560"/>
      </c:lineChart>
      <c:catAx>
        <c:axId val="4306046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crossAx val="430608560"/>
        <c:crosses val="autoZero"/>
        <c:auto val="1"/>
        <c:lblAlgn val="ctr"/>
        <c:lblOffset val="100"/>
        <c:noMultiLvlLbl val="0"/>
      </c:catAx>
      <c:valAx>
        <c:axId val="430608560"/>
        <c:scaling>
          <c:orientation val="minMax"/>
          <c:max val="4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de-DE"/>
                  <a:t>% of employees with upper-secondary education working in elementary occupations</a:t>
                </a:r>
                <a:endParaRPr lang="en-US"/>
              </a:p>
            </c:rich>
          </c:tx>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crossAx val="430604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solidFill>
        <a:sysClr val="windowText" lastClr="000000">
          <a:lumMod val="65000"/>
          <a:lumOff val="35000"/>
        </a:sysClr>
      </a:solidFill>
    </a:ln>
    <a:effectLst/>
  </c:spPr>
  <c:txPr>
    <a:bodyPr/>
    <a:lstStyle/>
    <a:p>
      <a:pPr>
        <a:defRPr sz="700"/>
      </a:pPr>
      <a:endParaRPr lang="de-DE"/>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89979724173794"/>
          <c:y val="5.8016701847942824E-2"/>
          <c:w val="0.76861997964492712"/>
          <c:h val="0.54234387900255088"/>
        </c:manualLayout>
      </c:layout>
      <c:lineChart>
        <c:grouping val="standard"/>
        <c:varyColors val="0"/>
        <c:ser>
          <c:idx val="1"/>
          <c:order val="0"/>
          <c:tx>
            <c:strRef>
              <c:f>occ_mismatch_trends!$G$137</c:f>
              <c:strCache>
                <c:ptCount val="1"/>
                <c:pt idx="0">
                  <c:v>2016</c:v>
                </c:pt>
              </c:strCache>
            </c:strRef>
          </c:tx>
          <c:spPr>
            <a:ln w="28575" cap="rnd">
              <a:noFill/>
              <a:round/>
            </a:ln>
            <a:effectLst/>
          </c:spPr>
          <c:marker>
            <c:symbol val="circle"/>
            <c:size val="7"/>
            <c:spPr>
              <a:solidFill>
                <a:schemeClr val="accent2"/>
              </a:solidFill>
              <a:ln w="9525">
                <a:noFill/>
              </a:ln>
              <a:effectLst/>
            </c:spPr>
          </c:marker>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occ_mismatch_trends!$A$138:$B$152</c:f>
              <c:strCache>
                <c:ptCount val="15"/>
                <c:pt idx="0">
                  <c:v>Bosnia and Herzegovina</c:v>
                </c:pt>
                <c:pt idx="1">
                  <c:v>North Macedonia</c:v>
                </c:pt>
                <c:pt idx="2">
                  <c:v>Kosovo</c:v>
                </c:pt>
                <c:pt idx="3">
                  <c:v>Montenegro</c:v>
                </c:pt>
                <c:pt idx="4">
                  <c:v>Albania</c:v>
                </c:pt>
                <c:pt idx="5">
                  <c:v>Serbia</c:v>
                </c:pt>
                <c:pt idx="6">
                  <c:v>Turkey</c:v>
                </c:pt>
                <c:pt idx="7">
                  <c:v>Palestine</c:v>
                </c:pt>
                <c:pt idx="8">
                  <c:v>Tunisia</c:v>
                </c:pt>
                <c:pt idx="9">
                  <c:v>Georgia</c:v>
                </c:pt>
                <c:pt idx="10">
                  <c:v>Armenia</c:v>
                </c:pt>
                <c:pt idx="11">
                  <c:v>Belarus</c:v>
                </c:pt>
                <c:pt idx="12">
                  <c:v>Ukraine</c:v>
                </c:pt>
                <c:pt idx="13">
                  <c:v>Moldova</c:v>
                </c:pt>
                <c:pt idx="14">
                  <c:v>Kyrgyzstan</c:v>
                </c:pt>
              </c:strCache>
            </c:strRef>
          </c:cat>
          <c:val>
            <c:numRef>
              <c:f>occ_mismatch_trends!$G$138:$G$152</c:f>
              <c:numCache>
                <c:formatCode>0.0</c:formatCode>
                <c:ptCount val="15"/>
                <c:pt idx="0">
                  <c:v>21.569137522752428</c:v>
                </c:pt>
                <c:pt idx="1">
                  <c:v>20.874542236328125</c:v>
                </c:pt>
                <c:pt idx="2">
                  <c:v>21.920118808272377</c:v>
                </c:pt>
                <c:pt idx="3">
                  <c:v>16.476024810172866</c:v>
                </c:pt>
                <c:pt idx="4">
                  <c:v>17.08843134156734</c:v>
                </c:pt>
                <c:pt idx="5">
                  <c:v>21.235272304162663</c:v>
                </c:pt>
                <c:pt idx="6">
                  <c:v>32.02972412109375</c:v>
                </c:pt>
                <c:pt idx="7">
                  <c:v>23.187653640587882</c:v>
                </c:pt>
                <c:pt idx="8">
                  <c:v>40.271556854248047</c:v>
                </c:pt>
                <c:pt idx="10">
                  <c:v>17.200471878051758</c:v>
                </c:pt>
                <c:pt idx="11">
                  <c:v>16.388703091838668</c:v>
                </c:pt>
                <c:pt idx="12">
                  <c:v>30.258504666077883</c:v>
                </c:pt>
                <c:pt idx="13">
                  <c:v>20.874542236328125</c:v>
                </c:pt>
                <c:pt idx="14">
                  <c:v>27.656885281167458</c:v>
                </c:pt>
              </c:numCache>
            </c:numRef>
          </c:val>
          <c:smooth val="0"/>
          <c:extLst>
            <c:ext xmlns:c16="http://schemas.microsoft.com/office/drawing/2014/chart" uri="{C3380CC4-5D6E-409C-BE32-E72D297353CC}">
              <c16:uniqueId val="{00000000-32B6-41BE-B9F7-60F10CF50D3B}"/>
            </c:ext>
          </c:extLst>
        </c:ser>
        <c:ser>
          <c:idx val="0"/>
          <c:order val="1"/>
          <c:tx>
            <c:strRef>
              <c:f>occ_mismatch_trends!$H$137</c:f>
              <c:strCache>
                <c:ptCount val="1"/>
                <c:pt idx="0">
                  <c:v>2019</c:v>
                </c:pt>
              </c:strCache>
            </c:strRef>
          </c:tx>
          <c:spPr>
            <a:ln w="28575" cap="rnd">
              <a:noFill/>
              <a:round/>
            </a:ln>
            <a:effectLst/>
          </c:spPr>
          <c:marker>
            <c:symbol val="circle"/>
            <c:size val="7"/>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occ_mismatch_trends!$A$138:$B$152</c:f>
              <c:strCache>
                <c:ptCount val="15"/>
                <c:pt idx="0">
                  <c:v>Bosnia and Herzegovina</c:v>
                </c:pt>
                <c:pt idx="1">
                  <c:v>North Macedonia</c:v>
                </c:pt>
                <c:pt idx="2">
                  <c:v>Kosovo</c:v>
                </c:pt>
                <c:pt idx="3">
                  <c:v>Montenegro</c:v>
                </c:pt>
                <c:pt idx="4">
                  <c:v>Albania</c:v>
                </c:pt>
                <c:pt idx="5">
                  <c:v>Serbia</c:v>
                </c:pt>
                <c:pt idx="6">
                  <c:v>Turkey</c:v>
                </c:pt>
                <c:pt idx="7">
                  <c:v>Palestine</c:v>
                </c:pt>
                <c:pt idx="8">
                  <c:v>Tunisia</c:v>
                </c:pt>
                <c:pt idx="9">
                  <c:v>Georgia</c:v>
                </c:pt>
                <c:pt idx="10">
                  <c:v>Armenia</c:v>
                </c:pt>
                <c:pt idx="11">
                  <c:v>Belarus</c:v>
                </c:pt>
                <c:pt idx="12">
                  <c:v>Ukraine</c:v>
                </c:pt>
                <c:pt idx="13">
                  <c:v>Moldova</c:v>
                </c:pt>
                <c:pt idx="14">
                  <c:v>Kyrgyzstan</c:v>
                </c:pt>
              </c:strCache>
            </c:strRef>
          </c:cat>
          <c:val>
            <c:numRef>
              <c:f>occ_mismatch_trends!$H$138:$H$152</c:f>
              <c:numCache>
                <c:formatCode>0.0</c:formatCode>
                <c:ptCount val="15"/>
                <c:pt idx="0">
                  <c:v>24.948472944720688</c:v>
                </c:pt>
                <c:pt idx="1">
                  <c:v>24.136669158935547</c:v>
                </c:pt>
                <c:pt idx="2">
                  <c:v>27.363026945248027</c:v>
                </c:pt>
                <c:pt idx="3">
                  <c:v>15.04007910170087</c:v>
                </c:pt>
                <c:pt idx="4">
                  <c:v>19.470689722596791</c:v>
                </c:pt>
                <c:pt idx="5">
                  <c:v>25.987173874445666</c:v>
                </c:pt>
                <c:pt idx="6">
                  <c:v>33.249336242675781</c:v>
                </c:pt>
                <c:pt idx="7">
                  <c:v>21.948792232151799</c:v>
                </c:pt>
                <c:pt idx="8">
                  <c:v>49.712234497070313</c:v>
                </c:pt>
                <c:pt idx="9">
                  <c:v>30.819553375244141</c:v>
                </c:pt>
                <c:pt idx="10">
                  <c:v>21.902118682861328</c:v>
                </c:pt>
                <c:pt idx="11">
                  <c:v>16.66221837067571</c:v>
                </c:pt>
                <c:pt idx="12">
                  <c:v>31.350221471755091</c:v>
                </c:pt>
                <c:pt idx="13">
                  <c:v>24.136669158935547</c:v>
                </c:pt>
                <c:pt idx="14">
                  <c:v>28.945936830522285</c:v>
                </c:pt>
              </c:numCache>
            </c:numRef>
          </c:val>
          <c:smooth val="0"/>
          <c:extLst>
            <c:ext xmlns:c16="http://schemas.microsoft.com/office/drawing/2014/chart" uri="{C3380CC4-5D6E-409C-BE32-E72D297353CC}">
              <c16:uniqueId val="{00000001-32B6-41BE-B9F7-60F10CF50D3B}"/>
            </c:ext>
          </c:extLst>
        </c:ser>
        <c:ser>
          <c:idx val="2"/>
          <c:order val="2"/>
          <c:tx>
            <c:strRef>
              <c:f>occ_mismatch_trends!$I$137</c:f>
              <c:strCache>
                <c:ptCount val="1"/>
                <c:pt idx="0">
                  <c:v>Peak</c:v>
                </c:pt>
              </c:strCache>
            </c:strRef>
          </c:tx>
          <c:spPr>
            <a:ln w="25400" cap="rnd">
              <a:noFill/>
              <a:round/>
            </a:ln>
            <a:effectLst/>
          </c:spPr>
          <c:marker>
            <c:symbol val="circle"/>
            <c:size val="7"/>
            <c:spPr>
              <a:solidFill>
                <a:schemeClr val="accent3"/>
              </a:solidFill>
              <a:ln w="9525">
                <a:solidFill>
                  <a:schemeClr val="accent3"/>
                </a:solidFill>
              </a:ln>
              <a:effectLst/>
            </c:spPr>
          </c:marker>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occ_mismatch_trends!$A$138:$B$152</c:f>
              <c:strCache>
                <c:ptCount val="15"/>
                <c:pt idx="0">
                  <c:v>Bosnia and Herzegovina</c:v>
                </c:pt>
                <c:pt idx="1">
                  <c:v>North Macedonia</c:v>
                </c:pt>
                <c:pt idx="2">
                  <c:v>Kosovo</c:v>
                </c:pt>
                <c:pt idx="3">
                  <c:v>Montenegro</c:v>
                </c:pt>
                <c:pt idx="4">
                  <c:v>Albania</c:v>
                </c:pt>
                <c:pt idx="5">
                  <c:v>Serbia</c:v>
                </c:pt>
                <c:pt idx="6">
                  <c:v>Turkey</c:v>
                </c:pt>
                <c:pt idx="7">
                  <c:v>Palestine</c:v>
                </c:pt>
                <c:pt idx="8">
                  <c:v>Tunisia</c:v>
                </c:pt>
                <c:pt idx="9">
                  <c:v>Georgia</c:v>
                </c:pt>
                <c:pt idx="10">
                  <c:v>Armenia</c:v>
                </c:pt>
                <c:pt idx="11">
                  <c:v>Belarus</c:v>
                </c:pt>
                <c:pt idx="12">
                  <c:v>Ukraine</c:v>
                </c:pt>
                <c:pt idx="13">
                  <c:v>Moldova</c:v>
                </c:pt>
                <c:pt idx="14">
                  <c:v>Kyrgyzstan</c:v>
                </c:pt>
              </c:strCache>
            </c:strRef>
          </c:cat>
          <c:val>
            <c:numRef>
              <c:f>occ_mismatch_trends!$I$138:$I$152</c:f>
              <c:numCache>
                <c:formatCode>0.0</c:formatCode>
                <c:ptCount val="15"/>
                <c:pt idx="0">
                  <c:v>24.948472944720688</c:v>
                </c:pt>
                <c:pt idx="1">
                  <c:v>24.136669158935547</c:v>
                </c:pt>
                <c:pt idx="2">
                  <c:v>27.363026945248027</c:v>
                </c:pt>
                <c:pt idx="3">
                  <c:v>16.476024810172866</c:v>
                </c:pt>
                <c:pt idx="4">
                  <c:v>20.912092255020433</c:v>
                </c:pt>
                <c:pt idx="5">
                  <c:v>25.987173874445666</c:v>
                </c:pt>
                <c:pt idx="6">
                  <c:v>33.249336242675781</c:v>
                </c:pt>
                <c:pt idx="7">
                  <c:v>23.756087306104696</c:v>
                </c:pt>
                <c:pt idx="8">
                  <c:v>49.712234497070313</c:v>
                </c:pt>
                <c:pt idx="9">
                  <c:v>31.868675231933594</c:v>
                </c:pt>
                <c:pt idx="10">
                  <c:v>21.916797637939453</c:v>
                </c:pt>
                <c:pt idx="11">
                  <c:v>17.755894288566491</c:v>
                </c:pt>
                <c:pt idx="12">
                  <c:v>31.410272840506082</c:v>
                </c:pt>
                <c:pt idx="13">
                  <c:v>24.136669158935547</c:v>
                </c:pt>
                <c:pt idx="14">
                  <c:v>35.399374298592271</c:v>
                </c:pt>
              </c:numCache>
            </c:numRef>
          </c:val>
          <c:smooth val="0"/>
          <c:extLst>
            <c:ext xmlns:c16="http://schemas.microsoft.com/office/drawing/2014/chart" uri="{C3380CC4-5D6E-409C-BE32-E72D297353CC}">
              <c16:uniqueId val="{00000002-32B6-41BE-B9F7-60F10CF50D3B}"/>
            </c:ext>
          </c:extLst>
        </c:ser>
        <c:dLbls>
          <c:showLegendKey val="0"/>
          <c:showVal val="1"/>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430604640"/>
        <c:axId val="430608560"/>
      </c:lineChart>
      <c:catAx>
        <c:axId val="4306046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crossAx val="430608560"/>
        <c:crosses val="autoZero"/>
        <c:auto val="1"/>
        <c:lblAlgn val="ctr"/>
        <c:lblOffset val="100"/>
        <c:noMultiLvlLbl val="0"/>
      </c:catAx>
      <c:valAx>
        <c:axId val="430608560"/>
        <c:scaling>
          <c:orientation val="minMax"/>
          <c:max val="4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de-DE"/>
                  <a:t>% of employees with tertiary education working in semi-skill occupations</a:t>
                </a:r>
                <a:endParaRPr lang="en-US"/>
              </a:p>
            </c:rich>
          </c:tx>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crossAx val="430604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solidFill>
        <a:sysClr val="windowText" lastClr="000000">
          <a:lumMod val="65000"/>
          <a:lumOff val="35000"/>
        </a:sysClr>
      </a:solidFill>
    </a:ln>
    <a:effectLst/>
  </c:spPr>
  <c:txPr>
    <a:bodyPr/>
    <a:lstStyle/>
    <a:p>
      <a:pPr>
        <a:defRPr sz="700"/>
      </a:pPr>
      <a:endParaRPr lang="de-DE"/>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697383698897039E-2"/>
          <c:y val="0.14743191068147635"/>
          <c:w val="0.87428815553224404"/>
          <c:h val="0.41441625933998688"/>
        </c:manualLayout>
      </c:layout>
      <c:barChart>
        <c:barDir val="col"/>
        <c:grouping val="clustered"/>
        <c:varyColors val="0"/>
        <c:ser>
          <c:idx val="0"/>
          <c:order val="0"/>
          <c:tx>
            <c:strRef>
              <c:f>occ_mismatch_age!$D$137</c:f>
              <c:strCache>
                <c:ptCount val="1"/>
                <c:pt idx="0">
                  <c:v>15-24</c:v>
                </c:pt>
              </c:strCache>
            </c:strRef>
          </c:tx>
          <c:spPr>
            <a:solidFill>
              <a:schemeClr val="accent1"/>
            </a:solidFill>
            <a:ln>
              <a:noFill/>
            </a:ln>
            <a:effectLst/>
          </c:spPr>
          <c:invertIfNegative val="0"/>
          <c:cat>
            <c:multiLvlStrRef>
              <c:f>occ_mismatch_age!$B$138:$C$151</c:f>
              <c:multiLvlStrCache>
                <c:ptCount val="14"/>
                <c:lvl>
                  <c:pt idx="0">
                    <c:v>Bosnia and Herzegovina</c:v>
                  </c:pt>
                  <c:pt idx="1">
                    <c:v>North Macedonia</c:v>
                  </c:pt>
                  <c:pt idx="2">
                    <c:v>Kosovo</c:v>
                  </c:pt>
                  <c:pt idx="3">
                    <c:v>Montenegro</c:v>
                  </c:pt>
                  <c:pt idx="4">
                    <c:v>Albania</c:v>
                  </c:pt>
                  <c:pt idx="5">
                    <c:v>Serbia</c:v>
                  </c:pt>
                  <c:pt idx="6">
                    <c:v>Turkey</c:v>
                  </c:pt>
                  <c:pt idx="7">
                    <c:v>Bosnia and Herzegovina</c:v>
                  </c:pt>
                  <c:pt idx="8">
                    <c:v>North Macedonia</c:v>
                  </c:pt>
                  <c:pt idx="9">
                    <c:v>Kosovo</c:v>
                  </c:pt>
                  <c:pt idx="10">
                    <c:v>Montenegro</c:v>
                  </c:pt>
                  <c:pt idx="11">
                    <c:v>Albania</c:v>
                  </c:pt>
                  <c:pt idx="12">
                    <c:v>Serbia</c:v>
                  </c:pt>
                  <c:pt idx="13">
                    <c:v>Turkey</c:v>
                  </c:pt>
                </c:lvl>
                <c:lvl>
                  <c:pt idx="0">
                    <c:v>Upper-secondary education mismatched</c:v>
                  </c:pt>
                  <c:pt idx="7">
                    <c:v>Tertiary education mismatched</c:v>
                  </c:pt>
                </c:lvl>
              </c:multiLvlStrCache>
            </c:multiLvlStrRef>
          </c:cat>
          <c:val>
            <c:numRef>
              <c:f>occ_mismatch_age!$D$138:$D$151</c:f>
              <c:numCache>
                <c:formatCode>0.0</c:formatCode>
                <c:ptCount val="14"/>
                <c:pt idx="0">
                  <c:v>8.4086588949428407</c:v>
                </c:pt>
                <c:pt idx="1">
                  <c:v>7.2674646377563477</c:v>
                </c:pt>
                <c:pt idx="2">
                  <c:v>30.415302000000001</c:v>
                </c:pt>
                <c:pt idx="3">
                  <c:v>8.2850238129930815</c:v>
                </c:pt>
                <c:pt idx="4">
                  <c:v>4.5024186686553564</c:v>
                </c:pt>
                <c:pt idx="5">
                  <c:v>12.451773575911767</c:v>
                </c:pt>
                <c:pt idx="6">
                  <c:v>11.373251914978027</c:v>
                </c:pt>
                <c:pt idx="7">
                  <c:v>28.302481081966995</c:v>
                </c:pt>
                <c:pt idx="8">
                  <c:v>35.659282684326172</c:v>
                </c:pt>
                <c:pt idx="9">
                  <c:v>41.695950000000003</c:v>
                </c:pt>
                <c:pt idx="10">
                  <c:v>26.137689083929711</c:v>
                </c:pt>
                <c:pt idx="11">
                  <c:v>41.385493133305182</c:v>
                </c:pt>
                <c:pt idx="12">
                  <c:v>48.810115458628999</c:v>
                </c:pt>
                <c:pt idx="13">
                  <c:v>51.5662841796875</c:v>
                </c:pt>
              </c:numCache>
            </c:numRef>
          </c:val>
          <c:extLst>
            <c:ext xmlns:c16="http://schemas.microsoft.com/office/drawing/2014/chart" uri="{C3380CC4-5D6E-409C-BE32-E72D297353CC}">
              <c16:uniqueId val="{00000000-030B-4CCC-A118-504D7A5017F7}"/>
            </c:ext>
          </c:extLst>
        </c:ser>
        <c:ser>
          <c:idx val="1"/>
          <c:order val="1"/>
          <c:tx>
            <c:strRef>
              <c:f>occ_mismatch_age!$E$137</c:f>
              <c:strCache>
                <c:ptCount val="1"/>
                <c:pt idx="0">
                  <c:v>25-49</c:v>
                </c:pt>
              </c:strCache>
            </c:strRef>
          </c:tx>
          <c:spPr>
            <a:solidFill>
              <a:schemeClr val="accent2"/>
            </a:solidFill>
            <a:ln w="25400">
              <a:noFill/>
            </a:ln>
            <a:effectLst/>
          </c:spPr>
          <c:invertIfNegative val="0"/>
          <c:cat>
            <c:multiLvlStrRef>
              <c:f>occ_mismatch_age!$B$138:$C$151</c:f>
              <c:multiLvlStrCache>
                <c:ptCount val="14"/>
                <c:lvl>
                  <c:pt idx="0">
                    <c:v>Bosnia and Herzegovina</c:v>
                  </c:pt>
                  <c:pt idx="1">
                    <c:v>North Macedonia</c:v>
                  </c:pt>
                  <c:pt idx="2">
                    <c:v>Kosovo</c:v>
                  </c:pt>
                  <c:pt idx="3">
                    <c:v>Montenegro</c:v>
                  </c:pt>
                  <c:pt idx="4">
                    <c:v>Albania</c:v>
                  </c:pt>
                  <c:pt idx="5">
                    <c:v>Serbia</c:v>
                  </c:pt>
                  <c:pt idx="6">
                    <c:v>Turkey</c:v>
                  </c:pt>
                  <c:pt idx="7">
                    <c:v>Bosnia and Herzegovina</c:v>
                  </c:pt>
                  <c:pt idx="8">
                    <c:v>North Macedonia</c:v>
                  </c:pt>
                  <c:pt idx="9">
                    <c:v>Kosovo</c:v>
                  </c:pt>
                  <c:pt idx="10">
                    <c:v>Montenegro</c:v>
                  </c:pt>
                  <c:pt idx="11">
                    <c:v>Albania</c:v>
                  </c:pt>
                  <c:pt idx="12">
                    <c:v>Serbia</c:v>
                  </c:pt>
                  <c:pt idx="13">
                    <c:v>Turkey</c:v>
                  </c:pt>
                </c:lvl>
                <c:lvl>
                  <c:pt idx="0">
                    <c:v>Upper-secondary education mismatched</c:v>
                  </c:pt>
                  <c:pt idx="7">
                    <c:v>Tertiary education mismatched</c:v>
                  </c:pt>
                </c:lvl>
              </c:multiLvlStrCache>
            </c:multiLvlStrRef>
          </c:cat>
          <c:val>
            <c:numRef>
              <c:f>occ_mismatch_age!$E$138:$E$151</c:f>
              <c:numCache>
                <c:formatCode>0.0</c:formatCode>
                <c:ptCount val="14"/>
                <c:pt idx="0">
                  <c:v>10.909415254266468</c:v>
                </c:pt>
                <c:pt idx="1">
                  <c:v>7.6595468521118164</c:v>
                </c:pt>
                <c:pt idx="2">
                  <c:v>26.626418000000001</c:v>
                </c:pt>
                <c:pt idx="3">
                  <c:v>8.3187684943898184</c:v>
                </c:pt>
                <c:pt idx="4">
                  <c:v>8.8339803499117888</c:v>
                </c:pt>
                <c:pt idx="5">
                  <c:v>8.1464439776144726</c:v>
                </c:pt>
                <c:pt idx="6">
                  <c:v>9.5831985473632813</c:v>
                </c:pt>
                <c:pt idx="7">
                  <c:v>28.139314132090593</c:v>
                </c:pt>
                <c:pt idx="8">
                  <c:v>25.825473785400391</c:v>
                </c:pt>
                <c:pt idx="9">
                  <c:v>29.1</c:v>
                </c:pt>
                <c:pt idx="10">
                  <c:v>17.771695685320076</c:v>
                </c:pt>
                <c:pt idx="11">
                  <c:v>20.257428074252129</c:v>
                </c:pt>
                <c:pt idx="12">
                  <c:v>28.632571101846548</c:v>
                </c:pt>
                <c:pt idx="13">
                  <c:v>32.757472991943359</c:v>
                </c:pt>
              </c:numCache>
            </c:numRef>
          </c:val>
          <c:extLst>
            <c:ext xmlns:c16="http://schemas.microsoft.com/office/drawing/2014/chart" uri="{C3380CC4-5D6E-409C-BE32-E72D297353CC}">
              <c16:uniqueId val="{00000001-030B-4CCC-A118-504D7A5017F7}"/>
            </c:ext>
          </c:extLst>
        </c:ser>
        <c:ser>
          <c:idx val="2"/>
          <c:order val="2"/>
          <c:tx>
            <c:strRef>
              <c:f>occ_mismatch_age!$F$137</c:f>
              <c:strCache>
                <c:ptCount val="1"/>
                <c:pt idx="0">
                  <c:v>50+</c:v>
                </c:pt>
              </c:strCache>
            </c:strRef>
          </c:tx>
          <c:spPr>
            <a:solidFill>
              <a:schemeClr val="accent3"/>
            </a:solidFill>
            <a:ln w="25400">
              <a:noFill/>
            </a:ln>
            <a:effectLst/>
          </c:spPr>
          <c:invertIfNegative val="0"/>
          <c:cat>
            <c:multiLvlStrRef>
              <c:f>occ_mismatch_age!$B$138:$C$151</c:f>
              <c:multiLvlStrCache>
                <c:ptCount val="14"/>
                <c:lvl>
                  <c:pt idx="0">
                    <c:v>Bosnia and Herzegovina</c:v>
                  </c:pt>
                  <c:pt idx="1">
                    <c:v>North Macedonia</c:v>
                  </c:pt>
                  <c:pt idx="2">
                    <c:v>Kosovo</c:v>
                  </c:pt>
                  <c:pt idx="3">
                    <c:v>Montenegro</c:v>
                  </c:pt>
                  <c:pt idx="4">
                    <c:v>Albania</c:v>
                  </c:pt>
                  <c:pt idx="5">
                    <c:v>Serbia</c:v>
                  </c:pt>
                  <c:pt idx="6">
                    <c:v>Turkey</c:v>
                  </c:pt>
                  <c:pt idx="7">
                    <c:v>Bosnia and Herzegovina</c:v>
                  </c:pt>
                  <c:pt idx="8">
                    <c:v>North Macedonia</c:v>
                  </c:pt>
                  <c:pt idx="9">
                    <c:v>Kosovo</c:v>
                  </c:pt>
                  <c:pt idx="10">
                    <c:v>Montenegro</c:v>
                  </c:pt>
                  <c:pt idx="11">
                    <c:v>Albania</c:v>
                  </c:pt>
                  <c:pt idx="12">
                    <c:v>Serbia</c:v>
                  </c:pt>
                  <c:pt idx="13">
                    <c:v>Turkey</c:v>
                  </c:pt>
                </c:lvl>
                <c:lvl>
                  <c:pt idx="0">
                    <c:v>Upper-secondary education mismatched</c:v>
                  </c:pt>
                  <c:pt idx="7">
                    <c:v>Tertiary education mismatched</c:v>
                  </c:pt>
                </c:lvl>
              </c:multiLvlStrCache>
            </c:multiLvlStrRef>
          </c:cat>
          <c:val>
            <c:numRef>
              <c:f>occ_mismatch_age!$F$138:$F$151</c:f>
              <c:numCache>
                <c:formatCode>0.0</c:formatCode>
                <c:ptCount val="14"/>
                <c:pt idx="0">
                  <c:v>11.249559909763207</c:v>
                </c:pt>
                <c:pt idx="1">
                  <c:v>9.3879423141479492</c:v>
                </c:pt>
                <c:pt idx="2">
                  <c:v>20.465467</c:v>
                </c:pt>
                <c:pt idx="3">
                  <c:v>8.7336236291788403</c:v>
                </c:pt>
                <c:pt idx="4">
                  <c:v>12.599555725720176</c:v>
                </c:pt>
                <c:pt idx="5">
                  <c:v>9.3391521094768795</c:v>
                </c:pt>
                <c:pt idx="6">
                  <c:v>11.433830261230469</c:v>
                </c:pt>
                <c:pt idx="7">
                  <c:v>18.67938583372996</c:v>
                </c:pt>
                <c:pt idx="8">
                  <c:v>16.564487457275391</c:v>
                </c:pt>
                <c:pt idx="9">
                  <c:v>19.143069000000001</c:v>
                </c:pt>
                <c:pt idx="10">
                  <c:v>5.3503290493336362</c:v>
                </c:pt>
                <c:pt idx="11">
                  <c:v>8.5035190973106474</c:v>
                </c:pt>
                <c:pt idx="12">
                  <c:v>17.598452112388316</c:v>
                </c:pt>
                <c:pt idx="13">
                  <c:v>18.966289520263672</c:v>
                </c:pt>
              </c:numCache>
            </c:numRef>
          </c:val>
          <c:extLst>
            <c:ext xmlns:c16="http://schemas.microsoft.com/office/drawing/2014/chart" uri="{C3380CC4-5D6E-409C-BE32-E72D297353CC}">
              <c16:uniqueId val="{00000002-030B-4CCC-A118-504D7A5017F7}"/>
            </c:ext>
          </c:extLst>
        </c:ser>
        <c:dLbls>
          <c:showLegendKey val="0"/>
          <c:showVal val="0"/>
          <c:showCatName val="0"/>
          <c:showSerName val="0"/>
          <c:showPercent val="0"/>
          <c:showBubbleSize val="0"/>
        </c:dLbls>
        <c:gapWidth val="150"/>
        <c:axId val="430604640"/>
        <c:axId val="430608560"/>
      </c:barChart>
      <c:catAx>
        <c:axId val="43060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t" anchorCtr="0"/>
          <a:lstStyle/>
          <a:p>
            <a:pPr>
              <a:defRPr sz="700" b="0" i="0" u="none" strike="noStrike" kern="1200" baseline="0">
                <a:solidFill>
                  <a:schemeClr val="tx1">
                    <a:lumMod val="65000"/>
                    <a:lumOff val="35000"/>
                  </a:schemeClr>
                </a:solidFill>
                <a:latin typeface="+mn-lt"/>
                <a:ea typeface="+mn-ea"/>
                <a:cs typeface="+mn-cs"/>
              </a:defRPr>
            </a:pPr>
            <a:endParaRPr lang="de-DE"/>
          </a:p>
        </c:txPr>
        <c:crossAx val="430608560"/>
        <c:crosses val="autoZero"/>
        <c:auto val="1"/>
        <c:lblAlgn val="ctr"/>
        <c:lblOffset val="100"/>
        <c:noMultiLvlLbl val="0"/>
      </c:catAx>
      <c:valAx>
        <c:axId val="430608560"/>
        <c:scaling>
          <c:orientation val="minMax"/>
          <c:max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de-DE"/>
                  <a:t>(%)</a:t>
                </a:r>
                <a:endParaRPr lang="en-US"/>
              </a:p>
            </c:rich>
          </c:tx>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crossAx val="430604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sz="700"/>
      </a:pPr>
      <a:endParaRPr lang="de-DE"/>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649012406701712E-2"/>
          <c:y val="0.11279725935282198"/>
          <c:w val="0.8704117083264683"/>
          <c:h val="0.41546611902187247"/>
        </c:manualLayout>
      </c:layout>
      <c:barChart>
        <c:barDir val="col"/>
        <c:grouping val="clustered"/>
        <c:varyColors val="0"/>
        <c:ser>
          <c:idx val="0"/>
          <c:order val="0"/>
          <c:tx>
            <c:strRef>
              <c:f>occ_mismatch_gender!$C$99</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occ_mismatch_gender!$A$100:$B$113</c:f>
              <c:multiLvlStrCache>
                <c:ptCount val="14"/>
                <c:lvl>
                  <c:pt idx="0">
                    <c:v>Bosnia and Herzegovina</c:v>
                  </c:pt>
                  <c:pt idx="1">
                    <c:v>North Macedonia</c:v>
                  </c:pt>
                  <c:pt idx="2">
                    <c:v>Kosovo</c:v>
                  </c:pt>
                  <c:pt idx="3">
                    <c:v>Montenegro</c:v>
                  </c:pt>
                  <c:pt idx="4">
                    <c:v>Albania</c:v>
                  </c:pt>
                  <c:pt idx="5">
                    <c:v>Serbia</c:v>
                  </c:pt>
                  <c:pt idx="6">
                    <c:v>Turkey</c:v>
                  </c:pt>
                  <c:pt idx="7">
                    <c:v>Bosnia and Herzegovina</c:v>
                  </c:pt>
                  <c:pt idx="8">
                    <c:v>North Macedonia</c:v>
                  </c:pt>
                  <c:pt idx="9">
                    <c:v>Kosovo</c:v>
                  </c:pt>
                  <c:pt idx="10">
                    <c:v>Montenegro</c:v>
                  </c:pt>
                  <c:pt idx="11">
                    <c:v>Albania</c:v>
                  </c:pt>
                  <c:pt idx="12">
                    <c:v>Serbia</c:v>
                  </c:pt>
                  <c:pt idx="13">
                    <c:v>Turkey</c:v>
                  </c:pt>
                </c:lvl>
                <c:lvl>
                  <c:pt idx="0">
                    <c:v>Upper-secondary education working in elementary occupations</c:v>
                  </c:pt>
                  <c:pt idx="7">
                    <c:v>Tertiary education working in semi-skilled occupations</c:v>
                  </c:pt>
                </c:lvl>
              </c:multiLvlStrCache>
            </c:multiLvlStrRef>
          </c:cat>
          <c:val>
            <c:numRef>
              <c:f>occ_mismatch_gender!$C$100:$C$113</c:f>
              <c:numCache>
                <c:formatCode>0.0</c:formatCode>
                <c:ptCount val="14"/>
                <c:pt idx="0">
                  <c:v>9.8841419497786429</c:v>
                </c:pt>
                <c:pt idx="1">
                  <c:v>7.6345252990722656</c:v>
                </c:pt>
                <c:pt idx="2">
                  <c:v>27.418659000000002</c:v>
                </c:pt>
                <c:pt idx="3">
                  <c:v>6.5893044926064102</c:v>
                </c:pt>
                <c:pt idx="4">
                  <c:v>5.6540088328507263</c:v>
                </c:pt>
                <c:pt idx="5">
                  <c:v>7.4164417271244165</c:v>
                </c:pt>
                <c:pt idx="6">
                  <c:v>9.2358207702636719</c:v>
                </c:pt>
                <c:pt idx="7">
                  <c:v>27.325475454636582</c:v>
                </c:pt>
                <c:pt idx="8">
                  <c:v>25.795150756835938</c:v>
                </c:pt>
                <c:pt idx="9">
                  <c:v>29.471202999999999</c:v>
                </c:pt>
                <c:pt idx="10">
                  <c:v>16.581846911998426</c:v>
                </c:pt>
                <c:pt idx="11">
                  <c:v>20.799886248929628</c:v>
                </c:pt>
                <c:pt idx="12">
                  <c:v>25.619580257556841</c:v>
                </c:pt>
                <c:pt idx="13">
                  <c:v>36.245285034179688</c:v>
                </c:pt>
              </c:numCache>
            </c:numRef>
          </c:val>
          <c:extLst>
            <c:ext xmlns:c16="http://schemas.microsoft.com/office/drawing/2014/chart" uri="{C3380CC4-5D6E-409C-BE32-E72D297353CC}">
              <c16:uniqueId val="{00000000-AE39-4FC4-BA9F-9E0A0D1C7A3E}"/>
            </c:ext>
          </c:extLst>
        </c:ser>
        <c:ser>
          <c:idx val="1"/>
          <c:order val="1"/>
          <c:tx>
            <c:strRef>
              <c:f>occ_mismatch_gender!$D$99</c:f>
              <c:strCache>
                <c:ptCount val="1"/>
                <c:pt idx="0">
                  <c:v>Female</c:v>
                </c:pt>
              </c:strCache>
            </c:strRef>
          </c:tx>
          <c:spPr>
            <a:solidFill>
              <a:schemeClr val="accent2"/>
            </a:solidFill>
            <a:ln w="25400">
              <a:noFill/>
            </a:ln>
            <a:effectLst/>
          </c:spPr>
          <c:invertIfNegative val="0"/>
          <c:dLbls>
            <c:numFmt formatCode="#,##0.0" sourceLinked="0"/>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occ_mismatch_gender!$A$100:$B$113</c:f>
              <c:multiLvlStrCache>
                <c:ptCount val="14"/>
                <c:lvl>
                  <c:pt idx="0">
                    <c:v>Bosnia and Herzegovina</c:v>
                  </c:pt>
                  <c:pt idx="1">
                    <c:v>North Macedonia</c:v>
                  </c:pt>
                  <c:pt idx="2">
                    <c:v>Kosovo</c:v>
                  </c:pt>
                  <c:pt idx="3">
                    <c:v>Montenegro</c:v>
                  </c:pt>
                  <c:pt idx="4">
                    <c:v>Albania</c:v>
                  </c:pt>
                  <c:pt idx="5">
                    <c:v>Serbia</c:v>
                  </c:pt>
                  <c:pt idx="6">
                    <c:v>Turkey</c:v>
                  </c:pt>
                  <c:pt idx="7">
                    <c:v>Bosnia and Herzegovina</c:v>
                  </c:pt>
                  <c:pt idx="8">
                    <c:v>North Macedonia</c:v>
                  </c:pt>
                  <c:pt idx="9">
                    <c:v>Kosovo</c:v>
                  </c:pt>
                  <c:pt idx="10">
                    <c:v>Montenegro</c:v>
                  </c:pt>
                  <c:pt idx="11">
                    <c:v>Albania</c:v>
                  </c:pt>
                  <c:pt idx="12">
                    <c:v>Serbia</c:v>
                  </c:pt>
                  <c:pt idx="13">
                    <c:v>Turkey</c:v>
                  </c:pt>
                </c:lvl>
                <c:lvl>
                  <c:pt idx="0">
                    <c:v>Upper-secondary education working in elementary occupations</c:v>
                  </c:pt>
                  <c:pt idx="7">
                    <c:v>Tertiary education working in semi-skilled occupations</c:v>
                  </c:pt>
                </c:lvl>
              </c:multiLvlStrCache>
            </c:multiLvlStrRef>
          </c:cat>
          <c:val>
            <c:numRef>
              <c:f>occ_mismatch_gender!$D$100:$D$113</c:f>
              <c:numCache>
                <c:formatCode>0.0</c:formatCode>
                <c:ptCount val="14"/>
                <c:pt idx="0">
                  <c:v>12.367779427557156</c:v>
                </c:pt>
                <c:pt idx="1">
                  <c:v>8.6771717071533203</c:v>
                </c:pt>
                <c:pt idx="2">
                  <c:v>16.291056999999999</c:v>
                </c:pt>
                <c:pt idx="3">
                  <c:v>10.883839226892002</c:v>
                </c:pt>
                <c:pt idx="4">
                  <c:v>17.245213554827991</c:v>
                </c:pt>
                <c:pt idx="5">
                  <c:v>10.522697369652736</c:v>
                </c:pt>
                <c:pt idx="6">
                  <c:v>12.12760066986084</c:v>
                </c:pt>
                <c:pt idx="7">
                  <c:v>22.711311478588446</c:v>
                </c:pt>
                <c:pt idx="8">
                  <c:v>22.758588790893555</c:v>
                </c:pt>
                <c:pt idx="9">
                  <c:v>24.271840000000001</c:v>
                </c:pt>
                <c:pt idx="10">
                  <c:v>13.934766695948877</c:v>
                </c:pt>
                <c:pt idx="11">
                  <c:v>18.556045423660045</c:v>
                </c:pt>
                <c:pt idx="12">
                  <c:v>26.25050526928122</c:v>
                </c:pt>
                <c:pt idx="13">
                  <c:v>28.999757766723633</c:v>
                </c:pt>
              </c:numCache>
            </c:numRef>
          </c:val>
          <c:extLst>
            <c:ext xmlns:c16="http://schemas.microsoft.com/office/drawing/2014/chart" uri="{C3380CC4-5D6E-409C-BE32-E72D297353CC}">
              <c16:uniqueId val="{00000001-AE39-4FC4-BA9F-9E0A0D1C7A3E}"/>
            </c:ext>
          </c:extLst>
        </c:ser>
        <c:dLbls>
          <c:showLegendKey val="0"/>
          <c:showVal val="1"/>
          <c:showCatName val="0"/>
          <c:showSerName val="0"/>
          <c:showPercent val="0"/>
          <c:showBubbleSize val="0"/>
        </c:dLbls>
        <c:gapWidth val="150"/>
        <c:axId val="430604640"/>
        <c:axId val="430608560"/>
      </c:barChart>
      <c:catAx>
        <c:axId val="43060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crossAx val="430608560"/>
        <c:crosses val="autoZero"/>
        <c:auto val="1"/>
        <c:lblAlgn val="ctr"/>
        <c:lblOffset val="100"/>
        <c:noMultiLvlLbl val="0"/>
      </c:catAx>
      <c:valAx>
        <c:axId val="430608560"/>
        <c:scaling>
          <c:orientation val="minMax"/>
          <c:max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de-DE"/>
                  <a:t>(%)</a:t>
                </a:r>
                <a:endParaRPr lang="en-US"/>
              </a:p>
            </c:rich>
          </c:tx>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crossAx val="430604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solidFill>
      <a:schemeClr val="bg1"/>
    </a:solidFill>
    <a:ln w="9525" cap="flat" cmpd="sng" algn="ctr">
      <a:solidFill>
        <a:schemeClr val="tx1">
          <a:lumMod val="65000"/>
          <a:lumOff val="35000"/>
        </a:schemeClr>
      </a:solidFill>
      <a:round/>
    </a:ln>
    <a:effectLst/>
  </c:spPr>
  <c:txPr>
    <a:bodyPr/>
    <a:lstStyle/>
    <a:p>
      <a:pPr>
        <a:defRPr sz="700"/>
      </a:pPr>
      <a:endParaRPr lang="de-DE"/>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35611210384711E-2"/>
          <c:y val="7.3959066276586563E-2"/>
          <c:w val="0.84243679160406548"/>
          <c:h val="0.45136281153945856"/>
        </c:manualLayout>
      </c:layout>
      <c:barChart>
        <c:barDir val="col"/>
        <c:grouping val="clustered"/>
        <c:varyColors val="0"/>
        <c:ser>
          <c:idx val="0"/>
          <c:order val="0"/>
          <c:tx>
            <c:strRef>
              <c:f>horiz_mismatch_trends!$D$35</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horiz_mismatch_trends!$A$36:$B$52</c:f>
              <c:strCache>
                <c:ptCount val="17"/>
                <c:pt idx="0">
                  <c:v>Bosnia and Herzegovina</c:v>
                </c:pt>
                <c:pt idx="1">
                  <c:v>North Macedonia</c:v>
                </c:pt>
                <c:pt idx="2">
                  <c:v>Kosovo</c:v>
                </c:pt>
                <c:pt idx="3">
                  <c:v>Montenegro</c:v>
                </c:pt>
                <c:pt idx="4">
                  <c:v>Albania</c:v>
                </c:pt>
                <c:pt idx="5">
                  <c:v>Serbia</c:v>
                </c:pt>
                <c:pt idx="6">
                  <c:v>Turkey</c:v>
                </c:pt>
                <c:pt idx="7">
                  <c:v>Palestine</c:v>
                </c:pt>
                <c:pt idx="8">
                  <c:v>Egypt*</c:v>
                </c:pt>
                <c:pt idx="9">
                  <c:v>Jordan</c:v>
                </c:pt>
                <c:pt idx="10">
                  <c:v>Tunisia</c:v>
                </c:pt>
                <c:pt idx="11">
                  <c:v>Armenia*</c:v>
                </c:pt>
                <c:pt idx="12">
                  <c:v>Georgia*</c:v>
                </c:pt>
                <c:pt idx="13">
                  <c:v>Belarus</c:v>
                </c:pt>
                <c:pt idx="14">
                  <c:v>Ukrain</c:v>
                </c:pt>
                <c:pt idx="15">
                  <c:v>Moldova</c:v>
                </c:pt>
                <c:pt idx="16">
                  <c:v>Kyrgyzstan</c:v>
                </c:pt>
              </c:strCache>
            </c:strRef>
          </c:cat>
          <c:val>
            <c:numRef>
              <c:f>horiz_mismatch_trends!$D$36:$D$52</c:f>
              <c:numCache>
                <c:formatCode>0.0</c:formatCode>
                <c:ptCount val="17"/>
                <c:pt idx="0">
                  <c:v>62.81950424805629</c:v>
                </c:pt>
                <c:pt idx="1">
                  <c:v>68.325865268707275</c:v>
                </c:pt>
                <c:pt idx="2">
                  <c:v>74.906034883549438</c:v>
                </c:pt>
                <c:pt idx="3">
                  <c:v>26.273567646703622</c:v>
                </c:pt>
                <c:pt idx="4">
                  <c:v>65.901700980225215</c:v>
                </c:pt>
                <c:pt idx="5">
                  <c:v>60.447811774642368</c:v>
                </c:pt>
                <c:pt idx="6">
                  <c:v>76.460868120193481</c:v>
                </c:pt>
                <c:pt idx="7">
                  <c:v>50.584439410457492</c:v>
                </c:pt>
                <c:pt idx="8">
                  <c:v>69.4492280483245</c:v>
                </c:pt>
                <c:pt idx="9">
                  <c:v>86.239153146743703</c:v>
                </c:pt>
                <c:pt idx="10">
                  <c:v>88.446176052093506</c:v>
                </c:pt>
                <c:pt idx="11">
                  <c:v>6.1</c:v>
                </c:pt>
                <c:pt idx="12">
                  <c:v>80.791920423507605</c:v>
                </c:pt>
                <c:pt idx="13">
                  <c:v>47.974610676385076</c:v>
                </c:pt>
                <c:pt idx="14">
                  <c:v>59.5640964582999</c:v>
                </c:pt>
                <c:pt idx="15" formatCode="0.00">
                  <c:v>68.325865268707204</c:v>
                </c:pt>
                <c:pt idx="16">
                  <c:v>62.984088297615578</c:v>
                </c:pt>
              </c:numCache>
            </c:numRef>
          </c:val>
          <c:extLst>
            <c:ext xmlns:c16="http://schemas.microsoft.com/office/drawing/2014/chart" uri="{C3380CC4-5D6E-409C-BE32-E72D297353CC}">
              <c16:uniqueId val="{00000000-6723-4E7B-A0BD-85092536E318}"/>
            </c:ext>
          </c:extLst>
        </c:ser>
        <c:dLbls>
          <c:showLegendKey val="0"/>
          <c:showVal val="1"/>
          <c:showCatName val="0"/>
          <c:showSerName val="0"/>
          <c:showPercent val="0"/>
          <c:showBubbleSize val="0"/>
        </c:dLbls>
        <c:gapWidth val="150"/>
        <c:axId val="430604640"/>
        <c:axId val="430608560"/>
      </c:barChart>
      <c:catAx>
        <c:axId val="43060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t" anchorCtr="0"/>
          <a:lstStyle/>
          <a:p>
            <a:pPr>
              <a:defRPr sz="700" b="0" i="0" u="none" strike="noStrike" kern="1200" baseline="0">
                <a:solidFill>
                  <a:schemeClr val="tx1">
                    <a:lumMod val="65000"/>
                    <a:lumOff val="35000"/>
                  </a:schemeClr>
                </a:solidFill>
                <a:latin typeface="+mn-lt"/>
                <a:ea typeface="+mn-ea"/>
                <a:cs typeface="+mn-cs"/>
              </a:defRPr>
            </a:pPr>
            <a:endParaRPr lang="de-DE"/>
          </a:p>
        </c:txPr>
        <c:crossAx val="430608560"/>
        <c:crosses val="autoZero"/>
        <c:auto val="1"/>
        <c:lblAlgn val="ctr"/>
        <c:lblOffset val="100"/>
        <c:noMultiLvlLbl val="0"/>
      </c:catAx>
      <c:valAx>
        <c:axId val="43060856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de-DE"/>
                  <a:t>% of employees with upper-secondary education working in elementary occupations</a:t>
                </a:r>
                <a:endParaRPr lang="en-US"/>
              </a:p>
            </c:rich>
          </c:tx>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crossAx val="430604640"/>
        <c:crosses val="autoZero"/>
        <c:crossBetween val="between"/>
      </c:valAx>
      <c:spPr>
        <a:noFill/>
        <a:ln>
          <a:noFill/>
        </a:ln>
        <a:effectLst/>
      </c:spPr>
    </c:plotArea>
    <c:plotVisOnly val="1"/>
    <c:dispBlanksAs val="gap"/>
    <c:showDLblsOverMax val="0"/>
  </c:chart>
  <c:spPr>
    <a:noFill/>
    <a:ln>
      <a:solidFill>
        <a:schemeClr val="bg1">
          <a:lumMod val="65000"/>
        </a:schemeClr>
      </a:solidFill>
    </a:ln>
    <a:effectLst/>
  </c:spPr>
  <c:txPr>
    <a:bodyPr/>
    <a:lstStyle/>
    <a:p>
      <a:pPr>
        <a:defRPr sz="700"/>
      </a:pPr>
      <a:endParaRPr lang="de-D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Percentage of Mismatch (in Field) 2019, Albania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bar"/>
        <c:grouping val="clustered"/>
        <c:varyColors val="0"/>
        <c:ser>
          <c:idx val="0"/>
          <c:order val="0"/>
          <c:tx>
            <c:strRef>
              <c:f>[Table_Horizontal_Mismatch_Field_Albania.xlsx]Sheet1!$B$1:$B$2</c:f>
              <c:strCache>
                <c:ptCount val="2"/>
                <c:pt idx="0">
                  <c:v>Percentage of Mismatch (in Field)</c:v>
                </c:pt>
                <c:pt idx="1">
                  <c:v>2016</c:v>
                </c:pt>
              </c:strCache>
            </c:strRef>
          </c:tx>
          <c:spPr>
            <a:solidFill>
              <a:schemeClr val="accent1"/>
            </a:solidFill>
            <a:ln>
              <a:noFill/>
            </a:ln>
            <a:effectLst/>
          </c:spPr>
          <c:invertIfNegative val="0"/>
          <c:cat>
            <c:strRef>
              <c:f>[Table_Horizontal_Mismatch_Field_Albania.xlsx]Sheet1!$A$3:$A$16</c:f>
              <c:strCache>
                <c:ptCount val="14"/>
                <c:pt idx="0">
                  <c:v>General programmes</c:v>
                </c:pt>
                <c:pt idx="1">
                  <c:v>Teacher training and education science</c:v>
                </c:pt>
                <c:pt idx="2">
                  <c:v>Humanities, languages and arts</c:v>
                </c:pt>
                <c:pt idx="3">
                  <c:v>Foreign languages</c:v>
                </c:pt>
                <c:pt idx="4">
                  <c:v>Social sciences, business and law</c:v>
                </c:pt>
                <c:pt idx="5">
                  <c:v>Science, mathematics and computing</c:v>
                </c:pt>
                <c:pt idx="6">
                  <c:v>Life science (including biology and environmental science)</c:v>
                </c:pt>
                <c:pt idx="7">
                  <c:v>Physical science (including physics, chemistry and earth science)</c:v>
                </c:pt>
                <c:pt idx="8">
                  <c:v>Mathematics and statistics</c:v>
                </c:pt>
                <c:pt idx="9">
                  <c:v>Computer science</c:v>
                </c:pt>
                <c:pt idx="10">
                  <c:v>Engineering, manufacturing and construction</c:v>
                </c:pt>
                <c:pt idx="11">
                  <c:v>Agriculture and veterinary</c:v>
                </c:pt>
                <c:pt idx="12">
                  <c:v>Health and welfare</c:v>
                </c:pt>
                <c:pt idx="13">
                  <c:v>Services</c:v>
                </c:pt>
              </c:strCache>
            </c:strRef>
          </c:cat>
          <c:val>
            <c:numRef>
              <c:f>[Table_Horizontal_Mismatch_Field_Albania.xlsx]Sheet1!$B$3:$B$16</c:f>
            </c:numRef>
          </c:val>
          <c:extLst>
            <c:ext xmlns:c16="http://schemas.microsoft.com/office/drawing/2014/chart" uri="{C3380CC4-5D6E-409C-BE32-E72D297353CC}">
              <c16:uniqueId val="{00000000-F98E-43C3-9127-57879D738747}"/>
            </c:ext>
          </c:extLst>
        </c:ser>
        <c:ser>
          <c:idx val="1"/>
          <c:order val="1"/>
          <c:tx>
            <c:strRef>
              <c:f>[Table_Horizontal_Mismatch_Field_Albania.xlsx]Sheet1!$C$1:$C$2</c:f>
              <c:strCache>
                <c:ptCount val="2"/>
                <c:pt idx="0">
                  <c:v>Percentage of Mismatch (in Field)</c:v>
                </c:pt>
                <c:pt idx="1">
                  <c:v>2017</c:v>
                </c:pt>
              </c:strCache>
            </c:strRef>
          </c:tx>
          <c:spPr>
            <a:solidFill>
              <a:schemeClr val="accent2"/>
            </a:solidFill>
            <a:ln>
              <a:noFill/>
            </a:ln>
            <a:effectLst/>
          </c:spPr>
          <c:invertIfNegative val="0"/>
          <c:cat>
            <c:strRef>
              <c:f>[Table_Horizontal_Mismatch_Field_Albania.xlsx]Sheet1!$A$3:$A$16</c:f>
              <c:strCache>
                <c:ptCount val="14"/>
                <c:pt idx="0">
                  <c:v>General programmes</c:v>
                </c:pt>
                <c:pt idx="1">
                  <c:v>Teacher training and education science</c:v>
                </c:pt>
                <c:pt idx="2">
                  <c:v>Humanities, languages and arts</c:v>
                </c:pt>
                <c:pt idx="3">
                  <c:v>Foreign languages</c:v>
                </c:pt>
                <c:pt idx="4">
                  <c:v>Social sciences, business and law</c:v>
                </c:pt>
                <c:pt idx="5">
                  <c:v>Science, mathematics and computing</c:v>
                </c:pt>
                <c:pt idx="6">
                  <c:v>Life science (including biology and environmental science)</c:v>
                </c:pt>
                <c:pt idx="7">
                  <c:v>Physical science (including physics, chemistry and earth science)</c:v>
                </c:pt>
                <c:pt idx="8">
                  <c:v>Mathematics and statistics</c:v>
                </c:pt>
                <c:pt idx="9">
                  <c:v>Computer science</c:v>
                </c:pt>
                <c:pt idx="10">
                  <c:v>Engineering, manufacturing and construction</c:v>
                </c:pt>
                <c:pt idx="11">
                  <c:v>Agriculture and veterinary</c:v>
                </c:pt>
                <c:pt idx="12">
                  <c:v>Health and welfare</c:v>
                </c:pt>
                <c:pt idx="13">
                  <c:v>Services</c:v>
                </c:pt>
              </c:strCache>
            </c:strRef>
          </c:cat>
          <c:val>
            <c:numRef>
              <c:f>[Table_Horizontal_Mismatch_Field_Albania.xlsx]Sheet1!$C$3:$C$16</c:f>
            </c:numRef>
          </c:val>
          <c:extLst>
            <c:ext xmlns:c16="http://schemas.microsoft.com/office/drawing/2014/chart" uri="{C3380CC4-5D6E-409C-BE32-E72D297353CC}">
              <c16:uniqueId val="{00000001-F98E-43C3-9127-57879D738747}"/>
            </c:ext>
          </c:extLst>
        </c:ser>
        <c:ser>
          <c:idx val="2"/>
          <c:order val="2"/>
          <c:tx>
            <c:strRef>
              <c:f>[Table_Horizontal_Mismatch_Field_Albania.xlsx]Sheet1!$D$1:$D$2</c:f>
              <c:strCache>
                <c:ptCount val="2"/>
                <c:pt idx="0">
                  <c:v>Percentage of Mismatch (in Field)</c:v>
                </c:pt>
                <c:pt idx="1">
                  <c:v>2018</c:v>
                </c:pt>
              </c:strCache>
            </c:strRef>
          </c:tx>
          <c:spPr>
            <a:solidFill>
              <a:schemeClr val="accent3"/>
            </a:solidFill>
            <a:ln>
              <a:noFill/>
            </a:ln>
            <a:effectLst/>
          </c:spPr>
          <c:invertIfNegative val="0"/>
          <c:cat>
            <c:strRef>
              <c:f>[Table_Horizontal_Mismatch_Field_Albania.xlsx]Sheet1!$A$3:$A$16</c:f>
              <c:strCache>
                <c:ptCount val="14"/>
                <c:pt idx="0">
                  <c:v>General programmes</c:v>
                </c:pt>
                <c:pt idx="1">
                  <c:v>Teacher training and education science</c:v>
                </c:pt>
                <c:pt idx="2">
                  <c:v>Humanities, languages and arts</c:v>
                </c:pt>
                <c:pt idx="3">
                  <c:v>Foreign languages</c:v>
                </c:pt>
                <c:pt idx="4">
                  <c:v>Social sciences, business and law</c:v>
                </c:pt>
                <c:pt idx="5">
                  <c:v>Science, mathematics and computing</c:v>
                </c:pt>
                <c:pt idx="6">
                  <c:v>Life science (including biology and environmental science)</c:v>
                </c:pt>
                <c:pt idx="7">
                  <c:v>Physical science (including physics, chemistry and earth science)</c:v>
                </c:pt>
                <c:pt idx="8">
                  <c:v>Mathematics and statistics</c:v>
                </c:pt>
                <c:pt idx="9">
                  <c:v>Computer science</c:v>
                </c:pt>
                <c:pt idx="10">
                  <c:v>Engineering, manufacturing and construction</c:v>
                </c:pt>
                <c:pt idx="11">
                  <c:v>Agriculture and veterinary</c:v>
                </c:pt>
                <c:pt idx="12">
                  <c:v>Health and welfare</c:v>
                </c:pt>
                <c:pt idx="13">
                  <c:v>Services</c:v>
                </c:pt>
              </c:strCache>
            </c:strRef>
          </c:cat>
          <c:val>
            <c:numRef>
              <c:f>[Table_Horizontal_Mismatch_Field_Albania.xlsx]Sheet1!$D$3:$D$16</c:f>
            </c:numRef>
          </c:val>
          <c:extLst>
            <c:ext xmlns:c16="http://schemas.microsoft.com/office/drawing/2014/chart" uri="{C3380CC4-5D6E-409C-BE32-E72D297353CC}">
              <c16:uniqueId val="{00000002-F98E-43C3-9127-57879D738747}"/>
            </c:ext>
          </c:extLst>
        </c:ser>
        <c:ser>
          <c:idx val="3"/>
          <c:order val="3"/>
          <c:tx>
            <c:strRef>
              <c:f>[Table_Horizontal_Mismatch_Field_Albania.xlsx]Sheet1!$E$1:$E$2</c:f>
              <c:strCache>
                <c:ptCount val="2"/>
                <c:pt idx="0">
                  <c:v>Percentage of Mismatch (in Field)</c:v>
                </c:pt>
                <c:pt idx="1">
                  <c:v>2018</c:v>
                </c:pt>
              </c:strCache>
            </c:strRef>
          </c:tx>
          <c:spPr>
            <a:solidFill>
              <a:schemeClr val="accent6"/>
            </a:solidFill>
            <a:ln>
              <a:noFill/>
            </a:ln>
            <a:effectLst/>
          </c:spPr>
          <c:invertIfNegative val="0"/>
          <c:cat>
            <c:strRef>
              <c:f>[Table_Horizontal_Mismatch_Field_Albania.xlsx]Sheet1!$A$3:$A$16</c:f>
              <c:strCache>
                <c:ptCount val="14"/>
                <c:pt idx="0">
                  <c:v>General programmes</c:v>
                </c:pt>
                <c:pt idx="1">
                  <c:v>Teacher training and education science</c:v>
                </c:pt>
                <c:pt idx="2">
                  <c:v>Humanities, languages and arts</c:v>
                </c:pt>
                <c:pt idx="3">
                  <c:v>Foreign languages</c:v>
                </c:pt>
                <c:pt idx="4">
                  <c:v>Social sciences, business and law</c:v>
                </c:pt>
                <c:pt idx="5">
                  <c:v>Science, mathematics and computing</c:v>
                </c:pt>
                <c:pt idx="6">
                  <c:v>Life science (including biology and environmental science)</c:v>
                </c:pt>
                <c:pt idx="7">
                  <c:v>Physical science (including physics, chemistry and earth science)</c:v>
                </c:pt>
                <c:pt idx="8">
                  <c:v>Mathematics and statistics</c:v>
                </c:pt>
                <c:pt idx="9">
                  <c:v>Computer science</c:v>
                </c:pt>
                <c:pt idx="10">
                  <c:v>Engineering, manufacturing and construction</c:v>
                </c:pt>
                <c:pt idx="11">
                  <c:v>Agriculture and veterinary</c:v>
                </c:pt>
                <c:pt idx="12">
                  <c:v>Health and welfare</c:v>
                </c:pt>
                <c:pt idx="13">
                  <c:v>Services</c:v>
                </c:pt>
              </c:strCache>
            </c:strRef>
          </c:cat>
          <c:val>
            <c:numRef>
              <c:f>[Table_Horizontal_Mismatch_Field_Albania.xlsx]Sheet1!$E$3:$E$16</c:f>
              <c:numCache>
                <c:formatCode>0</c:formatCode>
                <c:ptCount val="14"/>
                <c:pt idx="0">
                  <c:v>99.989997863769531</c:v>
                </c:pt>
                <c:pt idx="1">
                  <c:v>57.319999694824219</c:v>
                </c:pt>
                <c:pt idx="2">
                  <c:v>48.040000915527344</c:v>
                </c:pt>
                <c:pt idx="3">
                  <c:v>42.610000610351563</c:v>
                </c:pt>
                <c:pt idx="4">
                  <c:v>19.590000152587891</c:v>
                </c:pt>
                <c:pt idx="5">
                  <c:v>59.700000762939453</c:v>
                </c:pt>
                <c:pt idx="6">
                  <c:v>59.450000762939453</c:v>
                </c:pt>
                <c:pt idx="7">
                  <c:v>55.830001831054688</c:v>
                </c:pt>
                <c:pt idx="8">
                  <c:v>93.010002136230469</c:v>
                </c:pt>
                <c:pt idx="9">
                  <c:v>44.110000610351563</c:v>
                </c:pt>
                <c:pt idx="10">
                  <c:v>30.010000228881836</c:v>
                </c:pt>
                <c:pt idx="11">
                  <c:v>97.430000305175781</c:v>
                </c:pt>
                <c:pt idx="12">
                  <c:v>37.959999084472656</c:v>
                </c:pt>
                <c:pt idx="13">
                  <c:v>50.409999847412109</c:v>
                </c:pt>
              </c:numCache>
            </c:numRef>
          </c:val>
          <c:extLst>
            <c:ext xmlns:c16="http://schemas.microsoft.com/office/drawing/2014/chart" uri="{C3380CC4-5D6E-409C-BE32-E72D297353CC}">
              <c16:uniqueId val="{00000003-F98E-43C3-9127-57879D738747}"/>
            </c:ext>
          </c:extLst>
        </c:ser>
        <c:dLbls>
          <c:showLegendKey val="0"/>
          <c:showVal val="0"/>
          <c:showCatName val="0"/>
          <c:showSerName val="0"/>
          <c:showPercent val="0"/>
          <c:showBubbleSize val="0"/>
        </c:dLbls>
        <c:gapWidth val="182"/>
        <c:axId val="364514240"/>
        <c:axId val="364516984"/>
      </c:barChart>
      <c:catAx>
        <c:axId val="364514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64516984"/>
        <c:crosses val="autoZero"/>
        <c:auto val="1"/>
        <c:lblAlgn val="ctr"/>
        <c:lblOffset val="100"/>
        <c:noMultiLvlLbl val="0"/>
      </c:catAx>
      <c:valAx>
        <c:axId val="364516984"/>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64514240"/>
        <c:crosses val="autoZero"/>
        <c:crossBetween val="between"/>
      </c:valAx>
      <c:spPr>
        <a:noFill/>
        <a:ln>
          <a:noFill/>
        </a:ln>
        <a:effectLst/>
      </c:spPr>
    </c:plotArea>
    <c:plotVisOnly val="1"/>
    <c:dispBlanksAs val="gap"/>
    <c:showDLblsOverMax val="0"/>
  </c:chart>
  <c:spPr>
    <a:noFill/>
    <a:ln>
      <a:solidFill>
        <a:schemeClr val="bg1">
          <a:lumMod val="65000"/>
        </a:schemeClr>
      </a:solid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023889664974369E-2"/>
          <c:y val="4.3554085855483315E-2"/>
          <c:w val="0.88836557269348015"/>
          <c:h val="0.64732859360207384"/>
        </c:manualLayout>
      </c:layout>
      <c:barChart>
        <c:barDir val="col"/>
        <c:grouping val="clustered"/>
        <c:varyColors val="0"/>
        <c:ser>
          <c:idx val="0"/>
          <c:order val="0"/>
          <c:tx>
            <c:strRef>
              <c:f>'Rates age'!$Q$6</c:f>
              <c:strCache>
                <c:ptCount val="1"/>
                <c:pt idx="0">
                  <c:v>Inactivity rates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'Rates age'!$O$7:$P$23</c:f>
              <c:strCache>
                <c:ptCount val="17"/>
                <c:pt idx="0">
                  <c:v>Bosnia and Herzegovina</c:v>
                </c:pt>
                <c:pt idx="1">
                  <c:v>North Macedonia</c:v>
                </c:pt>
                <c:pt idx="2">
                  <c:v>Kosovo</c:v>
                </c:pt>
                <c:pt idx="3">
                  <c:v>Montenegro</c:v>
                </c:pt>
                <c:pt idx="4">
                  <c:v>Albania</c:v>
                </c:pt>
                <c:pt idx="5">
                  <c:v>Serbia</c:v>
                </c:pt>
                <c:pt idx="6">
                  <c:v>Turkey</c:v>
                </c:pt>
                <c:pt idx="7">
                  <c:v>Palestine</c:v>
                </c:pt>
                <c:pt idx="8">
                  <c:v>Egypt*</c:v>
                </c:pt>
                <c:pt idx="9">
                  <c:v>Jordan*</c:v>
                </c:pt>
                <c:pt idx="10">
                  <c:v>Tunisia</c:v>
                </c:pt>
                <c:pt idx="11">
                  <c:v>Armenia</c:v>
                </c:pt>
                <c:pt idx="12">
                  <c:v>Georgia</c:v>
                </c:pt>
                <c:pt idx="13">
                  <c:v>Belarus</c:v>
                </c:pt>
                <c:pt idx="14">
                  <c:v>Ukraine</c:v>
                </c:pt>
                <c:pt idx="15">
                  <c:v>Moldova</c:v>
                </c:pt>
                <c:pt idx="16">
                  <c:v>Kyrgyzstan</c:v>
                </c:pt>
              </c:strCache>
            </c:strRef>
          </c:cat>
          <c:val>
            <c:numRef>
              <c:f>'Rates age'!$Q$7:$Q$23</c:f>
              <c:numCache>
                <c:formatCode>0.0</c:formatCode>
                <c:ptCount val="17"/>
                <c:pt idx="0">
                  <c:v>57.897769223105385</c:v>
                </c:pt>
                <c:pt idx="1">
                  <c:v>42.782344818115234</c:v>
                </c:pt>
                <c:pt idx="2">
                  <c:v>64.653838321433298</c:v>
                </c:pt>
                <c:pt idx="3">
                  <c:v>42.589463304343901</c:v>
                </c:pt>
                <c:pt idx="4">
                  <c:v>39.6</c:v>
                </c:pt>
                <c:pt idx="5">
                  <c:v>45.35913931061193</c:v>
                </c:pt>
                <c:pt idx="6">
                  <c:v>47.048099517822266</c:v>
                </c:pt>
                <c:pt idx="7">
                  <c:v>53.265520048988833</c:v>
                </c:pt>
                <c:pt idx="8">
                  <c:v>52.076385498046875</c:v>
                </c:pt>
                <c:pt idx="9">
                  <c:v>59.124664306640625</c:v>
                </c:pt>
                <c:pt idx="10">
                  <c:v>52.076385498046875</c:v>
                </c:pt>
                <c:pt idx="11">
                  <c:v>41.282745361328125</c:v>
                </c:pt>
                <c:pt idx="12">
                  <c:v>37.071895599365234</c:v>
                </c:pt>
                <c:pt idx="13">
                  <c:v>29.332179012689032</c:v>
                </c:pt>
                <c:pt idx="14">
                  <c:v>43.681913593362097</c:v>
                </c:pt>
                <c:pt idx="15">
                  <c:v>57.738578796386719</c:v>
                </c:pt>
                <c:pt idx="16">
                  <c:v>39.753665935438633</c:v>
                </c:pt>
              </c:numCache>
            </c:numRef>
          </c:val>
          <c:extLst>
            <c:ext xmlns:c16="http://schemas.microsoft.com/office/drawing/2014/chart" uri="{C3380CC4-5D6E-409C-BE32-E72D297353CC}">
              <c16:uniqueId val="{00000000-D4B2-4B9B-A19B-449237774C7D}"/>
            </c:ext>
          </c:extLst>
        </c:ser>
        <c:dLbls>
          <c:showLegendKey val="0"/>
          <c:showVal val="1"/>
          <c:showCatName val="0"/>
          <c:showSerName val="0"/>
          <c:showPercent val="0"/>
          <c:showBubbleSize val="0"/>
        </c:dLbls>
        <c:gapWidth val="150"/>
        <c:axId val="430604640"/>
        <c:axId val="430608560"/>
      </c:barChart>
      <c:catAx>
        <c:axId val="43060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t" anchorCtr="0"/>
          <a:lstStyle/>
          <a:p>
            <a:pPr>
              <a:defRPr sz="900" b="0" i="0" u="none" strike="noStrike" kern="1200" baseline="0">
                <a:solidFill>
                  <a:schemeClr val="tx1">
                    <a:lumMod val="65000"/>
                    <a:lumOff val="35000"/>
                  </a:schemeClr>
                </a:solidFill>
                <a:latin typeface="+mn-lt"/>
                <a:ea typeface="+mn-ea"/>
                <a:cs typeface="+mn-cs"/>
              </a:defRPr>
            </a:pPr>
            <a:endParaRPr lang="de-DE"/>
          </a:p>
        </c:txPr>
        <c:crossAx val="430608560"/>
        <c:crosses val="autoZero"/>
        <c:auto val="1"/>
        <c:lblAlgn val="ctr"/>
        <c:lblOffset val="100"/>
        <c:noMultiLvlLbl val="0"/>
      </c:catAx>
      <c:valAx>
        <c:axId val="430608560"/>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sz="1000" b="0" i="0" baseline="0">
                    <a:effectLst/>
                  </a:rPr>
                  <a:t>% of population</a:t>
                </a:r>
                <a:endParaRPr lang="en-US" sz="100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30604640"/>
        <c:crosses val="autoZero"/>
        <c:crossBetween val="between"/>
      </c:valAx>
      <c:spPr>
        <a:noFill/>
        <a:ln>
          <a:noFill/>
        </a:ln>
        <a:effectLst/>
      </c:spPr>
    </c:plotArea>
    <c:legend>
      <c:legendPos val="b"/>
      <c:layout>
        <c:manualLayout>
          <c:xMode val="edge"/>
          <c:yMode val="edge"/>
          <c:x val="0.41903947026382182"/>
          <c:y val="0.87628009608743218"/>
          <c:w val="0.13109924140036219"/>
          <c:h val="6.549898839249149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023889664974369E-2"/>
          <c:y val="4.3554085855483315E-2"/>
          <c:w val="0.88836557269348015"/>
          <c:h val="0.64732859360207384"/>
        </c:manualLayout>
      </c:layout>
      <c:barChart>
        <c:barDir val="col"/>
        <c:grouping val="clustered"/>
        <c:varyColors val="0"/>
        <c:ser>
          <c:idx val="0"/>
          <c:order val="0"/>
          <c:tx>
            <c:strRef>
              <c:f>'NEET_trends(age 15_29)'!$D$68</c:f>
              <c:strCache>
                <c:ptCount val="1"/>
                <c:pt idx="0">
                  <c:v>NEET rates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'NEET_trends(age 15_29)'!$B$69:$C$85</c:f>
              <c:strCache>
                <c:ptCount val="17"/>
                <c:pt idx="0">
                  <c:v>Bosnia and Herzegovina</c:v>
                </c:pt>
                <c:pt idx="1">
                  <c:v>North Macedonia</c:v>
                </c:pt>
                <c:pt idx="2">
                  <c:v>Kosovo</c:v>
                </c:pt>
                <c:pt idx="3">
                  <c:v>Montenegro</c:v>
                </c:pt>
                <c:pt idx="4">
                  <c:v>Albania</c:v>
                </c:pt>
                <c:pt idx="5">
                  <c:v>Serbia</c:v>
                </c:pt>
                <c:pt idx="6">
                  <c:v>Turkey</c:v>
                </c:pt>
                <c:pt idx="7">
                  <c:v>Palestine</c:v>
                </c:pt>
                <c:pt idx="8">
                  <c:v>Egypt*</c:v>
                </c:pt>
                <c:pt idx="9">
                  <c:v>Jordan*</c:v>
                </c:pt>
                <c:pt idx="10">
                  <c:v>Tunisia</c:v>
                </c:pt>
                <c:pt idx="11">
                  <c:v>Armenia</c:v>
                </c:pt>
                <c:pt idx="12">
                  <c:v>Georgia</c:v>
                </c:pt>
                <c:pt idx="13">
                  <c:v>Belarus</c:v>
                </c:pt>
                <c:pt idx="14">
                  <c:v>Ukraine</c:v>
                </c:pt>
                <c:pt idx="15">
                  <c:v>Moldova</c:v>
                </c:pt>
                <c:pt idx="16">
                  <c:v>Kyrgyzstan</c:v>
                </c:pt>
              </c:strCache>
            </c:strRef>
          </c:cat>
          <c:val>
            <c:numRef>
              <c:f>'NEET_trends(age 15_29)'!$D$69:$D$85</c:f>
              <c:numCache>
                <c:formatCode>0.0</c:formatCode>
                <c:ptCount val="17"/>
                <c:pt idx="0">
                  <c:v>24.362152193573237</c:v>
                </c:pt>
                <c:pt idx="1">
                  <c:v>24.993036270141602</c:v>
                </c:pt>
                <c:pt idx="2">
                  <c:v>40.029437000000001</c:v>
                </c:pt>
                <c:pt idx="3">
                  <c:v>21.28003531498085</c:v>
                </c:pt>
                <c:pt idx="4">
                  <c:v>26.808395959624288</c:v>
                </c:pt>
                <c:pt idx="5">
                  <c:v>19.430492761641538</c:v>
                </c:pt>
                <c:pt idx="6">
                  <c:v>33.983070373535156</c:v>
                </c:pt>
                <c:pt idx="7">
                  <c:v>40.468293025611821</c:v>
                </c:pt>
                <c:pt idx="8">
                  <c:v>32.9</c:v>
                </c:pt>
                <c:pt idx="9">
                  <c:v>36.482975006103516</c:v>
                </c:pt>
                <c:pt idx="10">
                  <c:v>34.892749786376953</c:v>
                </c:pt>
                <c:pt idx="11">
                  <c:v>35.860309600830078</c:v>
                </c:pt>
                <c:pt idx="12">
                  <c:v>31.006633758544922</c:v>
                </c:pt>
                <c:pt idx="13">
                  <c:v>8.909806162720102</c:v>
                </c:pt>
                <c:pt idx="14">
                  <c:v>20.182687323543856</c:v>
                </c:pt>
                <c:pt idx="15">
                  <c:v>35.74053955078125</c:v>
                </c:pt>
                <c:pt idx="16">
                  <c:v>24.85435787968644</c:v>
                </c:pt>
              </c:numCache>
            </c:numRef>
          </c:val>
          <c:extLst>
            <c:ext xmlns:c16="http://schemas.microsoft.com/office/drawing/2014/chart" uri="{C3380CC4-5D6E-409C-BE32-E72D297353CC}">
              <c16:uniqueId val="{00000000-F878-4000-AE52-341C6815A44E}"/>
            </c:ext>
          </c:extLst>
        </c:ser>
        <c:dLbls>
          <c:showLegendKey val="0"/>
          <c:showVal val="1"/>
          <c:showCatName val="0"/>
          <c:showSerName val="0"/>
          <c:showPercent val="0"/>
          <c:showBubbleSize val="0"/>
        </c:dLbls>
        <c:gapWidth val="150"/>
        <c:axId val="430604640"/>
        <c:axId val="430608560"/>
      </c:barChart>
      <c:catAx>
        <c:axId val="43060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t" anchorCtr="0"/>
          <a:lstStyle/>
          <a:p>
            <a:pPr>
              <a:defRPr sz="900" b="0" i="0" u="none" strike="noStrike" kern="1200" baseline="0">
                <a:solidFill>
                  <a:schemeClr val="tx1">
                    <a:lumMod val="65000"/>
                    <a:lumOff val="35000"/>
                  </a:schemeClr>
                </a:solidFill>
                <a:latin typeface="+mn-lt"/>
                <a:ea typeface="+mn-ea"/>
                <a:cs typeface="+mn-cs"/>
              </a:defRPr>
            </a:pPr>
            <a:endParaRPr lang="de-DE"/>
          </a:p>
        </c:txPr>
        <c:crossAx val="430608560"/>
        <c:crosses val="autoZero"/>
        <c:auto val="1"/>
        <c:lblAlgn val="ctr"/>
        <c:lblOffset val="100"/>
        <c:noMultiLvlLbl val="0"/>
      </c:catAx>
      <c:valAx>
        <c:axId val="430608560"/>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sz="1000" b="0" i="0" baseline="0" dirty="0">
                    <a:effectLst/>
                  </a:rPr>
                  <a:t>% NEET on </a:t>
                </a:r>
                <a:r>
                  <a:rPr lang="de-DE" sz="1000" b="0" i="0" baseline="0" dirty="0" err="1">
                    <a:effectLst/>
                  </a:rPr>
                  <a:t>population</a:t>
                </a:r>
                <a:endParaRPr lang="en-US" sz="1000" dirty="0">
                  <a:effectLst/>
                </a:endParaRPr>
              </a:p>
            </c:rich>
          </c:tx>
          <c:layout>
            <c:manualLayout>
              <c:xMode val="edge"/>
              <c:yMode val="edge"/>
              <c:x val="2.6415695691185636E-2"/>
              <c:y val="0.1956764063252231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30604640"/>
        <c:crosses val="autoZero"/>
        <c:crossBetween val="between"/>
      </c:valAx>
      <c:spPr>
        <a:noFill/>
        <a:ln>
          <a:noFill/>
        </a:ln>
        <a:effectLst/>
      </c:spPr>
    </c:plotArea>
    <c:legend>
      <c:legendPos val="b"/>
      <c:layout>
        <c:manualLayout>
          <c:xMode val="edge"/>
          <c:yMode val="edge"/>
          <c:x val="0.4398066134278133"/>
          <c:y val="0.82412015948845185"/>
          <c:w val="0.12038661314621656"/>
          <c:h val="6.613894752434915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023889664974369E-2"/>
          <c:y val="4.3554085855483315E-2"/>
          <c:w val="0.90228621870696657"/>
          <c:h val="0.48470931002660295"/>
        </c:manualLayout>
      </c:layout>
      <c:barChart>
        <c:barDir val="col"/>
        <c:grouping val="clustered"/>
        <c:varyColors val="0"/>
        <c:ser>
          <c:idx val="0"/>
          <c:order val="0"/>
          <c:tx>
            <c:strRef>
              <c:f>emp_method_trends!$D$126</c:f>
              <c:strCache>
                <c:ptCount val="1"/>
                <c:pt idx="0">
                  <c:v>Over-education</c:v>
                </c:pt>
              </c:strCache>
            </c:strRef>
          </c:tx>
          <c:spPr>
            <a:solidFill>
              <a:schemeClr val="accent1"/>
            </a:solidFill>
            <a:ln>
              <a:noFill/>
            </a:ln>
            <a:effectLst/>
          </c:spPr>
          <c:invertIfNegative val="0"/>
          <c:dLbls>
            <c:delete val="1"/>
          </c:dLbls>
          <c:cat>
            <c:strRef>
              <c:f>emp_method_trends!$B$127:$C$143</c:f>
              <c:strCache>
                <c:ptCount val="17"/>
                <c:pt idx="0">
                  <c:v>Bosnia and Herzegovina</c:v>
                </c:pt>
                <c:pt idx="1">
                  <c:v>North Macedonia</c:v>
                </c:pt>
                <c:pt idx="2">
                  <c:v>Kosovo</c:v>
                </c:pt>
                <c:pt idx="3">
                  <c:v>Montenegro</c:v>
                </c:pt>
                <c:pt idx="4">
                  <c:v>Albania</c:v>
                </c:pt>
                <c:pt idx="5">
                  <c:v>Serbia</c:v>
                </c:pt>
                <c:pt idx="6">
                  <c:v>Turkey</c:v>
                </c:pt>
                <c:pt idx="7">
                  <c:v>Palestine</c:v>
                </c:pt>
                <c:pt idx="8">
                  <c:v>Tunisia</c:v>
                </c:pt>
                <c:pt idx="9">
                  <c:v>Egypt*</c:v>
                </c:pt>
                <c:pt idx="10">
                  <c:v>Jordan*</c:v>
                </c:pt>
                <c:pt idx="11">
                  <c:v>Georgia</c:v>
                </c:pt>
                <c:pt idx="12">
                  <c:v>Armenia</c:v>
                </c:pt>
                <c:pt idx="13">
                  <c:v>Belarus</c:v>
                </c:pt>
                <c:pt idx="14">
                  <c:v>Ukraine</c:v>
                </c:pt>
                <c:pt idx="15">
                  <c:v>Moldova</c:v>
                </c:pt>
                <c:pt idx="16">
                  <c:v>Kyrgyzstan</c:v>
                </c:pt>
              </c:strCache>
            </c:strRef>
          </c:cat>
          <c:val>
            <c:numRef>
              <c:f>emp_method_trends!$D$127:$D$143</c:f>
              <c:numCache>
                <c:formatCode>0.0</c:formatCode>
                <c:ptCount val="17"/>
                <c:pt idx="0">
                  <c:v>18.747347215612788</c:v>
                </c:pt>
                <c:pt idx="1">
                  <c:v>13.584426879882813</c:v>
                </c:pt>
                <c:pt idx="2">
                  <c:v>27.767500999999999</c:v>
                </c:pt>
                <c:pt idx="3">
                  <c:v>18.314679923452434</c:v>
                </c:pt>
                <c:pt idx="4">
                  <c:v>17.875367277731382</c:v>
                </c:pt>
                <c:pt idx="5">
                  <c:v>28.352507374250113</c:v>
                </c:pt>
                <c:pt idx="6">
                  <c:v>34.381816864013672</c:v>
                </c:pt>
                <c:pt idx="7">
                  <c:v>24.502779006958008</c:v>
                </c:pt>
                <c:pt idx="8">
                  <c:v>32.110202789306641</c:v>
                </c:pt>
                <c:pt idx="9">
                  <c:v>16.298839569091797</c:v>
                </c:pt>
                <c:pt idx="10">
                  <c:v>14.053555488586399</c:v>
                </c:pt>
                <c:pt idx="11">
                  <c:v>25.887277717159741</c:v>
                </c:pt>
                <c:pt idx="12">
                  <c:v>30.644580841064453</c:v>
                </c:pt>
                <c:pt idx="13">
                  <c:v>21.62264055862153</c:v>
                </c:pt>
                <c:pt idx="14">
                  <c:v>21.532725956120284</c:v>
                </c:pt>
                <c:pt idx="15">
                  <c:v>21.903535842895508</c:v>
                </c:pt>
                <c:pt idx="16">
                  <c:v>23.118178852148084</c:v>
                </c:pt>
              </c:numCache>
            </c:numRef>
          </c:val>
          <c:extLst>
            <c:ext xmlns:c16="http://schemas.microsoft.com/office/drawing/2014/chart" uri="{C3380CC4-5D6E-409C-BE32-E72D297353CC}">
              <c16:uniqueId val="{00000000-4732-4514-8150-9C439BF3B8FD}"/>
            </c:ext>
          </c:extLst>
        </c:ser>
        <c:ser>
          <c:idx val="1"/>
          <c:order val="1"/>
          <c:tx>
            <c:strRef>
              <c:f>emp_method_trends!$E$126</c:f>
              <c:strCache>
                <c:ptCount val="1"/>
                <c:pt idx="0">
                  <c:v>Under-education</c:v>
                </c:pt>
              </c:strCache>
            </c:strRef>
          </c:tx>
          <c:spPr>
            <a:solidFill>
              <a:schemeClr val="accent2"/>
            </a:solidFill>
            <a:ln w="25400">
              <a:noFill/>
            </a:ln>
            <a:effectLst/>
          </c:spPr>
          <c:invertIfNegative val="0"/>
          <c:dLbls>
            <c:delete val="1"/>
          </c:dLbls>
          <c:cat>
            <c:strRef>
              <c:f>emp_method_trends!$B$127:$C$143</c:f>
              <c:strCache>
                <c:ptCount val="17"/>
                <c:pt idx="0">
                  <c:v>Bosnia and Herzegovina</c:v>
                </c:pt>
                <c:pt idx="1">
                  <c:v>North Macedonia</c:v>
                </c:pt>
                <c:pt idx="2">
                  <c:v>Kosovo</c:v>
                </c:pt>
                <c:pt idx="3">
                  <c:v>Montenegro</c:v>
                </c:pt>
                <c:pt idx="4">
                  <c:v>Albania</c:v>
                </c:pt>
                <c:pt idx="5">
                  <c:v>Serbia</c:v>
                </c:pt>
                <c:pt idx="6">
                  <c:v>Turkey</c:v>
                </c:pt>
                <c:pt idx="7">
                  <c:v>Palestine</c:v>
                </c:pt>
                <c:pt idx="8">
                  <c:v>Tunisia</c:v>
                </c:pt>
                <c:pt idx="9">
                  <c:v>Egypt*</c:v>
                </c:pt>
                <c:pt idx="10">
                  <c:v>Jordan*</c:v>
                </c:pt>
                <c:pt idx="11">
                  <c:v>Georgia</c:v>
                </c:pt>
                <c:pt idx="12">
                  <c:v>Armenia</c:v>
                </c:pt>
                <c:pt idx="13">
                  <c:v>Belarus</c:v>
                </c:pt>
                <c:pt idx="14">
                  <c:v>Ukraine</c:v>
                </c:pt>
                <c:pt idx="15">
                  <c:v>Moldova</c:v>
                </c:pt>
                <c:pt idx="16">
                  <c:v>Kyrgyzstan</c:v>
                </c:pt>
              </c:strCache>
            </c:strRef>
          </c:cat>
          <c:val>
            <c:numRef>
              <c:f>emp_method_trends!$E$127:$E$143</c:f>
              <c:numCache>
                <c:formatCode>0.0</c:formatCode>
                <c:ptCount val="17"/>
                <c:pt idx="0">
                  <c:v>27.810527395072182</c:v>
                </c:pt>
                <c:pt idx="1">
                  <c:v>13.023567199707031</c:v>
                </c:pt>
                <c:pt idx="2">
                  <c:v>25.825220000000002</c:v>
                </c:pt>
                <c:pt idx="3">
                  <c:v>23.893667438583844</c:v>
                </c:pt>
                <c:pt idx="4">
                  <c:v>23.929554230300283</c:v>
                </c:pt>
                <c:pt idx="5">
                  <c:v>20.983458115034519</c:v>
                </c:pt>
                <c:pt idx="6">
                  <c:v>23.243715286254883</c:v>
                </c:pt>
                <c:pt idx="7">
                  <c:v>21.926382064819336</c:v>
                </c:pt>
                <c:pt idx="8">
                  <c:v>44.916316986083984</c:v>
                </c:pt>
                <c:pt idx="9">
                  <c:v>13.28165340423584</c:v>
                </c:pt>
                <c:pt idx="10">
                  <c:v>14.053555488586399</c:v>
                </c:pt>
                <c:pt idx="11">
                  <c:v>20.965275486313963</c:v>
                </c:pt>
                <c:pt idx="12">
                  <c:v>7.550112247467041</c:v>
                </c:pt>
                <c:pt idx="13">
                  <c:v>18.224349306505768</c:v>
                </c:pt>
                <c:pt idx="14">
                  <c:v>18.322268318478052</c:v>
                </c:pt>
                <c:pt idx="15">
                  <c:v>23.503070831298828</c:v>
                </c:pt>
                <c:pt idx="16">
                  <c:v>15.141705108204508</c:v>
                </c:pt>
              </c:numCache>
            </c:numRef>
          </c:val>
          <c:extLst>
            <c:ext xmlns:c16="http://schemas.microsoft.com/office/drawing/2014/chart" uri="{C3380CC4-5D6E-409C-BE32-E72D297353CC}">
              <c16:uniqueId val="{00000001-4732-4514-8150-9C439BF3B8FD}"/>
            </c:ext>
          </c:extLst>
        </c:ser>
        <c:dLbls>
          <c:showLegendKey val="0"/>
          <c:showVal val="1"/>
          <c:showCatName val="0"/>
          <c:showSerName val="0"/>
          <c:showPercent val="0"/>
          <c:showBubbleSize val="0"/>
        </c:dLbls>
        <c:gapWidth val="150"/>
        <c:axId val="430604640"/>
        <c:axId val="430608560"/>
      </c:barChart>
      <c:catAx>
        <c:axId val="43060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crossAx val="430608560"/>
        <c:crosses val="autoZero"/>
        <c:auto val="1"/>
        <c:lblAlgn val="ctr"/>
        <c:lblOffset val="100"/>
        <c:noMultiLvlLbl val="0"/>
      </c:catAx>
      <c:valAx>
        <c:axId val="430608560"/>
        <c:scaling>
          <c:orientation val="minMax"/>
          <c:max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de-DE" dirty="0"/>
                  <a:t>(%)</a:t>
                </a:r>
                <a:endParaRPr lang="en-US" dirty="0"/>
              </a:p>
            </c:rich>
          </c:tx>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crossAx val="430604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solidFill>
      <a:schemeClr val="bg1"/>
    </a:solidFill>
    <a:ln w="9525" cap="flat" cmpd="sng" algn="ctr">
      <a:solidFill>
        <a:schemeClr val="tx1">
          <a:lumMod val="65000"/>
          <a:lumOff val="35000"/>
        </a:schemeClr>
      </a:solidFill>
      <a:round/>
    </a:ln>
    <a:effectLst/>
  </c:spPr>
  <c:txPr>
    <a:bodyPr/>
    <a:lstStyle/>
    <a:p>
      <a:pPr>
        <a:defRPr sz="700"/>
      </a:pPr>
      <a:endParaRPr lang="de-D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023889664974369E-2"/>
          <c:y val="4.3554085855483315E-2"/>
          <c:w val="0.89426751035833429"/>
          <c:h val="0.65507798083469404"/>
        </c:manualLayout>
      </c:layout>
      <c:lineChart>
        <c:grouping val="standard"/>
        <c:varyColors val="0"/>
        <c:ser>
          <c:idx val="1"/>
          <c:order val="0"/>
          <c:tx>
            <c:strRef>
              <c:f>emp_method_trends!$D$150</c:f>
              <c:strCache>
                <c:ptCount val="1"/>
                <c:pt idx="0">
                  <c:v>2016</c:v>
                </c:pt>
              </c:strCache>
            </c:strRef>
          </c:tx>
          <c:spPr>
            <a:ln w="28575" cap="rnd">
              <a:noFill/>
              <a:round/>
            </a:ln>
            <a:effectLst/>
          </c:spPr>
          <c:marker>
            <c:symbol val="circle"/>
            <c:size val="7"/>
            <c:spPr>
              <a:solidFill>
                <a:schemeClr val="accent2"/>
              </a:solidFill>
              <a:ln w="9525">
                <a:noFill/>
              </a:ln>
              <a:effectLst/>
            </c:spPr>
          </c:marker>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emp_method_trends!$B$151:$C$165</c:f>
              <c:strCache>
                <c:ptCount val="15"/>
                <c:pt idx="0">
                  <c:v>Bosnia and Herzegovina</c:v>
                </c:pt>
                <c:pt idx="1">
                  <c:v>North Macedonia</c:v>
                </c:pt>
                <c:pt idx="2">
                  <c:v>Kosovo</c:v>
                </c:pt>
                <c:pt idx="3">
                  <c:v>Montenegro</c:v>
                </c:pt>
                <c:pt idx="4">
                  <c:v>Albania</c:v>
                </c:pt>
                <c:pt idx="5">
                  <c:v>Serbia</c:v>
                </c:pt>
                <c:pt idx="6">
                  <c:v>Turkey</c:v>
                </c:pt>
                <c:pt idx="7">
                  <c:v>Palestine</c:v>
                </c:pt>
                <c:pt idx="8">
                  <c:v>Tunisia</c:v>
                </c:pt>
                <c:pt idx="9">
                  <c:v>Georgia*</c:v>
                </c:pt>
                <c:pt idx="10">
                  <c:v>Armenia</c:v>
                </c:pt>
                <c:pt idx="11">
                  <c:v>Belarus</c:v>
                </c:pt>
                <c:pt idx="12">
                  <c:v>Ukraine</c:v>
                </c:pt>
                <c:pt idx="13">
                  <c:v>Moldova</c:v>
                </c:pt>
                <c:pt idx="14">
                  <c:v>Kyrgyzstan</c:v>
                </c:pt>
              </c:strCache>
            </c:strRef>
          </c:cat>
          <c:val>
            <c:numRef>
              <c:f>emp_method_trends!$D$151:$D$165</c:f>
              <c:numCache>
                <c:formatCode>0.0</c:formatCode>
                <c:ptCount val="15"/>
                <c:pt idx="0">
                  <c:v>23.037895711400754</c:v>
                </c:pt>
                <c:pt idx="1">
                  <c:v>13.01463794708252</c:v>
                </c:pt>
                <c:pt idx="2">
                  <c:v>29.501563999999998</c:v>
                </c:pt>
                <c:pt idx="3">
                  <c:v>17.841713393589963</c:v>
                </c:pt>
                <c:pt idx="4">
                  <c:v>20.968654258353936</c:v>
                </c:pt>
                <c:pt idx="5">
                  <c:v>26.400445840801151</c:v>
                </c:pt>
                <c:pt idx="6">
                  <c:v>35.974666595458984</c:v>
                </c:pt>
                <c:pt idx="7">
                  <c:v>23.177267074584901</c:v>
                </c:pt>
                <c:pt idx="8">
                  <c:v>46.469043731689453</c:v>
                </c:pt>
                <c:pt idx="9">
                  <c:v>27.4558731566445</c:v>
                </c:pt>
                <c:pt idx="10">
                  <c:v>25.413860321044901</c:v>
                </c:pt>
                <c:pt idx="11">
                  <c:v>21.840985936146932</c:v>
                </c:pt>
                <c:pt idx="12">
                  <c:v>22.852250727414734</c:v>
                </c:pt>
                <c:pt idx="13">
                  <c:v>19.505277633666992</c:v>
                </c:pt>
                <c:pt idx="14">
                  <c:v>23.039636746650562</c:v>
                </c:pt>
              </c:numCache>
            </c:numRef>
          </c:val>
          <c:smooth val="0"/>
          <c:extLst>
            <c:ext xmlns:c16="http://schemas.microsoft.com/office/drawing/2014/chart" uri="{C3380CC4-5D6E-409C-BE32-E72D297353CC}">
              <c16:uniqueId val="{00000000-4AAD-4735-B9AE-B2AB38193227}"/>
            </c:ext>
          </c:extLst>
        </c:ser>
        <c:ser>
          <c:idx val="0"/>
          <c:order val="1"/>
          <c:tx>
            <c:strRef>
              <c:f>emp_method_trends!$E$150</c:f>
              <c:strCache>
                <c:ptCount val="1"/>
                <c:pt idx="0">
                  <c:v>2019</c:v>
                </c:pt>
              </c:strCache>
            </c:strRef>
          </c:tx>
          <c:spPr>
            <a:ln w="28575" cap="rnd">
              <a:noFill/>
              <a:round/>
            </a:ln>
            <a:effectLst/>
          </c:spPr>
          <c:marker>
            <c:symbol val="circle"/>
            <c:size val="7"/>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emp_method_trends!$B$151:$C$165</c:f>
              <c:strCache>
                <c:ptCount val="15"/>
                <c:pt idx="0">
                  <c:v>Bosnia and Herzegovina</c:v>
                </c:pt>
                <c:pt idx="1">
                  <c:v>North Macedonia</c:v>
                </c:pt>
                <c:pt idx="2">
                  <c:v>Kosovo</c:v>
                </c:pt>
                <c:pt idx="3">
                  <c:v>Montenegro</c:v>
                </c:pt>
                <c:pt idx="4">
                  <c:v>Albania</c:v>
                </c:pt>
                <c:pt idx="5">
                  <c:v>Serbia</c:v>
                </c:pt>
                <c:pt idx="6">
                  <c:v>Turkey</c:v>
                </c:pt>
                <c:pt idx="7">
                  <c:v>Palestine</c:v>
                </c:pt>
                <c:pt idx="8">
                  <c:v>Tunisia</c:v>
                </c:pt>
                <c:pt idx="9">
                  <c:v>Georgia*</c:v>
                </c:pt>
                <c:pt idx="10">
                  <c:v>Armenia</c:v>
                </c:pt>
                <c:pt idx="11">
                  <c:v>Belarus</c:v>
                </c:pt>
                <c:pt idx="12">
                  <c:v>Ukraine</c:v>
                </c:pt>
                <c:pt idx="13">
                  <c:v>Moldova</c:v>
                </c:pt>
                <c:pt idx="14">
                  <c:v>Kyrgyzstan</c:v>
                </c:pt>
              </c:strCache>
            </c:strRef>
          </c:cat>
          <c:val>
            <c:numRef>
              <c:f>emp_method_trends!$E$151:$E$165</c:f>
              <c:numCache>
                <c:formatCode>0.0</c:formatCode>
                <c:ptCount val="15"/>
                <c:pt idx="0">
                  <c:v>18.747347215612788</c:v>
                </c:pt>
                <c:pt idx="1">
                  <c:v>13.584426879882813</c:v>
                </c:pt>
                <c:pt idx="2">
                  <c:v>27.767500999999999</c:v>
                </c:pt>
                <c:pt idx="3">
                  <c:v>18.314679923452434</c:v>
                </c:pt>
                <c:pt idx="4">
                  <c:v>17.875367277731382</c:v>
                </c:pt>
                <c:pt idx="5">
                  <c:v>28.352507374250113</c:v>
                </c:pt>
                <c:pt idx="6">
                  <c:v>34.381816864013672</c:v>
                </c:pt>
                <c:pt idx="7">
                  <c:v>24.502779006958008</c:v>
                </c:pt>
                <c:pt idx="8">
                  <c:v>32.110202789306641</c:v>
                </c:pt>
                <c:pt idx="9">
                  <c:v>25.887277717159741</c:v>
                </c:pt>
                <c:pt idx="10">
                  <c:v>30.644580841064453</c:v>
                </c:pt>
                <c:pt idx="11">
                  <c:v>21.62264055862153</c:v>
                </c:pt>
                <c:pt idx="12">
                  <c:v>21.532725956120284</c:v>
                </c:pt>
                <c:pt idx="13">
                  <c:v>21.903535842895508</c:v>
                </c:pt>
                <c:pt idx="14">
                  <c:v>23.118178852148084</c:v>
                </c:pt>
              </c:numCache>
            </c:numRef>
          </c:val>
          <c:smooth val="0"/>
          <c:extLst>
            <c:ext xmlns:c16="http://schemas.microsoft.com/office/drawing/2014/chart" uri="{C3380CC4-5D6E-409C-BE32-E72D297353CC}">
              <c16:uniqueId val="{00000001-4AAD-4735-B9AE-B2AB38193227}"/>
            </c:ext>
          </c:extLst>
        </c:ser>
        <c:ser>
          <c:idx val="2"/>
          <c:order val="2"/>
          <c:tx>
            <c:strRef>
              <c:f>emp_method_trends!$F$150</c:f>
              <c:strCache>
                <c:ptCount val="1"/>
                <c:pt idx="0">
                  <c:v>Peak</c:v>
                </c:pt>
              </c:strCache>
            </c:strRef>
          </c:tx>
          <c:spPr>
            <a:ln w="25400" cap="rnd">
              <a:noFill/>
              <a:round/>
            </a:ln>
            <a:effectLst/>
          </c:spPr>
          <c:marker>
            <c:symbol val="circle"/>
            <c:size val="7"/>
            <c:spPr>
              <a:solidFill>
                <a:schemeClr val="accent3"/>
              </a:solidFill>
              <a:ln w="9525">
                <a:solidFill>
                  <a:schemeClr val="accent3"/>
                </a:solidFill>
              </a:ln>
              <a:effectLst/>
            </c:spPr>
          </c:marker>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emp_method_trends!$B$151:$C$165</c:f>
              <c:strCache>
                <c:ptCount val="15"/>
                <c:pt idx="0">
                  <c:v>Bosnia and Herzegovina</c:v>
                </c:pt>
                <c:pt idx="1">
                  <c:v>North Macedonia</c:v>
                </c:pt>
                <c:pt idx="2">
                  <c:v>Kosovo</c:v>
                </c:pt>
                <c:pt idx="3">
                  <c:v>Montenegro</c:v>
                </c:pt>
                <c:pt idx="4">
                  <c:v>Albania</c:v>
                </c:pt>
                <c:pt idx="5">
                  <c:v>Serbia</c:v>
                </c:pt>
                <c:pt idx="6">
                  <c:v>Turkey</c:v>
                </c:pt>
                <c:pt idx="7">
                  <c:v>Palestine</c:v>
                </c:pt>
                <c:pt idx="8">
                  <c:v>Tunisia</c:v>
                </c:pt>
                <c:pt idx="9">
                  <c:v>Georgia*</c:v>
                </c:pt>
                <c:pt idx="10">
                  <c:v>Armenia</c:v>
                </c:pt>
                <c:pt idx="11">
                  <c:v>Belarus</c:v>
                </c:pt>
                <c:pt idx="12">
                  <c:v>Ukraine</c:v>
                </c:pt>
                <c:pt idx="13">
                  <c:v>Moldova</c:v>
                </c:pt>
                <c:pt idx="14">
                  <c:v>Kyrgyzstan</c:v>
                </c:pt>
              </c:strCache>
            </c:strRef>
          </c:cat>
          <c:val>
            <c:numRef>
              <c:f>emp_method_trends!$F$151:$F$165</c:f>
              <c:numCache>
                <c:formatCode>0.0</c:formatCode>
                <c:ptCount val="15"/>
                <c:pt idx="0">
                  <c:v>23.037895711400754</c:v>
                </c:pt>
                <c:pt idx="1">
                  <c:v>14.530960083007813</c:v>
                </c:pt>
                <c:pt idx="2">
                  <c:v>29.501563999999998</c:v>
                </c:pt>
                <c:pt idx="3">
                  <c:v>18.314679923452434</c:v>
                </c:pt>
                <c:pt idx="4">
                  <c:v>22.812887468627192</c:v>
                </c:pt>
                <c:pt idx="5">
                  <c:v>28.352507374250113</c:v>
                </c:pt>
                <c:pt idx="6">
                  <c:v>41.854141235351563</c:v>
                </c:pt>
                <c:pt idx="7">
                  <c:v>24.502779006958008</c:v>
                </c:pt>
                <c:pt idx="8">
                  <c:v>46.469043731689453</c:v>
                </c:pt>
                <c:pt idx="9">
                  <c:v>27.4558731566445</c:v>
                </c:pt>
                <c:pt idx="10">
                  <c:v>30.644580841064453</c:v>
                </c:pt>
                <c:pt idx="11">
                  <c:v>22.550314256431282</c:v>
                </c:pt>
                <c:pt idx="12">
                  <c:v>22.852250727414734</c:v>
                </c:pt>
                <c:pt idx="13">
                  <c:v>21.903535842895508</c:v>
                </c:pt>
                <c:pt idx="14">
                  <c:v>25.187103543235338</c:v>
                </c:pt>
              </c:numCache>
            </c:numRef>
          </c:val>
          <c:smooth val="0"/>
          <c:extLst>
            <c:ext xmlns:c16="http://schemas.microsoft.com/office/drawing/2014/chart" uri="{C3380CC4-5D6E-409C-BE32-E72D297353CC}">
              <c16:uniqueId val="{00000002-4AAD-4735-B9AE-B2AB38193227}"/>
            </c:ext>
          </c:extLst>
        </c:ser>
        <c:dLbls>
          <c:showLegendKey val="0"/>
          <c:showVal val="1"/>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430604640"/>
        <c:axId val="430608560"/>
      </c:lineChart>
      <c:catAx>
        <c:axId val="4306046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crossAx val="430608560"/>
        <c:crosses val="autoZero"/>
        <c:auto val="1"/>
        <c:lblAlgn val="ctr"/>
        <c:lblOffset val="100"/>
        <c:noMultiLvlLbl val="0"/>
      </c:catAx>
      <c:valAx>
        <c:axId val="430608560"/>
        <c:scaling>
          <c:orientation val="minMax"/>
          <c:max val="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de-DE"/>
                  <a:t>% of over-educated employees</a:t>
                </a:r>
                <a:endParaRPr lang="en-US"/>
              </a:p>
            </c:rich>
          </c:tx>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crossAx val="430604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solidFill>
        <a:sysClr val="window" lastClr="FFFFFF">
          <a:lumMod val="65000"/>
        </a:sysClr>
      </a:solidFill>
    </a:ln>
    <a:effectLst/>
  </c:spPr>
  <c:txPr>
    <a:bodyPr/>
    <a:lstStyle/>
    <a:p>
      <a:pPr>
        <a:defRPr sz="700"/>
      </a:pPr>
      <a:endParaRPr lang="de-D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023889664974369E-2"/>
          <c:y val="4.3554085855483315E-2"/>
          <c:w val="0.89426751035833429"/>
          <c:h val="0.65507798083469404"/>
        </c:manualLayout>
      </c:layout>
      <c:lineChart>
        <c:grouping val="standard"/>
        <c:varyColors val="0"/>
        <c:ser>
          <c:idx val="1"/>
          <c:order val="0"/>
          <c:tx>
            <c:strRef>
              <c:f>emp_method_trends!$D$176</c:f>
              <c:strCache>
                <c:ptCount val="1"/>
                <c:pt idx="0">
                  <c:v>2016</c:v>
                </c:pt>
              </c:strCache>
            </c:strRef>
          </c:tx>
          <c:spPr>
            <a:ln w="28575" cap="rnd">
              <a:noFill/>
              <a:round/>
            </a:ln>
            <a:effectLst/>
          </c:spPr>
          <c:marker>
            <c:symbol val="circle"/>
            <c:size val="7"/>
            <c:spPr>
              <a:solidFill>
                <a:schemeClr val="accent2"/>
              </a:solidFill>
              <a:ln w="9525">
                <a:noFill/>
              </a:ln>
              <a:effectLst/>
            </c:spPr>
          </c:marker>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emp_method_trends!$B$177:$C$191</c:f>
              <c:strCache>
                <c:ptCount val="15"/>
                <c:pt idx="0">
                  <c:v>Bosnia and Herzegovina</c:v>
                </c:pt>
                <c:pt idx="1">
                  <c:v>North Macedonia</c:v>
                </c:pt>
                <c:pt idx="2">
                  <c:v>Kosovo</c:v>
                </c:pt>
                <c:pt idx="3">
                  <c:v>Montenegro</c:v>
                </c:pt>
                <c:pt idx="4">
                  <c:v>Albania</c:v>
                </c:pt>
                <c:pt idx="5">
                  <c:v>Turkey</c:v>
                </c:pt>
                <c:pt idx="6">
                  <c:v>Serbia</c:v>
                </c:pt>
                <c:pt idx="7">
                  <c:v>Palestine</c:v>
                </c:pt>
                <c:pt idx="8">
                  <c:v>Tunisia</c:v>
                </c:pt>
                <c:pt idx="9">
                  <c:v>Georgia*</c:v>
                </c:pt>
                <c:pt idx="10">
                  <c:v>Armenia</c:v>
                </c:pt>
                <c:pt idx="11">
                  <c:v>Belarus</c:v>
                </c:pt>
                <c:pt idx="12">
                  <c:v>Ukraine</c:v>
                </c:pt>
                <c:pt idx="13">
                  <c:v>Moldova</c:v>
                </c:pt>
                <c:pt idx="14">
                  <c:v>Kyrgyzstan</c:v>
                </c:pt>
              </c:strCache>
            </c:strRef>
          </c:cat>
          <c:val>
            <c:numRef>
              <c:f>emp_method_trends!$D$177:$D$191</c:f>
              <c:numCache>
                <c:formatCode>0.0</c:formatCode>
                <c:ptCount val="15"/>
                <c:pt idx="0">
                  <c:v>24.2703747140608</c:v>
                </c:pt>
                <c:pt idx="1">
                  <c:v>11.789731979370117</c:v>
                </c:pt>
                <c:pt idx="2">
                  <c:v>25.433412000000001</c:v>
                </c:pt>
                <c:pt idx="3">
                  <c:v>26.313229910931113</c:v>
                </c:pt>
                <c:pt idx="4">
                  <c:v>27.73736737134065</c:v>
                </c:pt>
                <c:pt idx="5">
                  <c:v>20.403802871704102</c:v>
                </c:pt>
                <c:pt idx="6">
                  <c:v>22.714508236168925</c:v>
                </c:pt>
                <c:pt idx="7">
                  <c:v>24.719602584838867</c:v>
                </c:pt>
                <c:pt idx="8">
                  <c:v>35.977375030517578</c:v>
                </c:pt>
                <c:pt idx="9">
                  <c:v>19.718212602154345</c:v>
                </c:pt>
                <c:pt idx="10">
                  <c:v>8.2162408828735352</c:v>
                </c:pt>
                <c:pt idx="11">
                  <c:v>18.649162950436914</c:v>
                </c:pt>
                <c:pt idx="12">
                  <c:v>16.255795321973405</c:v>
                </c:pt>
                <c:pt idx="13">
                  <c:v>23.505050659179688</c:v>
                </c:pt>
                <c:pt idx="14">
                  <c:v>15.434984126353015</c:v>
                </c:pt>
              </c:numCache>
            </c:numRef>
          </c:val>
          <c:smooth val="0"/>
          <c:extLst>
            <c:ext xmlns:c16="http://schemas.microsoft.com/office/drawing/2014/chart" uri="{C3380CC4-5D6E-409C-BE32-E72D297353CC}">
              <c16:uniqueId val="{00000000-3BA5-4A57-9252-AD3307458E82}"/>
            </c:ext>
          </c:extLst>
        </c:ser>
        <c:ser>
          <c:idx val="0"/>
          <c:order val="1"/>
          <c:tx>
            <c:strRef>
              <c:f>emp_method_trends!$E$176</c:f>
              <c:strCache>
                <c:ptCount val="1"/>
                <c:pt idx="0">
                  <c:v>2019</c:v>
                </c:pt>
              </c:strCache>
            </c:strRef>
          </c:tx>
          <c:spPr>
            <a:ln w="28575" cap="rnd">
              <a:noFill/>
              <a:round/>
            </a:ln>
            <a:effectLst/>
          </c:spPr>
          <c:marker>
            <c:symbol val="circle"/>
            <c:size val="7"/>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emp_method_trends!$B$177:$C$191</c:f>
              <c:strCache>
                <c:ptCount val="15"/>
                <c:pt idx="0">
                  <c:v>Bosnia and Herzegovina</c:v>
                </c:pt>
                <c:pt idx="1">
                  <c:v>North Macedonia</c:v>
                </c:pt>
                <c:pt idx="2">
                  <c:v>Kosovo</c:v>
                </c:pt>
                <c:pt idx="3">
                  <c:v>Montenegro</c:v>
                </c:pt>
                <c:pt idx="4">
                  <c:v>Albania</c:v>
                </c:pt>
                <c:pt idx="5">
                  <c:v>Turkey</c:v>
                </c:pt>
                <c:pt idx="6">
                  <c:v>Serbia</c:v>
                </c:pt>
                <c:pt idx="7">
                  <c:v>Palestine</c:v>
                </c:pt>
                <c:pt idx="8">
                  <c:v>Tunisia</c:v>
                </c:pt>
                <c:pt idx="9">
                  <c:v>Georgia*</c:v>
                </c:pt>
                <c:pt idx="10">
                  <c:v>Armenia</c:v>
                </c:pt>
                <c:pt idx="11">
                  <c:v>Belarus</c:v>
                </c:pt>
                <c:pt idx="12">
                  <c:v>Ukraine</c:v>
                </c:pt>
                <c:pt idx="13">
                  <c:v>Moldova</c:v>
                </c:pt>
                <c:pt idx="14">
                  <c:v>Kyrgyzstan</c:v>
                </c:pt>
              </c:strCache>
            </c:strRef>
          </c:cat>
          <c:val>
            <c:numRef>
              <c:f>emp_method_trends!$E$177:$E$191</c:f>
              <c:numCache>
                <c:formatCode>0.0</c:formatCode>
                <c:ptCount val="15"/>
                <c:pt idx="0">
                  <c:v>27.810527395072182</c:v>
                </c:pt>
                <c:pt idx="1">
                  <c:v>13.023567199707031</c:v>
                </c:pt>
                <c:pt idx="2">
                  <c:v>25.825220000000002</c:v>
                </c:pt>
                <c:pt idx="3">
                  <c:v>23.893667438583844</c:v>
                </c:pt>
                <c:pt idx="4">
                  <c:v>23.929554230300283</c:v>
                </c:pt>
                <c:pt idx="5">
                  <c:v>23.243715286254883</c:v>
                </c:pt>
                <c:pt idx="6">
                  <c:v>20.983458115034519</c:v>
                </c:pt>
                <c:pt idx="7">
                  <c:v>21.926382064819336</c:v>
                </c:pt>
                <c:pt idx="8">
                  <c:v>44.916316986083984</c:v>
                </c:pt>
                <c:pt idx="9">
                  <c:v>20.965275486313963</c:v>
                </c:pt>
                <c:pt idx="10">
                  <c:v>7.550112247467041</c:v>
                </c:pt>
                <c:pt idx="11">
                  <c:v>18.224349306505768</c:v>
                </c:pt>
                <c:pt idx="12">
                  <c:v>18.322268318478052</c:v>
                </c:pt>
                <c:pt idx="13">
                  <c:v>23.503070831298828</c:v>
                </c:pt>
                <c:pt idx="14">
                  <c:v>15.141705108204508</c:v>
                </c:pt>
              </c:numCache>
            </c:numRef>
          </c:val>
          <c:smooth val="0"/>
          <c:extLst>
            <c:ext xmlns:c16="http://schemas.microsoft.com/office/drawing/2014/chart" uri="{C3380CC4-5D6E-409C-BE32-E72D297353CC}">
              <c16:uniqueId val="{00000001-3BA5-4A57-9252-AD3307458E82}"/>
            </c:ext>
          </c:extLst>
        </c:ser>
        <c:ser>
          <c:idx val="2"/>
          <c:order val="2"/>
          <c:tx>
            <c:strRef>
              <c:f>emp_method_trends!$F$176</c:f>
              <c:strCache>
                <c:ptCount val="1"/>
                <c:pt idx="0">
                  <c:v>Peak</c:v>
                </c:pt>
              </c:strCache>
            </c:strRef>
          </c:tx>
          <c:spPr>
            <a:ln w="25400" cap="rnd">
              <a:noFill/>
              <a:round/>
            </a:ln>
            <a:effectLst/>
          </c:spPr>
          <c:marker>
            <c:symbol val="circle"/>
            <c:size val="7"/>
            <c:spPr>
              <a:solidFill>
                <a:schemeClr val="accent3"/>
              </a:solidFill>
              <a:ln w="9525">
                <a:solidFill>
                  <a:schemeClr val="accent3"/>
                </a:solidFill>
              </a:ln>
              <a:effectLst/>
            </c:spPr>
          </c:marker>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emp_method_trends!$B$177:$C$191</c:f>
              <c:strCache>
                <c:ptCount val="15"/>
                <c:pt idx="0">
                  <c:v>Bosnia and Herzegovina</c:v>
                </c:pt>
                <c:pt idx="1">
                  <c:v>North Macedonia</c:v>
                </c:pt>
                <c:pt idx="2">
                  <c:v>Kosovo</c:v>
                </c:pt>
                <c:pt idx="3">
                  <c:v>Montenegro</c:v>
                </c:pt>
                <c:pt idx="4">
                  <c:v>Albania</c:v>
                </c:pt>
                <c:pt idx="5">
                  <c:v>Turkey</c:v>
                </c:pt>
                <c:pt idx="6">
                  <c:v>Serbia</c:v>
                </c:pt>
                <c:pt idx="7">
                  <c:v>Palestine</c:v>
                </c:pt>
                <c:pt idx="8">
                  <c:v>Tunisia</c:v>
                </c:pt>
                <c:pt idx="9">
                  <c:v>Georgia*</c:v>
                </c:pt>
                <c:pt idx="10">
                  <c:v>Armenia</c:v>
                </c:pt>
                <c:pt idx="11">
                  <c:v>Belarus</c:v>
                </c:pt>
                <c:pt idx="12">
                  <c:v>Ukraine</c:v>
                </c:pt>
                <c:pt idx="13">
                  <c:v>Moldova</c:v>
                </c:pt>
                <c:pt idx="14">
                  <c:v>Kyrgyzstan</c:v>
                </c:pt>
              </c:strCache>
            </c:strRef>
          </c:cat>
          <c:val>
            <c:numRef>
              <c:f>emp_method_trends!$F$177:$F$191</c:f>
              <c:numCache>
                <c:formatCode>0.0</c:formatCode>
                <c:ptCount val="15"/>
                <c:pt idx="0">
                  <c:v>27.810527395072182</c:v>
                </c:pt>
                <c:pt idx="1">
                  <c:v>13.023567199707031</c:v>
                </c:pt>
                <c:pt idx="2">
                  <c:v>28.614802000000001</c:v>
                </c:pt>
                <c:pt idx="3">
                  <c:v>26.313229910931113</c:v>
                </c:pt>
                <c:pt idx="4">
                  <c:v>27.73736737134065</c:v>
                </c:pt>
                <c:pt idx="5">
                  <c:v>23.243715286254883</c:v>
                </c:pt>
                <c:pt idx="6">
                  <c:v>22.714508236168925</c:v>
                </c:pt>
                <c:pt idx="7">
                  <c:v>24.942165374755859</c:v>
                </c:pt>
                <c:pt idx="8">
                  <c:v>44.916316986083984</c:v>
                </c:pt>
                <c:pt idx="9">
                  <c:v>24.098261504403276</c:v>
                </c:pt>
                <c:pt idx="10">
                  <c:v>8.2162408828735352</c:v>
                </c:pt>
                <c:pt idx="11">
                  <c:v>18.671049424416058</c:v>
                </c:pt>
                <c:pt idx="12">
                  <c:v>23.256726933430947</c:v>
                </c:pt>
                <c:pt idx="13">
                  <c:v>24.508354187011719</c:v>
                </c:pt>
                <c:pt idx="14">
                  <c:v>18.981869128094964</c:v>
                </c:pt>
              </c:numCache>
            </c:numRef>
          </c:val>
          <c:smooth val="0"/>
          <c:extLst>
            <c:ext xmlns:c16="http://schemas.microsoft.com/office/drawing/2014/chart" uri="{C3380CC4-5D6E-409C-BE32-E72D297353CC}">
              <c16:uniqueId val="{00000002-3BA5-4A57-9252-AD3307458E82}"/>
            </c:ext>
          </c:extLst>
        </c:ser>
        <c:dLbls>
          <c:showLegendKey val="0"/>
          <c:showVal val="1"/>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430604640"/>
        <c:axId val="430608560"/>
      </c:lineChart>
      <c:catAx>
        <c:axId val="4306046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crossAx val="430608560"/>
        <c:crosses val="autoZero"/>
        <c:auto val="1"/>
        <c:lblAlgn val="ctr"/>
        <c:lblOffset val="100"/>
        <c:noMultiLvlLbl val="0"/>
      </c:catAx>
      <c:valAx>
        <c:axId val="430608560"/>
        <c:scaling>
          <c:orientation val="minMax"/>
          <c:max val="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de-DE"/>
                  <a:t>% of under-educated employees</a:t>
                </a:r>
                <a:endParaRPr lang="en-US"/>
              </a:p>
            </c:rich>
          </c:tx>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crossAx val="430604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solidFill>
        <a:sysClr val="window" lastClr="FFFFFF">
          <a:lumMod val="65000"/>
        </a:sysClr>
      </a:solidFill>
    </a:ln>
    <a:effectLst/>
  </c:spPr>
  <c:txPr>
    <a:bodyPr/>
    <a:lstStyle/>
    <a:p>
      <a:pPr>
        <a:defRPr sz="700"/>
      </a:pPr>
      <a:endParaRPr lang="de-D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023889664974369E-2"/>
          <c:y val="4.3554085855483315E-2"/>
          <c:w val="0.90228621870696657"/>
          <c:h val="0.48470931002660295"/>
        </c:manualLayout>
      </c:layout>
      <c:barChart>
        <c:barDir val="col"/>
        <c:grouping val="clustered"/>
        <c:varyColors val="0"/>
        <c:ser>
          <c:idx val="0"/>
          <c:order val="0"/>
          <c:tx>
            <c:strRef>
              <c:f>emp_method_mode_gender!$C$85</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emp_method_mode_gender!$A$86:$B$102</c:f>
              <c:strCache>
                <c:ptCount val="17"/>
                <c:pt idx="0">
                  <c:v>Bosnia and Herzegovina</c:v>
                </c:pt>
                <c:pt idx="1">
                  <c:v>North Macedonia</c:v>
                </c:pt>
                <c:pt idx="2">
                  <c:v>Kosovo</c:v>
                </c:pt>
                <c:pt idx="3">
                  <c:v>Montenegro</c:v>
                </c:pt>
                <c:pt idx="4">
                  <c:v>Albania*</c:v>
                </c:pt>
                <c:pt idx="5">
                  <c:v>Serbia</c:v>
                </c:pt>
                <c:pt idx="6">
                  <c:v>Turkey</c:v>
                </c:pt>
                <c:pt idx="7">
                  <c:v>Palestine</c:v>
                </c:pt>
                <c:pt idx="8">
                  <c:v>Tunisia</c:v>
                </c:pt>
                <c:pt idx="9">
                  <c:v>Egypt*</c:v>
                </c:pt>
                <c:pt idx="10">
                  <c:v>Jordan**</c:v>
                </c:pt>
                <c:pt idx="11">
                  <c:v>Belarus</c:v>
                </c:pt>
                <c:pt idx="12">
                  <c:v>Georgia</c:v>
                </c:pt>
                <c:pt idx="13">
                  <c:v>Ukraine</c:v>
                </c:pt>
                <c:pt idx="14">
                  <c:v>Armenia</c:v>
                </c:pt>
                <c:pt idx="15">
                  <c:v>Moldova</c:v>
                </c:pt>
                <c:pt idx="16">
                  <c:v>Kyrgyzstan</c:v>
                </c:pt>
              </c:strCache>
            </c:strRef>
          </c:cat>
          <c:val>
            <c:numRef>
              <c:f>emp_method_mode_gender!$C$86:$C$102</c:f>
              <c:numCache>
                <c:formatCode>0.0</c:formatCode>
                <c:ptCount val="17"/>
                <c:pt idx="0">
                  <c:v>23.275269356915754</c:v>
                </c:pt>
                <c:pt idx="1">
                  <c:v>13.301582336425781</c:v>
                </c:pt>
                <c:pt idx="2">
                  <c:v>27.526243000000001</c:v>
                </c:pt>
                <c:pt idx="3">
                  <c:v>16.089219067452834</c:v>
                </c:pt>
                <c:pt idx="4">
                  <c:v>18.450540991155847</c:v>
                </c:pt>
                <c:pt idx="5">
                  <c:v>26.951006917353578</c:v>
                </c:pt>
                <c:pt idx="6">
                  <c:v>37.390407562255859</c:v>
                </c:pt>
                <c:pt idx="7">
                  <c:v>26.71904182434082</c:v>
                </c:pt>
                <c:pt idx="8">
                  <c:v>36.494823455810547</c:v>
                </c:pt>
                <c:pt idx="9">
                  <c:v>18.800212860107422</c:v>
                </c:pt>
                <c:pt idx="10">
                  <c:v>16.411945343017578</c:v>
                </c:pt>
                <c:pt idx="11">
                  <c:v>22.34541234640157</c:v>
                </c:pt>
                <c:pt idx="12">
                  <c:v>31.624772484620962</c:v>
                </c:pt>
                <c:pt idx="13">
                  <c:v>20.980566894588101</c:v>
                </c:pt>
                <c:pt idx="14">
                  <c:v>30.480108261108398</c:v>
                </c:pt>
                <c:pt idx="15">
                  <c:v>19.047281265258789</c:v>
                </c:pt>
                <c:pt idx="16">
                  <c:v>25.205467144261608</c:v>
                </c:pt>
              </c:numCache>
            </c:numRef>
          </c:val>
          <c:extLst>
            <c:ext xmlns:c16="http://schemas.microsoft.com/office/drawing/2014/chart" uri="{C3380CC4-5D6E-409C-BE32-E72D297353CC}">
              <c16:uniqueId val="{00000000-5A52-4B73-938B-AE9F75A461AD}"/>
            </c:ext>
          </c:extLst>
        </c:ser>
        <c:ser>
          <c:idx val="1"/>
          <c:order val="1"/>
          <c:tx>
            <c:strRef>
              <c:f>emp_method_mode_gender!$D$85</c:f>
              <c:strCache>
                <c:ptCount val="1"/>
                <c:pt idx="0">
                  <c:v>Female</c:v>
                </c:pt>
              </c:strCache>
            </c:strRef>
          </c:tx>
          <c:spPr>
            <a:solidFill>
              <a:schemeClr val="accent2"/>
            </a:solidFill>
            <a:ln w="25400">
              <a:noFill/>
            </a:ln>
            <a:effectLst/>
          </c:spPr>
          <c:invertIfNegative val="0"/>
          <c:dLbls>
            <c:numFmt formatCode="#,##0.0" sourceLinked="0"/>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emp_method_mode_gender!$A$86:$B$102</c:f>
              <c:strCache>
                <c:ptCount val="17"/>
                <c:pt idx="0">
                  <c:v>Bosnia and Herzegovina</c:v>
                </c:pt>
                <c:pt idx="1">
                  <c:v>North Macedonia</c:v>
                </c:pt>
                <c:pt idx="2">
                  <c:v>Kosovo</c:v>
                </c:pt>
                <c:pt idx="3">
                  <c:v>Montenegro</c:v>
                </c:pt>
                <c:pt idx="4">
                  <c:v>Albania*</c:v>
                </c:pt>
                <c:pt idx="5">
                  <c:v>Serbia</c:v>
                </c:pt>
                <c:pt idx="6">
                  <c:v>Turkey</c:v>
                </c:pt>
                <c:pt idx="7">
                  <c:v>Palestine</c:v>
                </c:pt>
                <c:pt idx="8">
                  <c:v>Tunisia</c:v>
                </c:pt>
                <c:pt idx="9">
                  <c:v>Egypt*</c:v>
                </c:pt>
                <c:pt idx="10">
                  <c:v>Jordan**</c:v>
                </c:pt>
                <c:pt idx="11">
                  <c:v>Belarus</c:v>
                </c:pt>
                <c:pt idx="12">
                  <c:v>Georgia</c:v>
                </c:pt>
                <c:pt idx="13">
                  <c:v>Ukraine</c:v>
                </c:pt>
                <c:pt idx="14">
                  <c:v>Armenia</c:v>
                </c:pt>
                <c:pt idx="15">
                  <c:v>Moldova</c:v>
                </c:pt>
                <c:pt idx="16">
                  <c:v>Kyrgyzstan</c:v>
                </c:pt>
              </c:strCache>
            </c:strRef>
          </c:cat>
          <c:val>
            <c:numRef>
              <c:f>emp_method_mode_gender!$D$86:$D$102</c:f>
              <c:numCache>
                <c:formatCode>0.0</c:formatCode>
                <c:ptCount val="17"/>
                <c:pt idx="0">
                  <c:v>18.203827396724076</c:v>
                </c:pt>
                <c:pt idx="1">
                  <c:v>13.295137405395508</c:v>
                </c:pt>
                <c:pt idx="2">
                  <c:v>26.038799000000001</c:v>
                </c:pt>
                <c:pt idx="3">
                  <c:v>20.713566965443899</c:v>
                </c:pt>
                <c:pt idx="4">
                  <c:v>16.431145122248189</c:v>
                </c:pt>
                <c:pt idx="5">
                  <c:v>28.062125657696196</c:v>
                </c:pt>
                <c:pt idx="6">
                  <c:v>32.622207641601563</c:v>
                </c:pt>
                <c:pt idx="7">
                  <c:v>14.265097618103027</c:v>
                </c:pt>
                <c:pt idx="8">
                  <c:v>27.768657684326172</c:v>
                </c:pt>
                <c:pt idx="9">
                  <c:v>11.245831489562988</c:v>
                </c:pt>
                <c:pt idx="10">
                  <c:v>26.139022827148438</c:v>
                </c:pt>
                <c:pt idx="11">
                  <c:v>22.445197890120522</c:v>
                </c:pt>
                <c:pt idx="12">
                  <c:v>18.289861663677947</c:v>
                </c:pt>
                <c:pt idx="13">
                  <c:v>21.566735600154949</c:v>
                </c:pt>
                <c:pt idx="14">
                  <c:v>25.743869781494141</c:v>
                </c:pt>
                <c:pt idx="15">
                  <c:v>19.944047927856445</c:v>
                </c:pt>
                <c:pt idx="16">
                  <c:v>19.635931095843436</c:v>
                </c:pt>
              </c:numCache>
            </c:numRef>
          </c:val>
          <c:extLst>
            <c:ext xmlns:c16="http://schemas.microsoft.com/office/drawing/2014/chart" uri="{C3380CC4-5D6E-409C-BE32-E72D297353CC}">
              <c16:uniqueId val="{00000001-5A52-4B73-938B-AE9F75A461AD}"/>
            </c:ext>
          </c:extLst>
        </c:ser>
        <c:dLbls>
          <c:showLegendKey val="0"/>
          <c:showVal val="1"/>
          <c:showCatName val="0"/>
          <c:showSerName val="0"/>
          <c:showPercent val="0"/>
          <c:showBubbleSize val="0"/>
        </c:dLbls>
        <c:gapWidth val="150"/>
        <c:axId val="430604640"/>
        <c:axId val="430608560"/>
      </c:barChart>
      <c:catAx>
        <c:axId val="43060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crossAx val="430608560"/>
        <c:crosses val="autoZero"/>
        <c:auto val="1"/>
        <c:lblAlgn val="ctr"/>
        <c:lblOffset val="100"/>
        <c:noMultiLvlLbl val="0"/>
      </c:catAx>
      <c:valAx>
        <c:axId val="430608560"/>
        <c:scaling>
          <c:orientation val="minMax"/>
          <c:max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de-DE"/>
                  <a:t>(%)</a:t>
                </a:r>
                <a:endParaRPr lang="en-US"/>
              </a:p>
            </c:rich>
          </c:tx>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crossAx val="430604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solidFill>
      <a:schemeClr val="bg1"/>
    </a:solidFill>
    <a:ln w="9525" cap="flat" cmpd="sng" algn="ctr">
      <a:solidFill>
        <a:schemeClr val="tx1">
          <a:lumMod val="65000"/>
          <a:lumOff val="35000"/>
        </a:schemeClr>
      </a:solidFill>
      <a:round/>
    </a:ln>
    <a:effectLst/>
  </c:spPr>
  <c:txPr>
    <a:bodyPr/>
    <a:lstStyle/>
    <a:p>
      <a:pPr>
        <a:defRPr sz="700"/>
      </a:pPr>
      <a:endParaRPr lang="de-D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023889664974369E-2"/>
          <c:y val="4.3554085855483315E-2"/>
          <c:w val="0.90228621870696657"/>
          <c:h val="0.48470931002660295"/>
        </c:manualLayout>
      </c:layout>
      <c:barChart>
        <c:barDir val="col"/>
        <c:grouping val="clustered"/>
        <c:varyColors val="0"/>
        <c:ser>
          <c:idx val="0"/>
          <c:order val="0"/>
          <c:tx>
            <c:strRef>
              <c:f>emp_method_mode_gender!$C$104</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emp_method_mode_gender!$A$105:$B$121</c:f>
              <c:strCache>
                <c:ptCount val="17"/>
                <c:pt idx="0">
                  <c:v>Bosnia and Herzegovina</c:v>
                </c:pt>
                <c:pt idx="1">
                  <c:v>North Macedonia</c:v>
                </c:pt>
                <c:pt idx="2">
                  <c:v>Kosovo</c:v>
                </c:pt>
                <c:pt idx="3">
                  <c:v>Montenegro</c:v>
                </c:pt>
                <c:pt idx="4">
                  <c:v>Albania*</c:v>
                </c:pt>
                <c:pt idx="5">
                  <c:v>Serbia</c:v>
                </c:pt>
                <c:pt idx="6">
                  <c:v>Turkey</c:v>
                </c:pt>
                <c:pt idx="7">
                  <c:v>Palestine</c:v>
                </c:pt>
                <c:pt idx="8">
                  <c:v>Tunisia</c:v>
                </c:pt>
                <c:pt idx="9">
                  <c:v>Egypt*</c:v>
                </c:pt>
                <c:pt idx="10">
                  <c:v>Jordan**</c:v>
                </c:pt>
                <c:pt idx="11">
                  <c:v>Belarus</c:v>
                </c:pt>
                <c:pt idx="12">
                  <c:v>Georgia</c:v>
                </c:pt>
                <c:pt idx="13">
                  <c:v>Ukraine</c:v>
                </c:pt>
                <c:pt idx="14">
                  <c:v>Armenia</c:v>
                </c:pt>
                <c:pt idx="15">
                  <c:v>Moldova</c:v>
                </c:pt>
                <c:pt idx="16">
                  <c:v>Kyrgyzstan</c:v>
                </c:pt>
              </c:strCache>
            </c:strRef>
          </c:cat>
          <c:val>
            <c:numRef>
              <c:f>emp_method_mode_gender!$C$105:$C$121</c:f>
              <c:numCache>
                <c:formatCode>0.0</c:formatCode>
                <c:ptCount val="17"/>
                <c:pt idx="0">
                  <c:v>22.243376311163491</c:v>
                </c:pt>
                <c:pt idx="1">
                  <c:v>21.555206298828125</c:v>
                </c:pt>
                <c:pt idx="2">
                  <c:v>27.168693000000001</c:v>
                </c:pt>
                <c:pt idx="3">
                  <c:v>27.203837050390888</c:v>
                </c:pt>
                <c:pt idx="4">
                  <c:v>25.500652203166624</c:v>
                </c:pt>
                <c:pt idx="5">
                  <c:v>24.391198229329284</c:v>
                </c:pt>
                <c:pt idx="6">
                  <c:v>23.060264587402344</c:v>
                </c:pt>
                <c:pt idx="7">
                  <c:v>22.499401092529297</c:v>
                </c:pt>
                <c:pt idx="8">
                  <c:v>46.219627380371094</c:v>
                </c:pt>
                <c:pt idx="9">
                  <c:v>36.78216552734375</c:v>
                </c:pt>
                <c:pt idx="10">
                  <c:v>21.377197265625</c:v>
                </c:pt>
                <c:pt idx="11">
                  <c:v>20.810747717798598</c:v>
                </c:pt>
                <c:pt idx="12">
                  <c:v>17.404826570054219</c:v>
                </c:pt>
                <c:pt idx="13">
                  <c:v>20.109322428673991</c:v>
                </c:pt>
                <c:pt idx="14">
                  <c:v>10.341663360595703</c:v>
                </c:pt>
                <c:pt idx="15">
                  <c:v>28.263927459716797</c:v>
                </c:pt>
                <c:pt idx="16">
                  <c:v>16.025161067373606</c:v>
                </c:pt>
              </c:numCache>
            </c:numRef>
          </c:val>
          <c:extLst>
            <c:ext xmlns:c16="http://schemas.microsoft.com/office/drawing/2014/chart" uri="{C3380CC4-5D6E-409C-BE32-E72D297353CC}">
              <c16:uniqueId val="{00000000-1F18-4D4C-AAD0-C708B344371E}"/>
            </c:ext>
          </c:extLst>
        </c:ser>
        <c:ser>
          <c:idx val="1"/>
          <c:order val="1"/>
          <c:tx>
            <c:strRef>
              <c:f>emp_method_mode_gender!$D$104</c:f>
              <c:strCache>
                <c:ptCount val="1"/>
                <c:pt idx="0">
                  <c:v>Female</c:v>
                </c:pt>
              </c:strCache>
            </c:strRef>
          </c:tx>
          <c:spPr>
            <a:solidFill>
              <a:schemeClr val="accent2"/>
            </a:solidFill>
            <a:ln w="25400">
              <a:noFill/>
            </a:ln>
            <a:effectLst/>
          </c:spPr>
          <c:invertIfNegative val="0"/>
          <c:dLbls>
            <c:numFmt formatCode="#,##0.0" sourceLinked="0"/>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emp_method_mode_gender!$A$105:$B$121</c:f>
              <c:strCache>
                <c:ptCount val="17"/>
                <c:pt idx="0">
                  <c:v>Bosnia and Herzegovina</c:v>
                </c:pt>
                <c:pt idx="1">
                  <c:v>North Macedonia</c:v>
                </c:pt>
                <c:pt idx="2">
                  <c:v>Kosovo</c:v>
                </c:pt>
                <c:pt idx="3">
                  <c:v>Montenegro</c:v>
                </c:pt>
                <c:pt idx="4">
                  <c:v>Albania*</c:v>
                </c:pt>
                <c:pt idx="5">
                  <c:v>Serbia</c:v>
                </c:pt>
                <c:pt idx="6">
                  <c:v>Turkey</c:v>
                </c:pt>
                <c:pt idx="7">
                  <c:v>Palestine</c:v>
                </c:pt>
                <c:pt idx="8">
                  <c:v>Tunisia</c:v>
                </c:pt>
                <c:pt idx="9">
                  <c:v>Egypt*</c:v>
                </c:pt>
                <c:pt idx="10">
                  <c:v>Jordan**</c:v>
                </c:pt>
                <c:pt idx="11">
                  <c:v>Belarus</c:v>
                </c:pt>
                <c:pt idx="12">
                  <c:v>Georgia</c:v>
                </c:pt>
                <c:pt idx="13">
                  <c:v>Ukraine</c:v>
                </c:pt>
                <c:pt idx="14">
                  <c:v>Armenia</c:v>
                </c:pt>
                <c:pt idx="15">
                  <c:v>Moldova</c:v>
                </c:pt>
                <c:pt idx="16">
                  <c:v>Kyrgyzstan</c:v>
                </c:pt>
              </c:strCache>
            </c:strRef>
          </c:cat>
          <c:val>
            <c:numRef>
              <c:f>emp_method_mode_gender!$D$105:$D$121</c:f>
              <c:numCache>
                <c:formatCode>0.0</c:formatCode>
                <c:ptCount val="17"/>
                <c:pt idx="0">
                  <c:v>27.720361452412533</c:v>
                </c:pt>
                <c:pt idx="1">
                  <c:v>17.777338027954102</c:v>
                </c:pt>
                <c:pt idx="2">
                  <c:v>19.363811999999999</c:v>
                </c:pt>
                <c:pt idx="3">
                  <c:v>20.325542226607727</c:v>
                </c:pt>
                <c:pt idx="4">
                  <c:v>20.949523071508711</c:v>
                </c:pt>
                <c:pt idx="5">
                  <c:v>21.272033486666476</c:v>
                </c:pt>
                <c:pt idx="6">
                  <c:v>16.455472946166992</c:v>
                </c:pt>
                <c:pt idx="7">
                  <c:v>18.183689117431641</c:v>
                </c:pt>
                <c:pt idx="8">
                  <c:v>30.227638244628906</c:v>
                </c:pt>
                <c:pt idx="9">
                  <c:v>32.218746185302734</c:v>
                </c:pt>
                <c:pt idx="10">
                  <c:v>30.433156967163086</c:v>
                </c:pt>
                <c:pt idx="11">
                  <c:v>15.924677569589941</c:v>
                </c:pt>
                <c:pt idx="12">
                  <c:v>24.615668288259425</c:v>
                </c:pt>
                <c:pt idx="13">
                  <c:v>15.62287400417407</c:v>
                </c:pt>
                <c:pt idx="14">
                  <c:v>7.4447503089904785</c:v>
                </c:pt>
                <c:pt idx="15">
                  <c:v>21.585662841796875</c:v>
                </c:pt>
                <c:pt idx="16">
                  <c:v>13.955762663588022</c:v>
                </c:pt>
              </c:numCache>
            </c:numRef>
          </c:val>
          <c:extLst>
            <c:ext xmlns:c16="http://schemas.microsoft.com/office/drawing/2014/chart" uri="{C3380CC4-5D6E-409C-BE32-E72D297353CC}">
              <c16:uniqueId val="{00000001-1F18-4D4C-AAD0-C708B344371E}"/>
            </c:ext>
          </c:extLst>
        </c:ser>
        <c:dLbls>
          <c:showLegendKey val="0"/>
          <c:showVal val="1"/>
          <c:showCatName val="0"/>
          <c:showSerName val="0"/>
          <c:showPercent val="0"/>
          <c:showBubbleSize val="0"/>
        </c:dLbls>
        <c:gapWidth val="150"/>
        <c:axId val="430604640"/>
        <c:axId val="430608560"/>
      </c:barChart>
      <c:catAx>
        <c:axId val="43060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crossAx val="430608560"/>
        <c:crosses val="autoZero"/>
        <c:auto val="1"/>
        <c:lblAlgn val="ctr"/>
        <c:lblOffset val="100"/>
        <c:noMultiLvlLbl val="0"/>
      </c:catAx>
      <c:valAx>
        <c:axId val="430608560"/>
        <c:scaling>
          <c:orientation val="minMax"/>
          <c:max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de-DE"/>
                  <a:t>(%)</a:t>
                </a:r>
                <a:endParaRPr lang="en-US"/>
              </a:p>
            </c:rich>
          </c:tx>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crossAx val="430604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solidFill>
      <a:schemeClr val="bg1"/>
    </a:solidFill>
    <a:ln w="9525" cap="flat" cmpd="sng" algn="ctr">
      <a:solidFill>
        <a:schemeClr val="tx1">
          <a:lumMod val="65000"/>
          <a:lumOff val="35000"/>
        </a:schemeClr>
      </a:solidFill>
      <a:round/>
    </a:ln>
    <a:effectLst/>
  </c:spPr>
  <c:txPr>
    <a:bodyPr/>
    <a:lstStyle/>
    <a:p>
      <a:pPr>
        <a:defRPr sz="700"/>
      </a:pPr>
      <a:endParaRPr lang="de-D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023889664974369E-2"/>
          <c:y val="4.3554085855483315E-2"/>
          <c:w val="0.86410488518006134"/>
          <c:h val="0.75921023622047246"/>
        </c:manualLayout>
      </c:layout>
      <c:barChart>
        <c:barDir val="col"/>
        <c:grouping val="clustered"/>
        <c:varyColors val="0"/>
        <c:ser>
          <c:idx val="0"/>
          <c:order val="0"/>
          <c:tx>
            <c:strRef>
              <c:f>emp_method_mode_age!$L$28</c:f>
              <c:strCache>
                <c:ptCount val="1"/>
                <c:pt idx="0">
                  <c:v>15-24</c:v>
                </c:pt>
              </c:strCache>
            </c:strRef>
          </c:tx>
          <c:spPr>
            <a:solidFill>
              <a:schemeClr val="accent1"/>
            </a:solidFill>
            <a:ln>
              <a:noFill/>
            </a:ln>
            <a:effectLst/>
          </c:spPr>
          <c:invertIfNegative val="0"/>
          <c:cat>
            <c:multiLvlStrRef>
              <c:f>emp_method_mode_age!$J$29:$K$36</c:f>
              <c:multiLvlStrCache>
                <c:ptCount val="8"/>
                <c:lvl>
                  <c:pt idx="0">
                    <c:v>Palestine</c:v>
                  </c:pt>
                  <c:pt idx="1">
                    <c:v>Tunisia</c:v>
                  </c:pt>
                  <c:pt idx="2">
                    <c:v>Egypt*</c:v>
                  </c:pt>
                  <c:pt idx="3">
                    <c:v>Jordan*</c:v>
                  </c:pt>
                  <c:pt idx="4">
                    <c:v>Palestine</c:v>
                  </c:pt>
                  <c:pt idx="5">
                    <c:v>Tunisia</c:v>
                  </c:pt>
                  <c:pt idx="6">
                    <c:v>Egypt*</c:v>
                  </c:pt>
                  <c:pt idx="7">
                    <c:v>Jordan*</c:v>
                  </c:pt>
                </c:lvl>
                <c:lvl>
                  <c:pt idx="0">
                    <c:v>Over-education</c:v>
                  </c:pt>
                  <c:pt idx="4">
                    <c:v>Under-education</c:v>
                  </c:pt>
                </c:lvl>
              </c:multiLvlStrCache>
            </c:multiLvlStrRef>
          </c:cat>
          <c:val>
            <c:numRef>
              <c:f>emp_method_mode_age!$L$29:$L$36</c:f>
              <c:numCache>
                <c:formatCode>0.0</c:formatCode>
                <c:ptCount val="8"/>
                <c:pt idx="0">
                  <c:v>21.852466583251953</c:v>
                </c:pt>
                <c:pt idx="1">
                  <c:v>41.675006866455078</c:v>
                </c:pt>
                <c:pt idx="2">
                  <c:v>6.3312430381774902</c:v>
                </c:pt>
                <c:pt idx="3">
                  <c:v>16.572896957397461</c:v>
                </c:pt>
                <c:pt idx="4">
                  <c:v>19.587959289550781</c:v>
                </c:pt>
                <c:pt idx="5">
                  <c:v>33.302909851074219</c:v>
                </c:pt>
                <c:pt idx="6">
                  <c:v>51.371467590332031</c:v>
                </c:pt>
                <c:pt idx="7">
                  <c:v>21.537336349487305</c:v>
                </c:pt>
              </c:numCache>
            </c:numRef>
          </c:val>
          <c:extLst>
            <c:ext xmlns:c16="http://schemas.microsoft.com/office/drawing/2014/chart" uri="{C3380CC4-5D6E-409C-BE32-E72D297353CC}">
              <c16:uniqueId val="{00000000-802A-4A85-8200-DE9618E5A9B9}"/>
            </c:ext>
          </c:extLst>
        </c:ser>
        <c:ser>
          <c:idx val="1"/>
          <c:order val="1"/>
          <c:tx>
            <c:strRef>
              <c:f>emp_method_mode_age!$M$28</c:f>
              <c:strCache>
                <c:ptCount val="1"/>
                <c:pt idx="0">
                  <c:v>25-49</c:v>
                </c:pt>
              </c:strCache>
            </c:strRef>
          </c:tx>
          <c:spPr>
            <a:solidFill>
              <a:schemeClr val="accent2"/>
            </a:solidFill>
            <a:ln w="25400">
              <a:noFill/>
            </a:ln>
            <a:effectLst/>
          </c:spPr>
          <c:invertIfNegative val="0"/>
          <c:cat>
            <c:multiLvlStrRef>
              <c:f>emp_method_mode_age!$J$29:$K$36</c:f>
              <c:multiLvlStrCache>
                <c:ptCount val="8"/>
                <c:lvl>
                  <c:pt idx="0">
                    <c:v>Palestine</c:v>
                  </c:pt>
                  <c:pt idx="1">
                    <c:v>Tunisia</c:v>
                  </c:pt>
                  <c:pt idx="2">
                    <c:v>Egypt*</c:v>
                  </c:pt>
                  <c:pt idx="3">
                    <c:v>Jordan*</c:v>
                  </c:pt>
                  <c:pt idx="4">
                    <c:v>Palestine</c:v>
                  </c:pt>
                  <c:pt idx="5">
                    <c:v>Tunisia</c:v>
                  </c:pt>
                  <c:pt idx="6">
                    <c:v>Egypt*</c:v>
                  </c:pt>
                  <c:pt idx="7">
                    <c:v>Jordan*</c:v>
                  </c:pt>
                </c:lvl>
                <c:lvl>
                  <c:pt idx="0">
                    <c:v>Over-education</c:v>
                  </c:pt>
                  <c:pt idx="4">
                    <c:v>Under-education</c:v>
                  </c:pt>
                </c:lvl>
              </c:multiLvlStrCache>
            </c:multiLvlStrRef>
          </c:cat>
          <c:val>
            <c:numRef>
              <c:f>emp_method_mode_age!$M$29:$M$36</c:f>
              <c:numCache>
                <c:formatCode>0.0</c:formatCode>
                <c:ptCount val="8"/>
                <c:pt idx="0">
                  <c:v>25.814592361450195</c:v>
                </c:pt>
                <c:pt idx="1">
                  <c:v>35.186935424804688</c:v>
                </c:pt>
                <c:pt idx="2">
                  <c:v>14.492372512817383</c:v>
                </c:pt>
                <c:pt idx="3">
                  <c:v>25.261341094970703</c:v>
                </c:pt>
                <c:pt idx="4">
                  <c:v>19.958320617675781</c:v>
                </c:pt>
                <c:pt idx="5">
                  <c:v>38.755184173583984</c:v>
                </c:pt>
                <c:pt idx="6">
                  <c:v>36.335075378417969</c:v>
                </c:pt>
                <c:pt idx="7">
                  <c:v>29.187488555908203</c:v>
                </c:pt>
              </c:numCache>
            </c:numRef>
          </c:val>
          <c:extLst>
            <c:ext xmlns:c16="http://schemas.microsoft.com/office/drawing/2014/chart" uri="{C3380CC4-5D6E-409C-BE32-E72D297353CC}">
              <c16:uniqueId val="{00000001-802A-4A85-8200-DE9618E5A9B9}"/>
            </c:ext>
          </c:extLst>
        </c:ser>
        <c:ser>
          <c:idx val="2"/>
          <c:order val="2"/>
          <c:tx>
            <c:strRef>
              <c:f>emp_method_mode_age!$N$28</c:f>
              <c:strCache>
                <c:ptCount val="1"/>
                <c:pt idx="0">
                  <c:v>50+</c:v>
                </c:pt>
              </c:strCache>
            </c:strRef>
          </c:tx>
          <c:spPr>
            <a:solidFill>
              <a:schemeClr val="accent3"/>
            </a:solidFill>
            <a:ln w="25400">
              <a:noFill/>
            </a:ln>
            <a:effectLst/>
          </c:spPr>
          <c:invertIfNegative val="0"/>
          <c:cat>
            <c:multiLvlStrRef>
              <c:f>emp_method_mode_age!$J$29:$K$36</c:f>
              <c:multiLvlStrCache>
                <c:ptCount val="8"/>
                <c:lvl>
                  <c:pt idx="0">
                    <c:v>Palestine</c:v>
                  </c:pt>
                  <c:pt idx="1">
                    <c:v>Tunisia</c:v>
                  </c:pt>
                  <c:pt idx="2">
                    <c:v>Egypt*</c:v>
                  </c:pt>
                  <c:pt idx="3">
                    <c:v>Jordan*</c:v>
                  </c:pt>
                  <c:pt idx="4">
                    <c:v>Palestine</c:v>
                  </c:pt>
                  <c:pt idx="5">
                    <c:v>Tunisia</c:v>
                  </c:pt>
                  <c:pt idx="6">
                    <c:v>Egypt*</c:v>
                  </c:pt>
                  <c:pt idx="7">
                    <c:v>Jordan*</c:v>
                  </c:pt>
                </c:lvl>
                <c:lvl>
                  <c:pt idx="0">
                    <c:v>Over-education</c:v>
                  </c:pt>
                  <c:pt idx="4">
                    <c:v>Under-education</c:v>
                  </c:pt>
                </c:lvl>
              </c:multiLvlStrCache>
            </c:multiLvlStrRef>
          </c:cat>
          <c:val>
            <c:numRef>
              <c:f>emp_method_mode_age!$N$29:$N$36</c:f>
              <c:numCache>
                <c:formatCode>0.0</c:formatCode>
                <c:ptCount val="8"/>
                <c:pt idx="0">
                  <c:v>24.133050918579102</c:v>
                </c:pt>
                <c:pt idx="1">
                  <c:v>16.353839874267578</c:v>
                </c:pt>
                <c:pt idx="2">
                  <c:v>32.7867431640625</c:v>
                </c:pt>
                <c:pt idx="3">
                  <c:v>21.045883178710938</c:v>
                </c:pt>
                <c:pt idx="4">
                  <c:v>30.047521591186523</c:v>
                </c:pt>
                <c:pt idx="5">
                  <c:v>42.617382049560547</c:v>
                </c:pt>
                <c:pt idx="6">
                  <c:v>13.343418121337891</c:v>
                </c:pt>
                <c:pt idx="7">
                  <c:v>21.733257293701172</c:v>
                </c:pt>
              </c:numCache>
            </c:numRef>
          </c:val>
          <c:extLst>
            <c:ext xmlns:c16="http://schemas.microsoft.com/office/drawing/2014/chart" uri="{C3380CC4-5D6E-409C-BE32-E72D297353CC}">
              <c16:uniqueId val="{00000002-802A-4A85-8200-DE9618E5A9B9}"/>
            </c:ext>
          </c:extLst>
        </c:ser>
        <c:dLbls>
          <c:showLegendKey val="0"/>
          <c:showVal val="0"/>
          <c:showCatName val="0"/>
          <c:showSerName val="0"/>
          <c:showPercent val="0"/>
          <c:showBubbleSize val="0"/>
        </c:dLbls>
        <c:gapWidth val="150"/>
        <c:axId val="430604640"/>
        <c:axId val="430608560"/>
      </c:barChart>
      <c:catAx>
        <c:axId val="43060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t" anchorCtr="0"/>
          <a:lstStyle/>
          <a:p>
            <a:pPr>
              <a:defRPr sz="900" b="0" i="0" u="none" strike="noStrike" kern="1200" baseline="0">
                <a:solidFill>
                  <a:schemeClr val="tx1">
                    <a:lumMod val="65000"/>
                    <a:lumOff val="35000"/>
                  </a:schemeClr>
                </a:solidFill>
                <a:latin typeface="+mn-lt"/>
                <a:ea typeface="+mn-ea"/>
                <a:cs typeface="+mn-cs"/>
              </a:defRPr>
            </a:pPr>
            <a:endParaRPr lang="de-DE"/>
          </a:p>
        </c:txPr>
        <c:crossAx val="430608560"/>
        <c:crosses val="autoZero"/>
        <c:auto val="1"/>
        <c:lblAlgn val="ctr"/>
        <c:lblOffset val="100"/>
        <c:noMultiLvlLbl val="0"/>
      </c:catAx>
      <c:valAx>
        <c:axId val="430608560"/>
        <c:scaling>
          <c:orientation val="minMax"/>
          <c:max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sz="1000" b="0" i="0" baseline="0">
                    <a:effectLst/>
                  </a:rPr>
                  <a:t>(%)</a:t>
                </a:r>
                <a:endParaRPr lang="en-US" sz="100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30604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84870" cy="500935"/>
          </a:xfrm>
          <a:prstGeom prst="rect">
            <a:avLst/>
          </a:prstGeom>
        </p:spPr>
        <p:txBody>
          <a:bodyPr vert="horz" lIns="92010" tIns="46005" rIns="92010" bIns="46005" rtlCol="0"/>
          <a:lstStyle>
            <a:lvl1pPr algn="l">
              <a:defRPr sz="1200"/>
            </a:lvl1pPr>
          </a:lstStyle>
          <a:p>
            <a:endParaRPr lang="en-GB"/>
          </a:p>
        </p:txBody>
      </p:sp>
      <p:sp>
        <p:nvSpPr>
          <p:cNvPr id="3" name="Date Placeholder 2"/>
          <p:cNvSpPr>
            <a:spLocks noGrp="1"/>
          </p:cNvSpPr>
          <p:nvPr>
            <p:ph type="dt" sz="quarter" idx="1"/>
          </p:nvPr>
        </p:nvSpPr>
        <p:spPr>
          <a:xfrm>
            <a:off x="3901701" y="2"/>
            <a:ext cx="2984870" cy="500935"/>
          </a:xfrm>
          <a:prstGeom prst="rect">
            <a:avLst/>
          </a:prstGeom>
        </p:spPr>
        <p:txBody>
          <a:bodyPr vert="horz" lIns="92010" tIns="46005" rIns="92010" bIns="46005" rtlCol="0"/>
          <a:lstStyle>
            <a:lvl1pPr algn="r">
              <a:defRPr sz="1200"/>
            </a:lvl1pPr>
          </a:lstStyle>
          <a:p>
            <a:fld id="{903835C8-BB37-4429-9A1B-ACF14AE7E7D6}" type="datetimeFigureOut">
              <a:rPr lang="en-GB" smtClean="0"/>
              <a:pPr/>
              <a:t>22/11/2021</a:t>
            </a:fld>
            <a:endParaRPr lang="en-GB"/>
          </a:p>
        </p:txBody>
      </p:sp>
      <p:sp>
        <p:nvSpPr>
          <p:cNvPr id="4" name="Footer Placeholder 3"/>
          <p:cNvSpPr>
            <a:spLocks noGrp="1"/>
          </p:cNvSpPr>
          <p:nvPr>
            <p:ph type="ftr" sz="quarter" idx="2"/>
          </p:nvPr>
        </p:nvSpPr>
        <p:spPr>
          <a:xfrm>
            <a:off x="2" y="9516039"/>
            <a:ext cx="2984870" cy="500935"/>
          </a:xfrm>
          <a:prstGeom prst="rect">
            <a:avLst/>
          </a:prstGeom>
        </p:spPr>
        <p:txBody>
          <a:bodyPr vert="horz" lIns="92010" tIns="46005" rIns="92010" bIns="46005" rtlCol="0" anchor="b"/>
          <a:lstStyle>
            <a:lvl1pPr algn="l">
              <a:defRPr sz="1200"/>
            </a:lvl1pPr>
          </a:lstStyle>
          <a:p>
            <a:endParaRPr lang="en-GB"/>
          </a:p>
        </p:txBody>
      </p:sp>
      <p:sp>
        <p:nvSpPr>
          <p:cNvPr id="5" name="Slide Number Placeholder 4"/>
          <p:cNvSpPr>
            <a:spLocks noGrp="1"/>
          </p:cNvSpPr>
          <p:nvPr>
            <p:ph type="sldNum" sz="quarter" idx="3"/>
          </p:nvPr>
        </p:nvSpPr>
        <p:spPr>
          <a:xfrm>
            <a:off x="3901701" y="9516039"/>
            <a:ext cx="2984870" cy="500935"/>
          </a:xfrm>
          <a:prstGeom prst="rect">
            <a:avLst/>
          </a:prstGeom>
        </p:spPr>
        <p:txBody>
          <a:bodyPr vert="horz" lIns="92010" tIns="46005" rIns="92010" bIns="46005" rtlCol="0" anchor="b"/>
          <a:lstStyle>
            <a:lvl1pPr algn="r">
              <a:defRPr sz="1200"/>
            </a:lvl1pPr>
          </a:lstStyle>
          <a:p>
            <a:fld id="{F7985194-D133-4B33-AAB3-837EB8B59ED4}" type="slidenum">
              <a:rPr lang="en-GB" smtClean="0"/>
              <a:pPr/>
              <a:t>‹Nr.›</a:t>
            </a:fld>
            <a:endParaRPr lang="en-GB"/>
          </a:p>
        </p:txBody>
      </p:sp>
    </p:spTree>
    <p:extLst>
      <p:ext uri="{BB962C8B-B14F-4D97-AF65-F5344CB8AC3E}">
        <p14:creationId xmlns:p14="http://schemas.microsoft.com/office/powerpoint/2010/main" val="1992079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84870" cy="500935"/>
          </a:xfrm>
          <a:prstGeom prst="rect">
            <a:avLst/>
          </a:prstGeom>
        </p:spPr>
        <p:txBody>
          <a:bodyPr vert="horz" lIns="92010" tIns="46005" rIns="92010" bIns="46005" rtlCol="0"/>
          <a:lstStyle>
            <a:lvl1pPr algn="l">
              <a:defRPr sz="1200"/>
            </a:lvl1pPr>
          </a:lstStyle>
          <a:p>
            <a:endParaRPr lang="en-GB"/>
          </a:p>
        </p:txBody>
      </p:sp>
      <p:sp>
        <p:nvSpPr>
          <p:cNvPr id="3" name="Date Placeholder 2"/>
          <p:cNvSpPr>
            <a:spLocks noGrp="1"/>
          </p:cNvSpPr>
          <p:nvPr>
            <p:ph type="dt" idx="1"/>
          </p:nvPr>
        </p:nvSpPr>
        <p:spPr>
          <a:xfrm>
            <a:off x="3901701" y="2"/>
            <a:ext cx="2984870" cy="500935"/>
          </a:xfrm>
          <a:prstGeom prst="rect">
            <a:avLst/>
          </a:prstGeom>
        </p:spPr>
        <p:txBody>
          <a:bodyPr vert="horz" lIns="92010" tIns="46005" rIns="92010" bIns="46005" rtlCol="0"/>
          <a:lstStyle>
            <a:lvl1pPr algn="r">
              <a:defRPr sz="1200"/>
            </a:lvl1pPr>
          </a:lstStyle>
          <a:p>
            <a:fld id="{8F6D398E-25CB-40CF-A09E-EE5459CE508C}" type="datetimeFigureOut">
              <a:rPr lang="en-GB" smtClean="0"/>
              <a:pPr/>
              <a:t>22/11/2021</a:t>
            </a:fld>
            <a:endParaRPr lang="en-GB"/>
          </a:p>
        </p:txBody>
      </p:sp>
      <p:sp>
        <p:nvSpPr>
          <p:cNvPr id="4" name="Slide Image Placeholder 3"/>
          <p:cNvSpPr>
            <a:spLocks noGrp="1" noRot="1" noChangeAspect="1"/>
          </p:cNvSpPr>
          <p:nvPr>
            <p:ph type="sldImg" idx="2"/>
          </p:nvPr>
        </p:nvSpPr>
        <p:spPr>
          <a:xfrm>
            <a:off x="103188" y="750888"/>
            <a:ext cx="6681787" cy="3757612"/>
          </a:xfrm>
          <a:prstGeom prst="rect">
            <a:avLst/>
          </a:prstGeom>
          <a:noFill/>
          <a:ln w="12700">
            <a:solidFill>
              <a:prstClr val="black"/>
            </a:solidFill>
          </a:ln>
        </p:spPr>
        <p:txBody>
          <a:bodyPr vert="horz" lIns="92010" tIns="46005" rIns="92010" bIns="46005" rtlCol="0" anchor="ctr"/>
          <a:lstStyle/>
          <a:p>
            <a:endParaRPr lang="en-GB"/>
          </a:p>
        </p:txBody>
      </p:sp>
      <p:sp>
        <p:nvSpPr>
          <p:cNvPr id="5" name="Notes Placeholder 4"/>
          <p:cNvSpPr>
            <a:spLocks noGrp="1"/>
          </p:cNvSpPr>
          <p:nvPr>
            <p:ph type="body" sz="quarter" idx="3"/>
          </p:nvPr>
        </p:nvSpPr>
        <p:spPr>
          <a:xfrm>
            <a:off x="688817" y="4758890"/>
            <a:ext cx="5510530" cy="4508420"/>
          </a:xfrm>
          <a:prstGeom prst="rect">
            <a:avLst/>
          </a:prstGeom>
        </p:spPr>
        <p:txBody>
          <a:bodyPr vert="horz" lIns="92010" tIns="46005" rIns="92010" bIns="4600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516039"/>
            <a:ext cx="2984870" cy="500935"/>
          </a:xfrm>
          <a:prstGeom prst="rect">
            <a:avLst/>
          </a:prstGeom>
        </p:spPr>
        <p:txBody>
          <a:bodyPr vert="horz" lIns="92010" tIns="46005" rIns="92010" bIns="46005" rtlCol="0" anchor="b"/>
          <a:lstStyle>
            <a:lvl1pPr algn="l">
              <a:defRPr sz="1200"/>
            </a:lvl1pPr>
          </a:lstStyle>
          <a:p>
            <a:endParaRPr lang="en-GB"/>
          </a:p>
        </p:txBody>
      </p:sp>
      <p:sp>
        <p:nvSpPr>
          <p:cNvPr id="7" name="Slide Number Placeholder 6"/>
          <p:cNvSpPr>
            <a:spLocks noGrp="1"/>
          </p:cNvSpPr>
          <p:nvPr>
            <p:ph type="sldNum" sz="quarter" idx="5"/>
          </p:nvPr>
        </p:nvSpPr>
        <p:spPr>
          <a:xfrm>
            <a:off x="3901701" y="9516039"/>
            <a:ext cx="2984870" cy="500935"/>
          </a:xfrm>
          <a:prstGeom prst="rect">
            <a:avLst/>
          </a:prstGeom>
        </p:spPr>
        <p:txBody>
          <a:bodyPr vert="horz" lIns="92010" tIns="46005" rIns="92010" bIns="46005" rtlCol="0" anchor="b"/>
          <a:lstStyle>
            <a:lvl1pPr algn="r">
              <a:defRPr sz="1200"/>
            </a:lvl1pPr>
          </a:lstStyle>
          <a:p>
            <a:fld id="{019C38AD-272E-49C6-9EDF-AC09A3477B4B}" type="slidenum">
              <a:rPr lang="en-GB" smtClean="0"/>
              <a:pPr/>
              <a:t>‹Nr.›</a:t>
            </a:fld>
            <a:endParaRPr lang="en-GB"/>
          </a:p>
        </p:txBody>
      </p:sp>
    </p:spTree>
    <p:extLst>
      <p:ext uri="{BB962C8B-B14F-4D97-AF65-F5344CB8AC3E}">
        <p14:creationId xmlns:p14="http://schemas.microsoft.com/office/powerpoint/2010/main" val="1267691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9C38AD-272E-49C6-9EDF-AC09A3477B4B}" type="slidenum">
              <a:rPr lang="en-GB" smtClean="0"/>
              <a:pPr/>
              <a:t>1</a:t>
            </a:fld>
            <a:endParaRPr lang="en-GB"/>
          </a:p>
        </p:txBody>
      </p:sp>
    </p:spTree>
    <p:extLst>
      <p:ext uri="{BB962C8B-B14F-4D97-AF65-F5344CB8AC3E}">
        <p14:creationId xmlns:p14="http://schemas.microsoft.com/office/powerpoint/2010/main" val="2087295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019C38AD-272E-49C6-9EDF-AC09A3477B4B}" type="slidenum">
              <a:rPr lang="en-GB" smtClean="0"/>
              <a:pPr/>
              <a:t>18</a:t>
            </a:fld>
            <a:endParaRPr lang="en-GB"/>
          </a:p>
        </p:txBody>
      </p:sp>
    </p:spTree>
    <p:extLst>
      <p:ext uri="{BB962C8B-B14F-4D97-AF65-F5344CB8AC3E}">
        <p14:creationId xmlns:p14="http://schemas.microsoft.com/office/powerpoint/2010/main" val="3442227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19C38AD-272E-49C6-9EDF-AC09A3477B4B}" type="slidenum">
              <a:rPr lang="en-GB" smtClean="0"/>
              <a:pPr/>
              <a:t>19</a:t>
            </a:fld>
            <a:endParaRPr lang="en-GB"/>
          </a:p>
        </p:txBody>
      </p:sp>
    </p:spTree>
    <p:extLst>
      <p:ext uri="{BB962C8B-B14F-4D97-AF65-F5344CB8AC3E}">
        <p14:creationId xmlns:p14="http://schemas.microsoft.com/office/powerpoint/2010/main" val="4198798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019C38AD-272E-49C6-9EDF-AC09A3477B4B}" type="slidenum">
              <a:rPr lang="en-GB" smtClean="0"/>
              <a:pPr/>
              <a:t>20</a:t>
            </a:fld>
            <a:endParaRPr lang="en-GB"/>
          </a:p>
        </p:txBody>
      </p:sp>
    </p:spTree>
    <p:extLst>
      <p:ext uri="{BB962C8B-B14F-4D97-AF65-F5344CB8AC3E}">
        <p14:creationId xmlns:p14="http://schemas.microsoft.com/office/powerpoint/2010/main" val="1317386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19C38AD-272E-49C6-9EDF-AC09A3477B4B}" type="slidenum">
              <a:rPr lang="en-GB" smtClean="0"/>
              <a:pPr/>
              <a:t>21</a:t>
            </a:fld>
            <a:endParaRPr lang="en-GB"/>
          </a:p>
        </p:txBody>
      </p:sp>
    </p:spTree>
    <p:extLst>
      <p:ext uri="{BB962C8B-B14F-4D97-AF65-F5344CB8AC3E}">
        <p14:creationId xmlns:p14="http://schemas.microsoft.com/office/powerpoint/2010/main" val="101001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19C38AD-272E-49C6-9EDF-AC09A3477B4B}" type="slidenum">
              <a:rPr lang="en-GB" smtClean="0"/>
              <a:pPr/>
              <a:t>26</a:t>
            </a:fld>
            <a:endParaRPr lang="en-GB"/>
          </a:p>
        </p:txBody>
      </p:sp>
    </p:spTree>
    <p:extLst>
      <p:ext uri="{BB962C8B-B14F-4D97-AF65-F5344CB8AC3E}">
        <p14:creationId xmlns:p14="http://schemas.microsoft.com/office/powerpoint/2010/main" val="1979760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C38AD-272E-49C6-9EDF-AC09A3477B4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3380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9C38AD-272E-49C6-9EDF-AC09A3477B4B}" type="slidenum">
              <a:rPr lang="en-GB" smtClean="0"/>
              <a:pPr/>
              <a:t>4</a:t>
            </a:fld>
            <a:endParaRPr lang="en-GB"/>
          </a:p>
        </p:txBody>
      </p:sp>
    </p:spTree>
    <p:extLst>
      <p:ext uri="{BB962C8B-B14F-4D97-AF65-F5344CB8AC3E}">
        <p14:creationId xmlns:p14="http://schemas.microsoft.com/office/powerpoint/2010/main" val="3374220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019C38AD-272E-49C6-9EDF-AC09A3477B4B}" type="slidenum">
              <a:rPr lang="en-GB" smtClean="0"/>
              <a:pPr/>
              <a:t>6</a:t>
            </a:fld>
            <a:endParaRPr lang="en-GB"/>
          </a:p>
        </p:txBody>
      </p:sp>
    </p:spTree>
    <p:extLst>
      <p:ext uri="{BB962C8B-B14F-4D97-AF65-F5344CB8AC3E}">
        <p14:creationId xmlns:p14="http://schemas.microsoft.com/office/powerpoint/2010/main" val="3748135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019C38AD-272E-49C6-9EDF-AC09A3477B4B}" type="slidenum">
              <a:rPr lang="en-GB" smtClean="0"/>
              <a:pPr/>
              <a:t>7</a:t>
            </a:fld>
            <a:endParaRPr lang="en-GB"/>
          </a:p>
        </p:txBody>
      </p:sp>
    </p:spTree>
    <p:extLst>
      <p:ext uri="{BB962C8B-B14F-4D97-AF65-F5344CB8AC3E}">
        <p14:creationId xmlns:p14="http://schemas.microsoft.com/office/powerpoint/2010/main" val="2330930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019C38AD-272E-49C6-9EDF-AC09A3477B4B}" type="slidenum">
              <a:rPr lang="en-GB" smtClean="0"/>
              <a:pPr/>
              <a:t>8</a:t>
            </a:fld>
            <a:endParaRPr lang="en-GB"/>
          </a:p>
        </p:txBody>
      </p:sp>
    </p:spTree>
    <p:extLst>
      <p:ext uri="{BB962C8B-B14F-4D97-AF65-F5344CB8AC3E}">
        <p14:creationId xmlns:p14="http://schemas.microsoft.com/office/powerpoint/2010/main" val="3189127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019C38AD-272E-49C6-9EDF-AC09A3477B4B}" type="slidenum">
              <a:rPr lang="en-GB" smtClean="0"/>
              <a:pPr/>
              <a:t>10</a:t>
            </a:fld>
            <a:endParaRPr lang="en-GB"/>
          </a:p>
        </p:txBody>
      </p:sp>
    </p:spTree>
    <p:extLst>
      <p:ext uri="{BB962C8B-B14F-4D97-AF65-F5344CB8AC3E}">
        <p14:creationId xmlns:p14="http://schemas.microsoft.com/office/powerpoint/2010/main" val="3748135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19C38AD-272E-49C6-9EDF-AC09A3477B4B}" type="slidenum">
              <a:rPr lang="en-GB" smtClean="0"/>
              <a:pPr/>
              <a:t>11</a:t>
            </a:fld>
            <a:endParaRPr lang="en-GB"/>
          </a:p>
        </p:txBody>
      </p:sp>
    </p:spTree>
    <p:extLst>
      <p:ext uri="{BB962C8B-B14F-4D97-AF65-F5344CB8AC3E}">
        <p14:creationId xmlns:p14="http://schemas.microsoft.com/office/powerpoint/2010/main" val="2227501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19C38AD-272E-49C6-9EDF-AC09A3477B4B}" type="slidenum">
              <a:rPr lang="en-GB" smtClean="0"/>
              <a:pPr/>
              <a:t>13</a:t>
            </a:fld>
            <a:endParaRPr lang="en-GB"/>
          </a:p>
        </p:txBody>
      </p:sp>
    </p:spTree>
    <p:extLst>
      <p:ext uri="{BB962C8B-B14F-4D97-AF65-F5344CB8AC3E}">
        <p14:creationId xmlns:p14="http://schemas.microsoft.com/office/powerpoint/2010/main" val="26336667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Layouts/_rels/slideLayout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Layouts/_rels/slideLayout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Layouts/_rels/slideLayout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svg"/><Relationship Id="rId9"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24.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25.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26.xml"/><Relationship Id="rId4" Type="http://schemas.microsoft.com/office/2007/relationships/hdphoto" Target="../media/hdphoto1.wdp"/></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27.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28.xml"/><Relationship Id="rId4" Type="http://schemas.microsoft.com/office/2007/relationships/hdphoto" Target="../media/hdphoto1.wdp"/></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29.xml"/><Relationship Id="rId4" Type="http://schemas.microsoft.com/office/2007/relationships/hdphoto" Target="../media/hdphoto1.wdp"/></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30.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3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32.xml"/><Relationship Id="rId4" Type="http://schemas.microsoft.com/office/2007/relationships/hdphoto" Target="../media/hdphoto1.wdp"/></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33.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34.xml"/><Relationship Id="rId4" Type="http://schemas.microsoft.com/office/2007/relationships/hdphoto" Target="../media/hdphoto1.wdp"/></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35.xml"/><Relationship Id="rId4" Type="http://schemas.microsoft.com/office/2007/relationships/hdphoto" Target="../media/hdphoto1.wdp"/></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36.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2.xml"/><Relationship Id="rId4" Type="http://schemas.openxmlformats.org/officeDocument/2006/relationships/image" Target="../media/image2.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3.xml"/><Relationship Id="rId4" Type="http://schemas.openxmlformats.org/officeDocument/2006/relationships/image" Target="../media/image2.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4.xml"/><Relationship Id="rId4" Type="http://schemas.openxmlformats.org/officeDocument/2006/relationships/image" Target="../media/image2.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45.xml"/><Relationship Id="rId4" Type="http://schemas.microsoft.com/office/2007/relationships/hdphoto" Target="../media/hdphoto2.wdp"/></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slideMaster" Target="../slideMasters/slideMaster2.xml"/><Relationship Id="rId1" Type="http://schemas.openxmlformats.org/officeDocument/2006/relationships/tags" Target="../tags/tag48.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 Id="rId9"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49.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50.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5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svg"/><Relationship Id="rId9"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svg"/><Relationship Id="rId9"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microsoft.com/office/2007/relationships/hdphoto" Target="../media/hdphoto1.wdp"/><Relationship Id="rId2" Type="http://schemas.openxmlformats.org/officeDocument/2006/relationships/slideMaster" Target="../slideMasters/slideMaster2.xml"/><Relationship Id="rId1" Type="http://schemas.openxmlformats.org/officeDocument/2006/relationships/tags" Target="../tags/tag5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9.svg"/><Relationship Id="rId9" Type="http://schemas.openxmlformats.org/officeDocument/2006/relationships/image" Target="../media/image23.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1.wdp"/><Relationship Id="rId2" Type="http://schemas.openxmlformats.org/officeDocument/2006/relationships/slideMaster" Target="../slideMasters/slideMaster2.xml"/><Relationship Id="rId1" Type="http://schemas.openxmlformats.org/officeDocument/2006/relationships/tags" Target="../tags/tag5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9.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1.wdp"/><Relationship Id="rId2" Type="http://schemas.openxmlformats.org/officeDocument/2006/relationships/slideMaster" Target="../slideMasters/slideMaster2.xml"/><Relationship Id="rId1" Type="http://schemas.openxmlformats.org/officeDocument/2006/relationships/tags" Target="../tags/tag5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9.sv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png"/><Relationship Id="rId7" Type="http://schemas.microsoft.com/office/2007/relationships/hdphoto" Target="../media/hdphoto1.wdp"/><Relationship Id="rId2" Type="http://schemas.openxmlformats.org/officeDocument/2006/relationships/slideMaster" Target="../slideMasters/slideMaster2.xml"/><Relationship Id="rId1" Type="http://schemas.openxmlformats.org/officeDocument/2006/relationships/tags" Target="../tags/tag5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9.svg"/><Relationship Id="rId9" Type="http://schemas.openxmlformats.org/officeDocument/2006/relationships/image" Target="../media/image25.svg"/></Relationships>
</file>

<file path=ppt/slideLayouts/_rels/slideLayout5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6.png"/><Relationship Id="rId7"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56.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Layouts/_rels/slideLayout5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5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Layouts/_rels/slideLayout5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6.png"/><Relationship Id="rId7"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5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Layouts/_rels/slideLayout5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6.png"/><Relationship Id="rId7"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59.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svg"/><Relationship Id="rId9" Type="http://schemas.openxmlformats.org/officeDocument/2006/relationships/image" Target="../media/image8.svg"/></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2.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3.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4.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5.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6.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68.xml"/><Relationship Id="rId4" Type="http://schemas.microsoft.com/office/2007/relationships/hdphoto" Target="../media/hdphoto1.wdp"/></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69.xml"/><Relationship Id="rId4" Type="http://schemas.microsoft.com/office/2007/relationships/hdphoto" Target="../media/hdphoto1.wdp"/></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70.xml"/><Relationship Id="rId4" Type="http://schemas.microsoft.com/office/2007/relationships/hdphoto" Target="../media/hdphoto1.wdp"/></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7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sv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72.xml"/><Relationship Id="rId4" Type="http://schemas.microsoft.com/office/2007/relationships/hdphoto" Target="../media/hdphoto1.wdp"/></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73.xml"/><Relationship Id="rId4" Type="http://schemas.microsoft.com/office/2007/relationships/hdphoto" Target="../media/hdphoto1.wdp"/></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74.xml"/><Relationship Id="rId4" Type="http://schemas.microsoft.com/office/2007/relationships/hdphoto" Target="../media/hdphoto1.wdp"/></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75.xml"/><Relationship Id="rId4" Type="http://schemas.microsoft.com/office/2007/relationships/hdphoto" Target="../media/hdphoto1.wdp"/></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76.xml"/><Relationship Id="rId4" Type="http://schemas.microsoft.com/office/2007/relationships/hdphoto" Target="../media/hdphoto1.wdp"/></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77.xml"/><Relationship Id="rId4" Type="http://schemas.microsoft.com/office/2007/relationships/hdphoto" Target="../media/hdphoto1.wdp"/></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78.xml"/><Relationship Id="rId4" Type="http://schemas.microsoft.com/office/2007/relationships/hdphoto" Target="../media/hdphoto1.wdp"/></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79.xml"/><Relationship Id="rId4" Type="http://schemas.microsoft.com/office/2007/relationships/hdphoto" Target="../media/hdphoto1.wdp"/></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80.xml"/><Relationship Id="rId4" Type="http://schemas.microsoft.com/office/2007/relationships/hdphoto" Target="../media/hdphoto1.wdp"/></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svg"/></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2.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3.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2.xml"/><Relationship Id="rId1" Type="http://schemas.openxmlformats.org/officeDocument/2006/relationships/tags" Target="../tags/tag85.xml"/><Relationship Id="rId4" Type="http://schemas.openxmlformats.org/officeDocument/2006/relationships/image" Target="../media/image19.sv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2.xml"/><Relationship Id="rId1" Type="http://schemas.openxmlformats.org/officeDocument/2006/relationships/tags" Target="../tags/tag86.xml"/><Relationship Id="rId4" Type="http://schemas.openxmlformats.org/officeDocument/2006/relationships/image" Target="../media/image19.sv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2.xml"/><Relationship Id="rId1" Type="http://schemas.openxmlformats.org/officeDocument/2006/relationships/tags" Target="../tags/tag87.xml"/><Relationship Id="rId4" Type="http://schemas.openxmlformats.org/officeDocument/2006/relationships/image" Target="../media/image19.sv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2.xml"/><Relationship Id="rId1" Type="http://schemas.openxmlformats.org/officeDocument/2006/relationships/tags" Target="../tags/tag88.xml"/><Relationship Id="rId4" Type="http://schemas.openxmlformats.org/officeDocument/2006/relationships/image" Target="../media/image19.sv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2.xml"/><Relationship Id="rId1" Type="http://schemas.openxmlformats.org/officeDocument/2006/relationships/tags" Target="../tags/tag89.xml"/><Relationship Id="rId4" Type="http://schemas.microsoft.com/office/2007/relationships/hdphoto" Target="../media/hdphoto2.wdp"/></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slideMaster" Target="../slideMasters/slideMaster1.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svg"/><Relationship Id="rId9" Type="http://schemas.openxmlformats.org/officeDocument/2006/relationships/image" Target="../media/image10.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Holding Slide">
    <p:spTree>
      <p:nvGrpSpPr>
        <p:cNvPr id="1" name=""/>
        <p:cNvGrpSpPr/>
        <p:nvPr/>
      </p:nvGrpSpPr>
      <p:grpSpPr>
        <a:xfrm>
          <a:off x="0" y="0"/>
          <a:ext cx="0" cy="0"/>
          <a:chOff x="0" y="0"/>
          <a:chExt cx="0" cy="0"/>
        </a:xfrm>
      </p:grpSpPr>
      <p:pic>
        <p:nvPicPr>
          <p:cNvPr id="49" name="Picture 48" descr="A picture containing object&#10;&#10;Description generated with high confidence">
            <a:extLst>
              <a:ext uri="{FF2B5EF4-FFF2-40B4-BE49-F238E27FC236}">
                <a16:creationId xmlns:a16="http://schemas.microsoft.com/office/drawing/2014/main" id="{6EE96CE8-D71A-4C1A-BF0F-B735F7620C1E}"/>
              </a:ext>
            </a:extLst>
          </p:cNvPr>
          <p:cNvPicPr>
            <a:picLocks noChangeAspect="1"/>
          </p:cNvPicPr>
          <p:nvPr userDrawn="1"/>
        </p:nvPicPr>
        <p:blipFill>
          <a:blip r:embed="rId3"/>
          <a:stretch>
            <a:fillRect/>
          </a:stretch>
        </p:blipFill>
        <p:spPr>
          <a:xfrm>
            <a:off x="0" y="0"/>
            <a:ext cx="9144000" cy="5143500"/>
          </a:xfrm>
          <a:prstGeom prst="rect">
            <a:avLst/>
          </a:prstGeom>
        </p:spPr>
      </p:pic>
    </p:spTree>
    <p:custDataLst>
      <p:tags r:id="rId1"/>
    </p:custDataLst>
    <p:extLst>
      <p:ext uri="{BB962C8B-B14F-4D97-AF65-F5344CB8AC3E}">
        <p14:creationId xmlns:p14="http://schemas.microsoft.com/office/powerpoint/2010/main" val="191256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pos="431">
          <p15:clr>
            <a:srgbClr val="FBAE40"/>
          </p15:clr>
        </p15:guide>
        <p15:guide id="1" orient="horz" pos="1620">
          <p15:clr>
            <a:srgbClr val="FBAE40"/>
          </p15:clr>
        </p15:guide>
        <p15:guide id="2" orient="horz" pos="30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pink)">
    <p:bg>
      <p:bgPr>
        <a:solidFill>
          <a:schemeClr val="accent3"/>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78F6154-D84E-46E1-B0C1-E40CD5E50C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545" y="301625"/>
            <a:ext cx="1383276" cy="829965"/>
          </a:xfrm>
          <a:prstGeom prst="rect">
            <a:avLst/>
          </a:prstGeom>
        </p:spPr>
      </p:pic>
      <p:sp>
        <p:nvSpPr>
          <p:cNvPr id="7" name="Text Placeholder 7">
            <a:extLst>
              <a:ext uri="{FF2B5EF4-FFF2-40B4-BE49-F238E27FC236}">
                <a16:creationId xmlns:a16="http://schemas.microsoft.com/office/drawing/2014/main" id="{E06D02F4-B4E7-44D5-8787-CDF45F72830A}"/>
              </a:ext>
            </a:extLst>
          </p:cNvPr>
          <p:cNvSpPr>
            <a:spLocks noGrp="1"/>
          </p:cNvSpPr>
          <p:nvPr>
            <p:ph type="body" sz="quarter" idx="10" hasCustomPrompt="1"/>
          </p:nvPr>
        </p:nvSpPr>
        <p:spPr>
          <a:xfrm>
            <a:off x="365125" y="2802487"/>
            <a:ext cx="4350891" cy="1110488"/>
          </a:xfrm>
        </p:spPr>
        <p:txBody>
          <a:bodyPr anchor="ctr">
            <a:noAutofit/>
          </a:bodyPr>
          <a:lstStyle>
            <a:lvl1pPr marL="0" marR="0" indent="0" algn="l" defTabSz="914400" rtl="0" eaLnBrk="1" fontAlgn="auto" latinLnBrk="0" hangingPunct="1">
              <a:lnSpc>
                <a:spcPct val="100000"/>
              </a:lnSpc>
              <a:spcBef>
                <a:spcPts val="384"/>
              </a:spcBef>
              <a:spcAft>
                <a:spcPts val="600"/>
              </a:spcAft>
              <a:buClrTx/>
              <a:buSzTx/>
              <a:buFont typeface="Arial" panose="020B0604020202020204" pitchFamily="34" charset="0"/>
              <a:buNone/>
              <a:tabLst/>
              <a:defRPr lang="en-US" sz="3200" b="1" kern="1200" cap="all" spc="-150" baseline="0" dirty="0">
                <a:solidFill>
                  <a:schemeClr val="bg1"/>
                </a:solidFill>
                <a:latin typeface="+mn-lt"/>
                <a:ea typeface="+mn-ea"/>
                <a:cs typeface="+mn-cs"/>
              </a:defRPr>
            </a:lvl1pPr>
            <a:lvl2pPr marL="0" indent="0">
              <a:buNone/>
              <a:defRPr/>
            </a:lvl2pPr>
          </a:lstStyle>
          <a:p>
            <a:pPr marL="0" marR="0" lvl="0" indent="0" algn="l" defTabSz="914400" rtl="0" eaLnBrk="1" fontAlgn="auto" latinLnBrk="0" hangingPunct="1">
              <a:lnSpc>
                <a:spcPct val="100000"/>
              </a:lnSpc>
              <a:spcBef>
                <a:spcPts val="384"/>
              </a:spcBef>
              <a:spcAft>
                <a:spcPts val="600"/>
              </a:spcAft>
              <a:buClrTx/>
              <a:buSzTx/>
              <a:buFont typeface="Arial" panose="020B0604020202020204" pitchFamily="34" charset="0"/>
              <a:buNone/>
              <a:tabLst/>
              <a:defRPr/>
            </a:pPr>
            <a:r>
              <a:rPr lang="en-US" dirty="0"/>
              <a:t>Edit Master </a:t>
            </a:r>
            <a:br>
              <a:rPr lang="en-US" dirty="0"/>
            </a:br>
            <a:r>
              <a:rPr lang="en-US" dirty="0"/>
              <a:t>text styles</a:t>
            </a:r>
          </a:p>
        </p:txBody>
      </p:sp>
      <p:pic>
        <p:nvPicPr>
          <p:cNvPr id="13" name="Graphic 12">
            <a:extLst>
              <a:ext uri="{FF2B5EF4-FFF2-40B4-BE49-F238E27FC236}">
                <a16:creationId xmlns:a16="http://schemas.microsoft.com/office/drawing/2014/main" id="{FDD3EF9C-94B7-4BA7-AEE6-4AC36996ECC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677025" y="1601314"/>
            <a:ext cx="1892771" cy="3542186"/>
          </a:xfrm>
          <a:prstGeom prst="rect">
            <a:avLst/>
          </a:prstGeom>
        </p:spPr>
      </p:pic>
      <p:sp>
        <p:nvSpPr>
          <p:cNvPr id="14" name="Text Placeholder 7">
            <a:extLst>
              <a:ext uri="{FF2B5EF4-FFF2-40B4-BE49-F238E27FC236}">
                <a16:creationId xmlns:a16="http://schemas.microsoft.com/office/drawing/2014/main" id="{30C04479-688D-4456-A10E-237AAA30AA4E}"/>
              </a:ext>
            </a:extLst>
          </p:cNvPr>
          <p:cNvSpPr>
            <a:spLocks noGrp="1"/>
          </p:cNvSpPr>
          <p:nvPr userDrawn="1">
            <p:ph type="body" sz="quarter" idx="11" hasCustomPrompt="1"/>
          </p:nvPr>
        </p:nvSpPr>
        <p:spPr>
          <a:xfrm>
            <a:off x="7000875" y="2849900"/>
            <a:ext cx="1257300" cy="1015663"/>
          </a:xfrm>
        </p:spPr>
        <p:txBody>
          <a:bodyPr wrap="square">
            <a:spAutoFit/>
          </a:bodyPr>
          <a:lstStyle>
            <a:lvl1pPr algn="ctr">
              <a:spcBef>
                <a:spcPts val="0"/>
              </a:spcBef>
              <a:spcAft>
                <a:spcPts val="0"/>
              </a:spcAft>
              <a:defRPr sz="6600" b="1">
                <a:solidFill>
                  <a:schemeClr val="accent3"/>
                </a:solidFill>
              </a:defRPr>
            </a:lvl1pPr>
            <a:lvl2pPr marL="0" indent="0">
              <a:buNone/>
              <a:defRPr/>
            </a:lvl2pPr>
          </a:lstStyle>
          <a:p>
            <a:pPr lvl="0"/>
            <a:r>
              <a:rPr lang="en-US" dirty="0"/>
              <a:t>##</a:t>
            </a:r>
          </a:p>
        </p:txBody>
      </p:sp>
      <p:pic>
        <p:nvPicPr>
          <p:cNvPr id="16" name="Picture 15">
            <a:extLst>
              <a:ext uri="{FF2B5EF4-FFF2-40B4-BE49-F238E27FC236}">
                <a16:creationId xmlns:a16="http://schemas.microsoft.com/office/drawing/2014/main" id="{2492FE00-79A7-4397-A138-2AEEDF62DBD8}"/>
              </a:ext>
            </a:extLst>
          </p:cNvPr>
          <p:cNvPicPr>
            <a:picLocks noChangeAspect="1"/>
          </p:cNvPicPr>
          <p:nvPr userDrawn="1"/>
        </p:nvPicPr>
        <p:blipFill>
          <a:blip r:embed="rId7">
            <a:extLst>
              <a:ext uri="{BEBA8EAE-BF5A-486C-A8C5-ECC9F3942E4B}">
                <a14:imgProps xmlns:a14="http://schemas.microsoft.com/office/drawing/2010/main">
                  <a14:imgLayer r:embed="rId8">
                    <a14:imgEffect>
                      <a14:brightnessContrast bright="100000"/>
                    </a14:imgEffect>
                  </a14:imgLayer>
                </a14:imgProps>
              </a:ext>
            </a:extLst>
          </a:blip>
          <a:stretch>
            <a:fillRect/>
          </a:stretch>
        </p:blipFill>
        <p:spPr>
          <a:xfrm>
            <a:off x="7677150" y="92710"/>
            <a:ext cx="1212850" cy="1212850"/>
          </a:xfrm>
          <a:prstGeom prst="rect">
            <a:avLst/>
          </a:prstGeom>
        </p:spPr>
      </p:pic>
    </p:spTree>
    <p:custDataLst>
      <p:tags r:id="rId1"/>
    </p:custDataLst>
    <p:extLst>
      <p:ext uri="{BB962C8B-B14F-4D97-AF65-F5344CB8AC3E}">
        <p14:creationId xmlns:p14="http://schemas.microsoft.com/office/powerpoint/2010/main" val="258321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bg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71D69AE4-F149-47B3-94CE-E79A6D9C008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545" y="301625"/>
            <a:ext cx="1383276" cy="829965"/>
          </a:xfrm>
          <a:prstGeom prst="rect">
            <a:avLst/>
          </a:prstGeom>
        </p:spPr>
      </p:pic>
      <p:sp>
        <p:nvSpPr>
          <p:cNvPr id="8" name="Text Placeholder 7">
            <a:extLst>
              <a:ext uri="{FF2B5EF4-FFF2-40B4-BE49-F238E27FC236}">
                <a16:creationId xmlns:a16="http://schemas.microsoft.com/office/drawing/2014/main" id="{43BCCAA0-0320-416D-AD6A-79DC2E99B585}"/>
              </a:ext>
            </a:extLst>
          </p:cNvPr>
          <p:cNvSpPr>
            <a:spLocks noGrp="1"/>
          </p:cNvSpPr>
          <p:nvPr>
            <p:ph type="body" sz="quarter" idx="10" hasCustomPrompt="1"/>
          </p:nvPr>
        </p:nvSpPr>
        <p:spPr>
          <a:xfrm>
            <a:off x="365125" y="2802487"/>
            <a:ext cx="4350891" cy="1110488"/>
          </a:xfrm>
        </p:spPr>
        <p:txBody>
          <a:bodyPr anchor="ctr">
            <a:noAutofit/>
          </a:bodyPr>
          <a:lstStyle>
            <a:lvl1pPr marL="0" marR="0" indent="0" algn="l" defTabSz="914400" rtl="0" eaLnBrk="1" fontAlgn="auto" latinLnBrk="0" hangingPunct="1">
              <a:lnSpc>
                <a:spcPct val="100000"/>
              </a:lnSpc>
              <a:spcBef>
                <a:spcPts val="384"/>
              </a:spcBef>
              <a:spcAft>
                <a:spcPts val="600"/>
              </a:spcAft>
              <a:buClrTx/>
              <a:buSzTx/>
              <a:buFont typeface="Arial" panose="020B0604020202020204" pitchFamily="34" charset="0"/>
              <a:buNone/>
              <a:tabLst/>
              <a:defRPr lang="en-US" sz="3200" b="1" kern="1200" cap="all" spc="-150" baseline="0" dirty="0">
                <a:solidFill>
                  <a:schemeClr val="bg1"/>
                </a:solidFill>
                <a:latin typeface="+mn-lt"/>
                <a:ea typeface="+mn-ea"/>
                <a:cs typeface="+mn-cs"/>
              </a:defRPr>
            </a:lvl1pPr>
            <a:lvl2pPr marL="0" indent="0">
              <a:buNone/>
              <a:defRPr/>
            </a:lvl2pPr>
          </a:lstStyle>
          <a:p>
            <a:pPr marL="0" marR="0" lvl="0" indent="0" algn="l" defTabSz="914400" rtl="0" eaLnBrk="1" fontAlgn="auto" latinLnBrk="0" hangingPunct="1">
              <a:lnSpc>
                <a:spcPct val="100000"/>
              </a:lnSpc>
              <a:spcBef>
                <a:spcPts val="384"/>
              </a:spcBef>
              <a:spcAft>
                <a:spcPts val="600"/>
              </a:spcAft>
              <a:buClrTx/>
              <a:buSzTx/>
              <a:buFont typeface="Arial" panose="020B0604020202020204" pitchFamily="34" charset="0"/>
              <a:buNone/>
              <a:tabLst/>
              <a:defRPr/>
            </a:pPr>
            <a:r>
              <a:rPr lang="en-US" dirty="0"/>
              <a:t>Edit Master </a:t>
            </a:r>
            <a:br>
              <a:rPr lang="en-US" dirty="0"/>
            </a:br>
            <a:r>
              <a:rPr lang="en-US" dirty="0"/>
              <a:t>text styles</a:t>
            </a:r>
          </a:p>
        </p:txBody>
      </p:sp>
      <p:pic>
        <p:nvPicPr>
          <p:cNvPr id="15" name="Graphic 14">
            <a:extLst>
              <a:ext uri="{FF2B5EF4-FFF2-40B4-BE49-F238E27FC236}">
                <a16:creationId xmlns:a16="http://schemas.microsoft.com/office/drawing/2014/main" id="{56D464F2-863F-4204-B47F-F2691E7852F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677025" y="1601314"/>
            <a:ext cx="1892771" cy="3542186"/>
          </a:xfrm>
          <a:prstGeom prst="rect">
            <a:avLst/>
          </a:prstGeom>
        </p:spPr>
      </p:pic>
      <p:sp>
        <p:nvSpPr>
          <p:cNvPr id="16" name="Text Placeholder 7">
            <a:extLst>
              <a:ext uri="{FF2B5EF4-FFF2-40B4-BE49-F238E27FC236}">
                <a16:creationId xmlns:a16="http://schemas.microsoft.com/office/drawing/2014/main" id="{88572FF1-88F8-4BBE-9339-F8F415700C3C}"/>
              </a:ext>
            </a:extLst>
          </p:cNvPr>
          <p:cNvSpPr>
            <a:spLocks noGrp="1"/>
          </p:cNvSpPr>
          <p:nvPr>
            <p:ph type="body" sz="quarter" idx="11" hasCustomPrompt="1"/>
          </p:nvPr>
        </p:nvSpPr>
        <p:spPr>
          <a:xfrm>
            <a:off x="7000875" y="2849900"/>
            <a:ext cx="1257300" cy="1015663"/>
          </a:xfrm>
        </p:spPr>
        <p:txBody>
          <a:bodyPr wrap="square">
            <a:spAutoFit/>
          </a:bodyPr>
          <a:lstStyle>
            <a:lvl1pPr algn="ctr">
              <a:spcBef>
                <a:spcPts val="0"/>
              </a:spcBef>
              <a:spcAft>
                <a:spcPts val="0"/>
              </a:spcAft>
              <a:defRPr sz="6600" b="1">
                <a:solidFill>
                  <a:schemeClr val="bg2"/>
                </a:solidFill>
              </a:defRPr>
            </a:lvl1pPr>
            <a:lvl2pPr marL="0" indent="0">
              <a:buNone/>
              <a:defRPr/>
            </a:lvl2pPr>
          </a:lstStyle>
          <a:p>
            <a:pPr lvl="0"/>
            <a:r>
              <a:rPr lang="en-US" dirty="0"/>
              <a:t>##</a:t>
            </a:r>
          </a:p>
        </p:txBody>
      </p:sp>
      <p:pic>
        <p:nvPicPr>
          <p:cNvPr id="20" name="Picture 19">
            <a:extLst>
              <a:ext uri="{FF2B5EF4-FFF2-40B4-BE49-F238E27FC236}">
                <a16:creationId xmlns:a16="http://schemas.microsoft.com/office/drawing/2014/main" id="{9D4C84E8-23CB-4CC9-84E6-AC534C65F8D9}"/>
              </a:ext>
            </a:extLst>
          </p:cNvPr>
          <p:cNvPicPr>
            <a:picLocks noChangeAspect="1"/>
          </p:cNvPicPr>
          <p:nvPr userDrawn="1"/>
        </p:nvPicPr>
        <p:blipFill>
          <a:blip r:embed="rId7">
            <a:extLst>
              <a:ext uri="{BEBA8EAE-BF5A-486C-A8C5-ECC9F3942E4B}">
                <a14:imgProps xmlns:a14="http://schemas.microsoft.com/office/drawing/2010/main">
                  <a14:imgLayer r:embed="rId8">
                    <a14:imgEffect>
                      <a14:brightnessContrast bright="100000"/>
                    </a14:imgEffect>
                  </a14:imgLayer>
                </a14:imgProps>
              </a:ext>
            </a:extLst>
          </a:blip>
          <a:stretch>
            <a:fillRect/>
          </a:stretch>
        </p:blipFill>
        <p:spPr>
          <a:xfrm>
            <a:off x="7677150" y="92710"/>
            <a:ext cx="1212850" cy="1212850"/>
          </a:xfrm>
          <a:prstGeom prst="rect">
            <a:avLst/>
          </a:prstGeom>
        </p:spPr>
      </p:pic>
    </p:spTree>
    <p:custDataLst>
      <p:tags r:id="rId1"/>
    </p:custDataLst>
    <p:extLst>
      <p:ext uri="{BB962C8B-B14F-4D97-AF65-F5344CB8AC3E}">
        <p14:creationId xmlns:p14="http://schemas.microsoft.com/office/powerpoint/2010/main" val="209796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solidFill>
          <a:schemeClr val="accent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C1F9410-0AC7-4631-80E5-0E22ED7A4F5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545" y="301625"/>
            <a:ext cx="1383276" cy="829965"/>
          </a:xfrm>
          <a:prstGeom prst="rect">
            <a:avLst/>
          </a:prstGeom>
        </p:spPr>
      </p:pic>
      <p:sp>
        <p:nvSpPr>
          <p:cNvPr id="9" name="Text Placeholder 7">
            <a:extLst>
              <a:ext uri="{FF2B5EF4-FFF2-40B4-BE49-F238E27FC236}">
                <a16:creationId xmlns:a16="http://schemas.microsoft.com/office/drawing/2014/main" id="{740F81C9-11E4-469F-ADAE-1F6EE1648167}"/>
              </a:ext>
            </a:extLst>
          </p:cNvPr>
          <p:cNvSpPr>
            <a:spLocks noGrp="1"/>
          </p:cNvSpPr>
          <p:nvPr>
            <p:ph type="body" sz="quarter" idx="10" hasCustomPrompt="1"/>
          </p:nvPr>
        </p:nvSpPr>
        <p:spPr>
          <a:xfrm>
            <a:off x="365125" y="2802487"/>
            <a:ext cx="4350891" cy="1110488"/>
          </a:xfrm>
        </p:spPr>
        <p:txBody>
          <a:bodyPr anchor="ctr">
            <a:noAutofit/>
          </a:bodyPr>
          <a:lstStyle>
            <a:lvl1pPr marL="0" marR="0" indent="0" algn="l" defTabSz="914400" rtl="0" eaLnBrk="1" fontAlgn="auto" latinLnBrk="0" hangingPunct="1">
              <a:lnSpc>
                <a:spcPct val="100000"/>
              </a:lnSpc>
              <a:spcBef>
                <a:spcPts val="384"/>
              </a:spcBef>
              <a:spcAft>
                <a:spcPts val="600"/>
              </a:spcAft>
              <a:buClrTx/>
              <a:buSzTx/>
              <a:buFont typeface="Arial" panose="020B0604020202020204" pitchFamily="34" charset="0"/>
              <a:buNone/>
              <a:tabLst/>
              <a:defRPr lang="en-US" sz="3200" b="1" kern="1200" cap="all" spc="-150" baseline="0" dirty="0">
                <a:solidFill>
                  <a:schemeClr val="bg1"/>
                </a:solidFill>
                <a:latin typeface="+mn-lt"/>
                <a:ea typeface="+mn-ea"/>
                <a:cs typeface="+mn-cs"/>
              </a:defRPr>
            </a:lvl1pPr>
            <a:lvl2pPr marL="0" indent="0">
              <a:buNone/>
              <a:defRPr/>
            </a:lvl2pPr>
          </a:lstStyle>
          <a:p>
            <a:pPr marL="0" marR="0" lvl="0" indent="0" algn="l" defTabSz="914400" rtl="0" eaLnBrk="1" fontAlgn="auto" latinLnBrk="0" hangingPunct="1">
              <a:lnSpc>
                <a:spcPct val="100000"/>
              </a:lnSpc>
              <a:spcBef>
                <a:spcPts val="384"/>
              </a:spcBef>
              <a:spcAft>
                <a:spcPts val="600"/>
              </a:spcAft>
              <a:buClrTx/>
              <a:buSzTx/>
              <a:buFont typeface="Arial" panose="020B0604020202020204" pitchFamily="34" charset="0"/>
              <a:buNone/>
              <a:tabLst/>
              <a:defRPr/>
            </a:pPr>
            <a:r>
              <a:rPr lang="en-US" dirty="0"/>
              <a:t>Edit Master </a:t>
            </a:r>
            <a:br>
              <a:rPr lang="en-US" dirty="0"/>
            </a:br>
            <a:r>
              <a:rPr lang="en-US" dirty="0"/>
              <a:t>text styles</a:t>
            </a:r>
          </a:p>
        </p:txBody>
      </p:sp>
      <p:pic>
        <p:nvPicPr>
          <p:cNvPr id="14" name="Graphic 13">
            <a:extLst>
              <a:ext uri="{FF2B5EF4-FFF2-40B4-BE49-F238E27FC236}">
                <a16:creationId xmlns:a16="http://schemas.microsoft.com/office/drawing/2014/main" id="{6B61DFF2-3F7E-4279-BBCF-0881F68D3F6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677025" y="1601314"/>
            <a:ext cx="1892771" cy="3542186"/>
          </a:xfrm>
          <a:prstGeom prst="rect">
            <a:avLst/>
          </a:prstGeom>
        </p:spPr>
      </p:pic>
      <p:sp>
        <p:nvSpPr>
          <p:cNvPr id="15" name="Text Placeholder 7">
            <a:extLst>
              <a:ext uri="{FF2B5EF4-FFF2-40B4-BE49-F238E27FC236}">
                <a16:creationId xmlns:a16="http://schemas.microsoft.com/office/drawing/2014/main" id="{276CA89C-DF35-49CC-997E-D929C5689F61}"/>
              </a:ext>
            </a:extLst>
          </p:cNvPr>
          <p:cNvSpPr>
            <a:spLocks noGrp="1"/>
          </p:cNvSpPr>
          <p:nvPr>
            <p:ph type="body" sz="quarter" idx="11" hasCustomPrompt="1"/>
          </p:nvPr>
        </p:nvSpPr>
        <p:spPr>
          <a:xfrm>
            <a:off x="7000875" y="2849900"/>
            <a:ext cx="1257300" cy="1015663"/>
          </a:xfrm>
        </p:spPr>
        <p:txBody>
          <a:bodyPr wrap="square">
            <a:spAutoFit/>
          </a:bodyPr>
          <a:lstStyle>
            <a:lvl1pPr algn="ctr">
              <a:spcBef>
                <a:spcPts val="0"/>
              </a:spcBef>
              <a:spcAft>
                <a:spcPts val="0"/>
              </a:spcAft>
              <a:defRPr sz="6600" b="1">
                <a:solidFill>
                  <a:schemeClr val="accent2"/>
                </a:solidFill>
              </a:defRPr>
            </a:lvl1pPr>
            <a:lvl2pPr marL="0" indent="0">
              <a:buNone/>
              <a:defRPr/>
            </a:lvl2pPr>
          </a:lstStyle>
          <a:p>
            <a:pPr lvl="0"/>
            <a:r>
              <a:rPr lang="en-US" dirty="0"/>
              <a:t>##</a:t>
            </a:r>
          </a:p>
        </p:txBody>
      </p:sp>
      <p:pic>
        <p:nvPicPr>
          <p:cNvPr id="17" name="Picture 16">
            <a:extLst>
              <a:ext uri="{FF2B5EF4-FFF2-40B4-BE49-F238E27FC236}">
                <a16:creationId xmlns:a16="http://schemas.microsoft.com/office/drawing/2014/main" id="{869FF6B9-64D4-496B-9011-0D8DDDC5A4A3}"/>
              </a:ext>
            </a:extLst>
          </p:cNvPr>
          <p:cNvPicPr>
            <a:picLocks noChangeAspect="1"/>
          </p:cNvPicPr>
          <p:nvPr userDrawn="1"/>
        </p:nvPicPr>
        <p:blipFill>
          <a:blip r:embed="rId7">
            <a:extLst>
              <a:ext uri="{BEBA8EAE-BF5A-486C-A8C5-ECC9F3942E4B}">
                <a14:imgProps xmlns:a14="http://schemas.microsoft.com/office/drawing/2010/main">
                  <a14:imgLayer r:embed="rId8">
                    <a14:imgEffect>
                      <a14:brightnessContrast bright="100000"/>
                    </a14:imgEffect>
                  </a14:imgLayer>
                </a14:imgProps>
              </a:ext>
            </a:extLst>
          </a:blip>
          <a:stretch>
            <a:fillRect/>
          </a:stretch>
        </p:blipFill>
        <p:spPr>
          <a:xfrm>
            <a:off x="7677150" y="92710"/>
            <a:ext cx="1212850" cy="1212850"/>
          </a:xfrm>
          <a:prstGeom prst="rect">
            <a:avLst/>
          </a:prstGeom>
        </p:spPr>
      </p:pic>
      <p:sp>
        <p:nvSpPr>
          <p:cNvPr id="10" name="Freeform: Shape 9">
            <a:extLst>
              <a:ext uri="{FF2B5EF4-FFF2-40B4-BE49-F238E27FC236}">
                <a16:creationId xmlns:a16="http://schemas.microsoft.com/office/drawing/2014/main" id="{BAF8B236-73AD-4369-A59A-23DFDCB4EACB}"/>
              </a:ext>
            </a:extLst>
          </p:cNvPr>
          <p:cNvSpPr/>
          <p:nvPr userDrawn="1"/>
        </p:nvSpPr>
        <p:spPr>
          <a:xfrm flipH="1" flipV="1">
            <a:off x="349323" y="1953703"/>
            <a:ext cx="1554346" cy="848784"/>
          </a:xfrm>
          <a:custGeom>
            <a:avLst/>
            <a:gdLst>
              <a:gd name="connsiteX0" fmla="*/ 1458111 w 1554346"/>
              <a:gd name="connsiteY0" fmla="*/ 848784 h 848784"/>
              <a:gd name="connsiteX1" fmla="*/ 1361875 w 1554346"/>
              <a:gd name="connsiteY1" fmla="*/ 752548 h 848784"/>
              <a:gd name="connsiteX2" fmla="*/ 1394046 w 1554346"/>
              <a:gd name="connsiteY2" fmla="*/ 752548 h 848784"/>
              <a:gd name="connsiteX3" fmla="*/ 1394046 w 1554346"/>
              <a:gd name="connsiteY3" fmla="*/ 685046 h 848784"/>
              <a:gd name="connsiteX4" fmla="*/ 1394046 w 1554346"/>
              <a:gd name="connsiteY4" fmla="*/ 563926 h 848784"/>
              <a:gd name="connsiteX5" fmla="*/ 1187826 w 1554346"/>
              <a:gd name="connsiteY5" fmla="*/ 356744 h 848784"/>
              <a:gd name="connsiteX6" fmla="*/ 335451 w 1554346"/>
              <a:gd name="connsiteY6" fmla="*/ 356744 h 848784"/>
              <a:gd name="connsiteX7" fmla="*/ 0 w 1554346"/>
              <a:gd name="connsiteY7" fmla="*/ 21293 h 848784"/>
              <a:gd name="connsiteX8" fmla="*/ 0 w 1554346"/>
              <a:gd name="connsiteY8" fmla="*/ 0 h 848784"/>
              <a:gd name="connsiteX9" fmla="*/ 128131 w 1554346"/>
              <a:gd name="connsiteY9" fmla="*/ 0 h 848784"/>
              <a:gd name="connsiteX10" fmla="*/ 128131 w 1554346"/>
              <a:gd name="connsiteY10" fmla="*/ 21705 h 848784"/>
              <a:gd name="connsiteX11" fmla="*/ 334351 w 1554346"/>
              <a:gd name="connsiteY11" fmla="*/ 228887 h 848784"/>
              <a:gd name="connsiteX12" fmla="*/ 1186726 w 1554346"/>
              <a:gd name="connsiteY12" fmla="*/ 228887 h 848784"/>
              <a:gd name="connsiteX13" fmla="*/ 1522177 w 1554346"/>
              <a:gd name="connsiteY13" fmla="*/ 564337 h 848784"/>
              <a:gd name="connsiteX14" fmla="*/ 1522177 w 1554346"/>
              <a:gd name="connsiteY14" fmla="*/ 685458 h 848784"/>
              <a:gd name="connsiteX15" fmla="*/ 1522177 w 1554346"/>
              <a:gd name="connsiteY15" fmla="*/ 752548 h 848784"/>
              <a:gd name="connsiteX16" fmla="*/ 1554346 w 1554346"/>
              <a:gd name="connsiteY16" fmla="*/ 752548 h 84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54346" h="848784">
                <a:moveTo>
                  <a:pt x="1458111" y="848784"/>
                </a:moveTo>
                <a:lnTo>
                  <a:pt x="1361875" y="752548"/>
                </a:lnTo>
                <a:lnTo>
                  <a:pt x="1394046" y="752548"/>
                </a:lnTo>
                <a:lnTo>
                  <a:pt x="1394046" y="685046"/>
                </a:lnTo>
                <a:lnTo>
                  <a:pt x="1394046" y="563926"/>
                </a:lnTo>
                <a:cubicBezTo>
                  <a:pt x="1393972" y="449908"/>
                  <a:pt x="1301841" y="357348"/>
                  <a:pt x="1187826" y="356744"/>
                </a:cubicBezTo>
                <a:lnTo>
                  <a:pt x="335451" y="356744"/>
                </a:lnTo>
                <a:cubicBezTo>
                  <a:pt x="150249" y="356592"/>
                  <a:pt x="152" y="206494"/>
                  <a:pt x="0" y="21293"/>
                </a:cubicBezTo>
                <a:lnTo>
                  <a:pt x="0" y="0"/>
                </a:lnTo>
                <a:lnTo>
                  <a:pt x="128131" y="0"/>
                </a:lnTo>
                <a:lnTo>
                  <a:pt x="128131" y="21705"/>
                </a:lnTo>
                <a:cubicBezTo>
                  <a:pt x="128280" y="135692"/>
                  <a:pt x="220366" y="228207"/>
                  <a:pt x="334351" y="228887"/>
                </a:cubicBezTo>
                <a:lnTo>
                  <a:pt x="1186726" y="228887"/>
                </a:lnTo>
                <a:cubicBezTo>
                  <a:pt x="1371896" y="229115"/>
                  <a:pt x="1521949" y="379168"/>
                  <a:pt x="1522177" y="564337"/>
                </a:cubicBezTo>
                <a:lnTo>
                  <a:pt x="1522177" y="685458"/>
                </a:lnTo>
                <a:lnTo>
                  <a:pt x="1522177" y="752548"/>
                </a:lnTo>
                <a:lnTo>
                  <a:pt x="1554346" y="752548"/>
                </a:lnTo>
                <a:close/>
              </a:path>
            </a:pathLst>
          </a:custGeom>
          <a:solidFill>
            <a:srgbClr val="FFFFFF"/>
          </a:solidFill>
          <a:ln w="9525" cap="flat">
            <a:noFill/>
            <a:prstDash val="solid"/>
            <a:miter/>
          </a:ln>
        </p:spPr>
        <p:txBody>
          <a:bodyPr rtlCol="0" anchor="ctr"/>
          <a:lstStyle/>
          <a:p>
            <a:endParaRPr lang="en-GB"/>
          </a:p>
        </p:txBody>
      </p:sp>
    </p:spTree>
    <p:custDataLst>
      <p:tags r:id="rId1"/>
    </p:custDataLst>
    <p:extLst>
      <p:ext uri="{BB962C8B-B14F-4D97-AF65-F5344CB8AC3E}">
        <p14:creationId xmlns:p14="http://schemas.microsoft.com/office/powerpoint/2010/main" val="264860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Orange)">
    <p:bg>
      <p:bgPr>
        <a:solidFill>
          <a:schemeClr val="accent6"/>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F81067E-4DA6-40C7-85C7-5598EF96DB5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545" y="301625"/>
            <a:ext cx="1383276" cy="829965"/>
          </a:xfrm>
          <a:prstGeom prst="rect">
            <a:avLst/>
          </a:prstGeom>
        </p:spPr>
      </p:pic>
      <p:sp>
        <p:nvSpPr>
          <p:cNvPr id="7" name="Text Placeholder 7">
            <a:extLst>
              <a:ext uri="{FF2B5EF4-FFF2-40B4-BE49-F238E27FC236}">
                <a16:creationId xmlns:a16="http://schemas.microsoft.com/office/drawing/2014/main" id="{BC01455C-CE4A-40BC-973C-947DAB3CA297}"/>
              </a:ext>
            </a:extLst>
          </p:cNvPr>
          <p:cNvSpPr>
            <a:spLocks noGrp="1"/>
          </p:cNvSpPr>
          <p:nvPr>
            <p:ph type="body" sz="quarter" idx="10" hasCustomPrompt="1"/>
          </p:nvPr>
        </p:nvSpPr>
        <p:spPr>
          <a:xfrm>
            <a:off x="365125" y="2802487"/>
            <a:ext cx="4350891" cy="1110488"/>
          </a:xfrm>
        </p:spPr>
        <p:txBody>
          <a:bodyPr anchor="ctr">
            <a:noAutofit/>
          </a:bodyPr>
          <a:lstStyle>
            <a:lvl1pPr marL="0" marR="0" indent="0" algn="l" defTabSz="914400" rtl="0" eaLnBrk="1" fontAlgn="auto" latinLnBrk="0" hangingPunct="1">
              <a:lnSpc>
                <a:spcPct val="100000"/>
              </a:lnSpc>
              <a:spcBef>
                <a:spcPts val="384"/>
              </a:spcBef>
              <a:spcAft>
                <a:spcPts val="600"/>
              </a:spcAft>
              <a:buClrTx/>
              <a:buSzTx/>
              <a:buFont typeface="Arial" panose="020B0604020202020204" pitchFamily="34" charset="0"/>
              <a:buNone/>
              <a:tabLst/>
              <a:defRPr lang="en-US" sz="3200" b="1" kern="1200" cap="all" spc="-150" baseline="0" dirty="0">
                <a:solidFill>
                  <a:schemeClr val="bg1"/>
                </a:solidFill>
                <a:latin typeface="+mn-lt"/>
                <a:ea typeface="+mn-ea"/>
                <a:cs typeface="+mn-cs"/>
              </a:defRPr>
            </a:lvl1pPr>
            <a:lvl2pPr marL="0" indent="0">
              <a:buNone/>
              <a:defRPr/>
            </a:lvl2pPr>
          </a:lstStyle>
          <a:p>
            <a:pPr marL="0" marR="0" lvl="0" indent="0" algn="l" defTabSz="914400" rtl="0" eaLnBrk="1" fontAlgn="auto" latinLnBrk="0" hangingPunct="1">
              <a:lnSpc>
                <a:spcPct val="100000"/>
              </a:lnSpc>
              <a:spcBef>
                <a:spcPts val="384"/>
              </a:spcBef>
              <a:spcAft>
                <a:spcPts val="600"/>
              </a:spcAft>
              <a:buClrTx/>
              <a:buSzTx/>
              <a:buFont typeface="Arial" panose="020B0604020202020204" pitchFamily="34" charset="0"/>
              <a:buNone/>
              <a:tabLst/>
              <a:defRPr/>
            </a:pPr>
            <a:r>
              <a:rPr lang="en-US" dirty="0"/>
              <a:t>Edit Master </a:t>
            </a:r>
            <a:br>
              <a:rPr lang="en-US" dirty="0"/>
            </a:br>
            <a:r>
              <a:rPr lang="en-US" dirty="0"/>
              <a:t>text styles</a:t>
            </a:r>
          </a:p>
        </p:txBody>
      </p:sp>
      <p:pic>
        <p:nvPicPr>
          <p:cNvPr id="13" name="Graphic 12">
            <a:extLst>
              <a:ext uri="{FF2B5EF4-FFF2-40B4-BE49-F238E27FC236}">
                <a16:creationId xmlns:a16="http://schemas.microsoft.com/office/drawing/2014/main" id="{51E8AA9C-14BB-451B-B0DA-8E170802F1F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677025" y="1601314"/>
            <a:ext cx="1892771" cy="3542186"/>
          </a:xfrm>
          <a:prstGeom prst="rect">
            <a:avLst/>
          </a:prstGeom>
        </p:spPr>
      </p:pic>
      <p:sp>
        <p:nvSpPr>
          <p:cNvPr id="14" name="Text Placeholder 7">
            <a:extLst>
              <a:ext uri="{FF2B5EF4-FFF2-40B4-BE49-F238E27FC236}">
                <a16:creationId xmlns:a16="http://schemas.microsoft.com/office/drawing/2014/main" id="{EFC3351E-45DF-48D5-8CCC-DE7A7F666708}"/>
              </a:ext>
            </a:extLst>
          </p:cNvPr>
          <p:cNvSpPr>
            <a:spLocks noGrp="1"/>
          </p:cNvSpPr>
          <p:nvPr>
            <p:ph type="body" sz="quarter" idx="11" hasCustomPrompt="1"/>
          </p:nvPr>
        </p:nvSpPr>
        <p:spPr>
          <a:xfrm>
            <a:off x="7000875" y="2849900"/>
            <a:ext cx="1257300" cy="1015663"/>
          </a:xfrm>
        </p:spPr>
        <p:txBody>
          <a:bodyPr wrap="square">
            <a:spAutoFit/>
          </a:bodyPr>
          <a:lstStyle>
            <a:lvl1pPr algn="ctr">
              <a:spcBef>
                <a:spcPts val="0"/>
              </a:spcBef>
              <a:spcAft>
                <a:spcPts val="0"/>
              </a:spcAft>
              <a:defRPr sz="6600" b="1">
                <a:solidFill>
                  <a:schemeClr val="accent6"/>
                </a:solidFill>
              </a:defRPr>
            </a:lvl1pPr>
            <a:lvl2pPr marL="0" indent="0">
              <a:buNone/>
              <a:defRPr/>
            </a:lvl2pPr>
          </a:lstStyle>
          <a:p>
            <a:pPr lvl="0"/>
            <a:r>
              <a:rPr lang="en-US" dirty="0"/>
              <a:t>##</a:t>
            </a:r>
          </a:p>
        </p:txBody>
      </p:sp>
      <p:pic>
        <p:nvPicPr>
          <p:cNvPr id="16" name="Picture 15">
            <a:extLst>
              <a:ext uri="{FF2B5EF4-FFF2-40B4-BE49-F238E27FC236}">
                <a16:creationId xmlns:a16="http://schemas.microsoft.com/office/drawing/2014/main" id="{92AF8048-3264-4D26-84E8-0B5C51E89951}"/>
              </a:ext>
            </a:extLst>
          </p:cNvPr>
          <p:cNvPicPr>
            <a:picLocks noChangeAspect="1"/>
          </p:cNvPicPr>
          <p:nvPr userDrawn="1"/>
        </p:nvPicPr>
        <p:blipFill>
          <a:blip r:embed="rId7">
            <a:extLst>
              <a:ext uri="{BEBA8EAE-BF5A-486C-A8C5-ECC9F3942E4B}">
                <a14:imgProps xmlns:a14="http://schemas.microsoft.com/office/drawing/2010/main">
                  <a14:imgLayer r:embed="rId8">
                    <a14:imgEffect>
                      <a14:brightnessContrast bright="100000"/>
                    </a14:imgEffect>
                  </a14:imgLayer>
                </a14:imgProps>
              </a:ext>
            </a:extLst>
          </a:blip>
          <a:stretch>
            <a:fillRect/>
          </a:stretch>
        </p:blipFill>
        <p:spPr>
          <a:xfrm>
            <a:off x="7677150" y="92710"/>
            <a:ext cx="1212850" cy="1212850"/>
          </a:xfrm>
          <a:prstGeom prst="rect">
            <a:avLst/>
          </a:prstGeom>
        </p:spPr>
      </p:pic>
    </p:spTree>
    <p:custDataLst>
      <p:tags r:id="rId1"/>
    </p:custDataLst>
    <p:extLst>
      <p:ext uri="{BB962C8B-B14F-4D97-AF65-F5344CB8AC3E}">
        <p14:creationId xmlns:p14="http://schemas.microsoft.com/office/powerpoint/2010/main" val="247209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ontent Slide (pink)">
    <p:spTree>
      <p:nvGrpSpPr>
        <p:cNvPr id="1" name=""/>
        <p:cNvGrpSpPr/>
        <p:nvPr/>
      </p:nvGrpSpPr>
      <p:grpSpPr>
        <a:xfrm>
          <a:off x="0" y="0"/>
          <a:ext cx="0" cy="0"/>
          <a:chOff x="0" y="0"/>
          <a:chExt cx="0" cy="0"/>
        </a:xfrm>
      </p:grpSpPr>
      <p:sp>
        <p:nvSpPr>
          <p:cNvPr id="45" name="Freeform: Shape 44" hidden="1">
            <a:extLst>
              <a:ext uri="{FF2B5EF4-FFF2-40B4-BE49-F238E27FC236}">
                <a16:creationId xmlns:a16="http://schemas.microsoft.com/office/drawing/2014/main" id="{F3901DCC-13F4-407B-AD65-6B946F51460F}"/>
              </a:ext>
            </a:extLst>
          </p:cNvPr>
          <p:cNvSpPr/>
          <p:nvPr userDrawn="1"/>
        </p:nvSpPr>
        <p:spPr>
          <a:xfrm>
            <a:off x="5164785" y="1230728"/>
            <a:ext cx="879131" cy="471419"/>
          </a:xfrm>
          <a:custGeom>
            <a:avLst/>
            <a:gdLst>
              <a:gd name="connsiteX0" fmla="*/ 859580 w 861046"/>
              <a:gd name="connsiteY0" fmla="*/ 12261 h 461720"/>
              <a:gd name="connsiteX1" fmla="*/ 456511 w 861046"/>
              <a:gd name="connsiteY1" fmla="*/ 415330 h 461720"/>
              <a:gd name="connsiteX2" fmla="*/ 281806 w 861046"/>
              <a:gd name="connsiteY2" fmla="*/ 415330 h 461720"/>
              <a:gd name="connsiteX3" fmla="*/ 281806 w 861046"/>
              <a:gd name="connsiteY3" fmla="*/ 415330 h 461720"/>
              <a:gd name="connsiteX4" fmla="*/ 128315 w 861046"/>
              <a:gd name="connsiteY4" fmla="*/ 415330 h 461720"/>
              <a:gd name="connsiteX5" fmla="*/ 128315 w 861046"/>
              <a:gd name="connsiteY5" fmla="*/ 454015 h 461720"/>
              <a:gd name="connsiteX6" fmla="*/ 12261 w 861046"/>
              <a:gd name="connsiteY6" fmla="*/ 337961 h 461720"/>
              <a:gd name="connsiteX7" fmla="*/ 128315 w 861046"/>
              <a:gd name="connsiteY7" fmla="*/ 221907 h 461720"/>
              <a:gd name="connsiteX8" fmla="*/ 128315 w 861046"/>
              <a:gd name="connsiteY8" fmla="*/ 260592 h 461720"/>
              <a:gd name="connsiteX9" fmla="*/ 200693 w 861046"/>
              <a:gd name="connsiteY9" fmla="*/ 260592 h 461720"/>
              <a:gd name="connsiteX10" fmla="*/ 200693 w 861046"/>
              <a:gd name="connsiteY10" fmla="*/ 260592 h 461720"/>
              <a:gd name="connsiteX11" fmla="*/ 456511 w 861046"/>
              <a:gd name="connsiteY11" fmla="*/ 260592 h 461720"/>
              <a:gd name="connsiteX12" fmla="*/ 704842 w 861046"/>
              <a:gd name="connsiteY12" fmla="*/ 12261 h 461720"/>
              <a:gd name="connsiteX13" fmla="*/ 859580 w 861046"/>
              <a:gd name="connsiteY13" fmla="*/ 12261 h 46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1046" h="461720">
                <a:moveTo>
                  <a:pt x="859580" y="12261"/>
                </a:moveTo>
                <a:cubicBezTo>
                  <a:pt x="859580" y="234386"/>
                  <a:pt x="678636" y="415330"/>
                  <a:pt x="456511" y="415330"/>
                </a:cubicBezTo>
                <a:lnTo>
                  <a:pt x="281806" y="415330"/>
                </a:lnTo>
                <a:lnTo>
                  <a:pt x="281806" y="415330"/>
                </a:lnTo>
                <a:lnTo>
                  <a:pt x="128315" y="415330"/>
                </a:lnTo>
                <a:lnTo>
                  <a:pt x="128315" y="454015"/>
                </a:lnTo>
                <a:lnTo>
                  <a:pt x="12261" y="337961"/>
                </a:lnTo>
                <a:lnTo>
                  <a:pt x="128315" y="221907"/>
                </a:lnTo>
                <a:lnTo>
                  <a:pt x="128315" y="260592"/>
                </a:lnTo>
                <a:lnTo>
                  <a:pt x="200693" y="260592"/>
                </a:lnTo>
                <a:lnTo>
                  <a:pt x="200693" y="260592"/>
                </a:lnTo>
                <a:lnTo>
                  <a:pt x="456511" y="260592"/>
                </a:lnTo>
                <a:cubicBezTo>
                  <a:pt x="593779" y="260592"/>
                  <a:pt x="704842" y="149529"/>
                  <a:pt x="704842" y="12261"/>
                </a:cubicBezTo>
                <a:lnTo>
                  <a:pt x="859580"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48" name="Freeform: Shape 47" hidden="1">
            <a:extLst>
              <a:ext uri="{FF2B5EF4-FFF2-40B4-BE49-F238E27FC236}">
                <a16:creationId xmlns:a16="http://schemas.microsoft.com/office/drawing/2014/main" id="{9FEF2ABD-FB8C-4DB8-989A-AB55D09C9745}"/>
              </a:ext>
            </a:extLst>
          </p:cNvPr>
          <p:cNvSpPr/>
          <p:nvPr/>
        </p:nvSpPr>
        <p:spPr>
          <a:xfrm>
            <a:off x="4994055" y="2140438"/>
            <a:ext cx="254821" cy="1898414"/>
          </a:xfrm>
          <a:custGeom>
            <a:avLst/>
            <a:gdLst>
              <a:gd name="connsiteX0" fmla="*/ 203188 w 249578"/>
              <a:gd name="connsiteY0" fmla="*/ 125819 h 1859361"/>
              <a:gd name="connsiteX1" fmla="*/ 240625 w 249578"/>
              <a:gd name="connsiteY1" fmla="*/ 125819 h 1859361"/>
              <a:gd name="connsiteX2" fmla="*/ 127067 w 249578"/>
              <a:gd name="connsiteY2" fmla="*/ 12261 h 1859361"/>
              <a:gd name="connsiteX3" fmla="*/ 12261 w 249578"/>
              <a:gd name="connsiteY3" fmla="*/ 125819 h 1859361"/>
              <a:gd name="connsiteX4" fmla="*/ 50945 w 249578"/>
              <a:gd name="connsiteY4" fmla="*/ 125819 h 1859361"/>
              <a:gd name="connsiteX5" fmla="*/ 50945 w 249578"/>
              <a:gd name="connsiteY5" fmla="*/ 278062 h 1859361"/>
              <a:gd name="connsiteX6" fmla="*/ 50945 w 249578"/>
              <a:gd name="connsiteY6" fmla="*/ 278062 h 1859361"/>
              <a:gd name="connsiteX7" fmla="*/ 50945 w 249578"/>
              <a:gd name="connsiteY7" fmla="*/ 1854151 h 1859361"/>
              <a:gd name="connsiteX8" fmla="*/ 203188 w 249578"/>
              <a:gd name="connsiteY8" fmla="*/ 1854151 h 1859361"/>
              <a:gd name="connsiteX9" fmla="*/ 203188 w 249578"/>
              <a:gd name="connsiteY9" fmla="*/ 195701 h 1859361"/>
              <a:gd name="connsiteX10" fmla="*/ 203188 w 249578"/>
              <a:gd name="connsiteY10" fmla="*/ 195701 h 185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578" h="1859361">
                <a:moveTo>
                  <a:pt x="203188" y="125819"/>
                </a:moveTo>
                <a:lnTo>
                  <a:pt x="240625" y="125819"/>
                </a:lnTo>
                <a:lnTo>
                  <a:pt x="127067" y="12261"/>
                </a:lnTo>
                <a:lnTo>
                  <a:pt x="12261" y="125819"/>
                </a:lnTo>
                <a:lnTo>
                  <a:pt x="50945" y="125819"/>
                </a:lnTo>
                <a:lnTo>
                  <a:pt x="50945" y="278062"/>
                </a:lnTo>
                <a:lnTo>
                  <a:pt x="50945" y="278062"/>
                </a:lnTo>
                <a:lnTo>
                  <a:pt x="50945" y="1854151"/>
                </a:lnTo>
                <a:lnTo>
                  <a:pt x="203188" y="1854151"/>
                </a:lnTo>
                <a:lnTo>
                  <a:pt x="203188" y="195701"/>
                </a:lnTo>
                <a:lnTo>
                  <a:pt x="203188" y="195701"/>
                </a:lnTo>
                <a:close/>
              </a:path>
            </a:pathLst>
          </a:custGeom>
          <a:solidFill>
            <a:schemeClr val="bg1">
              <a:lumMod val="95000"/>
            </a:schemeClr>
          </a:solidFill>
          <a:ln w="12478" cap="flat">
            <a:noFill/>
            <a:prstDash val="solid"/>
            <a:miter/>
          </a:ln>
        </p:spPr>
        <p:txBody>
          <a:bodyPr rtlCol="0" anchor="ctr"/>
          <a:lstStyle/>
          <a:p>
            <a:endParaRPr lang="en-GB"/>
          </a:p>
        </p:txBody>
      </p:sp>
      <p:sp>
        <p:nvSpPr>
          <p:cNvPr id="50" name="Freeform: Shape 49" hidden="1">
            <a:extLst>
              <a:ext uri="{FF2B5EF4-FFF2-40B4-BE49-F238E27FC236}">
                <a16:creationId xmlns:a16="http://schemas.microsoft.com/office/drawing/2014/main" id="{F5D0FCBE-2356-4048-AE5E-C0F16E309B94}"/>
              </a:ext>
            </a:extLst>
          </p:cNvPr>
          <p:cNvSpPr/>
          <p:nvPr/>
        </p:nvSpPr>
        <p:spPr>
          <a:xfrm>
            <a:off x="4313684" y="1219261"/>
            <a:ext cx="2764804" cy="1261363"/>
          </a:xfrm>
          <a:custGeom>
            <a:avLst/>
            <a:gdLst>
              <a:gd name="connsiteX0" fmla="*/ 2672770 w 2707928"/>
              <a:gd name="connsiteY0" fmla="*/ 107101 h 1235414"/>
              <a:gd name="connsiteX1" fmla="*/ 2672770 w 2707928"/>
              <a:gd name="connsiteY1" fmla="*/ 173239 h 1235414"/>
              <a:gd name="connsiteX2" fmla="*/ 2672770 w 2707928"/>
              <a:gd name="connsiteY2" fmla="*/ 173239 h 1235414"/>
              <a:gd name="connsiteX3" fmla="*/ 2672770 w 2707928"/>
              <a:gd name="connsiteY3" fmla="*/ 294285 h 1235414"/>
              <a:gd name="connsiteX4" fmla="*/ 2337086 w 2707928"/>
              <a:gd name="connsiteY4" fmla="*/ 629968 h 1235414"/>
              <a:gd name="connsiteX5" fmla="*/ 1483527 w 2707928"/>
              <a:gd name="connsiteY5" fmla="*/ 629968 h 1235414"/>
              <a:gd name="connsiteX6" fmla="*/ 1276377 w 2707928"/>
              <a:gd name="connsiteY6" fmla="*/ 837118 h 1235414"/>
              <a:gd name="connsiteX7" fmla="*/ 1276377 w 2707928"/>
              <a:gd name="connsiteY7" fmla="*/ 877051 h 1235414"/>
              <a:gd name="connsiteX8" fmla="*/ 1276377 w 2707928"/>
              <a:gd name="connsiteY8" fmla="*/ 877051 h 1235414"/>
              <a:gd name="connsiteX9" fmla="*/ 1276377 w 2707928"/>
              <a:gd name="connsiteY9" fmla="*/ 904505 h 1235414"/>
              <a:gd name="connsiteX10" fmla="*/ 940694 w 2707928"/>
              <a:gd name="connsiteY10" fmla="*/ 1235196 h 1235414"/>
              <a:gd name="connsiteX11" fmla="*/ 12261 w 2707928"/>
              <a:gd name="connsiteY11" fmla="*/ 1235196 h 1235414"/>
              <a:gd name="connsiteX12" fmla="*/ 12261 w 2707928"/>
              <a:gd name="connsiteY12" fmla="*/ 1106663 h 1235414"/>
              <a:gd name="connsiteX13" fmla="*/ 938198 w 2707928"/>
              <a:gd name="connsiteY13" fmla="*/ 1106663 h 1235414"/>
              <a:gd name="connsiteX14" fmla="*/ 1145348 w 2707928"/>
              <a:gd name="connsiteY14" fmla="*/ 904505 h 1235414"/>
              <a:gd name="connsiteX15" fmla="*/ 1145348 w 2707928"/>
              <a:gd name="connsiteY15" fmla="*/ 864572 h 1235414"/>
              <a:gd name="connsiteX16" fmla="*/ 1145348 w 2707928"/>
              <a:gd name="connsiteY16" fmla="*/ 864572 h 1235414"/>
              <a:gd name="connsiteX17" fmla="*/ 1145348 w 2707928"/>
              <a:gd name="connsiteY17" fmla="*/ 838366 h 1235414"/>
              <a:gd name="connsiteX18" fmla="*/ 1481031 w 2707928"/>
              <a:gd name="connsiteY18" fmla="*/ 502683 h 1235414"/>
              <a:gd name="connsiteX19" fmla="*/ 2334591 w 2707928"/>
              <a:gd name="connsiteY19" fmla="*/ 502683 h 1235414"/>
              <a:gd name="connsiteX20" fmla="*/ 2541741 w 2707928"/>
              <a:gd name="connsiteY20" fmla="*/ 295533 h 1235414"/>
              <a:gd name="connsiteX21" fmla="*/ 2541741 w 2707928"/>
              <a:gd name="connsiteY21" fmla="*/ 174487 h 1235414"/>
              <a:gd name="connsiteX22" fmla="*/ 2541741 w 2707928"/>
              <a:gd name="connsiteY22" fmla="*/ 174487 h 1235414"/>
              <a:gd name="connsiteX23" fmla="*/ 2541741 w 2707928"/>
              <a:gd name="connsiteY23" fmla="*/ 108349 h 1235414"/>
              <a:gd name="connsiteX24" fmla="*/ 2509296 w 2707928"/>
              <a:gd name="connsiteY24" fmla="*/ 108349 h 1235414"/>
              <a:gd name="connsiteX25" fmla="*/ 2606631 w 2707928"/>
              <a:gd name="connsiteY25" fmla="*/ 12261 h 1235414"/>
              <a:gd name="connsiteX26" fmla="*/ 2703967 w 2707928"/>
              <a:gd name="connsiteY26" fmla="*/ 108349 h 1235414"/>
              <a:gd name="connsiteX27" fmla="*/ 2672770 w 2707928"/>
              <a:gd name="connsiteY27" fmla="*/ 108349 h 123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07928" h="1235414">
                <a:moveTo>
                  <a:pt x="2672770" y="107101"/>
                </a:moveTo>
                <a:lnTo>
                  <a:pt x="2672770" y="173239"/>
                </a:lnTo>
                <a:lnTo>
                  <a:pt x="2672770" y="173239"/>
                </a:lnTo>
                <a:lnTo>
                  <a:pt x="2672770" y="294285"/>
                </a:lnTo>
                <a:cubicBezTo>
                  <a:pt x="2672770" y="480221"/>
                  <a:pt x="2521775" y="629968"/>
                  <a:pt x="2337086" y="629968"/>
                </a:cubicBezTo>
                <a:lnTo>
                  <a:pt x="1483527" y="629968"/>
                </a:lnTo>
                <a:cubicBezTo>
                  <a:pt x="1368721" y="629968"/>
                  <a:pt x="1276377" y="723560"/>
                  <a:pt x="1276377" y="837118"/>
                </a:cubicBezTo>
                <a:lnTo>
                  <a:pt x="1276377" y="877051"/>
                </a:lnTo>
                <a:lnTo>
                  <a:pt x="1276377" y="877051"/>
                </a:lnTo>
                <a:lnTo>
                  <a:pt x="1276377" y="904505"/>
                </a:lnTo>
                <a:cubicBezTo>
                  <a:pt x="1276377" y="1090441"/>
                  <a:pt x="1125382" y="1235196"/>
                  <a:pt x="940694" y="1235196"/>
                </a:cubicBezTo>
                <a:lnTo>
                  <a:pt x="12261" y="1235196"/>
                </a:lnTo>
                <a:lnTo>
                  <a:pt x="12261" y="1106663"/>
                </a:lnTo>
                <a:lnTo>
                  <a:pt x="938198" y="1106663"/>
                </a:lnTo>
                <a:cubicBezTo>
                  <a:pt x="1053004" y="1106663"/>
                  <a:pt x="1145348" y="1018063"/>
                  <a:pt x="1145348" y="904505"/>
                </a:cubicBezTo>
                <a:lnTo>
                  <a:pt x="1145348" y="864572"/>
                </a:lnTo>
                <a:lnTo>
                  <a:pt x="1145348" y="864572"/>
                </a:lnTo>
                <a:lnTo>
                  <a:pt x="1145348" y="838366"/>
                </a:lnTo>
                <a:cubicBezTo>
                  <a:pt x="1145348" y="652430"/>
                  <a:pt x="1296343" y="502683"/>
                  <a:pt x="1481031" y="502683"/>
                </a:cubicBezTo>
                <a:lnTo>
                  <a:pt x="2334591" y="502683"/>
                </a:lnTo>
                <a:cubicBezTo>
                  <a:pt x="2449397" y="502683"/>
                  <a:pt x="2541741" y="409091"/>
                  <a:pt x="2541741" y="295533"/>
                </a:cubicBezTo>
                <a:lnTo>
                  <a:pt x="2541741" y="174487"/>
                </a:lnTo>
                <a:lnTo>
                  <a:pt x="2541741" y="174487"/>
                </a:lnTo>
                <a:lnTo>
                  <a:pt x="2541741" y="108349"/>
                </a:lnTo>
                <a:lnTo>
                  <a:pt x="2509296" y="108349"/>
                </a:lnTo>
                <a:lnTo>
                  <a:pt x="2606631" y="12261"/>
                </a:lnTo>
                <a:lnTo>
                  <a:pt x="2703967" y="108349"/>
                </a:lnTo>
                <a:lnTo>
                  <a:pt x="2672770" y="108349"/>
                </a:lnTo>
                <a:close/>
              </a:path>
            </a:pathLst>
          </a:custGeom>
          <a:solidFill>
            <a:schemeClr val="bg1">
              <a:lumMod val="95000"/>
            </a:schemeClr>
          </a:solidFill>
          <a:ln w="12478" cap="flat">
            <a:noFill/>
            <a:prstDash val="solid"/>
            <a:miter/>
          </a:ln>
        </p:spPr>
        <p:txBody>
          <a:bodyPr rtlCol="0" anchor="ctr"/>
          <a:lstStyle/>
          <a:p>
            <a:endParaRPr lang="en-GB"/>
          </a:p>
        </p:txBody>
      </p:sp>
      <p:sp>
        <p:nvSpPr>
          <p:cNvPr id="54" name="Freeform: Shape 53" hidden="1">
            <a:extLst>
              <a:ext uri="{FF2B5EF4-FFF2-40B4-BE49-F238E27FC236}">
                <a16:creationId xmlns:a16="http://schemas.microsoft.com/office/drawing/2014/main" id="{28F59E71-8926-455E-85AF-DB085526EF2C}"/>
              </a:ext>
            </a:extLst>
          </p:cNvPr>
          <p:cNvSpPr/>
          <p:nvPr/>
        </p:nvSpPr>
        <p:spPr>
          <a:xfrm>
            <a:off x="5414509" y="1251114"/>
            <a:ext cx="1847450" cy="993801"/>
          </a:xfrm>
          <a:custGeom>
            <a:avLst/>
            <a:gdLst>
              <a:gd name="connsiteX0" fmla="*/ 12261 w 1809445"/>
              <a:gd name="connsiteY0" fmla="*/ 13509 h 973356"/>
              <a:gd name="connsiteX1" fmla="*/ 399108 w 1809445"/>
              <a:gd name="connsiteY1" fmla="*/ 400356 h 973356"/>
              <a:gd name="connsiteX2" fmla="*/ 1381200 w 1809445"/>
              <a:gd name="connsiteY2" fmla="*/ 400356 h 973356"/>
              <a:gd name="connsiteX3" fmla="*/ 1619548 w 1809445"/>
              <a:gd name="connsiteY3" fmla="*/ 638703 h 973356"/>
              <a:gd name="connsiteX4" fmla="*/ 1619548 w 1809445"/>
              <a:gd name="connsiteY4" fmla="*/ 778467 h 973356"/>
              <a:gd name="connsiteX5" fmla="*/ 1619548 w 1809445"/>
              <a:gd name="connsiteY5" fmla="*/ 778467 h 973356"/>
              <a:gd name="connsiteX6" fmla="*/ 1619548 w 1809445"/>
              <a:gd name="connsiteY6" fmla="*/ 854589 h 973356"/>
              <a:gd name="connsiteX7" fmla="*/ 1582111 w 1809445"/>
              <a:gd name="connsiteY7" fmla="*/ 854589 h 973356"/>
              <a:gd name="connsiteX8" fmla="*/ 1693173 w 1809445"/>
              <a:gd name="connsiteY8" fmla="*/ 965651 h 973356"/>
              <a:gd name="connsiteX9" fmla="*/ 1804236 w 1809445"/>
              <a:gd name="connsiteY9" fmla="*/ 854589 h 973356"/>
              <a:gd name="connsiteX10" fmla="*/ 1766799 w 1809445"/>
              <a:gd name="connsiteY10" fmla="*/ 854589 h 973356"/>
              <a:gd name="connsiteX11" fmla="*/ 1766799 w 1809445"/>
              <a:gd name="connsiteY11" fmla="*/ 778467 h 973356"/>
              <a:gd name="connsiteX12" fmla="*/ 1766799 w 1809445"/>
              <a:gd name="connsiteY12" fmla="*/ 778467 h 973356"/>
              <a:gd name="connsiteX13" fmla="*/ 1766799 w 1809445"/>
              <a:gd name="connsiteY13" fmla="*/ 637455 h 973356"/>
              <a:gd name="connsiteX14" fmla="*/ 1379952 w 1809445"/>
              <a:gd name="connsiteY14" fmla="*/ 250608 h 973356"/>
              <a:gd name="connsiteX15" fmla="*/ 397860 w 1809445"/>
              <a:gd name="connsiteY15" fmla="*/ 250608 h 973356"/>
              <a:gd name="connsiteX16" fmla="*/ 159512 w 1809445"/>
              <a:gd name="connsiteY16" fmla="*/ 12261 h 973356"/>
              <a:gd name="connsiteX17" fmla="*/ 12261 w 1809445"/>
              <a:gd name="connsiteY17" fmla="*/ 12261 h 97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09445" h="973356">
                <a:moveTo>
                  <a:pt x="12261" y="13509"/>
                </a:moveTo>
                <a:cubicBezTo>
                  <a:pt x="12261" y="226898"/>
                  <a:pt x="185718" y="400356"/>
                  <a:pt x="399108" y="400356"/>
                </a:cubicBezTo>
                <a:lnTo>
                  <a:pt x="1381200" y="400356"/>
                </a:lnTo>
                <a:cubicBezTo>
                  <a:pt x="1512229" y="400356"/>
                  <a:pt x="1619548" y="507674"/>
                  <a:pt x="1619548" y="638703"/>
                </a:cubicBezTo>
                <a:lnTo>
                  <a:pt x="1619548" y="778467"/>
                </a:lnTo>
                <a:lnTo>
                  <a:pt x="1619548" y="778467"/>
                </a:lnTo>
                <a:lnTo>
                  <a:pt x="1619548" y="854589"/>
                </a:lnTo>
                <a:lnTo>
                  <a:pt x="1582111" y="854589"/>
                </a:lnTo>
                <a:lnTo>
                  <a:pt x="1693173" y="965651"/>
                </a:lnTo>
                <a:lnTo>
                  <a:pt x="1804236" y="854589"/>
                </a:lnTo>
                <a:lnTo>
                  <a:pt x="1766799" y="854589"/>
                </a:lnTo>
                <a:lnTo>
                  <a:pt x="1766799" y="778467"/>
                </a:lnTo>
                <a:lnTo>
                  <a:pt x="1766799" y="778467"/>
                </a:lnTo>
                <a:lnTo>
                  <a:pt x="1766799" y="637455"/>
                </a:lnTo>
                <a:cubicBezTo>
                  <a:pt x="1766799" y="424066"/>
                  <a:pt x="1593342" y="250608"/>
                  <a:pt x="1379952" y="250608"/>
                </a:cubicBezTo>
                <a:lnTo>
                  <a:pt x="397860" y="250608"/>
                </a:lnTo>
                <a:cubicBezTo>
                  <a:pt x="266831" y="250608"/>
                  <a:pt x="159512" y="143290"/>
                  <a:pt x="159512" y="12261"/>
                </a:cubicBezTo>
                <a:lnTo>
                  <a:pt x="12261"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59" name="Freeform: Shape 58" hidden="1">
            <a:extLst>
              <a:ext uri="{FF2B5EF4-FFF2-40B4-BE49-F238E27FC236}">
                <a16:creationId xmlns:a16="http://schemas.microsoft.com/office/drawing/2014/main" id="{7FF976E2-C240-41CF-ABE2-E66FDCD9C632}"/>
              </a:ext>
            </a:extLst>
          </p:cNvPr>
          <p:cNvSpPr/>
          <p:nvPr/>
        </p:nvSpPr>
        <p:spPr>
          <a:xfrm>
            <a:off x="4571053" y="2563440"/>
            <a:ext cx="2267904" cy="2497242"/>
          </a:xfrm>
          <a:custGeom>
            <a:avLst/>
            <a:gdLst>
              <a:gd name="connsiteX0" fmla="*/ 2221032 w 2221250"/>
              <a:gd name="connsiteY0" fmla="*/ 132059 h 2445871"/>
              <a:gd name="connsiteX1" fmla="*/ 2101235 w 2221250"/>
              <a:gd name="connsiteY1" fmla="*/ 12261 h 2445871"/>
              <a:gd name="connsiteX2" fmla="*/ 2101235 w 2221250"/>
              <a:gd name="connsiteY2" fmla="*/ 52193 h 2445871"/>
              <a:gd name="connsiteX3" fmla="*/ 1941504 w 2221250"/>
              <a:gd name="connsiteY3" fmla="*/ 52193 h 2445871"/>
              <a:gd name="connsiteX4" fmla="*/ 1941504 w 2221250"/>
              <a:gd name="connsiteY4" fmla="*/ 52193 h 2445871"/>
              <a:gd name="connsiteX5" fmla="*/ 1248923 w 2221250"/>
              <a:gd name="connsiteY5" fmla="*/ 52193 h 2445871"/>
              <a:gd name="connsiteX6" fmla="*/ 830879 w 2221250"/>
              <a:gd name="connsiteY6" fmla="*/ 470238 h 2445871"/>
              <a:gd name="connsiteX7" fmla="*/ 830879 w 2221250"/>
              <a:gd name="connsiteY7" fmla="*/ 882043 h 2445871"/>
              <a:gd name="connsiteX8" fmla="*/ 572565 w 2221250"/>
              <a:gd name="connsiteY8" fmla="*/ 1139109 h 2445871"/>
              <a:gd name="connsiteX9" fmla="*/ 522649 w 2221250"/>
              <a:gd name="connsiteY9" fmla="*/ 1139109 h 2445871"/>
              <a:gd name="connsiteX10" fmla="*/ 522649 w 2221250"/>
              <a:gd name="connsiteY10" fmla="*/ 1139109 h 2445871"/>
              <a:gd name="connsiteX11" fmla="*/ 490204 w 2221250"/>
              <a:gd name="connsiteY11" fmla="*/ 1139109 h 2445871"/>
              <a:gd name="connsiteX12" fmla="*/ 78399 w 2221250"/>
              <a:gd name="connsiteY12" fmla="*/ 1557153 h 2445871"/>
              <a:gd name="connsiteX13" fmla="*/ 78399 w 2221250"/>
              <a:gd name="connsiteY13" fmla="*/ 2222280 h 2445871"/>
              <a:gd name="connsiteX14" fmla="*/ 25988 w 2221250"/>
              <a:gd name="connsiteY14" fmla="*/ 2378267 h 2445871"/>
              <a:gd name="connsiteX15" fmla="*/ 12261 w 2221250"/>
              <a:gd name="connsiteY15" fmla="*/ 2394489 h 2445871"/>
              <a:gd name="connsiteX16" fmla="*/ 12261 w 2221250"/>
              <a:gd name="connsiteY16" fmla="*/ 2443157 h 2445871"/>
              <a:gd name="connsiteX17" fmla="*/ 175735 w 2221250"/>
              <a:gd name="connsiteY17" fmla="*/ 2443157 h 2445871"/>
              <a:gd name="connsiteX18" fmla="*/ 185718 w 2221250"/>
              <a:gd name="connsiteY18" fmla="*/ 2425687 h 2445871"/>
              <a:gd name="connsiteX19" fmla="*/ 238129 w 2221250"/>
              <a:gd name="connsiteY19" fmla="*/ 2222280 h 2445871"/>
              <a:gd name="connsiteX20" fmla="*/ 238129 w 2221250"/>
              <a:gd name="connsiteY20" fmla="*/ 1557153 h 2445871"/>
              <a:gd name="connsiteX21" fmla="*/ 490204 w 2221250"/>
              <a:gd name="connsiteY21" fmla="*/ 1300087 h 2445871"/>
              <a:gd name="connsiteX22" fmla="*/ 540120 w 2221250"/>
              <a:gd name="connsiteY22" fmla="*/ 1300087 h 2445871"/>
              <a:gd name="connsiteX23" fmla="*/ 540120 w 2221250"/>
              <a:gd name="connsiteY23" fmla="*/ 1300087 h 2445871"/>
              <a:gd name="connsiteX24" fmla="*/ 571317 w 2221250"/>
              <a:gd name="connsiteY24" fmla="*/ 1300087 h 2445871"/>
              <a:gd name="connsiteX25" fmla="*/ 989361 w 2221250"/>
              <a:gd name="connsiteY25" fmla="*/ 882043 h 2445871"/>
              <a:gd name="connsiteX26" fmla="*/ 989361 w 2221250"/>
              <a:gd name="connsiteY26" fmla="*/ 470238 h 2445871"/>
              <a:gd name="connsiteX27" fmla="*/ 1247675 w 2221250"/>
              <a:gd name="connsiteY27" fmla="*/ 213172 h 2445871"/>
              <a:gd name="connsiteX28" fmla="*/ 2010138 w 2221250"/>
              <a:gd name="connsiteY28" fmla="*/ 213172 h 2445871"/>
              <a:gd name="connsiteX29" fmla="*/ 2010138 w 2221250"/>
              <a:gd name="connsiteY29" fmla="*/ 213172 h 2445871"/>
              <a:gd name="connsiteX30" fmla="*/ 2099987 w 2221250"/>
              <a:gd name="connsiteY30" fmla="*/ 213172 h 2445871"/>
              <a:gd name="connsiteX31" fmla="*/ 2099987 w 2221250"/>
              <a:gd name="connsiteY31" fmla="*/ 253104 h 2445871"/>
              <a:gd name="connsiteX32" fmla="*/ 2221032 w 2221250"/>
              <a:gd name="connsiteY32" fmla="*/ 132059 h 244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21250" h="2445871">
                <a:moveTo>
                  <a:pt x="2221032" y="132059"/>
                </a:moveTo>
                <a:lnTo>
                  <a:pt x="2101235" y="12261"/>
                </a:lnTo>
                <a:lnTo>
                  <a:pt x="2101235" y="52193"/>
                </a:lnTo>
                <a:lnTo>
                  <a:pt x="1941504" y="52193"/>
                </a:lnTo>
                <a:lnTo>
                  <a:pt x="1941504" y="52193"/>
                </a:lnTo>
                <a:lnTo>
                  <a:pt x="1248923" y="52193"/>
                </a:lnTo>
                <a:cubicBezTo>
                  <a:pt x="1018063" y="52193"/>
                  <a:pt x="830879" y="239377"/>
                  <a:pt x="830879" y="470238"/>
                </a:cubicBezTo>
                <a:lnTo>
                  <a:pt x="830879" y="882043"/>
                </a:lnTo>
                <a:cubicBezTo>
                  <a:pt x="830879" y="1024302"/>
                  <a:pt x="714825" y="1139109"/>
                  <a:pt x="572565" y="1139109"/>
                </a:cubicBezTo>
                <a:lnTo>
                  <a:pt x="522649" y="1139109"/>
                </a:lnTo>
                <a:lnTo>
                  <a:pt x="522649" y="1139109"/>
                </a:lnTo>
                <a:lnTo>
                  <a:pt x="490204" y="1139109"/>
                </a:lnTo>
                <a:cubicBezTo>
                  <a:pt x="259344" y="1139109"/>
                  <a:pt x="78399" y="1326293"/>
                  <a:pt x="78399" y="1557153"/>
                </a:cubicBezTo>
                <a:lnTo>
                  <a:pt x="78399" y="2222280"/>
                </a:lnTo>
                <a:cubicBezTo>
                  <a:pt x="78399" y="2280931"/>
                  <a:pt x="58433" y="2334591"/>
                  <a:pt x="25988" y="2378267"/>
                </a:cubicBezTo>
                <a:cubicBezTo>
                  <a:pt x="22244" y="2383258"/>
                  <a:pt x="17252" y="2389498"/>
                  <a:pt x="12261" y="2394489"/>
                </a:cubicBezTo>
                <a:lnTo>
                  <a:pt x="12261" y="2443157"/>
                </a:lnTo>
                <a:lnTo>
                  <a:pt x="175735" y="2443157"/>
                </a:lnTo>
                <a:cubicBezTo>
                  <a:pt x="179478" y="2436918"/>
                  <a:pt x="183222" y="2431926"/>
                  <a:pt x="185718" y="2425687"/>
                </a:cubicBezTo>
                <a:cubicBezTo>
                  <a:pt x="219411" y="2365788"/>
                  <a:pt x="238129" y="2295906"/>
                  <a:pt x="238129" y="2222280"/>
                </a:cubicBezTo>
                <a:lnTo>
                  <a:pt x="238129" y="1557153"/>
                </a:lnTo>
                <a:cubicBezTo>
                  <a:pt x="238129" y="1414893"/>
                  <a:pt x="347944" y="1300087"/>
                  <a:pt x="490204" y="1300087"/>
                </a:cubicBezTo>
                <a:lnTo>
                  <a:pt x="540120" y="1300087"/>
                </a:lnTo>
                <a:lnTo>
                  <a:pt x="540120" y="1300087"/>
                </a:lnTo>
                <a:lnTo>
                  <a:pt x="571317" y="1300087"/>
                </a:lnTo>
                <a:cubicBezTo>
                  <a:pt x="802177" y="1300087"/>
                  <a:pt x="989361" y="1112903"/>
                  <a:pt x="989361" y="882043"/>
                </a:cubicBezTo>
                <a:lnTo>
                  <a:pt x="989361" y="470238"/>
                </a:lnTo>
                <a:cubicBezTo>
                  <a:pt x="989361" y="327978"/>
                  <a:pt x="1105416" y="213172"/>
                  <a:pt x="1247675" y="213172"/>
                </a:cubicBezTo>
                <a:lnTo>
                  <a:pt x="2010138" y="213172"/>
                </a:lnTo>
                <a:lnTo>
                  <a:pt x="2010138" y="213172"/>
                </a:lnTo>
                <a:lnTo>
                  <a:pt x="2099987" y="213172"/>
                </a:lnTo>
                <a:lnTo>
                  <a:pt x="2099987" y="253104"/>
                </a:lnTo>
                <a:lnTo>
                  <a:pt x="2221032" y="132059"/>
                </a:lnTo>
                <a:close/>
              </a:path>
            </a:pathLst>
          </a:custGeom>
          <a:solidFill>
            <a:schemeClr val="bg1">
              <a:lumMod val="95000"/>
            </a:schemeClr>
          </a:solidFill>
          <a:ln w="12478" cap="flat">
            <a:noFill/>
            <a:prstDash val="solid"/>
            <a:miter/>
          </a:ln>
        </p:spPr>
        <p:txBody>
          <a:bodyPr rtlCol="0" anchor="ctr"/>
          <a:lstStyle/>
          <a:p>
            <a:endParaRPr lang="en-GB"/>
          </a:p>
        </p:txBody>
      </p:sp>
      <p:sp>
        <p:nvSpPr>
          <p:cNvPr id="46" name="Rectangle 45" hidden="1">
            <a:extLst>
              <a:ext uri="{FF2B5EF4-FFF2-40B4-BE49-F238E27FC236}">
                <a16:creationId xmlns:a16="http://schemas.microsoft.com/office/drawing/2014/main" id="{7BF1A050-D9A2-46A0-B464-F24C0454932D}"/>
              </a:ext>
            </a:extLst>
          </p:cNvPr>
          <p:cNvSpPr/>
          <p:nvPr userDrawn="1"/>
        </p:nvSpPr>
        <p:spPr>
          <a:xfrm>
            <a:off x="3779912" y="1203324"/>
            <a:ext cx="5364088" cy="39401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17D8CFFC-825C-4F7D-9715-29FCC9F1892B}"/>
              </a:ext>
            </a:extLst>
          </p:cNvPr>
          <p:cNvSpPr>
            <a:spLocks noGrp="1"/>
          </p:cNvSpPr>
          <p:nvPr userDrawn="1">
            <p:ph type="sldNum" sz="quarter" idx="11"/>
          </p:nvPr>
        </p:nvSpPr>
        <p:spPr>
          <a:xfrm>
            <a:off x="8606828" y="4598987"/>
            <a:ext cx="170617" cy="131127"/>
          </a:xfrm>
        </p:spPr>
        <p:txBody>
          <a:bodyPr/>
          <a:lstStyle/>
          <a:p>
            <a:fld id="{BA7DDD0C-F7B3-44FD-8FF2-ED85422D685B}" type="slidenum">
              <a:rPr lang="en-GB" smtClean="0"/>
              <a:pPr/>
              <a:t>‹Nr.›</a:t>
            </a:fld>
            <a:endParaRPr lang="en-GB" dirty="0"/>
          </a:p>
        </p:txBody>
      </p:sp>
      <p:sp>
        <p:nvSpPr>
          <p:cNvPr id="18" name="Content Placeholder 17">
            <a:extLst>
              <a:ext uri="{FF2B5EF4-FFF2-40B4-BE49-F238E27FC236}">
                <a16:creationId xmlns:a16="http://schemas.microsoft.com/office/drawing/2014/main" id="{EAF0E8EC-566A-413A-AC10-A198DFCC356F}"/>
              </a:ext>
            </a:extLst>
          </p:cNvPr>
          <p:cNvSpPr>
            <a:spLocks noGrp="1"/>
          </p:cNvSpPr>
          <p:nvPr>
            <p:ph sz="quarter" idx="13"/>
          </p:nvPr>
        </p:nvSpPr>
        <p:spPr>
          <a:xfrm>
            <a:off x="365125" y="1333500"/>
            <a:ext cx="8412163" cy="2894013"/>
          </a:xfrm>
        </p:spPr>
        <p:txBody>
          <a:bodyPr/>
          <a:lstStyle>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6" name="Freeform: Shape 65">
            <a:extLst>
              <a:ext uri="{FF2B5EF4-FFF2-40B4-BE49-F238E27FC236}">
                <a16:creationId xmlns:a16="http://schemas.microsoft.com/office/drawing/2014/main" id="{A07C3179-5552-46C6-A6D3-20BD5DB0EFC0}"/>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3"/>
          </a:solidFill>
          <a:ln w="9525" cap="flat">
            <a:noFill/>
            <a:prstDash val="solid"/>
            <a:miter/>
          </a:ln>
        </p:spPr>
        <p:txBody>
          <a:bodyPr rtlCol="0" anchor="ctr"/>
          <a:lstStyle/>
          <a:p>
            <a:endParaRPr lang="en-GB"/>
          </a:p>
        </p:txBody>
      </p:sp>
      <p:sp>
        <p:nvSpPr>
          <p:cNvPr id="22" name="Footer Placeholder 21">
            <a:extLst>
              <a:ext uri="{FF2B5EF4-FFF2-40B4-BE49-F238E27FC236}">
                <a16:creationId xmlns:a16="http://schemas.microsoft.com/office/drawing/2014/main" id="{1F11E414-03D8-4CFE-BA60-280636331432}"/>
              </a:ext>
            </a:extLst>
          </p:cNvPr>
          <p:cNvSpPr>
            <a:spLocks noGrp="1"/>
          </p:cNvSpPr>
          <p:nvPr>
            <p:ph type="ftr" sz="quarter" idx="14"/>
          </p:nvPr>
        </p:nvSpPr>
        <p:spPr/>
        <p:txBody>
          <a:bodyPr/>
          <a:lstStyle/>
          <a:p>
            <a:r>
              <a:rPr lang="en-GB"/>
              <a:t>To edit footer go to insert&gt;header &amp; footer</a:t>
            </a:r>
            <a:endParaRPr lang="en-GB" dirty="0"/>
          </a:p>
        </p:txBody>
      </p:sp>
      <p:sp>
        <p:nvSpPr>
          <p:cNvPr id="23" name="Title 22">
            <a:extLst>
              <a:ext uri="{FF2B5EF4-FFF2-40B4-BE49-F238E27FC236}">
                <a16:creationId xmlns:a16="http://schemas.microsoft.com/office/drawing/2014/main" id="{FF590F62-D505-4111-8FCE-7A1DD16D4CEA}"/>
              </a:ext>
            </a:extLst>
          </p:cNvPr>
          <p:cNvSpPr>
            <a:spLocks noGrp="1"/>
          </p:cNvSpPr>
          <p:nvPr>
            <p:ph type="title"/>
          </p:nvPr>
        </p:nvSpPr>
        <p:spPr/>
        <p:txBody>
          <a:bodyPr/>
          <a:lstStyle>
            <a:lvl1pPr>
              <a:defRPr>
                <a:solidFill>
                  <a:schemeClr val="accent3"/>
                </a:solidFill>
              </a:defRPr>
            </a:lvl1p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23413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Content Slide (blue)">
    <p:spTree>
      <p:nvGrpSpPr>
        <p:cNvPr id="1" name=""/>
        <p:cNvGrpSpPr/>
        <p:nvPr/>
      </p:nvGrpSpPr>
      <p:grpSpPr>
        <a:xfrm>
          <a:off x="0" y="0"/>
          <a:ext cx="0" cy="0"/>
          <a:chOff x="0" y="0"/>
          <a:chExt cx="0" cy="0"/>
        </a:xfrm>
      </p:grpSpPr>
      <p:sp>
        <p:nvSpPr>
          <p:cNvPr id="45" name="Freeform: Shape 44" hidden="1">
            <a:extLst>
              <a:ext uri="{FF2B5EF4-FFF2-40B4-BE49-F238E27FC236}">
                <a16:creationId xmlns:a16="http://schemas.microsoft.com/office/drawing/2014/main" id="{F3901DCC-13F4-407B-AD65-6B946F51460F}"/>
              </a:ext>
            </a:extLst>
          </p:cNvPr>
          <p:cNvSpPr/>
          <p:nvPr userDrawn="1"/>
        </p:nvSpPr>
        <p:spPr>
          <a:xfrm>
            <a:off x="5164785" y="1230728"/>
            <a:ext cx="879131" cy="471419"/>
          </a:xfrm>
          <a:custGeom>
            <a:avLst/>
            <a:gdLst>
              <a:gd name="connsiteX0" fmla="*/ 859580 w 861046"/>
              <a:gd name="connsiteY0" fmla="*/ 12261 h 461720"/>
              <a:gd name="connsiteX1" fmla="*/ 456511 w 861046"/>
              <a:gd name="connsiteY1" fmla="*/ 415330 h 461720"/>
              <a:gd name="connsiteX2" fmla="*/ 281806 w 861046"/>
              <a:gd name="connsiteY2" fmla="*/ 415330 h 461720"/>
              <a:gd name="connsiteX3" fmla="*/ 281806 w 861046"/>
              <a:gd name="connsiteY3" fmla="*/ 415330 h 461720"/>
              <a:gd name="connsiteX4" fmla="*/ 128315 w 861046"/>
              <a:gd name="connsiteY4" fmla="*/ 415330 h 461720"/>
              <a:gd name="connsiteX5" fmla="*/ 128315 w 861046"/>
              <a:gd name="connsiteY5" fmla="*/ 454015 h 461720"/>
              <a:gd name="connsiteX6" fmla="*/ 12261 w 861046"/>
              <a:gd name="connsiteY6" fmla="*/ 337961 h 461720"/>
              <a:gd name="connsiteX7" fmla="*/ 128315 w 861046"/>
              <a:gd name="connsiteY7" fmla="*/ 221907 h 461720"/>
              <a:gd name="connsiteX8" fmla="*/ 128315 w 861046"/>
              <a:gd name="connsiteY8" fmla="*/ 260592 h 461720"/>
              <a:gd name="connsiteX9" fmla="*/ 200693 w 861046"/>
              <a:gd name="connsiteY9" fmla="*/ 260592 h 461720"/>
              <a:gd name="connsiteX10" fmla="*/ 200693 w 861046"/>
              <a:gd name="connsiteY10" fmla="*/ 260592 h 461720"/>
              <a:gd name="connsiteX11" fmla="*/ 456511 w 861046"/>
              <a:gd name="connsiteY11" fmla="*/ 260592 h 461720"/>
              <a:gd name="connsiteX12" fmla="*/ 704842 w 861046"/>
              <a:gd name="connsiteY12" fmla="*/ 12261 h 461720"/>
              <a:gd name="connsiteX13" fmla="*/ 859580 w 861046"/>
              <a:gd name="connsiteY13" fmla="*/ 12261 h 46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1046" h="461720">
                <a:moveTo>
                  <a:pt x="859580" y="12261"/>
                </a:moveTo>
                <a:cubicBezTo>
                  <a:pt x="859580" y="234386"/>
                  <a:pt x="678636" y="415330"/>
                  <a:pt x="456511" y="415330"/>
                </a:cubicBezTo>
                <a:lnTo>
                  <a:pt x="281806" y="415330"/>
                </a:lnTo>
                <a:lnTo>
                  <a:pt x="281806" y="415330"/>
                </a:lnTo>
                <a:lnTo>
                  <a:pt x="128315" y="415330"/>
                </a:lnTo>
                <a:lnTo>
                  <a:pt x="128315" y="454015"/>
                </a:lnTo>
                <a:lnTo>
                  <a:pt x="12261" y="337961"/>
                </a:lnTo>
                <a:lnTo>
                  <a:pt x="128315" y="221907"/>
                </a:lnTo>
                <a:lnTo>
                  <a:pt x="128315" y="260592"/>
                </a:lnTo>
                <a:lnTo>
                  <a:pt x="200693" y="260592"/>
                </a:lnTo>
                <a:lnTo>
                  <a:pt x="200693" y="260592"/>
                </a:lnTo>
                <a:lnTo>
                  <a:pt x="456511" y="260592"/>
                </a:lnTo>
                <a:cubicBezTo>
                  <a:pt x="593779" y="260592"/>
                  <a:pt x="704842" y="149529"/>
                  <a:pt x="704842" y="12261"/>
                </a:cubicBezTo>
                <a:lnTo>
                  <a:pt x="859580"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48" name="Freeform: Shape 47" hidden="1">
            <a:extLst>
              <a:ext uri="{FF2B5EF4-FFF2-40B4-BE49-F238E27FC236}">
                <a16:creationId xmlns:a16="http://schemas.microsoft.com/office/drawing/2014/main" id="{9FEF2ABD-FB8C-4DB8-989A-AB55D09C9745}"/>
              </a:ext>
            </a:extLst>
          </p:cNvPr>
          <p:cNvSpPr/>
          <p:nvPr/>
        </p:nvSpPr>
        <p:spPr>
          <a:xfrm>
            <a:off x="4994055" y="2140438"/>
            <a:ext cx="254821" cy="1898414"/>
          </a:xfrm>
          <a:custGeom>
            <a:avLst/>
            <a:gdLst>
              <a:gd name="connsiteX0" fmla="*/ 203188 w 249578"/>
              <a:gd name="connsiteY0" fmla="*/ 125819 h 1859361"/>
              <a:gd name="connsiteX1" fmla="*/ 240625 w 249578"/>
              <a:gd name="connsiteY1" fmla="*/ 125819 h 1859361"/>
              <a:gd name="connsiteX2" fmla="*/ 127067 w 249578"/>
              <a:gd name="connsiteY2" fmla="*/ 12261 h 1859361"/>
              <a:gd name="connsiteX3" fmla="*/ 12261 w 249578"/>
              <a:gd name="connsiteY3" fmla="*/ 125819 h 1859361"/>
              <a:gd name="connsiteX4" fmla="*/ 50945 w 249578"/>
              <a:gd name="connsiteY4" fmla="*/ 125819 h 1859361"/>
              <a:gd name="connsiteX5" fmla="*/ 50945 w 249578"/>
              <a:gd name="connsiteY5" fmla="*/ 278062 h 1859361"/>
              <a:gd name="connsiteX6" fmla="*/ 50945 w 249578"/>
              <a:gd name="connsiteY6" fmla="*/ 278062 h 1859361"/>
              <a:gd name="connsiteX7" fmla="*/ 50945 w 249578"/>
              <a:gd name="connsiteY7" fmla="*/ 1854151 h 1859361"/>
              <a:gd name="connsiteX8" fmla="*/ 203188 w 249578"/>
              <a:gd name="connsiteY8" fmla="*/ 1854151 h 1859361"/>
              <a:gd name="connsiteX9" fmla="*/ 203188 w 249578"/>
              <a:gd name="connsiteY9" fmla="*/ 195701 h 1859361"/>
              <a:gd name="connsiteX10" fmla="*/ 203188 w 249578"/>
              <a:gd name="connsiteY10" fmla="*/ 195701 h 185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578" h="1859361">
                <a:moveTo>
                  <a:pt x="203188" y="125819"/>
                </a:moveTo>
                <a:lnTo>
                  <a:pt x="240625" y="125819"/>
                </a:lnTo>
                <a:lnTo>
                  <a:pt x="127067" y="12261"/>
                </a:lnTo>
                <a:lnTo>
                  <a:pt x="12261" y="125819"/>
                </a:lnTo>
                <a:lnTo>
                  <a:pt x="50945" y="125819"/>
                </a:lnTo>
                <a:lnTo>
                  <a:pt x="50945" y="278062"/>
                </a:lnTo>
                <a:lnTo>
                  <a:pt x="50945" y="278062"/>
                </a:lnTo>
                <a:lnTo>
                  <a:pt x="50945" y="1854151"/>
                </a:lnTo>
                <a:lnTo>
                  <a:pt x="203188" y="1854151"/>
                </a:lnTo>
                <a:lnTo>
                  <a:pt x="203188" y="195701"/>
                </a:lnTo>
                <a:lnTo>
                  <a:pt x="203188" y="195701"/>
                </a:lnTo>
                <a:close/>
              </a:path>
            </a:pathLst>
          </a:custGeom>
          <a:solidFill>
            <a:schemeClr val="bg1">
              <a:lumMod val="95000"/>
            </a:schemeClr>
          </a:solidFill>
          <a:ln w="12478" cap="flat">
            <a:noFill/>
            <a:prstDash val="solid"/>
            <a:miter/>
          </a:ln>
        </p:spPr>
        <p:txBody>
          <a:bodyPr rtlCol="0" anchor="ctr"/>
          <a:lstStyle/>
          <a:p>
            <a:endParaRPr lang="en-GB"/>
          </a:p>
        </p:txBody>
      </p:sp>
      <p:sp>
        <p:nvSpPr>
          <p:cNvPr id="50" name="Freeform: Shape 49" hidden="1">
            <a:extLst>
              <a:ext uri="{FF2B5EF4-FFF2-40B4-BE49-F238E27FC236}">
                <a16:creationId xmlns:a16="http://schemas.microsoft.com/office/drawing/2014/main" id="{F5D0FCBE-2356-4048-AE5E-C0F16E309B94}"/>
              </a:ext>
            </a:extLst>
          </p:cNvPr>
          <p:cNvSpPr/>
          <p:nvPr/>
        </p:nvSpPr>
        <p:spPr>
          <a:xfrm>
            <a:off x="4313684" y="1219261"/>
            <a:ext cx="2764804" cy="1261363"/>
          </a:xfrm>
          <a:custGeom>
            <a:avLst/>
            <a:gdLst>
              <a:gd name="connsiteX0" fmla="*/ 2672770 w 2707928"/>
              <a:gd name="connsiteY0" fmla="*/ 107101 h 1235414"/>
              <a:gd name="connsiteX1" fmla="*/ 2672770 w 2707928"/>
              <a:gd name="connsiteY1" fmla="*/ 173239 h 1235414"/>
              <a:gd name="connsiteX2" fmla="*/ 2672770 w 2707928"/>
              <a:gd name="connsiteY2" fmla="*/ 173239 h 1235414"/>
              <a:gd name="connsiteX3" fmla="*/ 2672770 w 2707928"/>
              <a:gd name="connsiteY3" fmla="*/ 294285 h 1235414"/>
              <a:gd name="connsiteX4" fmla="*/ 2337086 w 2707928"/>
              <a:gd name="connsiteY4" fmla="*/ 629968 h 1235414"/>
              <a:gd name="connsiteX5" fmla="*/ 1483527 w 2707928"/>
              <a:gd name="connsiteY5" fmla="*/ 629968 h 1235414"/>
              <a:gd name="connsiteX6" fmla="*/ 1276377 w 2707928"/>
              <a:gd name="connsiteY6" fmla="*/ 837118 h 1235414"/>
              <a:gd name="connsiteX7" fmla="*/ 1276377 w 2707928"/>
              <a:gd name="connsiteY7" fmla="*/ 877051 h 1235414"/>
              <a:gd name="connsiteX8" fmla="*/ 1276377 w 2707928"/>
              <a:gd name="connsiteY8" fmla="*/ 877051 h 1235414"/>
              <a:gd name="connsiteX9" fmla="*/ 1276377 w 2707928"/>
              <a:gd name="connsiteY9" fmla="*/ 904505 h 1235414"/>
              <a:gd name="connsiteX10" fmla="*/ 940694 w 2707928"/>
              <a:gd name="connsiteY10" fmla="*/ 1235196 h 1235414"/>
              <a:gd name="connsiteX11" fmla="*/ 12261 w 2707928"/>
              <a:gd name="connsiteY11" fmla="*/ 1235196 h 1235414"/>
              <a:gd name="connsiteX12" fmla="*/ 12261 w 2707928"/>
              <a:gd name="connsiteY12" fmla="*/ 1106663 h 1235414"/>
              <a:gd name="connsiteX13" fmla="*/ 938198 w 2707928"/>
              <a:gd name="connsiteY13" fmla="*/ 1106663 h 1235414"/>
              <a:gd name="connsiteX14" fmla="*/ 1145348 w 2707928"/>
              <a:gd name="connsiteY14" fmla="*/ 904505 h 1235414"/>
              <a:gd name="connsiteX15" fmla="*/ 1145348 w 2707928"/>
              <a:gd name="connsiteY15" fmla="*/ 864572 h 1235414"/>
              <a:gd name="connsiteX16" fmla="*/ 1145348 w 2707928"/>
              <a:gd name="connsiteY16" fmla="*/ 864572 h 1235414"/>
              <a:gd name="connsiteX17" fmla="*/ 1145348 w 2707928"/>
              <a:gd name="connsiteY17" fmla="*/ 838366 h 1235414"/>
              <a:gd name="connsiteX18" fmla="*/ 1481031 w 2707928"/>
              <a:gd name="connsiteY18" fmla="*/ 502683 h 1235414"/>
              <a:gd name="connsiteX19" fmla="*/ 2334591 w 2707928"/>
              <a:gd name="connsiteY19" fmla="*/ 502683 h 1235414"/>
              <a:gd name="connsiteX20" fmla="*/ 2541741 w 2707928"/>
              <a:gd name="connsiteY20" fmla="*/ 295533 h 1235414"/>
              <a:gd name="connsiteX21" fmla="*/ 2541741 w 2707928"/>
              <a:gd name="connsiteY21" fmla="*/ 174487 h 1235414"/>
              <a:gd name="connsiteX22" fmla="*/ 2541741 w 2707928"/>
              <a:gd name="connsiteY22" fmla="*/ 174487 h 1235414"/>
              <a:gd name="connsiteX23" fmla="*/ 2541741 w 2707928"/>
              <a:gd name="connsiteY23" fmla="*/ 108349 h 1235414"/>
              <a:gd name="connsiteX24" fmla="*/ 2509296 w 2707928"/>
              <a:gd name="connsiteY24" fmla="*/ 108349 h 1235414"/>
              <a:gd name="connsiteX25" fmla="*/ 2606631 w 2707928"/>
              <a:gd name="connsiteY25" fmla="*/ 12261 h 1235414"/>
              <a:gd name="connsiteX26" fmla="*/ 2703967 w 2707928"/>
              <a:gd name="connsiteY26" fmla="*/ 108349 h 1235414"/>
              <a:gd name="connsiteX27" fmla="*/ 2672770 w 2707928"/>
              <a:gd name="connsiteY27" fmla="*/ 108349 h 123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07928" h="1235414">
                <a:moveTo>
                  <a:pt x="2672770" y="107101"/>
                </a:moveTo>
                <a:lnTo>
                  <a:pt x="2672770" y="173239"/>
                </a:lnTo>
                <a:lnTo>
                  <a:pt x="2672770" y="173239"/>
                </a:lnTo>
                <a:lnTo>
                  <a:pt x="2672770" y="294285"/>
                </a:lnTo>
                <a:cubicBezTo>
                  <a:pt x="2672770" y="480221"/>
                  <a:pt x="2521775" y="629968"/>
                  <a:pt x="2337086" y="629968"/>
                </a:cubicBezTo>
                <a:lnTo>
                  <a:pt x="1483527" y="629968"/>
                </a:lnTo>
                <a:cubicBezTo>
                  <a:pt x="1368721" y="629968"/>
                  <a:pt x="1276377" y="723560"/>
                  <a:pt x="1276377" y="837118"/>
                </a:cubicBezTo>
                <a:lnTo>
                  <a:pt x="1276377" y="877051"/>
                </a:lnTo>
                <a:lnTo>
                  <a:pt x="1276377" y="877051"/>
                </a:lnTo>
                <a:lnTo>
                  <a:pt x="1276377" y="904505"/>
                </a:lnTo>
                <a:cubicBezTo>
                  <a:pt x="1276377" y="1090441"/>
                  <a:pt x="1125382" y="1235196"/>
                  <a:pt x="940694" y="1235196"/>
                </a:cubicBezTo>
                <a:lnTo>
                  <a:pt x="12261" y="1235196"/>
                </a:lnTo>
                <a:lnTo>
                  <a:pt x="12261" y="1106663"/>
                </a:lnTo>
                <a:lnTo>
                  <a:pt x="938198" y="1106663"/>
                </a:lnTo>
                <a:cubicBezTo>
                  <a:pt x="1053004" y="1106663"/>
                  <a:pt x="1145348" y="1018063"/>
                  <a:pt x="1145348" y="904505"/>
                </a:cubicBezTo>
                <a:lnTo>
                  <a:pt x="1145348" y="864572"/>
                </a:lnTo>
                <a:lnTo>
                  <a:pt x="1145348" y="864572"/>
                </a:lnTo>
                <a:lnTo>
                  <a:pt x="1145348" y="838366"/>
                </a:lnTo>
                <a:cubicBezTo>
                  <a:pt x="1145348" y="652430"/>
                  <a:pt x="1296343" y="502683"/>
                  <a:pt x="1481031" y="502683"/>
                </a:cubicBezTo>
                <a:lnTo>
                  <a:pt x="2334591" y="502683"/>
                </a:lnTo>
                <a:cubicBezTo>
                  <a:pt x="2449397" y="502683"/>
                  <a:pt x="2541741" y="409091"/>
                  <a:pt x="2541741" y="295533"/>
                </a:cubicBezTo>
                <a:lnTo>
                  <a:pt x="2541741" y="174487"/>
                </a:lnTo>
                <a:lnTo>
                  <a:pt x="2541741" y="174487"/>
                </a:lnTo>
                <a:lnTo>
                  <a:pt x="2541741" y="108349"/>
                </a:lnTo>
                <a:lnTo>
                  <a:pt x="2509296" y="108349"/>
                </a:lnTo>
                <a:lnTo>
                  <a:pt x="2606631" y="12261"/>
                </a:lnTo>
                <a:lnTo>
                  <a:pt x="2703967" y="108349"/>
                </a:lnTo>
                <a:lnTo>
                  <a:pt x="2672770" y="108349"/>
                </a:lnTo>
                <a:close/>
              </a:path>
            </a:pathLst>
          </a:custGeom>
          <a:solidFill>
            <a:schemeClr val="bg1">
              <a:lumMod val="95000"/>
            </a:schemeClr>
          </a:solidFill>
          <a:ln w="12478" cap="flat">
            <a:noFill/>
            <a:prstDash val="solid"/>
            <a:miter/>
          </a:ln>
        </p:spPr>
        <p:txBody>
          <a:bodyPr rtlCol="0" anchor="ctr"/>
          <a:lstStyle/>
          <a:p>
            <a:endParaRPr lang="en-GB"/>
          </a:p>
        </p:txBody>
      </p:sp>
      <p:sp>
        <p:nvSpPr>
          <p:cNvPr id="54" name="Freeform: Shape 53" hidden="1">
            <a:extLst>
              <a:ext uri="{FF2B5EF4-FFF2-40B4-BE49-F238E27FC236}">
                <a16:creationId xmlns:a16="http://schemas.microsoft.com/office/drawing/2014/main" id="{28F59E71-8926-455E-85AF-DB085526EF2C}"/>
              </a:ext>
            </a:extLst>
          </p:cNvPr>
          <p:cNvSpPr/>
          <p:nvPr/>
        </p:nvSpPr>
        <p:spPr>
          <a:xfrm>
            <a:off x="5414509" y="1251114"/>
            <a:ext cx="1847450" cy="993801"/>
          </a:xfrm>
          <a:custGeom>
            <a:avLst/>
            <a:gdLst>
              <a:gd name="connsiteX0" fmla="*/ 12261 w 1809445"/>
              <a:gd name="connsiteY0" fmla="*/ 13509 h 973356"/>
              <a:gd name="connsiteX1" fmla="*/ 399108 w 1809445"/>
              <a:gd name="connsiteY1" fmla="*/ 400356 h 973356"/>
              <a:gd name="connsiteX2" fmla="*/ 1381200 w 1809445"/>
              <a:gd name="connsiteY2" fmla="*/ 400356 h 973356"/>
              <a:gd name="connsiteX3" fmla="*/ 1619548 w 1809445"/>
              <a:gd name="connsiteY3" fmla="*/ 638703 h 973356"/>
              <a:gd name="connsiteX4" fmla="*/ 1619548 w 1809445"/>
              <a:gd name="connsiteY4" fmla="*/ 778467 h 973356"/>
              <a:gd name="connsiteX5" fmla="*/ 1619548 w 1809445"/>
              <a:gd name="connsiteY5" fmla="*/ 778467 h 973356"/>
              <a:gd name="connsiteX6" fmla="*/ 1619548 w 1809445"/>
              <a:gd name="connsiteY6" fmla="*/ 854589 h 973356"/>
              <a:gd name="connsiteX7" fmla="*/ 1582111 w 1809445"/>
              <a:gd name="connsiteY7" fmla="*/ 854589 h 973356"/>
              <a:gd name="connsiteX8" fmla="*/ 1693173 w 1809445"/>
              <a:gd name="connsiteY8" fmla="*/ 965651 h 973356"/>
              <a:gd name="connsiteX9" fmla="*/ 1804236 w 1809445"/>
              <a:gd name="connsiteY9" fmla="*/ 854589 h 973356"/>
              <a:gd name="connsiteX10" fmla="*/ 1766799 w 1809445"/>
              <a:gd name="connsiteY10" fmla="*/ 854589 h 973356"/>
              <a:gd name="connsiteX11" fmla="*/ 1766799 w 1809445"/>
              <a:gd name="connsiteY11" fmla="*/ 778467 h 973356"/>
              <a:gd name="connsiteX12" fmla="*/ 1766799 w 1809445"/>
              <a:gd name="connsiteY12" fmla="*/ 778467 h 973356"/>
              <a:gd name="connsiteX13" fmla="*/ 1766799 w 1809445"/>
              <a:gd name="connsiteY13" fmla="*/ 637455 h 973356"/>
              <a:gd name="connsiteX14" fmla="*/ 1379952 w 1809445"/>
              <a:gd name="connsiteY14" fmla="*/ 250608 h 973356"/>
              <a:gd name="connsiteX15" fmla="*/ 397860 w 1809445"/>
              <a:gd name="connsiteY15" fmla="*/ 250608 h 973356"/>
              <a:gd name="connsiteX16" fmla="*/ 159512 w 1809445"/>
              <a:gd name="connsiteY16" fmla="*/ 12261 h 973356"/>
              <a:gd name="connsiteX17" fmla="*/ 12261 w 1809445"/>
              <a:gd name="connsiteY17" fmla="*/ 12261 h 97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09445" h="973356">
                <a:moveTo>
                  <a:pt x="12261" y="13509"/>
                </a:moveTo>
                <a:cubicBezTo>
                  <a:pt x="12261" y="226898"/>
                  <a:pt x="185718" y="400356"/>
                  <a:pt x="399108" y="400356"/>
                </a:cubicBezTo>
                <a:lnTo>
                  <a:pt x="1381200" y="400356"/>
                </a:lnTo>
                <a:cubicBezTo>
                  <a:pt x="1512229" y="400356"/>
                  <a:pt x="1619548" y="507674"/>
                  <a:pt x="1619548" y="638703"/>
                </a:cubicBezTo>
                <a:lnTo>
                  <a:pt x="1619548" y="778467"/>
                </a:lnTo>
                <a:lnTo>
                  <a:pt x="1619548" y="778467"/>
                </a:lnTo>
                <a:lnTo>
                  <a:pt x="1619548" y="854589"/>
                </a:lnTo>
                <a:lnTo>
                  <a:pt x="1582111" y="854589"/>
                </a:lnTo>
                <a:lnTo>
                  <a:pt x="1693173" y="965651"/>
                </a:lnTo>
                <a:lnTo>
                  <a:pt x="1804236" y="854589"/>
                </a:lnTo>
                <a:lnTo>
                  <a:pt x="1766799" y="854589"/>
                </a:lnTo>
                <a:lnTo>
                  <a:pt x="1766799" y="778467"/>
                </a:lnTo>
                <a:lnTo>
                  <a:pt x="1766799" y="778467"/>
                </a:lnTo>
                <a:lnTo>
                  <a:pt x="1766799" y="637455"/>
                </a:lnTo>
                <a:cubicBezTo>
                  <a:pt x="1766799" y="424066"/>
                  <a:pt x="1593342" y="250608"/>
                  <a:pt x="1379952" y="250608"/>
                </a:cubicBezTo>
                <a:lnTo>
                  <a:pt x="397860" y="250608"/>
                </a:lnTo>
                <a:cubicBezTo>
                  <a:pt x="266831" y="250608"/>
                  <a:pt x="159512" y="143290"/>
                  <a:pt x="159512" y="12261"/>
                </a:cubicBezTo>
                <a:lnTo>
                  <a:pt x="12261"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59" name="Freeform: Shape 58" hidden="1">
            <a:extLst>
              <a:ext uri="{FF2B5EF4-FFF2-40B4-BE49-F238E27FC236}">
                <a16:creationId xmlns:a16="http://schemas.microsoft.com/office/drawing/2014/main" id="{7FF976E2-C240-41CF-ABE2-E66FDCD9C632}"/>
              </a:ext>
            </a:extLst>
          </p:cNvPr>
          <p:cNvSpPr/>
          <p:nvPr/>
        </p:nvSpPr>
        <p:spPr>
          <a:xfrm>
            <a:off x="4571053" y="2563440"/>
            <a:ext cx="2267904" cy="2497242"/>
          </a:xfrm>
          <a:custGeom>
            <a:avLst/>
            <a:gdLst>
              <a:gd name="connsiteX0" fmla="*/ 2221032 w 2221250"/>
              <a:gd name="connsiteY0" fmla="*/ 132059 h 2445871"/>
              <a:gd name="connsiteX1" fmla="*/ 2101235 w 2221250"/>
              <a:gd name="connsiteY1" fmla="*/ 12261 h 2445871"/>
              <a:gd name="connsiteX2" fmla="*/ 2101235 w 2221250"/>
              <a:gd name="connsiteY2" fmla="*/ 52193 h 2445871"/>
              <a:gd name="connsiteX3" fmla="*/ 1941504 w 2221250"/>
              <a:gd name="connsiteY3" fmla="*/ 52193 h 2445871"/>
              <a:gd name="connsiteX4" fmla="*/ 1941504 w 2221250"/>
              <a:gd name="connsiteY4" fmla="*/ 52193 h 2445871"/>
              <a:gd name="connsiteX5" fmla="*/ 1248923 w 2221250"/>
              <a:gd name="connsiteY5" fmla="*/ 52193 h 2445871"/>
              <a:gd name="connsiteX6" fmla="*/ 830879 w 2221250"/>
              <a:gd name="connsiteY6" fmla="*/ 470238 h 2445871"/>
              <a:gd name="connsiteX7" fmla="*/ 830879 w 2221250"/>
              <a:gd name="connsiteY7" fmla="*/ 882043 h 2445871"/>
              <a:gd name="connsiteX8" fmla="*/ 572565 w 2221250"/>
              <a:gd name="connsiteY8" fmla="*/ 1139109 h 2445871"/>
              <a:gd name="connsiteX9" fmla="*/ 522649 w 2221250"/>
              <a:gd name="connsiteY9" fmla="*/ 1139109 h 2445871"/>
              <a:gd name="connsiteX10" fmla="*/ 522649 w 2221250"/>
              <a:gd name="connsiteY10" fmla="*/ 1139109 h 2445871"/>
              <a:gd name="connsiteX11" fmla="*/ 490204 w 2221250"/>
              <a:gd name="connsiteY11" fmla="*/ 1139109 h 2445871"/>
              <a:gd name="connsiteX12" fmla="*/ 78399 w 2221250"/>
              <a:gd name="connsiteY12" fmla="*/ 1557153 h 2445871"/>
              <a:gd name="connsiteX13" fmla="*/ 78399 w 2221250"/>
              <a:gd name="connsiteY13" fmla="*/ 2222280 h 2445871"/>
              <a:gd name="connsiteX14" fmla="*/ 25988 w 2221250"/>
              <a:gd name="connsiteY14" fmla="*/ 2378267 h 2445871"/>
              <a:gd name="connsiteX15" fmla="*/ 12261 w 2221250"/>
              <a:gd name="connsiteY15" fmla="*/ 2394489 h 2445871"/>
              <a:gd name="connsiteX16" fmla="*/ 12261 w 2221250"/>
              <a:gd name="connsiteY16" fmla="*/ 2443157 h 2445871"/>
              <a:gd name="connsiteX17" fmla="*/ 175735 w 2221250"/>
              <a:gd name="connsiteY17" fmla="*/ 2443157 h 2445871"/>
              <a:gd name="connsiteX18" fmla="*/ 185718 w 2221250"/>
              <a:gd name="connsiteY18" fmla="*/ 2425687 h 2445871"/>
              <a:gd name="connsiteX19" fmla="*/ 238129 w 2221250"/>
              <a:gd name="connsiteY19" fmla="*/ 2222280 h 2445871"/>
              <a:gd name="connsiteX20" fmla="*/ 238129 w 2221250"/>
              <a:gd name="connsiteY20" fmla="*/ 1557153 h 2445871"/>
              <a:gd name="connsiteX21" fmla="*/ 490204 w 2221250"/>
              <a:gd name="connsiteY21" fmla="*/ 1300087 h 2445871"/>
              <a:gd name="connsiteX22" fmla="*/ 540120 w 2221250"/>
              <a:gd name="connsiteY22" fmla="*/ 1300087 h 2445871"/>
              <a:gd name="connsiteX23" fmla="*/ 540120 w 2221250"/>
              <a:gd name="connsiteY23" fmla="*/ 1300087 h 2445871"/>
              <a:gd name="connsiteX24" fmla="*/ 571317 w 2221250"/>
              <a:gd name="connsiteY24" fmla="*/ 1300087 h 2445871"/>
              <a:gd name="connsiteX25" fmla="*/ 989361 w 2221250"/>
              <a:gd name="connsiteY25" fmla="*/ 882043 h 2445871"/>
              <a:gd name="connsiteX26" fmla="*/ 989361 w 2221250"/>
              <a:gd name="connsiteY26" fmla="*/ 470238 h 2445871"/>
              <a:gd name="connsiteX27" fmla="*/ 1247675 w 2221250"/>
              <a:gd name="connsiteY27" fmla="*/ 213172 h 2445871"/>
              <a:gd name="connsiteX28" fmla="*/ 2010138 w 2221250"/>
              <a:gd name="connsiteY28" fmla="*/ 213172 h 2445871"/>
              <a:gd name="connsiteX29" fmla="*/ 2010138 w 2221250"/>
              <a:gd name="connsiteY29" fmla="*/ 213172 h 2445871"/>
              <a:gd name="connsiteX30" fmla="*/ 2099987 w 2221250"/>
              <a:gd name="connsiteY30" fmla="*/ 213172 h 2445871"/>
              <a:gd name="connsiteX31" fmla="*/ 2099987 w 2221250"/>
              <a:gd name="connsiteY31" fmla="*/ 253104 h 2445871"/>
              <a:gd name="connsiteX32" fmla="*/ 2221032 w 2221250"/>
              <a:gd name="connsiteY32" fmla="*/ 132059 h 244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21250" h="2445871">
                <a:moveTo>
                  <a:pt x="2221032" y="132059"/>
                </a:moveTo>
                <a:lnTo>
                  <a:pt x="2101235" y="12261"/>
                </a:lnTo>
                <a:lnTo>
                  <a:pt x="2101235" y="52193"/>
                </a:lnTo>
                <a:lnTo>
                  <a:pt x="1941504" y="52193"/>
                </a:lnTo>
                <a:lnTo>
                  <a:pt x="1941504" y="52193"/>
                </a:lnTo>
                <a:lnTo>
                  <a:pt x="1248923" y="52193"/>
                </a:lnTo>
                <a:cubicBezTo>
                  <a:pt x="1018063" y="52193"/>
                  <a:pt x="830879" y="239377"/>
                  <a:pt x="830879" y="470238"/>
                </a:cubicBezTo>
                <a:lnTo>
                  <a:pt x="830879" y="882043"/>
                </a:lnTo>
                <a:cubicBezTo>
                  <a:pt x="830879" y="1024302"/>
                  <a:pt x="714825" y="1139109"/>
                  <a:pt x="572565" y="1139109"/>
                </a:cubicBezTo>
                <a:lnTo>
                  <a:pt x="522649" y="1139109"/>
                </a:lnTo>
                <a:lnTo>
                  <a:pt x="522649" y="1139109"/>
                </a:lnTo>
                <a:lnTo>
                  <a:pt x="490204" y="1139109"/>
                </a:lnTo>
                <a:cubicBezTo>
                  <a:pt x="259344" y="1139109"/>
                  <a:pt x="78399" y="1326293"/>
                  <a:pt x="78399" y="1557153"/>
                </a:cubicBezTo>
                <a:lnTo>
                  <a:pt x="78399" y="2222280"/>
                </a:lnTo>
                <a:cubicBezTo>
                  <a:pt x="78399" y="2280931"/>
                  <a:pt x="58433" y="2334591"/>
                  <a:pt x="25988" y="2378267"/>
                </a:cubicBezTo>
                <a:cubicBezTo>
                  <a:pt x="22244" y="2383258"/>
                  <a:pt x="17252" y="2389498"/>
                  <a:pt x="12261" y="2394489"/>
                </a:cubicBezTo>
                <a:lnTo>
                  <a:pt x="12261" y="2443157"/>
                </a:lnTo>
                <a:lnTo>
                  <a:pt x="175735" y="2443157"/>
                </a:lnTo>
                <a:cubicBezTo>
                  <a:pt x="179478" y="2436918"/>
                  <a:pt x="183222" y="2431926"/>
                  <a:pt x="185718" y="2425687"/>
                </a:cubicBezTo>
                <a:cubicBezTo>
                  <a:pt x="219411" y="2365788"/>
                  <a:pt x="238129" y="2295906"/>
                  <a:pt x="238129" y="2222280"/>
                </a:cubicBezTo>
                <a:lnTo>
                  <a:pt x="238129" y="1557153"/>
                </a:lnTo>
                <a:cubicBezTo>
                  <a:pt x="238129" y="1414893"/>
                  <a:pt x="347944" y="1300087"/>
                  <a:pt x="490204" y="1300087"/>
                </a:cubicBezTo>
                <a:lnTo>
                  <a:pt x="540120" y="1300087"/>
                </a:lnTo>
                <a:lnTo>
                  <a:pt x="540120" y="1300087"/>
                </a:lnTo>
                <a:lnTo>
                  <a:pt x="571317" y="1300087"/>
                </a:lnTo>
                <a:cubicBezTo>
                  <a:pt x="802177" y="1300087"/>
                  <a:pt x="989361" y="1112903"/>
                  <a:pt x="989361" y="882043"/>
                </a:cubicBezTo>
                <a:lnTo>
                  <a:pt x="989361" y="470238"/>
                </a:lnTo>
                <a:cubicBezTo>
                  <a:pt x="989361" y="327978"/>
                  <a:pt x="1105416" y="213172"/>
                  <a:pt x="1247675" y="213172"/>
                </a:cubicBezTo>
                <a:lnTo>
                  <a:pt x="2010138" y="213172"/>
                </a:lnTo>
                <a:lnTo>
                  <a:pt x="2010138" y="213172"/>
                </a:lnTo>
                <a:lnTo>
                  <a:pt x="2099987" y="213172"/>
                </a:lnTo>
                <a:lnTo>
                  <a:pt x="2099987" y="253104"/>
                </a:lnTo>
                <a:lnTo>
                  <a:pt x="2221032" y="132059"/>
                </a:lnTo>
                <a:close/>
              </a:path>
            </a:pathLst>
          </a:custGeom>
          <a:solidFill>
            <a:schemeClr val="bg1">
              <a:lumMod val="95000"/>
            </a:schemeClr>
          </a:solidFill>
          <a:ln w="12478" cap="flat">
            <a:noFill/>
            <a:prstDash val="solid"/>
            <a:miter/>
          </a:ln>
        </p:spPr>
        <p:txBody>
          <a:bodyPr rtlCol="0" anchor="ctr"/>
          <a:lstStyle/>
          <a:p>
            <a:endParaRPr lang="en-GB"/>
          </a:p>
        </p:txBody>
      </p:sp>
      <p:sp>
        <p:nvSpPr>
          <p:cNvPr id="46" name="Rectangle 45" hidden="1">
            <a:extLst>
              <a:ext uri="{FF2B5EF4-FFF2-40B4-BE49-F238E27FC236}">
                <a16:creationId xmlns:a16="http://schemas.microsoft.com/office/drawing/2014/main" id="{7BF1A050-D9A2-46A0-B464-F24C0454932D}"/>
              </a:ext>
            </a:extLst>
          </p:cNvPr>
          <p:cNvSpPr/>
          <p:nvPr userDrawn="1"/>
        </p:nvSpPr>
        <p:spPr>
          <a:xfrm>
            <a:off x="3779912" y="1203324"/>
            <a:ext cx="5364088" cy="39401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17D8CFFC-825C-4F7D-9715-29FCC9F1892B}"/>
              </a:ext>
            </a:extLst>
          </p:cNvPr>
          <p:cNvSpPr>
            <a:spLocks noGrp="1"/>
          </p:cNvSpPr>
          <p:nvPr userDrawn="1">
            <p:ph type="sldNum" sz="quarter" idx="11"/>
          </p:nvPr>
        </p:nvSpPr>
        <p:spPr>
          <a:xfrm>
            <a:off x="8606828" y="4598987"/>
            <a:ext cx="170617" cy="131127"/>
          </a:xfrm>
        </p:spPr>
        <p:txBody>
          <a:bodyPr/>
          <a:lstStyle/>
          <a:p>
            <a:fld id="{BA7DDD0C-F7B3-44FD-8FF2-ED85422D685B}" type="slidenum">
              <a:rPr lang="en-GB" smtClean="0"/>
              <a:pPr/>
              <a:t>‹Nr.›</a:t>
            </a:fld>
            <a:endParaRPr lang="en-GB" dirty="0"/>
          </a:p>
        </p:txBody>
      </p:sp>
      <p:sp>
        <p:nvSpPr>
          <p:cNvPr id="18" name="Content Placeholder 17">
            <a:extLst>
              <a:ext uri="{FF2B5EF4-FFF2-40B4-BE49-F238E27FC236}">
                <a16:creationId xmlns:a16="http://schemas.microsoft.com/office/drawing/2014/main" id="{EAF0E8EC-566A-413A-AC10-A198DFCC356F}"/>
              </a:ext>
            </a:extLst>
          </p:cNvPr>
          <p:cNvSpPr>
            <a:spLocks noGrp="1"/>
          </p:cNvSpPr>
          <p:nvPr>
            <p:ph sz="quarter" idx="13"/>
          </p:nvPr>
        </p:nvSpPr>
        <p:spPr>
          <a:xfrm>
            <a:off x="365125" y="1333500"/>
            <a:ext cx="8412163" cy="28940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6" name="Freeform: Shape 65">
            <a:extLst>
              <a:ext uri="{FF2B5EF4-FFF2-40B4-BE49-F238E27FC236}">
                <a16:creationId xmlns:a16="http://schemas.microsoft.com/office/drawing/2014/main" id="{A07C3179-5552-46C6-A6D3-20BD5DB0EFC0}"/>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bg2"/>
          </a:solidFill>
          <a:ln w="9525" cap="flat">
            <a:noFill/>
            <a:prstDash val="solid"/>
            <a:miter/>
          </a:ln>
        </p:spPr>
        <p:txBody>
          <a:bodyPr rtlCol="0" anchor="ctr"/>
          <a:lstStyle/>
          <a:p>
            <a:endParaRPr lang="en-GB"/>
          </a:p>
        </p:txBody>
      </p:sp>
      <p:sp>
        <p:nvSpPr>
          <p:cNvPr id="22" name="Footer Placeholder 21">
            <a:extLst>
              <a:ext uri="{FF2B5EF4-FFF2-40B4-BE49-F238E27FC236}">
                <a16:creationId xmlns:a16="http://schemas.microsoft.com/office/drawing/2014/main" id="{1F11E414-03D8-4CFE-BA60-280636331432}"/>
              </a:ext>
            </a:extLst>
          </p:cNvPr>
          <p:cNvSpPr>
            <a:spLocks noGrp="1"/>
          </p:cNvSpPr>
          <p:nvPr>
            <p:ph type="ftr" sz="quarter" idx="14"/>
          </p:nvPr>
        </p:nvSpPr>
        <p:spPr/>
        <p:txBody>
          <a:bodyPr/>
          <a:lstStyle/>
          <a:p>
            <a:r>
              <a:rPr lang="en-GB"/>
              <a:t>To edit footer go to insert&gt;header &amp; footer</a:t>
            </a:r>
            <a:endParaRPr lang="en-GB" dirty="0"/>
          </a:p>
        </p:txBody>
      </p:sp>
      <p:sp>
        <p:nvSpPr>
          <p:cNvPr id="23" name="Title 22">
            <a:extLst>
              <a:ext uri="{FF2B5EF4-FFF2-40B4-BE49-F238E27FC236}">
                <a16:creationId xmlns:a16="http://schemas.microsoft.com/office/drawing/2014/main" id="{FF590F62-D505-4111-8FCE-7A1DD16D4CEA}"/>
              </a:ext>
            </a:extLst>
          </p:cNvPr>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41892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Content Slide (green)">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C91CE0F2-0550-4979-AA5E-E6AAD959A4F7}"/>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2"/>
          </a:solidFill>
          <a:ln w="9525" cap="flat">
            <a:noFill/>
            <a:prstDash val="solid"/>
            <a:miter/>
          </a:ln>
        </p:spPr>
        <p:txBody>
          <a:bodyPr rtlCol="0" anchor="ctr"/>
          <a:lstStyle/>
          <a:p>
            <a:endParaRPr lang="en-GB"/>
          </a:p>
        </p:txBody>
      </p:sp>
      <p:sp>
        <p:nvSpPr>
          <p:cNvPr id="45" name="Freeform: Shape 44" hidden="1">
            <a:extLst>
              <a:ext uri="{FF2B5EF4-FFF2-40B4-BE49-F238E27FC236}">
                <a16:creationId xmlns:a16="http://schemas.microsoft.com/office/drawing/2014/main" id="{F3901DCC-13F4-407B-AD65-6B946F51460F}"/>
              </a:ext>
            </a:extLst>
          </p:cNvPr>
          <p:cNvSpPr/>
          <p:nvPr userDrawn="1"/>
        </p:nvSpPr>
        <p:spPr>
          <a:xfrm>
            <a:off x="5164785" y="1230728"/>
            <a:ext cx="879131" cy="471419"/>
          </a:xfrm>
          <a:custGeom>
            <a:avLst/>
            <a:gdLst>
              <a:gd name="connsiteX0" fmla="*/ 859580 w 861046"/>
              <a:gd name="connsiteY0" fmla="*/ 12261 h 461720"/>
              <a:gd name="connsiteX1" fmla="*/ 456511 w 861046"/>
              <a:gd name="connsiteY1" fmla="*/ 415330 h 461720"/>
              <a:gd name="connsiteX2" fmla="*/ 281806 w 861046"/>
              <a:gd name="connsiteY2" fmla="*/ 415330 h 461720"/>
              <a:gd name="connsiteX3" fmla="*/ 281806 w 861046"/>
              <a:gd name="connsiteY3" fmla="*/ 415330 h 461720"/>
              <a:gd name="connsiteX4" fmla="*/ 128315 w 861046"/>
              <a:gd name="connsiteY4" fmla="*/ 415330 h 461720"/>
              <a:gd name="connsiteX5" fmla="*/ 128315 w 861046"/>
              <a:gd name="connsiteY5" fmla="*/ 454015 h 461720"/>
              <a:gd name="connsiteX6" fmla="*/ 12261 w 861046"/>
              <a:gd name="connsiteY6" fmla="*/ 337961 h 461720"/>
              <a:gd name="connsiteX7" fmla="*/ 128315 w 861046"/>
              <a:gd name="connsiteY7" fmla="*/ 221907 h 461720"/>
              <a:gd name="connsiteX8" fmla="*/ 128315 w 861046"/>
              <a:gd name="connsiteY8" fmla="*/ 260592 h 461720"/>
              <a:gd name="connsiteX9" fmla="*/ 200693 w 861046"/>
              <a:gd name="connsiteY9" fmla="*/ 260592 h 461720"/>
              <a:gd name="connsiteX10" fmla="*/ 200693 w 861046"/>
              <a:gd name="connsiteY10" fmla="*/ 260592 h 461720"/>
              <a:gd name="connsiteX11" fmla="*/ 456511 w 861046"/>
              <a:gd name="connsiteY11" fmla="*/ 260592 h 461720"/>
              <a:gd name="connsiteX12" fmla="*/ 704842 w 861046"/>
              <a:gd name="connsiteY12" fmla="*/ 12261 h 461720"/>
              <a:gd name="connsiteX13" fmla="*/ 859580 w 861046"/>
              <a:gd name="connsiteY13" fmla="*/ 12261 h 46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1046" h="461720">
                <a:moveTo>
                  <a:pt x="859580" y="12261"/>
                </a:moveTo>
                <a:cubicBezTo>
                  <a:pt x="859580" y="234386"/>
                  <a:pt x="678636" y="415330"/>
                  <a:pt x="456511" y="415330"/>
                </a:cubicBezTo>
                <a:lnTo>
                  <a:pt x="281806" y="415330"/>
                </a:lnTo>
                <a:lnTo>
                  <a:pt x="281806" y="415330"/>
                </a:lnTo>
                <a:lnTo>
                  <a:pt x="128315" y="415330"/>
                </a:lnTo>
                <a:lnTo>
                  <a:pt x="128315" y="454015"/>
                </a:lnTo>
                <a:lnTo>
                  <a:pt x="12261" y="337961"/>
                </a:lnTo>
                <a:lnTo>
                  <a:pt x="128315" y="221907"/>
                </a:lnTo>
                <a:lnTo>
                  <a:pt x="128315" y="260592"/>
                </a:lnTo>
                <a:lnTo>
                  <a:pt x="200693" y="260592"/>
                </a:lnTo>
                <a:lnTo>
                  <a:pt x="200693" y="260592"/>
                </a:lnTo>
                <a:lnTo>
                  <a:pt x="456511" y="260592"/>
                </a:lnTo>
                <a:cubicBezTo>
                  <a:pt x="593779" y="260592"/>
                  <a:pt x="704842" y="149529"/>
                  <a:pt x="704842" y="12261"/>
                </a:cubicBezTo>
                <a:lnTo>
                  <a:pt x="859580"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48" name="Freeform: Shape 47" hidden="1">
            <a:extLst>
              <a:ext uri="{FF2B5EF4-FFF2-40B4-BE49-F238E27FC236}">
                <a16:creationId xmlns:a16="http://schemas.microsoft.com/office/drawing/2014/main" id="{9FEF2ABD-FB8C-4DB8-989A-AB55D09C9745}"/>
              </a:ext>
            </a:extLst>
          </p:cNvPr>
          <p:cNvSpPr/>
          <p:nvPr/>
        </p:nvSpPr>
        <p:spPr>
          <a:xfrm>
            <a:off x="4994055" y="2140438"/>
            <a:ext cx="254821" cy="1898414"/>
          </a:xfrm>
          <a:custGeom>
            <a:avLst/>
            <a:gdLst>
              <a:gd name="connsiteX0" fmla="*/ 203188 w 249578"/>
              <a:gd name="connsiteY0" fmla="*/ 125819 h 1859361"/>
              <a:gd name="connsiteX1" fmla="*/ 240625 w 249578"/>
              <a:gd name="connsiteY1" fmla="*/ 125819 h 1859361"/>
              <a:gd name="connsiteX2" fmla="*/ 127067 w 249578"/>
              <a:gd name="connsiteY2" fmla="*/ 12261 h 1859361"/>
              <a:gd name="connsiteX3" fmla="*/ 12261 w 249578"/>
              <a:gd name="connsiteY3" fmla="*/ 125819 h 1859361"/>
              <a:gd name="connsiteX4" fmla="*/ 50945 w 249578"/>
              <a:gd name="connsiteY4" fmla="*/ 125819 h 1859361"/>
              <a:gd name="connsiteX5" fmla="*/ 50945 w 249578"/>
              <a:gd name="connsiteY5" fmla="*/ 278062 h 1859361"/>
              <a:gd name="connsiteX6" fmla="*/ 50945 w 249578"/>
              <a:gd name="connsiteY6" fmla="*/ 278062 h 1859361"/>
              <a:gd name="connsiteX7" fmla="*/ 50945 w 249578"/>
              <a:gd name="connsiteY7" fmla="*/ 1854151 h 1859361"/>
              <a:gd name="connsiteX8" fmla="*/ 203188 w 249578"/>
              <a:gd name="connsiteY8" fmla="*/ 1854151 h 1859361"/>
              <a:gd name="connsiteX9" fmla="*/ 203188 w 249578"/>
              <a:gd name="connsiteY9" fmla="*/ 195701 h 1859361"/>
              <a:gd name="connsiteX10" fmla="*/ 203188 w 249578"/>
              <a:gd name="connsiteY10" fmla="*/ 195701 h 185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578" h="1859361">
                <a:moveTo>
                  <a:pt x="203188" y="125819"/>
                </a:moveTo>
                <a:lnTo>
                  <a:pt x="240625" y="125819"/>
                </a:lnTo>
                <a:lnTo>
                  <a:pt x="127067" y="12261"/>
                </a:lnTo>
                <a:lnTo>
                  <a:pt x="12261" y="125819"/>
                </a:lnTo>
                <a:lnTo>
                  <a:pt x="50945" y="125819"/>
                </a:lnTo>
                <a:lnTo>
                  <a:pt x="50945" y="278062"/>
                </a:lnTo>
                <a:lnTo>
                  <a:pt x="50945" y="278062"/>
                </a:lnTo>
                <a:lnTo>
                  <a:pt x="50945" y="1854151"/>
                </a:lnTo>
                <a:lnTo>
                  <a:pt x="203188" y="1854151"/>
                </a:lnTo>
                <a:lnTo>
                  <a:pt x="203188" y="195701"/>
                </a:lnTo>
                <a:lnTo>
                  <a:pt x="203188" y="195701"/>
                </a:lnTo>
                <a:close/>
              </a:path>
            </a:pathLst>
          </a:custGeom>
          <a:solidFill>
            <a:schemeClr val="bg1">
              <a:lumMod val="95000"/>
            </a:schemeClr>
          </a:solidFill>
          <a:ln w="12478" cap="flat">
            <a:noFill/>
            <a:prstDash val="solid"/>
            <a:miter/>
          </a:ln>
        </p:spPr>
        <p:txBody>
          <a:bodyPr rtlCol="0" anchor="ctr"/>
          <a:lstStyle/>
          <a:p>
            <a:endParaRPr lang="en-GB"/>
          </a:p>
        </p:txBody>
      </p:sp>
      <p:sp>
        <p:nvSpPr>
          <p:cNvPr id="50" name="Freeform: Shape 49" hidden="1">
            <a:extLst>
              <a:ext uri="{FF2B5EF4-FFF2-40B4-BE49-F238E27FC236}">
                <a16:creationId xmlns:a16="http://schemas.microsoft.com/office/drawing/2014/main" id="{F5D0FCBE-2356-4048-AE5E-C0F16E309B94}"/>
              </a:ext>
            </a:extLst>
          </p:cNvPr>
          <p:cNvSpPr/>
          <p:nvPr/>
        </p:nvSpPr>
        <p:spPr>
          <a:xfrm>
            <a:off x="4313684" y="1219261"/>
            <a:ext cx="2764804" cy="1261363"/>
          </a:xfrm>
          <a:custGeom>
            <a:avLst/>
            <a:gdLst>
              <a:gd name="connsiteX0" fmla="*/ 2672770 w 2707928"/>
              <a:gd name="connsiteY0" fmla="*/ 107101 h 1235414"/>
              <a:gd name="connsiteX1" fmla="*/ 2672770 w 2707928"/>
              <a:gd name="connsiteY1" fmla="*/ 173239 h 1235414"/>
              <a:gd name="connsiteX2" fmla="*/ 2672770 w 2707928"/>
              <a:gd name="connsiteY2" fmla="*/ 173239 h 1235414"/>
              <a:gd name="connsiteX3" fmla="*/ 2672770 w 2707928"/>
              <a:gd name="connsiteY3" fmla="*/ 294285 h 1235414"/>
              <a:gd name="connsiteX4" fmla="*/ 2337086 w 2707928"/>
              <a:gd name="connsiteY4" fmla="*/ 629968 h 1235414"/>
              <a:gd name="connsiteX5" fmla="*/ 1483527 w 2707928"/>
              <a:gd name="connsiteY5" fmla="*/ 629968 h 1235414"/>
              <a:gd name="connsiteX6" fmla="*/ 1276377 w 2707928"/>
              <a:gd name="connsiteY6" fmla="*/ 837118 h 1235414"/>
              <a:gd name="connsiteX7" fmla="*/ 1276377 w 2707928"/>
              <a:gd name="connsiteY7" fmla="*/ 877051 h 1235414"/>
              <a:gd name="connsiteX8" fmla="*/ 1276377 w 2707928"/>
              <a:gd name="connsiteY8" fmla="*/ 877051 h 1235414"/>
              <a:gd name="connsiteX9" fmla="*/ 1276377 w 2707928"/>
              <a:gd name="connsiteY9" fmla="*/ 904505 h 1235414"/>
              <a:gd name="connsiteX10" fmla="*/ 940694 w 2707928"/>
              <a:gd name="connsiteY10" fmla="*/ 1235196 h 1235414"/>
              <a:gd name="connsiteX11" fmla="*/ 12261 w 2707928"/>
              <a:gd name="connsiteY11" fmla="*/ 1235196 h 1235414"/>
              <a:gd name="connsiteX12" fmla="*/ 12261 w 2707928"/>
              <a:gd name="connsiteY12" fmla="*/ 1106663 h 1235414"/>
              <a:gd name="connsiteX13" fmla="*/ 938198 w 2707928"/>
              <a:gd name="connsiteY13" fmla="*/ 1106663 h 1235414"/>
              <a:gd name="connsiteX14" fmla="*/ 1145348 w 2707928"/>
              <a:gd name="connsiteY14" fmla="*/ 904505 h 1235414"/>
              <a:gd name="connsiteX15" fmla="*/ 1145348 w 2707928"/>
              <a:gd name="connsiteY15" fmla="*/ 864572 h 1235414"/>
              <a:gd name="connsiteX16" fmla="*/ 1145348 w 2707928"/>
              <a:gd name="connsiteY16" fmla="*/ 864572 h 1235414"/>
              <a:gd name="connsiteX17" fmla="*/ 1145348 w 2707928"/>
              <a:gd name="connsiteY17" fmla="*/ 838366 h 1235414"/>
              <a:gd name="connsiteX18" fmla="*/ 1481031 w 2707928"/>
              <a:gd name="connsiteY18" fmla="*/ 502683 h 1235414"/>
              <a:gd name="connsiteX19" fmla="*/ 2334591 w 2707928"/>
              <a:gd name="connsiteY19" fmla="*/ 502683 h 1235414"/>
              <a:gd name="connsiteX20" fmla="*/ 2541741 w 2707928"/>
              <a:gd name="connsiteY20" fmla="*/ 295533 h 1235414"/>
              <a:gd name="connsiteX21" fmla="*/ 2541741 w 2707928"/>
              <a:gd name="connsiteY21" fmla="*/ 174487 h 1235414"/>
              <a:gd name="connsiteX22" fmla="*/ 2541741 w 2707928"/>
              <a:gd name="connsiteY22" fmla="*/ 174487 h 1235414"/>
              <a:gd name="connsiteX23" fmla="*/ 2541741 w 2707928"/>
              <a:gd name="connsiteY23" fmla="*/ 108349 h 1235414"/>
              <a:gd name="connsiteX24" fmla="*/ 2509296 w 2707928"/>
              <a:gd name="connsiteY24" fmla="*/ 108349 h 1235414"/>
              <a:gd name="connsiteX25" fmla="*/ 2606631 w 2707928"/>
              <a:gd name="connsiteY25" fmla="*/ 12261 h 1235414"/>
              <a:gd name="connsiteX26" fmla="*/ 2703967 w 2707928"/>
              <a:gd name="connsiteY26" fmla="*/ 108349 h 1235414"/>
              <a:gd name="connsiteX27" fmla="*/ 2672770 w 2707928"/>
              <a:gd name="connsiteY27" fmla="*/ 108349 h 123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07928" h="1235414">
                <a:moveTo>
                  <a:pt x="2672770" y="107101"/>
                </a:moveTo>
                <a:lnTo>
                  <a:pt x="2672770" y="173239"/>
                </a:lnTo>
                <a:lnTo>
                  <a:pt x="2672770" y="173239"/>
                </a:lnTo>
                <a:lnTo>
                  <a:pt x="2672770" y="294285"/>
                </a:lnTo>
                <a:cubicBezTo>
                  <a:pt x="2672770" y="480221"/>
                  <a:pt x="2521775" y="629968"/>
                  <a:pt x="2337086" y="629968"/>
                </a:cubicBezTo>
                <a:lnTo>
                  <a:pt x="1483527" y="629968"/>
                </a:lnTo>
                <a:cubicBezTo>
                  <a:pt x="1368721" y="629968"/>
                  <a:pt x="1276377" y="723560"/>
                  <a:pt x="1276377" y="837118"/>
                </a:cubicBezTo>
                <a:lnTo>
                  <a:pt x="1276377" y="877051"/>
                </a:lnTo>
                <a:lnTo>
                  <a:pt x="1276377" y="877051"/>
                </a:lnTo>
                <a:lnTo>
                  <a:pt x="1276377" y="904505"/>
                </a:lnTo>
                <a:cubicBezTo>
                  <a:pt x="1276377" y="1090441"/>
                  <a:pt x="1125382" y="1235196"/>
                  <a:pt x="940694" y="1235196"/>
                </a:cubicBezTo>
                <a:lnTo>
                  <a:pt x="12261" y="1235196"/>
                </a:lnTo>
                <a:lnTo>
                  <a:pt x="12261" y="1106663"/>
                </a:lnTo>
                <a:lnTo>
                  <a:pt x="938198" y="1106663"/>
                </a:lnTo>
                <a:cubicBezTo>
                  <a:pt x="1053004" y="1106663"/>
                  <a:pt x="1145348" y="1018063"/>
                  <a:pt x="1145348" y="904505"/>
                </a:cubicBezTo>
                <a:lnTo>
                  <a:pt x="1145348" y="864572"/>
                </a:lnTo>
                <a:lnTo>
                  <a:pt x="1145348" y="864572"/>
                </a:lnTo>
                <a:lnTo>
                  <a:pt x="1145348" y="838366"/>
                </a:lnTo>
                <a:cubicBezTo>
                  <a:pt x="1145348" y="652430"/>
                  <a:pt x="1296343" y="502683"/>
                  <a:pt x="1481031" y="502683"/>
                </a:cubicBezTo>
                <a:lnTo>
                  <a:pt x="2334591" y="502683"/>
                </a:lnTo>
                <a:cubicBezTo>
                  <a:pt x="2449397" y="502683"/>
                  <a:pt x="2541741" y="409091"/>
                  <a:pt x="2541741" y="295533"/>
                </a:cubicBezTo>
                <a:lnTo>
                  <a:pt x="2541741" y="174487"/>
                </a:lnTo>
                <a:lnTo>
                  <a:pt x="2541741" y="174487"/>
                </a:lnTo>
                <a:lnTo>
                  <a:pt x="2541741" y="108349"/>
                </a:lnTo>
                <a:lnTo>
                  <a:pt x="2509296" y="108349"/>
                </a:lnTo>
                <a:lnTo>
                  <a:pt x="2606631" y="12261"/>
                </a:lnTo>
                <a:lnTo>
                  <a:pt x="2703967" y="108349"/>
                </a:lnTo>
                <a:lnTo>
                  <a:pt x="2672770" y="108349"/>
                </a:lnTo>
                <a:close/>
              </a:path>
            </a:pathLst>
          </a:custGeom>
          <a:solidFill>
            <a:schemeClr val="bg1">
              <a:lumMod val="95000"/>
            </a:schemeClr>
          </a:solidFill>
          <a:ln w="12478" cap="flat">
            <a:noFill/>
            <a:prstDash val="solid"/>
            <a:miter/>
          </a:ln>
        </p:spPr>
        <p:txBody>
          <a:bodyPr rtlCol="0" anchor="ctr"/>
          <a:lstStyle/>
          <a:p>
            <a:endParaRPr lang="en-GB"/>
          </a:p>
        </p:txBody>
      </p:sp>
      <p:sp>
        <p:nvSpPr>
          <p:cNvPr id="54" name="Freeform: Shape 53" hidden="1">
            <a:extLst>
              <a:ext uri="{FF2B5EF4-FFF2-40B4-BE49-F238E27FC236}">
                <a16:creationId xmlns:a16="http://schemas.microsoft.com/office/drawing/2014/main" id="{28F59E71-8926-455E-85AF-DB085526EF2C}"/>
              </a:ext>
            </a:extLst>
          </p:cNvPr>
          <p:cNvSpPr/>
          <p:nvPr/>
        </p:nvSpPr>
        <p:spPr>
          <a:xfrm>
            <a:off x="5414509" y="1251114"/>
            <a:ext cx="1847450" cy="993801"/>
          </a:xfrm>
          <a:custGeom>
            <a:avLst/>
            <a:gdLst>
              <a:gd name="connsiteX0" fmla="*/ 12261 w 1809445"/>
              <a:gd name="connsiteY0" fmla="*/ 13509 h 973356"/>
              <a:gd name="connsiteX1" fmla="*/ 399108 w 1809445"/>
              <a:gd name="connsiteY1" fmla="*/ 400356 h 973356"/>
              <a:gd name="connsiteX2" fmla="*/ 1381200 w 1809445"/>
              <a:gd name="connsiteY2" fmla="*/ 400356 h 973356"/>
              <a:gd name="connsiteX3" fmla="*/ 1619548 w 1809445"/>
              <a:gd name="connsiteY3" fmla="*/ 638703 h 973356"/>
              <a:gd name="connsiteX4" fmla="*/ 1619548 w 1809445"/>
              <a:gd name="connsiteY4" fmla="*/ 778467 h 973356"/>
              <a:gd name="connsiteX5" fmla="*/ 1619548 w 1809445"/>
              <a:gd name="connsiteY5" fmla="*/ 778467 h 973356"/>
              <a:gd name="connsiteX6" fmla="*/ 1619548 w 1809445"/>
              <a:gd name="connsiteY6" fmla="*/ 854589 h 973356"/>
              <a:gd name="connsiteX7" fmla="*/ 1582111 w 1809445"/>
              <a:gd name="connsiteY7" fmla="*/ 854589 h 973356"/>
              <a:gd name="connsiteX8" fmla="*/ 1693173 w 1809445"/>
              <a:gd name="connsiteY8" fmla="*/ 965651 h 973356"/>
              <a:gd name="connsiteX9" fmla="*/ 1804236 w 1809445"/>
              <a:gd name="connsiteY9" fmla="*/ 854589 h 973356"/>
              <a:gd name="connsiteX10" fmla="*/ 1766799 w 1809445"/>
              <a:gd name="connsiteY10" fmla="*/ 854589 h 973356"/>
              <a:gd name="connsiteX11" fmla="*/ 1766799 w 1809445"/>
              <a:gd name="connsiteY11" fmla="*/ 778467 h 973356"/>
              <a:gd name="connsiteX12" fmla="*/ 1766799 w 1809445"/>
              <a:gd name="connsiteY12" fmla="*/ 778467 h 973356"/>
              <a:gd name="connsiteX13" fmla="*/ 1766799 w 1809445"/>
              <a:gd name="connsiteY13" fmla="*/ 637455 h 973356"/>
              <a:gd name="connsiteX14" fmla="*/ 1379952 w 1809445"/>
              <a:gd name="connsiteY14" fmla="*/ 250608 h 973356"/>
              <a:gd name="connsiteX15" fmla="*/ 397860 w 1809445"/>
              <a:gd name="connsiteY15" fmla="*/ 250608 h 973356"/>
              <a:gd name="connsiteX16" fmla="*/ 159512 w 1809445"/>
              <a:gd name="connsiteY16" fmla="*/ 12261 h 973356"/>
              <a:gd name="connsiteX17" fmla="*/ 12261 w 1809445"/>
              <a:gd name="connsiteY17" fmla="*/ 12261 h 97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09445" h="973356">
                <a:moveTo>
                  <a:pt x="12261" y="13509"/>
                </a:moveTo>
                <a:cubicBezTo>
                  <a:pt x="12261" y="226898"/>
                  <a:pt x="185718" y="400356"/>
                  <a:pt x="399108" y="400356"/>
                </a:cubicBezTo>
                <a:lnTo>
                  <a:pt x="1381200" y="400356"/>
                </a:lnTo>
                <a:cubicBezTo>
                  <a:pt x="1512229" y="400356"/>
                  <a:pt x="1619548" y="507674"/>
                  <a:pt x="1619548" y="638703"/>
                </a:cubicBezTo>
                <a:lnTo>
                  <a:pt x="1619548" y="778467"/>
                </a:lnTo>
                <a:lnTo>
                  <a:pt x="1619548" y="778467"/>
                </a:lnTo>
                <a:lnTo>
                  <a:pt x="1619548" y="854589"/>
                </a:lnTo>
                <a:lnTo>
                  <a:pt x="1582111" y="854589"/>
                </a:lnTo>
                <a:lnTo>
                  <a:pt x="1693173" y="965651"/>
                </a:lnTo>
                <a:lnTo>
                  <a:pt x="1804236" y="854589"/>
                </a:lnTo>
                <a:lnTo>
                  <a:pt x="1766799" y="854589"/>
                </a:lnTo>
                <a:lnTo>
                  <a:pt x="1766799" y="778467"/>
                </a:lnTo>
                <a:lnTo>
                  <a:pt x="1766799" y="778467"/>
                </a:lnTo>
                <a:lnTo>
                  <a:pt x="1766799" y="637455"/>
                </a:lnTo>
                <a:cubicBezTo>
                  <a:pt x="1766799" y="424066"/>
                  <a:pt x="1593342" y="250608"/>
                  <a:pt x="1379952" y="250608"/>
                </a:cubicBezTo>
                <a:lnTo>
                  <a:pt x="397860" y="250608"/>
                </a:lnTo>
                <a:cubicBezTo>
                  <a:pt x="266831" y="250608"/>
                  <a:pt x="159512" y="143290"/>
                  <a:pt x="159512" y="12261"/>
                </a:cubicBezTo>
                <a:lnTo>
                  <a:pt x="12261"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59" name="Freeform: Shape 58" hidden="1">
            <a:extLst>
              <a:ext uri="{FF2B5EF4-FFF2-40B4-BE49-F238E27FC236}">
                <a16:creationId xmlns:a16="http://schemas.microsoft.com/office/drawing/2014/main" id="{7FF976E2-C240-41CF-ABE2-E66FDCD9C632}"/>
              </a:ext>
            </a:extLst>
          </p:cNvPr>
          <p:cNvSpPr/>
          <p:nvPr/>
        </p:nvSpPr>
        <p:spPr>
          <a:xfrm>
            <a:off x="4571053" y="2563440"/>
            <a:ext cx="2267904" cy="2497242"/>
          </a:xfrm>
          <a:custGeom>
            <a:avLst/>
            <a:gdLst>
              <a:gd name="connsiteX0" fmla="*/ 2221032 w 2221250"/>
              <a:gd name="connsiteY0" fmla="*/ 132059 h 2445871"/>
              <a:gd name="connsiteX1" fmla="*/ 2101235 w 2221250"/>
              <a:gd name="connsiteY1" fmla="*/ 12261 h 2445871"/>
              <a:gd name="connsiteX2" fmla="*/ 2101235 w 2221250"/>
              <a:gd name="connsiteY2" fmla="*/ 52193 h 2445871"/>
              <a:gd name="connsiteX3" fmla="*/ 1941504 w 2221250"/>
              <a:gd name="connsiteY3" fmla="*/ 52193 h 2445871"/>
              <a:gd name="connsiteX4" fmla="*/ 1941504 w 2221250"/>
              <a:gd name="connsiteY4" fmla="*/ 52193 h 2445871"/>
              <a:gd name="connsiteX5" fmla="*/ 1248923 w 2221250"/>
              <a:gd name="connsiteY5" fmla="*/ 52193 h 2445871"/>
              <a:gd name="connsiteX6" fmla="*/ 830879 w 2221250"/>
              <a:gd name="connsiteY6" fmla="*/ 470238 h 2445871"/>
              <a:gd name="connsiteX7" fmla="*/ 830879 w 2221250"/>
              <a:gd name="connsiteY7" fmla="*/ 882043 h 2445871"/>
              <a:gd name="connsiteX8" fmla="*/ 572565 w 2221250"/>
              <a:gd name="connsiteY8" fmla="*/ 1139109 h 2445871"/>
              <a:gd name="connsiteX9" fmla="*/ 522649 w 2221250"/>
              <a:gd name="connsiteY9" fmla="*/ 1139109 h 2445871"/>
              <a:gd name="connsiteX10" fmla="*/ 522649 w 2221250"/>
              <a:gd name="connsiteY10" fmla="*/ 1139109 h 2445871"/>
              <a:gd name="connsiteX11" fmla="*/ 490204 w 2221250"/>
              <a:gd name="connsiteY11" fmla="*/ 1139109 h 2445871"/>
              <a:gd name="connsiteX12" fmla="*/ 78399 w 2221250"/>
              <a:gd name="connsiteY12" fmla="*/ 1557153 h 2445871"/>
              <a:gd name="connsiteX13" fmla="*/ 78399 w 2221250"/>
              <a:gd name="connsiteY13" fmla="*/ 2222280 h 2445871"/>
              <a:gd name="connsiteX14" fmla="*/ 25988 w 2221250"/>
              <a:gd name="connsiteY14" fmla="*/ 2378267 h 2445871"/>
              <a:gd name="connsiteX15" fmla="*/ 12261 w 2221250"/>
              <a:gd name="connsiteY15" fmla="*/ 2394489 h 2445871"/>
              <a:gd name="connsiteX16" fmla="*/ 12261 w 2221250"/>
              <a:gd name="connsiteY16" fmla="*/ 2443157 h 2445871"/>
              <a:gd name="connsiteX17" fmla="*/ 175735 w 2221250"/>
              <a:gd name="connsiteY17" fmla="*/ 2443157 h 2445871"/>
              <a:gd name="connsiteX18" fmla="*/ 185718 w 2221250"/>
              <a:gd name="connsiteY18" fmla="*/ 2425687 h 2445871"/>
              <a:gd name="connsiteX19" fmla="*/ 238129 w 2221250"/>
              <a:gd name="connsiteY19" fmla="*/ 2222280 h 2445871"/>
              <a:gd name="connsiteX20" fmla="*/ 238129 w 2221250"/>
              <a:gd name="connsiteY20" fmla="*/ 1557153 h 2445871"/>
              <a:gd name="connsiteX21" fmla="*/ 490204 w 2221250"/>
              <a:gd name="connsiteY21" fmla="*/ 1300087 h 2445871"/>
              <a:gd name="connsiteX22" fmla="*/ 540120 w 2221250"/>
              <a:gd name="connsiteY22" fmla="*/ 1300087 h 2445871"/>
              <a:gd name="connsiteX23" fmla="*/ 540120 w 2221250"/>
              <a:gd name="connsiteY23" fmla="*/ 1300087 h 2445871"/>
              <a:gd name="connsiteX24" fmla="*/ 571317 w 2221250"/>
              <a:gd name="connsiteY24" fmla="*/ 1300087 h 2445871"/>
              <a:gd name="connsiteX25" fmla="*/ 989361 w 2221250"/>
              <a:gd name="connsiteY25" fmla="*/ 882043 h 2445871"/>
              <a:gd name="connsiteX26" fmla="*/ 989361 w 2221250"/>
              <a:gd name="connsiteY26" fmla="*/ 470238 h 2445871"/>
              <a:gd name="connsiteX27" fmla="*/ 1247675 w 2221250"/>
              <a:gd name="connsiteY27" fmla="*/ 213172 h 2445871"/>
              <a:gd name="connsiteX28" fmla="*/ 2010138 w 2221250"/>
              <a:gd name="connsiteY28" fmla="*/ 213172 h 2445871"/>
              <a:gd name="connsiteX29" fmla="*/ 2010138 w 2221250"/>
              <a:gd name="connsiteY29" fmla="*/ 213172 h 2445871"/>
              <a:gd name="connsiteX30" fmla="*/ 2099987 w 2221250"/>
              <a:gd name="connsiteY30" fmla="*/ 213172 h 2445871"/>
              <a:gd name="connsiteX31" fmla="*/ 2099987 w 2221250"/>
              <a:gd name="connsiteY31" fmla="*/ 253104 h 2445871"/>
              <a:gd name="connsiteX32" fmla="*/ 2221032 w 2221250"/>
              <a:gd name="connsiteY32" fmla="*/ 132059 h 244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21250" h="2445871">
                <a:moveTo>
                  <a:pt x="2221032" y="132059"/>
                </a:moveTo>
                <a:lnTo>
                  <a:pt x="2101235" y="12261"/>
                </a:lnTo>
                <a:lnTo>
                  <a:pt x="2101235" y="52193"/>
                </a:lnTo>
                <a:lnTo>
                  <a:pt x="1941504" y="52193"/>
                </a:lnTo>
                <a:lnTo>
                  <a:pt x="1941504" y="52193"/>
                </a:lnTo>
                <a:lnTo>
                  <a:pt x="1248923" y="52193"/>
                </a:lnTo>
                <a:cubicBezTo>
                  <a:pt x="1018063" y="52193"/>
                  <a:pt x="830879" y="239377"/>
                  <a:pt x="830879" y="470238"/>
                </a:cubicBezTo>
                <a:lnTo>
                  <a:pt x="830879" y="882043"/>
                </a:lnTo>
                <a:cubicBezTo>
                  <a:pt x="830879" y="1024302"/>
                  <a:pt x="714825" y="1139109"/>
                  <a:pt x="572565" y="1139109"/>
                </a:cubicBezTo>
                <a:lnTo>
                  <a:pt x="522649" y="1139109"/>
                </a:lnTo>
                <a:lnTo>
                  <a:pt x="522649" y="1139109"/>
                </a:lnTo>
                <a:lnTo>
                  <a:pt x="490204" y="1139109"/>
                </a:lnTo>
                <a:cubicBezTo>
                  <a:pt x="259344" y="1139109"/>
                  <a:pt x="78399" y="1326293"/>
                  <a:pt x="78399" y="1557153"/>
                </a:cubicBezTo>
                <a:lnTo>
                  <a:pt x="78399" y="2222280"/>
                </a:lnTo>
                <a:cubicBezTo>
                  <a:pt x="78399" y="2280931"/>
                  <a:pt x="58433" y="2334591"/>
                  <a:pt x="25988" y="2378267"/>
                </a:cubicBezTo>
                <a:cubicBezTo>
                  <a:pt x="22244" y="2383258"/>
                  <a:pt x="17252" y="2389498"/>
                  <a:pt x="12261" y="2394489"/>
                </a:cubicBezTo>
                <a:lnTo>
                  <a:pt x="12261" y="2443157"/>
                </a:lnTo>
                <a:lnTo>
                  <a:pt x="175735" y="2443157"/>
                </a:lnTo>
                <a:cubicBezTo>
                  <a:pt x="179478" y="2436918"/>
                  <a:pt x="183222" y="2431926"/>
                  <a:pt x="185718" y="2425687"/>
                </a:cubicBezTo>
                <a:cubicBezTo>
                  <a:pt x="219411" y="2365788"/>
                  <a:pt x="238129" y="2295906"/>
                  <a:pt x="238129" y="2222280"/>
                </a:cubicBezTo>
                <a:lnTo>
                  <a:pt x="238129" y="1557153"/>
                </a:lnTo>
                <a:cubicBezTo>
                  <a:pt x="238129" y="1414893"/>
                  <a:pt x="347944" y="1300087"/>
                  <a:pt x="490204" y="1300087"/>
                </a:cubicBezTo>
                <a:lnTo>
                  <a:pt x="540120" y="1300087"/>
                </a:lnTo>
                <a:lnTo>
                  <a:pt x="540120" y="1300087"/>
                </a:lnTo>
                <a:lnTo>
                  <a:pt x="571317" y="1300087"/>
                </a:lnTo>
                <a:cubicBezTo>
                  <a:pt x="802177" y="1300087"/>
                  <a:pt x="989361" y="1112903"/>
                  <a:pt x="989361" y="882043"/>
                </a:cubicBezTo>
                <a:lnTo>
                  <a:pt x="989361" y="470238"/>
                </a:lnTo>
                <a:cubicBezTo>
                  <a:pt x="989361" y="327978"/>
                  <a:pt x="1105416" y="213172"/>
                  <a:pt x="1247675" y="213172"/>
                </a:cubicBezTo>
                <a:lnTo>
                  <a:pt x="2010138" y="213172"/>
                </a:lnTo>
                <a:lnTo>
                  <a:pt x="2010138" y="213172"/>
                </a:lnTo>
                <a:lnTo>
                  <a:pt x="2099987" y="213172"/>
                </a:lnTo>
                <a:lnTo>
                  <a:pt x="2099987" y="253104"/>
                </a:lnTo>
                <a:lnTo>
                  <a:pt x="2221032" y="132059"/>
                </a:lnTo>
                <a:close/>
              </a:path>
            </a:pathLst>
          </a:custGeom>
          <a:solidFill>
            <a:schemeClr val="bg1">
              <a:lumMod val="95000"/>
            </a:schemeClr>
          </a:solidFill>
          <a:ln w="12478"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B3A48A4B-6E38-4822-9D5B-8F3E6683C97A}"/>
              </a:ext>
            </a:extLst>
          </p:cNvPr>
          <p:cNvSpPr>
            <a:spLocks noGrp="1"/>
          </p:cNvSpPr>
          <p:nvPr userDrawn="1">
            <p:ph type="title"/>
          </p:nvPr>
        </p:nvSpPr>
        <p:spPr/>
        <p:txBody>
          <a:bodyPr>
            <a:noAutofit/>
          </a:bodyPr>
          <a:lstStyle>
            <a:lvl1pPr>
              <a:defRPr sz="2000">
                <a:solidFill>
                  <a:schemeClr val="accent2"/>
                </a:solidFill>
              </a:defRPr>
            </a:lvl1pPr>
          </a:lstStyle>
          <a:p>
            <a:r>
              <a:rPr lang="en-US" dirty="0"/>
              <a:t>Click to edit Master title style</a:t>
            </a:r>
            <a:endParaRPr lang="en-GB" dirty="0"/>
          </a:p>
        </p:txBody>
      </p:sp>
      <p:sp>
        <p:nvSpPr>
          <p:cNvPr id="46" name="Rectangle 45" hidden="1">
            <a:extLst>
              <a:ext uri="{FF2B5EF4-FFF2-40B4-BE49-F238E27FC236}">
                <a16:creationId xmlns:a16="http://schemas.microsoft.com/office/drawing/2014/main" id="{7BF1A050-D9A2-46A0-B464-F24C0454932D}"/>
              </a:ext>
            </a:extLst>
          </p:cNvPr>
          <p:cNvSpPr/>
          <p:nvPr userDrawn="1"/>
        </p:nvSpPr>
        <p:spPr>
          <a:xfrm>
            <a:off x="3779912" y="1203324"/>
            <a:ext cx="5364088" cy="39401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17D8CFFC-825C-4F7D-9715-29FCC9F1892B}"/>
              </a:ext>
            </a:extLst>
          </p:cNvPr>
          <p:cNvSpPr>
            <a:spLocks noGrp="1"/>
          </p:cNvSpPr>
          <p:nvPr userDrawn="1">
            <p:ph type="sldNum" sz="quarter" idx="11"/>
          </p:nvPr>
        </p:nvSpPr>
        <p:spPr>
          <a:xfrm>
            <a:off x="8606828" y="4598987"/>
            <a:ext cx="170617" cy="131127"/>
          </a:xfrm>
        </p:spPr>
        <p:txBody>
          <a:bodyPr/>
          <a:lstStyle/>
          <a:p>
            <a:fld id="{BA7DDD0C-F7B3-44FD-8FF2-ED85422D685B}" type="slidenum">
              <a:rPr lang="en-GB" smtClean="0"/>
              <a:pPr/>
              <a:t>‹Nr.›</a:t>
            </a:fld>
            <a:endParaRPr lang="en-GB" dirty="0"/>
          </a:p>
        </p:txBody>
      </p:sp>
      <p:sp>
        <p:nvSpPr>
          <p:cNvPr id="4" name="Footer Placeholder 3">
            <a:extLst>
              <a:ext uri="{FF2B5EF4-FFF2-40B4-BE49-F238E27FC236}">
                <a16:creationId xmlns:a16="http://schemas.microsoft.com/office/drawing/2014/main" id="{F4EFCF82-A124-430C-8B3A-CF4597B683DF}"/>
              </a:ext>
            </a:extLst>
          </p:cNvPr>
          <p:cNvSpPr>
            <a:spLocks noGrp="1"/>
          </p:cNvSpPr>
          <p:nvPr>
            <p:ph type="ftr" sz="quarter" idx="14"/>
          </p:nvPr>
        </p:nvSpPr>
        <p:spPr/>
        <p:txBody>
          <a:bodyPr/>
          <a:lstStyle/>
          <a:p>
            <a:r>
              <a:rPr lang="en-GB"/>
              <a:t>To edit footer go to insert&gt;header &amp; footer</a:t>
            </a:r>
            <a:endParaRPr lang="en-GB" dirty="0"/>
          </a:p>
        </p:txBody>
      </p:sp>
      <p:sp>
        <p:nvSpPr>
          <p:cNvPr id="32" name="Content Placeholder 17">
            <a:extLst>
              <a:ext uri="{FF2B5EF4-FFF2-40B4-BE49-F238E27FC236}">
                <a16:creationId xmlns:a16="http://schemas.microsoft.com/office/drawing/2014/main" id="{7466F68F-632F-4B72-8FFE-D6FDEA916D27}"/>
              </a:ext>
            </a:extLst>
          </p:cNvPr>
          <p:cNvSpPr>
            <a:spLocks noGrp="1"/>
          </p:cNvSpPr>
          <p:nvPr>
            <p:ph sz="quarter" idx="13"/>
          </p:nvPr>
        </p:nvSpPr>
        <p:spPr>
          <a:xfrm>
            <a:off x="365125" y="1333500"/>
            <a:ext cx="8412163" cy="2894013"/>
          </a:xfrm>
        </p:spPr>
        <p:txBody>
          <a:bodyPr/>
          <a:lstStyle>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54465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Content Slide (orange)">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C91CE0F2-0550-4979-AA5E-E6AAD959A4F7}"/>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6"/>
          </a:solidFill>
          <a:ln w="9525" cap="flat">
            <a:noFill/>
            <a:prstDash val="solid"/>
            <a:miter/>
          </a:ln>
        </p:spPr>
        <p:txBody>
          <a:bodyPr rtlCol="0" anchor="ctr"/>
          <a:lstStyle/>
          <a:p>
            <a:endParaRPr lang="en-GB"/>
          </a:p>
        </p:txBody>
      </p:sp>
      <p:sp>
        <p:nvSpPr>
          <p:cNvPr id="45" name="Freeform: Shape 44" hidden="1">
            <a:extLst>
              <a:ext uri="{FF2B5EF4-FFF2-40B4-BE49-F238E27FC236}">
                <a16:creationId xmlns:a16="http://schemas.microsoft.com/office/drawing/2014/main" id="{F3901DCC-13F4-407B-AD65-6B946F51460F}"/>
              </a:ext>
            </a:extLst>
          </p:cNvPr>
          <p:cNvSpPr/>
          <p:nvPr userDrawn="1"/>
        </p:nvSpPr>
        <p:spPr>
          <a:xfrm>
            <a:off x="5164785" y="1230728"/>
            <a:ext cx="879131" cy="471419"/>
          </a:xfrm>
          <a:custGeom>
            <a:avLst/>
            <a:gdLst>
              <a:gd name="connsiteX0" fmla="*/ 859580 w 861046"/>
              <a:gd name="connsiteY0" fmla="*/ 12261 h 461720"/>
              <a:gd name="connsiteX1" fmla="*/ 456511 w 861046"/>
              <a:gd name="connsiteY1" fmla="*/ 415330 h 461720"/>
              <a:gd name="connsiteX2" fmla="*/ 281806 w 861046"/>
              <a:gd name="connsiteY2" fmla="*/ 415330 h 461720"/>
              <a:gd name="connsiteX3" fmla="*/ 281806 w 861046"/>
              <a:gd name="connsiteY3" fmla="*/ 415330 h 461720"/>
              <a:gd name="connsiteX4" fmla="*/ 128315 w 861046"/>
              <a:gd name="connsiteY4" fmla="*/ 415330 h 461720"/>
              <a:gd name="connsiteX5" fmla="*/ 128315 w 861046"/>
              <a:gd name="connsiteY5" fmla="*/ 454015 h 461720"/>
              <a:gd name="connsiteX6" fmla="*/ 12261 w 861046"/>
              <a:gd name="connsiteY6" fmla="*/ 337961 h 461720"/>
              <a:gd name="connsiteX7" fmla="*/ 128315 w 861046"/>
              <a:gd name="connsiteY7" fmla="*/ 221907 h 461720"/>
              <a:gd name="connsiteX8" fmla="*/ 128315 w 861046"/>
              <a:gd name="connsiteY8" fmla="*/ 260592 h 461720"/>
              <a:gd name="connsiteX9" fmla="*/ 200693 w 861046"/>
              <a:gd name="connsiteY9" fmla="*/ 260592 h 461720"/>
              <a:gd name="connsiteX10" fmla="*/ 200693 w 861046"/>
              <a:gd name="connsiteY10" fmla="*/ 260592 h 461720"/>
              <a:gd name="connsiteX11" fmla="*/ 456511 w 861046"/>
              <a:gd name="connsiteY11" fmla="*/ 260592 h 461720"/>
              <a:gd name="connsiteX12" fmla="*/ 704842 w 861046"/>
              <a:gd name="connsiteY12" fmla="*/ 12261 h 461720"/>
              <a:gd name="connsiteX13" fmla="*/ 859580 w 861046"/>
              <a:gd name="connsiteY13" fmla="*/ 12261 h 46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1046" h="461720">
                <a:moveTo>
                  <a:pt x="859580" y="12261"/>
                </a:moveTo>
                <a:cubicBezTo>
                  <a:pt x="859580" y="234386"/>
                  <a:pt x="678636" y="415330"/>
                  <a:pt x="456511" y="415330"/>
                </a:cubicBezTo>
                <a:lnTo>
                  <a:pt x="281806" y="415330"/>
                </a:lnTo>
                <a:lnTo>
                  <a:pt x="281806" y="415330"/>
                </a:lnTo>
                <a:lnTo>
                  <a:pt x="128315" y="415330"/>
                </a:lnTo>
                <a:lnTo>
                  <a:pt x="128315" y="454015"/>
                </a:lnTo>
                <a:lnTo>
                  <a:pt x="12261" y="337961"/>
                </a:lnTo>
                <a:lnTo>
                  <a:pt x="128315" y="221907"/>
                </a:lnTo>
                <a:lnTo>
                  <a:pt x="128315" y="260592"/>
                </a:lnTo>
                <a:lnTo>
                  <a:pt x="200693" y="260592"/>
                </a:lnTo>
                <a:lnTo>
                  <a:pt x="200693" y="260592"/>
                </a:lnTo>
                <a:lnTo>
                  <a:pt x="456511" y="260592"/>
                </a:lnTo>
                <a:cubicBezTo>
                  <a:pt x="593779" y="260592"/>
                  <a:pt x="704842" y="149529"/>
                  <a:pt x="704842" y="12261"/>
                </a:cubicBezTo>
                <a:lnTo>
                  <a:pt x="859580"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48" name="Freeform: Shape 47" hidden="1">
            <a:extLst>
              <a:ext uri="{FF2B5EF4-FFF2-40B4-BE49-F238E27FC236}">
                <a16:creationId xmlns:a16="http://schemas.microsoft.com/office/drawing/2014/main" id="{9FEF2ABD-FB8C-4DB8-989A-AB55D09C9745}"/>
              </a:ext>
            </a:extLst>
          </p:cNvPr>
          <p:cNvSpPr/>
          <p:nvPr/>
        </p:nvSpPr>
        <p:spPr>
          <a:xfrm>
            <a:off x="4994055" y="2140438"/>
            <a:ext cx="254821" cy="1898414"/>
          </a:xfrm>
          <a:custGeom>
            <a:avLst/>
            <a:gdLst>
              <a:gd name="connsiteX0" fmla="*/ 203188 w 249578"/>
              <a:gd name="connsiteY0" fmla="*/ 125819 h 1859361"/>
              <a:gd name="connsiteX1" fmla="*/ 240625 w 249578"/>
              <a:gd name="connsiteY1" fmla="*/ 125819 h 1859361"/>
              <a:gd name="connsiteX2" fmla="*/ 127067 w 249578"/>
              <a:gd name="connsiteY2" fmla="*/ 12261 h 1859361"/>
              <a:gd name="connsiteX3" fmla="*/ 12261 w 249578"/>
              <a:gd name="connsiteY3" fmla="*/ 125819 h 1859361"/>
              <a:gd name="connsiteX4" fmla="*/ 50945 w 249578"/>
              <a:gd name="connsiteY4" fmla="*/ 125819 h 1859361"/>
              <a:gd name="connsiteX5" fmla="*/ 50945 w 249578"/>
              <a:gd name="connsiteY5" fmla="*/ 278062 h 1859361"/>
              <a:gd name="connsiteX6" fmla="*/ 50945 w 249578"/>
              <a:gd name="connsiteY6" fmla="*/ 278062 h 1859361"/>
              <a:gd name="connsiteX7" fmla="*/ 50945 w 249578"/>
              <a:gd name="connsiteY7" fmla="*/ 1854151 h 1859361"/>
              <a:gd name="connsiteX8" fmla="*/ 203188 w 249578"/>
              <a:gd name="connsiteY8" fmla="*/ 1854151 h 1859361"/>
              <a:gd name="connsiteX9" fmla="*/ 203188 w 249578"/>
              <a:gd name="connsiteY9" fmla="*/ 195701 h 1859361"/>
              <a:gd name="connsiteX10" fmla="*/ 203188 w 249578"/>
              <a:gd name="connsiteY10" fmla="*/ 195701 h 185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578" h="1859361">
                <a:moveTo>
                  <a:pt x="203188" y="125819"/>
                </a:moveTo>
                <a:lnTo>
                  <a:pt x="240625" y="125819"/>
                </a:lnTo>
                <a:lnTo>
                  <a:pt x="127067" y="12261"/>
                </a:lnTo>
                <a:lnTo>
                  <a:pt x="12261" y="125819"/>
                </a:lnTo>
                <a:lnTo>
                  <a:pt x="50945" y="125819"/>
                </a:lnTo>
                <a:lnTo>
                  <a:pt x="50945" y="278062"/>
                </a:lnTo>
                <a:lnTo>
                  <a:pt x="50945" y="278062"/>
                </a:lnTo>
                <a:lnTo>
                  <a:pt x="50945" y="1854151"/>
                </a:lnTo>
                <a:lnTo>
                  <a:pt x="203188" y="1854151"/>
                </a:lnTo>
                <a:lnTo>
                  <a:pt x="203188" y="195701"/>
                </a:lnTo>
                <a:lnTo>
                  <a:pt x="203188" y="195701"/>
                </a:lnTo>
                <a:close/>
              </a:path>
            </a:pathLst>
          </a:custGeom>
          <a:solidFill>
            <a:schemeClr val="bg1">
              <a:lumMod val="95000"/>
            </a:schemeClr>
          </a:solidFill>
          <a:ln w="12478" cap="flat">
            <a:noFill/>
            <a:prstDash val="solid"/>
            <a:miter/>
          </a:ln>
        </p:spPr>
        <p:txBody>
          <a:bodyPr rtlCol="0" anchor="ctr"/>
          <a:lstStyle/>
          <a:p>
            <a:endParaRPr lang="en-GB"/>
          </a:p>
        </p:txBody>
      </p:sp>
      <p:sp>
        <p:nvSpPr>
          <p:cNvPr id="50" name="Freeform: Shape 49" hidden="1">
            <a:extLst>
              <a:ext uri="{FF2B5EF4-FFF2-40B4-BE49-F238E27FC236}">
                <a16:creationId xmlns:a16="http://schemas.microsoft.com/office/drawing/2014/main" id="{F5D0FCBE-2356-4048-AE5E-C0F16E309B94}"/>
              </a:ext>
            </a:extLst>
          </p:cNvPr>
          <p:cNvSpPr/>
          <p:nvPr/>
        </p:nvSpPr>
        <p:spPr>
          <a:xfrm>
            <a:off x="4313684" y="1219261"/>
            <a:ext cx="2764804" cy="1261363"/>
          </a:xfrm>
          <a:custGeom>
            <a:avLst/>
            <a:gdLst>
              <a:gd name="connsiteX0" fmla="*/ 2672770 w 2707928"/>
              <a:gd name="connsiteY0" fmla="*/ 107101 h 1235414"/>
              <a:gd name="connsiteX1" fmla="*/ 2672770 w 2707928"/>
              <a:gd name="connsiteY1" fmla="*/ 173239 h 1235414"/>
              <a:gd name="connsiteX2" fmla="*/ 2672770 w 2707928"/>
              <a:gd name="connsiteY2" fmla="*/ 173239 h 1235414"/>
              <a:gd name="connsiteX3" fmla="*/ 2672770 w 2707928"/>
              <a:gd name="connsiteY3" fmla="*/ 294285 h 1235414"/>
              <a:gd name="connsiteX4" fmla="*/ 2337086 w 2707928"/>
              <a:gd name="connsiteY4" fmla="*/ 629968 h 1235414"/>
              <a:gd name="connsiteX5" fmla="*/ 1483527 w 2707928"/>
              <a:gd name="connsiteY5" fmla="*/ 629968 h 1235414"/>
              <a:gd name="connsiteX6" fmla="*/ 1276377 w 2707928"/>
              <a:gd name="connsiteY6" fmla="*/ 837118 h 1235414"/>
              <a:gd name="connsiteX7" fmla="*/ 1276377 w 2707928"/>
              <a:gd name="connsiteY7" fmla="*/ 877051 h 1235414"/>
              <a:gd name="connsiteX8" fmla="*/ 1276377 w 2707928"/>
              <a:gd name="connsiteY8" fmla="*/ 877051 h 1235414"/>
              <a:gd name="connsiteX9" fmla="*/ 1276377 w 2707928"/>
              <a:gd name="connsiteY9" fmla="*/ 904505 h 1235414"/>
              <a:gd name="connsiteX10" fmla="*/ 940694 w 2707928"/>
              <a:gd name="connsiteY10" fmla="*/ 1235196 h 1235414"/>
              <a:gd name="connsiteX11" fmla="*/ 12261 w 2707928"/>
              <a:gd name="connsiteY11" fmla="*/ 1235196 h 1235414"/>
              <a:gd name="connsiteX12" fmla="*/ 12261 w 2707928"/>
              <a:gd name="connsiteY12" fmla="*/ 1106663 h 1235414"/>
              <a:gd name="connsiteX13" fmla="*/ 938198 w 2707928"/>
              <a:gd name="connsiteY13" fmla="*/ 1106663 h 1235414"/>
              <a:gd name="connsiteX14" fmla="*/ 1145348 w 2707928"/>
              <a:gd name="connsiteY14" fmla="*/ 904505 h 1235414"/>
              <a:gd name="connsiteX15" fmla="*/ 1145348 w 2707928"/>
              <a:gd name="connsiteY15" fmla="*/ 864572 h 1235414"/>
              <a:gd name="connsiteX16" fmla="*/ 1145348 w 2707928"/>
              <a:gd name="connsiteY16" fmla="*/ 864572 h 1235414"/>
              <a:gd name="connsiteX17" fmla="*/ 1145348 w 2707928"/>
              <a:gd name="connsiteY17" fmla="*/ 838366 h 1235414"/>
              <a:gd name="connsiteX18" fmla="*/ 1481031 w 2707928"/>
              <a:gd name="connsiteY18" fmla="*/ 502683 h 1235414"/>
              <a:gd name="connsiteX19" fmla="*/ 2334591 w 2707928"/>
              <a:gd name="connsiteY19" fmla="*/ 502683 h 1235414"/>
              <a:gd name="connsiteX20" fmla="*/ 2541741 w 2707928"/>
              <a:gd name="connsiteY20" fmla="*/ 295533 h 1235414"/>
              <a:gd name="connsiteX21" fmla="*/ 2541741 w 2707928"/>
              <a:gd name="connsiteY21" fmla="*/ 174487 h 1235414"/>
              <a:gd name="connsiteX22" fmla="*/ 2541741 w 2707928"/>
              <a:gd name="connsiteY22" fmla="*/ 174487 h 1235414"/>
              <a:gd name="connsiteX23" fmla="*/ 2541741 w 2707928"/>
              <a:gd name="connsiteY23" fmla="*/ 108349 h 1235414"/>
              <a:gd name="connsiteX24" fmla="*/ 2509296 w 2707928"/>
              <a:gd name="connsiteY24" fmla="*/ 108349 h 1235414"/>
              <a:gd name="connsiteX25" fmla="*/ 2606631 w 2707928"/>
              <a:gd name="connsiteY25" fmla="*/ 12261 h 1235414"/>
              <a:gd name="connsiteX26" fmla="*/ 2703967 w 2707928"/>
              <a:gd name="connsiteY26" fmla="*/ 108349 h 1235414"/>
              <a:gd name="connsiteX27" fmla="*/ 2672770 w 2707928"/>
              <a:gd name="connsiteY27" fmla="*/ 108349 h 123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07928" h="1235414">
                <a:moveTo>
                  <a:pt x="2672770" y="107101"/>
                </a:moveTo>
                <a:lnTo>
                  <a:pt x="2672770" y="173239"/>
                </a:lnTo>
                <a:lnTo>
                  <a:pt x="2672770" y="173239"/>
                </a:lnTo>
                <a:lnTo>
                  <a:pt x="2672770" y="294285"/>
                </a:lnTo>
                <a:cubicBezTo>
                  <a:pt x="2672770" y="480221"/>
                  <a:pt x="2521775" y="629968"/>
                  <a:pt x="2337086" y="629968"/>
                </a:cubicBezTo>
                <a:lnTo>
                  <a:pt x="1483527" y="629968"/>
                </a:lnTo>
                <a:cubicBezTo>
                  <a:pt x="1368721" y="629968"/>
                  <a:pt x="1276377" y="723560"/>
                  <a:pt x="1276377" y="837118"/>
                </a:cubicBezTo>
                <a:lnTo>
                  <a:pt x="1276377" y="877051"/>
                </a:lnTo>
                <a:lnTo>
                  <a:pt x="1276377" y="877051"/>
                </a:lnTo>
                <a:lnTo>
                  <a:pt x="1276377" y="904505"/>
                </a:lnTo>
                <a:cubicBezTo>
                  <a:pt x="1276377" y="1090441"/>
                  <a:pt x="1125382" y="1235196"/>
                  <a:pt x="940694" y="1235196"/>
                </a:cubicBezTo>
                <a:lnTo>
                  <a:pt x="12261" y="1235196"/>
                </a:lnTo>
                <a:lnTo>
                  <a:pt x="12261" y="1106663"/>
                </a:lnTo>
                <a:lnTo>
                  <a:pt x="938198" y="1106663"/>
                </a:lnTo>
                <a:cubicBezTo>
                  <a:pt x="1053004" y="1106663"/>
                  <a:pt x="1145348" y="1018063"/>
                  <a:pt x="1145348" y="904505"/>
                </a:cubicBezTo>
                <a:lnTo>
                  <a:pt x="1145348" y="864572"/>
                </a:lnTo>
                <a:lnTo>
                  <a:pt x="1145348" y="864572"/>
                </a:lnTo>
                <a:lnTo>
                  <a:pt x="1145348" y="838366"/>
                </a:lnTo>
                <a:cubicBezTo>
                  <a:pt x="1145348" y="652430"/>
                  <a:pt x="1296343" y="502683"/>
                  <a:pt x="1481031" y="502683"/>
                </a:cubicBezTo>
                <a:lnTo>
                  <a:pt x="2334591" y="502683"/>
                </a:lnTo>
                <a:cubicBezTo>
                  <a:pt x="2449397" y="502683"/>
                  <a:pt x="2541741" y="409091"/>
                  <a:pt x="2541741" y="295533"/>
                </a:cubicBezTo>
                <a:lnTo>
                  <a:pt x="2541741" y="174487"/>
                </a:lnTo>
                <a:lnTo>
                  <a:pt x="2541741" y="174487"/>
                </a:lnTo>
                <a:lnTo>
                  <a:pt x="2541741" y="108349"/>
                </a:lnTo>
                <a:lnTo>
                  <a:pt x="2509296" y="108349"/>
                </a:lnTo>
                <a:lnTo>
                  <a:pt x="2606631" y="12261"/>
                </a:lnTo>
                <a:lnTo>
                  <a:pt x="2703967" y="108349"/>
                </a:lnTo>
                <a:lnTo>
                  <a:pt x="2672770" y="108349"/>
                </a:lnTo>
                <a:close/>
              </a:path>
            </a:pathLst>
          </a:custGeom>
          <a:solidFill>
            <a:schemeClr val="bg1">
              <a:lumMod val="95000"/>
            </a:schemeClr>
          </a:solidFill>
          <a:ln w="12478" cap="flat">
            <a:noFill/>
            <a:prstDash val="solid"/>
            <a:miter/>
          </a:ln>
        </p:spPr>
        <p:txBody>
          <a:bodyPr rtlCol="0" anchor="ctr"/>
          <a:lstStyle/>
          <a:p>
            <a:endParaRPr lang="en-GB"/>
          </a:p>
        </p:txBody>
      </p:sp>
      <p:sp>
        <p:nvSpPr>
          <p:cNvPr id="54" name="Freeform: Shape 53" hidden="1">
            <a:extLst>
              <a:ext uri="{FF2B5EF4-FFF2-40B4-BE49-F238E27FC236}">
                <a16:creationId xmlns:a16="http://schemas.microsoft.com/office/drawing/2014/main" id="{28F59E71-8926-455E-85AF-DB085526EF2C}"/>
              </a:ext>
            </a:extLst>
          </p:cNvPr>
          <p:cNvSpPr/>
          <p:nvPr/>
        </p:nvSpPr>
        <p:spPr>
          <a:xfrm>
            <a:off x="5414509" y="1251114"/>
            <a:ext cx="1847450" cy="993801"/>
          </a:xfrm>
          <a:custGeom>
            <a:avLst/>
            <a:gdLst>
              <a:gd name="connsiteX0" fmla="*/ 12261 w 1809445"/>
              <a:gd name="connsiteY0" fmla="*/ 13509 h 973356"/>
              <a:gd name="connsiteX1" fmla="*/ 399108 w 1809445"/>
              <a:gd name="connsiteY1" fmla="*/ 400356 h 973356"/>
              <a:gd name="connsiteX2" fmla="*/ 1381200 w 1809445"/>
              <a:gd name="connsiteY2" fmla="*/ 400356 h 973356"/>
              <a:gd name="connsiteX3" fmla="*/ 1619548 w 1809445"/>
              <a:gd name="connsiteY3" fmla="*/ 638703 h 973356"/>
              <a:gd name="connsiteX4" fmla="*/ 1619548 w 1809445"/>
              <a:gd name="connsiteY4" fmla="*/ 778467 h 973356"/>
              <a:gd name="connsiteX5" fmla="*/ 1619548 w 1809445"/>
              <a:gd name="connsiteY5" fmla="*/ 778467 h 973356"/>
              <a:gd name="connsiteX6" fmla="*/ 1619548 w 1809445"/>
              <a:gd name="connsiteY6" fmla="*/ 854589 h 973356"/>
              <a:gd name="connsiteX7" fmla="*/ 1582111 w 1809445"/>
              <a:gd name="connsiteY7" fmla="*/ 854589 h 973356"/>
              <a:gd name="connsiteX8" fmla="*/ 1693173 w 1809445"/>
              <a:gd name="connsiteY8" fmla="*/ 965651 h 973356"/>
              <a:gd name="connsiteX9" fmla="*/ 1804236 w 1809445"/>
              <a:gd name="connsiteY9" fmla="*/ 854589 h 973356"/>
              <a:gd name="connsiteX10" fmla="*/ 1766799 w 1809445"/>
              <a:gd name="connsiteY10" fmla="*/ 854589 h 973356"/>
              <a:gd name="connsiteX11" fmla="*/ 1766799 w 1809445"/>
              <a:gd name="connsiteY11" fmla="*/ 778467 h 973356"/>
              <a:gd name="connsiteX12" fmla="*/ 1766799 w 1809445"/>
              <a:gd name="connsiteY12" fmla="*/ 778467 h 973356"/>
              <a:gd name="connsiteX13" fmla="*/ 1766799 w 1809445"/>
              <a:gd name="connsiteY13" fmla="*/ 637455 h 973356"/>
              <a:gd name="connsiteX14" fmla="*/ 1379952 w 1809445"/>
              <a:gd name="connsiteY14" fmla="*/ 250608 h 973356"/>
              <a:gd name="connsiteX15" fmla="*/ 397860 w 1809445"/>
              <a:gd name="connsiteY15" fmla="*/ 250608 h 973356"/>
              <a:gd name="connsiteX16" fmla="*/ 159512 w 1809445"/>
              <a:gd name="connsiteY16" fmla="*/ 12261 h 973356"/>
              <a:gd name="connsiteX17" fmla="*/ 12261 w 1809445"/>
              <a:gd name="connsiteY17" fmla="*/ 12261 h 97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09445" h="973356">
                <a:moveTo>
                  <a:pt x="12261" y="13509"/>
                </a:moveTo>
                <a:cubicBezTo>
                  <a:pt x="12261" y="226898"/>
                  <a:pt x="185718" y="400356"/>
                  <a:pt x="399108" y="400356"/>
                </a:cubicBezTo>
                <a:lnTo>
                  <a:pt x="1381200" y="400356"/>
                </a:lnTo>
                <a:cubicBezTo>
                  <a:pt x="1512229" y="400356"/>
                  <a:pt x="1619548" y="507674"/>
                  <a:pt x="1619548" y="638703"/>
                </a:cubicBezTo>
                <a:lnTo>
                  <a:pt x="1619548" y="778467"/>
                </a:lnTo>
                <a:lnTo>
                  <a:pt x="1619548" y="778467"/>
                </a:lnTo>
                <a:lnTo>
                  <a:pt x="1619548" y="854589"/>
                </a:lnTo>
                <a:lnTo>
                  <a:pt x="1582111" y="854589"/>
                </a:lnTo>
                <a:lnTo>
                  <a:pt x="1693173" y="965651"/>
                </a:lnTo>
                <a:lnTo>
                  <a:pt x="1804236" y="854589"/>
                </a:lnTo>
                <a:lnTo>
                  <a:pt x="1766799" y="854589"/>
                </a:lnTo>
                <a:lnTo>
                  <a:pt x="1766799" y="778467"/>
                </a:lnTo>
                <a:lnTo>
                  <a:pt x="1766799" y="778467"/>
                </a:lnTo>
                <a:lnTo>
                  <a:pt x="1766799" y="637455"/>
                </a:lnTo>
                <a:cubicBezTo>
                  <a:pt x="1766799" y="424066"/>
                  <a:pt x="1593342" y="250608"/>
                  <a:pt x="1379952" y="250608"/>
                </a:cubicBezTo>
                <a:lnTo>
                  <a:pt x="397860" y="250608"/>
                </a:lnTo>
                <a:cubicBezTo>
                  <a:pt x="266831" y="250608"/>
                  <a:pt x="159512" y="143290"/>
                  <a:pt x="159512" y="12261"/>
                </a:cubicBezTo>
                <a:lnTo>
                  <a:pt x="12261"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59" name="Freeform: Shape 58" hidden="1">
            <a:extLst>
              <a:ext uri="{FF2B5EF4-FFF2-40B4-BE49-F238E27FC236}">
                <a16:creationId xmlns:a16="http://schemas.microsoft.com/office/drawing/2014/main" id="{7FF976E2-C240-41CF-ABE2-E66FDCD9C632}"/>
              </a:ext>
            </a:extLst>
          </p:cNvPr>
          <p:cNvSpPr/>
          <p:nvPr/>
        </p:nvSpPr>
        <p:spPr>
          <a:xfrm>
            <a:off x="4571053" y="2563440"/>
            <a:ext cx="2267904" cy="2497242"/>
          </a:xfrm>
          <a:custGeom>
            <a:avLst/>
            <a:gdLst>
              <a:gd name="connsiteX0" fmla="*/ 2221032 w 2221250"/>
              <a:gd name="connsiteY0" fmla="*/ 132059 h 2445871"/>
              <a:gd name="connsiteX1" fmla="*/ 2101235 w 2221250"/>
              <a:gd name="connsiteY1" fmla="*/ 12261 h 2445871"/>
              <a:gd name="connsiteX2" fmla="*/ 2101235 w 2221250"/>
              <a:gd name="connsiteY2" fmla="*/ 52193 h 2445871"/>
              <a:gd name="connsiteX3" fmla="*/ 1941504 w 2221250"/>
              <a:gd name="connsiteY3" fmla="*/ 52193 h 2445871"/>
              <a:gd name="connsiteX4" fmla="*/ 1941504 w 2221250"/>
              <a:gd name="connsiteY4" fmla="*/ 52193 h 2445871"/>
              <a:gd name="connsiteX5" fmla="*/ 1248923 w 2221250"/>
              <a:gd name="connsiteY5" fmla="*/ 52193 h 2445871"/>
              <a:gd name="connsiteX6" fmla="*/ 830879 w 2221250"/>
              <a:gd name="connsiteY6" fmla="*/ 470238 h 2445871"/>
              <a:gd name="connsiteX7" fmla="*/ 830879 w 2221250"/>
              <a:gd name="connsiteY7" fmla="*/ 882043 h 2445871"/>
              <a:gd name="connsiteX8" fmla="*/ 572565 w 2221250"/>
              <a:gd name="connsiteY8" fmla="*/ 1139109 h 2445871"/>
              <a:gd name="connsiteX9" fmla="*/ 522649 w 2221250"/>
              <a:gd name="connsiteY9" fmla="*/ 1139109 h 2445871"/>
              <a:gd name="connsiteX10" fmla="*/ 522649 w 2221250"/>
              <a:gd name="connsiteY10" fmla="*/ 1139109 h 2445871"/>
              <a:gd name="connsiteX11" fmla="*/ 490204 w 2221250"/>
              <a:gd name="connsiteY11" fmla="*/ 1139109 h 2445871"/>
              <a:gd name="connsiteX12" fmla="*/ 78399 w 2221250"/>
              <a:gd name="connsiteY12" fmla="*/ 1557153 h 2445871"/>
              <a:gd name="connsiteX13" fmla="*/ 78399 w 2221250"/>
              <a:gd name="connsiteY13" fmla="*/ 2222280 h 2445871"/>
              <a:gd name="connsiteX14" fmla="*/ 25988 w 2221250"/>
              <a:gd name="connsiteY14" fmla="*/ 2378267 h 2445871"/>
              <a:gd name="connsiteX15" fmla="*/ 12261 w 2221250"/>
              <a:gd name="connsiteY15" fmla="*/ 2394489 h 2445871"/>
              <a:gd name="connsiteX16" fmla="*/ 12261 w 2221250"/>
              <a:gd name="connsiteY16" fmla="*/ 2443157 h 2445871"/>
              <a:gd name="connsiteX17" fmla="*/ 175735 w 2221250"/>
              <a:gd name="connsiteY17" fmla="*/ 2443157 h 2445871"/>
              <a:gd name="connsiteX18" fmla="*/ 185718 w 2221250"/>
              <a:gd name="connsiteY18" fmla="*/ 2425687 h 2445871"/>
              <a:gd name="connsiteX19" fmla="*/ 238129 w 2221250"/>
              <a:gd name="connsiteY19" fmla="*/ 2222280 h 2445871"/>
              <a:gd name="connsiteX20" fmla="*/ 238129 w 2221250"/>
              <a:gd name="connsiteY20" fmla="*/ 1557153 h 2445871"/>
              <a:gd name="connsiteX21" fmla="*/ 490204 w 2221250"/>
              <a:gd name="connsiteY21" fmla="*/ 1300087 h 2445871"/>
              <a:gd name="connsiteX22" fmla="*/ 540120 w 2221250"/>
              <a:gd name="connsiteY22" fmla="*/ 1300087 h 2445871"/>
              <a:gd name="connsiteX23" fmla="*/ 540120 w 2221250"/>
              <a:gd name="connsiteY23" fmla="*/ 1300087 h 2445871"/>
              <a:gd name="connsiteX24" fmla="*/ 571317 w 2221250"/>
              <a:gd name="connsiteY24" fmla="*/ 1300087 h 2445871"/>
              <a:gd name="connsiteX25" fmla="*/ 989361 w 2221250"/>
              <a:gd name="connsiteY25" fmla="*/ 882043 h 2445871"/>
              <a:gd name="connsiteX26" fmla="*/ 989361 w 2221250"/>
              <a:gd name="connsiteY26" fmla="*/ 470238 h 2445871"/>
              <a:gd name="connsiteX27" fmla="*/ 1247675 w 2221250"/>
              <a:gd name="connsiteY27" fmla="*/ 213172 h 2445871"/>
              <a:gd name="connsiteX28" fmla="*/ 2010138 w 2221250"/>
              <a:gd name="connsiteY28" fmla="*/ 213172 h 2445871"/>
              <a:gd name="connsiteX29" fmla="*/ 2010138 w 2221250"/>
              <a:gd name="connsiteY29" fmla="*/ 213172 h 2445871"/>
              <a:gd name="connsiteX30" fmla="*/ 2099987 w 2221250"/>
              <a:gd name="connsiteY30" fmla="*/ 213172 h 2445871"/>
              <a:gd name="connsiteX31" fmla="*/ 2099987 w 2221250"/>
              <a:gd name="connsiteY31" fmla="*/ 253104 h 2445871"/>
              <a:gd name="connsiteX32" fmla="*/ 2221032 w 2221250"/>
              <a:gd name="connsiteY32" fmla="*/ 132059 h 244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21250" h="2445871">
                <a:moveTo>
                  <a:pt x="2221032" y="132059"/>
                </a:moveTo>
                <a:lnTo>
                  <a:pt x="2101235" y="12261"/>
                </a:lnTo>
                <a:lnTo>
                  <a:pt x="2101235" y="52193"/>
                </a:lnTo>
                <a:lnTo>
                  <a:pt x="1941504" y="52193"/>
                </a:lnTo>
                <a:lnTo>
                  <a:pt x="1941504" y="52193"/>
                </a:lnTo>
                <a:lnTo>
                  <a:pt x="1248923" y="52193"/>
                </a:lnTo>
                <a:cubicBezTo>
                  <a:pt x="1018063" y="52193"/>
                  <a:pt x="830879" y="239377"/>
                  <a:pt x="830879" y="470238"/>
                </a:cubicBezTo>
                <a:lnTo>
                  <a:pt x="830879" y="882043"/>
                </a:lnTo>
                <a:cubicBezTo>
                  <a:pt x="830879" y="1024302"/>
                  <a:pt x="714825" y="1139109"/>
                  <a:pt x="572565" y="1139109"/>
                </a:cubicBezTo>
                <a:lnTo>
                  <a:pt x="522649" y="1139109"/>
                </a:lnTo>
                <a:lnTo>
                  <a:pt x="522649" y="1139109"/>
                </a:lnTo>
                <a:lnTo>
                  <a:pt x="490204" y="1139109"/>
                </a:lnTo>
                <a:cubicBezTo>
                  <a:pt x="259344" y="1139109"/>
                  <a:pt x="78399" y="1326293"/>
                  <a:pt x="78399" y="1557153"/>
                </a:cubicBezTo>
                <a:lnTo>
                  <a:pt x="78399" y="2222280"/>
                </a:lnTo>
                <a:cubicBezTo>
                  <a:pt x="78399" y="2280931"/>
                  <a:pt x="58433" y="2334591"/>
                  <a:pt x="25988" y="2378267"/>
                </a:cubicBezTo>
                <a:cubicBezTo>
                  <a:pt x="22244" y="2383258"/>
                  <a:pt x="17252" y="2389498"/>
                  <a:pt x="12261" y="2394489"/>
                </a:cubicBezTo>
                <a:lnTo>
                  <a:pt x="12261" y="2443157"/>
                </a:lnTo>
                <a:lnTo>
                  <a:pt x="175735" y="2443157"/>
                </a:lnTo>
                <a:cubicBezTo>
                  <a:pt x="179478" y="2436918"/>
                  <a:pt x="183222" y="2431926"/>
                  <a:pt x="185718" y="2425687"/>
                </a:cubicBezTo>
                <a:cubicBezTo>
                  <a:pt x="219411" y="2365788"/>
                  <a:pt x="238129" y="2295906"/>
                  <a:pt x="238129" y="2222280"/>
                </a:cubicBezTo>
                <a:lnTo>
                  <a:pt x="238129" y="1557153"/>
                </a:lnTo>
                <a:cubicBezTo>
                  <a:pt x="238129" y="1414893"/>
                  <a:pt x="347944" y="1300087"/>
                  <a:pt x="490204" y="1300087"/>
                </a:cubicBezTo>
                <a:lnTo>
                  <a:pt x="540120" y="1300087"/>
                </a:lnTo>
                <a:lnTo>
                  <a:pt x="540120" y="1300087"/>
                </a:lnTo>
                <a:lnTo>
                  <a:pt x="571317" y="1300087"/>
                </a:lnTo>
                <a:cubicBezTo>
                  <a:pt x="802177" y="1300087"/>
                  <a:pt x="989361" y="1112903"/>
                  <a:pt x="989361" y="882043"/>
                </a:cubicBezTo>
                <a:lnTo>
                  <a:pt x="989361" y="470238"/>
                </a:lnTo>
                <a:cubicBezTo>
                  <a:pt x="989361" y="327978"/>
                  <a:pt x="1105416" y="213172"/>
                  <a:pt x="1247675" y="213172"/>
                </a:cubicBezTo>
                <a:lnTo>
                  <a:pt x="2010138" y="213172"/>
                </a:lnTo>
                <a:lnTo>
                  <a:pt x="2010138" y="213172"/>
                </a:lnTo>
                <a:lnTo>
                  <a:pt x="2099987" y="213172"/>
                </a:lnTo>
                <a:lnTo>
                  <a:pt x="2099987" y="253104"/>
                </a:lnTo>
                <a:lnTo>
                  <a:pt x="2221032" y="132059"/>
                </a:lnTo>
                <a:close/>
              </a:path>
            </a:pathLst>
          </a:custGeom>
          <a:solidFill>
            <a:schemeClr val="bg1">
              <a:lumMod val="95000"/>
            </a:schemeClr>
          </a:solidFill>
          <a:ln w="12478"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B3A48A4B-6E38-4822-9D5B-8F3E6683C97A}"/>
              </a:ext>
            </a:extLst>
          </p:cNvPr>
          <p:cNvSpPr>
            <a:spLocks noGrp="1"/>
          </p:cNvSpPr>
          <p:nvPr userDrawn="1">
            <p:ph type="title"/>
          </p:nvPr>
        </p:nvSpPr>
        <p:spPr/>
        <p:txBody>
          <a:bodyPr>
            <a:noAutofit/>
          </a:bodyPr>
          <a:lstStyle>
            <a:lvl1pPr>
              <a:defRPr sz="2000">
                <a:solidFill>
                  <a:schemeClr val="accent6"/>
                </a:solidFill>
              </a:defRPr>
            </a:lvl1pPr>
          </a:lstStyle>
          <a:p>
            <a:r>
              <a:rPr lang="en-US" dirty="0"/>
              <a:t>Click to edit Master title style</a:t>
            </a:r>
            <a:endParaRPr lang="en-GB" dirty="0"/>
          </a:p>
        </p:txBody>
      </p:sp>
      <p:sp>
        <p:nvSpPr>
          <p:cNvPr id="46" name="Rectangle 45" hidden="1">
            <a:extLst>
              <a:ext uri="{FF2B5EF4-FFF2-40B4-BE49-F238E27FC236}">
                <a16:creationId xmlns:a16="http://schemas.microsoft.com/office/drawing/2014/main" id="{7BF1A050-D9A2-46A0-B464-F24C0454932D}"/>
              </a:ext>
            </a:extLst>
          </p:cNvPr>
          <p:cNvSpPr/>
          <p:nvPr userDrawn="1"/>
        </p:nvSpPr>
        <p:spPr>
          <a:xfrm>
            <a:off x="3779912" y="1203324"/>
            <a:ext cx="5364088" cy="39401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17D8CFFC-825C-4F7D-9715-29FCC9F1892B}"/>
              </a:ext>
            </a:extLst>
          </p:cNvPr>
          <p:cNvSpPr>
            <a:spLocks noGrp="1"/>
          </p:cNvSpPr>
          <p:nvPr userDrawn="1">
            <p:ph type="sldNum" sz="quarter" idx="11"/>
          </p:nvPr>
        </p:nvSpPr>
        <p:spPr>
          <a:xfrm>
            <a:off x="8606828" y="4598987"/>
            <a:ext cx="170617" cy="131127"/>
          </a:xfrm>
        </p:spPr>
        <p:txBody>
          <a:bodyPr/>
          <a:lstStyle/>
          <a:p>
            <a:fld id="{BA7DDD0C-F7B3-44FD-8FF2-ED85422D685B}" type="slidenum">
              <a:rPr lang="en-GB" smtClean="0"/>
              <a:pPr/>
              <a:t>‹Nr.›</a:t>
            </a:fld>
            <a:endParaRPr lang="en-GB" dirty="0"/>
          </a:p>
        </p:txBody>
      </p:sp>
      <p:sp>
        <p:nvSpPr>
          <p:cNvPr id="4" name="Footer Placeholder 3">
            <a:extLst>
              <a:ext uri="{FF2B5EF4-FFF2-40B4-BE49-F238E27FC236}">
                <a16:creationId xmlns:a16="http://schemas.microsoft.com/office/drawing/2014/main" id="{F4EFCF82-A124-430C-8B3A-CF4597B683DF}"/>
              </a:ext>
            </a:extLst>
          </p:cNvPr>
          <p:cNvSpPr>
            <a:spLocks noGrp="1"/>
          </p:cNvSpPr>
          <p:nvPr>
            <p:ph type="ftr" sz="quarter" idx="14"/>
          </p:nvPr>
        </p:nvSpPr>
        <p:spPr/>
        <p:txBody>
          <a:bodyPr/>
          <a:lstStyle/>
          <a:p>
            <a:r>
              <a:rPr lang="en-GB"/>
              <a:t>To edit footer go to insert&gt;header &amp; footer</a:t>
            </a:r>
            <a:endParaRPr lang="en-GB" dirty="0"/>
          </a:p>
        </p:txBody>
      </p:sp>
      <p:sp>
        <p:nvSpPr>
          <p:cNvPr id="32" name="Content Placeholder 17">
            <a:extLst>
              <a:ext uri="{FF2B5EF4-FFF2-40B4-BE49-F238E27FC236}">
                <a16:creationId xmlns:a16="http://schemas.microsoft.com/office/drawing/2014/main" id="{7466F68F-632F-4B72-8FFE-D6FDEA916D27}"/>
              </a:ext>
            </a:extLst>
          </p:cNvPr>
          <p:cNvSpPr>
            <a:spLocks noGrp="1"/>
          </p:cNvSpPr>
          <p:nvPr>
            <p:ph sz="quarter" idx="13"/>
          </p:nvPr>
        </p:nvSpPr>
        <p:spPr>
          <a:xfrm>
            <a:off x="365125" y="1333500"/>
            <a:ext cx="8412163" cy="2894013"/>
          </a:xfrm>
        </p:spPr>
        <p:txBody>
          <a:bodyPr/>
          <a:lstStyle>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297523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pink)">
    <p:spTree>
      <p:nvGrpSpPr>
        <p:cNvPr id="1" name=""/>
        <p:cNvGrpSpPr/>
        <p:nvPr/>
      </p:nvGrpSpPr>
      <p:grpSpPr>
        <a:xfrm>
          <a:off x="0" y="0"/>
          <a:ext cx="0" cy="0"/>
          <a:chOff x="0" y="0"/>
          <a:chExt cx="0" cy="0"/>
        </a:xfrm>
      </p:grpSpPr>
      <p:sp>
        <p:nvSpPr>
          <p:cNvPr id="45" name="Freeform: Shape 44" hidden="1">
            <a:extLst>
              <a:ext uri="{FF2B5EF4-FFF2-40B4-BE49-F238E27FC236}">
                <a16:creationId xmlns:a16="http://schemas.microsoft.com/office/drawing/2014/main" id="{F3901DCC-13F4-407B-AD65-6B946F51460F}"/>
              </a:ext>
            </a:extLst>
          </p:cNvPr>
          <p:cNvSpPr/>
          <p:nvPr userDrawn="1"/>
        </p:nvSpPr>
        <p:spPr>
          <a:xfrm>
            <a:off x="5164785" y="1230728"/>
            <a:ext cx="879131" cy="471419"/>
          </a:xfrm>
          <a:custGeom>
            <a:avLst/>
            <a:gdLst>
              <a:gd name="connsiteX0" fmla="*/ 859580 w 861046"/>
              <a:gd name="connsiteY0" fmla="*/ 12261 h 461720"/>
              <a:gd name="connsiteX1" fmla="*/ 456511 w 861046"/>
              <a:gd name="connsiteY1" fmla="*/ 415330 h 461720"/>
              <a:gd name="connsiteX2" fmla="*/ 281806 w 861046"/>
              <a:gd name="connsiteY2" fmla="*/ 415330 h 461720"/>
              <a:gd name="connsiteX3" fmla="*/ 281806 w 861046"/>
              <a:gd name="connsiteY3" fmla="*/ 415330 h 461720"/>
              <a:gd name="connsiteX4" fmla="*/ 128315 w 861046"/>
              <a:gd name="connsiteY4" fmla="*/ 415330 h 461720"/>
              <a:gd name="connsiteX5" fmla="*/ 128315 w 861046"/>
              <a:gd name="connsiteY5" fmla="*/ 454015 h 461720"/>
              <a:gd name="connsiteX6" fmla="*/ 12261 w 861046"/>
              <a:gd name="connsiteY6" fmla="*/ 337961 h 461720"/>
              <a:gd name="connsiteX7" fmla="*/ 128315 w 861046"/>
              <a:gd name="connsiteY7" fmla="*/ 221907 h 461720"/>
              <a:gd name="connsiteX8" fmla="*/ 128315 w 861046"/>
              <a:gd name="connsiteY8" fmla="*/ 260592 h 461720"/>
              <a:gd name="connsiteX9" fmla="*/ 200693 w 861046"/>
              <a:gd name="connsiteY9" fmla="*/ 260592 h 461720"/>
              <a:gd name="connsiteX10" fmla="*/ 200693 w 861046"/>
              <a:gd name="connsiteY10" fmla="*/ 260592 h 461720"/>
              <a:gd name="connsiteX11" fmla="*/ 456511 w 861046"/>
              <a:gd name="connsiteY11" fmla="*/ 260592 h 461720"/>
              <a:gd name="connsiteX12" fmla="*/ 704842 w 861046"/>
              <a:gd name="connsiteY12" fmla="*/ 12261 h 461720"/>
              <a:gd name="connsiteX13" fmla="*/ 859580 w 861046"/>
              <a:gd name="connsiteY13" fmla="*/ 12261 h 46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1046" h="461720">
                <a:moveTo>
                  <a:pt x="859580" y="12261"/>
                </a:moveTo>
                <a:cubicBezTo>
                  <a:pt x="859580" y="234386"/>
                  <a:pt x="678636" y="415330"/>
                  <a:pt x="456511" y="415330"/>
                </a:cubicBezTo>
                <a:lnTo>
                  <a:pt x="281806" y="415330"/>
                </a:lnTo>
                <a:lnTo>
                  <a:pt x="281806" y="415330"/>
                </a:lnTo>
                <a:lnTo>
                  <a:pt x="128315" y="415330"/>
                </a:lnTo>
                <a:lnTo>
                  <a:pt x="128315" y="454015"/>
                </a:lnTo>
                <a:lnTo>
                  <a:pt x="12261" y="337961"/>
                </a:lnTo>
                <a:lnTo>
                  <a:pt x="128315" y="221907"/>
                </a:lnTo>
                <a:lnTo>
                  <a:pt x="128315" y="260592"/>
                </a:lnTo>
                <a:lnTo>
                  <a:pt x="200693" y="260592"/>
                </a:lnTo>
                <a:lnTo>
                  <a:pt x="200693" y="260592"/>
                </a:lnTo>
                <a:lnTo>
                  <a:pt x="456511" y="260592"/>
                </a:lnTo>
                <a:cubicBezTo>
                  <a:pt x="593779" y="260592"/>
                  <a:pt x="704842" y="149529"/>
                  <a:pt x="704842" y="12261"/>
                </a:cubicBezTo>
                <a:lnTo>
                  <a:pt x="859580"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48" name="Freeform: Shape 47" hidden="1">
            <a:extLst>
              <a:ext uri="{FF2B5EF4-FFF2-40B4-BE49-F238E27FC236}">
                <a16:creationId xmlns:a16="http://schemas.microsoft.com/office/drawing/2014/main" id="{9FEF2ABD-FB8C-4DB8-989A-AB55D09C9745}"/>
              </a:ext>
            </a:extLst>
          </p:cNvPr>
          <p:cNvSpPr/>
          <p:nvPr/>
        </p:nvSpPr>
        <p:spPr>
          <a:xfrm>
            <a:off x="4994055" y="2140438"/>
            <a:ext cx="254821" cy="1898414"/>
          </a:xfrm>
          <a:custGeom>
            <a:avLst/>
            <a:gdLst>
              <a:gd name="connsiteX0" fmla="*/ 203188 w 249578"/>
              <a:gd name="connsiteY0" fmla="*/ 125819 h 1859361"/>
              <a:gd name="connsiteX1" fmla="*/ 240625 w 249578"/>
              <a:gd name="connsiteY1" fmla="*/ 125819 h 1859361"/>
              <a:gd name="connsiteX2" fmla="*/ 127067 w 249578"/>
              <a:gd name="connsiteY2" fmla="*/ 12261 h 1859361"/>
              <a:gd name="connsiteX3" fmla="*/ 12261 w 249578"/>
              <a:gd name="connsiteY3" fmla="*/ 125819 h 1859361"/>
              <a:gd name="connsiteX4" fmla="*/ 50945 w 249578"/>
              <a:gd name="connsiteY4" fmla="*/ 125819 h 1859361"/>
              <a:gd name="connsiteX5" fmla="*/ 50945 w 249578"/>
              <a:gd name="connsiteY5" fmla="*/ 278062 h 1859361"/>
              <a:gd name="connsiteX6" fmla="*/ 50945 w 249578"/>
              <a:gd name="connsiteY6" fmla="*/ 278062 h 1859361"/>
              <a:gd name="connsiteX7" fmla="*/ 50945 w 249578"/>
              <a:gd name="connsiteY7" fmla="*/ 1854151 h 1859361"/>
              <a:gd name="connsiteX8" fmla="*/ 203188 w 249578"/>
              <a:gd name="connsiteY8" fmla="*/ 1854151 h 1859361"/>
              <a:gd name="connsiteX9" fmla="*/ 203188 w 249578"/>
              <a:gd name="connsiteY9" fmla="*/ 195701 h 1859361"/>
              <a:gd name="connsiteX10" fmla="*/ 203188 w 249578"/>
              <a:gd name="connsiteY10" fmla="*/ 195701 h 185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578" h="1859361">
                <a:moveTo>
                  <a:pt x="203188" y="125819"/>
                </a:moveTo>
                <a:lnTo>
                  <a:pt x="240625" y="125819"/>
                </a:lnTo>
                <a:lnTo>
                  <a:pt x="127067" y="12261"/>
                </a:lnTo>
                <a:lnTo>
                  <a:pt x="12261" y="125819"/>
                </a:lnTo>
                <a:lnTo>
                  <a:pt x="50945" y="125819"/>
                </a:lnTo>
                <a:lnTo>
                  <a:pt x="50945" y="278062"/>
                </a:lnTo>
                <a:lnTo>
                  <a:pt x="50945" y="278062"/>
                </a:lnTo>
                <a:lnTo>
                  <a:pt x="50945" y="1854151"/>
                </a:lnTo>
                <a:lnTo>
                  <a:pt x="203188" y="1854151"/>
                </a:lnTo>
                <a:lnTo>
                  <a:pt x="203188" y="195701"/>
                </a:lnTo>
                <a:lnTo>
                  <a:pt x="203188" y="195701"/>
                </a:lnTo>
                <a:close/>
              </a:path>
            </a:pathLst>
          </a:custGeom>
          <a:solidFill>
            <a:schemeClr val="bg1">
              <a:lumMod val="95000"/>
            </a:schemeClr>
          </a:solidFill>
          <a:ln w="12478" cap="flat">
            <a:noFill/>
            <a:prstDash val="solid"/>
            <a:miter/>
          </a:ln>
        </p:spPr>
        <p:txBody>
          <a:bodyPr rtlCol="0" anchor="ctr"/>
          <a:lstStyle/>
          <a:p>
            <a:endParaRPr lang="en-GB"/>
          </a:p>
        </p:txBody>
      </p:sp>
      <p:sp>
        <p:nvSpPr>
          <p:cNvPr id="50" name="Freeform: Shape 49" hidden="1">
            <a:extLst>
              <a:ext uri="{FF2B5EF4-FFF2-40B4-BE49-F238E27FC236}">
                <a16:creationId xmlns:a16="http://schemas.microsoft.com/office/drawing/2014/main" id="{F5D0FCBE-2356-4048-AE5E-C0F16E309B94}"/>
              </a:ext>
            </a:extLst>
          </p:cNvPr>
          <p:cNvSpPr/>
          <p:nvPr/>
        </p:nvSpPr>
        <p:spPr>
          <a:xfrm>
            <a:off x="4313684" y="1219261"/>
            <a:ext cx="2764804" cy="1261363"/>
          </a:xfrm>
          <a:custGeom>
            <a:avLst/>
            <a:gdLst>
              <a:gd name="connsiteX0" fmla="*/ 2672770 w 2707928"/>
              <a:gd name="connsiteY0" fmla="*/ 107101 h 1235414"/>
              <a:gd name="connsiteX1" fmla="*/ 2672770 w 2707928"/>
              <a:gd name="connsiteY1" fmla="*/ 173239 h 1235414"/>
              <a:gd name="connsiteX2" fmla="*/ 2672770 w 2707928"/>
              <a:gd name="connsiteY2" fmla="*/ 173239 h 1235414"/>
              <a:gd name="connsiteX3" fmla="*/ 2672770 w 2707928"/>
              <a:gd name="connsiteY3" fmla="*/ 294285 h 1235414"/>
              <a:gd name="connsiteX4" fmla="*/ 2337086 w 2707928"/>
              <a:gd name="connsiteY4" fmla="*/ 629968 h 1235414"/>
              <a:gd name="connsiteX5" fmla="*/ 1483527 w 2707928"/>
              <a:gd name="connsiteY5" fmla="*/ 629968 h 1235414"/>
              <a:gd name="connsiteX6" fmla="*/ 1276377 w 2707928"/>
              <a:gd name="connsiteY6" fmla="*/ 837118 h 1235414"/>
              <a:gd name="connsiteX7" fmla="*/ 1276377 w 2707928"/>
              <a:gd name="connsiteY7" fmla="*/ 877051 h 1235414"/>
              <a:gd name="connsiteX8" fmla="*/ 1276377 w 2707928"/>
              <a:gd name="connsiteY8" fmla="*/ 877051 h 1235414"/>
              <a:gd name="connsiteX9" fmla="*/ 1276377 w 2707928"/>
              <a:gd name="connsiteY9" fmla="*/ 904505 h 1235414"/>
              <a:gd name="connsiteX10" fmla="*/ 940694 w 2707928"/>
              <a:gd name="connsiteY10" fmla="*/ 1235196 h 1235414"/>
              <a:gd name="connsiteX11" fmla="*/ 12261 w 2707928"/>
              <a:gd name="connsiteY11" fmla="*/ 1235196 h 1235414"/>
              <a:gd name="connsiteX12" fmla="*/ 12261 w 2707928"/>
              <a:gd name="connsiteY12" fmla="*/ 1106663 h 1235414"/>
              <a:gd name="connsiteX13" fmla="*/ 938198 w 2707928"/>
              <a:gd name="connsiteY13" fmla="*/ 1106663 h 1235414"/>
              <a:gd name="connsiteX14" fmla="*/ 1145348 w 2707928"/>
              <a:gd name="connsiteY14" fmla="*/ 904505 h 1235414"/>
              <a:gd name="connsiteX15" fmla="*/ 1145348 w 2707928"/>
              <a:gd name="connsiteY15" fmla="*/ 864572 h 1235414"/>
              <a:gd name="connsiteX16" fmla="*/ 1145348 w 2707928"/>
              <a:gd name="connsiteY16" fmla="*/ 864572 h 1235414"/>
              <a:gd name="connsiteX17" fmla="*/ 1145348 w 2707928"/>
              <a:gd name="connsiteY17" fmla="*/ 838366 h 1235414"/>
              <a:gd name="connsiteX18" fmla="*/ 1481031 w 2707928"/>
              <a:gd name="connsiteY18" fmla="*/ 502683 h 1235414"/>
              <a:gd name="connsiteX19" fmla="*/ 2334591 w 2707928"/>
              <a:gd name="connsiteY19" fmla="*/ 502683 h 1235414"/>
              <a:gd name="connsiteX20" fmla="*/ 2541741 w 2707928"/>
              <a:gd name="connsiteY20" fmla="*/ 295533 h 1235414"/>
              <a:gd name="connsiteX21" fmla="*/ 2541741 w 2707928"/>
              <a:gd name="connsiteY21" fmla="*/ 174487 h 1235414"/>
              <a:gd name="connsiteX22" fmla="*/ 2541741 w 2707928"/>
              <a:gd name="connsiteY22" fmla="*/ 174487 h 1235414"/>
              <a:gd name="connsiteX23" fmla="*/ 2541741 w 2707928"/>
              <a:gd name="connsiteY23" fmla="*/ 108349 h 1235414"/>
              <a:gd name="connsiteX24" fmla="*/ 2509296 w 2707928"/>
              <a:gd name="connsiteY24" fmla="*/ 108349 h 1235414"/>
              <a:gd name="connsiteX25" fmla="*/ 2606631 w 2707928"/>
              <a:gd name="connsiteY25" fmla="*/ 12261 h 1235414"/>
              <a:gd name="connsiteX26" fmla="*/ 2703967 w 2707928"/>
              <a:gd name="connsiteY26" fmla="*/ 108349 h 1235414"/>
              <a:gd name="connsiteX27" fmla="*/ 2672770 w 2707928"/>
              <a:gd name="connsiteY27" fmla="*/ 108349 h 123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07928" h="1235414">
                <a:moveTo>
                  <a:pt x="2672770" y="107101"/>
                </a:moveTo>
                <a:lnTo>
                  <a:pt x="2672770" y="173239"/>
                </a:lnTo>
                <a:lnTo>
                  <a:pt x="2672770" y="173239"/>
                </a:lnTo>
                <a:lnTo>
                  <a:pt x="2672770" y="294285"/>
                </a:lnTo>
                <a:cubicBezTo>
                  <a:pt x="2672770" y="480221"/>
                  <a:pt x="2521775" y="629968"/>
                  <a:pt x="2337086" y="629968"/>
                </a:cubicBezTo>
                <a:lnTo>
                  <a:pt x="1483527" y="629968"/>
                </a:lnTo>
                <a:cubicBezTo>
                  <a:pt x="1368721" y="629968"/>
                  <a:pt x="1276377" y="723560"/>
                  <a:pt x="1276377" y="837118"/>
                </a:cubicBezTo>
                <a:lnTo>
                  <a:pt x="1276377" y="877051"/>
                </a:lnTo>
                <a:lnTo>
                  <a:pt x="1276377" y="877051"/>
                </a:lnTo>
                <a:lnTo>
                  <a:pt x="1276377" y="904505"/>
                </a:lnTo>
                <a:cubicBezTo>
                  <a:pt x="1276377" y="1090441"/>
                  <a:pt x="1125382" y="1235196"/>
                  <a:pt x="940694" y="1235196"/>
                </a:cubicBezTo>
                <a:lnTo>
                  <a:pt x="12261" y="1235196"/>
                </a:lnTo>
                <a:lnTo>
                  <a:pt x="12261" y="1106663"/>
                </a:lnTo>
                <a:lnTo>
                  <a:pt x="938198" y="1106663"/>
                </a:lnTo>
                <a:cubicBezTo>
                  <a:pt x="1053004" y="1106663"/>
                  <a:pt x="1145348" y="1018063"/>
                  <a:pt x="1145348" y="904505"/>
                </a:cubicBezTo>
                <a:lnTo>
                  <a:pt x="1145348" y="864572"/>
                </a:lnTo>
                <a:lnTo>
                  <a:pt x="1145348" y="864572"/>
                </a:lnTo>
                <a:lnTo>
                  <a:pt x="1145348" y="838366"/>
                </a:lnTo>
                <a:cubicBezTo>
                  <a:pt x="1145348" y="652430"/>
                  <a:pt x="1296343" y="502683"/>
                  <a:pt x="1481031" y="502683"/>
                </a:cubicBezTo>
                <a:lnTo>
                  <a:pt x="2334591" y="502683"/>
                </a:lnTo>
                <a:cubicBezTo>
                  <a:pt x="2449397" y="502683"/>
                  <a:pt x="2541741" y="409091"/>
                  <a:pt x="2541741" y="295533"/>
                </a:cubicBezTo>
                <a:lnTo>
                  <a:pt x="2541741" y="174487"/>
                </a:lnTo>
                <a:lnTo>
                  <a:pt x="2541741" y="174487"/>
                </a:lnTo>
                <a:lnTo>
                  <a:pt x="2541741" y="108349"/>
                </a:lnTo>
                <a:lnTo>
                  <a:pt x="2509296" y="108349"/>
                </a:lnTo>
                <a:lnTo>
                  <a:pt x="2606631" y="12261"/>
                </a:lnTo>
                <a:lnTo>
                  <a:pt x="2703967" y="108349"/>
                </a:lnTo>
                <a:lnTo>
                  <a:pt x="2672770" y="108349"/>
                </a:lnTo>
                <a:close/>
              </a:path>
            </a:pathLst>
          </a:custGeom>
          <a:solidFill>
            <a:schemeClr val="bg1">
              <a:lumMod val="95000"/>
            </a:schemeClr>
          </a:solidFill>
          <a:ln w="12478" cap="flat">
            <a:noFill/>
            <a:prstDash val="solid"/>
            <a:miter/>
          </a:ln>
        </p:spPr>
        <p:txBody>
          <a:bodyPr rtlCol="0" anchor="ctr"/>
          <a:lstStyle/>
          <a:p>
            <a:endParaRPr lang="en-GB"/>
          </a:p>
        </p:txBody>
      </p:sp>
      <p:sp>
        <p:nvSpPr>
          <p:cNvPr id="54" name="Freeform: Shape 53" hidden="1">
            <a:extLst>
              <a:ext uri="{FF2B5EF4-FFF2-40B4-BE49-F238E27FC236}">
                <a16:creationId xmlns:a16="http://schemas.microsoft.com/office/drawing/2014/main" id="{28F59E71-8926-455E-85AF-DB085526EF2C}"/>
              </a:ext>
            </a:extLst>
          </p:cNvPr>
          <p:cNvSpPr/>
          <p:nvPr/>
        </p:nvSpPr>
        <p:spPr>
          <a:xfrm>
            <a:off x="5414509" y="1251114"/>
            <a:ext cx="1847450" cy="993801"/>
          </a:xfrm>
          <a:custGeom>
            <a:avLst/>
            <a:gdLst>
              <a:gd name="connsiteX0" fmla="*/ 12261 w 1809445"/>
              <a:gd name="connsiteY0" fmla="*/ 13509 h 973356"/>
              <a:gd name="connsiteX1" fmla="*/ 399108 w 1809445"/>
              <a:gd name="connsiteY1" fmla="*/ 400356 h 973356"/>
              <a:gd name="connsiteX2" fmla="*/ 1381200 w 1809445"/>
              <a:gd name="connsiteY2" fmla="*/ 400356 h 973356"/>
              <a:gd name="connsiteX3" fmla="*/ 1619548 w 1809445"/>
              <a:gd name="connsiteY3" fmla="*/ 638703 h 973356"/>
              <a:gd name="connsiteX4" fmla="*/ 1619548 w 1809445"/>
              <a:gd name="connsiteY4" fmla="*/ 778467 h 973356"/>
              <a:gd name="connsiteX5" fmla="*/ 1619548 w 1809445"/>
              <a:gd name="connsiteY5" fmla="*/ 778467 h 973356"/>
              <a:gd name="connsiteX6" fmla="*/ 1619548 w 1809445"/>
              <a:gd name="connsiteY6" fmla="*/ 854589 h 973356"/>
              <a:gd name="connsiteX7" fmla="*/ 1582111 w 1809445"/>
              <a:gd name="connsiteY7" fmla="*/ 854589 h 973356"/>
              <a:gd name="connsiteX8" fmla="*/ 1693173 w 1809445"/>
              <a:gd name="connsiteY8" fmla="*/ 965651 h 973356"/>
              <a:gd name="connsiteX9" fmla="*/ 1804236 w 1809445"/>
              <a:gd name="connsiteY9" fmla="*/ 854589 h 973356"/>
              <a:gd name="connsiteX10" fmla="*/ 1766799 w 1809445"/>
              <a:gd name="connsiteY10" fmla="*/ 854589 h 973356"/>
              <a:gd name="connsiteX11" fmla="*/ 1766799 w 1809445"/>
              <a:gd name="connsiteY11" fmla="*/ 778467 h 973356"/>
              <a:gd name="connsiteX12" fmla="*/ 1766799 w 1809445"/>
              <a:gd name="connsiteY12" fmla="*/ 778467 h 973356"/>
              <a:gd name="connsiteX13" fmla="*/ 1766799 w 1809445"/>
              <a:gd name="connsiteY13" fmla="*/ 637455 h 973356"/>
              <a:gd name="connsiteX14" fmla="*/ 1379952 w 1809445"/>
              <a:gd name="connsiteY14" fmla="*/ 250608 h 973356"/>
              <a:gd name="connsiteX15" fmla="*/ 397860 w 1809445"/>
              <a:gd name="connsiteY15" fmla="*/ 250608 h 973356"/>
              <a:gd name="connsiteX16" fmla="*/ 159512 w 1809445"/>
              <a:gd name="connsiteY16" fmla="*/ 12261 h 973356"/>
              <a:gd name="connsiteX17" fmla="*/ 12261 w 1809445"/>
              <a:gd name="connsiteY17" fmla="*/ 12261 h 97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09445" h="973356">
                <a:moveTo>
                  <a:pt x="12261" y="13509"/>
                </a:moveTo>
                <a:cubicBezTo>
                  <a:pt x="12261" y="226898"/>
                  <a:pt x="185718" y="400356"/>
                  <a:pt x="399108" y="400356"/>
                </a:cubicBezTo>
                <a:lnTo>
                  <a:pt x="1381200" y="400356"/>
                </a:lnTo>
                <a:cubicBezTo>
                  <a:pt x="1512229" y="400356"/>
                  <a:pt x="1619548" y="507674"/>
                  <a:pt x="1619548" y="638703"/>
                </a:cubicBezTo>
                <a:lnTo>
                  <a:pt x="1619548" y="778467"/>
                </a:lnTo>
                <a:lnTo>
                  <a:pt x="1619548" y="778467"/>
                </a:lnTo>
                <a:lnTo>
                  <a:pt x="1619548" y="854589"/>
                </a:lnTo>
                <a:lnTo>
                  <a:pt x="1582111" y="854589"/>
                </a:lnTo>
                <a:lnTo>
                  <a:pt x="1693173" y="965651"/>
                </a:lnTo>
                <a:lnTo>
                  <a:pt x="1804236" y="854589"/>
                </a:lnTo>
                <a:lnTo>
                  <a:pt x="1766799" y="854589"/>
                </a:lnTo>
                <a:lnTo>
                  <a:pt x="1766799" y="778467"/>
                </a:lnTo>
                <a:lnTo>
                  <a:pt x="1766799" y="778467"/>
                </a:lnTo>
                <a:lnTo>
                  <a:pt x="1766799" y="637455"/>
                </a:lnTo>
                <a:cubicBezTo>
                  <a:pt x="1766799" y="424066"/>
                  <a:pt x="1593342" y="250608"/>
                  <a:pt x="1379952" y="250608"/>
                </a:cubicBezTo>
                <a:lnTo>
                  <a:pt x="397860" y="250608"/>
                </a:lnTo>
                <a:cubicBezTo>
                  <a:pt x="266831" y="250608"/>
                  <a:pt x="159512" y="143290"/>
                  <a:pt x="159512" y="12261"/>
                </a:cubicBezTo>
                <a:lnTo>
                  <a:pt x="12261"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59" name="Freeform: Shape 58" hidden="1">
            <a:extLst>
              <a:ext uri="{FF2B5EF4-FFF2-40B4-BE49-F238E27FC236}">
                <a16:creationId xmlns:a16="http://schemas.microsoft.com/office/drawing/2014/main" id="{7FF976E2-C240-41CF-ABE2-E66FDCD9C632}"/>
              </a:ext>
            </a:extLst>
          </p:cNvPr>
          <p:cNvSpPr/>
          <p:nvPr/>
        </p:nvSpPr>
        <p:spPr>
          <a:xfrm>
            <a:off x="4571053" y="2563440"/>
            <a:ext cx="2267904" cy="2497242"/>
          </a:xfrm>
          <a:custGeom>
            <a:avLst/>
            <a:gdLst>
              <a:gd name="connsiteX0" fmla="*/ 2221032 w 2221250"/>
              <a:gd name="connsiteY0" fmla="*/ 132059 h 2445871"/>
              <a:gd name="connsiteX1" fmla="*/ 2101235 w 2221250"/>
              <a:gd name="connsiteY1" fmla="*/ 12261 h 2445871"/>
              <a:gd name="connsiteX2" fmla="*/ 2101235 w 2221250"/>
              <a:gd name="connsiteY2" fmla="*/ 52193 h 2445871"/>
              <a:gd name="connsiteX3" fmla="*/ 1941504 w 2221250"/>
              <a:gd name="connsiteY3" fmla="*/ 52193 h 2445871"/>
              <a:gd name="connsiteX4" fmla="*/ 1941504 w 2221250"/>
              <a:gd name="connsiteY4" fmla="*/ 52193 h 2445871"/>
              <a:gd name="connsiteX5" fmla="*/ 1248923 w 2221250"/>
              <a:gd name="connsiteY5" fmla="*/ 52193 h 2445871"/>
              <a:gd name="connsiteX6" fmla="*/ 830879 w 2221250"/>
              <a:gd name="connsiteY6" fmla="*/ 470238 h 2445871"/>
              <a:gd name="connsiteX7" fmla="*/ 830879 w 2221250"/>
              <a:gd name="connsiteY7" fmla="*/ 882043 h 2445871"/>
              <a:gd name="connsiteX8" fmla="*/ 572565 w 2221250"/>
              <a:gd name="connsiteY8" fmla="*/ 1139109 h 2445871"/>
              <a:gd name="connsiteX9" fmla="*/ 522649 w 2221250"/>
              <a:gd name="connsiteY9" fmla="*/ 1139109 h 2445871"/>
              <a:gd name="connsiteX10" fmla="*/ 522649 w 2221250"/>
              <a:gd name="connsiteY10" fmla="*/ 1139109 h 2445871"/>
              <a:gd name="connsiteX11" fmla="*/ 490204 w 2221250"/>
              <a:gd name="connsiteY11" fmla="*/ 1139109 h 2445871"/>
              <a:gd name="connsiteX12" fmla="*/ 78399 w 2221250"/>
              <a:gd name="connsiteY12" fmla="*/ 1557153 h 2445871"/>
              <a:gd name="connsiteX13" fmla="*/ 78399 w 2221250"/>
              <a:gd name="connsiteY13" fmla="*/ 2222280 h 2445871"/>
              <a:gd name="connsiteX14" fmla="*/ 25988 w 2221250"/>
              <a:gd name="connsiteY14" fmla="*/ 2378267 h 2445871"/>
              <a:gd name="connsiteX15" fmla="*/ 12261 w 2221250"/>
              <a:gd name="connsiteY15" fmla="*/ 2394489 h 2445871"/>
              <a:gd name="connsiteX16" fmla="*/ 12261 w 2221250"/>
              <a:gd name="connsiteY16" fmla="*/ 2443157 h 2445871"/>
              <a:gd name="connsiteX17" fmla="*/ 175735 w 2221250"/>
              <a:gd name="connsiteY17" fmla="*/ 2443157 h 2445871"/>
              <a:gd name="connsiteX18" fmla="*/ 185718 w 2221250"/>
              <a:gd name="connsiteY18" fmla="*/ 2425687 h 2445871"/>
              <a:gd name="connsiteX19" fmla="*/ 238129 w 2221250"/>
              <a:gd name="connsiteY19" fmla="*/ 2222280 h 2445871"/>
              <a:gd name="connsiteX20" fmla="*/ 238129 w 2221250"/>
              <a:gd name="connsiteY20" fmla="*/ 1557153 h 2445871"/>
              <a:gd name="connsiteX21" fmla="*/ 490204 w 2221250"/>
              <a:gd name="connsiteY21" fmla="*/ 1300087 h 2445871"/>
              <a:gd name="connsiteX22" fmla="*/ 540120 w 2221250"/>
              <a:gd name="connsiteY22" fmla="*/ 1300087 h 2445871"/>
              <a:gd name="connsiteX23" fmla="*/ 540120 w 2221250"/>
              <a:gd name="connsiteY23" fmla="*/ 1300087 h 2445871"/>
              <a:gd name="connsiteX24" fmla="*/ 571317 w 2221250"/>
              <a:gd name="connsiteY24" fmla="*/ 1300087 h 2445871"/>
              <a:gd name="connsiteX25" fmla="*/ 989361 w 2221250"/>
              <a:gd name="connsiteY25" fmla="*/ 882043 h 2445871"/>
              <a:gd name="connsiteX26" fmla="*/ 989361 w 2221250"/>
              <a:gd name="connsiteY26" fmla="*/ 470238 h 2445871"/>
              <a:gd name="connsiteX27" fmla="*/ 1247675 w 2221250"/>
              <a:gd name="connsiteY27" fmla="*/ 213172 h 2445871"/>
              <a:gd name="connsiteX28" fmla="*/ 2010138 w 2221250"/>
              <a:gd name="connsiteY28" fmla="*/ 213172 h 2445871"/>
              <a:gd name="connsiteX29" fmla="*/ 2010138 w 2221250"/>
              <a:gd name="connsiteY29" fmla="*/ 213172 h 2445871"/>
              <a:gd name="connsiteX30" fmla="*/ 2099987 w 2221250"/>
              <a:gd name="connsiteY30" fmla="*/ 213172 h 2445871"/>
              <a:gd name="connsiteX31" fmla="*/ 2099987 w 2221250"/>
              <a:gd name="connsiteY31" fmla="*/ 253104 h 2445871"/>
              <a:gd name="connsiteX32" fmla="*/ 2221032 w 2221250"/>
              <a:gd name="connsiteY32" fmla="*/ 132059 h 244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21250" h="2445871">
                <a:moveTo>
                  <a:pt x="2221032" y="132059"/>
                </a:moveTo>
                <a:lnTo>
                  <a:pt x="2101235" y="12261"/>
                </a:lnTo>
                <a:lnTo>
                  <a:pt x="2101235" y="52193"/>
                </a:lnTo>
                <a:lnTo>
                  <a:pt x="1941504" y="52193"/>
                </a:lnTo>
                <a:lnTo>
                  <a:pt x="1941504" y="52193"/>
                </a:lnTo>
                <a:lnTo>
                  <a:pt x="1248923" y="52193"/>
                </a:lnTo>
                <a:cubicBezTo>
                  <a:pt x="1018063" y="52193"/>
                  <a:pt x="830879" y="239377"/>
                  <a:pt x="830879" y="470238"/>
                </a:cubicBezTo>
                <a:lnTo>
                  <a:pt x="830879" y="882043"/>
                </a:lnTo>
                <a:cubicBezTo>
                  <a:pt x="830879" y="1024302"/>
                  <a:pt x="714825" y="1139109"/>
                  <a:pt x="572565" y="1139109"/>
                </a:cubicBezTo>
                <a:lnTo>
                  <a:pt x="522649" y="1139109"/>
                </a:lnTo>
                <a:lnTo>
                  <a:pt x="522649" y="1139109"/>
                </a:lnTo>
                <a:lnTo>
                  <a:pt x="490204" y="1139109"/>
                </a:lnTo>
                <a:cubicBezTo>
                  <a:pt x="259344" y="1139109"/>
                  <a:pt x="78399" y="1326293"/>
                  <a:pt x="78399" y="1557153"/>
                </a:cubicBezTo>
                <a:lnTo>
                  <a:pt x="78399" y="2222280"/>
                </a:lnTo>
                <a:cubicBezTo>
                  <a:pt x="78399" y="2280931"/>
                  <a:pt x="58433" y="2334591"/>
                  <a:pt x="25988" y="2378267"/>
                </a:cubicBezTo>
                <a:cubicBezTo>
                  <a:pt x="22244" y="2383258"/>
                  <a:pt x="17252" y="2389498"/>
                  <a:pt x="12261" y="2394489"/>
                </a:cubicBezTo>
                <a:lnTo>
                  <a:pt x="12261" y="2443157"/>
                </a:lnTo>
                <a:lnTo>
                  <a:pt x="175735" y="2443157"/>
                </a:lnTo>
                <a:cubicBezTo>
                  <a:pt x="179478" y="2436918"/>
                  <a:pt x="183222" y="2431926"/>
                  <a:pt x="185718" y="2425687"/>
                </a:cubicBezTo>
                <a:cubicBezTo>
                  <a:pt x="219411" y="2365788"/>
                  <a:pt x="238129" y="2295906"/>
                  <a:pt x="238129" y="2222280"/>
                </a:cubicBezTo>
                <a:lnTo>
                  <a:pt x="238129" y="1557153"/>
                </a:lnTo>
                <a:cubicBezTo>
                  <a:pt x="238129" y="1414893"/>
                  <a:pt x="347944" y="1300087"/>
                  <a:pt x="490204" y="1300087"/>
                </a:cubicBezTo>
                <a:lnTo>
                  <a:pt x="540120" y="1300087"/>
                </a:lnTo>
                <a:lnTo>
                  <a:pt x="540120" y="1300087"/>
                </a:lnTo>
                <a:lnTo>
                  <a:pt x="571317" y="1300087"/>
                </a:lnTo>
                <a:cubicBezTo>
                  <a:pt x="802177" y="1300087"/>
                  <a:pt x="989361" y="1112903"/>
                  <a:pt x="989361" y="882043"/>
                </a:cubicBezTo>
                <a:lnTo>
                  <a:pt x="989361" y="470238"/>
                </a:lnTo>
                <a:cubicBezTo>
                  <a:pt x="989361" y="327978"/>
                  <a:pt x="1105416" y="213172"/>
                  <a:pt x="1247675" y="213172"/>
                </a:cubicBezTo>
                <a:lnTo>
                  <a:pt x="2010138" y="213172"/>
                </a:lnTo>
                <a:lnTo>
                  <a:pt x="2010138" y="213172"/>
                </a:lnTo>
                <a:lnTo>
                  <a:pt x="2099987" y="213172"/>
                </a:lnTo>
                <a:lnTo>
                  <a:pt x="2099987" y="253104"/>
                </a:lnTo>
                <a:lnTo>
                  <a:pt x="2221032" y="132059"/>
                </a:lnTo>
                <a:close/>
              </a:path>
            </a:pathLst>
          </a:custGeom>
          <a:solidFill>
            <a:schemeClr val="bg1">
              <a:lumMod val="95000"/>
            </a:schemeClr>
          </a:solidFill>
          <a:ln w="12478" cap="flat">
            <a:noFill/>
            <a:prstDash val="solid"/>
            <a:miter/>
          </a:ln>
        </p:spPr>
        <p:txBody>
          <a:bodyPr rtlCol="0" anchor="ctr"/>
          <a:lstStyle/>
          <a:p>
            <a:endParaRPr lang="en-GB"/>
          </a:p>
        </p:txBody>
      </p:sp>
      <p:sp>
        <p:nvSpPr>
          <p:cNvPr id="46" name="Rectangle 45" hidden="1">
            <a:extLst>
              <a:ext uri="{FF2B5EF4-FFF2-40B4-BE49-F238E27FC236}">
                <a16:creationId xmlns:a16="http://schemas.microsoft.com/office/drawing/2014/main" id="{7BF1A050-D9A2-46A0-B464-F24C0454932D}"/>
              </a:ext>
            </a:extLst>
          </p:cNvPr>
          <p:cNvSpPr/>
          <p:nvPr userDrawn="1"/>
        </p:nvSpPr>
        <p:spPr>
          <a:xfrm>
            <a:off x="3779912" y="1203324"/>
            <a:ext cx="5364088" cy="39401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17D8CFFC-825C-4F7D-9715-29FCC9F1892B}"/>
              </a:ext>
            </a:extLst>
          </p:cNvPr>
          <p:cNvSpPr>
            <a:spLocks noGrp="1"/>
          </p:cNvSpPr>
          <p:nvPr userDrawn="1">
            <p:ph type="sldNum" sz="quarter" idx="11"/>
          </p:nvPr>
        </p:nvSpPr>
        <p:spPr>
          <a:xfrm>
            <a:off x="8606828" y="4598987"/>
            <a:ext cx="170617" cy="131127"/>
          </a:xfrm>
        </p:spPr>
        <p:txBody>
          <a:bodyPr/>
          <a:lstStyle/>
          <a:p>
            <a:fld id="{BA7DDD0C-F7B3-44FD-8FF2-ED85422D685B}" type="slidenum">
              <a:rPr lang="en-GB" smtClean="0"/>
              <a:pPr/>
              <a:t>‹Nr.›</a:t>
            </a:fld>
            <a:endParaRPr lang="en-GB" dirty="0"/>
          </a:p>
        </p:txBody>
      </p:sp>
      <p:sp>
        <p:nvSpPr>
          <p:cNvPr id="66" name="Freeform: Shape 65">
            <a:extLst>
              <a:ext uri="{FF2B5EF4-FFF2-40B4-BE49-F238E27FC236}">
                <a16:creationId xmlns:a16="http://schemas.microsoft.com/office/drawing/2014/main" id="{A07C3179-5552-46C6-A6D3-20BD5DB0EFC0}"/>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3"/>
          </a:solidFill>
          <a:ln w="9525" cap="flat">
            <a:noFill/>
            <a:prstDash val="solid"/>
            <a:miter/>
          </a:ln>
        </p:spPr>
        <p:txBody>
          <a:bodyPr rtlCol="0" anchor="ctr"/>
          <a:lstStyle/>
          <a:p>
            <a:endParaRPr lang="en-GB"/>
          </a:p>
        </p:txBody>
      </p:sp>
      <p:sp>
        <p:nvSpPr>
          <p:cNvPr id="22" name="Footer Placeholder 21">
            <a:extLst>
              <a:ext uri="{FF2B5EF4-FFF2-40B4-BE49-F238E27FC236}">
                <a16:creationId xmlns:a16="http://schemas.microsoft.com/office/drawing/2014/main" id="{1F11E414-03D8-4CFE-BA60-280636331432}"/>
              </a:ext>
            </a:extLst>
          </p:cNvPr>
          <p:cNvSpPr>
            <a:spLocks noGrp="1"/>
          </p:cNvSpPr>
          <p:nvPr>
            <p:ph type="ftr" sz="quarter" idx="14"/>
          </p:nvPr>
        </p:nvSpPr>
        <p:spPr/>
        <p:txBody>
          <a:bodyPr/>
          <a:lstStyle/>
          <a:p>
            <a:r>
              <a:rPr lang="en-GB"/>
              <a:t>To edit footer go to insert&gt;header &amp; footer</a:t>
            </a:r>
            <a:endParaRPr lang="en-GB" dirty="0"/>
          </a:p>
        </p:txBody>
      </p:sp>
      <p:sp>
        <p:nvSpPr>
          <p:cNvPr id="23" name="Title 22">
            <a:extLst>
              <a:ext uri="{FF2B5EF4-FFF2-40B4-BE49-F238E27FC236}">
                <a16:creationId xmlns:a16="http://schemas.microsoft.com/office/drawing/2014/main" id="{FF590F62-D505-4111-8FCE-7A1DD16D4CEA}"/>
              </a:ext>
            </a:extLst>
          </p:cNvPr>
          <p:cNvSpPr>
            <a:spLocks noGrp="1"/>
          </p:cNvSpPr>
          <p:nvPr>
            <p:ph type="title"/>
          </p:nvPr>
        </p:nvSpPr>
        <p:spPr/>
        <p:txBody>
          <a:bodyPr/>
          <a:lstStyle>
            <a:lvl1pPr>
              <a:defRPr>
                <a:solidFill>
                  <a:schemeClr val="accent3"/>
                </a:solidFill>
              </a:defRPr>
            </a:lvl1pPr>
          </a:lstStyle>
          <a:p>
            <a:r>
              <a:rPr lang="en-US"/>
              <a:t>Click to edit Master title style</a:t>
            </a:r>
            <a:endParaRPr lang="en-GB"/>
          </a:p>
        </p:txBody>
      </p:sp>
      <p:sp>
        <p:nvSpPr>
          <p:cNvPr id="13" name="Content Placeholder 17">
            <a:extLst>
              <a:ext uri="{FF2B5EF4-FFF2-40B4-BE49-F238E27FC236}">
                <a16:creationId xmlns:a16="http://schemas.microsoft.com/office/drawing/2014/main" id="{C8FF2E54-3409-4533-AD35-2300C865E8C8}"/>
              </a:ext>
            </a:extLst>
          </p:cNvPr>
          <p:cNvSpPr>
            <a:spLocks noGrp="1"/>
          </p:cNvSpPr>
          <p:nvPr>
            <p:ph sz="quarter" idx="13"/>
          </p:nvPr>
        </p:nvSpPr>
        <p:spPr>
          <a:xfrm>
            <a:off x="365125" y="1333500"/>
            <a:ext cx="3992401" cy="2894013"/>
          </a:xfrm>
        </p:spPr>
        <p:txBody>
          <a:bodyPr/>
          <a:lstStyle>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7">
            <a:extLst>
              <a:ext uri="{FF2B5EF4-FFF2-40B4-BE49-F238E27FC236}">
                <a16:creationId xmlns:a16="http://schemas.microsoft.com/office/drawing/2014/main" id="{A9289587-43D9-4F2F-B61D-8BF4B8A6C4B7}"/>
              </a:ext>
            </a:extLst>
          </p:cNvPr>
          <p:cNvSpPr>
            <a:spLocks noGrp="1"/>
          </p:cNvSpPr>
          <p:nvPr>
            <p:ph sz="quarter" idx="16"/>
          </p:nvPr>
        </p:nvSpPr>
        <p:spPr>
          <a:xfrm>
            <a:off x="4786473" y="1333500"/>
            <a:ext cx="3992401" cy="2894013"/>
          </a:xfrm>
        </p:spPr>
        <p:txBody>
          <a:bodyPr/>
          <a:lstStyle>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168080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blu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09030EDC-5199-44DF-B539-E550E9713269}"/>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bg2"/>
          </a:solidFill>
          <a:ln w="9525" cap="flat">
            <a:noFill/>
            <a:prstDash val="solid"/>
            <a:miter/>
          </a:ln>
        </p:spPr>
        <p:txBody>
          <a:bodyPr rtlCol="0" anchor="ctr"/>
          <a:lstStyle/>
          <a:p>
            <a:endParaRPr lang="en-GB"/>
          </a:p>
        </p:txBody>
      </p:sp>
      <p:sp>
        <p:nvSpPr>
          <p:cNvPr id="45" name="Freeform: Shape 44" hidden="1">
            <a:extLst>
              <a:ext uri="{FF2B5EF4-FFF2-40B4-BE49-F238E27FC236}">
                <a16:creationId xmlns:a16="http://schemas.microsoft.com/office/drawing/2014/main" id="{F3901DCC-13F4-407B-AD65-6B946F51460F}"/>
              </a:ext>
            </a:extLst>
          </p:cNvPr>
          <p:cNvSpPr/>
          <p:nvPr userDrawn="1"/>
        </p:nvSpPr>
        <p:spPr>
          <a:xfrm>
            <a:off x="5164785" y="1230728"/>
            <a:ext cx="879131" cy="471419"/>
          </a:xfrm>
          <a:custGeom>
            <a:avLst/>
            <a:gdLst>
              <a:gd name="connsiteX0" fmla="*/ 859580 w 861046"/>
              <a:gd name="connsiteY0" fmla="*/ 12261 h 461720"/>
              <a:gd name="connsiteX1" fmla="*/ 456511 w 861046"/>
              <a:gd name="connsiteY1" fmla="*/ 415330 h 461720"/>
              <a:gd name="connsiteX2" fmla="*/ 281806 w 861046"/>
              <a:gd name="connsiteY2" fmla="*/ 415330 h 461720"/>
              <a:gd name="connsiteX3" fmla="*/ 281806 w 861046"/>
              <a:gd name="connsiteY3" fmla="*/ 415330 h 461720"/>
              <a:gd name="connsiteX4" fmla="*/ 128315 w 861046"/>
              <a:gd name="connsiteY4" fmla="*/ 415330 h 461720"/>
              <a:gd name="connsiteX5" fmla="*/ 128315 w 861046"/>
              <a:gd name="connsiteY5" fmla="*/ 454015 h 461720"/>
              <a:gd name="connsiteX6" fmla="*/ 12261 w 861046"/>
              <a:gd name="connsiteY6" fmla="*/ 337961 h 461720"/>
              <a:gd name="connsiteX7" fmla="*/ 128315 w 861046"/>
              <a:gd name="connsiteY7" fmla="*/ 221907 h 461720"/>
              <a:gd name="connsiteX8" fmla="*/ 128315 w 861046"/>
              <a:gd name="connsiteY8" fmla="*/ 260592 h 461720"/>
              <a:gd name="connsiteX9" fmla="*/ 200693 w 861046"/>
              <a:gd name="connsiteY9" fmla="*/ 260592 h 461720"/>
              <a:gd name="connsiteX10" fmla="*/ 200693 w 861046"/>
              <a:gd name="connsiteY10" fmla="*/ 260592 h 461720"/>
              <a:gd name="connsiteX11" fmla="*/ 456511 w 861046"/>
              <a:gd name="connsiteY11" fmla="*/ 260592 h 461720"/>
              <a:gd name="connsiteX12" fmla="*/ 704842 w 861046"/>
              <a:gd name="connsiteY12" fmla="*/ 12261 h 461720"/>
              <a:gd name="connsiteX13" fmla="*/ 859580 w 861046"/>
              <a:gd name="connsiteY13" fmla="*/ 12261 h 46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1046" h="461720">
                <a:moveTo>
                  <a:pt x="859580" y="12261"/>
                </a:moveTo>
                <a:cubicBezTo>
                  <a:pt x="859580" y="234386"/>
                  <a:pt x="678636" y="415330"/>
                  <a:pt x="456511" y="415330"/>
                </a:cubicBezTo>
                <a:lnTo>
                  <a:pt x="281806" y="415330"/>
                </a:lnTo>
                <a:lnTo>
                  <a:pt x="281806" y="415330"/>
                </a:lnTo>
                <a:lnTo>
                  <a:pt x="128315" y="415330"/>
                </a:lnTo>
                <a:lnTo>
                  <a:pt x="128315" y="454015"/>
                </a:lnTo>
                <a:lnTo>
                  <a:pt x="12261" y="337961"/>
                </a:lnTo>
                <a:lnTo>
                  <a:pt x="128315" y="221907"/>
                </a:lnTo>
                <a:lnTo>
                  <a:pt x="128315" y="260592"/>
                </a:lnTo>
                <a:lnTo>
                  <a:pt x="200693" y="260592"/>
                </a:lnTo>
                <a:lnTo>
                  <a:pt x="200693" y="260592"/>
                </a:lnTo>
                <a:lnTo>
                  <a:pt x="456511" y="260592"/>
                </a:lnTo>
                <a:cubicBezTo>
                  <a:pt x="593779" y="260592"/>
                  <a:pt x="704842" y="149529"/>
                  <a:pt x="704842" y="12261"/>
                </a:cubicBezTo>
                <a:lnTo>
                  <a:pt x="859580"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48" name="Freeform: Shape 47" hidden="1">
            <a:extLst>
              <a:ext uri="{FF2B5EF4-FFF2-40B4-BE49-F238E27FC236}">
                <a16:creationId xmlns:a16="http://schemas.microsoft.com/office/drawing/2014/main" id="{9FEF2ABD-FB8C-4DB8-989A-AB55D09C9745}"/>
              </a:ext>
            </a:extLst>
          </p:cNvPr>
          <p:cNvSpPr/>
          <p:nvPr/>
        </p:nvSpPr>
        <p:spPr>
          <a:xfrm>
            <a:off x="4994055" y="2140438"/>
            <a:ext cx="254821" cy="1898414"/>
          </a:xfrm>
          <a:custGeom>
            <a:avLst/>
            <a:gdLst>
              <a:gd name="connsiteX0" fmla="*/ 203188 w 249578"/>
              <a:gd name="connsiteY0" fmla="*/ 125819 h 1859361"/>
              <a:gd name="connsiteX1" fmla="*/ 240625 w 249578"/>
              <a:gd name="connsiteY1" fmla="*/ 125819 h 1859361"/>
              <a:gd name="connsiteX2" fmla="*/ 127067 w 249578"/>
              <a:gd name="connsiteY2" fmla="*/ 12261 h 1859361"/>
              <a:gd name="connsiteX3" fmla="*/ 12261 w 249578"/>
              <a:gd name="connsiteY3" fmla="*/ 125819 h 1859361"/>
              <a:gd name="connsiteX4" fmla="*/ 50945 w 249578"/>
              <a:gd name="connsiteY4" fmla="*/ 125819 h 1859361"/>
              <a:gd name="connsiteX5" fmla="*/ 50945 w 249578"/>
              <a:gd name="connsiteY5" fmla="*/ 278062 h 1859361"/>
              <a:gd name="connsiteX6" fmla="*/ 50945 w 249578"/>
              <a:gd name="connsiteY6" fmla="*/ 278062 h 1859361"/>
              <a:gd name="connsiteX7" fmla="*/ 50945 w 249578"/>
              <a:gd name="connsiteY7" fmla="*/ 1854151 h 1859361"/>
              <a:gd name="connsiteX8" fmla="*/ 203188 w 249578"/>
              <a:gd name="connsiteY8" fmla="*/ 1854151 h 1859361"/>
              <a:gd name="connsiteX9" fmla="*/ 203188 w 249578"/>
              <a:gd name="connsiteY9" fmla="*/ 195701 h 1859361"/>
              <a:gd name="connsiteX10" fmla="*/ 203188 w 249578"/>
              <a:gd name="connsiteY10" fmla="*/ 195701 h 185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578" h="1859361">
                <a:moveTo>
                  <a:pt x="203188" y="125819"/>
                </a:moveTo>
                <a:lnTo>
                  <a:pt x="240625" y="125819"/>
                </a:lnTo>
                <a:lnTo>
                  <a:pt x="127067" y="12261"/>
                </a:lnTo>
                <a:lnTo>
                  <a:pt x="12261" y="125819"/>
                </a:lnTo>
                <a:lnTo>
                  <a:pt x="50945" y="125819"/>
                </a:lnTo>
                <a:lnTo>
                  <a:pt x="50945" y="278062"/>
                </a:lnTo>
                <a:lnTo>
                  <a:pt x="50945" y="278062"/>
                </a:lnTo>
                <a:lnTo>
                  <a:pt x="50945" y="1854151"/>
                </a:lnTo>
                <a:lnTo>
                  <a:pt x="203188" y="1854151"/>
                </a:lnTo>
                <a:lnTo>
                  <a:pt x="203188" y="195701"/>
                </a:lnTo>
                <a:lnTo>
                  <a:pt x="203188" y="195701"/>
                </a:lnTo>
                <a:close/>
              </a:path>
            </a:pathLst>
          </a:custGeom>
          <a:solidFill>
            <a:schemeClr val="bg1">
              <a:lumMod val="95000"/>
            </a:schemeClr>
          </a:solidFill>
          <a:ln w="12478" cap="flat">
            <a:noFill/>
            <a:prstDash val="solid"/>
            <a:miter/>
          </a:ln>
        </p:spPr>
        <p:txBody>
          <a:bodyPr rtlCol="0" anchor="ctr"/>
          <a:lstStyle/>
          <a:p>
            <a:endParaRPr lang="en-GB"/>
          </a:p>
        </p:txBody>
      </p:sp>
      <p:sp>
        <p:nvSpPr>
          <p:cNvPr id="50" name="Freeform: Shape 49" hidden="1">
            <a:extLst>
              <a:ext uri="{FF2B5EF4-FFF2-40B4-BE49-F238E27FC236}">
                <a16:creationId xmlns:a16="http://schemas.microsoft.com/office/drawing/2014/main" id="{F5D0FCBE-2356-4048-AE5E-C0F16E309B94}"/>
              </a:ext>
            </a:extLst>
          </p:cNvPr>
          <p:cNvSpPr/>
          <p:nvPr/>
        </p:nvSpPr>
        <p:spPr>
          <a:xfrm>
            <a:off x="4313684" y="1219261"/>
            <a:ext cx="2764804" cy="1261363"/>
          </a:xfrm>
          <a:custGeom>
            <a:avLst/>
            <a:gdLst>
              <a:gd name="connsiteX0" fmla="*/ 2672770 w 2707928"/>
              <a:gd name="connsiteY0" fmla="*/ 107101 h 1235414"/>
              <a:gd name="connsiteX1" fmla="*/ 2672770 w 2707928"/>
              <a:gd name="connsiteY1" fmla="*/ 173239 h 1235414"/>
              <a:gd name="connsiteX2" fmla="*/ 2672770 w 2707928"/>
              <a:gd name="connsiteY2" fmla="*/ 173239 h 1235414"/>
              <a:gd name="connsiteX3" fmla="*/ 2672770 w 2707928"/>
              <a:gd name="connsiteY3" fmla="*/ 294285 h 1235414"/>
              <a:gd name="connsiteX4" fmla="*/ 2337086 w 2707928"/>
              <a:gd name="connsiteY4" fmla="*/ 629968 h 1235414"/>
              <a:gd name="connsiteX5" fmla="*/ 1483527 w 2707928"/>
              <a:gd name="connsiteY5" fmla="*/ 629968 h 1235414"/>
              <a:gd name="connsiteX6" fmla="*/ 1276377 w 2707928"/>
              <a:gd name="connsiteY6" fmla="*/ 837118 h 1235414"/>
              <a:gd name="connsiteX7" fmla="*/ 1276377 w 2707928"/>
              <a:gd name="connsiteY7" fmla="*/ 877051 h 1235414"/>
              <a:gd name="connsiteX8" fmla="*/ 1276377 w 2707928"/>
              <a:gd name="connsiteY8" fmla="*/ 877051 h 1235414"/>
              <a:gd name="connsiteX9" fmla="*/ 1276377 w 2707928"/>
              <a:gd name="connsiteY9" fmla="*/ 904505 h 1235414"/>
              <a:gd name="connsiteX10" fmla="*/ 940694 w 2707928"/>
              <a:gd name="connsiteY10" fmla="*/ 1235196 h 1235414"/>
              <a:gd name="connsiteX11" fmla="*/ 12261 w 2707928"/>
              <a:gd name="connsiteY11" fmla="*/ 1235196 h 1235414"/>
              <a:gd name="connsiteX12" fmla="*/ 12261 w 2707928"/>
              <a:gd name="connsiteY12" fmla="*/ 1106663 h 1235414"/>
              <a:gd name="connsiteX13" fmla="*/ 938198 w 2707928"/>
              <a:gd name="connsiteY13" fmla="*/ 1106663 h 1235414"/>
              <a:gd name="connsiteX14" fmla="*/ 1145348 w 2707928"/>
              <a:gd name="connsiteY14" fmla="*/ 904505 h 1235414"/>
              <a:gd name="connsiteX15" fmla="*/ 1145348 w 2707928"/>
              <a:gd name="connsiteY15" fmla="*/ 864572 h 1235414"/>
              <a:gd name="connsiteX16" fmla="*/ 1145348 w 2707928"/>
              <a:gd name="connsiteY16" fmla="*/ 864572 h 1235414"/>
              <a:gd name="connsiteX17" fmla="*/ 1145348 w 2707928"/>
              <a:gd name="connsiteY17" fmla="*/ 838366 h 1235414"/>
              <a:gd name="connsiteX18" fmla="*/ 1481031 w 2707928"/>
              <a:gd name="connsiteY18" fmla="*/ 502683 h 1235414"/>
              <a:gd name="connsiteX19" fmla="*/ 2334591 w 2707928"/>
              <a:gd name="connsiteY19" fmla="*/ 502683 h 1235414"/>
              <a:gd name="connsiteX20" fmla="*/ 2541741 w 2707928"/>
              <a:gd name="connsiteY20" fmla="*/ 295533 h 1235414"/>
              <a:gd name="connsiteX21" fmla="*/ 2541741 w 2707928"/>
              <a:gd name="connsiteY21" fmla="*/ 174487 h 1235414"/>
              <a:gd name="connsiteX22" fmla="*/ 2541741 w 2707928"/>
              <a:gd name="connsiteY22" fmla="*/ 174487 h 1235414"/>
              <a:gd name="connsiteX23" fmla="*/ 2541741 w 2707928"/>
              <a:gd name="connsiteY23" fmla="*/ 108349 h 1235414"/>
              <a:gd name="connsiteX24" fmla="*/ 2509296 w 2707928"/>
              <a:gd name="connsiteY24" fmla="*/ 108349 h 1235414"/>
              <a:gd name="connsiteX25" fmla="*/ 2606631 w 2707928"/>
              <a:gd name="connsiteY25" fmla="*/ 12261 h 1235414"/>
              <a:gd name="connsiteX26" fmla="*/ 2703967 w 2707928"/>
              <a:gd name="connsiteY26" fmla="*/ 108349 h 1235414"/>
              <a:gd name="connsiteX27" fmla="*/ 2672770 w 2707928"/>
              <a:gd name="connsiteY27" fmla="*/ 108349 h 123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07928" h="1235414">
                <a:moveTo>
                  <a:pt x="2672770" y="107101"/>
                </a:moveTo>
                <a:lnTo>
                  <a:pt x="2672770" y="173239"/>
                </a:lnTo>
                <a:lnTo>
                  <a:pt x="2672770" y="173239"/>
                </a:lnTo>
                <a:lnTo>
                  <a:pt x="2672770" y="294285"/>
                </a:lnTo>
                <a:cubicBezTo>
                  <a:pt x="2672770" y="480221"/>
                  <a:pt x="2521775" y="629968"/>
                  <a:pt x="2337086" y="629968"/>
                </a:cubicBezTo>
                <a:lnTo>
                  <a:pt x="1483527" y="629968"/>
                </a:lnTo>
                <a:cubicBezTo>
                  <a:pt x="1368721" y="629968"/>
                  <a:pt x="1276377" y="723560"/>
                  <a:pt x="1276377" y="837118"/>
                </a:cubicBezTo>
                <a:lnTo>
                  <a:pt x="1276377" y="877051"/>
                </a:lnTo>
                <a:lnTo>
                  <a:pt x="1276377" y="877051"/>
                </a:lnTo>
                <a:lnTo>
                  <a:pt x="1276377" y="904505"/>
                </a:lnTo>
                <a:cubicBezTo>
                  <a:pt x="1276377" y="1090441"/>
                  <a:pt x="1125382" y="1235196"/>
                  <a:pt x="940694" y="1235196"/>
                </a:cubicBezTo>
                <a:lnTo>
                  <a:pt x="12261" y="1235196"/>
                </a:lnTo>
                <a:lnTo>
                  <a:pt x="12261" y="1106663"/>
                </a:lnTo>
                <a:lnTo>
                  <a:pt x="938198" y="1106663"/>
                </a:lnTo>
                <a:cubicBezTo>
                  <a:pt x="1053004" y="1106663"/>
                  <a:pt x="1145348" y="1018063"/>
                  <a:pt x="1145348" y="904505"/>
                </a:cubicBezTo>
                <a:lnTo>
                  <a:pt x="1145348" y="864572"/>
                </a:lnTo>
                <a:lnTo>
                  <a:pt x="1145348" y="864572"/>
                </a:lnTo>
                <a:lnTo>
                  <a:pt x="1145348" y="838366"/>
                </a:lnTo>
                <a:cubicBezTo>
                  <a:pt x="1145348" y="652430"/>
                  <a:pt x="1296343" y="502683"/>
                  <a:pt x="1481031" y="502683"/>
                </a:cubicBezTo>
                <a:lnTo>
                  <a:pt x="2334591" y="502683"/>
                </a:lnTo>
                <a:cubicBezTo>
                  <a:pt x="2449397" y="502683"/>
                  <a:pt x="2541741" y="409091"/>
                  <a:pt x="2541741" y="295533"/>
                </a:cubicBezTo>
                <a:lnTo>
                  <a:pt x="2541741" y="174487"/>
                </a:lnTo>
                <a:lnTo>
                  <a:pt x="2541741" y="174487"/>
                </a:lnTo>
                <a:lnTo>
                  <a:pt x="2541741" y="108349"/>
                </a:lnTo>
                <a:lnTo>
                  <a:pt x="2509296" y="108349"/>
                </a:lnTo>
                <a:lnTo>
                  <a:pt x="2606631" y="12261"/>
                </a:lnTo>
                <a:lnTo>
                  <a:pt x="2703967" y="108349"/>
                </a:lnTo>
                <a:lnTo>
                  <a:pt x="2672770" y="108349"/>
                </a:lnTo>
                <a:close/>
              </a:path>
            </a:pathLst>
          </a:custGeom>
          <a:solidFill>
            <a:schemeClr val="bg1">
              <a:lumMod val="95000"/>
            </a:schemeClr>
          </a:solidFill>
          <a:ln w="12478" cap="flat">
            <a:noFill/>
            <a:prstDash val="solid"/>
            <a:miter/>
          </a:ln>
        </p:spPr>
        <p:txBody>
          <a:bodyPr rtlCol="0" anchor="ctr"/>
          <a:lstStyle/>
          <a:p>
            <a:endParaRPr lang="en-GB"/>
          </a:p>
        </p:txBody>
      </p:sp>
      <p:sp>
        <p:nvSpPr>
          <p:cNvPr id="54" name="Freeform: Shape 53" hidden="1">
            <a:extLst>
              <a:ext uri="{FF2B5EF4-FFF2-40B4-BE49-F238E27FC236}">
                <a16:creationId xmlns:a16="http://schemas.microsoft.com/office/drawing/2014/main" id="{28F59E71-8926-455E-85AF-DB085526EF2C}"/>
              </a:ext>
            </a:extLst>
          </p:cNvPr>
          <p:cNvSpPr/>
          <p:nvPr/>
        </p:nvSpPr>
        <p:spPr>
          <a:xfrm>
            <a:off x="5414509" y="1251114"/>
            <a:ext cx="1847450" cy="993801"/>
          </a:xfrm>
          <a:custGeom>
            <a:avLst/>
            <a:gdLst>
              <a:gd name="connsiteX0" fmla="*/ 12261 w 1809445"/>
              <a:gd name="connsiteY0" fmla="*/ 13509 h 973356"/>
              <a:gd name="connsiteX1" fmla="*/ 399108 w 1809445"/>
              <a:gd name="connsiteY1" fmla="*/ 400356 h 973356"/>
              <a:gd name="connsiteX2" fmla="*/ 1381200 w 1809445"/>
              <a:gd name="connsiteY2" fmla="*/ 400356 h 973356"/>
              <a:gd name="connsiteX3" fmla="*/ 1619548 w 1809445"/>
              <a:gd name="connsiteY3" fmla="*/ 638703 h 973356"/>
              <a:gd name="connsiteX4" fmla="*/ 1619548 w 1809445"/>
              <a:gd name="connsiteY4" fmla="*/ 778467 h 973356"/>
              <a:gd name="connsiteX5" fmla="*/ 1619548 w 1809445"/>
              <a:gd name="connsiteY5" fmla="*/ 778467 h 973356"/>
              <a:gd name="connsiteX6" fmla="*/ 1619548 w 1809445"/>
              <a:gd name="connsiteY6" fmla="*/ 854589 h 973356"/>
              <a:gd name="connsiteX7" fmla="*/ 1582111 w 1809445"/>
              <a:gd name="connsiteY7" fmla="*/ 854589 h 973356"/>
              <a:gd name="connsiteX8" fmla="*/ 1693173 w 1809445"/>
              <a:gd name="connsiteY8" fmla="*/ 965651 h 973356"/>
              <a:gd name="connsiteX9" fmla="*/ 1804236 w 1809445"/>
              <a:gd name="connsiteY9" fmla="*/ 854589 h 973356"/>
              <a:gd name="connsiteX10" fmla="*/ 1766799 w 1809445"/>
              <a:gd name="connsiteY10" fmla="*/ 854589 h 973356"/>
              <a:gd name="connsiteX11" fmla="*/ 1766799 w 1809445"/>
              <a:gd name="connsiteY11" fmla="*/ 778467 h 973356"/>
              <a:gd name="connsiteX12" fmla="*/ 1766799 w 1809445"/>
              <a:gd name="connsiteY12" fmla="*/ 778467 h 973356"/>
              <a:gd name="connsiteX13" fmla="*/ 1766799 w 1809445"/>
              <a:gd name="connsiteY13" fmla="*/ 637455 h 973356"/>
              <a:gd name="connsiteX14" fmla="*/ 1379952 w 1809445"/>
              <a:gd name="connsiteY14" fmla="*/ 250608 h 973356"/>
              <a:gd name="connsiteX15" fmla="*/ 397860 w 1809445"/>
              <a:gd name="connsiteY15" fmla="*/ 250608 h 973356"/>
              <a:gd name="connsiteX16" fmla="*/ 159512 w 1809445"/>
              <a:gd name="connsiteY16" fmla="*/ 12261 h 973356"/>
              <a:gd name="connsiteX17" fmla="*/ 12261 w 1809445"/>
              <a:gd name="connsiteY17" fmla="*/ 12261 h 97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09445" h="973356">
                <a:moveTo>
                  <a:pt x="12261" y="13509"/>
                </a:moveTo>
                <a:cubicBezTo>
                  <a:pt x="12261" y="226898"/>
                  <a:pt x="185718" y="400356"/>
                  <a:pt x="399108" y="400356"/>
                </a:cubicBezTo>
                <a:lnTo>
                  <a:pt x="1381200" y="400356"/>
                </a:lnTo>
                <a:cubicBezTo>
                  <a:pt x="1512229" y="400356"/>
                  <a:pt x="1619548" y="507674"/>
                  <a:pt x="1619548" y="638703"/>
                </a:cubicBezTo>
                <a:lnTo>
                  <a:pt x="1619548" y="778467"/>
                </a:lnTo>
                <a:lnTo>
                  <a:pt x="1619548" y="778467"/>
                </a:lnTo>
                <a:lnTo>
                  <a:pt x="1619548" y="854589"/>
                </a:lnTo>
                <a:lnTo>
                  <a:pt x="1582111" y="854589"/>
                </a:lnTo>
                <a:lnTo>
                  <a:pt x="1693173" y="965651"/>
                </a:lnTo>
                <a:lnTo>
                  <a:pt x="1804236" y="854589"/>
                </a:lnTo>
                <a:lnTo>
                  <a:pt x="1766799" y="854589"/>
                </a:lnTo>
                <a:lnTo>
                  <a:pt x="1766799" y="778467"/>
                </a:lnTo>
                <a:lnTo>
                  <a:pt x="1766799" y="778467"/>
                </a:lnTo>
                <a:lnTo>
                  <a:pt x="1766799" y="637455"/>
                </a:lnTo>
                <a:cubicBezTo>
                  <a:pt x="1766799" y="424066"/>
                  <a:pt x="1593342" y="250608"/>
                  <a:pt x="1379952" y="250608"/>
                </a:cubicBezTo>
                <a:lnTo>
                  <a:pt x="397860" y="250608"/>
                </a:lnTo>
                <a:cubicBezTo>
                  <a:pt x="266831" y="250608"/>
                  <a:pt x="159512" y="143290"/>
                  <a:pt x="159512" y="12261"/>
                </a:cubicBezTo>
                <a:lnTo>
                  <a:pt x="12261"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59" name="Freeform: Shape 58" hidden="1">
            <a:extLst>
              <a:ext uri="{FF2B5EF4-FFF2-40B4-BE49-F238E27FC236}">
                <a16:creationId xmlns:a16="http://schemas.microsoft.com/office/drawing/2014/main" id="{7FF976E2-C240-41CF-ABE2-E66FDCD9C632}"/>
              </a:ext>
            </a:extLst>
          </p:cNvPr>
          <p:cNvSpPr/>
          <p:nvPr/>
        </p:nvSpPr>
        <p:spPr>
          <a:xfrm>
            <a:off x="4571053" y="2563440"/>
            <a:ext cx="2267904" cy="2497242"/>
          </a:xfrm>
          <a:custGeom>
            <a:avLst/>
            <a:gdLst>
              <a:gd name="connsiteX0" fmla="*/ 2221032 w 2221250"/>
              <a:gd name="connsiteY0" fmla="*/ 132059 h 2445871"/>
              <a:gd name="connsiteX1" fmla="*/ 2101235 w 2221250"/>
              <a:gd name="connsiteY1" fmla="*/ 12261 h 2445871"/>
              <a:gd name="connsiteX2" fmla="*/ 2101235 w 2221250"/>
              <a:gd name="connsiteY2" fmla="*/ 52193 h 2445871"/>
              <a:gd name="connsiteX3" fmla="*/ 1941504 w 2221250"/>
              <a:gd name="connsiteY3" fmla="*/ 52193 h 2445871"/>
              <a:gd name="connsiteX4" fmla="*/ 1941504 w 2221250"/>
              <a:gd name="connsiteY4" fmla="*/ 52193 h 2445871"/>
              <a:gd name="connsiteX5" fmla="*/ 1248923 w 2221250"/>
              <a:gd name="connsiteY5" fmla="*/ 52193 h 2445871"/>
              <a:gd name="connsiteX6" fmla="*/ 830879 w 2221250"/>
              <a:gd name="connsiteY6" fmla="*/ 470238 h 2445871"/>
              <a:gd name="connsiteX7" fmla="*/ 830879 w 2221250"/>
              <a:gd name="connsiteY7" fmla="*/ 882043 h 2445871"/>
              <a:gd name="connsiteX8" fmla="*/ 572565 w 2221250"/>
              <a:gd name="connsiteY8" fmla="*/ 1139109 h 2445871"/>
              <a:gd name="connsiteX9" fmla="*/ 522649 w 2221250"/>
              <a:gd name="connsiteY9" fmla="*/ 1139109 h 2445871"/>
              <a:gd name="connsiteX10" fmla="*/ 522649 w 2221250"/>
              <a:gd name="connsiteY10" fmla="*/ 1139109 h 2445871"/>
              <a:gd name="connsiteX11" fmla="*/ 490204 w 2221250"/>
              <a:gd name="connsiteY11" fmla="*/ 1139109 h 2445871"/>
              <a:gd name="connsiteX12" fmla="*/ 78399 w 2221250"/>
              <a:gd name="connsiteY12" fmla="*/ 1557153 h 2445871"/>
              <a:gd name="connsiteX13" fmla="*/ 78399 w 2221250"/>
              <a:gd name="connsiteY13" fmla="*/ 2222280 h 2445871"/>
              <a:gd name="connsiteX14" fmla="*/ 25988 w 2221250"/>
              <a:gd name="connsiteY14" fmla="*/ 2378267 h 2445871"/>
              <a:gd name="connsiteX15" fmla="*/ 12261 w 2221250"/>
              <a:gd name="connsiteY15" fmla="*/ 2394489 h 2445871"/>
              <a:gd name="connsiteX16" fmla="*/ 12261 w 2221250"/>
              <a:gd name="connsiteY16" fmla="*/ 2443157 h 2445871"/>
              <a:gd name="connsiteX17" fmla="*/ 175735 w 2221250"/>
              <a:gd name="connsiteY17" fmla="*/ 2443157 h 2445871"/>
              <a:gd name="connsiteX18" fmla="*/ 185718 w 2221250"/>
              <a:gd name="connsiteY18" fmla="*/ 2425687 h 2445871"/>
              <a:gd name="connsiteX19" fmla="*/ 238129 w 2221250"/>
              <a:gd name="connsiteY19" fmla="*/ 2222280 h 2445871"/>
              <a:gd name="connsiteX20" fmla="*/ 238129 w 2221250"/>
              <a:gd name="connsiteY20" fmla="*/ 1557153 h 2445871"/>
              <a:gd name="connsiteX21" fmla="*/ 490204 w 2221250"/>
              <a:gd name="connsiteY21" fmla="*/ 1300087 h 2445871"/>
              <a:gd name="connsiteX22" fmla="*/ 540120 w 2221250"/>
              <a:gd name="connsiteY22" fmla="*/ 1300087 h 2445871"/>
              <a:gd name="connsiteX23" fmla="*/ 540120 w 2221250"/>
              <a:gd name="connsiteY23" fmla="*/ 1300087 h 2445871"/>
              <a:gd name="connsiteX24" fmla="*/ 571317 w 2221250"/>
              <a:gd name="connsiteY24" fmla="*/ 1300087 h 2445871"/>
              <a:gd name="connsiteX25" fmla="*/ 989361 w 2221250"/>
              <a:gd name="connsiteY25" fmla="*/ 882043 h 2445871"/>
              <a:gd name="connsiteX26" fmla="*/ 989361 w 2221250"/>
              <a:gd name="connsiteY26" fmla="*/ 470238 h 2445871"/>
              <a:gd name="connsiteX27" fmla="*/ 1247675 w 2221250"/>
              <a:gd name="connsiteY27" fmla="*/ 213172 h 2445871"/>
              <a:gd name="connsiteX28" fmla="*/ 2010138 w 2221250"/>
              <a:gd name="connsiteY28" fmla="*/ 213172 h 2445871"/>
              <a:gd name="connsiteX29" fmla="*/ 2010138 w 2221250"/>
              <a:gd name="connsiteY29" fmla="*/ 213172 h 2445871"/>
              <a:gd name="connsiteX30" fmla="*/ 2099987 w 2221250"/>
              <a:gd name="connsiteY30" fmla="*/ 213172 h 2445871"/>
              <a:gd name="connsiteX31" fmla="*/ 2099987 w 2221250"/>
              <a:gd name="connsiteY31" fmla="*/ 253104 h 2445871"/>
              <a:gd name="connsiteX32" fmla="*/ 2221032 w 2221250"/>
              <a:gd name="connsiteY32" fmla="*/ 132059 h 244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21250" h="2445871">
                <a:moveTo>
                  <a:pt x="2221032" y="132059"/>
                </a:moveTo>
                <a:lnTo>
                  <a:pt x="2101235" y="12261"/>
                </a:lnTo>
                <a:lnTo>
                  <a:pt x="2101235" y="52193"/>
                </a:lnTo>
                <a:lnTo>
                  <a:pt x="1941504" y="52193"/>
                </a:lnTo>
                <a:lnTo>
                  <a:pt x="1941504" y="52193"/>
                </a:lnTo>
                <a:lnTo>
                  <a:pt x="1248923" y="52193"/>
                </a:lnTo>
                <a:cubicBezTo>
                  <a:pt x="1018063" y="52193"/>
                  <a:pt x="830879" y="239377"/>
                  <a:pt x="830879" y="470238"/>
                </a:cubicBezTo>
                <a:lnTo>
                  <a:pt x="830879" y="882043"/>
                </a:lnTo>
                <a:cubicBezTo>
                  <a:pt x="830879" y="1024302"/>
                  <a:pt x="714825" y="1139109"/>
                  <a:pt x="572565" y="1139109"/>
                </a:cubicBezTo>
                <a:lnTo>
                  <a:pt x="522649" y="1139109"/>
                </a:lnTo>
                <a:lnTo>
                  <a:pt x="522649" y="1139109"/>
                </a:lnTo>
                <a:lnTo>
                  <a:pt x="490204" y="1139109"/>
                </a:lnTo>
                <a:cubicBezTo>
                  <a:pt x="259344" y="1139109"/>
                  <a:pt x="78399" y="1326293"/>
                  <a:pt x="78399" y="1557153"/>
                </a:cubicBezTo>
                <a:lnTo>
                  <a:pt x="78399" y="2222280"/>
                </a:lnTo>
                <a:cubicBezTo>
                  <a:pt x="78399" y="2280931"/>
                  <a:pt x="58433" y="2334591"/>
                  <a:pt x="25988" y="2378267"/>
                </a:cubicBezTo>
                <a:cubicBezTo>
                  <a:pt x="22244" y="2383258"/>
                  <a:pt x="17252" y="2389498"/>
                  <a:pt x="12261" y="2394489"/>
                </a:cubicBezTo>
                <a:lnTo>
                  <a:pt x="12261" y="2443157"/>
                </a:lnTo>
                <a:lnTo>
                  <a:pt x="175735" y="2443157"/>
                </a:lnTo>
                <a:cubicBezTo>
                  <a:pt x="179478" y="2436918"/>
                  <a:pt x="183222" y="2431926"/>
                  <a:pt x="185718" y="2425687"/>
                </a:cubicBezTo>
                <a:cubicBezTo>
                  <a:pt x="219411" y="2365788"/>
                  <a:pt x="238129" y="2295906"/>
                  <a:pt x="238129" y="2222280"/>
                </a:cubicBezTo>
                <a:lnTo>
                  <a:pt x="238129" y="1557153"/>
                </a:lnTo>
                <a:cubicBezTo>
                  <a:pt x="238129" y="1414893"/>
                  <a:pt x="347944" y="1300087"/>
                  <a:pt x="490204" y="1300087"/>
                </a:cubicBezTo>
                <a:lnTo>
                  <a:pt x="540120" y="1300087"/>
                </a:lnTo>
                <a:lnTo>
                  <a:pt x="540120" y="1300087"/>
                </a:lnTo>
                <a:lnTo>
                  <a:pt x="571317" y="1300087"/>
                </a:lnTo>
                <a:cubicBezTo>
                  <a:pt x="802177" y="1300087"/>
                  <a:pt x="989361" y="1112903"/>
                  <a:pt x="989361" y="882043"/>
                </a:cubicBezTo>
                <a:lnTo>
                  <a:pt x="989361" y="470238"/>
                </a:lnTo>
                <a:cubicBezTo>
                  <a:pt x="989361" y="327978"/>
                  <a:pt x="1105416" y="213172"/>
                  <a:pt x="1247675" y="213172"/>
                </a:cubicBezTo>
                <a:lnTo>
                  <a:pt x="2010138" y="213172"/>
                </a:lnTo>
                <a:lnTo>
                  <a:pt x="2010138" y="213172"/>
                </a:lnTo>
                <a:lnTo>
                  <a:pt x="2099987" y="213172"/>
                </a:lnTo>
                <a:lnTo>
                  <a:pt x="2099987" y="253104"/>
                </a:lnTo>
                <a:lnTo>
                  <a:pt x="2221032" y="132059"/>
                </a:lnTo>
                <a:close/>
              </a:path>
            </a:pathLst>
          </a:custGeom>
          <a:solidFill>
            <a:schemeClr val="bg1">
              <a:lumMod val="95000"/>
            </a:schemeClr>
          </a:solidFill>
          <a:ln w="12478"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B3A48A4B-6E38-4822-9D5B-8F3E6683C97A}"/>
              </a:ext>
            </a:extLst>
          </p:cNvPr>
          <p:cNvSpPr>
            <a:spLocks noGrp="1"/>
          </p:cNvSpPr>
          <p:nvPr userDrawn="1">
            <p:ph type="title"/>
          </p:nvPr>
        </p:nvSpPr>
        <p:spPr/>
        <p:txBody>
          <a:bodyPr>
            <a:noAutofit/>
          </a:bodyPr>
          <a:lstStyle>
            <a:lvl1pPr>
              <a:defRPr sz="2000"/>
            </a:lvl1pPr>
          </a:lstStyle>
          <a:p>
            <a:r>
              <a:rPr lang="en-US" dirty="0"/>
              <a:t>Click to edit Master title style</a:t>
            </a:r>
            <a:endParaRPr lang="en-GB" dirty="0"/>
          </a:p>
        </p:txBody>
      </p:sp>
      <p:sp>
        <p:nvSpPr>
          <p:cNvPr id="46" name="Rectangle 45" hidden="1">
            <a:extLst>
              <a:ext uri="{FF2B5EF4-FFF2-40B4-BE49-F238E27FC236}">
                <a16:creationId xmlns:a16="http://schemas.microsoft.com/office/drawing/2014/main" id="{7BF1A050-D9A2-46A0-B464-F24C0454932D}"/>
              </a:ext>
            </a:extLst>
          </p:cNvPr>
          <p:cNvSpPr/>
          <p:nvPr userDrawn="1"/>
        </p:nvSpPr>
        <p:spPr>
          <a:xfrm>
            <a:off x="3779912" y="1203324"/>
            <a:ext cx="5364088" cy="39401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17D8CFFC-825C-4F7D-9715-29FCC9F1892B}"/>
              </a:ext>
            </a:extLst>
          </p:cNvPr>
          <p:cNvSpPr>
            <a:spLocks noGrp="1"/>
          </p:cNvSpPr>
          <p:nvPr userDrawn="1">
            <p:ph type="sldNum" sz="quarter" idx="11"/>
          </p:nvPr>
        </p:nvSpPr>
        <p:spPr>
          <a:xfrm>
            <a:off x="8606828" y="4598987"/>
            <a:ext cx="170617" cy="131127"/>
          </a:xfrm>
        </p:spPr>
        <p:txBody>
          <a:bodyPr/>
          <a:lstStyle/>
          <a:p>
            <a:fld id="{BA7DDD0C-F7B3-44FD-8FF2-ED85422D685B}" type="slidenum">
              <a:rPr lang="en-GB" smtClean="0"/>
              <a:pPr/>
              <a:t>‹Nr.›</a:t>
            </a:fld>
            <a:endParaRPr lang="en-GB" dirty="0"/>
          </a:p>
        </p:txBody>
      </p:sp>
      <p:sp>
        <p:nvSpPr>
          <p:cNvPr id="14" name="Content Placeholder 17">
            <a:extLst>
              <a:ext uri="{FF2B5EF4-FFF2-40B4-BE49-F238E27FC236}">
                <a16:creationId xmlns:a16="http://schemas.microsoft.com/office/drawing/2014/main" id="{DCEC90A0-3601-4B7A-9B41-7CC5720CF285}"/>
              </a:ext>
            </a:extLst>
          </p:cNvPr>
          <p:cNvSpPr>
            <a:spLocks noGrp="1"/>
          </p:cNvSpPr>
          <p:nvPr>
            <p:ph sz="quarter" idx="13"/>
          </p:nvPr>
        </p:nvSpPr>
        <p:spPr>
          <a:xfrm>
            <a:off x="365125" y="1333500"/>
            <a:ext cx="3992401" cy="28940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Content Placeholder 17">
            <a:extLst>
              <a:ext uri="{FF2B5EF4-FFF2-40B4-BE49-F238E27FC236}">
                <a16:creationId xmlns:a16="http://schemas.microsoft.com/office/drawing/2014/main" id="{26CD5378-5F08-4FB9-B3F7-ECF48E0AA1EB}"/>
              </a:ext>
            </a:extLst>
          </p:cNvPr>
          <p:cNvSpPr>
            <a:spLocks noGrp="1"/>
          </p:cNvSpPr>
          <p:nvPr>
            <p:ph sz="quarter" idx="16"/>
          </p:nvPr>
        </p:nvSpPr>
        <p:spPr>
          <a:xfrm>
            <a:off x="4786473" y="1333500"/>
            <a:ext cx="3992401" cy="28940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a:extLst>
              <a:ext uri="{FF2B5EF4-FFF2-40B4-BE49-F238E27FC236}">
                <a16:creationId xmlns:a16="http://schemas.microsoft.com/office/drawing/2014/main" id="{0F542432-5EB9-4116-8D00-F15D51B72B01}"/>
              </a:ext>
            </a:extLst>
          </p:cNvPr>
          <p:cNvSpPr>
            <a:spLocks noGrp="1"/>
          </p:cNvSpPr>
          <p:nvPr>
            <p:ph type="ftr" sz="quarter" idx="17"/>
          </p:nvPr>
        </p:nvSpPr>
        <p:spPr/>
        <p:txBody>
          <a:bodyPr/>
          <a:lstStyle/>
          <a:p>
            <a:r>
              <a:rPr lang="en-GB"/>
              <a:t>To edit footer go to insert&gt;header &amp; footer</a:t>
            </a:r>
            <a:endParaRPr lang="en-GB" dirty="0"/>
          </a:p>
        </p:txBody>
      </p:sp>
    </p:spTree>
    <p:custDataLst>
      <p:tags r:id="rId1"/>
    </p:custDataLst>
    <p:extLst>
      <p:ext uri="{BB962C8B-B14F-4D97-AF65-F5344CB8AC3E}">
        <p14:creationId xmlns:p14="http://schemas.microsoft.com/office/powerpoint/2010/main" val="359534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2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ink)">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064712FC-6AE4-4931-B492-6684CACA121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545" y="301625"/>
            <a:ext cx="1383276" cy="829965"/>
          </a:xfrm>
          <a:prstGeom prst="rect">
            <a:avLst/>
          </a:prstGeom>
        </p:spPr>
      </p:pic>
      <p:pic>
        <p:nvPicPr>
          <p:cNvPr id="21" name="Graphic 20">
            <a:extLst>
              <a:ext uri="{FF2B5EF4-FFF2-40B4-BE49-F238E27FC236}">
                <a16:creationId xmlns:a16="http://schemas.microsoft.com/office/drawing/2014/main" id="{C0FCC37C-C892-4B6C-912F-EB9D2187D1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970368" y="358775"/>
            <a:ext cx="809325" cy="823042"/>
          </a:xfrm>
          <a:prstGeom prst="rect">
            <a:avLst/>
          </a:prstGeom>
        </p:spPr>
      </p:pic>
      <p:sp>
        <p:nvSpPr>
          <p:cNvPr id="7" name="Text Placeholder 17">
            <a:extLst>
              <a:ext uri="{FF2B5EF4-FFF2-40B4-BE49-F238E27FC236}">
                <a16:creationId xmlns:a16="http://schemas.microsoft.com/office/drawing/2014/main" id="{00AE0BCE-F984-49D5-9977-7F5A309FA4FC}"/>
              </a:ext>
            </a:extLst>
          </p:cNvPr>
          <p:cNvSpPr>
            <a:spLocks noGrp="1"/>
          </p:cNvSpPr>
          <p:nvPr>
            <p:ph type="body" sz="quarter" idx="10"/>
          </p:nvPr>
        </p:nvSpPr>
        <p:spPr>
          <a:xfrm>
            <a:off x="716281" y="1916742"/>
            <a:ext cx="4602480" cy="931327"/>
          </a:xfrm>
        </p:spPr>
        <p:txBody>
          <a:bodyPr>
            <a:normAutofit/>
          </a:bodyPr>
          <a:lstStyle>
            <a:lvl1pPr>
              <a:defRPr sz="2800" b="1" cap="all" spc="-150" baseline="0">
                <a:solidFill>
                  <a:schemeClr val="accent3"/>
                </a:solidFill>
              </a:defRPr>
            </a:lvl1pPr>
          </a:lstStyle>
          <a:p>
            <a:pPr lvl="0"/>
            <a:r>
              <a:rPr lang="en-US" dirty="0"/>
              <a:t>Edit Master text styles</a:t>
            </a:r>
          </a:p>
        </p:txBody>
      </p:sp>
      <p:sp>
        <p:nvSpPr>
          <p:cNvPr id="8" name="Text Placeholder 22">
            <a:extLst>
              <a:ext uri="{FF2B5EF4-FFF2-40B4-BE49-F238E27FC236}">
                <a16:creationId xmlns:a16="http://schemas.microsoft.com/office/drawing/2014/main" id="{A800D9AF-D17D-4B0F-8060-7AFC09B2AB58}"/>
              </a:ext>
            </a:extLst>
          </p:cNvPr>
          <p:cNvSpPr>
            <a:spLocks noGrp="1"/>
          </p:cNvSpPr>
          <p:nvPr>
            <p:ph type="body" sz="quarter" idx="11"/>
          </p:nvPr>
        </p:nvSpPr>
        <p:spPr>
          <a:xfrm>
            <a:off x="717209" y="3014405"/>
            <a:ext cx="4602480" cy="481012"/>
          </a:xfrm>
        </p:spPr>
        <p:txBody>
          <a:bodyPr>
            <a:normAutofit/>
          </a:bodyPr>
          <a:lstStyle>
            <a:lvl1pPr>
              <a:spcBef>
                <a:spcPts val="0"/>
              </a:spcBef>
              <a:spcAft>
                <a:spcPts val="0"/>
              </a:spcAft>
              <a:defRPr sz="1800" b="1">
                <a:solidFill>
                  <a:schemeClr val="tx2"/>
                </a:solidFill>
              </a:defRPr>
            </a:lvl1pPr>
          </a:lstStyle>
          <a:p>
            <a:pPr lvl="0"/>
            <a:r>
              <a:rPr lang="en-US" dirty="0"/>
              <a:t>Edit Master text styles</a:t>
            </a:r>
          </a:p>
        </p:txBody>
      </p:sp>
      <p:sp>
        <p:nvSpPr>
          <p:cNvPr id="2" name="Rectangle 1">
            <a:extLst>
              <a:ext uri="{FF2B5EF4-FFF2-40B4-BE49-F238E27FC236}">
                <a16:creationId xmlns:a16="http://schemas.microsoft.com/office/drawing/2014/main" id="{318AEAE7-6836-4F54-B308-49754640B2AD}"/>
              </a:ext>
            </a:extLst>
          </p:cNvPr>
          <p:cNvSpPr/>
          <p:nvPr userDrawn="1"/>
        </p:nvSpPr>
        <p:spPr>
          <a:xfrm>
            <a:off x="0" y="4629151"/>
            <a:ext cx="9144000" cy="514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raphic 15">
            <a:extLst>
              <a:ext uri="{FF2B5EF4-FFF2-40B4-BE49-F238E27FC236}">
                <a16:creationId xmlns:a16="http://schemas.microsoft.com/office/drawing/2014/main" id="{9D643DC6-AEF8-4942-9814-79DA09FA226E}"/>
              </a:ext>
            </a:extLst>
          </p:cNvPr>
          <p:cNvPicPr>
            <a:picLocks noChangeAspect="1"/>
          </p:cNvPicPr>
          <p:nvPr userDrawn="1"/>
        </p:nvPicPr>
        <p:blipFill>
          <a:blip r:embed="rId7">
            <a:extLst>
              <a:ext uri="{96DAC541-7B7A-43D3-8B79-37D633B846F1}">
                <asvg:svgBlip xmlns:asvg="http://schemas.microsoft.com/office/drawing/2016/SVG/main" r:embed="rId8"/>
              </a:ext>
            </a:extLst>
          </a:blip>
          <a:srcRect l="29840"/>
          <a:stretch>
            <a:fillRect/>
          </a:stretch>
        </p:blipFill>
        <p:spPr>
          <a:xfrm>
            <a:off x="0" y="2059306"/>
            <a:ext cx="701533" cy="1573915"/>
          </a:xfrm>
          <a:custGeom>
            <a:avLst/>
            <a:gdLst>
              <a:gd name="connsiteX0" fmla="*/ 0 w 701533"/>
              <a:gd name="connsiteY0" fmla="*/ 0 h 1573915"/>
              <a:gd name="connsiteX1" fmla="*/ 701533 w 701533"/>
              <a:gd name="connsiteY1" fmla="*/ 0 h 1573915"/>
              <a:gd name="connsiteX2" fmla="*/ 701533 w 701533"/>
              <a:gd name="connsiteY2" fmla="*/ 1573915 h 1573915"/>
              <a:gd name="connsiteX3" fmla="*/ 0 w 701533"/>
              <a:gd name="connsiteY3" fmla="*/ 1573915 h 1573915"/>
            </a:gdLst>
            <a:ahLst/>
            <a:cxnLst>
              <a:cxn ang="0">
                <a:pos x="connsiteX0" y="connsiteY0"/>
              </a:cxn>
              <a:cxn ang="0">
                <a:pos x="connsiteX1" y="connsiteY1"/>
              </a:cxn>
              <a:cxn ang="0">
                <a:pos x="connsiteX2" y="connsiteY2"/>
              </a:cxn>
              <a:cxn ang="0">
                <a:pos x="connsiteX3" y="connsiteY3"/>
              </a:cxn>
            </a:cxnLst>
            <a:rect l="l" t="t" r="r" b="b"/>
            <a:pathLst>
              <a:path w="701533" h="1573915">
                <a:moveTo>
                  <a:pt x="0" y="0"/>
                </a:moveTo>
                <a:lnTo>
                  <a:pt x="701533" y="0"/>
                </a:lnTo>
                <a:lnTo>
                  <a:pt x="701533" y="1573915"/>
                </a:lnTo>
                <a:lnTo>
                  <a:pt x="0" y="1573915"/>
                </a:lnTo>
                <a:close/>
              </a:path>
            </a:pathLst>
          </a:custGeom>
        </p:spPr>
      </p:pic>
      <p:pic>
        <p:nvPicPr>
          <p:cNvPr id="17" name="Picture 16">
            <a:extLst>
              <a:ext uri="{FF2B5EF4-FFF2-40B4-BE49-F238E27FC236}">
                <a16:creationId xmlns:a16="http://schemas.microsoft.com/office/drawing/2014/main" id="{22D585CC-9EC9-4C91-9B29-91B922D54123}"/>
              </a:ext>
            </a:extLst>
          </p:cNvPr>
          <p:cNvPicPr>
            <a:picLocks noChangeAspect="1"/>
          </p:cNvPicPr>
          <p:nvPr userDrawn="1"/>
        </p:nvPicPr>
        <p:blipFill>
          <a:blip r:embed="rId9"/>
          <a:stretch>
            <a:fillRect/>
          </a:stretch>
        </p:blipFill>
        <p:spPr>
          <a:xfrm>
            <a:off x="5707380" y="1337310"/>
            <a:ext cx="3101340" cy="3101340"/>
          </a:xfrm>
          <a:prstGeom prst="rect">
            <a:avLst/>
          </a:prstGeom>
        </p:spPr>
      </p:pic>
    </p:spTree>
    <p:custDataLst>
      <p:tags r:id="rId1"/>
    </p:custDataLst>
    <p:extLst>
      <p:ext uri="{BB962C8B-B14F-4D97-AF65-F5344CB8AC3E}">
        <p14:creationId xmlns:p14="http://schemas.microsoft.com/office/powerpoint/2010/main" val="195380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green)">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C91CE0F2-0550-4979-AA5E-E6AAD959A4F7}"/>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2"/>
          </a:solidFill>
          <a:ln w="9525" cap="flat">
            <a:noFill/>
            <a:prstDash val="solid"/>
            <a:miter/>
          </a:ln>
        </p:spPr>
        <p:txBody>
          <a:bodyPr rtlCol="0" anchor="ctr"/>
          <a:lstStyle/>
          <a:p>
            <a:endParaRPr lang="en-GB"/>
          </a:p>
        </p:txBody>
      </p:sp>
      <p:sp>
        <p:nvSpPr>
          <p:cNvPr id="45" name="Freeform: Shape 44" hidden="1">
            <a:extLst>
              <a:ext uri="{FF2B5EF4-FFF2-40B4-BE49-F238E27FC236}">
                <a16:creationId xmlns:a16="http://schemas.microsoft.com/office/drawing/2014/main" id="{F3901DCC-13F4-407B-AD65-6B946F51460F}"/>
              </a:ext>
            </a:extLst>
          </p:cNvPr>
          <p:cNvSpPr/>
          <p:nvPr userDrawn="1"/>
        </p:nvSpPr>
        <p:spPr>
          <a:xfrm>
            <a:off x="5164785" y="1230728"/>
            <a:ext cx="879131" cy="471419"/>
          </a:xfrm>
          <a:custGeom>
            <a:avLst/>
            <a:gdLst>
              <a:gd name="connsiteX0" fmla="*/ 859580 w 861046"/>
              <a:gd name="connsiteY0" fmla="*/ 12261 h 461720"/>
              <a:gd name="connsiteX1" fmla="*/ 456511 w 861046"/>
              <a:gd name="connsiteY1" fmla="*/ 415330 h 461720"/>
              <a:gd name="connsiteX2" fmla="*/ 281806 w 861046"/>
              <a:gd name="connsiteY2" fmla="*/ 415330 h 461720"/>
              <a:gd name="connsiteX3" fmla="*/ 281806 w 861046"/>
              <a:gd name="connsiteY3" fmla="*/ 415330 h 461720"/>
              <a:gd name="connsiteX4" fmla="*/ 128315 w 861046"/>
              <a:gd name="connsiteY4" fmla="*/ 415330 h 461720"/>
              <a:gd name="connsiteX5" fmla="*/ 128315 w 861046"/>
              <a:gd name="connsiteY5" fmla="*/ 454015 h 461720"/>
              <a:gd name="connsiteX6" fmla="*/ 12261 w 861046"/>
              <a:gd name="connsiteY6" fmla="*/ 337961 h 461720"/>
              <a:gd name="connsiteX7" fmla="*/ 128315 w 861046"/>
              <a:gd name="connsiteY7" fmla="*/ 221907 h 461720"/>
              <a:gd name="connsiteX8" fmla="*/ 128315 w 861046"/>
              <a:gd name="connsiteY8" fmla="*/ 260592 h 461720"/>
              <a:gd name="connsiteX9" fmla="*/ 200693 w 861046"/>
              <a:gd name="connsiteY9" fmla="*/ 260592 h 461720"/>
              <a:gd name="connsiteX10" fmla="*/ 200693 w 861046"/>
              <a:gd name="connsiteY10" fmla="*/ 260592 h 461720"/>
              <a:gd name="connsiteX11" fmla="*/ 456511 w 861046"/>
              <a:gd name="connsiteY11" fmla="*/ 260592 h 461720"/>
              <a:gd name="connsiteX12" fmla="*/ 704842 w 861046"/>
              <a:gd name="connsiteY12" fmla="*/ 12261 h 461720"/>
              <a:gd name="connsiteX13" fmla="*/ 859580 w 861046"/>
              <a:gd name="connsiteY13" fmla="*/ 12261 h 46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1046" h="461720">
                <a:moveTo>
                  <a:pt x="859580" y="12261"/>
                </a:moveTo>
                <a:cubicBezTo>
                  <a:pt x="859580" y="234386"/>
                  <a:pt x="678636" y="415330"/>
                  <a:pt x="456511" y="415330"/>
                </a:cubicBezTo>
                <a:lnTo>
                  <a:pt x="281806" y="415330"/>
                </a:lnTo>
                <a:lnTo>
                  <a:pt x="281806" y="415330"/>
                </a:lnTo>
                <a:lnTo>
                  <a:pt x="128315" y="415330"/>
                </a:lnTo>
                <a:lnTo>
                  <a:pt x="128315" y="454015"/>
                </a:lnTo>
                <a:lnTo>
                  <a:pt x="12261" y="337961"/>
                </a:lnTo>
                <a:lnTo>
                  <a:pt x="128315" y="221907"/>
                </a:lnTo>
                <a:lnTo>
                  <a:pt x="128315" y="260592"/>
                </a:lnTo>
                <a:lnTo>
                  <a:pt x="200693" y="260592"/>
                </a:lnTo>
                <a:lnTo>
                  <a:pt x="200693" y="260592"/>
                </a:lnTo>
                <a:lnTo>
                  <a:pt x="456511" y="260592"/>
                </a:lnTo>
                <a:cubicBezTo>
                  <a:pt x="593779" y="260592"/>
                  <a:pt x="704842" y="149529"/>
                  <a:pt x="704842" y="12261"/>
                </a:cubicBezTo>
                <a:lnTo>
                  <a:pt x="859580"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48" name="Freeform: Shape 47" hidden="1">
            <a:extLst>
              <a:ext uri="{FF2B5EF4-FFF2-40B4-BE49-F238E27FC236}">
                <a16:creationId xmlns:a16="http://schemas.microsoft.com/office/drawing/2014/main" id="{9FEF2ABD-FB8C-4DB8-989A-AB55D09C9745}"/>
              </a:ext>
            </a:extLst>
          </p:cNvPr>
          <p:cNvSpPr/>
          <p:nvPr/>
        </p:nvSpPr>
        <p:spPr>
          <a:xfrm>
            <a:off x="4994055" y="2140438"/>
            <a:ext cx="254821" cy="1898414"/>
          </a:xfrm>
          <a:custGeom>
            <a:avLst/>
            <a:gdLst>
              <a:gd name="connsiteX0" fmla="*/ 203188 w 249578"/>
              <a:gd name="connsiteY0" fmla="*/ 125819 h 1859361"/>
              <a:gd name="connsiteX1" fmla="*/ 240625 w 249578"/>
              <a:gd name="connsiteY1" fmla="*/ 125819 h 1859361"/>
              <a:gd name="connsiteX2" fmla="*/ 127067 w 249578"/>
              <a:gd name="connsiteY2" fmla="*/ 12261 h 1859361"/>
              <a:gd name="connsiteX3" fmla="*/ 12261 w 249578"/>
              <a:gd name="connsiteY3" fmla="*/ 125819 h 1859361"/>
              <a:gd name="connsiteX4" fmla="*/ 50945 w 249578"/>
              <a:gd name="connsiteY4" fmla="*/ 125819 h 1859361"/>
              <a:gd name="connsiteX5" fmla="*/ 50945 w 249578"/>
              <a:gd name="connsiteY5" fmla="*/ 278062 h 1859361"/>
              <a:gd name="connsiteX6" fmla="*/ 50945 w 249578"/>
              <a:gd name="connsiteY6" fmla="*/ 278062 h 1859361"/>
              <a:gd name="connsiteX7" fmla="*/ 50945 w 249578"/>
              <a:gd name="connsiteY7" fmla="*/ 1854151 h 1859361"/>
              <a:gd name="connsiteX8" fmla="*/ 203188 w 249578"/>
              <a:gd name="connsiteY8" fmla="*/ 1854151 h 1859361"/>
              <a:gd name="connsiteX9" fmla="*/ 203188 w 249578"/>
              <a:gd name="connsiteY9" fmla="*/ 195701 h 1859361"/>
              <a:gd name="connsiteX10" fmla="*/ 203188 w 249578"/>
              <a:gd name="connsiteY10" fmla="*/ 195701 h 185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578" h="1859361">
                <a:moveTo>
                  <a:pt x="203188" y="125819"/>
                </a:moveTo>
                <a:lnTo>
                  <a:pt x="240625" y="125819"/>
                </a:lnTo>
                <a:lnTo>
                  <a:pt x="127067" y="12261"/>
                </a:lnTo>
                <a:lnTo>
                  <a:pt x="12261" y="125819"/>
                </a:lnTo>
                <a:lnTo>
                  <a:pt x="50945" y="125819"/>
                </a:lnTo>
                <a:lnTo>
                  <a:pt x="50945" y="278062"/>
                </a:lnTo>
                <a:lnTo>
                  <a:pt x="50945" y="278062"/>
                </a:lnTo>
                <a:lnTo>
                  <a:pt x="50945" y="1854151"/>
                </a:lnTo>
                <a:lnTo>
                  <a:pt x="203188" y="1854151"/>
                </a:lnTo>
                <a:lnTo>
                  <a:pt x="203188" y="195701"/>
                </a:lnTo>
                <a:lnTo>
                  <a:pt x="203188" y="195701"/>
                </a:lnTo>
                <a:close/>
              </a:path>
            </a:pathLst>
          </a:custGeom>
          <a:solidFill>
            <a:schemeClr val="bg1">
              <a:lumMod val="95000"/>
            </a:schemeClr>
          </a:solidFill>
          <a:ln w="12478" cap="flat">
            <a:noFill/>
            <a:prstDash val="solid"/>
            <a:miter/>
          </a:ln>
        </p:spPr>
        <p:txBody>
          <a:bodyPr rtlCol="0" anchor="ctr"/>
          <a:lstStyle/>
          <a:p>
            <a:endParaRPr lang="en-GB"/>
          </a:p>
        </p:txBody>
      </p:sp>
      <p:sp>
        <p:nvSpPr>
          <p:cNvPr id="50" name="Freeform: Shape 49" hidden="1">
            <a:extLst>
              <a:ext uri="{FF2B5EF4-FFF2-40B4-BE49-F238E27FC236}">
                <a16:creationId xmlns:a16="http://schemas.microsoft.com/office/drawing/2014/main" id="{F5D0FCBE-2356-4048-AE5E-C0F16E309B94}"/>
              </a:ext>
            </a:extLst>
          </p:cNvPr>
          <p:cNvSpPr/>
          <p:nvPr/>
        </p:nvSpPr>
        <p:spPr>
          <a:xfrm>
            <a:off x="4313684" y="1219261"/>
            <a:ext cx="2764804" cy="1261363"/>
          </a:xfrm>
          <a:custGeom>
            <a:avLst/>
            <a:gdLst>
              <a:gd name="connsiteX0" fmla="*/ 2672770 w 2707928"/>
              <a:gd name="connsiteY0" fmla="*/ 107101 h 1235414"/>
              <a:gd name="connsiteX1" fmla="*/ 2672770 w 2707928"/>
              <a:gd name="connsiteY1" fmla="*/ 173239 h 1235414"/>
              <a:gd name="connsiteX2" fmla="*/ 2672770 w 2707928"/>
              <a:gd name="connsiteY2" fmla="*/ 173239 h 1235414"/>
              <a:gd name="connsiteX3" fmla="*/ 2672770 w 2707928"/>
              <a:gd name="connsiteY3" fmla="*/ 294285 h 1235414"/>
              <a:gd name="connsiteX4" fmla="*/ 2337086 w 2707928"/>
              <a:gd name="connsiteY4" fmla="*/ 629968 h 1235414"/>
              <a:gd name="connsiteX5" fmla="*/ 1483527 w 2707928"/>
              <a:gd name="connsiteY5" fmla="*/ 629968 h 1235414"/>
              <a:gd name="connsiteX6" fmla="*/ 1276377 w 2707928"/>
              <a:gd name="connsiteY6" fmla="*/ 837118 h 1235414"/>
              <a:gd name="connsiteX7" fmla="*/ 1276377 w 2707928"/>
              <a:gd name="connsiteY7" fmla="*/ 877051 h 1235414"/>
              <a:gd name="connsiteX8" fmla="*/ 1276377 w 2707928"/>
              <a:gd name="connsiteY8" fmla="*/ 877051 h 1235414"/>
              <a:gd name="connsiteX9" fmla="*/ 1276377 w 2707928"/>
              <a:gd name="connsiteY9" fmla="*/ 904505 h 1235414"/>
              <a:gd name="connsiteX10" fmla="*/ 940694 w 2707928"/>
              <a:gd name="connsiteY10" fmla="*/ 1235196 h 1235414"/>
              <a:gd name="connsiteX11" fmla="*/ 12261 w 2707928"/>
              <a:gd name="connsiteY11" fmla="*/ 1235196 h 1235414"/>
              <a:gd name="connsiteX12" fmla="*/ 12261 w 2707928"/>
              <a:gd name="connsiteY12" fmla="*/ 1106663 h 1235414"/>
              <a:gd name="connsiteX13" fmla="*/ 938198 w 2707928"/>
              <a:gd name="connsiteY13" fmla="*/ 1106663 h 1235414"/>
              <a:gd name="connsiteX14" fmla="*/ 1145348 w 2707928"/>
              <a:gd name="connsiteY14" fmla="*/ 904505 h 1235414"/>
              <a:gd name="connsiteX15" fmla="*/ 1145348 w 2707928"/>
              <a:gd name="connsiteY15" fmla="*/ 864572 h 1235414"/>
              <a:gd name="connsiteX16" fmla="*/ 1145348 w 2707928"/>
              <a:gd name="connsiteY16" fmla="*/ 864572 h 1235414"/>
              <a:gd name="connsiteX17" fmla="*/ 1145348 w 2707928"/>
              <a:gd name="connsiteY17" fmla="*/ 838366 h 1235414"/>
              <a:gd name="connsiteX18" fmla="*/ 1481031 w 2707928"/>
              <a:gd name="connsiteY18" fmla="*/ 502683 h 1235414"/>
              <a:gd name="connsiteX19" fmla="*/ 2334591 w 2707928"/>
              <a:gd name="connsiteY19" fmla="*/ 502683 h 1235414"/>
              <a:gd name="connsiteX20" fmla="*/ 2541741 w 2707928"/>
              <a:gd name="connsiteY20" fmla="*/ 295533 h 1235414"/>
              <a:gd name="connsiteX21" fmla="*/ 2541741 w 2707928"/>
              <a:gd name="connsiteY21" fmla="*/ 174487 h 1235414"/>
              <a:gd name="connsiteX22" fmla="*/ 2541741 w 2707928"/>
              <a:gd name="connsiteY22" fmla="*/ 174487 h 1235414"/>
              <a:gd name="connsiteX23" fmla="*/ 2541741 w 2707928"/>
              <a:gd name="connsiteY23" fmla="*/ 108349 h 1235414"/>
              <a:gd name="connsiteX24" fmla="*/ 2509296 w 2707928"/>
              <a:gd name="connsiteY24" fmla="*/ 108349 h 1235414"/>
              <a:gd name="connsiteX25" fmla="*/ 2606631 w 2707928"/>
              <a:gd name="connsiteY25" fmla="*/ 12261 h 1235414"/>
              <a:gd name="connsiteX26" fmla="*/ 2703967 w 2707928"/>
              <a:gd name="connsiteY26" fmla="*/ 108349 h 1235414"/>
              <a:gd name="connsiteX27" fmla="*/ 2672770 w 2707928"/>
              <a:gd name="connsiteY27" fmla="*/ 108349 h 123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07928" h="1235414">
                <a:moveTo>
                  <a:pt x="2672770" y="107101"/>
                </a:moveTo>
                <a:lnTo>
                  <a:pt x="2672770" y="173239"/>
                </a:lnTo>
                <a:lnTo>
                  <a:pt x="2672770" y="173239"/>
                </a:lnTo>
                <a:lnTo>
                  <a:pt x="2672770" y="294285"/>
                </a:lnTo>
                <a:cubicBezTo>
                  <a:pt x="2672770" y="480221"/>
                  <a:pt x="2521775" y="629968"/>
                  <a:pt x="2337086" y="629968"/>
                </a:cubicBezTo>
                <a:lnTo>
                  <a:pt x="1483527" y="629968"/>
                </a:lnTo>
                <a:cubicBezTo>
                  <a:pt x="1368721" y="629968"/>
                  <a:pt x="1276377" y="723560"/>
                  <a:pt x="1276377" y="837118"/>
                </a:cubicBezTo>
                <a:lnTo>
                  <a:pt x="1276377" y="877051"/>
                </a:lnTo>
                <a:lnTo>
                  <a:pt x="1276377" y="877051"/>
                </a:lnTo>
                <a:lnTo>
                  <a:pt x="1276377" y="904505"/>
                </a:lnTo>
                <a:cubicBezTo>
                  <a:pt x="1276377" y="1090441"/>
                  <a:pt x="1125382" y="1235196"/>
                  <a:pt x="940694" y="1235196"/>
                </a:cubicBezTo>
                <a:lnTo>
                  <a:pt x="12261" y="1235196"/>
                </a:lnTo>
                <a:lnTo>
                  <a:pt x="12261" y="1106663"/>
                </a:lnTo>
                <a:lnTo>
                  <a:pt x="938198" y="1106663"/>
                </a:lnTo>
                <a:cubicBezTo>
                  <a:pt x="1053004" y="1106663"/>
                  <a:pt x="1145348" y="1018063"/>
                  <a:pt x="1145348" y="904505"/>
                </a:cubicBezTo>
                <a:lnTo>
                  <a:pt x="1145348" y="864572"/>
                </a:lnTo>
                <a:lnTo>
                  <a:pt x="1145348" y="864572"/>
                </a:lnTo>
                <a:lnTo>
                  <a:pt x="1145348" y="838366"/>
                </a:lnTo>
                <a:cubicBezTo>
                  <a:pt x="1145348" y="652430"/>
                  <a:pt x="1296343" y="502683"/>
                  <a:pt x="1481031" y="502683"/>
                </a:cubicBezTo>
                <a:lnTo>
                  <a:pt x="2334591" y="502683"/>
                </a:lnTo>
                <a:cubicBezTo>
                  <a:pt x="2449397" y="502683"/>
                  <a:pt x="2541741" y="409091"/>
                  <a:pt x="2541741" y="295533"/>
                </a:cubicBezTo>
                <a:lnTo>
                  <a:pt x="2541741" y="174487"/>
                </a:lnTo>
                <a:lnTo>
                  <a:pt x="2541741" y="174487"/>
                </a:lnTo>
                <a:lnTo>
                  <a:pt x="2541741" y="108349"/>
                </a:lnTo>
                <a:lnTo>
                  <a:pt x="2509296" y="108349"/>
                </a:lnTo>
                <a:lnTo>
                  <a:pt x="2606631" y="12261"/>
                </a:lnTo>
                <a:lnTo>
                  <a:pt x="2703967" y="108349"/>
                </a:lnTo>
                <a:lnTo>
                  <a:pt x="2672770" y="108349"/>
                </a:lnTo>
                <a:close/>
              </a:path>
            </a:pathLst>
          </a:custGeom>
          <a:solidFill>
            <a:schemeClr val="bg1">
              <a:lumMod val="95000"/>
            </a:schemeClr>
          </a:solidFill>
          <a:ln w="12478" cap="flat">
            <a:noFill/>
            <a:prstDash val="solid"/>
            <a:miter/>
          </a:ln>
        </p:spPr>
        <p:txBody>
          <a:bodyPr rtlCol="0" anchor="ctr"/>
          <a:lstStyle/>
          <a:p>
            <a:endParaRPr lang="en-GB"/>
          </a:p>
        </p:txBody>
      </p:sp>
      <p:sp>
        <p:nvSpPr>
          <p:cNvPr id="54" name="Freeform: Shape 53" hidden="1">
            <a:extLst>
              <a:ext uri="{FF2B5EF4-FFF2-40B4-BE49-F238E27FC236}">
                <a16:creationId xmlns:a16="http://schemas.microsoft.com/office/drawing/2014/main" id="{28F59E71-8926-455E-85AF-DB085526EF2C}"/>
              </a:ext>
            </a:extLst>
          </p:cNvPr>
          <p:cNvSpPr/>
          <p:nvPr/>
        </p:nvSpPr>
        <p:spPr>
          <a:xfrm>
            <a:off x="5414509" y="1251114"/>
            <a:ext cx="1847450" cy="993801"/>
          </a:xfrm>
          <a:custGeom>
            <a:avLst/>
            <a:gdLst>
              <a:gd name="connsiteX0" fmla="*/ 12261 w 1809445"/>
              <a:gd name="connsiteY0" fmla="*/ 13509 h 973356"/>
              <a:gd name="connsiteX1" fmla="*/ 399108 w 1809445"/>
              <a:gd name="connsiteY1" fmla="*/ 400356 h 973356"/>
              <a:gd name="connsiteX2" fmla="*/ 1381200 w 1809445"/>
              <a:gd name="connsiteY2" fmla="*/ 400356 h 973356"/>
              <a:gd name="connsiteX3" fmla="*/ 1619548 w 1809445"/>
              <a:gd name="connsiteY3" fmla="*/ 638703 h 973356"/>
              <a:gd name="connsiteX4" fmla="*/ 1619548 w 1809445"/>
              <a:gd name="connsiteY4" fmla="*/ 778467 h 973356"/>
              <a:gd name="connsiteX5" fmla="*/ 1619548 w 1809445"/>
              <a:gd name="connsiteY5" fmla="*/ 778467 h 973356"/>
              <a:gd name="connsiteX6" fmla="*/ 1619548 w 1809445"/>
              <a:gd name="connsiteY6" fmla="*/ 854589 h 973356"/>
              <a:gd name="connsiteX7" fmla="*/ 1582111 w 1809445"/>
              <a:gd name="connsiteY7" fmla="*/ 854589 h 973356"/>
              <a:gd name="connsiteX8" fmla="*/ 1693173 w 1809445"/>
              <a:gd name="connsiteY8" fmla="*/ 965651 h 973356"/>
              <a:gd name="connsiteX9" fmla="*/ 1804236 w 1809445"/>
              <a:gd name="connsiteY9" fmla="*/ 854589 h 973356"/>
              <a:gd name="connsiteX10" fmla="*/ 1766799 w 1809445"/>
              <a:gd name="connsiteY10" fmla="*/ 854589 h 973356"/>
              <a:gd name="connsiteX11" fmla="*/ 1766799 w 1809445"/>
              <a:gd name="connsiteY11" fmla="*/ 778467 h 973356"/>
              <a:gd name="connsiteX12" fmla="*/ 1766799 w 1809445"/>
              <a:gd name="connsiteY12" fmla="*/ 778467 h 973356"/>
              <a:gd name="connsiteX13" fmla="*/ 1766799 w 1809445"/>
              <a:gd name="connsiteY13" fmla="*/ 637455 h 973356"/>
              <a:gd name="connsiteX14" fmla="*/ 1379952 w 1809445"/>
              <a:gd name="connsiteY14" fmla="*/ 250608 h 973356"/>
              <a:gd name="connsiteX15" fmla="*/ 397860 w 1809445"/>
              <a:gd name="connsiteY15" fmla="*/ 250608 h 973356"/>
              <a:gd name="connsiteX16" fmla="*/ 159512 w 1809445"/>
              <a:gd name="connsiteY16" fmla="*/ 12261 h 973356"/>
              <a:gd name="connsiteX17" fmla="*/ 12261 w 1809445"/>
              <a:gd name="connsiteY17" fmla="*/ 12261 h 97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09445" h="973356">
                <a:moveTo>
                  <a:pt x="12261" y="13509"/>
                </a:moveTo>
                <a:cubicBezTo>
                  <a:pt x="12261" y="226898"/>
                  <a:pt x="185718" y="400356"/>
                  <a:pt x="399108" y="400356"/>
                </a:cubicBezTo>
                <a:lnTo>
                  <a:pt x="1381200" y="400356"/>
                </a:lnTo>
                <a:cubicBezTo>
                  <a:pt x="1512229" y="400356"/>
                  <a:pt x="1619548" y="507674"/>
                  <a:pt x="1619548" y="638703"/>
                </a:cubicBezTo>
                <a:lnTo>
                  <a:pt x="1619548" y="778467"/>
                </a:lnTo>
                <a:lnTo>
                  <a:pt x="1619548" y="778467"/>
                </a:lnTo>
                <a:lnTo>
                  <a:pt x="1619548" y="854589"/>
                </a:lnTo>
                <a:lnTo>
                  <a:pt x="1582111" y="854589"/>
                </a:lnTo>
                <a:lnTo>
                  <a:pt x="1693173" y="965651"/>
                </a:lnTo>
                <a:lnTo>
                  <a:pt x="1804236" y="854589"/>
                </a:lnTo>
                <a:lnTo>
                  <a:pt x="1766799" y="854589"/>
                </a:lnTo>
                <a:lnTo>
                  <a:pt x="1766799" y="778467"/>
                </a:lnTo>
                <a:lnTo>
                  <a:pt x="1766799" y="778467"/>
                </a:lnTo>
                <a:lnTo>
                  <a:pt x="1766799" y="637455"/>
                </a:lnTo>
                <a:cubicBezTo>
                  <a:pt x="1766799" y="424066"/>
                  <a:pt x="1593342" y="250608"/>
                  <a:pt x="1379952" y="250608"/>
                </a:cubicBezTo>
                <a:lnTo>
                  <a:pt x="397860" y="250608"/>
                </a:lnTo>
                <a:cubicBezTo>
                  <a:pt x="266831" y="250608"/>
                  <a:pt x="159512" y="143290"/>
                  <a:pt x="159512" y="12261"/>
                </a:cubicBezTo>
                <a:lnTo>
                  <a:pt x="12261"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59" name="Freeform: Shape 58" hidden="1">
            <a:extLst>
              <a:ext uri="{FF2B5EF4-FFF2-40B4-BE49-F238E27FC236}">
                <a16:creationId xmlns:a16="http://schemas.microsoft.com/office/drawing/2014/main" id="{7FF976E2-C240-41CF-ABE2-E66FDCD9C632}"/>
              </a:ext>
            </a:extLst>
          </p:cNvPr>
          <p:cNvSpPr/>
          <p:nvPr/>
        </p:nvSpPr>
        <p:spPr>
          <a:xfrm>
            <a:off x="4571053" y="2563440"/>
            <a:ext cx="2267904" cy="2497242"/>
          </a:xfrm>
          <a:custGeom>
            <a:avLst/>
            <a:gdLst>
              <a:gd name="connsiteX0" fmla="*/ 2221032 w 2221250"/>
              <a:gd name="connsiteY0" fmla="*/ 132059 h 2445871"/>
              <a:gd name="connsiteX1" fmla="*/ 2101235 w 2221250"/>
              <a:gd name="connsiteY1" fmla="*/ 12261 h 2445871"/>
              <a:gd name="connsiteX2" fmla="*/ 2101235 w 2221250"/>
              <a:gd name="connsiteY2" fmla="*/ 52193 h 2445871"/>
              <a:gd name="connsiteX3" fmla="*/ 1941504 w 2221250"/>
              <a:gd name="connsiteY3" fmla="*/ 52193 h 2445871"/>
              <a:gd name="connsiteX4" fmla="*/ 1941504 w 2221250"/>
              <a:gd name="connsiteY4" fmla="*/ 52193 h 2445871"/>
              <a:gd name="connsiteX5" fmla="*/ 1248923 w 2221250"/>
              <a:gd name="connsiteY5" fmla="*/ 52193 h 2445871"/>
              <a:gd name="connsiteX6" fmla="*/ 830879 w 2221250"/>
              <a:gd name="connsiteY6" fmla="*/ 470238 h 2445871"/>
              <a:gd name="connsiteX7" fmla="*/ 830879 w 2221250"/>
              <a:gd name="connsiteY7" fmla="*/ 882043 h 2445871"/>
              <a:gd name="connsiteX8" fmla="*/ 572565 w 2221250"/>
              <a:gd name="connsiteY8" fmla="*/ 1139109 h 2445871"/>
              <a:gd name="connsiteX9" fmla="*/ 522649 w 2221250"/>
              <a:gd name="connsiteY9" fmla="*/ 1139109 h 2445871"/>
              <a:gd name="connsiteX10" fmla="*/ 522649 w 2221250"/>
              <a:gd name="connsiteY10" fmla="*/ 1139109 h 2445871"/>
              <a:gd name="connsiteX11" fmla="*/ 490204 w 2221250"/>
              <a:gd name="connsiteY11" fmla="*/ 1139109 h 2445871"/>
              <a:gd name="connsiteX12" fmla="*/ 78399 w 2221250"/>
              <a:gd name="connsiteY12" fmla="*/ 1557153 h 2445871"/>
              <a:gd name="connsiteX13" fmla="*/ 78399 w 2221250"/>
              <a:gd name="connsiteY13" fmla="*/ 2222280 h 2445871"/>
              <a:gd name="connsiteX14" fmla="*/ 25988 w 2221250"/>
              <a:gd name="connsiteY14" fmla="*/ 2378267 h 2445871"/>
              <a:gd name="connsiteX15" fmla="*/ 12261 w 2221250"/>
              <a:gd name="connsiteY15" fmla="*/ 2394489 h 2445871"/>
              <a:gd name="connsiteX16" fmla="*/ 12261 w 2221250"/>
              <a:gd name="connsiteY16" fmla="*/ 2443157 h 2445871"/>
              <a:gd name="connsiteX17" fmla="*/ 175735 w 2221250"/>
              <a:gd name="connsiteY17" fmla="*/ 2443157 h 2445871"/>
              <a:gd name="connsiteX18" fmla="*/ 185718 w 2221250"/>
              <a:gd name="connsiteY18" fmla="*/ 2425687 h 2445871"/>
              <a:gd name="connsiteX19" fmla="*/ 238129 w 2221250"/>
              <a:gd name="connsiteY19" fmla="*/ 2222280 h 2445871"/>
              <a:gd name="connsiteX20" fmla="*/ 238129 w 2221250"/>
              <a:gd name="connsiteY20" fmla="*/ 1557153 h 2445871"/>
              <a:gd name="connsiteX21" fmla="*/ 490204 w 2221250"/>
              <a:gd name="connsiteY21" fmla="*/ 1300087 h 2445871"/>
              <a:gd name="connsiteX22" fmla="*/ 540120 w 2221250"/>
              <a:gd name="connsiteY22" fmla="*/ 1300087 h 2445871"/>
              <a:gd name="connsiteX23" fmla="*/ 540120 w 2221250"/>
              <a:gd name="connsiteY23" fmla="*/ 1300087 h 2445871"/>
              <a:gd name="connsiteX24" fmla="*/ 571317 w 2221250"/>
              <a:gd name="connsiteY24" fmla="*/ 1300087 h 2445871"/>
              <a:gd name="connsiteX25" fmla="*/ 989361 w 2221250"/>
              <a:gd name="connsiteY25" fmla="*/ 882043 h 2445871"/>
              <a:gd name="connsiteX26" fmla="*/ 989361 w 2221250"/>
              <a:gd name="connsiteY26" fmla="*/ 470238 h 2445871"/>
              <a:gd name="connsiteX27" fmla="*/ 1247675 w 2221250"/>
              <a:gd name="connsiteY27" fmla="*/ 213172 h 2445871"/>
              <a:gd name="connsiteX28" fmla="*/ 2010138 w 2221250"/>
              <a:gd name="connsiteY28" fmla="*/ 213172 h 2445871"/>
              <a:gd name="connsiteX29" fmla="*/ 2010138 w 2221250"/>
              <a:gd name="connsiteY29" fmla="*/ 213172 h 2445871"/>
              <a:gd name="connsiteX30" fmla="*/ 2099987 w 2221250"/>
              <a:gd name="connsiteY30" fmla="*/ 213172 h 2445871"/>
              <a:gd name="connsiteX31" fmla="*/ 2099987 w 2221250"/>
              <a:gd name="connsiteY31" fmla="*/ 253104 h 2445871"/>
              <a:gd name="connsiteX32" fmla="*/ 2221032 w 2221250"/>
              <a:gd name="connsiteY32" fmla="*/ 132059 h 244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21250" h="2445871">
                <a:moveTo>
                  <a:pt x="2221032" y="132059"/>
                </a:moveTo>
                <a:lnTo>
                  <a:pt x="2101235" y="12261"/>
                </a:lnTo>
                <a:lnTo>
                  <a:pt x="2101235" y="52193"/>
                </a:lnTo>
                <a:lnTo>
                  <a:pt x="1941504" y="52193"/>
                </a:lnTo>
                <a:lnTo>
                  <a:pt x="1941504" y="52193"/>
                </a:lnTo>
                <a:lnTo>
                  <a:pt x="1248923" y="52193"/>
                </a:lnTo>
                <a:cubicBezTo>
                  <a:pt x="1018063" y="52193"/>
                  <a:pt x="830879" y="239377"/>
                  <a:pt x="830879" y="470238"/>
                </a:cubicBezTo>
                <a:lnTo>
                  <a:pt x="830879" y="882043"/>
                </a:lnTo>
                <a:cubicBezTo>
                  <a:pt x="830879" y="1024302"/>
                  <a:pt x="714825" y="1139109"/>
                  <a:pt x="572565" y="1139109"/>
                </a:cubicBezTo>
                <a:lnTo>
                  <a:pt x="522649" y="1139109"/>
                </a:lnTo>
                <a:lnTo>
                  <a:pt x="522649" y="1139109"/>
                </a:lnTo>
                <a:lnTo>
                  <a:pt x="490204" y="1139109"/>
                </a:lnTo>
                <a:cubicBezTo>
                  <a:pt x="259344" y="1139109"/>
                  <a:pt x="78399" y="1326293"/>
                  <a:pt x="78399" y="1557153"/>
                </a:cubicBezTo>
                <a:lnTo>
                  <a:pt x="78399" y="2222280"/>
                </a:lnTo>
                <a:cubicBezTo>
                  <a:pt x="78399" y="2280931"/>
                  <a:pt x="58433" y="2334591"/>
                  <a:pt x="25988" y="2378267"/>
                </a:cubicBezTo>
                <a:cubicBezTo>
                  <a:pt x="22244" y="2383258"/>
                  <a:pt x="17252" y="2389498"/>
                  <a:pt x="12261" y="2394489"/>
                </a:cubicBezTo>
                <a:lnTo>
                  <a:pt x="12261" y="2443157"/>
                </a:lnTo>
                <a:lnTo>
                  <a:pt x="175735" y="2443157"/>
                </a:lnTo>
                <a:cubicBezTo>
                  <a:pt x="179478" y="2436918"/>
                  <a:pt x="183222" y="2431926"/>
                  <a:pt x="185718" y="2425687"/>
                </a:cubicBezTo>
                <a:cubicBezTo>
                  <a:pt x="219411" y="2365788"/>
                  <a:pt x="238129" y="2295906"/>
                  <a:pt x="238129" y="2222280"/>
                </a:cubicBezTo>
                <a:lnTo>
                  <a:pt x="238129" y="1557153"/>
                </a:lnTo>
                <a:cubicBezTo>
                  <a:pt x="238129" y="1414893"/>
                  <a:pt x="347944" y="1300087"/>
                  <a:pt x="490204" y="1300087"/>
                </a:cubicBezTo>
                <a:lnTo>
                  <a:pt x="540120" y="1300087"/>
                </a:lnTo>
                <a:lnTo>
                  <a:pt x="540120" y="1300087"/>
                </a:lnTo>
                <a:lnTo>
                  <a:pt x="571317" y="1300087"/>
                </a:lnTo>
                <a:cubicBezTo>
                  <a:pt x="802177" y="1300087"/>
                  <a:pt x="989361" y="1112903"/>
                  <a:pt x="989361" y="882043"/>
                </a:cubicBezTo>
                <a:lnTo>
                  <a:pt x="989361" y="470238"/>
                </a:lnTo>
                <a:cubicBezTo>
                  <a:pt x="989361" y="327978"/>
                  <a:pt x="1105416" y="213172"/>
                  <a:pt x="1247675" y="213172"/>
                </a:cubicBezTo>
                <a:lnTo>
                  <a:pt x="2010138" y="213172"/>
                </a:lnTo>
                <a:lnTo>
                  <a:pt x="2010138" y="213172"/>
                </a:lnTo>
                <a:lnTo>
                  <a:pt x="2099987" y="213172"/>
                </a:lnTo>
                <a:lnTo>
                  <a:pt x="2099987" y="253104"/>
                </a:lnTo>
                <a:lnTo>
                  <a:pt x="2221032" y="132059"/>
                </a:lnTo>
                <a:close/>
              </a:path>
            </a:pathLst>
          </a:custGeom>
          <a:solidFill>
            <a:schemeClr val="bg1">
              <a:lumMod val="95000"/>
            </a:schemeClr>
          </a:solidFill>
          <a:ln w="12478"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B3A48A4B-6E38-4822-9D5B-8F3E6683C97A}"/>
              </a:ext>
            </a:extLst>
          </p:cNvPr>
          <p:cNvSpPr>
            <a:spLocks noGrp="1"/>
          </p:cNvSpPr>
          <p:nvPr userDrawn="1">
            <p:ph type="title"/>
          </p:nvPr>
        </p:nvSpPr>
        <p:spPr/>
        <p:txBody>
          <a:bodyPr>
            <a:noAutofit/>
          </a:bodyPr>
          <a:lstStyle>
            <a:lvl1pPr>
              <a:defRPr sz="2000">
                <a:solidFill>
                  <a:schemeClr val="accent2"/>
                </a:solidFill>
              </a:defRPr>
            </a:lvl1pPr>
          </a:lstStyle>
          <a:p>
            <a:r>
              <a:rPr lang="en-US" dirty="0"/>
              <a:t>Click to edit Master title style</a:t>
            </a:r>
            <a:endParaRPr lang="en-GB" dirty="0"/>
          </a:p>
        </p:txBody>
      </p:sp>
      <p:sp>
        <p:nvSpPr>
          <p:cNvPr id="46" name="Rectangle 45" hidden="1">
            <a:extLst>
              <a:ext uri="{FF2B5EF4-FFF2-40B4-BE49-F238E27FC236}">
                <a16:creationId xmlns:a16="http://schemas.microsoft.com/office/drawing/2014/main" id="{7BF1A050-D9A2-46A0-B464-F24C0454932D}"/>
              </a:ext>
            </a:extLst>
          </p:cNvPr>
          <p:cNvSpPr/>
          <p:nvPr userDrawn="1"/>
        </p:nvSpPr>
        <p:spPr>
          <a:xfrm>
            <a:off x="3779912" y="1203324"/>
            <a:ext cx="5364088" cy="39401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17D8CFFC-825C-4F7D-9715-29FCC9F1892B}"/>
              </a:ext>
            </a:extLst>
          </p:cNvPr>
          <p:cNvSpPr>
            <a:spLocks noGrp="1"/>
          </p:cNvSpPr>
          <p:nvPr userDrawn="1">
            <p:ph type="sldNum" sz="quarter" idx="11"/>
          </p:nvPr>
        </p:nvSpPr>
        <p:spPr>
          <a:xfrm>
            <a:off x="8606828" y="4598987"/>
            <a:ext cx="170617" cy="131127"/>
          </a:xfrm>
        </p:spPr>
        <p:txBody>
          <a:bodyPr/>
          <a:lstStyle/>
          <a:p>
            <a:fld id="{BA7DDD0C-F7B3-44FD-8FF2-ED85422D685B}" type="slidenum">
              <a:rPr lang="en-GB" smtClean="0"/>
              <a:pPr/>
              <a:t>‹Nr.›</a:t>
            </a:fld>
            <a:endParaRPr lang="en-GB" dirty="0"/>
          </a:p>
        </p:txBody>
      </p:sp>
      <p:sp>
        <p:nvSpPr>
          <p:cNvPr id="4" name="Footer Placeholder 3">
            <a:extLst>
              <a:ext uri="{FF2B5EF4-FFF2-40B4-BE49-F238E27FC236}">
                <a16:creationId xmlns:a16="http://schemas.microsoft.com/office/drawing/2014/main" id="{F4EFCF82-A124-430C-8B3A-CF4597B683DF}"/>
              </a:ext>
            </a:extLst>
          </p:cNvPr>
          <p:cNvSpPr>
            <a:spLocks noGrp="1"/>
          </p:cNvSpPr>
          <p:nvPr>
            <p:ph type="ftr" sz="quarter" idx="14"/>
          </p:nvPr>
        </p:nvSpPr>
        <p:spPr/>
        <p:txBody>
          <a:bodyPr/>
          <a:lstStyle/>
          <a:p>
            <a:r>
              <a:rPr lang="en-GB"/>
              <a:t>To edit footer go to insert&gt;header &amp; footer</a:t>
            </a:r>
            <a:endParaRPr lang="en-GB" dirty="0"/>
          </a:p>
        </p:txBody>
      </p:sp>
      <p:sp>
        <p:nvSpPr>
          <p:cNvPr id="13" name="Content Placeholder 17">
            <a:extLst>
              <a:ext uri="{FF2B5EF4-FFF2-40B4-BE49-F238E27FC236}">
                <a16:creationId xmlns:a16="http://schemas.microsoft.com/office/drawing/2014/main" id="{6F3EEEE7-4CC9-4AF5-99F2-5B46C80342EC}"/>
              </a:ext>
            </a:extLst>
          </p:cNvPr>
          <p:cNvSpPr>
            <a:spLocks noGrp="1"/>
          </p:cNvSpPr>
          <p:nvPr>
            <p:ph sz="quarter" idx="13"/>
          </p:nvPr>
        </p:nvSpPr>
        <p:spPr>
          <a:xfrm>
            <a:off x="365125" y="1333500"/>
            <a:ext cx="3992401" cy="2894013"/>
          </a:xfrm>
        </p:spPr>
        <p:txBody>
          <a:bodyPr/>
          <a:lstStyle>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7">
            <a:extLst>
              <a:ext uri="{FF2B5EF4-FFF2-40B4-BE49-F238E27FC236}">
                <a16:creationId xmlns:a16="http://schemas.microsoft.com/office/drawing/2014/main" id="{AED148F9-351F-4828-BB3E-7CBC9D0D9E31}"/>
              </a:ext>
            </a:extLst>
          </p:cNvPr>
          <p:cNvSpPr>
            <a:spLocks noGrp="1"/>
          </p:cNvSpPr>
          <p:nvPr>
            <p:ph sz="quarter" idx="16"/>
          </p:nvPr>
        </p:nvSpPr>
        <p:spPr>
          <a:xfrm>
            <a:off x="4786473" y="1333500"/>
            <a:ext cx="3992401" cy="2894013"/>
          </a:xfrm>
        </p:spPr>
        <p:txBody>
          <a:bodyPr/>
          <a:lstStyle>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304308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orange)">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C91CE0F2-0550-4979-AA5E-E6AAD959A4F7}"/>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6"/>
          </a:solidFill>
          <a:ln w="9525" cap="flat">
            <a:noFill/>
            <a:prstDash val="solid"/>
            <a:miter/>
          </a:ln>
        </p:spPr>
        <p:txBody>
          <a:bodyPr rtlCol="0" anchor="ctr"/>
          <a:lstStyle/>
          <a:p>
            <a:endParaRPr lang="en-GB"/>
          </a:p>
        </p:txBody>
      </p:sp>
      <p:sp>
        <p:nvSpPr>
          <p:cNvPr id="45" name="Freeform: Shape 44" hidden="1">
            <a:extLst>
              <a:ext uri="{FF2B5EF4-FFF2-40B4-BE49-F238E27FC236}">
                <a16:creationId xmlns:a16="http://schemas.microsoft.com/office/drawing/2014/main" id="{F3901DCC-13F4-407B-AD65-6B946F51460F}"/>
              </a:ext>
            </a:extLst>
          </p:cNvPr>
          <p:cNvSpPr/>
          <p:nvPr userDrawn="1"/>
        </p:nvSpPr>
        <p:spPr>
          <a:xfrm>
            <a:off x="5164785" y="1230728"/>
            <a:ext cx="879131" cy="471419"/>
          </a:xfrm>
          <a:custGeom>
            <a:avLst/>
            <a:gdLst>
              <a:gd name="connsiteX0" fmla="*/ 859580 w 861046"/>
              <a:gd name="connsiteY0" fmla="*/ 12261 h 461720"/>
              <a:gd name="connsiteX1" fmla="*/ 456511 w 861046"/>
              <a:gd name="connsiteY1" fmla="*/ 415330 h 461720"/>
              <a:gd name="connsiteX2" fmla="*/ 281806 w 861046"/>
              <a:gd name="connsiteY2" fmla="*/ 415330 h 461720"/>
              <a:gd name="connsiteX3" fmla="*/ 281806 w 861046"/>
              <a:gd name="connsiteY3" fmla="*/ 415330 h 461720"/>
              <a:gd name="connsiteX4" fmla="*/ 128315 w 861046"/>
              <a:gd name="connsiteY4" fmla="*/ 415330 h 461720"/>
              <a:gd name="connsiteX5" fmla="*/ 128315 w 861046"/>
              <a:gd name="connsiteY5" fmla="*/ 454015 h 461720"/>
              <a:gd name="connsiteX6" fmla="*/ 12261 w 861046"/>
              <a:gd name="connsiteY6" fmla="*/ 337961 h 461720"/>
              <a:gd name="connsiteX7" fmla="*/ 128315 w 861046"/>
              <a:gd name="connsiteY7" fmla="*/ 221907 h 461720"/>
              <a:gd name="connsiteX8" fmla="*/ 128315 w 861046"/>
              <a:gd name="connsiteY8" fmla="*/ 260592 h 461720"/>
              <a:gd name="connsiteX9" fmla="*/ 200693 w 861046"/>
              <a:gd name="connsiteY9" fmla="*/ 260592 h 461720"/>
              <a:gd name="connsiteX10" fmla="*/ 200693 w 861046"/>
              <a:gd name="connsiteY10" fmla="*/ 260592 h 461720"/>
              <a:gd name="connsiteX11" fmla="*/ 456511 w 861046"/>
              <a:gd name="connsiteY11" fmla="*/ 260592 h 461720"/>
              <a:gd name="connsiteX12" fmla="*/ 704842 w 861046"/>
              <a:gd name="connsiteY12" fmla="*/ 12261 h 461720"/>
              <a:gd name="connsiteX13" fmla="*/ 859580 w 861046"/>
              <a:gd name="connsiteY13" fmla="*/ 12261 h 46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1046" h="461720">
                <a:moveTo>
                  <a:pt x="859580" y="12261"/>
                </a:moveTo>
                <a:cubicBezTo>
                  <a:pt x="859580" y="234386"/>
                  <a:pt x="678636" y="415330"/>
                  <a:pt x="456511" y="415330"/>
                </a:cubicBezTo>
                <a:lnTo>
                  <a:pt x="281806" y="415330"/>
                </a:lnTo>
                <a:lnTo>
                  <a:pt x="281806" y="415330"/>
                </a:lnTo>
                <a:lnTo>
                  <a:pt x="128315" y="415330"/>
                </a:lnTo>
                <a:lnTo>
                  <a:pt x="128315" y="454015"/>
                </a:lnTo>
                <a:lnTo>
                  <a:pt x="12261" y="337961"/>
                </a:lnTo>
                <a:lnTo>
                  <a:pt x="128315" y="221907"/>
                </a:lnTo>
                <a:lnTo>
                  <a:pt x="128315" y="260592"/>
                </a:lnTo>
                <a:lnTo>
                  <a:pt x="200693" y="260592"/>
                </a:lnTo>
                <a:lnTo>
                  <a:pt x="200693" y="260592"/>
                </a:lnTo>
                <a:lnTo>
                  <a:pt x="456511" y="260592"/>
                </a:lnTo>
                <a:cubicBezTo>
                  <a:pt x="593779" y="260592"/>
                  <a:pt x="704842" y="149529"/>
                  <a:pt x="704842" y="12261"/>
                </a:cubicBezTo>
                <a:lnTo>
                  <a:pt x="859580"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48" name="Freeform: Shape 47" hidden="1">
            <a:extLst>
              <a:ext uri="{FF2B5EF4-FFF2-40B4-BE49-F238E27FC236}">
                <a16:creationId xmlns:a16="http://schemas.microsoft.com/office/drawing/2014/main" id="{9FEF2ABD-FB8C-4DB8-989A-AB55D09C9745}"/>
              </a:ext>
            </a:extLst>
          </p:cNvPr>
          <p:cNvSpPr/>
          <p:nvPr/>
        </p:nvSpPr>
        <p:spPr>
          <a:xfrm>
            <a:off x="4994055" y="2140438"/>
            <a:ext cx="254821" cy="1898414"/>
          </a:xfrm>
          <a:custGeom>
            <a:avLst/>
            <a:gdLst>
              <a:gd name="connsiteX0" fmla="*/ 203188 w 249578"/>
              <a:gd name="connsiteY0" fmla="*/ 125819 h 1859361"/>
              <a:gd name="connsiteX1" fmla="*/ 240625 w 249578"/>
              <a:gd name="connsiteY1" fmla="*/ 125819 h 1859361"/>
              <a:gd name="connsiteX2" fmla="*/ 127067 w 249578"/>
              <a:gd name="connsiteY2" fmla="*/ 12261 h 1859361"/>
              <a:gd name="connsiteX3" fmla="*/ 12261 w 249578"/>
              <a:gd name="connsiteY3" fmla="*/ 125819 h 1859361"/>
              <a:gd name="connsiteX4" fmla="*/ 50945 w 249578"/>
              <a:gd name="connsiteY4" fmla="*/ 125819 h 1859361"/>
              <a:gd name="connsiteX5" fmla="*/ 50945 w 249578"/>
              <a:gd name="connsiteY5" fmla="*/ 278062 h 1859361"/>
              <a:gd name="connsiteX6" fmla="*/ 50945 w 249578"/>
              <a:gd name="connsiteY6" fmla="*/ 278062 h 1859361"/>
              <a:gd name="connsiteX7" fmla="*/ 50945 w 249578"/>
              <a:gd name="connsiteY7" fmla="*/ 1854151 h 1859361"/>
              <a:gd name="connsiteX8" fmla="*/ 203188 w 249578"/>
              <a:gd name="connsiteY8" fmla="*/ 1854151 h 1859361"/>
              <a:gd name="connsiteX9" fmla="*/ 203188 w 249578"/>
              <a:gd name="connsiteY9" fmla="*/ 195701 h 1859361"/>
              <a:gd name="connsiteX10" fmla="*/ 203188 w 249578"/>
              <a:gd name="connsiteY10" fmla="*/ 195701 h 185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578" h="1859361">
                <a:moveTo>
                  <a:pt x="203188" y="125819"/>
                </a:moveTo>
                <a:lnTo>
                  <a:pt x="240625" y="125819"/>
                </a:lnTo>
                <a:lnTo>
                  <a:pt x="127067" y="12261"/>
                </a:lnTo>
                <a:lnTo>
                  <a:pt x="12261" y="125819"/>
                </a:lnTo>
                <a:lnTo>
                  <a:pt x="50945" y="125819"/>
                </a:lnTo>
                <a:lnTo>
                  <a:pt x="50945" y="278062"/>
                </a:lnTo>
                <a:lnTo>
                  <a:pt x="50945" y="278062"/>
                </a:lnTo>
                <a:lnTo>
                  <a:pt x="50945" y="1854151"/>
                </a:lnTo>
                <a:lnTo>
                  <a:pt x="203188" y="1854151"/>
                </a:lnTo>
                <a:lnTo>
                  <a:pt x="203188" y="195701"/>
                </a:lnTo>
                <a:lnTo>
                  <a:pt x="203188" y="195701"/>
                </a:lnTo>
                <a:close/>
              </a:path>
            </a:pathLst>
          </a:custGeom>
          <a:solidFill>
            <a:schemeClr val="bg1">
              <a:lumMod val="95000"/>
            </a:schemeClr>
          </a:solidFill>
          <a:ln w="12478" cap="flat">
            <a:noFill/>
            <a:prstDash val="solid"/>
            <a:miter/>
          </a:ln>
        </p:spPr>
        <p:txBody>
          <a:bodyPr rtlCol="0" anchor="ctr"/>
          <a:lstStyle/>
          <a:p>
            <a:endParaRPr lang="en-GB"/>
          </a:p>
        </p:txBody>
      </p:sp>
      <p:sp>
        <p:nvSpPr>
          <p:cNvPr id="50" name="Freeform: Shape 49" hidden="1">
            <a:extLst>
              <a:ext uri="{FF2B5EF4-FFF2-40B4-BE49-F238E27FC236}">
                <a16:creationId xmlns:a16="http://schemas.microsoft.com/office/drawing/2014/main" id="{F5D0FCBE-2356-4048-AE5E-C0F16E309B94}"/>
              </a:ext>
            </a:extLst>
          </p:cNvPr>
          <p:cNvSpPr/>
          <p:nvPr/>
        </p:nvSpPr>
        <p:spPr>
          <a:xfrm>
            <a:off x="4313684" y="1219261"/>
            <a:ext cx="2764804" cy="1261363"/>
          </a:xfrm>
          <a:custGeom>
            <a:avLst/>
            <a:gdLst>
              <a:gd name="connsiteX0" fmla="*/ 2672770 w 2707928"/>
              <a:gd name="connsiteY0" fmla="*/ 107101 h 1235414"/>
              <a:gd name="connsiteX1" fmla="*/ 2672770 w 2707928"/>
              <a:gd name="connsiteY1" fmla="*/ 173239 h 1235414"/>
              <a:gd name="connsiteX2" fmla="*/ 2672770 w 2707928"/>
              <a:gd name="connsiteY2" fmla="*/ 173239 h 1235414"/>
              <a:gd name="connsiteX3" fmla="*/ 2672770 w 2707928"/>
              <a:gd name="connsiteY3" fmla="*/ 294285 h 1235414"/>
              <a:gd name="connsiteX4" fmla="*/ 2337086 w 2707928"/>
              <a:gd name="connsiteY4" fmla="*/ 629968 h 1235414"/>
              <a:gd name="connsiteX5" fmla="*/ 1483527 w 2707928"/>
              <a:gd name="connsiteY5" fmla="*/ 629968 h 1235414"/>
              <a:gd name="connsiteX6" fmla="*/ 1276377 w 2707928"/>
              <a:gd name="connsiteY6" fmla="*/ 837118 h 1235414"/>
              <a:gd name="connsiteX7" fmla="*/ 1276377 w 2707928"/>
              <a:gd name="connsiteY7" fmla="*/ 877051 h 1235414"/>
              <a:gd name="connsiteX8" fmla="*/ 1276377 w 2707928"/>
              <a:gd name="connsiteY8" fmla="*/ 877051 h 1235414"/>
              <a:gd name="connsiteX9" fmla="*/ 1276377 w 2707928"/>
              <a:gd name="connsiteY9" fmla="*/ 904505 h 1235414"/>
              <a:gd name="connsiteX10" fmla="*/ 940694 w 2707928"/>
              <a:gd name="connsiteY10" fmla="*/ 1235196 h 1235414"/>
              <a:gd name="connsiteX11" fmla="*/ 12261 w 2707928"/>
              <a:gd name="connsiteY11" fmla="*/ 1235196 h 1235414"/>
              <a:gd name="connsiteX12" fmla="*/ 12261 w 2707928"/>
              <a:gd name="connsiteY12" fmla="*/ 1106663 h 1235414"/>
              <a:gd name="connsiteX13" fmla="*/ 938198 w 2707928"/>
              <a:gd name="connsiteY13" fmla="*/ 1106663 h 1235414"/>
              <a:gd name="connsiteX14" fmla="*/ 1145348 w 2707928"/>
              <a:gd name="connsiteY14" fmla="*/ 904505 h 1235414"/>
              <a:gd name="connsiteX15" fmla="*/ 1145348 w 2707928"/>
              <a:gd name="connsiteY15" fmla="*/ 864572 h 1235414"/>
              <a:gd name="connsiteX16" fmla="*/ 1145348 w 2707928"/>
              <a:gd name="connsiteY16" fmla="*/ 864572 h 1235414"/>
              <a:gd name="connsiteX17" fmla="*/ 1145348 w 2707928"/>
              <a:gd name="connsiteY17" fmla="*/ 838366 h 1235414"/>
              <a:gd name="connsiteX18" fmla="*/ 1481031 w 2707928"/>
              <a:gd name="connsiteY18" fmla="*/ 502683 h 1235414"/>
              <a:gd name="connsiteX19" fmla="*/ 2334591 w 2707928"/>
              <a:gd name="connsiteY19" fmla="*/ 502683 h 1235414"/>
              <a:gd name="connsiteX20" fmla="*/ 2541741 w 2707928"/>
              <a:gd name="connsiteY20" fmla="*/ 295533 h 1235414"/>
              <a:gd name="connsiteX21" fmla="*/ 2541741 w 2707928"/>
              <a:gd name="connsiteY21" fmla="*/ 174487 h 1235414"/>
              <a:gd name="connsiteX22" fmla="*/ 2541741 w 2707928"/>
              <a:gd name="connsiteY22" fmla="*/ 174487 h 1235414"/>
              <a:gd name="connsiteX23" fmla="*/ 2541741 w 2707928"/>
              <a:gd name="connsiteY23" fmla="*/ 108349 h 1235414"/>
              <a:gd name="connsiteX24" fmla="*/ 2509296 w 2707928"/>
              <a:gd name="connsiteY24" fmla="*/ 108349 h 1235414"/>
              <a:gd name="connsiteX25" fmla="*/ 2606631 w 2707928"/>
              <a:gd name="connsiteY25" fmla="*/ 12261 h 1235414"/>
              <a:gd name="connsiteX26" fmla="*/ 2703967 w 2707928"/>
              <a:gd name="connsiteY26" fmla="*/ 108349 h 1235414"/>
              <a:gd name="connsiteX27" fmla="*/ 2672770 w 2707928"/>
              <a:gd name="connsiteY27" fmla="*/ 108349 h 123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07928" h="1235414">
                <a:moveTo>
                  <a:pt x="2672770" y="107101"/>
                </a:moveTo>
                <a:lnTo>
                  <a:pt x="2672770" y="173239"/>
                </a:lnTo>
                <a:lnTo>
                  <a:pt x="2672770" y="173239"/>
                </a:lnTo>
                <a:lnTo>
                  <a:pt x="2672770" y="294285"/>
                </a:lnTo>
                <a:cubicBezTo>
                  <a:pt x="2672770" y="480221"/>
                  <a:pt x="2521775" y="629968"/>
                  <a:pt x="2337086" y="629968"/>
                </a:cubicBezTo>
                <a:lnTo>
                  <a:pt x="1483527" y="629968"/>
                </a:lnTo>
                <a:cubicBezTo>
                  <a:pt x="1368721" y="629968"/>
                  <a:pt x="1276377" y="723560"/>
                  <a:pt x="1276377" y="837118"/>
                </a:cubicBezTo>
                <a:lnTo>
                  <a:pt x="1276377" y="877051"/>
                </a:lnTo>
                <a:lnTo>
                  <a:pt x="1276377" y="877051"/>
                </a:lnTo>
                <a:lnTo>
                  <a:pt x="1276377" y="904505"/>
                </a:lnTo>
                <a:cubicBezTo>
                  <a:pt x="1276377" y="1090441"/>
                  <a:pt x="1125382" y="1235196"/>
                  <a:pt x="940694" y="1235196"/>
                </a:cubicBezTo>
                <a:lnTo>
                  <a:pt x="12261" y="1235196"/>
                </a:lnTo>
                <a:lnTo>
                  <a:pt x="12261" y="1106663"/>
                </a:lnTo>
                <a:lnTo>
                  <a:pt x="938198" y="1106663"/>
                </a:lnTo>
                <a:cubicBezTo>
                  <a:pt x="1053004" y="1106663"/>
                  <a:pt x="1145348" y="1018063"/>
                  <a:pt x="1145348" y="904505"/>
                </a:cubicBezTo>
                <a:lnTo>
                  <a:pt x="1145348" y="864572"/>
                </a:lnTo>
                <a:lnTo>
                  <a:pt x="1145348" y="864572"/>
                </a:lnTo>
                <a:lnTo>
                  <a:pt x="1145348" y="838366"/>
                </a:lnTo>
                <a:cubicBezTo>
                  <a:pt x="1145348" y="652430"/>
                  <a:pt x="1296343" y="502683"/>
                  <a:pt x="1481031" y="502683"/>
                </a:cubicBezTo>
                <a:lnTo>
                  <a:pt x="2334591" y="502683"/>
                </a:lnTo>
                <a:cubicBezTo>
                  <a:pt x="2449397" y="502683"/>
                  <a:pt x="2541741" y="409091"/>
                  <a:pt x="2541741" y="295533"/>
                </a:cubicBezTo>
                <a:lnTo>
                  <a:pt x="2541741" y="174487"/>
                </a:lnTo>
                <a:lnTo>
                  <a:pt x="2541741" y="174487"/>
                </a:lnTo>
                <a:lnTo>
                  <a:pt x="2541741" y="108349"/>
                </a:lnTo>
                <a:lnTo>
                  <a:pt x="2509296" y="108349"/>
                </a:lnTo>
                <a:lnTo>
                  <a:pt x="2606631" y="12261"/>
                </a:lnTo>
                <a:lnTo>
                  <a:pt x="2703967" y="108349"/>
                </a:lnTo>
                <a:lnTo>
                  <a:pt x="2672770" y="108349"/>
                </a:lnTo>
                <a:close/>
              </a:path>
            </a:pathLst>
          </a:custGeom>
          <a:solidFill>
            <a:schemeClr val="bg1">
              <a:lumMod val="95000"/>
            </a:schemeClr>
          </a:solidFill>
          <a:ln w="12478" cap="flat">
            <a:noFill/>
            <a:prstDash val="solid"/>
            <a:miter/>
          </a:ln>
        </p:spPr>
        <p:txBody>
          <a:bodyPr rtlCol="0" anchor="ctr"/>
          <a:lstStyle/>
          <a:p>
            <a:endParaRPr lang="en-GB"/>
          </a:p>
        </p:txBody>
      </p:sp>
      <p:sp>
        <p:nvSpPr>
          <p:cNvPr id="54" name="Freeform: Shape 53" hidden="1">
            <a:extLst>
              <a:ext uri="{FF2B5EF4-FFF2-40B4-BE49-F238E27FC236}">
                <a16:creationId xmlns:a16="http://schemas.microsoft.com/office/drawing/2014/main" id="{28F59E71-8926-455E-85AF-DB085526EF2C}"/>
              </a:ext>
            </a:extLst>
          </p:cNvPr>
          <p:cNvSpPr/>
          <p:nvPr/>
        </p:nvSpPr>
        <p:spPr>
          <a:xfrm>
            <a:off x="5414509" y="1251114"/>
            <a:ext cx="1847450" cy="993801"/>
          </a:xfrm>
          <a:custGeom>
            <a:avLst/>
            <a:gdLst>
              <a:gd name="connsiteX0" fmla="*/ 12261 w 1809445"/>
              <a:gd name="connsiteY0" fmla="*/ 13509 h 973356"/>
              <a:gd name="connsiteX1" fmla="*/ 399108 w 1809445"/>
              <a:gd name="connsiteY1" fmla="*/ 400356 h 973356"/>
              <a:gd name="connsiteX2" fmla="*/ 1381200 w 1809445"/>
              <a:gd name="connsiteY2" fmla="*/ 400356 h 973356"/>
              <a:gd name="connsiteX3" fmla="*/ 1619548 w 1809445"/>
              <a:gd name="connsiteY3" fmla="*/ 638703 h 973356"/>
              <a:gd name="connsiteX4" fmla="*/ 1619548 w 1809445"/>
              <a:gd name="connsiteY4" fmla="*/ 778467 h 973356"/>
              <a:gd name="connsiteX5" fmla="*/ 1619548 w 1809445"/>
              <a:gd name="connsiteY5" fmla="*/ 778467 h 973356"/>
              <a:gd name="connsiteX6" fmla="*/ 1619548 w 1809445"/>
              <a:gd name="connsiteY6" fmla="*/ 854589 h 973356"/>
              <a:gd name="connsiteX7" fmla="*/ 1582111 w 1809445"/>
              <a:gd name="connsiteY7" fmla="*/ 854589 h 973356"/>
              <a:gd name="connsiteX8" fmla="*/ 1693173 w 1809445"/>
              <a:gd name="connsiteY8" fmla="*/ 965651 h 973356"/>
              <a:gd name="connsiteX9" fmla="*/ 1804236 w 1809445"/>
              <a:gd name="connsiteY9" fmla="*/ 854589 h 973356"/>
              <a:gd name="connsiteX10" fmla="*/ 1766799 w 1809445"/>
              <a:gd name="connsiteY10" fmla="*/ 854589 h 973356"/>
              <a:gd name="connsiteX11" fmla="*/ 1766799 w 1809445"/>
              <a:gd name="connsiteY11" fmla="*/ 778467 h 973356"/>
              <a:gd name="connsiteX12" fmla="*/ 1766799 w 1809445"/>
              <a:gd name="connsiteY12" fmla="*/ 778467 h 973356"/>
              <a:gd name="connsiteX13" fmla="*/ 1766799 w 1809445"/>
              <a:gd name="connsiteY13" fmla="*/ 637455 h 973356"/>
              <a:gd name="connsiteX14" fmla="*/ 1379952 w 1809445"/>
              <a:gd name="connsiteY14" fmla="*/ 250608 h 973356"/>
              <a:gd name="connsiteX15" fmla="*/ 397860 w 1809445"/>
              <a:gd name="connsiteY15" fmla="*/ 250608 h 973356"/>
              <a:gd name="connsiteX16" fmla="*/ 159512 w 1809445"/>
              <a:gd name="connsiteY16" fmla="*/ 12261 h 973356"/>
              <a:gd name="connsiteX17" fmla="*/ 12261 w 1809445"/>
              <a:gd name="connsiteY17" fmla="*/ 12261 h 97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09445" h="973356">
                <a:moveTo>
                  <a:pt x="12261" y="13509"/>
                </a:moveTo>
                <a:cubicBezTo>
                  <a:pt x="12261" y="226898"/>
                  <a:pt x="185718" y="400356"/>
                  <a:pt x="399108" y="400356"/>
                </a:cubicBezTo>
                <a:lnTo>
                  <a:pt x="1381200" y="400356"/>
                </a:lnTo>
                <a:cubicBezTo>
                  <a:pt x="1512229" y="400356"/>
                  <a:pt x="1619548" y="507674"/>
                  <a:pt x="1619548" y="638703"/>
                </a:cubicBezTo>
                <a:lnTo>
                  <a:pt x="1619548" y="778467"/>
                </a:lnTo>
                <a:lnTo>
                  <a:pt x="1619548" y="778467"/>
                </a:lnTo>
                <a:lnTo>
                  <a:pt x="1619548" y="854589"/>
                </a:lnTo>
                <a:lnTo>
                  <a:pt x="1582111" y="854589"/>
                </a:lnTo>
                <a:lnTo>
                  <a:pt x="1693173" y="965651"/>
                </a:lnTo>
                <a:lnTo>
                  <a:pt x="1804236" y="854589"/>
                </a:lnTo>
                <a:lnTo>
                  <a:pt x="1766799" y="854589"/>
                </a:lnTo>
                <a:lnTo>
                  <a:pt x="1766799" y="778467"/>
                </a:lnTo>
                <a:lnTo>
                  <a:pt x="1766799" y="778467"/>
                </a:lnTo>
                <a:lnTo>
                  <a:pt x="1766799" y="637455"/>
                </a:lnTo>
                <a:cubicBezTo>
                  <a:pt x="1766799" y="424066"/>
                  <a:pt x="1593342" y="250608"/>
                  <a:pt x="1379952" y="250608"/>
                </a:cubicBezTo>
                <a:lnTo>
                  <a:pt x="397860" y="250608"/>
                </a:lnTo>
                <a:cubicBezTo>
                  <a:pt x="266831" y="250608"/>
                  <a:pt x="159512" y="143290"/>
                  <a:pt x="159512" y="12261"/>
                </a:cubicBezTo>
                <a:lnTo>
                  <a:pt x="12261"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59" name="Freeform: Shape 58" hidden="1">
            <a:extLst>
              <a:ext uri="{FF2B5EF4-FFF2-40B4-BE49-F238E27FC236}">
                <a16:creationId xmlns:a16="http://schemas.microsoft.com/office/drawing/2014/main" id="{7FF976E2-C240-41CF-ABE2-E66FDCD9C632}"/>
              </a:ext>
            </a:extLst>
          </p:cNvPr>
          <p:cNvSpPr/>
          <p:nvPr/>
        </p:nvSpPr>
        <p:spPr>
          <a:xfrm>
            <a:off x="4571053" y="2563440"/>
            <a:ext cx="2267904" cy="2497242"/>
          </a:xfrm>
          <a:custGeom>
            <a:avLst/>
            <a:gdLst>
              <a:gd name="connsiteX0" fmla="*/ 2221032 w 2221250"/>
              <a:gd name="connsiteY0" fmla="*/ 132059 h 2445871"/>
              <a:gd name="connsiteX1" fmla="*/ 2101235 w 2221250"/>
              <a:gd name="connsiteY1" fmla="*/ 12261 h 2445871"/>
              <a:gd name="connsiteX2" fmla="*/ 2101235 w 2221250"/>
              <a:gd name="connsiteY2" fmla="*/ 52193 h 2445871"/>
              <a:gd name="connsiteX3" fmla="*/ 1941504 w 2221250"/>
              <a:gd name="connsiteY3" fmla="*/ 52193 h 2445871"/>
              <a:gd name="connsiteX4" fmla="*/ 1941504 w 2221250"/>
              <a:gd name="connsiteY4" fmla="*/ 52193 h 2445871"/>
              <a:gd name="connsiteX5" fmla="*/ 1248923 w 2221250"/>
              <a:gd name="connsiteY5" fmla="*/ 52193 h 2445871"/>
              <a:gd name="connsiteX6" fmla="*/ 830879 w 2221250"/>
              <a:gd name="connsiteY6" fmla="*/ 470238 h 2445871"/>
              <a:gd name="connsiteX7" fmla="*/ 830879 w 2221250"/>
              <a:gd name="connsiteY7" fmla="*/ 882043 h 2445871"/>
              <a:gd name="connsiteX8" fmla="*/ 572565 w 2221250"/>
              <a:gd name="connsiteY8" fmla="*/ 1139109 h 2445871"/>
              <a:gd name="connsiteX9" fmla="*/ 522649 w 2221250"/>
              <a:gd name="connsiteY9" fmla="*/ 1139109 h 2445871"/>
              <a:gd name="connsiteX10" fmla="*/ 522649 w 2221250"/>
              <a:gd name="connsiteY10" fmla="*/ 1139109 h 2445871"/>
              <a:gd name="connsiteX11" fmla="*/ 490204 w 2221250"/>
              <a:gd name="connsiteY11" fmla="*/ 1139109 h 2445871"/>
              <a:gd name="connsiteX12" fmla="*/ 78399 w 2221250"/>
              <a:gd name="connsiteY12" fmla="*/ 1557153 h 2445871"/>
              <a:gd name="connsiteX13" fmla="*/ 78399 w 2221250"/>
              <a:gd name="connsiteY13" fmla="*/ 2222280 h 2445871"/>
              <a:gd name="connsiteX14" fmla="*/ 25988 w 2221250"/>
              <a:gd name="connsiteY14" fmla="*/ 2378267 h 2445871"/>
              <a:gd name="connsiteX15" fmla="*/ 12261 w 2221250"/>
              <a:gd name="connsiteY15" fmla="*/ 2394489 h 2445871"/>
              <a:gd name="connsiteX16" fmla="*/ 12261 w 2221250"/>
              <a:gd name="connsiteY16" fmla="*/ 2443157 h 2445871"/>
              <a:gd name="connsiteX17" fmla="*/ 175735 w 2221250"/>
              <a:gd name="connsiteY17" fmla="*/ 2443157 h 2445871"/>
              <a:gd name="connsiteX18" fmla="*/ 185718 w 2221250"/>
              <a:gd name="connsiteY18" fmla="*/ 2425687 h 2445871"/>
              <a:gd name="connsiteX19" fmla="*/ 238129 w 2221250"/>
              <a:gd name="connsiteY19" fmla="*/ 2222280 h 2445871"/>
              <a:gd name="connsiteX20" fmla="*/ 238129 w 2221250"/>
              <a:gd name="connsiteY20" fmla="*/ 1557153 h 2445871"/>
              <a:gd name="connsiteX21" fmla="*/ 490204 w 2221250"/>
              <a:gd name="connsiteY21" fmla="*/ 1300087 h 2445871"/>
              <a:gd name="connsiteX22" fmla="*/ 540120 w 2221250"/>
              <a:gd name="connsiteY22" fmla="*/ 1300087 h 2445871"/>
              <a:gd name="connsiteX23" fmla="*/ 540120 w 2221250"/>
              <a:gd name="connsiteY23" fmla="*/ 1300087 h 2445871"/>
              <a:gd name="connsiteX24" fmla="*/ 571317 w 2221250"/>
              <a:gd name="connsiteY24" fmla="*/ 1300087 h 2445871"/>
              <a:gd name="connsiteX25" fmla="*/ 989361 w 2221250"/>
              <a:gd name="connsiteY25" fmla="*/ 882043 h 2445871"/>
              <a:gd name="connsiteX26" fmla="*/ 989361 w 2221250"/>
              <a:gd name="connsiteY26" fmla="*/ 470238 h 2445871"/>
              <a:gd name="connsiteX27" fmla="*/ 1247675 w 2221250"/>
              <a:gd name="connsiteY27" fmla="*/ 213172 h 2445871"/>
              <a:gd name="connsiteX28" fmla="*/ 2010138 w 2221250"/>
              <a:gd name="connsiteY28" fmla="*/ 213172 h 2445871"/>
              <a:gd name="connsiteX29" fmla="*/ 2010138 w 2221250"/>
              <a:gd name="connsiteY29" fmla="*/ 213172 h 2445871"/>
              <a:gd name="connsiteX30" fmla="*/ 2099987 w 2221250"/>
              <a:gd name="connsiteY30" fmla="*/ 213172 h 2445871"/>
              <a:gd name="connsiteX31" fmla="*/ 2099987 w 2221250"/>
              <a:gd name="connsiteY31" fmla="*/ 253104 h 2445871"/>
              <a:gd name="connsiteX32" fmla="*/ 2221032 w 2221250"/>
              <a:gd name="connsiteY32" fmla="*/ 132059 h 244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21250" h="2445871">
                <a:moveTo>
                  <a:pt x="2221032" y="132059"/>
                </a:moveTo>
                <a:lnTo>
                  <a:pt x="2101235" y="12261"/>
                </a:lnTo>
                <a:lnTo>
                  <a:pt x="2101235" y="52193"/>
                </a:lnTo>
                <a:lnTo>
                  <a:pt x="1941504" y="52193"/>
                </a:lnTo>
                <a:lnTo>
                  <a:pt x="1941504" y="52193"/>
                </a:lnTo>
                <a:lnTo>
                  <a:pt x="1248923" y="52193"/>
                </a:lnTo>
                <a:cubicBezTo>
                  <a:pt x="1018063" y="52193"/>
                  <a:pt x="830879" y="239377"/>
                  <a:pt x="830879" y="470238"/>
                </a:cubicBezTo>
                <a:lnTo>
                  <a:pt x="830879" y="882043"/>
                </a:lnTo>
                <a:cubicBezTo>
                  <a:pt x="830879" y="1024302"/>
                  <a:pt x="714825" y="1139109"/>
                  <a:pt x="572565" y="1139109"/>
                </a:cubicBezTo>
                <a:lnTo>
                  <a:pt x="522649" y="1139109"/>
                </a:lnTo>
                <a:lnTo>
                  <a:pt x="522649" y="1139109"/>
                </a:lnTo>
                <a:lnTo>
                  <a:pt x="490204" y="1139109"/>
                </a:lnTo>
                <a:cubicBezTo>
                  <a:pt x="259344" y="1139109"/>
                  <a:pt x="78399" y="1326293"/>
                  <a:pt x="78399" y="1557153"/>
                </a:cubicBezTo>
                <a:lnTo>
                  <a:pt x="78399" y="2222280"/>
                </a:lnTo>
                <a:cubicBezTo>
                  <a:pt x="78399" y="2280931"/>
                  <a:pt x="58433" y="2334591"/>
                  <a:pt x="25988" y="2378267"/>
                </a:cubicBezTo>
                <a:cubicBezTo>
                  <a:pt x="22244" y="2383258"/>
                  <a:pt x="17252" y="2389498"/>
                  <a:pt x="12261" y="2394489"/>
                </a:cubicBezTo>
                <a:lnTo>
                  <a:pt x="12261" y="2443157"/>
                </a:lnTo>
                <a:lnTo>
                  <a:pt x="175735" y="2443157"/>
                </a:lnTo>
                <a:cubicBezTo>
                  <a:pt x="179478" y="2436918"/>
                  <a:pt x="183222" y="2431926"/>
                  <a:pt x="185718" y="2425687"/>
                </a:cubicBezTo>
                <a:cubicBezTo>
                  <a:pt x="219411" y="2365788"/>
                  <a:pt x="238129" y="2295906"/>
                  <a:pt x="238129" y="2222280"/>
                </a:cubicBezTo>
                <a:lnTo>
                  <a:pt x="238129" y="1557153"/>
                </a:lnTo>
                <a:cubicBezTo>
                  <a:pt x="238129" y="1414893"/>
                  <a:pt x="347944" y="1300087"/>
                  <a:pt x="490204" y="1300087"/>
                </a:cubicBezTo>
                <a:lnTo>
                  <a:pt x="540120" y="1300087"/>
                </a:lnTo>
                <a:lnTo>
                  <a:pt x="540120" y="1300087"/>
                </a:lnTo>
                <a:lnTo>
                  <a:pt x="571317" y="1300087"/>
                </a:lnTo>
                <a:cubicBezTo>
                  <a:pt x="802177" y="1300087"/>
                  <a:pt x="989361" y="1112903"/>
                  <a:pt x="989361" y="882043"/>
                </a:cubicBezTo>
                <a:lnTo>
                  <a:pt x="989361" y="470238"/>
                </a:lnTo>
                <a:cubicBezTo>
                  <a:pt x="989361" y="327978"/>
                  <a:pt x="1105416" y="213172"/>
                  <a:pt x="1247675" y="213172"/>
                </a:cubicBezTo>
                <a:lnTo>
                  <a:pt x="2010138" y="213172"/>
                </a:lnTo>
                <a:lnTo>
                  <a:pt x="2010138" y="213172"/>
                </a:lnTo>
                <a:lnTo>
                  <a:pt x="2099987" y="213172"/>
                </a:lnTo>
                <a:lnTo>
                  <a:pt x="2099987" y="253104"/>
                </a:lnTo>
                <a:lnTo>
                  <a:pt x="2221032" y="132059"/>
                </a:lnTo>
                <a:close/>
              </a:path>
            </a:pathLst>
          </a:custGeom>
          <a:solidFill>
            <a:schemeClr val="bg1">
              <a:lumMod val="95000"/>
            </a:schemeClr>
          </a:solidFill>
          <a:ln w="12478"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B3A48A4B-6E38-4822-9D5B-8F3E6683C97A}"/>
              </a:ext>
            </a:extLst>
          </p:cNvPr>
          <p:cNvSpPr>
            <a:spLocks noGrp="1"/>
          </p:cNvSpPr>
          <p:nvPr userDrawn="1">
            <p:ph type="title"/>
          </p:nvPr>
        </p:nvSpPr>
        <p:spPr/>
        <p:txBody>
          <a:bodyPr>
            <a:noAutofit/>
          </a:bodyPr>
          <a:lstStyle>
            <a:lvl1pPr>
              <a:defRPr sz="2000">
                <a:solidFill>
                  <a:schemeClr val="accent6"/>
                </a:solidFill>
              </a:defRPr>
            </a:lvl1pPr>
          </a:lstStyle>
          <a:p>
            <a:r>
              <a:rPr lang="en-US" dirty="0"/>
              <a:t>Click to edit Master title style</a:t>
            </a:r>
            <a:endParaRPr lang="en-GB" dirty="0"/>
          </a:p>
        </p:txBody>
      </p:sp>
      <p:sp>
        <p:nvSpPr>
          <p:cNvPr id="46" name="Rectangle 45" hidden="1">
            <a:extLst>
              <a:ext uri="{FF2B5EF4-FFF2-40B4-BE49-F238E27FC236}">
                <a16:creationId xmlns:a16="http://schemas.microsoft.com/office/drawing/2014/main" id="{7BF1A050-D9A2-46A0-B464-F24C0454932D}"/>
              </a:ext>
            </a:extLst>
          </p:cNvPr>
          <p:cNvSpPr/>
          <p:nvPr userDrawn="1"/>
        </p:nvSpPr>
        <p:spPr>
          <a:xfrm>
            <a:off x="3779912" y="1203324"/>
            <a:ext cx="5364088" cy="39401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17D8CFFC-825C-4F7D-9715-29FCC9F1892B}"/>
              </a:ext>
            </a:extLst>
          </p:cNvPr>
          <p:cNvSpPr>
            <a:spLocks noGrp="1"/>
          </p:cNvSpPr>
          <p:nvPr userDrawn="1">
            <p:ph type="sldNum" sz="quarter" idx="11"/>
          </p:nvPr>
        </p:nvSpPr>
        <p:spPr>
          <a:xfrm>
            <a:off x="8606828" y="4598987"/>
            <a:ext cx="170617" cy="131127"/>
          </a:xfrm>
        </p:spPr>
        <p:txBody>
          <a:bodyPr/>
          <a:lstStyle/>
          <a:p>
            <a:fld id="{BA7DDD0C-F7B3-44FD-8FF2-ED85422D685B}" type="slidenum">
              <a:rPr lang="en-GB" smtClean="0"/>
              <a:pPr/>
              <a:t>‹Nr.›</a:t>
            </a:fld>
            <a:endParaRPr lang="en-GB" dirty="0"/>
          </a:p>
        </p:txBody>
      </p:sp>
      <p:sp>
        <p:nvSpPr>
          <p:cNvPr id="4" name="Footer Placeholder 3">
            <a:extLst>
              <a:ext uri="{FF2B5EF4-FFF2-40B4-BE49-F238E27FC236}">
                <a16:creationId xmlns:a16="http://schemas.microsoft.com/office/drawing/2014/main" id="{F4EFCF82-A124-430C-8B3A-CF4597B683DF}"/>
              </a:ext>
            </a:extLst>
          </p:cNvPr>
          <p:cNvSpPr>
            <a:spLocks noGrp="1"/>
          </p:cNvSpPr>
          <p:nvPr>
            <p:ph type="ftr" sz="quarter" idx="14"/>
          </p:nvPr>
        </p:nvSpPr>
        <p:spPr/>
        <p:txBody>
          <a:bodyPr/>
          <a:lstStyle/>
          <a:p>
            <a:r>
              <a:rPr lang="en-GB"/>
              <a:t>To edit footer go to insert&gt;header &amp; footer</a:t>
            </a:r>
            <a:endParaRPr lang="en-GB" dirty="0"/>
          </a:p>
        </p:txBody>
      </p:sp>
      <p:sp>
        <p:nvSpPr>
          <p:cNvPr id="13" name="Content Placeholder 17">
            <a:extLst>
              <a:ext uri="{FF2B5EF4-FFF2-40B4-BE49-F238E27FC236}">
                <a16:creationId xmlns:a16="http://schemas.microsoft.com/office/drawing/2014/main" id="{74DE60DE-779C-4484-9857-AC20A9F92980}"/>
              </a:ext>
            </a:extLst>
          </p:cNvPr>
          <p:cNvSpPr>
            <a:spLocks noGrp="1"/>
          </p:cNvSpPr>
          <p:nvPr>
            <p:ph sz="quarter" idx="13"/>
          </p:nvPr>
        </p:nvSpPr>
        <p:spPr>
          <a:xfrm>
            <a:off x="365125" y="1333500"/>
            <a:ext cx="3992401" cy="2894013"/>
          </a:xfrm>
        </p:spPr>
        <p:txBody>
          <a:bodyPr/>
          <a:lstStyle>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7">
            <a:extLst>
              <a:ext uri="{FF2B5EF4-FFF2-40B4-BE49-F238E27FC236}">
                <a16:creationId xmlns:a16="http://schemas.microsoft.com/office/drawing/2014/main" id="{2F023C2C-C6E5-4191-A833-3E832293EEBC}"/>
              </a:ext>
            </a:extLst>
          </p:cNvPr>
          <p:cNvSpPr>
            <a:spLocks noGrp="1"/>
          </p:cNvSpPr>
          <p:nvPr>
            <p:ph sz="quarter" idx="16"/>
          </p:nvPr>
        </p:nvSpPr>
        <p:spPr>
          <a:xfrm>
            <a:off x="4786473" y="1333500"/>
            <a:ext cx="3992401" cy="2894013"/>
          </a:xfrm>
        </p:spPr>
        <p:txBody>
          <a:bodyPr/>
          <a:lstStyle>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99832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mp; Statement (pink)">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B7D177E5-A5A6-492C-A4A5-EEE33AE7C449}"/>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3"/>
          </a:solidFill>
          <a:ln w="9525" cap="flat">
            <a:noFill/>
            <a:prstDash val="solid"/>
            <a:miter/>
          </a:ln>
        </p:spPr>
        <p:txBody>
          <a:bodyPr rtlCol="0" anchor="ctr"/>
          <a:lstStyle/>
          <a:p>
            <a:endParaRPr lang="en-GB"/>
          </a:p>
        </p:txBody>
      </p:sp>
      <p:sp>
        <p:nvSpPr>
          <p:cNvPr id="3" name="Rectangle 2">
            <a:extLst>
              <a:ext uri="{FF2B5EF4-FFF2-40B4-BE49-F238E27FC236}">
                <a16:creationId xmlns:a16="http://schemas.microsoft.com/office/drawing/2014/main" id="{B061C6E3-BB03-45B3-BA28-C3ADD4154254}"/>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ontreal"/>
              <a:ea typeface="+mn-ea"/>
              <a:cs typeface="+mn-cs"/>
            </a:endParaRPr>
          </a:p>
        </p:txBody>
      </p:sp>
      <p:sp>
        <p:nvSpPr>
          <p:cNvPr id="9" name="Text Placeholder 8">
            <a:extLst>
              <a:ext uri="{FF2B5EF4-FFF2-40B4-BE49-F238E27FC236}">
                <a16:creationId xmlns:a16="http://schemas.microsoft.com/office/drawing/2014/main" id="{67D43D85-E2A9-454D-A1BA-E7874BF4B078}"/>
              </a:ext>
            </a:extLst>
          </p:cNvPr>
          <p:cNvSpPr>
            <a:spLocks noGrp="1"/>
          </p:cNvSpPr>
          <p:nvPr>
            <p:ph type="body" sz="quarter" idx="10"/>
          </p:nvPr>
        </p:nvSpPr>
        <p:spPr>
          <a:xfrm>
            <a:off x="4800600" y="1658939"/>
            <a:ext cx="4114800" cy="1484311"/>
          </a:xfrm>
        </p:spPr>
        <p:txBody>
          <a:bodyPr anchor="ctr">
            <a:normAutofit/>
          </a:bodyPr>
          <a:lstStyle>
            <a:lvl1pPr algn="ctr">
              <a:spcBef>
                <a:spcPts val="0"/>
              </a:spcBef>
              <a:spcAft>
                <a:spcPts val="0"/>
              </a:spcAft>
              <a:defRPr sz="2000" b="1">
                <a:solidFill>
                  <a:schemeClr val="bg1"/>
                </a:solidFill>
              </a:defRPr>
            </a:lvl1pPr>
            <a:lvl2pPr marL="0" indent="0">
              <a:buNone/>
              <a:defRPr/>
            </a:lvl2pPr>
          </a:lstStyle>
          <a:p>
            <a:pPr lvl="0"/>
            <a:r>
              <a:rPr lang="en-US" dirty="0"/>
              <a:t>Edit Master text styles</a:t>
            </a:r>
          </a:p>
        </p:txBody>
      </p:sp>
      <p:sp>
        <p:nvSpPr>
          <p:cNvPr id="7" name="Slide Number Placeholder 6">
            <a:extLst>
              <a:ext uri="{FF2B5EF4-FFF2-40B4-BE49-F238E27FC236}">
                <a16:creationId xmlns:a16="http://schemas.microsoft.com/office/drawing/2014/main" id="{5E2AF3C6-8A04-43A1-91D5-6D76858ED29C}"/>
              </a:ext>
            </a:extLst>
          </p:cNvPr>
          <p:cNvSpPr>
            <a:spLocks noGrp="1"/>
          </p:cNvSpPr>
          <p:nvPr>
            <p:ph type="sldNum" sz="quarter" idx="12"/>
          </p:nvPr>
        </p:nvSpPr>
        <p:spPr/>
        <p:txBody>
          <a:bodyPr/>
          <a:lstStyle>
            <a:lvl1pPr>
              <a:defRPr>
                <a:solidFill>
                  <a:schemeClr val="bg1"/>
                </a:solidFill>
              </a:defRPr>
            </a:lvl1pPr>
          </a:lstStyle>
          <a:p>
            <a:fld id="{BA7DDD0C-F7B3-44FD-8FF2-ED85422D685B}" type="slidenum">
              <a:rPr lang="en-GB" smtClean="0"/>
              <a:pPr/>
              <a:t>‹Nr.›</a:t>
            </a:fld>
            <a:endParaRPr lang="en-GB" dirty="0"/>
          </a:p>
        </p:txBody>
      </p:sp>
      <p:sp>
        <p:nvSpPr>
          <p:cNvPr id="8" name="Footer Placeholder 7">
            <a:extLst>
              <a:ext uri="{FF2B5EF4-FFF2-40B4-BE49-F238E27FC236}">
                <a16:creationId xmlns:a16="http://schemas.microsoft.com/office/drawing/2014/main" id="{EA4F747C-0622-4439-AE0D-65BEC95553EC}"/>
              </a:ext>
            </a:extLst>
          </p:cNvPr>
          <p:cNvSpPr>
            <a:spLocks noGrp="1"/>
          </p:cNvSpPr>
          <p:nvPr>
            <p:ph type="ftr" sz="quarter" idx="13"/>
          </p:nvPr>
        </p:nvSpPr>
        <p:spPr/>
        <p:txBody>
          <a:bodyPr/>
          <a:lstStyle>
            <a:lvl1pPr>
              <a:defRPr>
                <a:solidFill>
                  <a:schemeClr val="bg1"/>
                </a:solidFill>
              </a:defRPr>
            </a:lvl1pPr>
          </a:lstStyle>
          <a:p>
            <a:r>
              <a:rPr lang="en-GB"/>
              <a:t>To edit footer go to insert&gt;header &amp; footer</a:t>
            </a:r>
            <a:endParaRPr lang="en-GB" dirty="0"/>
          </a:p>
        </p:txBody>
      </p:sp>
      <p:grpSp>
        <p:nvGrpSpPr>
          <p:cNvPr id="42" name="Group 41">
            <a:extLst>
              <a:ext uri="{FF2B5EF4-FFF2-40B4-BE49-F238E27FC236}">
                <a16:creationId xmlns:a16="http://schemas.microsoft.com/office/drawing/2014/main" id="{BCE7DD75-4A0B-4DBA-9C69-A274A33DF28D}"/>
              </a:ext>
            </a:extLst>
          </p:cNvPr>
          <p:cNvGrpSpPr/>
          <p:nvPr userDrawn="1"/>
        </p:nvGrpSpPr>
        <p:grpSpPr>
          <a:xfrm>
            <a:off x="4571999" y="298662"/>
            <a:ext cx="4572001" cy="4844839"/>
            <a:chOff x="4571999" y="298662"/>
            <a:chExt cx="4572001" cy="4844839"/>
          </a:xfrm>
          <a:solidFill>
            <a:schemeClr val="accent3">
              <a:lumMod val="50000"/>
              <a:alpha val="58000"/>
            </a:schemeClr>
          </a:solidFill>
        </p:grpSpPr>
        <p:sp>
          <p:nvSpPr>
            <p:cNvPr id="41" name="Freeform: Shape 40">
              <a:extLst>
                <a:ext uri="{FF2B5EF4-FFF2-40B4-BE49-F238E27FC236}">
                  <a16:creationId xmlns:a16="http://schemas.microsoft.com/office/drawing/2014/main" id="{E61B678D-B80F-45CC-AFC6-D35A3AF2F426}"/>
                </a:ext>
              </a:extLst>
            </p:cNvPr>
            <p:cNvSpPr/>
            <p:nvPr/>
          </p:nvSpPr>
          <p:spPr>
            <a:xfrm>
              <a:off x="5588924" y="3404488"/>
              <a:ext cx="1261197" cy="1739013"/>
            </a:xfrm>
            <a:custGeom>
              <a:avLst/>
              <a:gdLst>
                <a:gd name="connsiteX0" fmla="*/ 1170499 w 1261197"/>
                <a:gd name="connsiteY0" fmla="*/ 0 h 1739013"/>
                <a:gd name="connsiteX1" fmla="*/ 1261197 w 1261197"/>
                <a:gd name="connsiteY1" fmla="*/ 91877 h 1739013"/>
                <a:gd name="connsiteX2" fmla="*/ 1170499 w 1261197"/>
                <a:gd name="connsiteY2" fmla="*/ 181396 h 1739013"/>
                <a:gd name="connsiteX3" fmla="*/ 1170499 w 1261197"/>
                <a:gd name="connsiteY3" fmla="*/ 150771 h 1739013"/>
                <a:gd name="connsiteX4" fmla="*/ 1102182 w 1261197"/>
                <a:gd name="connsiteY4" fmla="*/ 150771 h 1739013"/>
                <a:gd name="connsiteX5" fmla="*/ 897228 w 1261197"/>
                <a:gd name="connsiteY5" fmla="*/ 150771 h 1739013"/>
                <a:gd name="connsiteX6" fmla="*/ 701697 w 1261197"/>
                <a:gd name="connsiteY6" fmla="*/ 346301 h 1739013"/>
                <a:gd name="connsiteX7" fmla="*/ 701697 w 1261197"/>
                <a:gd name="connsiteY7" fmla="*/ 659622 h 1739013"/>
                <a:gd name="connsiteX8" fmla="*/ 384842 w 1261197"/>
                <a:gd name="connsiteY8" fmla="*/ 976476 h 1739013"/>
                <a:gd name="connsiteX9" fmla="*/ 360107 w 1261197"/>
                <a:gd name="connsiteY9" fmla="*/ 976476 h 1739013"/>
                <a:gd name="connsiteX10" fmla="*/ 322414 w 1261197"/>
                <a:gd name="connsiteY10" fmla="*/ 976476 h 1739013"/>
                <a:gd name="connsiteX11" fmla="*/ 131595 w 1261197"/>
                <a:gd name="connsiteY11" fmla="*/ 1172007 h 1739013"/>
                <a:gd name="connsiteX12" fmla="*/ 131595 w 1261197"/>
                <a:gd name="connsiteY12" fmla="*/ 1677324 h 1739013"/>
                <a:gd name="connsiteX13" fmla="*/ 123758 w 1261197"/>
                <a:gd name="connsiteY13" fmla="*/ 1739013 h 1739013"/>
                <a:gd name="connsiteX14" fmla="*/ 0 w 1261197"/>
                <a:gd name="connsiteY14" fmla="*/ 1739013 h 1739013"/>
                <a:gd name="connsiteX15" fmla="*/ 10272 w 1261197"/>
                <a:gd name="connsiteY15" fmla="*/ 1678502 h 1739013"/>
                <a:gd name="connsiteX16" fmla="*/ 10272 w 1261197"/>
                <a:gd name="connsiteY16" fmla="*/ 1173185 h 1739013"/>
                <a:gd name="connsiteX17" fmla="*/ 322414 w 1261197"/>
                <a:gd name="connsiteY17" fmla="*/ 856330 h 1739013"/>
                <a:gd name="connsiteX18" fmla="*/ 347150 w 1261197"/>
                <a:gd name="connsiteY18" fmla="*/ 856330 h 1739013"/>
                <a:gd name="connsiteX19" fmla="*/ 384842 w 1261197"/>
                <a:gd name="connsiteY19" fmla="*/ 856330 h 1739013"/>
                <a:gd name="connsiteX20" fmla="*/ 580374 w 1261197"/>
                <a:gd name="connsiteY20" fmla="*/ 660800 h 1739013"/>
                <a:gd name="connsiteX21" fmla="*/ 580374 w 1261197"/>
                <a:gd name="connsiteY21" fmla="*/ 347479 h 1739013"/>
                <a:gd name="connsiteX22" fmla="*/ 897228 w 1261197"/>
                <a:gd name="connsiteY22" fmla="*/ 30625 h 1739013"/>
                <a:gd name="connsiteX23" fmla="*/ 1049176 w 1261197"/>
                <a:gd name="connsiteY23" fmla="*/ 30625 h 1739013"/>
                <a:gd name="connsiteX24" fmla="*/ 1170499 w 1261197"/>
                <a:gd name="connsiteY24" fmla="*/ 30625 h 173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1197" h="1739013">
                  <a:moveTo>
                    <a:pt x="1170499" y="0"/>
                  </a:moveTo>
                  <a:lnTo>
                    <a:pt x="1261197" y="91877"/>
                  </a:lnTo>
                  <a:lnTo>
                    <a:pt x="1170499" y="181396"/>
                  </a:lnTo>
                  <a:lnTo>
                    <a:pt x="1170499" y="150771"/>
                  </a:lnTo>
                  <a:lnTo>
                    <a:pt x="1102182" y="150771"/>
                  </a:lnTo>
                  <a:lnTo>
                    <a:pt x="897228" y="150771"/>
                  </a:lnTo>
                  <a:cubicBezTo>
                    <a:pt x="790039" y="150771"/>
                    <a:pt x="701697" y="237935"/>
                    <a:pt x="701697" y="346301"/>
                  </a:cubicBezTo>
                  <a:lnTo>
                    <a:pt x="701697" y="659622"/>
                  </a:lnTo>
                  <a:cubicBezTo>
                    <a:pt x="701697" y="833950"/>
                    <a:pt x="560349" y="976476"/>
                    <a:pt x="384842" y="976476"/>
                  </a:cubicBezTo>
                  <a:lnTo>
                    <a:pt x="360107" y="976476"/>
                  </a:lnTo>
                  <a:lnTo>
                    <a:pt x="322414" y="976476"/>
                  </a:lnTo>
                  <a:cubicBezTo>
                    <a:pt x="215226" y="976476"/>
                    <a:pt x="131595" y="1063641"/>
                    <a:pt x="131595" y="1172007"/>
                  </a:cubicBezTo>
                  <a:lnTo>
                    <a:pt x="131595" y="1677324"/>
                  </a:lnTo>
                  <a:lnTo>
                    <a:pt x="123758" y="1739013"/>
                  </a:lnTo>
                  <a:lnTo>
                    <a:pt x="0" y="1739013"/>
                  </a:lnTo>
                  <a:lnTo>
                    <a:pt x="10272" y="1678502"/>
                  </a:lnTo>
                  <a:lnTo>
                    <a:pt x="10272" y="1173185"/>
                  </a:lnTo>
                  <a:cubicBezTo>
                    <a:pt x="10272" y="998857"/>
                    <a:pt x="146908" y="856330"/>
                    <a:pt x="322414" y="856330"/>
                  </a:cubicBezTo>
                  <a:lnTo>
                    <a:pt x="347150" y="856330"/>
                  </a:lnTo>
                  <a:lnTo>
                    <a:pt x="384842" y="856330"/>
                  </a:lnTo>
                  <a:cubicBezTo>
                    <a:pt x="492032" y="856330"/>
                    <a:pt x="580374" y="769166"/>
                    <a:pt x="580374" y="660800"/>
                  </a:cubicBezTo>
                  <a:lnTo>
                    <a:pt x="580374" y="347479"/>
                  </a:lnTo>
                  <a:cubicBezTo>
                    <a:pt x="580374" y="173151"/>
                    <a:pt x="721721" y="30625"/>
                    <a:pt x="897228" y="30625"/>
                  </a:cubicBezTo>
                  <a:lnTo>
                    <a:pt x="1049176" y="30625"/>
                  </a:lnTo>
                  <a:lnTo>
                    <a:pt x="1170499" y="306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sp>
          <p:nvSpPr>
            <p:cNvPr id="27" name="Freeform: Shape 26">
              <a:extLst>
                <a:ext uri="{FF2B5EF4-FFF2-40B4-BE49-F238E27FC236}">
                  <a16:creationId xmlns:a16="http://schemas.microsoft.com/office/drawing/2014/main" id="{D50A040F-5B49-41F2-9C10-EC069EA1ED86}"/>
                </a:ext>
              </a:extLst>
            </p:cNvPr>
            <p:cNvSpPr/>
            <p:nvPr/>
          </p:nvSpPr>
          <p:spPr>
            <a:xfrm>
              <a:off x="4847834" y="3660935"/>
              <a:ext cx="4296166" cy="227334"/>
            </a:xfrm>
            <a:custGeom>
              <a:avLst/>
              <a:gdLst>
                <a:gd name="connsiteX0" fmla="*/ 122314 w 4647067"/>
                <a:gd name="connsiteY0" fmla="*/ 0 h 245902"/>
                <a:gd name="connsiteX1" fmla="*/ 122314 w 4647067"/>
                <a:gd name="connsiteY1" fmla="*/ 40771 h 245902"/>
                <a:gd name="connsiteX2" fmla="*/ 205131 w 4647067"/>
                <a:gd name="connsiteY2" fmla="*/ 40771 h 245902"/>
                <a:gd name="connsiteX3" fmla="*/ 4647067 w 4647067"/>
                <a:gd name="connsiteY3" fmla="*/ 40771 h 245902"/>
                <a:gd name="connsiteX4" fmla="*/ 4647067 w 4647067"/>
                <a:gd name="connsiteY4" fmla="*/ 205131 h 245902"/>
                <a:gd name="connsiteX5" fmla="*/ 286673 w 4647067"/>
                <a:gd name="connsiteY5" fmla="*/ 205131 h 245902"/>
                <a:gd name="connsiteX6" fmla="*/ 122314 w 4647067"/>
                <a:gd name="connsiteY6" fmla="*/ 205131 h 245902"/>
                <a:gd name="connsiteX7" fmla="*/ 122314 w 4647067"/>
                <a:gd name="connsiteY7" fmla="*/ 245902 h 245902"/>
                <a:gd name="connsiteX8" fmla="*/ 0 w 4647067"/>
                <a:gd name="connsiteY8" fmla="*/ 122313 h 24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7067" h="245902">
                  <a:moveTo>
                    <a:pt x="122314" y="0"/>
                  </a:moveTo>
                  <a:lnTo>
                    <a:pt x="122314" y="40771"/>
                  </a:lnTo>
                  <a:lnTo>
                    <a:pt x="205131" y="40771"/>
                  </a:lnTo>
                  <a:lnTo>
                    <a:pt x="4647067" y="40771"/>
                  </a:lnTo>
                  <a:lnTo>
                    <a:pt x="4647067" y="205131"/>
                  </a:lnTo>
                  <a:lnTo>
                    <a:pt x="286673" y="205131"/>
                  </a:lnTo>
                  <a:lnTo>
                    <a:pt x="122314" y="205131"/>
                  </a:lnTo>
                  <a:lnTo>
                    <a:pt x="122314" y="245902"/>
                  </a:lnTo>
                  <a:lnTo>
                    <a:pt x="0" y="12231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sp>
          <p:nvSpPr>
            <p:cNvPr id="30" name="Freeform: Shape 29">
              <a:extLst>
                <a:ext uri="{FF2B5EF4-FFF2-40B4-BE49-F238E27FC236}">
                  <a16:creationId xmlns:a16="http://schemas.microsoft.com/office/drawing/2014/main" id="{16B38ED3-E0F9-4332-BCCC-CCC8C350376E}"/>
                </a:ext>
              </a:extLst>
            </p:cNvPr>
            <p:cNvSpPr/>
            <p:nvPr/>
          </p:nvSpPr>
          <p:spPr>
            <a:xfrm>
              <a:off x="8751380" y="1091565"/>
              <a:ext cx="392620" cy="742534"/>
            </a:xfrm>
            <a:custGeom>
              <a:avLst/>
              <a:gdLst>
                <a:gd name="connsiteX0" fmla="*/ 127410 w 424688"/>
                <a:gd name="connsiteY0" fmla="*/ 0 h 803183"/>
                <a:gd name="connsiteX1" fmla="*/ 254820 w 424688"/>
                <a:gd name="connsiteY1" fmla="*/ 126135 h 803183"/>
                <a:gd name="connsiteX2" fmla="*/ 212775 w 424688"/>
                <a:gd name="connsiteY2" fmla="*/ 126135 h 803183"/>
                <a:gd name="connsiteX3" fmla="*/ 212775 w 424688"/>
                <a:gd name="connsiteY3" fmla="*/ 221693 h 803183"/>
                <a:gd name="connsiteX4" fmla="*/ 212775 w 424688"/>
                <a:gd name="connsiteY4" fmla="*/ 368216 h 803183"/>
                <a:gd name="connsiteX5" fmla="*/ 378866 w 424688"/>
                <a:gd name="connsiteY5" fmla="*/ 618159 h 803183"/>
                <a:gd name="connsiteX6" fmla="*/ 424688 w 424688"/>
                <a:gd name="connsiteY6" fmla="*/ 627489 h 803183"/>
                <a:gd name="connsiteX7" fmla="*/ 424688 w 424688"/>
                <a:gd name="connsiteY7" fmla="*/ 803183 h 803183"/>
                <a:gd name="connsiteX8" fmla="*/ 394074 w 424688"/>
                <a:gd name="connsiteY8" fmla="*/ 800094 h 803183"/>
                <a:gd name="connsiteX9" fmla="*/ 42045 w 424688"/>
                <a:gd name="connsiteY9" fmla="*/ 368216 h 803183"/>
                <a:gd name="connsiteX10" fmla="*/ 42045 w 424688"/>
                <a:gd name="connsiteY10" fmla="*/ 150343 h 803183"/>
                <a:gd name="connsiteX11" fmla="*/ 42045 w 424688"/>
                <a:gd name="connsiteY11" fmla="*/ 126135 h 803183"/>
                <a:gd name="connsiteX12" fmla="*/ 0 w 424688"/>
                <a:gd name="connsiteY12" fmla="*/ 126135 h 80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688" h="803183">
                  <a:moveTo>
                    <a:pt x="127410" y="0"/>
                  </a:moveTo>
                  <a:lnTo>
                    <a:pt x="254820" y="126135"/>
                  </a:lnTo>
                  <a:lnTo>
                    <a:pt x="212775" y="126135"/>
                  </a:lnTo>
                  <a:lnTo>
                    <a:pt x="212775" y="221693"/>
                  </a:lnTo>
                  <a:lnTo>
                    <a:pt x="212775" y="368216"/>
                  </a:lnTo>
                  <a:cubicBezTo>
                    <a:pt x="212775" y="480018"/>
                    <a:pt x="281577" y="576770"/>
                    <a:pt x="378866" y="618159"/>
                  </a:cubicBezTo>
                  <a:lnTo>
                    <a:pt x="424688" y="627489"/>
                  </a:lnTo>
                  <a:lnTo>
                    <a:pt x="424688" y="803183"/>
                  </a:lnTo>
                  <a:lnTo>
                    <a:pt x="394074" y="800094"/>
                  </a:lnTo>
                  <a:cubicBezTo>
                    <a:pt x="193245" y="758967"/>
                    <a:pt x="42045" y="581150"/>
                    <a:pt x="42045" y="368216"/>
                  </a:cubicBezTo>
                  <a:lnTo>
                    <a:pt x="42045" y="150343"/>
                  </a:lnTo>
                  <a:lnTo>
                    <a:pt x="42045" y="126135"/>
                  </a:lnTo>
                  <a:lnTo>
                    <a:pt x="0" y="12613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sp>
          <p:nvSpPr>
            <p:cNvPr id="37" name="Freeform: Shape 36">
              <a:extLst>
                <a:ext uri="{FF2B5EF4-FFF2-40B4-BE49-F238E27FC236}">
                  <a16:creationId xmlns:a16="http://schemas.microsoft.com/office/drawing/2014/main" id="{6FDFB769-5011-45FA-85D7-D1208C646977}"/>
                </a:ext>
              </a:extLst>
            </p:cNvPr>
            <p:cNvSpPr/>
            <p:nvPr/>
          </p:nvSpPr>
          <p:spPr>
            <a:xfrm flipH="1">
              <a:off x="4571999" y="298662"/>
              <a:ext cx="1600200" cy="1780355"/>
            </a:xfrm>
            <a:custGeom>
              <a:avLst/>
              <a:gdLst>
                <a:gd name="connsiteX0" fmla="*/ 1743089 w 1884319"/>
                <a:gd name="connsiteY0" fmla="*/ 1690678 h 2096461"/>
                <a:gd name="connsiteX1" fmla="*/ 1743089 w 1884319"/>
                <a:gd name="connsiteY1" fmla="*/ 1600829 h 2096461"/>
                <a:gd name="connsiteX2" fmla="*/ 1743089 w 1884319"/>
                <a:gd name="connsiteY2" fmla="*/ 1600829 h 2096461"/>
                <a:gd name="connsiteX3" fmla="*/ 1743089 w 1884319"/>
                <a:gd name="connsiteY3" fmla="*/ 470238 h 2096461"/>
                <a:gd name="connsiteX4" fmla="*/ 1325045 w 1884319"/>
                <a:gd name="connsiteY4" fmla="*/ 52193 h 2096461"/>
                <a:gd name="connsiteX5" fmla="*/ 291789 w 1884319"/>
                <a:gd name="connsiteY5" fmla="*/ 52193 h 2096461"/>
                <a:gd name="connsiteX6" fmla="*/ 291789 w 1884319"/>
                <a:gd name="connsiteY6" fmla="*/ 52193 h 2096461"/>
                <a:gd name="connsiteX7" fmla="*/ 132058 w 1884319"/>
                <a:gd name="connsiteY7" fmla="*/ 52193 h 2096461"/>
                <a:gd name="connsiteX8" fmla="*/ 132058 w 1884319"/>
                <a:gd name="connsiteY8" fmla="*/ 12261 h 2096461"/>
                <a:gd name="connsiteX9" fmla="*/ 12261 w 1884319"/>
                <a:gd name="connsiteY9" fmla="*/ 132059 h 2096461"/>
                <a:gd name="connsiteX10" fmla="*/ 132058 w 1884319"/>
                <a:gd name="connsiteY10" fmla="*/ 251856 h 2096461"/>
                <a:gd name="connsiteX11" fmla="*/ 132058 w 1884319"/>
                <a:gd name="connsiteY11" fmla="*/ 211924 h 2096461"/>
                <a:gd name="connsiteX12" fmla="*/ 206932 w 1884319"/>
                <a:gd name="connsiteY12" fmla="*/ 211924 h 2096461"/>
                <a:gd name="connsiteX13" fmla="*/ 206932 w 1884319"/>
                <a:gd name="connsiteY13" fmla="*/ 211924 h 2096461"/>
                <a:gd name="connsiteX14" fmla="*/ 1325045 w 1884319"/>
                <a:gd name="connsiteY14" fmla="*/ 211924 h 2096461"/>
                <a:gd name="connsiteX15" fmla="*/ 1582111 w 1884319"/>
                <a:gd name="connsiteY15" fmla="*/ 468990 h 2096461"/>
                <a:gd name="connsiteX16" fmla="*/ 1582111 w 1884319"/>
                <a:gd name="connsiteY16" fmla="*/ 1689430 h 2096461"/>
                <a:gd name="connsiteX17" fmla="*/ 1881605 w 1884319"/>
                <a:gd name="connsiteY17" fmla="*/ 2090003 h 2096461"/>
                <a:gd name="connsiteX18" fmla="*/ 1881605 w 1884319"/>
                <a:gd name="connsiteY18" fmla="*/ 1917794 h 2096461"/>
                <a:gd name="connsiteX19" fmla="*/ 1743089 w 1884319"/>
                <a:gd name="connsiteY19" fmla="*/ 1690678 h 209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4319" h="2096461">
                  <a:moveTo>
                    <a:pt x="1743089" y="1690678"/>
                  </a:moveTo>
                  <a:lnTo>
                    <a:pt x="1743089" y="1600829"/>
                  </a:lnTo>
                  <a:lnTo>
                    <a:pt x="1743089" y="1600829"/>
                  </a:lnTo>
                  <a:lnTo>
                    <a:pt x="1743089" y="470238"/>
                  </a:lnTo>
                  <a:cubicBezTo>
                    <a:pt x="1743089" y="239377"/>
                    <a:pt x="1555905" y="52193"/>
                    <a:pt x="1325045" y="52193"/>
                  </a:cubicBezTo>
                  <a:lnTo>
                    <a:pt x="291789" y="52193"/>
                  </a:lnTo>
                  <a:lnTo>
                    <a:pt x="291789" y="52193"/>
                  </a:lnTo>
                  <a:lnTo>
                    <a:pt x="132058" y="52193"/>
                  </a:lnTo>
                  <a:lnTo>
                    <a:pt x="132058" y="12261"/>
                  </a:lnTo>
                  <a:lnTo>
                    <a:pt x="12261" y="132059"/>
                  </a:lnTo>
                  <a:lnTo>
                    <a:pt x="132058" y="251856"/>
                  </a:lnTo>
                  <a:lnTo>
                    <a:pt x="132058" y="211924"/>
                  </a:lnTo>
                  <a:lnTo>
                    <a:pt x="206932" y="211924"/>
                  </a:lnTo>
                  <a:lnTo>
                    <a:pt x="206932" y="211924"/>
                  </a:lnTo>
                  <a:lnTo>
                    <a:pt x="1325045" y="211924"/>
                  </a:lnTo>
                  <a:cubicBezTo>
                    <a:pt x="1467305" y="211924"/>
                    <a:pt x="1582111" y="327978"/>
                    <a:pt x="1582111" y="468990"/>
                  </a:cubicBezTo>
                  <a:lnTo>
                    <a:pt x="1582111" y="1689430"/>
                  </a:lnTo>
                  <a:cubicBezTo>
                    <a:pt x="1582111" y="1879110"/>
                    <a:pt x="1708148" y="2038840"/>
                    <a:pt x="1881605" y="2090003"/>
                  </a:cubicBezTo>
                  <a:lnTo>
                    <a:pt x="1881605" y="1917794"/>
                  </a:lnTo>
                  <a:cubicBezTo>
                    <a:pt x="1800492" y="1875366"/>
                    <a:pt x="1743089" y="1789261"/>
                    <a:pt x="1743089" y="16906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grpSp>
      <p:sp>
        <p:nvSpPr>
          <p:cNvPr id="44" name="Content Placeholder 17">
            <a:extLst>
              <a:ext uri="{FF2B5EF4-FFF2-40B4-BE49-F238E27FC236}">
                <a16:creationId xmlns:a16="http://schemas.microsoft.com/office/drawing/2014/main" id="{7EA288D9-34CF-442E-B3B7-71E697494EBF}"/>
              </a:ext>
            </a:extLst>
          </p:cNvPr>
          <p:cNvSpPr>
            <a:spLocks noGrp="1"/>
          </p:cNvSpPr>
          <p:nvPr>
            <p:ph sz="quarter" idx="14"/>
          </p:nvPr>
        </p:nvSpPr>
        <p:spPr>
          <a:xfrm>
            <a:off x="365125" y="1333500"/>
            <a:ext cx="3740149" cy="2894013"/>
          </a:xfrm>
        </p:spPr>
        <p:txBody>
          <a:bodyPr/>
          <a:lstStyle>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6" name="Title 45">
            <a:extLst>
              <a:ext uri="{FF2B5EF4-FFF2-40B4-BE49-F238E27FC236}">
                <a16:creationId xmlns:a16="http://schemas.microsoft.com/office/drawing/2014/main" id="{C0957AC9-E511-4D59-9332-4139B0F341B7}"/>
              </a:ext>
            </a:extLst>
          </p:cNvPr>
          <p:cNvSpPr>
            <a:spLocks noGrp="1"/>
          </p:cNvSpPr>
          <p:nvPr>
            <p:ph type="title"/>
          </p:nvPr>
        </p:nvSpPr>
        <p:spPr>
          <a:xfrm>
            <a:off x="365125" y="161925"/>
            <a:ext cx="3740149" cy="825649"/>
          </a:xfrm>
        </p:spPr>
        <p:txBody>
          <a:bodyPr/>
          <a:lstStyle>
            <a:lvl1pPr>
              <a:defRPr>
                <a:solidFill>
                  <a:schemeClr val="accent3"/>
                </a:solidFill>
              </a:defRPr>
            </a:lvl1pPr>
          </a:lstStyle>
          <a:p>
            <a:r>
              <a:rPr lang="en-US" dirty="0"/>
              <a:t>Click to edit Master title style</a:t>
            </a:r>
            <a:endParaRPr lang="en-GB" dirty="0"/>
          </a:p>
        </p:txBody>
      </p:sp>
      <p:pic>
        <p:nvPicPr>
          <p:cNvPr id="47" name="Picture 46">
            <a:extLst>
              <a:ext uri="{FF2B5EF4-FFF2-40B4-BE49-F238E27FC236}">
                <a16:creationId xmlns:a16="http://schemas.microsoft.com/office/drawing/2014/main" id="{77965EBA-9E82-4C88-9FDA-6AA83CFA4028}"/>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8036560" y="314960"/>
            <a:ext cx="783590" cy="783590"/>
          </a:xfrm>
          <a:prstGeom prst="rect">
            <a:avLst/>
          </a:prstGeom>
        </p:spPr>
      </p:pic>
    </p:spTree>
    <p:custDataLst>
      <p:tags r:id="rId1"/>
    </p:custDataLst>
    <p:extLst>
      <p:ext uri="{BB962C8B-B14F-4D97-AF65-F5344CB8AC3E}">
        <p14:creationId xmlns:p14="http://schemas.microsoft.com/office/powerpoint/2010/main" val="236906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mp; Statement (blu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B9332B22-F4CA-4F16-BE40-CD755A8357D7}"/>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bg2"/>
          </a:solidFill>
          <a:ln w="9525" cap="flat">
            <a:noFill/>
            <a:prstDash val="solid"/>
            <a:miter/>
          </a:ln>
        </p:spPr>
        <p:txBody>
          <a:bodyPr rtlCol="0" anchor="ctr"/>
          <a:lstStyle/>
          <a:p>
            <a:endParaRPr lang="en-GB"/>
          </a:p>
        </p:txBody>
      </p:sp>
      <p:sp>
        <p:nvSpPr>
          <p:cNvPr id="3" name="Rectangle 2">
            <a:extLst>
              <a:ext uri="{FF2B5EF4-FFF2-40B4-BE49-F238E27FC236}">
                <a16:creationId xmlns:a16="http://schemas.microsoft.com/office/drawing/2014/main" id="{B061C6E3-BB03-45B3-BA28-C3ADD4154254}"/>
              </a:ext>
            </a:extLst>
          </p:cNvPr>
          <p:cNvSpPr/>
          <p:nvPr userDrawn="1"/>
        </p:nvSpPr>
        <p:spPr>
          <a:xfrm>
            <a:off x="4572000" y="0"/>
            <a:ext cx="4572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ontreal"/>
              <a:ea typeface="+mn-ea"/>
              <a:cs typeface="+mn-cs"/>
            </a:endParaRPr>
          </a:p>
        </p:txBody>
      </p:sp>
      <p:sp>
        <p:nvSpPr>
          <p:cNvPr id="9" name="Text Placeholder 8">
            <a:extLst>
              <a:ext uri="{FF2B5EF4-FFF2-40B4-BE49-F238E27FC236}">
                <a16:creationId xmlns:a16="http://schemas.microsoft.com/office/drawing/2014/main" id="{67D43D85-E2A9-454D-A1BA-E7874BF4B078}"/>
              </a:ext>
            </a:extLst>
          </p:cNvPr>
          <p:cNvSpPr>
            <a:spLocks noGrp="1"/>
          </p:cNvSpPr>
          <p:nvPr>
            <p:ph type="body" sz="quarter" idx="10"/>
          </p:nvPr>
        </p:nvSpPr>
        <p:spPr>
          <a:xfrm>
            <a:off x="4800600" y="1658939"/>
            <a:ext cx="4114800" cy="1484311"/>
          </a:xfrm>
        </p:spPr>
        <p:txBody>
          <a:bodyPr anchor="ctr">
            <a:normAutofit/>
          </a:bodyPr>
          <a:lstStyle>
            <a:lvl1pPr algn="ctr">
              <a:spcBef>
                <a:spcPts val="0"/>
              </a:spcBef>
              <a:spcAft>
                <a:spcPts val="0"/>
              </a:spcAft>
              <a:defRPr sz="2000" b="1">
                <a:solidFill>
                  <a:schemeClr val="bg1"/>
                </a:solidFill>
              </a:defRPr>
            </a:lvl1pPr>
            <a:lvl2pPr marL="0" indent="0">
              <a:buNone/>
              <a:defRPr/>
            </a:lvl2pPr>
          </a:lstStyle>
          <a:p>
            <a:pPr lvl="0"/>
            <a:r>
              <a:rPr lang="en-US" dirty="0"/>
              <a:t>Edit Master text styles</a:t>
            </a:r>
          </a:p>
        </p:txBody>
      </p:sp>
      <p:sp>
        <p:nvSpPr>
          <p:cNvPr id="7" name="Slide Number Placeholder 6">
            <a:extLst>
              <a:ext uri="{FF2B5EF4-FFF2-40B4-BE49-F238E27FC236}">
                <a16:creationId xmlns:a16="http://schemas.microsoft.com/office/drawing/2014/main" id="{5E2AF3C6-8A04-43A1-91D5-6D76858ED29C}"/>
              </a:ext>
            </a:extLst>
          </p:cNvPr>
          <p:cNvSpPr>
            <a:spLocks noGrp="1"/>
          </p:cNvSpPr>
          <p:nvPr>
            <p:ph type="sldNum" sz="quarter" idx="12"/>
          </p:nvPr>
        </p:nvSpPr>
        <p:spPr/>
        <p:txBody>
          <a:bodyPr/>
          <a:lstStyle>
            <a:lvl1pPr>
              <a:defRPr>
                <a:solidFill>
                  <a:schemeClr val="bg1"/>
                </a:solidFill>
              </a:defRPr>
            </a:lvl1pPr>
          </a:lstStyle>
          <a:p>
            <a:fld id="{BA7DDD0C-F7B3-44FD-8FF2-ED85422D685B}" type="slidenum">
              <a:rPr lang="en-GB" smtClean="0"/>
              <a:pPr/>
              <a:t>‹Nr.›</a:t>
            </a:fld>
            <a:endParaRPr lang="en-GB" dirty="0"/>
          </a:p>
        </p:txBody>
      </p:sp>
      <p:sp>
        <p:nvSpPr>
          <p:cNvPr id="8" name="Footer Placeholder 7">
            <a:extLst>
              <a:ext uri="{FF2B5EF4-FFF2-40B4-BE49-F238E27FC236}">
                <a16:creationId xmlns:a16="http://schemas.microsoft.com/office/drawing/2014/main" id="{EA4F747C-0622-4439-AE0D-65BEC95553EC}"/>
              </a:ext>
            </a:extLst>
          </p:cNvPr>
          <p:cNvSpPr>
            <a:spLocks noGrp="1"/>
          </p:cNvSpPr>
          <p:nvPr>
            <p:ph type="ftr" sz="quarter" idx="13"/>
          </p:nvPr>
        </p:nvSpPr>
        <p:spPr/>
        <p:txBody>
          <a:bodyPr/>
          <a:lstStyle>
            <a:lvl1pPr>
              <a:defRPr>
                <a:solidFill>
                  <a:schemeClr val="bg1"/>
                </a:solidFill>
              </a:defRPr>
            </a:lvl1pPr>
          </a:lstStyle>
          <a:p>
            <a:r>
              <a:rPr lang="en-GB"/>
              <a:t>To edit footer go to insert&gt;header &amp; footer</a:t>
            </a:r>
            <a:endParaRPr lang="en-GB" dirty="0"/>
          </a:p>
        </p:txBody>
      </p:sp>
      <p:grpSp>
        <p:nvGrpSpPr>
          <p:cNvPr id="42" name="Group 41">
            <a:extLst>
              <a:ext uri="{FF2B5EF4-FFF2-40B4-BE49-F238E27FC236}">
                <a16:creationId xmlns:a16="http://schemas.microsoft.com/office/drawing/2014/main" id="{BCE7DD75-4A0B-4DBA-9C69-A274A33DF28D}"/>
              </a:ext>
            </a:extLst>
          </p:cNvPr>
          <p:cNvGrpSpPr/>
          <p:nvPr userDrawn="1"/>
        </p:nvGrpSpPr>
        <p:grpSpPr>
          <a:xfrm>
            <a:off x="4571999" y="298662"/>
            <a:ext cx="4572001" cy="4844839"/>
            <a:chOff x="4571999" y="298662"/>
            <a:chExt cx="4572001" cy="4844839"/>
          </a:xfrm>
          <a:solidFill>
            <a:schemeClr val="bg2">
              <a:lumMod val="50000"/>
              <a:alpha val="58000"/>
            </a:schemeClr>
          </a:solidFill>
        </p:grpSpPr>
        <p:sp>
          <p:nvSpPr>
            <p:cNvPr id="41" name="Freeform: Shape 40">
              <a:extLst>
                <a:ext uri="{FF2B5EF4-FFF2-40B4-BE49-F238E27FC236}">
                  <a16:creationId xmlns:a16="http://schemas.microsoft.com/office/drawing/2014/main" id="{E61B678D-B80F-45CC-AFC6-D35A3AF2F426}"/>
                </a:ext>
              </a:extLst>
            </p:cNvPr>
            <p:cNvSpPr/>
            <p:nvPr/>
          </p:nvSpPr>
          <p:spPr>
            <a:xfrm>
              <a:off x="5588924" y="3404488"/>
              <a:ext cx="1261197" cy="1739013"/>
            </a:xfrm>
            <a:custGeom>
              <a:avLst/>
              <a:gdLst>
                <a:gd name="connsiteX0" fmla="*/ 1170499 w 1261197"/>
                <a:gd name="connsiteY0" fmla="*/ 0 h 1739013"/>
                <a:gd name="connsiteX1" fmla="*/ 1261197 w 1261197"/>
                <a:gd name="connsiteY1" fmla="*/ 91877 h 1739013"/>
                <a:gd name="connsiteX2" fmla="*/ 1170499 w 1261197"/>
                <a:gd name="connsiteY2" fmla="*/ 181396 h 1739013"/>
                <a:gd name="connsiteX3" fmla="*/ 1170499 w 1261197"/>
                <a:gd name="connsiteY3" fmla="*/ 150771 h 1739013"/>
                <a:gd name="connsiteX4" fmla="*/ 1102182 w 1261197"/>
                <a:gd name="connsiteY4" fmla="*/ 150771 h 1739013"/>
                <a:gd name="connsiteX5" fmla="*/ 897228 w 1261197"/>
                <a:gd name="connsiteY5" fmla="*/ 150771 h 1739013"/>
                <a:gd name="connsiteX6" fmla="*/ 701697 w 1261197"/>
                <a:gd name="connsiteY6" fmla="*/ 346301 h 1739013"/>
                <a:gd name="connsiteX7" fmla="*/ 701697 w 1261197"/>
                <a:gd name="connsiteY7" fmla="*/ 659622 h 1739013"/>
                <a:gd name="connsiteX8" fmla="*/ 384842 w 1261197"/>
                <a:gd name="connsiteY8" fmla="*/ 976476 h 1739013"/>
                <a:gd name="connsiteX9" fmla="*/ 360107 w 1261197"/>
                <a:gd name="connsiteY9" fmla="*/ 976476 h 1739013"/>
                <a:gd name="connsiteX10" fmla="*/ 322414 w 1261197"/>
                <a:gd name="connsiteY10" fmla="*/ 976476 h 1739013"/>
                <a:gd name="connsiteX11" fmla="*/ 131595 w 1261197"/>
                <a:gd name="connsiteY11" fmla="*/ 1172007 h 1739013"/>
                <a:gd name="connsiteX12" fmla="*/ 131595 w 1261197"/>
                <a:gd name="connsiteY12" fmla="*/ 1677324 h 1739013"/>
                <a:gd name="connsiteX13" fmla="*/ 123758 w 1261197"/>
                <a:gd name="connsiteY13" fmla="*/ 1739013 h 1739013"/>
                <a:gd name="connsiteX14" fmla="*/ 0 w 1261197"/>
                <a:gd name="connsiteY14" fmla="*/ 1739013 h 1739013"/>
                <a:gd name="connsiteX15" fmla="*/ 10272 w 1261197"/>
                <a:gd name="connsiteY15" fmla="*/ 1678502 h 1739013"/>
                <a:gd name="connsiteX16" fmla="*/ 10272 w 1261197"/>
                <a:gd name="connsiteY16" fmla="*/ 1173185 h 1739013"/>
                <a:gd name="connsiteX17" fmla="*/ 322414 w 1261197"/>
                <a:gd name="connsiteY17" fmla="*/ 856330 h 1739013"/>
                <a:gd name="connsiteX18" fmla="*/ 347150 w 1261197"/>
                <a:gd name="connsiteY18" fmla="*/ 856330 h 1739013"/>
                <a:gd name="connsiteX19" fmla="*/ 384842 w 1261197"/>
                <a:gd name="connsiteY19" fmla="*/ 856330 h 1739013"/>
                <a:gd name="connsiteX20" fmla="*/ 580374 w 1261197"/>
                <a:gd name="connsiteY20" fmla="*/ 660800 h 1739013"/>
                <a:gd name="connsiteX21" fmla="*/ 580374 w 1261197"/>
                <a:gd name="connsiteY21" fmla="*/ 347479 h 1739013"/>
                <a:gd name="connsiteX22" fmla="*/ 897228 w 1261197"/>
                <a:gd name="connsiteY22" fmla="*/ 30625 h 1739013"/>
                <a:gd name="connsiteX23" fmla="*/ 1049176 w 1261197"/>
                <a:gd name="connsiteY23" fmla="*/ 30625 h 1739013"/>
                <a:gd name="connsiteX24" fmla="*/ 1170499 w 1261197"/>
                <a:gd name="connsiteY24" fmla="*/ 30625 h 173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1197" h="1739013">
                  <a:moveTo>
                    <a:pt x="1170499" y="0"/>
                  </a:moveTo>
                  <a:lnTo>
                    <a:pt x="1261197" y="91877"/>
                  </a:lnTo>
                  <a:lnTo>
                    <a:pt x="1170499" y="181396"/>
                  </a:lnTo>
                  <a:lnTo>
                    <a:pt x="1170499" y="150771"/>
                  </a:lnTo>
                  <a:lnTo>
                    <a:pt x="1102182" y="150771"/>
                  </a:lnTo>
                  <a:lnTo>
                    <a:pt x="897228" y="150771"/>
                  </a:lnTo>
                  <a:cubicBezTo>
                    <a:pt x="790039" y="150771"/>
                    <a:pt x="701697" y="237935"/>
                    <a:pt x="701697" y="346301"/>
                  </a:cubicBezTo>
                  <a:lnTo>
                    <a:pt x="701697" y="659622"/>
                  </a:lnTo>
                  <a:cubicBezTo>
                    <a:pt x="701697" y="833950"/>
                    <a:pt x="560349" y="976476"/>
                    <a:pt x="384842" y="976476"/>
                  </a:cubicBezTo>
                  <a:lnTo>
                    <a:pt x="360107" y="976476"/>
                  </a:lnTo>
                  <a:lnTo>
                    <a:pt x="322414" y="976476"/>
                  </a:lnTo>
                  <a:cubicBezTo>
                    <a:pt x="215226" y="976476"/>
                    <a:pt x="131595" y="1063641"/>
                    <a:pt x="131595" y="1172007"/>
                  </a:cubicBezTo>
                  <a:lnTo>
                    <a:pt x="131595" y="1677324"/>
                  </a:lnTo>
                  <a:lnTo>
                    <a:pt x="123758" y="1739013"/>
                  </a:lnTo>
                  <a:lnTo>
                    <a:pt x="0" y="1739013"/>
                  </a:lnTo>
                  <a:lnTo>
                    <a:pt x="10272" y="1678502"/>
                  </a:lnTo>
                  <a:lnTo>
                    <a:pt x="10272" y="1173185"/>
                  </a:lnTo>
                  <a:cubicBezTo>
                    <a:pt x="10272" y="998857"/>
                    <a:pt x="146908" y="856330"/>
                    <a:pt x="322414" y="856330"/>
                  </a:cubicBezTo>
                  <a:lnTo>
                    <a:pt x="347150" y="856330"/>
                  </a:lnTo>
                  <a:lnTo>
                    <a:pt x="384842" y="856330"/>
                  </a:lnTo>
                  <a:cubicBezTo>
                    <a:pt x="492032" y="856330"/>
                    <a:pt x="580374" y="769166"/>
                    <a:pt x="580374" y="660800"/>
                  </a:cubicBezTo>
                  <a:lnTo>
                    <a:pt x="580374" y="347479"/>
                  </a:lnTo>
                  <a:cubicBezTo>
                    <a:pt x="580374" y="173151"/>
                    <a:pt x="721721" y="30625"/>
                    <a:pt x="897228" y="30625"/>
                  </a:cubicBezTo>
                  <a:lnTo>
                    <a:pt x="1049176" y="30625"/>
                  </a:lnTo>
                  <a:lnTo>
                    <a:pt x="1170499" y="306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sp>
          <p:nvSpPr>
            <p:cNvPr id="27" name="Freeform: Shape 26">
              <a:extLst>
                <a:ext uri="{FF2B5EF4-FFF2-40B4-BE49-F238E27FC236}">
                  <a16:creationId xmlns:a16="http://schemas.microsoft.com/office/drawing/2014/main" id="{D50A040F-5B49-41F2-9C10-EC069EA1ED86}"/>
                </a:ext>
              </a:extLst>
            </p:cNvPr>
            <p:cNvSpPr/>
            <p:nvPr/>
          </p:nvSpPr>
          <p:spPr>
            <a:xfrm>
              <a:off x="4847834" y="3660935"/>
              <a:ext cx="4296166" cy="227334"/>
            </a:xfrm>
            <a:custGeom>
              <a:avLst/>
              <a:gdLst>
                <a:gd name="connsiteX0" fmla="*/ 122314 w 4647067"/>
                <a:gd name="connsiteY0" fmla="*/ 0 h 245902"/>
                <a:gd name="connsiteX1" fmla="*/ 122314 w 4647067"/>
                <a:gd name="connsiteY1" fmla="*/ 40771 h 245902"/>
                <a:gd name="connsiteX2" fmla="*/ 205131 w 4647067"/>
                <a:gd name="connsiteY2" fmla="*/ 40771 h 245902"/>
                <a:gd name="connsiteX3" fmla="*/ 4647067 w 4647067"/>
                <a:gd name="connsiteY3" fmla="*/ 40771 h 245902"/>
                <a:gd name="connsiteX4" fmla="*/ 4647067 w 4647067"/>
                <a:gd name="connsiteY4" fmla="*/ 205131 h 245902"/>
                <a:gd name="connsiteX5" fmla="*/ 286673 w 4647067"/>
                <a:gd name="connsiteY5" fmla="*/ 205131 h 245902"/>
                <a:gd name="connsiteX6" fmla="*/ 122314 w 4647067"/>
                <a:gd name="connsiteY6" fmla="*/ 205131 h 245902"/>
                <a:gd name="connsiteX7" fmla="*/ 122314 w 4647067"/>
                <a:gd name="connsiteY7" fmla="*/ 245902 h 245902"/>
                <a:gd name="connsiteX8" fmla="*/ 0 w 4647067"/>
                <a:gd name="connsiteY8" fmla="*/ 122313 h 24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7067" h="245902">
                  <a:moveTo>
                    <a:pt x="122314" y="0"/>
                  </a:moveTo>
                  <a:lnTo>
                    <a:pt x="122314" y="40771"/>
                  </a:lnTo>
                  <a:lnTo>
                    <a:pt x="205131" y="40771"/>
                  </a:lnTo>
                  <a:lnTo>
                    <a:pt x="4647067" y="40771"/>
                  </a:lnTo>
                  <a:lnTo>
                    <a:pt x="4647067" y="205131"/>
                  </a:lnTo>
                  <a:lnTo>
                    <a:pt x="286673" y="205131"/>
                  </a:lnTo>
                  <a:lnTo>
                    <a:pt x="122314" y="205131"/>
                  </a:lnTo>
                  <a:lnTo>
                    <a:pt x="122314" y="245902"/>
                  </a:lnTo>
                  <a:lnTo>
                    <a:pt x="0" y="12231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sp>
          <p:nvSpPr>
            <p:cNvPr id="30" name="Freeform: Shape 29">
              <a:extLst>
                <a:ext uri="{FF2B5EF4-FFF2-40B4-BE49-F238E27FC236}">
                  <a16:creationId xmlns:a16="http://schemas.microsoft.com/office/drawing/2014/main" id="{16B38ED3-E0F9-4332-BCCC-CCC8C350376E}"/>
                </a:ext>
              </a:extLst>
            </p:cNvPr>
            <p:cNvSpPr/>
            <p:nvPr/>
          </p:nvSpPr>
          <p:spPr>
            <a:xfrm>
              <a:off x="8751380" y="1091565"/>
              <a:ext cx="392620" cy="742534"/>
            </a:xfrm>
            <a:custGeom>
              <a:avLst/>
              <a:gdLst>
                <a:gd name="connsiteX0" fmla="*/ 127410 w 424688"/>
                <a:gd name="connsiteY0" fmla="*/ 0 h 803183"/>
                <a:gd name="connsiteX1" fmla="*/ 254820 w 424688"/>
                <a:gd name="connsiteY1" fmla="*/ 126135 h 803183"/>
                <a:gd name="connsiteX2" fmla="*/ 212775 w 424688"/>
                <a:gd name="connsiteY2" fmla="*/ 126135 h 803183"/>
                <a:gd name="connsiteX3" fmla="*/ 212775 w 424688"/>
                <a:gd name="connsiteY3" fmla="*/ 221693 h 803183"/>
                <a:gd name="connsiteX4" fmla="*/ 212775 w 424688"/>
                <a:gd name="connsiteY4" fmla="*/ 368216 h 803183"/>
                <a:gd name="connsiteX5" fmla="*/ 378866 w 424688"/>
                <a:gd name="connsiteY5" fmla="*/ 618159 h 803183"/>
                <a:gd name="connsiteX6" fmla="*/ 424688 w 424688"/>
                <a:gd name="connsiteY6" fmla="*/ 627489 h 803183"/>
                <a:gd name="connsiteX7" fmla="*/ 424688 w 424688"/>
                <a:gd name="connsiteY7" fmla="*/ 803183 h 803183"/>
                <a:gd name="connsiteX8" fmla="*/ 394074 w 424688"/>
                <a:gd name="connsiteY8" fmla="*/ 800094 h 803183"/>
                <a:gd name="connsiteX9" fmla="*/ 42045 w 424688"/>
                <a:gd name="connsiteY9" fmla="*/ 368216 h 803183"/>
                <a:gd name="connsiteX10" fmla="*/ 42045 w 424688"/>
                <a:gd name="connsiteY10" fmla="*/ 150343 h 803183"/>
                <a:gd name="connsiteX11" fmla="*/ 42045 w 424688"/>
                <a:gd name="connsiteY11" fmla="*/ 126135 h 803183"/>
                <a:gd name="connsiteX12" fmla="*/ 0 w 424688"/>
                <a:gd name="connsiteY12" fmla="*/ 126135 h 80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688" h="803183">
                  <a:moveTo>
                    <a:pt x="127410" y="0"/>
                  </a:moveTo>
                  <a:lnTo>
                    <a:pt x="254820" y="126135"/>
                  </a:lnTo>
                  <a:lnTo>
                    <a:pt x="212775" y="126135"/>
                  </a:lnTo>
                  <a:lnTo>
                    <a:pt x="212775" y="221693"/>
                  </a:lnTo>
                  <a:lnTo>
                    <a:pt x="212775" y="368216"/>
                  </a:lnTo>
                  <a:cubicBezTo>
                    <a:pt x="212775" y="480018"/>
                    <a:pt x="281577" y="576770"/>
                    <a:pt x="378866" y="618159"/>
                  </a:cubicBezTo>
                  <a:lnTo>
                    <a:pt x="424688" y="627489"/>
                  </a:lnTo>
                  <a:lnTo>
                    <a:pt x="424688" y="803183"/>
                  </a:lnTo>
                  <a:lnTo>
                    <a:pt x="394074" y="800094"/>
                  </a:lnTo>
                  <a:cubicBezTo>
                    <a:pt x="193245" y="758967"/>
                    <a:pt x="42045" y="581150"/>
                    <a:pt x="42045" y="368216"/>
                  </a:cubicBezTo>
                  <a:lnTo>
                    <a:pt x="42045" y="150343"/>
                  </a:lnTo>
                  <a:lnTo>
                    <a:pt x="42045" y="126135"/>
                  </a:lnTo>
                  <a:lnTo>
                    <a:pt x="0" y="12613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sp>
          <p:nvSpPr>
            <p:cNvPr id="37" name="Freeform: Shape 36">
              <a:extLst>
                <a:ext uri="{FF2B5EF4-FFF2-40B4-BE49-F238E27FC236}">
                  <a16:creationId xmlns:a16="http://schemas.microsoft.com/office/drawing/2014/main" id="{6FDFB769-5011-45FA-85D7-D1208C646977}"/>
                </a:ext>
              </a:extLst>
            </p:cNvPr>
            <p:cNvSpPr/>
            <p:nvPr/>
          </p:nvSpPr>
          <p:spPr>
            <a:xfrm flipH="1">
              <a:off x="4571999" y="298662"/>
              <a:ext cx="1600200" cy="1780355"/>
            </a:xfrm>
            <a:custGeom>
              <a:avLst/>
              <a:gdLst>
                <a:gd name="connsiteX0" fmla="*/ 1743089 w 1884319"/>
                <a:gd name="connsiteY0" fmla="*/ 1690678 h 2096461"/>
                <a:gd name="connsiteX1" fmla="*/ 1743089 w 1884319"/>
                <a:gd name="connsiteY1" fmla="*/ 1600829 h 2096461"/>
                <a:gd name="connsiteX2" fmla="*/ 1743089 w 1884319"/>
                <a:gd name="connsiteY2" fmla="*/ 1600829 h 2096461"/>
                <a:gd name="connsiteX3" fmla="*/ 1743089 w 1884319"/>
                <a:gd name="connsiteY3" fmla="*/ 470238 h 2096461"/>
                <a:gd name="connsiteX4" fmla="*/ 1325045 w 1884319"/>
                <a:gd name="connsiteY4" fmla="*/ 52193 h 2096461"/>
                <a:gd name="connsiteX5" fmla="*/ 291789 w 1884319"/>
                <a:gd name="connsiteY5" fmla="*/ 52193 h 2096461"/>
                <a:gd name="connsiteX6" fmla="*/ 291789 w 1884319"/>
                <a:gd name="connsiteY6" fmla="*/ 52193 h 2096461"/>
                <a:gd name="connsiteX7" fmla="*/ 132058 w 1884319"/>
                <a:gd name="connsiteY7" fmla="*/ 52193 h 2096461"/>
                <a:gd name="connsiteX8" fmla="*/ 132058 w 1884319"/>
                <a:gd name="connsiteY8" fmla="*/ 12261 h 2096461"/>
                <a:gd name="connsiteX9" fmla="*/ 12261 w 1884319"/>
                <a:gd name="connsiteY9" fmla="*/ 132059 h 2096461"/>
                <a:gd name="connsiteX10" fmla="*/ 132058 w 1884319"/>
                <a:gd name="connsiteY10" fmla="*/ 251856 h 2096461"/>
                <a:gd name="connsiteX11" fmla="*/ 132058 w 1884319"/>
                <a:gd name="connsiteY11" fmla="*/ 211924 h 2096461"/>
                <a:gd name="connsiteX12" fmla="*/ 206932 w 1884319"/>
                <a:gd name="connsiteY12" fmla="*/ 211924 h 2096461"/>
                <a:gd name="connsiteX13" fmla="*/ 206932 w 1884319"/>
                <a:gd name="connsiteY13" fmla="*/ 211924 h 2096461"/>
                <a:gd name="connsiteX14" fmla="*/ 1325045 w 1884319"/>
                <a:gd name="connsiteY14" fmla="*/ 211924 h 2096461"/>
                <a:gd name="connsiteX15" fmla="*/ 1582111 w 1884319"/>
                <a:gd name="connsiteY15" fmla="*/ 468990 h 2096461"/>
                <a:gd name="connsiteX16" fmla="*/ 1582111 w 1884319"/>
                <a:gd name="connsiteY16" fmla="*/ 1689430 h 2096461"/>
                <a:gd name="connsiteX17" fmla="*/ 1881605 w 1884319"/>
                <a:gd name="connsiteY17" fmla="*/ 2090003 h 2096461"/>
                <a:gd name="connsiteX18" fmla="*/ 1881605 w 1884319"/>
                <a:gd name="connsiteY18" fmla="*/ 1917794 h 2096461"/>
                <a:gd name="connsiteX19" fmla="*/ 1743089 w 1884319"/>
                <a:gd name="connsiteY19" fmla="*/ 1690678 h 209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4319" h="2096461">
                  <a:moveTo>
                    <a:pt x="1743089" y="1690678"/>
                  </a:moveTo>
                  <a:lnTo>
                    <a:pt x="1743089" y="1600829"/>
                  </a:lnTo>
                  <a:lnTo>
                    <a:pt x="1743089" y="1600829"/>
                  </a:lnTo>
                  <a:lnTo>
                    <a:pt x="1743089" y="470238"/>
                  </a:lnTo>
                  <a:cubicBezTo>
                    <a:pt x="1743089" y="239377"/>
                    <a:pt x="1555905" y="52193"/>
                    <a:pt x="1325045" y="52193"/>
                  </a:cubicBezTo>
                  <a:lnTo>
                    <a:pt x="291789" y="52193"/>
                  </a:lnTo>
                  <a:lnTo>
                    <a:pt x="291789" y="52193"/>
                  </a:lnTo>
                  <a:lnTo>
                    <a:pt x="132058" y="52193"/>
                  </a:lnTo>
                  <a:lnTo>
                    <a:pt x="132058" y="12261"/>
                  </a:lnTo>
                  <a:lnTo>
                    <a:pt x="12261" y="132059"/>
                  </a:lnTo>
                  <a:lnTo>
                    <a:pt x="132058" y="251856"/>
                  </a:lnTo>
                  <a:lnTo>
                    <a:pt x="132058" y="211924"/>
                  </a:lnTo>
                  <a:lnTo>
                    <a:pt x="206932" y="211924"/>
                  </a:lnTo>
                  <a:lnTo>
                    <a:pt x="206932" y="211924"/>
                  </a:lnTo>
                  <a:lnTo>
                    <a:pt x="1325045" y="211924"/>
                  </a:lnTo>
                  <a:cubicBezTo>
                    <a:pt x="1467305" y="211924"/>
                    <a:pt x="1582111" y="327978"/>
                    <a:pt x="1582111" y="468990"/>
                  </a:cubicBezTo>
                  <a:lnTo>
                    <a:pt x="1582111" y="1689430"/>
                  </a:lnTo>
                  <a:cubicBezTo>
                    <a:pt x="1582111" y="1879110"/>
                    <a:pt x="1708148" y="2038840"/>
                    <a:pt x="1881605" y="2090003"/>
                  </a:cubicBezTo>
                  <a:lnTo>
                    <a:pt x="1881605" y="1917794"/>
                  </a:lnTo>
                  <a:cubicBezTo>
                    <a:pt x="1800492" y="1875366"/>
                    <a:pt x="1743089" y="1789261"/>
                    <a:pt x="1743089" y="16906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grpSp>
      <p:sp>
        <p:nvSpPr>
          <p:cNvPr id="14" name="Content Placeholder 17">
            <a:extLst>
              <a:ext uri="{FF2B5EF4-FFF2-40B4-BE49-F238E27FC236}">
                <a16:creationId xmlns:a16="http://schemas.microsoft.com/office/drawing/2014/main" id="{B2B22126-CA2F-4C1C-8497-84DBDDEC4E8C}"/>
              </a:ext>
            </a:extLst>
          </p:cNvPr>
          <p:cNvSpPr>
            <a:spLocks noGrp="1"/>
          </p:cNvSpPr>
          <p:nvPr>
            <p:ph sz="quarter" idx="14"/>
          </p:nvPr>
        </p:nvSpPr>
        <p:spPr>
          <a:xfrm>
            <a:off x="365125" y="1333500"/>
            <a:ext cx="3740149" cy="28940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4">
            <a:extLst>
              <a:ext uri="{FF2B5EF4-FFF2-40B4-BE49-F238E27FC236}">
                <a16:creationId xmlns:a16="http://schemas.microsoft.com/office/drawing/2014/main" id="{24C6CA69-A545-4041-8881-DB47FB00AE0B}"/>
              </a:ext>
            </a:extLst>
          </p:cNvPr>
          <p:cNvSpPr>
            <a:spLocks noGrp="1"/>
          </p:cNvSpPr>
          <p:nvPr>
            <p:ph type="title"/>
          </p:nvPr>
        </p:nvSpPr>
        <p:spPr>
          <a:xfrm>
            <a:off x="365125" y="161925"/>
            <a:ext cx="3740149" cy="825649"/>
          </a:xfrm>
        </p:spPr>
        <p:txBody>
          <a:bodyPr/>
          <a:lstStyle/>
          <a:p>
            <a:r>
              <a:rPr lang="en-US" dirty="0"/>
              <a:t>Click to edit Master title style</a:t>
            </a:r>
            <a:endParaRPr lang="en-GB" dirty="0"/>
          </a:p>
        </p:txBody>
      </p:sp>
      <p:pic>
        <p:nvPicPr>
          <p:cNvPr id="17" name="Picture 16">
            <a:extLst>
              <a:ext uri="{FF2B5EF4-FFF2-40B4-BE49-F238E27FC236}">
                <a16:creationId xmlns:a16="http://schemas.microsoft.com/office/drawing/2014/main" id="{13B54234-B2ED-48F0-B5F3-3FE48D2B46B2}"/>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8036560" y="314960"/>
            <a:ext cx="783590" cy="783590"/>
          </a:xfrm>
          <a:prstGeom prst="rect">
            <a:avLst/>
          </a:prstGeom>
        </p:spPr>
      </p:pic>
    </p:spTree>
    <p:custDataLst>
      <p:tags r:id="rId1"/>
    </p:custDataLst>
    <p:extLst>
      <p:ext uri="{BB962C8B-B14F-4D97-AF65-F5344CB8AC3E}">
        <p14:creationId xmlns:p14="http://schemas.microsoft.com/office/powerpoint/2010/main" val="402449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mp; Statement (green)">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502C570-9134-4137-A0C1-8B1FB513C3BD}"/>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2"/>
          </a:solidFill>
          <a:ln w="9525" cap="flat">
            <a:noFill/>
            <a:prstDash val="solid"/>
            <a:miter/>
          </a:ln>
        </p:spPr>
        <p:txBody>
          <a:bodyPr rtlCol="0" anchor="ctr"/>
          <a:lstStyle/>
          <a:p>
            <a:endParaRPr lang="en-GB"/>
          </a:p>
        </p:txBody>
      </p:sp>
      <p:sp>
        <p:nvSpPr>
          <p:cNvPr id="3" name="Rectangle 2">
            <a:extLst>
              <a:ext uri="{FF2B5EF4-FFF2-40B4-BE49-F238E27FC236}">
                <a16:creationId xmlns:a16="http://schemas.microsoft.com/office/drawing/2014/main" id="{B061C6E3-BB03-45B3-BA28-C3ADD4154254}"/>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ontreal"/>
              <a:ea typeface="+mn-ea"/>
              <a:cs typeface="+mn-cs"/>
            </a:endParaRPr>
          </a:p>
        </p:txBody>
      </p:sp>
      <p:sp>
        <p:nvSpPr>
          <p:cNvPr id="9" name="Text Placeholder 8">
            <a:extLst>
              <a:ext uri="{FF2B5EF4-FFF2-40B4-BE49-F238E27FC236}">
                <a16:creationId xmlns:a16="http://schemas.microsoft.com/office/drawing/2014/main" id="{67D43D85-E2A9-454D-A1BA-E7874BF4B078}"/>
              </a:ext>
            </a:extLst>
          </p:cNvPr>
          <p:cNvSpPr>
            <a:spLocks noGrp="1"/>
          </p:cNvSpPr>
          <p:nvPr>
            <p:ph type="body" sz="quarter" idx="10"/>
          </p:nvPr>
        </p:nvSpPr>
        <p:spPr>
          <a:xfrm>
            <a:off x="4800600" y="1658939"/>
            <a:ext cx="4114800" cy="1484311"/>
          </a:xfrm>
        </p:spPr>
        <p:txBody>
          <a:bodyPr anchor="ctr">
            <a:normAutofit/>
          </a:bodyPr>
          <a:lstStyle>
            <a:lvl1pPr algn="ctr">
              <a:spcBef>
                <a:spcPts val="0"/>
              </a:spcBef>
              <a:spcAft>
                <a:spcPts val="0"/>
              </a:spcAft>
              <a:defRPr sz="2000" b="1">
                <a:solidFill>
                  <a:schemeClr val="bg1"/>
                </a:solidFill>
              </a:defRPr>
            </a:lvl1pPr>
            <a:lvl2pPr marL="0" indent="0">
              <a:buNone/>
              <a:defRPr/>
            </a:lvl2pPr>
          </a:lstStyle>
          <a:p>
            <a:pPr lvl="0"/>
            <a:r>
              <a:rPr lang="en-US" dirty="0"/>
              <a:t>Edit Master text styles</a:t>
            </a:r>
          </a:p>
        </p:txBody>
      </p:sp>
      <p:sp>
        <p:nvSpPr>
          <p:cNvPr id="7" name="Slide Number Placeholder 6">
            <a:extLst>
              <a:ext uri="{FF2B5EF4-FFF2-40B4-BE49-F238E27FC236}">
                <a16:creationId xmlns:a16="http://schemas.microsoft.com/office/drawing/2014/main" id="{5E2AF3C6-8A04-43A1-91D5-6D76858ED29C}"/>
              </a:ext>
            </a:extLst>
          </p:cNvPr>
          <p:cNvSpPr>
            <a:spLocks noGrp="1"/>
          </p:cNvSpPr>
          <p:nvPr>
            <p:ph type="sldNum" sz="quarter" idx="12"/>
          </p:nvPr>
        </p:nvSpPr>
        <p:spPr/>
        <p:txBody>
          <a:bodyPr/>
          <a:lstStyle>
            <a:lvl1pPr>
              <a:defRPr>
                <a:solidFill>
                  <a:schemeClr val="bg1"/>
                </a:solidFill>
              </a:defRPr>
            </a:lvl1pPr>
          </a:lstStyle>
          <a:p>
            <a:fld id="{BA7DDD0C-F7B3-44FD-8FF2-ED85422D685B}" type="slidenum">
              <a:rPr lang="en-GB" smtClean="0"/>
              <a:pPr/>
              <a:t>‹Nr.›</a:t>
            </a:fld>
            <a:endParaRPr lang="en-GB" dirty="0"/>
          </a:p>
        </p:txBody>
      </p:sp>
      <p:sp>
        <p:nvSpPr>
          <p:cNvPr id="8" name="Footer Placeholder 7">
            <a:extLst>
              <a:ext uri="{FF2B5EF4-FFF2-40B4-BE49-F238E27FC236}">
                <a16:creationId xmlns:a16="http://schemas.microsoft.com/office/drawing/2014/main" id="{EA4F747C-0622-4439-AE0D-65BEC95553EC}"/>
              </a:ext>
            </a:extLst>
          </p:cNvPr>
          <p:cNvSpPr>
            <a:spLocks noGrp="1"/>
          </p:cNvSpPr>
          <p:nvPr>
            <p:ph type="ftr" sz="quarter" idx="13"/>
          </p:nvPr>
        </p:nvSpPr>
        <p:spPr/>
        <p:txBody>
          <a:bodyPr/>
          <a:lstStyle>
            <a:lvl1pPr>
              <a:defRPr>
                <a:solidFill>
                  <a:schemeClr val="bg1"/>
                </a:solidFill>
              </a:defRPr>
            </a:lvl1pPr>
          </a:lstStyle>
          <a:p>
            <a:r>
              <a:rPr lang="en-GB"/>
              <a:t>To edit footer go to insert&gt;header &amp; footer</a:t>
            </a:r>
            <a:endParaRPr lang="en-GB" dirty="0"/>
          </a:p>
        </p:txBody>
      </p:sp>
      <p:grpSp>
        <p:nvGrpSpPr>
          <p:cNvPr id="42" name="Group 41">
            <a:extLst>
              <a:ext uri="{FF2B5EF4-FFF2-40B4-BE49-F238E27FC236}">
                <a16:creationId xmlns:a16="http://schemas.microsoft.com/office/drawing/2014/main" id="{BCE7DD75-4A0B-4DBA-9C69-A274A33DF28D}"/>
              </a:ext>
            </a:extLst>
          </p:cNvPr>
          <p:cNvGrpSpPr/>
          <p:nvPr userDrawn="1"/>
        </p:nvGrpSpPr>
        <p:grpSpPr>
          <a:xfrm>
            <a:off x="4571999" y="298662"/>
            <a:ext cx="4572001" cy="4844839"/>
            <a:chOff x="4571999" y="298662"/>
            <a:chExt cx="4572001" cy="4844839"/>
          </a:xfrm>
          <a:solidFill>
            <a:schemeClr val="accent2">
              <a:lumMod val="50000"/>
              <a:alpha val="58000"/>
            </a:schemeClr>
          </a:solidFill>
        </p:grpSpPr>
        <p:sp>
          <p:nvSpPr>
            <p:cNvPr id="41" name="Freeform: Shape 40">
              <a:extLst>
                <a:ext uri="{FF2B5EF4-FFF2-40B4-BE49-F238E27FC236}">
                  <a16:creationId xmlns:a16="http://schemas.microsoft.com/office/drawing/2014/main" id="{E61B678D-B80F-45CC-AFC6-D35A3AF2F426}"/>
                </a:ext>
              </a:extLst>
            </p:cNvPr>
            <p:cNvSpPr/>
            <p:nvPr/>
          </p:nvSpPr>
          <p:spPr>
            <a:xfrm>
              <a:off x="5588924" y="3404488"/>
              <a:ext cx="1261197" cy="1739013"/>
            </a:xfrm>
            <a:custGeom>
              <a:avLst/>
              <a:gdLst>
                <a:gd name="connsiteX0" fmla="*/ 1170499 w 1261197"/>
                <a:gd name="connsiteY0" fmla="*/ 0 h 1739013"/>
                <a:gd name="connsiteX1" fmla="*/ 1261197 w 1261197"/>
                <a:gd name="connsiteY1" fmla="*/ 91877 h 1739013"/>
                <a:gd name="connsiteX2" fmla="*/ 1170499 w 1261197"/>
                <a:gd name="connsiteY2" fmla="*/ 181396 h 1739013"/>
                <a:gd name="connsiteX3" fmla="*/ 1170499 w 1261197"/>
                <a:gd name="connsiteY3" fmla="*/ 150771 h 1739013"/>
                <a:gd name="connsiteX4" fmla="*/ 1102182 w 1261197"/>
                <a:gd name="connsiteY4" fmla="*/ 150771 h 1739013"/>
                <a:gd name="connsiteX5" fmla="*/ 897228 w 1261197"/>
                <a:gd name="connsiteY5" fmla="*/ 150771 h 1739013"/>
                <a:gd name="connsiteX6" fmla="*/ 701697 w 1261197"/>
                <a:gd name="connsiteY6" fmla="*/ 346301 h 1739013"/>
                <a:gd name="connsiteX7" fmla="*/ 701697 w 1261197"/>
                <a:gd name="connsiteY7" fmla="*/ 659622 h 1739013"/>
                <a:gd name="connsiteX8" fmla="*/ 384842 w 1261197"/>
                <a:gd name="connsiteY8" fmla="*/ 976476 h 1739013"/>
                <a:gd name="connsiteX9" fmla="*/ 360107 w 1261197"/>
                <a:gd name="connsiteY9" fmla="*/ 976476 h 1739013"/>
                <a:gd name="connsiteX10" fmla="*/ 322414 w 1261197"/>
                <a:gd name="connsiteY10" fmla="*/ 976476 h 1739013"/>
                <a:gd name="connsiteX11" fmla="*/ 131595 w 1261197"/>
                <a:gd name="connsiteY11" fmla="*/ 1172007 h 1739013"/>
                <a:gd name="connsiteX12" fmla="*/ 131595 w 1261197"/>
                <a:gd name="connsiteY12" fmla="*/ 1677324 h 1739013"/>
                <a:gd name="connsiteX13" fmla="*/ 123758 w 1261197"/>
                <a:gd name="connsiteY13" fmla="*/ 1739013 h 1739013"/>
                <a:gd name="connsiteX14" fmla="*/ 0 w 1261197"/>
                <a:gd name="connsiteY14" fmla="*/ 1739013 h 1739013"/>
                <a:gd name="connsiteX15" fmla="*/ 10272 w 1261197"/>
                <a:gd name="connsiteY15" fmla="*/ 1678502 h 1739013"/>
                <a:gd name="connsiteX16" fmla="*/ 10272 w 1261197"/>
                <a:gd name="connsiteY16" fmla="*/ 1173185 h 1739013"/>
                <a:gd name="connsiteX17" fmla="*/ 322414 w 1261197"/>
                <a:gd name="connsiteY17" fmla="*/ 856330 h 1739013"/>
                <a:gd name="connsiteX18" fmla="*/ 347150 w 1261197"/>
                <a:gd name="connsiteY18" fmla="*/ 856330 h 1739013"/>
                <a:gd name="connsiteX19" fmla="*/ 384842 w 1261197"/>
                <a:gd name="connsiteY19" fmla="*/ 856330 h 1739013"/>
                <a:gd name="connsiteX20" fmla="*/ 580374 w 1261197"/>
                <a:gd name="connsiteY20" fmla="*/ 660800 h 1739013"/>
                <a:gd name="connsiteX21" fmla="*/ 580374 w 1261197"/>
                <a:gd name="connsiteY21" fmla="*/ 347479 h 1739013"/>
                <a:gd name="connsiteX22" fmla="*/ 897228 w 1261197"/>
                <a:gd name="connsiteY22" fmla="*/ 30625 h 1739013"/>
                <a:gd name="connsiteX23" fmla="*/ 1049176 w 1261197"/>
                <a:gd name="connsiteY23" fmla="*/ 30625 h 1739013"/>
                <a:gd name="connsiteX24" fmla="*/ 1170499 w 1261197"/>
                <a:gd name="connsiteY24" fmla="*/ 30625 h 173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1197" h="1739013">
                  <a:moveTo>
                    <a:pt x="1170499" y="0"/>
                  </a:moveTo>
                  <a:lnTo>
                    <a:pt x="1261197" y="91877"/>
                  </a:lnTo>
                  <a:lnTo>
                    <a:pt x="1170499" y="181396"/>
                  </a:lnTo>
                  <a:lnTo>
                    <a:pt x="1170499" y="150771"/>
                  </a:lnTo>
                  <a:lnTo>
                    <a:pt x="1102182" y="150771"/>
                  </a:lnTo>
                  <a:lnTo>
                    <a:pt x="897228" y="150771"/>
                  </a:lnTo>
                  <a:cubicBezTo>
                    <a:pt x="790039" y="150771"/>
                    <a:pt x="701697" y="237935"/>
                    <a:pt x="701697" y="346301"/>
                  </a:cubicBezTo>
                  <a:lnTo>
                    <a:pt x="701697" y="659622"/>
                  </a:lnTo>
                  <a:cubicBezTo>
                    <a:pt x="701697" y="833950"/>
                    <a:pt x="560349" y="976476"/>
                    <a:pt x="384842" y="976476"/>
                  </a:cubicBezTo>
                  <a:lnTo>
                    <a:pt x="360107" y="976476"/>
                  </a:lnTo>
                  <a:lnTo>
                    <a:pt x="322414" y="976476"/>
                  </a:lnTo>
                  <a:cubicBezTo>
                    <a:pt x="215226" y="976476"/>
                    <a:pt x="131595" y="1063641"/>
                    <a:pt x="131595" y="1172007"/>
                  </a:cubicBezTo>
                  <a:lnTo>
                    <a:pt x="131595" y="1677324"/>
                  </a:lnTo>
                  <a:lnTo>
                    <a:pt x="123758" y="1739013"/>
                  </a:lnTo>
                  <a:lnTo>
                    <a:pt x="0" y="1739013"/>
                  </a:lnTo>
                  <a:lnTo>
                    <a:pt x="10272" y="1678502"/>
                  </a:lnTo>
                  <a:lnTo>
                    <a:pt x="10272" y="1173185"/>
                  </a:lnTo>
                  <a:cubicBezTo>
                    <a:pt x="10272" y="998857"/>
                    <a:pt x="146908" y="856330"/>
                    <a:pt x="322414" y="856330"/>
                  </a:cubicBezTo>
                  <a:lnTo>
                    <a:pt x="347150" y="856330"/>
                  </a:lnTo>
                  <a:lnTo>
                    <a:pt x="384842" y="856330"/>
                  </a:lnTo>
                  <a:cubicBezTo>
                    <a:pt x="492032" y="856330"/>
                    <a:pt x="580374" y="769166"/>
                    <a:pt x="580374" y="660800"/>
                  </a:cubicBezTo>
                  <a:lnTo>
                    <a:pt x="580374" y="347479"/>
                  </a:lnTo>
                  <a:cubicBezTo>
                    <a:pt x="580374" y="173151"/>
                    <a:pt x="721721" y="30625"/>
                    <a:pt x="897228" y="30625"/>
                  </a:cubicBezTo>
                  <a:lnTo>
                    <a:pt x="1049176" y="30625"/>
                  </a:lnTo>
                  <a:lnTo>
                    <a:pt x="1170499" y="306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sp>
          <p:nvSpPr>
            <p:cNvPr id="27" name="Freeform: Shape 26">
              <a:extLst>
                <a:ext uri="{FF2B5EF4-FFF2-40B4-BE49-F238E27FC236}">
                  <a16:creationId xmlns:a16="http://schemas.microsoft.com/office/drawing/2014/main" id="{D50A040F-5B49-41F2-9C10-EC069EA1ED86}"/>
                </a:ext>
              </a:extLst>
            </p:cNvPr>
            <p:cNvSpPr/>
            <p:nvPr/>
          </p:nvSpPr>
          <p:spPr>
            <a:xfrm>
              <a:off x="4847834" y="3660935"/>
              <a:ext cx="4296166" cy="227334"/>
            </a:xfrm>
            <a:custGeom>
              <a:avLst/>
              <a:gdLst>
                <a:gd name="connsiteX0" fmla="*/ 122314 w 4647067"/>
                <a:gd name="connsiteY0" fmla="*/ 0 h 245902"/>
                <a:gd name="connsiteX1" fmla="*/ 122314 w 4647067"/>
                <a:gd name="connsiteY1" fmla="*/ 40771 h 245902"/>
                <a:gd name="connsiteX2" fmla="*/ 205131 w 4647067"/>
                <a:gd name="connsiteY2" fmla="*/ 40771 h 245902"/>
                <a:gd name="connsiteX3" fmla="*/ 4647067 w 4647067"/>
                <a:gd name="connsiteY3" fmla="*/ 40771 h 245902"/>
                <a:gd name="connsiteX4" fmla="*/ 4647067 w 4647067"/>
                <a:gd name="connsiteY4" fmla="*/ 205131 h 245902"/>
                <a:gd name="connsiteX5" fmla="*/ 286673 w 4647067"/>
                <a:gd name="connsiteY5" fmla="*/ 205131 h 245902"/>
                <a:gd name="connsiteX6" fmla="*/ 122314 w 4647067"/>
                <a:gd name="connsiteY6" fmla="*/ 205131 h 245902"/>
                <a:gd name="connsiteX7" fmla="*/ 122314 w 4647067"/>
                <a:gd name="connsiteY7" fmla="*/ 245902 h 245902"/>
                <a:gd name="connsiteX8" fmla="*/ 0 w 4647067"/>
                <a:gd name="connsiteY8" fmla="*/ 122313 h 24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7067" h="245902">
                  <a:moveTo>
                    <a:pt x="122314" y="0"/>
                  </a:moveTo>
                  <a:lnTo>
                    <a:pt x="122314" y="40771"/>
                  </a:lnTo>
                  <a:lnTo>
                    <a:pt x="205131" y="40771"/>
                  </a:lnTo>
                  <a:lnTo>
                    <a:pt x="4647067" y="40771"/>
                  </a:lnTo>
                  <a:lnTo>
                    <a:pt x="4647067" y="205131"/>
                  </a:lnTo>
                  <a:lnTo>
                    <a:pt x="286673" y="205131"/>
                  </a:lnTo>
                  <a:lnTo>
                    <a:pt x="122314" y="205131"/>
                  </a:lnTo>
                  <a:lnTo>
                    <a:pt x="122314" y="245902"/>
                  </a:lnTo>
                  <a:lnTo>
                    <a:pt x="0" y="12231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sp>
          <p:nvSpPr>
            <p:cNvPr id="30" name="Freeform: Shape 29">
              <a:extLst>
                <a:ext uri="{FF2B5EF4-FFF2-40B4-BE49-F238E27FC236}">
                  <a16:creationId xmlns:a16="http://schemas.microsoft.com/office/drawing/2014/main" id="{16B38ED3-E0F9-4332-BCCC-CCC8C350376E}"/>
                </a:ext>
              </a:extLst>
            </p:cNvPr>
            <p:cNvSpPr/>
            <p:nvPr/>
          </p:nvSpPr>
          <p:spPr>
            <a:xfrm>
              <a:off x="8751380" y="1091565"/>
              <a:ext cx="392620" cy="742534"/>
            </a:xfrm>
            <a:custGeom>
              <a:avLst/>
              <a:gdLst>
                <a:gd name="connsiteX0" fmla="*/ 127410 w 424688"/>
                <a:gd name="connsiteY0" fmla="*/ 0 h 803183"/>
                <a:gd name="connsiteX1" fmla="*/ 254820 w 424688"/>
                <a:gd name="connsiteY1" fmla="*/ 126135 h 803183"/>
                <a:gd name="connsiteX2" fmla="*/ 212775 w 424688"/>
                <a:gd name="connsiteY2" fmla="*/ 126135 h 803183"/>
                <a:gd name="connsiteX3" fmla="*/ 212775 w 424688"/>
                <a:gd name="connsiteY3" fmla="*/ 221693 h 803183"/>
                <a:gd name="connsiteX4" fmla="*/ 212775 w 424688"/>
                <a:gd name="connsiteY4" fmla="*/ 368216 h 803183"/>
                <a:gd name="connsiteX5" fmla="*/ 378866 w 424688"/>
                <a:gd name="connsiteY5" fmla="*/ 618159 h 803183"/>
                <a:gd name="connsiteX6" fmla="*/ 424688 w 424688"/>
                <a:gd name="connsiteY6" fmla="*/ 627489 h 803183"/>
                <a:gd name="connsiteX7" fmla="*/ 424688 w 424688"/>
                <a:gd name="connsiteY7" fmla="*/ 803183 h 803183"/>
                <a:gd name="connsiteX8" fmla="*/ 394074 w 424688"/>
                <a:gd name="connsiteY8" fmla="*/ 800094 h 803183"/>
                <a:gd name="connsiteX9" fmla="*/ 42045 w 424688"/>
                <a:gd name="connsiteY9" fmla="*/ 368216 h 803183"/>
                <a:gd name="connsiteX10" fmla="*/ 42045 w 424688"/>
                <a:gd name="connsiteY10" fmla="*/ 150343 h 803183"/>
                <a:gd name="connsiteX11" fmla="*/ 42045 w 424688"/>
                <a:gd name="connsiteY11" fmla="*/ 126135 h 803183"/>
                <a:gd name="connsiteX12" fmla="*/ 0 w 424688"/>
                <a:gd name="connsiteY12" fmla="*/ 126135 h 80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688" h="803183">
                  <a:moveTo>
                    <a:pt x="127410" y="0"/>
                  </a:moveTo>
                  <a:lnTo>
                    <a:pt x="254820" y="126135"/>
                  </a:lnTo>
                  <a:lnTo>
                    <a:pt x="212775" y="126135"/>
                  </a:lnTo>
                  <a:lnTo>
                    <a:pt x="212775" y="221693"/>
                  </a:lnTo>
                  <a:lnTo>
                    <a:pt x="212775" y="368216"/>
                  </a:lnTo>
                  <a:cubicBezTo>
                    <a:pt x="212775" y="480018"/>
                    <a:pt x="281577" y="576770"/>
                    <a:pt x="378866" y="618159"/>
                  </a:cubicBezTo>
                  <a:lnTo>
                    <a:pt x="424688" y="627489"/>
                  </a:lnTo>
                  <a:lnTo>
                    <a:pt x="424688" y="803183"/>
                  </a:lnTo>
                  <a:lnTo>
                    <a:pt x="394074" y="800094"/>
                  </a:lnTo>
                  <a:cubicBezTo>
                    <a:pt x="193245" y="758967"/>
                    <a:pt x="42045" y="581150"/>
                    <a:pt x="42045" y="368216"/>
                  </a:cubicBezTo>
                  <a:lnTo>
                    <a:pt x="42045" y="150343"/>
                  </a:lnTo>
                  <a:lnTo>
                    <a:pt x="42045" y="126135"/>
                  </a:lnTo>
                  <a:lnTo>
                    <a:pt x="0" y="12613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sp>
          <p:nvSpPr>
            <p:cNvPr id="37" name="Freeform: Shape 36">
              <a:extLst>
                <a:ext uri="{FF2B5EF4-FFF2-40B4-BE49-F238E27FC236}">
                  <a16:creationId xmlns:a16="http://schemas.microsoft.com/office/drawing/2014/main" id="{6FDFB769-5011-45FA-85D7-D1208C646977}"/>
                </a:ext>
              </a:extLst>
            </p:cNvPr>
            <p:cNvSpPr/>
            <p:nvPr/>
          </p:nvSpPr>
          <p:spPr>
            <a:xfrm flipH="1">
              <a:off x="4571999" y="298662"/>
              <a:ext cx="1600200" cy="1780355"/>
            </a:xfrm>
            <a:custGeom>
              <a:avLst/>
              <a:gdLst>
                <a:gd name="connsiteX0" fmla="*/ 1743089 w 1884319"/>
                <a:gd name="connsiteY0" fmla="*/ 1690678 h 2096461"/>
                <a:gd name="connsiteX1" fmla="*/ 1743089 w 1884319"/>
                <a:gd name="connsiteY1" fmla="*/ 1600829 h 2096461"/>
                <a:gd name="connsiteX2" fmla="*/ 1743089 w 1884319"/>
                <a:gd name="connsiteY2" fmla="*/ 1600829 h 2096461"/>
                <a:gd name="connsiteX3" fmla="*/ 1743089 w 1884319"/>
                <a:gd name="connsiteY3" fmla="*/ 470238 h 2096461"/>
                <a:gd name="connsiteX4" fmla="*/ 1325045 w 1884319"/>
                <a:gd name="connsiteY4" fmla="*/ 52193 h 2096461"/>
                <a:gd name="connsiteX5" fmla="*/ 291789 w 1884319"/>
                <a:gd name="connsiteY5" fmla="*/ 52193 h 2096461"/>
                <a:gd name="connsiteX6" fmla="*/ 291789 w 1884319"/>
                <a:gd name="connsiteY6" fmla="*/ 52193 h 2096461"/>
                <a:gd name="connsiteX7" fmla="*/ 132058 w 1884319"/>
                <a:gd name="connsiteY7" fmla="*/ 52193 h 2096461"/>
                <a:gd name="connsiteX8" fmla="*/ 132058 w 1884319"/>
                <a:gd name="connsiteY8" fmla="*/ 12261 h 2096461"/>
                <a:gd name="connsiteX9" fmla="*/ 12261 w 1884319"/>
                <a:gd name="connsiteY9" fmla="*/ 132059 h 2096461"/>
                <a:gd name="connsiteX10" fmla="*/ 132058 w 1884319"/>
                <a:gd name="connsiteY10" fmla="*/ 251856 h 2096461"/>
                <a:gd name="connsiteX11" fmla="*/ 132058 w 1884319"/>
                <a:gd name="connsiteY11" fmla="*/ 211924 h 2096461"/>
                <a:gd name="connsiteX12" fmla="*/ 206932 w 1884319"/>
                <a:gd name="connsiteY12" fmla="*/ 211924 h 2096461"/>
                <a:gd name="connsiteX13" fmla="*/ 206932 w 1884319"/>
                <a:gd name="connsiteY13" fmla="*/ 211924 h 2096461"/>
                <a:gd name="connsiteX14" fmla="*/ 1325045 w 1884319"/>
                <a:gd name="connsiteY14" fmla="*/ 211924 h 2096461"/>
                <a:gd name="connsiteX15" fmla="*/ 1582111 w 1884319"/>
                <a:gd name="connsiteY15" fmla="*/ 468990 h 2096461"/>
                <a:gd name="connsiteX16" fmla="*/ 1582111 w 1884319"/>
                <a:gd name="connsiteY16" fmla="*/ 1689430 h 2096461"/>
                <a:gd name="connsiteX17" fmla="*/ 1881605 w 1884319"/>
                <a:gd name="connsiteY17" fmla="*/ 2090003 h 2096461"/>
                <a:gd name="connsiteX18" fmla="*/ 1881605 w 1884319"/>
                <a:gd name="connsiteY18" fmla="*/ 1917794 h 2096461"/>
                <a:gd name="connsiteX19" fmla="*/ 1743089 w 1884319"/>
                <a:gd name="connsiteY19" fmla="*/ 1690678 h 209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4319" h="2096461">
                  <a:moveTo>
                    <a:pt x="1743089" y="1690678"/>
                  </a:moveTo>
                  <a:lnTo>
                    <a:pt x="1743089" y="1600829"/>
                  </a:lnTo>
                  <a:lnTo>
                    <a:pt x="1743089" y="1600829"/>
                  </a:lnTo>
                  <a:lnTo>
                    <a:pt x="1743089" y="470238"/>
                  </a:lnTo>
                  <a:cubicBezTo>
                    <a:pt x="1743089" y="239377"/>
                    <a:pt x="1555905" y="52193"/>
                    <a:pt x="1325045" y="52193"/>
                  </a:cubicBezTo>
                  <a:lnTo>
                    <a:pt x="291789" y="52193"/>
                  </a:lnTo>
                  <a:lnTo>
                    <a:pt x="291789" y="52193"/>
                  </a:lnTo>
                  <a:lnTo>
                    <a:pt x="132058" y="52193"/>
                  </a:lnTo>
                  <a:lnTo>
                    <a:pt x="132058" y="12261"/>
                  </a:lnTo>
                  <a:lnTo>
                    <a:pt x="12261" y="132059"/>
                  </a:lnTo>
                  <a:lnTo>
                    <a:pt x="132058" y="251856"/>
                  </a:lnTo>
                  <a:lnTo>
                    <a:pt x="132058" y="211924"/>
                  </a:lnTo>
                  <a:lnTo>
                    <a:pt x="206932" y="211924"/>
                  </a:lnTo>
                  <a:lnTo>
                    <a:pt x="206932" y="211924"/>
                  </a:lnTo>
                  <a:lnTo>
                    <a:pt x="1325045" y="211924"/>
                  </a:lnTo>
                  <a:cubicBezTo>
                    <a:pt x="1467305" y="211924"/>
                    <a:pt x="1582111" y="327978"/>
                    <a:pt x="1582111" y="468990"/>
                  </a:cubicBezTo>
                  <a:lnTo>
                    <a:pt x="1582111" y="1689430"/>
                  </a:lnTo>
                  <a:cubicBezTo>
                    <a:pt x="1582111" y="1879110"/>
                    <a:pt x="1708148" y="2038840"/>
                    <a:pt x="1881605" y="2090003"/>
                  </a:cubicBezTo>
                  <a:lnTo>
                    <a:pt x="1881605" y="1917794"/>
                  </a:lnTo>
                  <a:cubicBezTo>
                    <a:pt x="1800492" y="1875366"/>
                    <a:pt x="1743089" y="1789261"/>
                    <a:pt x="1743089" y="16906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grpSp>
      <p:sp>
        <p:nvSpPr>
          <p:cNvPr id="14" name="Content Placeholder 17">
            <a:extLst>
              <a:ext uri="{FF2B5EF4-FFF2-40B4-BE49-F238E27FC236}">
                <a16:creationId xmlns:a16="http://schemas.microsoft.com/office/drawing/2014/main" id="{D673718E-900A-4835-AAC6-5C2DC2483149}"/>
              </a:ext>
            </a:extLst>
          </p:cNvPr>
          <p:cNvSpPr>
            <a:spLocks noGrp="1"/>
          </p:cNvSpPr>
          <p:nvPr>
            <p:ph sz="quarter" idx="14"/>
          </p:nvPr>
        </p:nvSpPr>
        <p:spPr>
          <a:xfrm>
            <a:off x="365125" y="1333500"/>
            <a:ext cx="3740149" cy="2894013"/>
          </a:xfrm>
        </p:spPr>
        <p:txBody>
          <a:bodyPr/>
          <a:lstStyle>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4">
            <a:extLst>
              <a:ext uri="{FF2B5EF4-FFF2-40B4-BE49-F238E27FC236}">
                <a16:creationId xmlns:a16="http://schemas.microsoft.com/office/drawing/2014/main" id="{50F5DF9C-336C-4E7E-8F74-69BD2D675A19}"/>
              </a:ext>
            </a:extLst>
          </p:cNvPr>
          <p:cNvSpPr>
            <a:spLocks noGrp="1"/>
          </p:cNvSpPr>
          <p:nvPr>
            <p:ph type="title"/>
          </p:nvPr>
        </p:nvSpPr>
        <p:spPr>
          <a:xfrm>
            <a:off x="365125" y="161925"/>
            <a:ext cx="3740149" cy="825649"/>
          </a:xfrm>
        </p:spPr>
        <p:txBody>
          <a:bodyPr/>
          <a:lstStyle>
            <a:lvl1pPr>
              <a:defRPr>
                <a:solidFill>
                  <a:schemeClr val="accent2"/>
                </a:solidFill>
              </a:defRPr>
            </a:lvl1pPr>
          </a:lstStyle>
          <a:p>
            <a:r>
              <a:rPr lang="en-US" dirty="0"/>
              <a:t>Click to edit Master title style</a:t>
            </a:r>
            <a:endParaRPr lang="en-GB" dirty="0"/>
          </a:p>
        </p:txBody>
      </p:sp>
      <p:pic>
        <p:nvPicPr>
          <p:cNvPr id="17" name="Picture 16">
            <a:extLst>
              <a:ext uri="{FF2B5EF4-FFF2-40B4-BE49-F238E27FC236}">
                <a16:creationId xmlns:a16="http://schemas.microsoft.com/office/drawing/2014/main" id="{A9B7B446-9B46-409B-83FA-E912114A04D4}"/>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8036560" y="314960"/>
            <a:ext cx="783590" cy="783590"/>
          </a:xfrm>
          <a:prstGeom prst="rect">
            <a:avLst/>
          </a:prstGeom>
        </p:spPr>
      </p:pic>
    </p:spTree>
    <p:custDataLst>
      <p:tags r:id="rId1"/>
    </p:custDataLst>
    <p:extLst>
      <p:ext uri="{BB962C8B-B14F-4D97-AF65-F5344CB8AC3E}">
        <p14:creationId xmlns:p14="http://schemas.microsoft.com/office/powerpoint/2010/main" val="404481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mp; Statement (orang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776C4981-CC1F-4903-9111-9030A16872B7}"/>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6"/>
          </a:solidFill>
          <a:ln w="9525" cap="flat">
            <a:noFill/>
            <a:prstDash val="solid"/>
            <a:miter/>
          </a:ln>
        </p:spPr>
        <p:txBody>
          <a:bodyPr rtlCol="0" anchor="ctr"/>
          <a:lstStyle/>
          <a:p>
            <a:endParaRPr lang="en-GB"/>
          </a:p>
        </p:txBody>
      </p:sp>
      <p:sp>
        <p:nvSpPr>
          <p:cNvPr id="3" name="Rectangle 2">
            <a:extLst>
              <a:ext uri="{FF2B5EF4-FFF2-40B4-BE49-F238E27FC236}">
                <a16:creationId xmlns:a16="http://schemas.microsoft.com/office/drawing/2014/main" id="{B061C6E3-BB03-45B3-BA28-C3ADD4154254}"/>
              </a:ext>
            </a:extLst>
          </p:cNvPr>
          <p:cNvSpPr/>
          <p:nvPr userDrawn="1"/>
        </p:nvSpPr>
        <p:spPr>
          <a:xfrm>
            <a:off x="4572000" y="0"/>
            <a:ext cx="4572000"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ontreal"/>
              <a:ea typeface="+mn-ea"/>
              <a:cs typeface="+mn-cs"/>
            </a:endParaRPr>
          </a:p>
        </p:txBody>
      </p:sp>
      <p:sp>
        <p:nvSpPr>
          <p:cNvPr id="9" name="Text Placeholder 8">
            <a:extLst>
              <a:ext uri="{FF2B5EF4-FFF2-40B4-BE49-F238E27FC236}">
                <a16:creationId xmlns:a16="http://schemas.microsoft.com/office/drawing/2014/main" id="{67D43D85-E2A9-454D-A1BA-E7874BF4B078}"/>
              </a:ext>
            </a:extLst>
          </p:cNvPr>
          <p:cNvSpPr>
            <a:spLocks noGrp="1"/>
          </p:cNvSpPr>
          <p:nvPr>
            <p:ph type="body" sz="quarter" idx="10"/>
          </p:nvPr>
        </p:nvSpPr>
        <p:spPr>
          <a:xfrm>
            <a:off x="4800600" y="1658939"/>
            <a:ext cx="4114800" cy="1484311"/>
          </a:xfrm>
        </p:spPr>
        <p:txBody>
          <a:bodyPr anchor="ctr">
            <a:normAutofit/>
          </a:bodyPr>
          <a:lstStyle>
            <a:lvl1pPr algn="ctr">
              <a:spcBef>
                <a:spcPts val="0"/>
              </a:spcBef>
              <a:spcAft>
                <a:spcPts val="0"/>
              </a:spcAft>
              <a:defRPr sz="2000" b="1">
                <a:solidFill>
                  <a:schemeClr val="bg1"/>
                </a:solidFill>
              </a:defRPr>
            </a:lvl1pPr>
            <a:lvl2pPr marL="0" indent="0">
              <a:buNone/>
              <a:defRPr/>
            </a:lvl2pPr>
          </a:lstStyle>
          <a:p>
            <a:pPr lvl="0"/>
            <a:r>
              <a:rPr lang="en-US" dirty="0"/>
              <a:t>Edit Master text styles</a:t>
            </a:r>
          </a:p>
        </p:txBody>
      </p:sp>
      <p:sp>
        <p:nvSpPr>
          <p:cNvPr id="7" name="Slide Number Placeholder 6">
            <a:extLst>
              <a:ext uri="{FF2B5EF4-FFF2-40B4-BE49-F238E27FC236}">
                <a16:creationId xmlns:a16="http://schemas.microsoft.com/office/drawing/2014/main" id="{5E2AF3C6-8A04-43A1-91D5-6D76858ED29C}"/>
              </a:ext>
            </a:extLst>
          </p:cNvPr>
          <p:cNvSpPr>
            <a:spLocks noGrp="1"/>
          </p:cNvSpPr>
          <p:nvPr>
            <p:ph type="sldNum" sz="quarter" idx="12"/>
          </p:nvPr>
        </p:nvSpPr>
        <p:spPr/>
        <p:txBody>
          <a:bodyPr/>
          <a:lstStyle>
            <a:lvl1pPr>
              <a:defRPr>
                <a:solidFill>
                  <a:schemeClr val="bg1"/>
                </a:solidFill>
              </a:defRPr>
            </a:lvl1pPr>
          </a:lstStyle>
          <a:p>
            <a:fld id="{BA7DDD0C-F7B3-44FD-8FF2-ED85422D685B}" type="slidenum">
              <a:rPr lang="en-GB" smtClean="0"/>
              <a:pPr/>
              <a:t>‹Nr.›</a:t>
            </a:fld>
            <a:endParaRPr lang="en-GB" dirty="0"/>
          </a:p>
        </p:txBody>
      </p:sp>
      <p:sp>
        <p:nvSpPr>
          <p:cNvPr id="8" name="Footer Placeholder 7">
            <a:extLst>
              <a:ext uri="{FF2B5EF4-FFF2-40B4-BE49-F238E27FC236}">
                <a16:creationId xmlns:a16="http://schemas.microsoft.com/office/drawing/2014/main" id="{EA4F747C-0622-4439-AE0D-65BEC95553EC}"/>
              </a:ext>
            </a:extLst>
          </p:cNvPr>
          <p:cNvSpPr>
            <a:spLocks noGrp="1"/>
          </p:cNvSpPr>
          <p:nvPr>
            <p:ph type="ftr" sz="quarter" idx="13"/>
          </p:nvPr>
        </p:nvSpPr>
        <p:spPr/>
        <p:txBody>
          <a:bodyPr/>
          <a:lstStyle>
            <a:lvl1pPr>
              <a:defRPr>
                <a:solidFill>
                  <a:schemeClr val="bg1"/>
                </a:solidFill>
              </a:defRPr>
            </a:lvl1pPr>
          </a:lstStyle>
          <a:p>
            <a:r>
              <a:rPr lang="en-GB"/>
              <a:t>To edit footer go to insert&gt;header &amp; footer</a:t>
            </a:r>
            <a:endParaRPr lang="en-GB" dirty="0"/>
          </a:p>
        </p:txBody>
      </p:sp>
      <p:grpSp>
        <p:nvGrpSpPr>
          <p:cNvPr id="42" name="Group 41">
            <a:extLst>
              <a:ext uri="{FF2B5EF4-FFF2-40B4-BE49-F238E27FC236}">
                <a16:creationId xmlns:a16="http://schemas.microsoft.com/office/drawing/2014/main" id="{BCE7DD75-4A0B-4DBA-9C69-A274A33DF28D}"/>
              </a:ext>
            </a:extLst>
          </p:cNvPr>
          <p:cNvGrpSpPr/>
          <p:nvPr userDrawn="1"/>
        </p:nvGrpSpPr>
        <p:grpSpPr>
          <a:xfrm>
            <a:off x="4571999" y="298662"/>
            <a:ext cx="4572001" cy="4844839"/>
            <a:chOff x="4571999" y="298662"/>
            <a:chExt cx="4572001" cy="4844839"/>
          </a:xfrm>
          <a:solidFill>
            <a:schemeClr val="accent6">
              <a:lumMod val="50000"/>
              <a:alpha val="58000"/>
            </a:schemeClr>
          </a:solidFill>
        </p:grpSpPr>
        <p:sp>
          <p:nvSpPr>
            <p:cNvPr id="41" name="Freeform: Shape 40">
              <a:extLst>
                <a:ext uri="{FF2B5EF4-FFF2-40B4-BE49-F238E27FC236}">
                  <a16:creationId xmlns:a16="http://schemas.microsoft.com/office/drawing/2014/main" id="{E61B678D-B80F-45CC-AFC6-D35A3AF2F426}"/>
                </a:ext>
              </a:extLst>
            </p:cNvPr>
            <p:cNvSpPr/>
            <p:nvPr/>
          </p:nvSpPr>
          <p:spPr>
            <a:xfrm>
              <a:off x="5588924" y="3404488"/>
              <a:ext cx="1261197" cy="1739013"/>
            </a:xfrm>
            <a:custGeom>
              <a:avLst/>
              <a:gdLst>
                <a:gd name="connsiteX0" fmla="*/ 1170499 w 1261197"/>
                <a:gd name="connsiteY0" fmla="*/ 0 h 1739013"/>
                <a:gd name="connsiteX1" fmla="*/ 1261197 w 1261197"/>
                <a:gd name="connsiteY1" fmla="*/ 91877 h 1739013"/>
                <a:gd name="connsiteX2" fmla="*/ 1170499 w 1261197"/>
                <a:gd name="connsiteY2" fmla="*/ 181396 h 1739013"/>
                <a:gd name="connsiteX3" fmla="*/ 1170499 w 1261197"/>
                <a:gd name="connsiteY3" fmla="*/ 150771 h 1739013"/>
                <a:gd name="connsiteX4" fmla="*/ 1102182 w 1261197"/>
                <a:gd name="connsiteY4" fmla="*/ 150771 h 1739013"/>
                <a:gd name="connsiteX5" fmla="*/ 897228 w 1261197"/>
                <a:gd name="connsiteY5" fmla="*/ 150771 h 1739013"/>
                <a:gd name="connsiteX6" fmla="*/ 701697 w 1261197"/>
                <a:gd name="connsiteY6" fmla="*/ 346301 h 1739013"/>
                <a:gd name="connsiteX7" fmla="*/ 701697 w 1261197"/>
                <a:gd name="connsiteY7" fmla="*/ 659622 h 1739013"/>
                <a:gd name="connsiteX8" fmla="*/ 384842 w 1261197"/>
                <a:gd name="connsiteY8" fmla="*/ 976476 h 1739013"/>
                <a:gd name="connsiteX9" fmla="*/ 360107 w 1261197"/>
                <a:gd name="connsiteY9" fmla="*/ 976476 h 1739013"/>
                <a:gd name="connsiteX10" fmla="*/ 322414 w 1261197"/>
                <a:gd name="connsiteY10" fmla="*/ 976476 h 1739013"/>
                <a:gd name="connsiteX11" fmla="*/ 131595 w 1261197"/>
                <a:gd name="connsiteY11" fmla="*/ 1172007 h 1739013"/>
                <a:gd name="connsiteX12" fmla="*/ 131595 w 1261197"/>
                <a:gd name="connsiteY12" fmla="*/ 1677324 h 1739013"/>
                <a:gd name="connsiteX13" fmla="*/ 123758 w 1261197"/>
                <a:gd name="connsiteY13" fmla="*/ 1739013 h 1739013"/>
                <a:gd name="connsiteX14" fmla="*/ 0 w 1261197"/>
                <a:gd name="connsiteY14" fmla="*/ 1739013 h 1739013"/>
                <a:gd name="connsiteX15" fmla="*/ 10272 w 1261197"/>
                <a:gd name="connsiteY15" fmla="*/ 1678502 h 1739013"/>
                <a:gd name="connsiteX16" fmla="*/ 10272 w 1261197"/>
                <a:gd name="connsiteY16" fmla="*/ 1173185 h 1739013"/>
                <a:gd name="connsiteX17" fmla="*/ 322414 w 1261197"/>
                <a:gd name="connsiteY17" fmla="*/ 856330 h 1739013"/>
                <a:gd name="connsiteX18" fmla="*/ 347150 w 1261197"/>
                <a:gd name="connsiteY18" fmla="*/ 856330 h 1739013"/>
                <a:gd name="connsiteX19" fmla="*/ 384842 w 1261197"/>
                <a:gd name="connsiteY19" fmla="*/ 856330 h 1739013"/>
                <a:gd name="connsiteX20" fmla="*/ 580374 w 1261197"/>
                <a:gd name="connsiteY20" fmla="*/ 660800 h 1739013"/>
                <a:gd name="connsiteX21" fmla="*/ 580374 w 1261197"/>
                <a:gd name="connsiteY21" fmla="*/ 347479 h 1739013"/>
                <a:gd name="connsiteX22" fmla="*/ 897228 w 1261197"/>
                <a:gd name="connsiteY22" fmla="*/ 30625 h 1739013"/>
                <a:gd name="connsiteX23" fmla="*/ 1049176 w 1261197"/>
                <a:gd name="connsiteY23" fmla="*/ 30625 h 1739013"/>
                <a:gd name="connsiteX24" fmla="*/ 1170499 w 1261197"/>
                <a:gd name="connsiteY24" fmla="*/ 30625 h 173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1197" h="1739013">
                  <a:moveTo>
                    <a:pt x="1170499" y="0"/>
                  </a:moveTo>
                  <a:lnTo>
                    <a:pt x="1261197" y="91877"/>
                  </a:lnTo>
                  <a:lnTo>
                    <a:pt x="1170499" y="181396"/>
                  </a:lnTo>
                  <a:lnTo>
                    <a:pt x="1170499" y="150771"/>
                  </a:lnTo>
                  <a:lnTo>
                    <a:pt x="1102182" y="150771"/>
                  </a:lnTo>
                  <a:lnTo>
                    <a:pt x="897228" y="150771"/>
                  </a:lnTo>
                  <a:cubicBezTo>
                    <a:pt x="790039" y="150771"/>
                    <a:pt x="701697" y="237935"/>
                    <a:pt x="701697" y="346301"/>
                  </a:cubicBezTo>
                  <a:lnTo>
                    <a:pt x="701697" y="659622"/>
                  </a:lnTo>
                  <a:cubicBezTo>
                    <a:pt x="701697" y="833950"/>
                    <a:pt x="560349" y="976476"/>
                    <a:pt x="384842" y="976476"/>
                  </a:cubicBezTo>
                  <a:lnTo>
                    <a:pt x="360107" y="976476"/>
                  </a:lnTo>
                  <a:lnTo>
                    <a:pt x="322414" y="976476"/>
                  </a:lnTo>
                  <a:cubicBezTo>
                    <a:pt x="215226" y="976476"/>
                    <a:pt x="131595" y="1063641"/>
                    <a:pt x="131595" y="1172007"/>
                  </a:cubicBezTo>
                  <a:lnTo>
                    <a:pt x="131595" y="1677324"/>
                  </a:lnTo>
                  <a:lnTo>
                    <a:pt x="123758" y="1739013"/>
                  </a:lnTo>
                  <a:lnTo>
                    <a:pt x="0" y="1739013"/>
                  </a:lnTo>
                  <a:lnTo>
                    <a:pt x="10272" y="1678502"/>
                  </a:lnTo>
                  <a:lnTo>
                    <a:pt x="10272" y="1173185"/>
                  </a:lnTo>
                  <a:cubicBezTo>
                    <a:pt x="10272" y="998857"/>
                    <a:pt x="146908" y="856330"/>
                    <a:pt x="322414" y="856330"/>
                  </a:cubicBezTo>
                  <a:lnTo>
                    <a:pt x="347150" y="856330"/>
                  </a:lnTo>
                  <a:lnTo>
                    <a:pt x="384842" y="856330"/>
                  </a:lnTo>
                  <a:cubicBezTo>
                    <a:pt x="492032" y="856330"/>
                    <a:pt x="580374" y="769166"/>
                    <a:pt x="580374" y="660800"/>
                  </a:cubicBezTo>
                  <a:lnTo>
                    <a:pt x="580374" y="347479"/>
                  </a:lnTo>
                  <a:cubicBezTo>
                    <a:pt x="580374" y="173151"/>
                    <a:pt x="721721" y="30625"/>
                    <a:pt x="897228" y="30625"/>
                  </a:cubicBezTo>
                  <a:lnTo>
                    <a:pt x="1049176" y="30625"/>
                  </a:lnTo>
                  <a:lnTo>
                    <a:pt x="1170499" y="306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sp>
          <p:nvSpPr>
            <p:cNvPr id="27" name="Freeform: Shape 26">
              <a:extLst>
                <a:ext uri="{FF2B5EF4-FFF2-40B4-BE49-F238E27FC236}">
                  <a16:creationId xmlns:a16="http://schemas.microsoft.com/office/drawing/2014/main" id="{D50A040F-5B49-41F2-9C10-EC069EA1ED86}"/>
                </a:ext>
              </a:extLst>
            </p:cNvPr>
            <p:cNvSpPr/>
            <p:nvPr/>
          </p:nvSpPr>
          <p:spPr>
            <a:xfrm>
              <a:off x="4847834" y="3660935"/>
              <a:ext cx="4296166" cy="227334"/>
            </a:xfrm>
            <a:custGeom>
              <a:avLst/>
              <a:gdLst>
                <a:gd name="connsiteX0" fmla="*/ 122314 w 4647067"/>
                <a:gd name="connsiteY0" fmla="*/ 0 h 245902"/>
                <a:gd name="connsiteX1" fmla="*/ 122314 w 4647067"/>
                <a:gd name="connsiteY1" fmla="*/ 40771 h 245902"/>
                <a:gd name="connsiteX2" fmla="*/ 205131 w 4647067"/>
                <a:gd name="connsiteY2" fmla="*/ 40771 h 245902"/>
                <a:gd name="connsiteX3" fmla="*/ 4647067 w 4647067"/>
                <a:gd name="connsiteY3" fmla="*/ 40771 h 245902"/>
                <a:gd name="connsiteX4" fmla="*/ 4647067 w 4647067"/>
                <a:gd name="connsiteY4" fmla="*/ 205131 h 245902"/>
                <a:gd name="connsiteX5" fmla="*/ 286673 w 4647067"/>
                <a:gd name="connsiteY5" fmla="*/ 205131 h 245902"/>
                <a:gd name="connsiteX6" fmla="*/ 122314 w 4647067"/>
                <a:gd name="connsiteY6" fmla="*/ 205131 h 245902"/>
                <a:gd name="connsiteX7" fmla="*/ 122314 w 4647067"/>
                <a:gd name="connsiteY7" fmla="*/ 245902 h 245902"/>
                <a:gd name="connsiteX8" fmla="*/ 0 w 4647067"/>
                <a:gd name="connsiteY8" fmla="*/ 122313 h 24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7067" h="245902">
                  <a:moveTo>
                    <a:pt x="122314" y="0"/>
                  </a:moveTo>
                  <a:lnTo>
                    <a:pt x="122314" y="40771"/>
                  </a:lnTo>
                  <a:lnTo>
                    <a:pt x="205131" y="40771"/>
                  </a:lnTo>
                  <a:lnTo>
                    <a:pt x="4647067" y="40771"/>
                  </a:lnTo>
                  <a:lnTo>
                    <a:pt x="4647067" y="205131"/>
                  </a:lnTo>
                  <a:lnTo>
                    <a:pt x="286673" y="205131"/>
                  </a:lnTo>
                  <a:lnTo>
                    <a:pt x="122314" y="205131"/>
                  </a:lnTo>
                  <a:lnTo>
                    <a:pt x="122314" y="245902"/>
                  </a:lnTo>
                  <a:lnTo>
                    <a:pt x="0" y="12231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sp>
          <p:nvSpPr>
            <p:cNvPr id="30" name="Freeform: Shape 29">
              <a:extLst>
                <a:ext uri="{FF2B5EF4-FFF2-40B4-BE49-F238E27FC236}">
                  <a16:creationId xmlns:a16="http://schemas.microsoft.com/office/drawing/2014/main" id="{16B38ED3-E0F9-4332-BCCC-CCC8C350376E}"/>
                </a:ext>
              </a:extLst>
            </p:cNvPr>
            <p:cNvSpPr/>
            <p:nvPr/>
          </p:nvSpPr>
          <p:spPr>
            <a:xfrm>
              <a:off x="8751380" y="1091565"/>
              <a:ext cx="392620" cy="742534"/>
            </a:xfrm>
            <a:custGeom>
              <a:avLst/>
              <a:gdLst>
                <a:gd name="connsiteX0" fmla="*/ 127410 w 424688"/>
                <a:gd name="connsiteY0" fmla="*/ 0 h 803183"/>
                <a:gd name="connsiteX1" fmla="*/ 254820 w 424688"/>
                <a:gd name="connsiteY1" fmla="*/ 126135 h 803183"/>
                <a:gd name="connsiteX2" fmla="*/ 212775 w 424688"/>
                <a:gd name="connsiteY2" fmla="*/ 126135 h 803183"/>
                <a:gd name="connsiteX3" fmla="*/ 212775 w 424688"/>
                <a:gd name="connsiteY3" fmla="*/ 221693 h 803183"/>
                <a:gd name="connsiteX4" fmla="*/ 212775 w 424688"/>
                <a:gd name="connsiteY4" fmla="*/ 368216 h 803183"/>
                <a:gd name="connsiteX5" fmla="*/ 378866 w 424688"/>
                <a:gd name="connsiteY5" fmla="*/ 618159 h 803183"/>
                <a:gd name="connsiteX6" fmla="*/ 424688 w 424688"/>
                <a:gd name="connsiteY6" fmla="*/ 627489 h 803183"/>
                <a:gd name="connsiteX7" fmla="*/ 424688 w 424688"/>
                <a:gd name="connsiteY7" fmla="*/ 803183 h 803183"/>
                <a:gd name="connsiteX8" fmla="*/ 394074 w 424688"/>
                <a:gd name="connsiteY8" fmla="*/ 800094 h 803183"/>
                <a:gd name="connsiteX9" fmla="*/ 42045 w 424688"/>
                <a:gd name="connsiteY9" fmla="*/ 368216 h 803183"/>
                <a:gd name="connsiteX10" fmla="*/ 42045 w 424688"/>
                <a:gd name="connsiteY10" fmla="*/ 150343 h 803183"/>
                <a:gd name="connsiteX11" fmla="*/ 42045 w 424688"/>
                <a:gd name="connsiteY11" fmla="*/ 126135 h 803183"/>
                <a:gd name="connsiteX12" fmla="*/ 0 w 424688"/>
                <a:gd name="connsiteY12" fmla="*/ 126135 h 80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688" h="803183">
                  <a:moveTo>
                    <a:pt x="127410" y="0"/>
                  </a:moveTo>
                  <a:lnTo>
                    <a:pt x="254820" y="126135"/>
                  </a:lnTo>
                  <a:lnTo>
                    <a:pt x="212775" y="126135"/>
                  </a:lnTo>
                  <a:lnTo>
                    <a:pt x="212775" y="221693"/>
                  </a:lnTo>
                  <a:lnTo>
                    <a:pt x="212775" y="368216"/>
                  </a:lnTo>
                  <a:cubicBezTo>
                    <a:pt x="212775" y="480018"/>
                    <a:pt x="281577" y="576770"/>
                    <a:pt x="378866" y="618159"/>
                  </a:cubicBezTo>
                  <a:lnTo>
                    <a:pt x="424688" y="627489"/>
                  </a:lnTo>
                  <a:lnTo>
                    <a:pt x="424688" y="803183"/>
                  </a:lnTo>
                  <a:lnTo>
                    <a:pt x="394074" y="800094"/>
                  </a:lnTo>
                  <a:cubicBezTo>
                    <a:pt x="193245" y="758967"/>
                    <a:pt x="42045" y="581150"/>
                    <a:pt x="42045" y="368216"/>
                  </a:cubicBezTo>
                  <a:lnTo>
                    <a:pt x="42045" y="150343"/>
                  </a:lnTo>
                  <a:lnTo>
                    <a:pt x="42045" y="126135"/>
                  </a:lnTo>
                  <a:lnTo>
                    <a:pt x="0" y="12613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sp>
          <p:nvSpPr>
            <p:cNvPr id="37" name="Freeform: Shape 36">
              <a:extLst>
                <a:ext uri="{FF2B5EF4-FFF2-40B4-BE49-F238E27FC236}">
                  <a16:creationId xmlns:a16="http://schemas.microsoft.com/office/drawing/2014/main" id="{6FDFB769-5011-45FA-85D7-D1208C646977}"/>
                </a:ext>
              </a:extLst>
            </p:cNvPr>
            <p:cNvSpPr/>
            <p:nvPr/>
          </p:nvSpPr>
          <p:spPr>
            <a:xfrm flipH="1">
              <a:off x="4571999" y="298662"/>
              <a:ext cx="1600200" cy="1780355"/>
            </a:xfrm>
            <a:custGeom>
              <a:avLst/>
              <a:gdLst>
                <a:gd name="connsiteX0" fmla="*/ 1743089 w 1884319"/>
                <a:gd name="connsiteY0" fmla="*/ 1690678 h 2096461"/>
                <a:gd name="connsiteX1" fmla="*/ 1743089 w 1884319"/>
                <a:gd name="connsiteY1" fmla="*/ 1600829 h 2096461"/>
                <a:gd name="connsiteX2" fmla="*/ 1743089 w 1884319"/>
                <a:gd name="connsiteY2" fmla="*/ 1600829 h 2096461"/>
                <a:gd name="connsiteX3" fmla="*/ 1743089 w 1884319"/>
                <a:gd name="connsiteY3" fmla="*/ 470238 h 2096461"/>
                <a:gd name="connsiteX4" fmla="*/ 1325045 w 1884319"/>
                <a:gd name="connsiteY4" fmla="*/ 52193 h 2096461"/>
                <a:gd name="connsiteX5" fmla="*/ 291789 w 1884319"/>
                <a:gd name="connsiteY5" fmla="*/ 52193 h 2096461"/>
                <a:gd name="connsiteX6" fmla="*/ 291789 w 1884319"/>
                <a:gd name="connsiteY6" fmla="*/ 52193 h 2096461"/>
                <a:gd name="connsiteX7" fmla="*/ 132058 w 1884319"/>
                <a:gd name="connsiteY7" fmla="*/ 52193 h 2096461"/>
                <a:gd name="connsiteX8" fmla="*/ 132058 w 1884319"/>
                <a:gd name="connsiteY8" fmla="*/ 12261 h 2096461"/>
                <a:gd name="connsiteX9" fmla="*/ 12261 w 1884319"/>
                <a:gd name="connsiteY9" fmla="*/ 132059 h 2096461"/>
                <a:gd name="connsiteX10" fmla="*/ 132058 w 1884319"/>
                <a:gd name="connsiteY10" fmla="*/ 251856 h 2096461"/>
                <a:gd name="connsiteX11" fmla="*/ 132058 w 1884319"/>
                <a:gd name="connsiteY11" fmla="*/ 211924 h 2096461"/>
                <a:gd name="connsiteX12" fmla="*/ 206932 w 1884319"/>
                <a:gd name="connsiteY12" fmla="*/ 211924 h 2096461"/>
                <a:gd name="connsiteX13" fmla="*/ 206932 w 1884319"/>
                <a:gd name="connsiteY13" fmla="*/ 211924 h 2096461"/>
                <a:gd name="connsiteX14" fmla="*/ 1325045 w 1884319"/>
                <a:gd name="connsiteY14" fmla="*/ 211924 h 2096461"/>
                <a:gd name="connsiteX15" fmla="*/ 1582111 w 1884319"/>
                <a:gd name="connsiteY15" fmla="*/ 468990 h 2096461"/>
                <a:gd name="connsiteX16" fmla="*/ 1582111 w 1884319"/>
                <a:gd name="connsiteY16" fmla="*/ 1689430 h 2096461"/>
                <a:gd name="connsiteX17" fmla="*/ 1881605 w 1884319"/>
                <a:gd name="connsiteY17" fmla="*/ 2090003 h 2096461"/>
                <a:gd name="connsiteX18" fmla="*/ 1881605 w 1884319"/>
                <a:gd name="connsiteY18" fmla="*/ 1917794 h 2096461"/>
                <a:gd name="connsiteX19" fmla="*/ 1743089 w 1884319"/>
                <a:gd name="connsiteY19" fmla="*/ 1690678 h 209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4319" h="2096461">
                  <a:moveTo>
                    <a:pt x="1743089" y="1690678"/>
                  </a:moveTo>
                  <a:lnTo>
                    <a:pt x="1743089" y="1600829"/>
                  </a:lnTo>
                  <a:lnTo>
                    <a:pt x="1743089" y="1600829"/>
                  </a:lnTo>
                  <a:lnTo>
                    <a:pt x="1743089" y="470238"/>
                  </a:lnTo>
                  <a:cubicBezTo>
                    <a:pt x="1743089" y="239377"/>
                    <a:pt x="1555905" y="52193"/>
                    <a:pt x="1325045" y="52193"/>
                  </a:cubicBezTo>
                  <a:lnTo>
                    <a:pt x="291789" y="52193"/>
                  </a:lnTo>
                  <a:lnTo>
                    <a:pt x="291789" y="52193"/>
                  </a:lnTo>
                  <a:lnTo>
                    <a:pt x="132058" y="52193"/>
                  </a:lnTo>
                  <a:lnTo>
                    <a:pt x="132058" y="12261"/>
                  </a:lnTo>
                  <a:lnTo>
                    <a:pt x="12261" y="132059"/>
                  </a:lnTo>
                  <a:lnTo>
                    <a:pt x="132058" y="251856"/>
                  </a:lnTo>
                  <a:lnTo>
                    <a:pt x="132058" y="211924"/>
                  </a:lnTo>
                  <a:lnTo>
                    <a:pt x="206932" y="211924"/>
                  </a:lnTo>
                  <a:lnTo>
                    <a:pt x="206932" y="211924"/>
                  </a:lnTo>
                  <a:lnTo>
                    <a:pt x="1325045" y="211924"/>
                  </a:lnTo>
                  <a:cubicBezTo>
                    <a:pt x="1467305" y="211924"/>
                    <a:pt x="1582111" y="327978"/>
                    <a:pt x="1582111" y="468990"/>
                  </a:cubicBezTo>
                  <a:lnTo>
                    <a:pt x="1582111" y="1689430"/>
                  </a:lnTo>
                  <a:cubicBezTo>
                    <a:pt x="1582111" y="1879110"/>
                    <a:pt x="1708148" y="2038840"/>
                    <a:pt x="1881605" y="2090003"/>
                  </a:cubicBezTo>
                  <a:lnTo>
                    <a:pt x="1881605" y="1917794"/>
                  </a:lnTo>
                  <a:cubicBezTo>
                    <a:pt x="1800492" y="1875366"/>
                    <a:pt x="1743089" y="1789261"/>
                    <a:pt x="1743089" y="16906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grpSp>
      <p:sp>
        <p:nvSpPr>
          <p:cNvPr id="14" name="Content Placeholder 17">
            <a:extLst>
              <a:ext uri="{FF2B5EF4-FFF2-40B4-BE49-F238E27FC236}">
                <a16:creationId xmlns:a16="http://schemas.microsoft.com/office/drawing/2014/main" id="{3C8C010B-F1EB-471E-9EDD-449EF006598F}"/>
              </a:ext>
            </a:extLst>
          </p:cNvPr>
          <p:cNvSpPr>
            <a:spLocks noGrp="1"/>
          </p:cNvSpPr>
          <p:nvPr>
            <p:ph sz="quarter" idx="14"/>
          </p:nvPr>
        </p:nvSpPr>
        <p:spPr>
          <a:xfrm>
            <a:off x="365125" y="1333500"/>
            <a:ext cx="3740149" cy="2894013"/>
          </a:xfrm>
        </p:spPr>
        <p:txBody>
          <a:bodyPr/>
          <a:lstStyle>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4">
            <a:extLst>
              <a:ext uri="{FF2B5EF4-FFF2-40B4-BE49-F238E27FC236}">
                <a16:creationId xmlns:a16="http://schemas.microsoft.com/office/drawing/2014/main" id="{0FC1459D-6E93-4D3B-A58D-76D1DFDC7629}"/>
              </a:ext>
            </a:extLst>
          </p:cNvPr>
          <p:cNvSpPr>
            <a:spLocks noGrp="1"/>
          </p:cNvSpPr>
          <p:nvPr>
            <p:ph type="title"/>
          </p:nvPr>
        </p:nvSpPr>
        <p:spPr>
          <a:xfrm>
            <a:off x="365125" y="161925"/>
            <a:ext cx="3740149" cy="825649"/>
          </a:xfrm>
        </p:spPr>
        <p:txBody>
          <a:bodyPr/>
          <a:lstStyle>
            <a:lvl1pPr>
              <a:defRPr>
                <a:solidFill>
                  <a:schemeClr val="accent6"/>
                </a:solidFill>
              </a:defRPr>
            </a:lvl1pPr>
          </a:lstStyle>
          <a:p>
            <a:r>
              <a:rPr lang="en-US" dirty="0"/>
              <a:t>Click to edit Master title style</a:t>
            </a:r>
            <a:endParaRPr lang="en-GB" dirty="0"/>
          </a:p>
        </p:txBody>
      </p:sp>
      <p:pic>
        <p:nvPicPr>
          <p:cNvPr id="17" name="Picture 16">
            <a:extLst>
              <a:ext uri="{FF2B5EF4-FFF2-40B4-BE49-F238E27FC236}">
                <a16:creationId xmlns:a16="http://schemas.microsoft.com/office/drawing/2014/main" id="{E84FC3E2-86D3-4231-ABC1-B9A30ADDE146}"/>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8036560" y="314960"/>
            <a:ext cx="783590" cy="783590"/>
          </a:xfrm>
          <a:prstGeom prst="rect">
            <a:avLst/>
          </a:prstGeom>
        </p:spPr>
      </p:pic>
    </p:spTree>
    <p:custDataLst>
      <p:tags r:id="rId1"/>
    </p:custDataLst>
    <p:extLst>
      <p:ext uri="{BB962C8B-B14F-4D97-AF65-F5344CB8AC3E}">
        <p14:creationId xmlns:p14="http://schemas.microsoft.com/office/powerpoint/2010/main" val="215937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loured Block (pi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0F6E92-B594-4AA3-B149-CEC90A58EEDA}"/>
              </a:ext>
            </a:extLst>
          </p:cNvPr>
          <p:cNvSpPr/>
          <p:nvPr userDrawn="1"/>
        </p:nvSpPr>
        <p:spPr>
          <a:xfrm>
            <a:off x="5490970" y="0"/>
            <a:ext cx="365303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A67ED1C3-F37B-4966-8EF8-9ADD2D6C892D}"/>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3"/>
          </a:solidFill>
          <a:ln w="9525" cap="flat">
            <a:noFill/>
            <a:prstDash val="solid"/>
            <a:miter/>
          </a:ln>
        </p:spPr>
        <p:txBody>
          <a:bodyPr rtlCol="0" anchor="ctr"/>
          <a:lstStyle/>
          <a:p>
            <a:endParaRPr lang="en-GB"/>
          </a:p>
        </p:txBody>
      </p:sp>
      <p:sp>
        <p:nvSpPr>
          <p:cNvPr id="12" name="Title 22">
            <a:extLst>
              <a:ext uri="{FF2B5EF4-FFF2-40B4-BE49-F238E27FC236}">
                <a16:creationId xmlns:a16="http://schemas.microsoft.com/office/drawing/2014/main" id="{346DA0C9-3095-472C-B12B-95841EDCCA33}"/>
              </a:ext>
            </a:extLst>
          </p:cNvPr>
          <p:cNvSpPr>
            <a:spLocks noGrp="1"/>
          </p:cNvSpPr>
          <p:nvPr>
            <p:ph type="title"/>
          </p:nvPr>
        </p:nvSpPr>
        <p:spPr>
          <a:xfrm>
            <a:off x="365125" y="161925"/>
            <a:ext cx="4854947" cy="825649"/>
          </a:xfrm>
        </p:spPr>
        <p:txBody>
          <a:bodyPr/>
          <a:lstStyle>
            <a:lvl1pPr>
              <a:defRPr>
                <a:solidFill>
                  <a:schemeClr val="accent3"/>
                </a:solidFill>
              </a:defRPr>
            </a:lvl1p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BB99AADD-C68C-4EDB-96F0-A354E83B61D1}"/>
              </a:ext>
            </a:extLst>
          </p:cNvPr>
          <p:cNvSpPr>
            <a:spLocks noGrp="1"/>
          </p:cNvSpPr>
          <p:nvPr>
            <p:ph type="ftr" sz="quarter" idx="10"/>
          </p:nvPr>
        </p:nvSpPr>
        <p:spPr/>
        <p:txBody>
          <a:bodyPr/>
          <a:lstStyle>
            <a:lvl1pPr>
              <a:defRPr>
                <a:solidFill>
                  <a:schemeClr val="bg1"/>
                </a:solidFill>
              </a:defRPr>
            </a:lvl1pPr>
          </a:lstStyle>
          <a:p>
            <a:r>
              <a:rPr lang="en-GB"/>
              <a:t>To edit footer go to insert&gt;header &amp; footer</a:t>
            </a:r>
            <a:endParaRPr lang="en-GB" dirty="0"/>
          </a:p>
        </p:txBody>
      </p:sp>
      <p:sp>
        <p:nvSpPr>
          <p:cNvPr id="5" name="Slide Number Placeholder 4">
            <a:extLst>
              <a:ext uri="{FF2B5EF4-FFF2-40B4-BE49-F238E27FC236}">
                <a16:creationId xmlns:a16="http://schemas.microsoft.com/office/drawing/2014/main" id="{D993555D-314A-4079-98EF-8032932D3A9E}"/>
              </a:ext>
            </a:extLst>
          </p:cNvPr>
          <p:cNvSpPr>
            <a:spLocks noGrp="1"/>
          </p:cNvSpPr>
          <p:nvPr>
            <p:ph type="sldNum" sz="quarter" idx="11"/>
          </p:nvPr>
        </p:nvSpPr>
        <p:spPr/>
        <p:txBody>
          <a:bodyPr/>
          <a:lstStyle>
            <a:lvl1pPr>
              <a:defRPr>
                <a:solidFill>
                  <a:schemeClr val="bg1"/>
                </a:solidFill>
              </a:defRPr>
            </a:lvl1pPr>
          </a:lstStyle>
          <a:p>
            <a:fld id="{BA7DDD0C-F7B3-44FD-8FF2-ED85422D685B}" type="slidenum">
              <a:rPr lang="en-GB" smtClean="0"/>
              <a:pPr/>
              <a:t>‹Nr.›</a:t>
            </a:fld>
            <a:endParaRPr lang="en-GB" dirty="0"/>
          </a:p>
        </p:txBody>
      </p:sp>
      <p:sp>
        <p:nvSpPr>
          <p:cNvPr id="14" name="Content Placeholder 17">
            <a:extLst>
              <a:ext uri="{FF2B5EF4-FFF2-40B4-BE49-F238E27FC236}">
                <a16:creationId xmlns:a16="http://schemas.microsoft.com/office/drawing/2014/main" id="{6E8E9763-D9AC-4A86-BB97-CFEF5CCE2774}"/>
              </a:ext>
            </a:extLst>
          </p:cNvPr>
          <p:cNvSpPr>
            <a:spLocks noGrp="1"/>
          </p:cNvSpPr>
          <p:nvPr>
            <p:ph sz="quarter" idx="13"/>
          </p:nvPr>
        </p:nvSpPr>
        <p:spPr>
          <a:xfrm>
            <a:off x="365125" y="1333500"/>
            <a:ext cx="4854947" cy="2894013"/>
          </a:xfrm>
        </p:spPr>
        <p:txBody>
          <a:bodyPr/>
          <a:lstStyle>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Content Placeholder 17">
            <a:extLst>
              <a:ext uri="{FF2B5EF4-FFF2-40B4-BE49-F238E27FC236}">
                <a16:creationId xmlns:a16="http://schemas.microsoft.com/office/drawing/2014/main" id="{622CDFF8-F903-479A-A6D1-5D57253A81F3}"/>
              </a:ext>
            </a:extLst>
          </p:cNvPr>
          <p:cNvSpPr>
            <a:spLocks noGrp="1"/>
          </p:cNvSpPr>
          <p:nvPr>
            <p:ph sz="quarter" idx="14"/>
          </p:nvPr>
        </p:nvSpPr>
        <p:spPr>
          <a:xfrm>
            <a:off x="5886450" y="1333500"/>
            <a:ext cx="2890996" cy="2894013"/>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6" name="Picture 15">
            <a:extLst>
              <a:ext uri="{FF2B5EF4-FFF2-40B4-BE49-F238E27FC236}">
                <a16:creationId xmlns:a16="http://schemas.microsoft.com/office/drawing/2014/main" id="{F837B07A-272A-4C10-8DD3-270E34C4DA05}"/>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8036560" y="314960"/>
            <a:ext cx="783590" cy="783590"/>
          </a:xfrm>
          <a:prstGeom prst="rect">
            <a:avLst/>
          </a:prstGeom>
        </p:spPr>
      </p:pic>
    </p:spTree>
    <p:custDataLst>
      <p:tags r:id="rId1"/>
    </p:custDataLst>
    <p:extLst>
      <p:ext uri="{BB962C8B-B14F-4D97-AF65-F5344CB8AC3E}">
        <p14:creationId xmlns:p14="http://schemas.microsoft.com/office/powerpoint/2010/main" val="87882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pos="431">
          <p15:clr>
            <a:srgbClr val="FBAE40"/>
          </p15:clr>
        </p15:guide>
        <p15:guide id="1" orient="horz" pos="214">
          <p15:clr>
            <a:srgbClr val="FBAE40"/>
          </p15:clr>
        </p15:guide>
        <p15:guide id="2" orient="horz" pos="239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loured Bloc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0F6E92-B594-4AA3-B149-CEC90A58EEDA}"/>
              </a:ext>
            </a:extLst>
          </p:cNvPr>
          <p:cNvSpPr/>
          <p:nvPr userDrawn="1"/>
        </p:nvSpPr>
        <p:spPr>
          <a:xfrm>
            <a:off x="5490970" y="0"/>
            <a:ext cx="365303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A67ED1C3-F37B-4966-8EF8-9ADD2D6C892D}"/>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bg2"/>
          </a:solidFill>
          <a:ln w="9525" cap="flat">
            <a:noFill/>
            <a:prstDash val="solid"/>
            <a:miter/>
          </a:ln>
        </p:spPr>
        <p:txBody>
          <a:bodyPr rtlCol="0" anchor="ctr"/>
          <a:lstStyle/>
          <a:p>
            <a:endParaRPr lang="en-GB"/>
          </a:p>
        </p:txBody>
      </p:sp>
      <p:sp>
        <p:nvSpPr>
          <p:cNvPr id="12" name="Title 22">
            <a:extLst>
              <a:ext uri="{FF2B5EF4-FFF2-40B4-BE49-F238E27FC236}">
                <a16:creationId xmlns:a16="http://schemas.microsoft.com/office/drawing/2014/main" id="{346DA0C9-3095-472C-B12B-95841EDCCA33}"/>
              </a:ext>
            </a:extLst>
          </p:cNvPr>
          <p:cNvSpPr>
            <a:spLocks noGrp="1"/>
          </p:cNvSpPr>
          <p:nvPr>
            <p:ph type="title"/>
          </p:nvPr>
        </p:nvSpPr>
        <p:spPr>
          <a:xfrm>
            <a:off x="365125" y="161925"/>
            <a:ext cx="4854947" cy="825649"/>
          </a:xfrm>
        </p:spPr>
        <p:txBody>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BB99AADD-C68C-4EDB-96F0-A354E83B61D1}"/>
              </a:ext>
            </a:extLst>
          </p:cNvPr>
          <p:cNvSpPr>
            <a:spLocks noGrp="1"/>
          </p:cNvSpPr>
          <p:nvPr>
            <p:ph type="ftr" sz="quarter" idx="10"/>
          </p:nvPr>
        </p:nvSpPr>
        <p:spPr/>
        <p:txBody>
          <a:bodyPr/>
          <a:lstStyle>
            <a:lvl1pPr>
              <a:defRPr>
                <a:solidFill>
                  <a:schemeClr val="bg1"/>
                </a:solidFill>
              </a:defRPr>
            </a:lvl1pPr>
          </a:lstStyle>
          <a:p>
            <a:r>
              <a:rPr lang="en-GB"/>
              <a:t>To edit footer go to insert&gt;header &amp; footer</a:t>
            </a:r>
            <a:endParaRPr lang="en-GB" dirty="0"/>
          </a:p>
        </p:txBody>
      </p:sp>
      <p:sp>
        <p:nvSpPr>
          <p:cNvPr id="5" name="Slide Number Placeholder 4">
            <a:extLst>
              <a:ext uri="{FF2B5EF4-FFF2-40B4-BE49-F238E27FC236}">
                <a16:creationId xmlns:a16="http://schemas.microsoft.com/office/drawing/2014/main" id="{D993555D-314A-4079-98EF-8032932D3A9E}"/>
              </a:ext>
            </a:extLst>
          </p:cNvPr>
          <p:cNvSpPr>
            <a:spLocks noGrp="1"/>
          </p:cNvSpPr>
          <p:nvPr>
            <p:ph type="sldNum" sz="quarter" idx="11"/>
          </p:nvPr>
        </p:nvSpPr>
        <p:spPr/>
        <p:txBody>
          <a:bodyPr/>
          <a:lstStyle>
            <a:lvl1pPr>
              <a:defRPr>
                <a:solidFill>
                  <a:schemeClr val="bg1"/>
                </a:solidFill>
              </a:defRPr>
            </a:lvl1pPr>
          </a:lstStyle>
          <a:p>
            <a:fld id="{BA7DDD0C-F7B3-44FD-8FF2-ED85422D685B}" type="slidenum">
              <a:rPr lang="en-GB" smtClean="0"/>
              <a:pPr/>
              <a:t>‹Nr.›</a:t>
            </a:fld>
            <a:endParaRPr lang="en-GB" dirty="0"/>
          </a:p>
        </p:txBody>
      </p:sp>
      <p:sp>
        <p:nvSpPr>
          <p:cNvPr id="14" name="Content Placeholder 17">
            <a:extLst>
              <a:ext uri="{FF2B5EF4-FFF2-40B4-BE49-F238E27FC236}">
                <a16:creationId xmlns:a16="http://schemas.microsoft.com/office/drawing/2014/main" id="{6E8E9763-D9AC-4A86-BB97-CFEF5CCE2774}"/>
              </a:ext>
            </a:extLst>
          </p:cNvPr>
          <p:cNvSpPr>
            <a:spLocks noGrp="1"/>
          </p:cNvSpPr>
          <p:nvPr>
            <p:ph sz="quarter" idx="13"/>
          </p:nvPr>
        </p:nvSpPr>
        <p:spPr>
          <a:xfrm>
            <a:off x="365125" y="1333500"/>
            <a:ext cx="4854947" cy="28940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Content Placeholder 17">
            <a:extLst>
              <a:ext uri="{FF2B5EF4-FFF2-40B4-BE49-F238E27FC236}">
                <a16:creationId xmlns:a16="http://schemas.microsoft.com/office/drawing/2014/main" id="{622CDFF8-F903-479A-A6D1-5D57253A81F3}"/>
              </a:ext>
            </a:extLst>
          </p:cNvPr>
          <p:cNvSpPr>
            <a:spLocks noGrp="1"/>
          </p:cNvSpPr>
          <p:nvPr>
            <p:ph sz="quarter" idx="14"/>
          </p:nvPr>
        </p:nvSpPr>
        <p:spPr>
          <a:xfrm>
            <a:off x="5886450" y="1333500"/>
            <a:ext cx="2890996" cy="2894013"/>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6" name="Picture 15">
            <a:extLst>
              <a:ext uri="{FF2B5EF4-FFF2-40B4-BE49-F238E27FC236}">
                <a16:creationId xmlns:a16="http://schemas.microsoft.com/office/drawing/2014/main" id="{F837B07A-272A-4C10-8DD3-270E34C4DA05}"/>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8036560" y="314960"/>
            <a:ext cx="783590" cy="783590"/>
          </a:xfrm>
          <a:prstGeom prst="rect">
            <a:avLst/>
          </a:prstGeom>
        </p:spPr>
      </p:pic>
    </p:spTree>
    <p:custDataLst>
      <p:tags r:id="rId1"/>
    </p:custDataLst>
    <p:extLst>
      <p:ext uri="{BB962C8B-B14F-4D97-AF65-F5344CB8AC3E}">
        <p14:creationId xmlns:p14="http://schemas.microsoft.com/office/powerpoint/2010/main" val="360919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pos="431">
          <p15:clr>
            <a:srgbClr val="FBAE40"/>
          </p15:clr>
        </p15:guide>
        <p15:guide id="1" orient="horz" pos="214">
          <p15:clr>
            <a:srgbClr val="FBAE40"/>
          </p15:clr>
        </p15:guide>
        <p15:guide id="2" orient="horz" pos="239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loured Block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0F6E92-B594-4AA3-B149-CEC90A58EEDA}"/>
              </a:ext>
            </a:extLst>
          </p:cNvPr>
          <p:cNvSpPr/>
          <p:nvPr userDrawn="1"/>
        </p:nvSpPr>
        <p:spPr>
          <a:xfrm>
            <a:off x="5490970" y="0"/>
            <a:ext cx="365303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A67ED1C3-F37B-4966-8EF8-9ADD2D6C892D}"/>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2"/>
          </a:solidFill>
          <a:ln w="9525" cap="flat">
            <a:noFill/>
            <a:prstDash val="solid"/>
            <a:miter/>
          </a:ln>
        </p:spPr>
        <p:txBody>
          <a:bodyPr rtlCol="0" anchor="ctr"/>
          <a:lstStyle/>
          <a:p>
            <a:endParaRPr lang="en-GB"/>
          </a:p>
        </p:txBody>
      </p:sp>
      <p:sp>
        <p:nvSpPr>
          <p:cNvPr id="12" name="Title 22">
            <a:extLst>
              <a:ext uri="{FF2B5EF4-FFF2-40B4-BE49-F238E27FC236}">
                <a16:creationId xmlns:a16="http://schemas.microsoft.com/office/drawing/2014/main" id="{346DA0C9-3095-472C-B12B-95841EDCCA33}"/>
              </a:ext>
            </a:extLst>
          </p:cNvPr>
          <p:cNvSpPr>
            <a:spLocks noGrp="1"/>
          </p:cNvSpPr>
          <p:nvPr>
            <p:ph type="title"/>
          </p:nvPr>
        </p:nvSpPr>
        <p:spPr>
          <a:xfrm>
            <a:off x="365125" y="161925"/>
            <a:ext cx="4854947" cy="825649"/>
          </a:xfrm>
        </p:spPr>
        <p:txBody>
          <a:bodyPr/>
          <a:lstStyle>
            <a:lvl1pPr>
              <a:defRPr>
                <a:solidFill>
                  <a:schemeClr val="accent2"/>
                </a:solidFill>
              </a:defRPr>
            </a:lvl1p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BB99AADD-C68C-4EDB-96F0-A354E83B61D1}"/>
              </a:ext>
            </a:extLst>
          </p:cNvPr>
          <p:cNvSpPr>
            <a:spLocks noGrp="1"/>
          </p:cNvSpPr>
          <p:nvPr>
            <p:ph type="ftr" sz="quarter" idx="10"/>
          </p:nvPr>
        </p:nvSpPr>
        <p:spPr/>
        <p:txBody>
          <a:bodyPr/>
          <a:lstStyle>
            <a:lvl1pPr>
              <a:defRPr>
                <a:solidFill>
                  <a:schemeClr val="bg1"/>
                </a:solidFill>
              </a:defRPr>
            </a:lvl1pPr>
          </a:lstStyle>
          <a:p>
            <a:r>
              <a:rPr lang="en-GB"/>
              <a:t>To edit footer go to insert&gt;header &amp; footer</a:t>
            </a:r>
            <a:endParaRPr lang="en-GB" dirty="0"/>
          </a:p>
        </p:txBody>
      </p:sp>
      <p:sp>
        <p:nvSpPr>
          <p:cNvPr id="5" name="Slide Number Placeholder 4">
            <a:extLst>
              <a:ext uri="{FF2B5EF4-FFF2-40B4-BE49-F238E27FC236}">
                <a16:creationId xmlns:a16="http://schemas.microsoft.com/office/drawing/2014/main" id="{D993555D-314A-4079-98EF-8032932D3A9E}"/>
              </a:ext>
            </a:extLst>
          </p:cNvPr>
          <p:cNvSpPr>
            <a:spLocks noGrp="1"/>
          </p:cNvSpPr>
          <p:nvPr>
            <p:ph type="sldNum" sz="quarter" idx="11"/>
          </p:nvPr>
        </p:nvSpPr>
        <p:spPr/>
        <p:txBody>
          <a:bodyPr/>
          <a:lstStyle>
            <a:lvl1pPr>
              <a:defRPr>
                <a:solidFill>
                  <a:schemeClr val="bg1"/>
                </a:solidFill>
              </a:defRPr>
            </a:lvl1pPr>
          </a:lstStyle>
          <a:p>
            <a:fld id="{BA7DDD0C-F7B3-44FD-8FF2-ED85422D685B}" type="slidenum">
              <a:rPr lang="en-GB" smtClean="0"/>
              <a:pPr/>
              <a:t>‹Nr.›</a:t>
            </a:fld>
            <a:endParaRPr lang="en-GB" dirty="0"/>
          </a:p>
        </p:txBody>
      </p:sp>
      <p:sp>
        <p:nvSpPr>
          <p:cNvPr id="14" name="Content Placeholder 17">
            <a:extLst>
              <a:ext uri="{FF2B5EF4-FFF2-40B4-BE49-F238E27FC236}">
                <a16:creationId xmlns:a16="http://schemas.microsoft.com/office/drawing/2014/main" id="{6E8E9763-D9AC-4A86-BB97-CFEF5CCE2774}"/>
              </a:ext>
            </a:extLst>
          </p:cNvPr>
          <p:cNvSpPr>
            <a:spLocks noGrp="1"/>
          </p:cNvSpPr>
          <p:nvPr>
            <p:ph sz="quarter" idx="13"/>
          </p:nvPr>
        </p:nvSpPr>
        <p:spPr>
          <a:xfrm>
            <a:off x="365125" y="1333500"/>
            <a:ext cx="4854947" cy="2894013"/>
          </a:xfrm>
        </p:spPr>
        <p:txBody>
          <a:bodyPr/>
          <a:lstStyle>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Content Placeholder 17">
            <a:extLst>
              <a:ext uri="{FF2B5EF4-FFF2-40B4-BE49-F238E27FC236}">
                <a16:creationId xmlns:a16="http://schemas.microsoft.com/office/drawing/2014/main" id="{622CDFF8-F903-479A-A6D1-5D57253A81F3}"/>
              </a:ext>
            </a:extLst>
          </p:cNvPr>
          <p:cNvSpPr>
            <a:spLocks noGrp="1"/>
          </p:cNvSpPr>
          <p:nvPr>
            <p:ph sz="quarter" idx="14"/>
          </p:nvPr>
        </p:nvSpPr>
        <p:spPr>
          <a:xfrm>
            <a:off x="5886450" y="1333500"/>
            <a:ext cx="2890996" cy="2894013"/>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6" name="Picture 15">
            <a:extLst>
              <a:ext uri="{FF2B5EF4-FFF2-40B4-BE49-F238E27FC236}">
                <a16:creationId xmlns:a16="http://schemas.microsoft.com/office/drawing/2014/main" id="{F837B07A-272A-4C10-8DD3-270E34C4DA05}"/>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8036560" y="314960"/>
            <a:ext cx="783590" cy="783590"/>
          </a:xfrm>
          <a:prstGeom prst="rect">
            <a:avLst/>
          </a:prstGeom>
        </p:spPr>
      </p:pic>
    </p:spTree>
    <p:custDataLst>
      <p:tags r:id="rId1"/>
    </p:custDataLst>
    <p:extLst>
      <p:ext uri="{BB962C8B-B14F-4D97-AF65-F5344CB8AC3E}">
        <p14:creationId xmlns:p14="http://schemas.microsoft.com/office/powerpoint/2010/main" val="314971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pos="431">
          <p15:clr>
            <a:srgbClr val="FBAE40"/>
          </p15:clr>
        </p15:guide>
        <p15:guide id="1" orient="horz" pos="214">
          <p15:clr>
            <a:srgbClr val="FBAE40"/>
          </p15:clr>
        </p15:guide>
        <p15:guide id="2" orient="horz" pos="239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loured Block (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0F6E92-B594-4AA3-B149-CEC90A58EEDA}"/>
              </a:ext>
            </a:extLst>
          </p:cNvPr>
          <p:cNvSpPr/>
          <p:nvPr userDrawn="1"/>
        </p:nvSpPr>
        <p:spPr>
          <a:xfrm>
            <a:off x="5490970" y="0"/>
            <a:ext cx="3653030"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A67ED1C3-F37B-4966-8EF8-9ADD2D6C892D}"/>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6"/>
          </a:solidFill>
          <a:ln w="9525" cap="flat">
            <a:noFill/>
            <a:prstDash val="solid"/>
            <a:miter/>
          </a:ln>
        </p:spPr>
        <p:txBody>
          <a:bodyPr rtlCol="0" anchor="ctr"/>
          <a:lstStyle/>
          <a:p>
            <a:endParaRPr lang="en-GB"/>
          </a:p>
        </p:txBody>
      </p:sp>
      <p:sp>
        <p:nvSpPr>
          <p:cNvPr id="12" name="Title 22">
            <a:extLst>
              <a:ext uri="{FF2B5EF4-FFF2-40B4-BE49-F238E27FC236}">
                <a16:creationId xmlns:a16="http://schemas.microsoft.com/office/drawing/2014/main" id="{346DA0C9-3095-472C-B12B-95841EDCCA33}"/>
              </a:ext>
            </a:extLst>
          </p:cNvPr>
          <p:cNvSpPr>
            <a:spLocks noGrp="1"/>
          </p:cNvSpPr>
          <p:nvPr>
            <p:ph type="title"/>
          </p:nvPr>
        </p:nvSpPr>
        <p:spPr>
          <a:xfrm>
            <a:off x="365125" y="161925"/>
            <a:ext cx="4854947" cy="825649"/>
          </a:xfrm>
        </p:spPr>
        <p:txBody>
          <a:bodyPr/>
          <a:lstStyle>
            <a:lvl1pPr>
              <a:defRPr>
                <a:solidFill>
                  <a:schemeClr val="accent6"/>
                </a:solidFill>
              </a:defRPr>
            </a:lvl1p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BB99AADD-C68C-4EDB-96F0-A354E83B61D1}"/>
              </a:ext>
            </a:extLst>
          </p:cNvPr>
          <p:cNvSpPr>
            <a:spLocks noGrp="1"/>
          </p:cNvSpPr>
          <p:nvPr>
            <p:ph type="ftr" sz="quarter" idx="10"/>
          </p:nvPr>
        </p:nvSpPr>
        <p:spPr/>
        <p:txBody>
          <a:bodyPr/>
          <a:lstStyle>
            <a:lvl1pPr>
              <a:defRPr>
                <a:solidFill>
                  <a:schemeClr val="bg1"/>
                </a:solidFill>
              </a:defRPr>
            </a:lvl1pPr>
          </a:lstStyle>
          <a:p>
            <a:r>
              <a:rPr lang="en-GB"/>
              <a:t>To edit footer go to insert&gt;header &amp; footer</a:t>
            </a:r>
            <a:endParaRPr lang="en-GB" dirty="0"/>
          </a:p>
        </p:txBody>
      </p:sp>
      <p:sp>
        <p:nvSpPr>
          <p:cNvPr id="5" name="Slide Number Placeholder 4">
            <a:extLst>
              <a:ext uri="{FF2B5EF4-FFF2-40B4-BE49-F238E27FC236}">
                <a16:creationId xmlns:a16="http://schemas.microsoft.com/office/drawing/2014/main" id="{D993555D-314A-4079-98EF-8032932D3A9E}"/>
              </a:ext>
            </a:extLst>
          </p:cNvPr>
          <p:cNvSpPr>
            <a:spLocks noGrp="1"/>
          </p:cNvSpPr>
          <p:nvPr>
            <p:ph type="sldNum" sz="quarter" idx="11"/>
          </p:nvPr>
        </p:nvSpPr>
        <p:spPr/>
        <p:txBody>
          <a:bodyPr/>
          <a:lstStyle>
            <a:lvl1pPr>
              <a:defRPr>
                <a:solidFill>
                  <a:schemeClr val="bg1"/>
                </a:solidFill>
              </a:defRPr>
            </a:lvl1pPr>
          </a:lstStyle>
          <a:p>
            <a:fld id="{BA7DDD0C-F7B3-44FD-8FF2-ED85422D685B}" type="slidenum">
              <a:rPr lang="en-GB" smtClean="0"/>
              <a:pPr/>
              <a:t>‹Nr.›</a:t>
            </a:fld>
            <a:endParaRPr lang="en-GB" dirty="0"/>
          </a:p>
        </p:txBody>
      </p:sp>
      <p:sp>
        <p:nvSpPr>
          <p:cNvPr id="14" name="Content Placeholder 17">
            <a:extLst>
              <a:ext uri="{FF2B5EF4-FFF2-40B4-BE49-F238E27FC236}">
                <a16:creationId xmlns:a16="http://schemas.microsoft.com/office/drawing/2014/main" id="{6E8E9763-D9AC-4A86-BB97-CFEF5CCE2774}"/>
              </a:ext>
            </a:extLst>
          </p:cNvPr>
          <p:cNvSpPr>
            <a:spLocks noGrp="1"/>
          </p:cNvSpPr>
          <p:nvPr>
            <p:ph sz="quarter" idx="13"/>
          </p:nvPr>
        </p:nvSpPr>
        <p:spPr>
          <a:xfrm>
            <a:off x="365125" y="1333500"/>
            <a:ext cx="4854947" cy="2894013"/>
          </a:xfrm>
        </p:spPr>
        <p:txBody>
          <a:bodyPr/>
          <a:lstStyle>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Content Placeholder 17">
            <a:extLst>
              <a:ext uri="{FF2B5EF4-FFF2-40B4-BE49-F238E27FC236}">
                <a16:creationId xmlns:a16="http://schemas.microsoft.com/office/drawing/2014/main" id="{622CDFF8-F903-479A-A6D1-5D57253A81F3}"/>
              </a:ext>
            </a:extLst>
          </p:cNvPr>
          <p:cNvSpPr>
            <a:spLocks noGrp="1"/>
          </p:cNvSpPr>
          <p:nvPr>
            <p:ph sz="quarter" idx="14"/>
          </p:nvPr>
        </p:nvSpPr>
        <p:spPr>
          <a:xfrm>
            <a:off x="5886450" y="1333500"/>
            <a:ext cx="2890996" cy="2894013"/>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6" name="Picture 15">
            <a:extLst>
              <a:ext uri="{FF2B5EF4-FFF2-40B4-BE49-F238E27FC236}">
                <a16:creationId xmlns:a16="http://schemas.microsoft.com/office/drawing/2014/main" id="{F837B07A-272A-4C10-8DD3-270E34C4DA05}"/>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8036560" y="314960"/>
            <a:ext cx="783590" cy="783590"/>
          </a:xfrm>
          <a:prstGeom prst="rect">
            <a:avLst/>
          </a:prstGeom>
        </p:spPr>
      </p:pic>
    </p:spTree>
    <p:custDataLst>
      <p:tags r:id="rId1"/>
    </p:custDataLst>
    <p:extLst>
      <p:ext uri="{BB962C8B-B14F-4D97-AF65-F5344CB8AC3E}">
        <p14:creationId xmlns:p14="http://schemas.microsoft.com/office/powerpoint/2010/main" val="7383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pos="431">
          <p15:clr>
            <a:srgbClr val="FBAE40"/>
          </p15:clr>
        </p15:guide>
        <p15:guide id="1" orient="horz" pos="214">
          <p15:clr>
            <a:srgbClr val="FBAE40"/>
          </p15:clr>
        </p15:guide>
        <p15:guide id="2" orient="horz" pos="239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064712FC-6AE4-4931-B492-6684CACA121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545" y="301625"/>
            <a:ext cx="1383276" cy="829965"/>
          </a:xfrm>
          <a:prstGeom prst="rect">
            <a:avLst/>
          </a:prstGeom>
        </p:spPr>
      </p:pic>
      <p:pic>
        <p:nvPicPr>
          <p:cNvPr id="21" name="Graphic 20">
            <a:extLst>
              <a:ext uri="{FF2B5EF4-FFF2-40B4-BE49-F238E27FC236}">
                <a16:creationId xmlns:a16="http://schemas.microsoft.com/office/drawing/2014/main" id="{C0FCC37C-C892-4B6C-912F-EB9D2187D1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970368" y="358775"/>
            <a:ext cx="809325" cy="823042"/>
          </a:xfrm>
          <a:prstGeom prst="rect">
            <a:avLst/>
          </a:prstGeom>
        </p:spPr>
      </p:pic>
      <p:sp>
        <p:nvSpPr>
          <p:cNvPr id="7" name="Text Placeholder 17">
            <a:extLst>
              <a:ext uri="{FF2B5EF4-FFF2-40B4-BE49-F238E27FC236}">
                <a16:creationId xmlns:a16="http://schemas.microsoft.com/office/drawing/2014/main" id="{00AE0BCE-F984-49D5-9977-7F5A309FA4FC}"/>
              </a:ext>
            </a:extLst>
          </p:cNvPr>
          <p:cNvSpPr>
            <a:spLocks noGrp="1"/>
          </p:cNvSpPr>
          <p:nvPr>
            <p:ph type="body" sz="quarter" idx="10"/>
          </p:nvPr>
        </p:nvSpPr>
        <p:spPr>
          <a:xfrm>
            <a:off x="716281" y="1916742"/>
            <a:ext cx="4602480" cy="931327"/>
          </a:xfrm>
        </p:spPr>
        <p:txBody>
          <a:bodyPr>
            <a:normAutofit/>
          </a:bodyPr>
          <a:lstStyle>
            <a:lvl1pPr>
              <a:defRPr sz="2800" b="1" cap="all" spc="-150" baseline="0">
                <a:solidFill>
                  <a:schemeClr val="accent1"/>
                </a:solidFill>
              </a:defRPr>
            </a:lvl1pPr>
          </a:lstStyle>
          <a:p>
            <a:pPr lvl="0"/>
            <a:r>
              <a:rPr lang="en-US" dirty="0"/>
              <a:t>Edit Master text styles</a:t>
            </a:r>
          </a:p>
        </p:txBody>
      </p:sp>
      <p:sp>
        <p:nvSpPr>
          <p:cNvPr id="8" name="Text Placeholder 22">
            <a:extLst>
              <a:ext uri="{FF2B5EF4-FFF2-40B4-BE49-F238E27FC236}">
                <a16:creationId xmlns:a16="http://schemas.microsoft.com/office/drawing/2014/main" id="{A800D9AF-D17D-4B0F-8060-7AFC09B2AB58}"/>
              </a:ext>
            </a:extLst>
          </p:cNvPr>
          <p:cNvSpPr>
            <a:spLocks noGrp="1"/>
          </p:cNvSpPr>
          <p:nvPr>
            <p:ph type="body" sz="quarter" idx="11"/>
          </p:nvPr>
        </p:nvSpPr>
        <p:spPr>
          <a:xfrm>
            <a:off x="717209" y="3014405"/>
            <a:ext cx="4602480" cy="481012"/>
          </a:xfrm>
        </p:spPr>
        <p:txBody>
          <a:bodyPr>
            <a:normAutofit/>
          </a:bodyPr>
          <a:lstStyle>
            <a:lvl1pPr>
              <a:spcBef>
                <a:spcPts val="0"/>
              </a:spcBef>
              <a:spcAft>
                <a:spcPts val="0"/>
              </a:spcAft>
              <a:defRPr sz="1800" b="1">
                <a:solidFill>
                  <a:schemeClr val="tx2"/>
                </a:solidFill>
              </a:defRPr>
            </a:lvl1pPr>
          </a:lstStyle>
          <a:p>
            <a:pPr lvl="0"/>
            <a:r>
              <a:rPr lang="en-US" dirty="0"/>
              <a:t>Edit Master text styles</a:t>
            </a:r>
          </a:p>
        </p:txBody>
      </p:sp>
      <p:sp>
        <p:nvSpPr>
          <p:cNvPr id="2" name="Rectangle 1">
            <a:extLst>
              <a:ext uri="{FF2B5EF4-FFF2-40B4-BE49-F238E27FC236}">
                <a16:creationId xmlns:a16="http://schemas.microsoft.com/office/drawing/2014/main" id="{318AEAE7-6836-4F54-B308-49754640B2AD}"/>
              </a:ext>
            </a:extLst>
          </p:cNvPr>
          <p:cNvSpPr/>
          <p:nvPr userDrawn="1"/>
        </p:nvSpPr>
        <p:spPr>
          <a:xfrm>
            <a:off x="0" y="4629151"/>
            <a:ext cx="9144000" cy="514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Graphic 4">
            <a:extLst>
              <a:ext uri="{FF2B5EF4-FFF2-40B4-BE49-F238E27FC236}">
                <a16:creationId xmlns:a16="http://schemas.microsoft.com/office/drawing/2014/main" id="{076C0184-30A4-4C31-90B8-63927F8F81BC}"/>
              </a:ext>
            </a:extLst>
          </p:cNvPr>
          <p:cNvSpPr/>
          <p:nvPr/>
        </p:nvSpPr>
        <p:spPr>
          <a:xfrm>
            <a:off x="-31505" y="2425945"/>
            <a:ext cx="4045681" cy="1526215"/>
          </a:xfrm>
          <a:custGeom>
            <a:avLst/>
            <a:gdLst>
              <a:gd name="connsiteX0" fmla="*/ 18169 w 4045680"/>
              <a:gd name="connsiteY0" fmla="*/ 18169 h 1526214"/>
              <a:gd name="connsiteX1" fmla="*/ 508012 w 4045680"/>
              <a:gd name="connsiteY1" fmla="*/ 508011 h 1526214"/>
              <a:gd name="connsiteX2" fmla="*/ 508012 w 4045680"/>
              <a:gd name="connsiteY2" fmla="*/ 992524 h 1526214"/>
              <a:gd name="connsiteX3" fmla="*/ 810347 w 4045680"/>
              <a:gd name="connsiteY3" fmla="*/ 1293164 h 1526214"/>
              <a:gd name="connsiteX4" fmla="*/ 868489 w 4045680"/>
              <a:gd name="connsiteY4" fmla="*/ 1293164 h 1526214"/>
              <a:gd name="connsiteX5" fmla="*/ 868489 w 4045680"/>
              <a:gd name="connsiteY5" fmla="*/ 1293164 h 1526214"/>
              <a:gd name="connsiteX6" fmla="*/ 3894271 w 4045680"/>
              <a:gd name="connsiteY6" fmla="*/ 1293164 h 1526214"/>
              <a:gd name="connsiteX7" fmla="*/ 3894271 w 4045680"/>
              <a:gd name="connsiteY7" fmla="*/ 1246651 h 1526214"/>
              <a:gd name="connsiteX8" fmla="*/ 4034779 w 4045680"/>
              <a:gd name="connsiteY8" fmla="*/ 1387644 h 1526214"/>
              <a:gd name="connsiteX9" fmla="*/ 3894271 w 4045680"/>
              <a:gd name="connsiteY9" fmla="*/ 1528637 h 1526214"/>
              <a:gd name="connsiteX10" fmla="*/ 3894271 w 4045680"/>
              <a:gd name="connsiteY10" fmla="*/ 1481640 h 1526214"/>
              <a:gd name="connsiteX11" fmla="*/ 810347 w 4045680"/>
              <a:gd name="connsiteY11" fmla="*/ 1481640 h 1526214"/>
              <a:gd name="connsiteX12" fmla="*/ 320505 w 4045680"/>
              <a:gd name="connsiteY12" fmla="*/ 991313 h 1526214"/>
              <a:gd name="connsiteX13" fmla="*/ 320505 w 4045680"/>
              <a:gd name="connsiteY13" fmla="*/ 506800 h 1526214"/>
              <a:gd name="connsiteX14" fmla="*/ 18169 w 4045680"/>
              <a:gd name="connsiteY14" fmla="*/ 206160 h 152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45680" h="1526214">
                <a:moveTo>
                  <a:pt x="18169" y="18169"/>
                </a:moveTo>
                <a:cubicBezTo>
                  <a:pt x="288591" y="18436"/>
                  <a:pt x="507744" y="237590"/>
                  <a:pt x="508012" y="508011"/>
                </a:cubicBezTo>
                <a:lnTo>
                  <a:pt x="508012" y="992524"/>
                </a:lnTo>
                <a:cubicBezTo>
                  <a:pt x="509076" y="1158782"/>
                  <a:pt x="644087" y="1293035"/>
                  <a:pt x="810347" y="1293164"/>
                </a:cubicBezTo>
                <a:lnTo>
                  <a:pt x="868489" y="1293164"/>
                </a:lnTo>
                <a:lnTo>
                  <a:pt x="868489" y="1293164"/>
                </a:lnTo>
                <a:lnTo>
                  <a:pt x="3894271" y="1293164"/>
                </a:lnTo>
                <a:lnTo>
                  <a:pt x="3894271" y="1246651"/>
                </a:lnTo>
                <a:lnTo>
                  <a:pt x="4034779" y="1387644"/>
                </a:lnTo>
                <a:lnTo>
                  <a:pt x="3894271" y="1528637"/>
                </a:lnTo>
                <a:lnTo>
                  <a:pt x="3894271" y="1481640"/>
                </a:lnTo>
                <a:lnTo>
                  <a:pt x="810347" y="1481640"/>
                </a:lnTo>
                <a:cubicBezTo>
                  <a:pt x="539792" y="1481239"/>
                  <a:pt x="320638" y="1261868"/>
                  <a:pt x="320505" y="991313"/>
                </a:cubicBezTo>
                <a:lnTo>
                  <a:pt x="320505" y="506800"/>
                </a:lnTo>
                <a:cubicBezTo>
                  <a:pt x="319440" y="340543"/>
                  <a:pt x="184430" y="206290"/>
                  <a:pt x="18169" y="206160"/>
                </a:cubicBezTo>
                <a:close/>
              </a:path>
            </a:pathLst>
          </a:custGeom>
          <a:solidFill>
            <a:schemeClr val="bg2"/>
          </a:solidFill>
          <a:ln w="9525" cap="flat">
            <a:no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4E77E984-B9D8-47C4-885E-5A03AD8D6E93}"/>
              </a:ext>
            </a:extLst>
          </p:cNvPr>
          <p:cNvPicPr>
            <a:picLocks noChangeAspect="1"/>
          </p:cNvPicPr>
          <p:nvPr userDrawn="1"/>
        </p:nvPicPr>
        <p:blipFill>
          <a:blip r:embed="rId7"/>
          <a:stretch>
            <a:fillRect/>
          </a:stretch>
        </p:blipFill>
        <p:spPr>
          <a:xfrm>
            <a:off x="5707380" y="1337310"/>
            <a:ext cx="3101340" cy="3101340"/>
          </a:xfrm>
          <a:prstGeom prst="rect">
            <a:avLst/>
          </a:prstGeom>
        </p:spPr>
      </p:pic>
    </p:spTree>
    <p:custDataLst>
      <p:tags r:id="rId1"/>
    </p:custDataLst>
    <p:extLst>
      <p:ext uri="{BB962C8B-B14F-4D97-AF65-F5344CB8AC3E}">
        <p14:creationId xmlns:p14="http://schemas.microsoft.com/office/powerpoint/2010/main" val="353841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old Statement (pi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61C6E3-BB03-45B3-BA28-C3ADD4154254}"/>
              </a:ext>
            </a:extLst>
          </p:cNvPr>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ontreal"/>
              <a:ea typeface="+mn-ea"/>
              <a:cs typeface="+mn-cs"/>
            </a:endParaRPr>
          </a:p>
        </p:txBody>
      </p:sp>
      <p:sp>
        <p:nvSpPr>
          <p:cNvPr id="9" name="Text Placeholder 8">
            <a:extLst>
              <a:ext uri="{FF2B5EF4-FFF2-40B4-BE49-F238E27FC236}">
                <a16:creationId xmlns:a16="http://schemas.microsoft.com/office/drawing/2014/main" id="{67D43D85-E2A9-454D-A1BA-E7874BF4B078}"/>
              </a:ext>
            </a:extLst>
          </p:cNvPr>
          <p:cNvSpPr>
            <a:spLocks noGrp="1"/>
          </p:cNvSpPr>
          <p:nvPr>
            <p:ph type="body" sz="quarter" idx="10"/>
          </p:nvPr>
        </p:nvSpPr>
        <p:spPr>
          <a:xfrm>
            <a:off x="1743075" y="1570830"/>
            <a:ext cx="5657850" cy="2001840"/>
          </a:xfrm>
        </p:spPr>
        <p:txBody>
          <a:bodyPr anchor="ctr">
            <a:normAutofit/>
          </a:bodyPr>
          <a:lstStyle>
            <a:lvl1pPr algn="ctr">
              <a:spcBef>
                <a:spcPts val="0"/>
              </a:spcBef>
              <a:spcAft>
                <a:spcPts val="0"/>
              </a:spcAft>
              <a:defRPr sz="3200" b="1">
                <a:solidFill>
                  <a:schemeClr val="bg1"/>
                </a:solidFill>
              </a:defRPr>
            </a:lvl1pPr>
            <a:lvl2pPr marL="0" indent="0">
              <a:buNone/>
              <a:defRPr/>
            </a:lvl2pPr>
          </a:lstStyle>
          <a:p>
            <a:pPr lvl="0"/>
            <a:r>
              <a:rPr lang="en-US" dirty="0"/>
              <a:t>Edit Master text styles</a:t>
            </a:r>
          </a:p>
        </p:txBody>
      </p:sp>
      <p:sp>
        <p:nvSpPr>
          <p:cNvPr id="7" name="Slide Number Placeholder 6">
            <a:extLst>
              <a:ext uri="{FF2B5EF4-FFF2-40B4-BE49-F238E27FC236}">
                <a16:creationId xmlns:a16="http://schemas.microsoft.com/office/drawing/2014/main" id="{5E2AF3C6-8A04-43A1-91D5-6D76858ED29C}"/>
              </a:ext>
            </a:extLst>
          </p:cNvPr>
          <p:cNvSpPr>
            <a:spLocks noGrp="1"/>
          </p:cNvSpPr>
          <p:nvPr>
            <p:ph type="sldNum" sz="quarter" idx="12"/>
          </p:nvPr>
        </p:nvSpPr>
        <p:spPr/>
        <p:txBody>
          <a:bodyPr/>
          <a:lstStyle>
            <a:lvl1pPr>
              <a:defRPr>
                <a:solidFill>
                  <a:schemeClr val="bg1"/>
                </a:solidFill>
              </a:defRPr>
            </a:lvl1pPr>
          </a:lstStyle>
          <a:p>
            <a:fld id="{BA7DDD0C-F7B3-44FD-8FF2-ED85422D685B}" type="slidenum">
              <a:rPr lang="en-GB" smtClean="0"/>
              <a:pPr/>
              <a:t>‹Nr.›</a:t>
            </a:fld>
            <a:endParaRPr lang="en-GB" dirty="0"/>
          </a:p>
        </p:txBody>
      </p:sp>
      <p:sp>
        <p:nvSpPr>
          <p:cNvPr id="8" name="Footer Placeholder 7">
            <a:extLst>
              <a:ext uri="{FF2B5EF4-FFF2-40B4-BE49-F238E27FC236}">
                <a16:creationId xmlns:a16="http://schemas.microsoft.com/office/drawing/2014/main" id="{EA4F747C-0622-4439-AE0D-65BEC95553EC}"/>
              </a:ext>
            </a:extLst>
          </p:cNvPr>
          <p:cNvSpPr>
            <a:spLocks noGrp="1"/>
          </p:cNvSpPr>
          <p:nvPr>
            <p:ph type="ftr" sz="quarter" idx="13"/>
          </p:nvPr>
        </p:nvSpPr>
        <p:spPr/>
        <p:txBody>
          <a:bodyPr/>
          <a:lstStyle>
            <a:lvl1pPr>
              <a:defRPr>
                <a:solidFill>
                  <a:schemeClr val="bg1"/>
                </a:solidFill>
              </a:defRPr>
            </a:lvl1pPr>
          </a:lstStyle>
          <a:p>
            <a:r>
              <a:rPr lang="en-GB"/>
              <a:t>To edit footer go to insert&gt;header &amp; footer</a:t>
            </a:r>
            <a:endParaRPr lang="en-GB" dirty="0"/>
          </a:p>
        </p:txBody>
      </p:sp>
      <p:grpSp>
        <p:nvGrpSpPr>
          <p:cNvPr id="4" name="Group 3">
            <a:extLst>
              <a:ext uri="{FF2B5EF4-FFF2-40B4-BE49-F238E27FC236}">
                <a16:creationId xmlns:a16="http://schemas.microsoft.com/office/drawing/2014/main" id="{9AEE9040-C767-42D4-BA3D-1B4C577BB4DE}"/>
              </a:ext>
            </a:extLst>
          </p:cNvPr>
          <p:cNvGrpSpPr/>
          <p:nvPr userDrawn="1"/>
        </p:nvGrpSpPr>
        <p:grpSpPr>
          <a:xfrm>
            <a:off x="-2" y="336761"/>
            <a:ext cx="1777677" cy="4806740"/>
            <a:chOff x="-2" y="336761"/>
            <a:chExt cx="1777677" cy="4806740"/>
          </a:xfrm>
          <a:solidFill>
            <a:schemeClr val="accent3">
              <a:lumMod val="50000"/>
              <a:alpha val="58000"/>
            </a:schemeClr>
          </a:solidFill>
        </p:grpSpPr>
        <p:sp>
          <p:nvSpPr>
            <p:cNvPr id="41" name="Freeform: Shape 40">
              <a:extLst>
                <a:ext uri="{FF2B5EF4-FFF2-40B4-BE49-F238E27FC236}">
                  <a16:creationId xmlns:a16="http://schemas.microsoft.com/office/drawing/2014/main" id="{E61B678D-B80F-45CC-AFC6-D35A3AF2F426}"/>
                </a:ext>
              </a:extLst>
            </p:cNvPr>
            <p:cNvSpPr/>
            <p:nvPr/>
          </p:nvSpPr>
          <p:spPr>
            <a:xfrm>
              <a:off x="131099" y="2881412"/>
              <a:ext cx="1640551" cy="2262089"/>
            </a:xfrm>
            <a:custGeom>
              <a:avLst/>
              <a:gdLst>
                <a:gd name="connsiteX0" fmla="*/ 1170499 w 1261197"/>
                <a:gd name="connsiteY0" fmla="*/ 0 h 1739013"/>
                <a:gd name="connsiteX1" fmla="*/ 1261197 w 1261197"/>
                <a:gd name="connsiteY1" fmla="*/ 91877 h 1739013"/>
                <a:gd name="connsiteX2" fmla="*/ 1170499 w 1261197"/>
                <a:gd name="connsiteY2" fmla="*/ 181396 h 1739013"/>
                <a:gd name="connsiteX3" fmla="*/ 1170499 w 1261197"/>
                <a:gd name="connsiteY3" fmla="*/ 150771 h 1739013"/>
                <a:gd name="connsiteX4" fmla="*/ 1102182 w 1261197"/>
                <a:gd name="connsiteY4" fmla="*/ 150771 h 1739013"/>
                <a:gd name="connsiteX5" fmla="*/ 897228 w 1261197"/>
                <a:gd name="connsiteY5" fmla="*/ 150771 h 1739013"/>
                <a:gd name="connsiteX6" fmla="*/ 701697 w 1261197"/>
                <a:gd name="connsiteY6" fmla="*/ 346301 h 1739013"/>
                <a:gd name="connsiteX7" fmla="*/ 701697 w 1261197"/>
                <a:gd name="connsiteY7" fmla="*/ 659622 h 1739013"/>
                <a:gd name="connsiteX8" fmla="*/ 384842 w 1261197"/>
                <a:gd name="connsiteY8" fmla="*/ 976476 h 1739013"/>
                <a:gd name="connsiteX9" fmla="*/ 360107 w 1261197"/>
                <a:gd name="connsiteY9" fmla="*/ 976476 h 1739013"/>
                <a:gd name="connsiteX10" fmla="*/ 322414 w 1261197"/>
                <a:gd name="connsiteY10" fmla="*/ 976476 h 1739013"/>
                <a:gd name="connsiteX11" fmla="*/ 131595 w 1261197"/>
                <a:gd name="connsiteY11" fmla="*/ 1172007 h 1739013"/>
                <a:gd name="connsiteX12" fmla="*/ 131595 w 1261197"/>
                <a:gd name="connsiteY12" fmla="*/ 1677324 h 1739013"/>
                <a:gd name="connsiteX13" fmla="*/ 123758 w 1261197"/>
                <a:gd name="connsiteY13" fmla="*/ 1739013 h 1739013"/>
                <a:gd name="connsiteX14" fmla="*/ 0 w 1261197"/>
                <a:gd name="connsiteY14" fmla="*/ 1739013 h 1739013"/>
                <a:gd name="connsiteX15" fmla="*/ 10272 w 1261197"/>
                <a:gd name="connsiteY15" fmla="*/ 1678502 h 1739013"/>
                <a:gd name="connsiteX16" fmla="*/ 10272 w 1261197"/>
                <a:gd name="connsiteY16" fmla="*/ 1173185 h 1739013"/>
                <a:gd name="connsiteX17" fmla="*/ 322414 w 1261197"/>
                <a:gd name="connsiteY17" fmla="*/ 856330 h 1739013"/>
                <a:gd name="connsiteX18" fmla="*/ 347150 w 1261197"/>
                <a:gd name="connsiteY18" fmla="*/ 856330 h 1739013"/>
                <a:gd name="connsiteX19" fmla="*/ 384842 w 1261197"/>
                <a:gd name="connsiteY19" fmla="*/ 856330 h 1739013"/>
                <a:gd name="connsiteX20" fmla="*/ 580374 w 1261197"/>
                <a:gd name="connsiteY20" fmla="*/ 660800 h 1739013"/>
                <a:gd name="connsiteX21" fmla="*/ 580374 w 1261197"/>
                <a:gd name="connsiteY21" fmla="*/ 347479 h 1739013"/>
                <a:gd name="connsiteX22" fmla="*/ 897228 w 1261197"/>
                <a:gd name="connsiteY22" fmla="*/ 30625 h 1739013"/>
                <a:gd name="connsiteX23" fmla="*/ 1049176 w 1261197"/>
                <a:gd name="connsiteY23" fmla="*/ 30625 h 1739013"/>
                <a:gd name="connsiteX24" fmla="*/ 1170499 w 1261197"/>
                <a:gd name="connsiteY24" fmla="*/ 30625 h 173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1197" h="1739013">
                  <a:moveTo>
                    <a:pt x="1170499" y="0"/>
                  </a:moveTo>
                  <a:lnTo>
                    <a:pt x="1261197" y="91877"/>
                  </a:lnTo>
                  <a:lnTo>
                    <a:pt x="1170499" y="181396"/>
                  </a:lnTo>
                  <a:lnTo>
                    <a:pt x="1170499" y="150771"/>
                  </a:lnTo>
                  <a:lnTo>
                    <a:pt x="1102182" y="150771"/>
                  </a:lnTo>
                  <a:lnTo>
                    <a:pt x="897228" y="150771"/>
                  </a:lnTo>
                  <a:cubicBezTo>
                    <a:pt x="790039" y="150771"/>
                    <a:pt x="701697" y="237935"/>
                    <a:pt x="701697" y="346301"/>
                  </a:cubicBezTo>
                  <a:lnTo>
                    <a:pt x="701697" y="659622"/>
                  </a:lnTo>
                  <a:cubicBezTo>
                    <a:pt x="701697" y="833950"/>
                    <a:pt x="560349" y="976476"/>
                    <a:pt x="384842" y="976476"/>
                  </a:cubicBezTo>
                  <a:lnTo>
                    <a:pt x="360107" y="976476"/>
                  </a:lnTo>
                  <a:lnTo>
                    <a:pt x="322414" y="976476"/>
                  </a:lnTo>
                  <a:cubicBezTo>
                    <a:pt x="215226" y="976476"/>
                    <a:pt x="131595" y="1063641"/>
                    <a:pt x="131595" y="1172007"/>
                  </a:cubicBezTo>
                  <a:lnTo>
                    <a:pt x="131595" y="1677324"/>
                  </a:lnTo>
                  <a:lnTo>
                    <a:pt x="123758" y="1739013"/>
                  </a:lnTo>
                  <a:lnTo>
                    <a:pt x="0" y="1739013"/>
                  </a:lnTo>
                  <a:lnTo>
                    <a:pt x="10272" y="1678502"/>
                  </a:lnTo>
                  <a:lnTo>
                    <a:pt x="10272" y="1173185"/>
                  </a:lnTo>
                  <a:cubicBezTo>
                    <a:pt x="10272" y="998857"/>
                    <a:pt x="146908" y="856330"/>
                    <a:pt x="322414" y="856330"/>
                  </a:cubicBezTo>
                  <a:lnTo>
                    <a:pt x="347150" y="856330"/>
                  </a:lnTo>
                  <a:lnTo>
                    <a:pt x="384842" y="856330"/>
                  </a:lnTo>
                  <a:cubicBezTo>
                    <a:pt x="492032" y="856330"/>
                    <a:pt x="580374" y="769166"/>
                    <a:pt x="580374" y="660800"/>
                  </a:cubicBezTo>
                  <a:lnTo>
                    <a:pt x="580374" y="347479"/>
                  </a:lnTo>
                  <a:cubicBezTo>
                    <a:pt x="580374" y="173151"/>
                    <a:pt x="721721" y="30625"/>
                    <a:pt x="897228" y="30625"/>
                  </a:cubicBezTo>
                  <a:lnTo>
                    <a:pt x="1049176" y="30625"/>
                  </a:lnTo>
                  <a:lnTo>
                    <a:pt x="1170499" y="306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solidFill>
                  <a:schemeClr val="lt1"/>
                </a:solidFill>
              </a:endParaRPr>
            </a:p>
          </p:txBody>
        </p:sp>
        <p:sp>
          <p:nvSpPr>
            <p:cNvPr id="37" name="Freeform: Shape 36">
              <a:extLst>
                <a:ext uri="{FF2B5EF4-FFF2-40B4-BE49-F238E27FC236}">
                  <a16:creationId xmlns:a16="http://schemas.microsoft.com/office/drawing/2014/main" id="{6FDFB769-5011-45FA-85D7-D1208C646977}"/>
                </a:ext>
              </a:extLst>
            </p:cNvPr>
            <p:cNvSpPr/>
            <p:nvPr/>
          </p:nvSpPr>
          <p:spPr>
            <a:xfrm flipH="1" flipV="1">
              <a:off x="-2" y="336761"/>
              <a:ext cx="1777677" cy="1977813"/>
            </a:xfrm>
            <a:custGeom>
              <a:avLst/>
              <a:gdLst>
                <a:gd name="connsiteX0" fmla="*/ 1743089 w 1884319"/>
                <a:gd name="connsiteY0" fmla="*/ 1690678 h 2096461"/>
                <a:gd name="connsiteX1" fmla="*/ 1743089 w 1884319"/>
                <a:gd name="connsiteY1" fmla="*/ 1600829 h 2096461"/>
                <a:gd name="connsiteX2" fmla="*/ 1743089 w 1884319"/>
                <a:gd name="connsiteY2" fmla="*/ 1600829 h 2096461"/>
                <a:gd name="connsiteX3" fmla="*/ 1743089 w 1884319"/>
                <a:gd name="connsiteY3" fmla="*/ 470238 h 2096461"/>
                <a:gd name="connsiteX4" fmla="*/ 1325045 w 1884319"/>
                <a:gd name="connsiteY4" fmla="*/ 52193 h 2096461"/>
                <a:gd name="connsiteX5" fmla="*/ 291789 w 1884319"/>
                <a:gd name="connsiteY5" fmla="*/ 52193 h 2096461"/>
                <a:gd name="connsiteX6" fmla="*/ 291789 w 1884319"/>
                <a:gd name="connsiteY6" fmla="*/ 52193 h 2096461"/>
                <a:gd name="connsiteX7" fmla="*/ 132058 w 1884319"/>
                <a:gd name="connsiteY7" fmla="*/ 52193 h 2096461"/>
                <a:gd name="connsiteX8" fmla="*/ 132058 w 1884319"/>
                <a:gd name="connsiteY8" fmla="*/ 12261 h 2096461"/>
                <a:gd name="connsiteX9" fmla="*/ 12261 w 1884319"/>
                <a:gd name="connsiteY9" fmla="*/ 132059 h 2096461"/>
                <a:gd name="connsiteX10" fmla="*/ 132058 w 1884319"/>
                <a:gd name="connsiteY10" fmla="*/ 251856 h 2096461"/>
                <a:gd name="connsiteX11" fmla="*/ 132058 w 1884319"/>
                <a:gd name="connsiteY11" fmla="*/ 211924 h 2096461"/>
                <a:gd name="connsiteX12" fmla="*/ 206932 w 1884319"/>
                <a:gd name="connsiteY12" fmla="*/ 211924 h 2096461"/>
                <a:gd name="connsiteX13" fmla="*/ 206932 w 1884319"/>
                <a:gd name="connsiteY13" fmla="*/ 211924 h 2096461"/>
                <a:gd name="connsiteX14" fmla="*/ 1325045 w 1884319"/>
                <a:gd name="connsiteY14" fmla="*/ 211924 h 2096461"/>
                <a:gd name="connsiteX15" fmla="*/ 1582111 w 1884319"/>
                <a:gd name="connsiteY15" fmla="*/ 468990 h 2096461"/>
                <a:gd name="connsiteX16" fmla="*/ 1582111 w 1884319"/>
                <a:gd name="connsiteY16" fmla="*/ 1689430 h 2096461"/>
                <a:gd name="connsiteX17" fmla="*/ 1881605 w 1884319"/>
                <a:gd name="connsiteY17" fmla="*/ 2090003 h 2096461"/>
                <a:gd name="connsiteX18" fmla="*/ 1881605 w 1884319"/>
                <a:gd name="connsiteY18" fmla="*/ 1917794 h 2096461"/>
                <a:gd name="connsiteX19" fmla="*/ 1743089 w 1884319"/>
                <a:gd name="connsiteY19" fmla="*/ 1690678 h 209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4319" h="2096461">
                  <a:moveTo>
                    <a:pt x="1743089" y="1690678"/>
                  </a:moveTo>
                  <a:lnTo>
                    <a:pt x="1743089" y="1600829"/>
                  </a:lnTo>
                  <a:lnTo>
                    <a:pt x="1743089" y="1600829"/>
                  </a:lnTo>
                  <a:lnTo>
                    <a:pt x="1743089" y="470238"/>
                  </a:lnTo>
                  <a:cubicBezTo>
                    <a:pt x="1743089" y="239377"/>
                    <a:pt x="1555905" y="52193"/>
                    <a:pt x="1325045" y="52193"/>
                  </a:cubicBezTo>
                  <a:lnTo>
                    <a:pt x="291789" y="52193"/>
                  </a:lnTo>
                  <a:lnTo>
                    <a:pt x="291789" y="52193"/>
                  </a:lnTo>
                  <a:lnTo>
                    <a:pt x="132058" y="52193"/>
                  </a:lnTo>
                  <a:lnTo>
                    <a:pt x="132058" y="12261"/>
                  </a:lnTo>
                  <a:lnTo>
                    <a:pt x="12261" y="132059"/>
                  </a:lnTo>
                  <a:lnTo>
                    <a:pt x="132058" y="251856"/>
                  </a:lnTo>
                  <a:lnTo>
                    <a:pt x="132058" y="211924"/>
                  </a:lnTo>
                  <a:lnTo>
                    <a:pt x="206932" y="211924"/>
                  </a:lnTo>
                  <a:lnTo>
                    <a:pt x="206932" y="211924"/>
                  </a:lnTo>
                  <a:lnTo>
                    <a:pt x="1325045" y="211924"/>
                  </a:lnTo>
                  <a:cubicBezTo>
                    <a:pt x="1467305" y="211924"/>
                    <a:pt x="1582111" y="327978"/>
                    <a:pt x="1582111" y="468990"/>
                  </a:cubicBezTo>
                  <a:lnTo>
                    <a:pt x="1582111" y="1689430"/>
                  </a:lnTo>
                  <a:cubicBezTo>
                    <a:pt x="1582111" y="1879110"/>
                    <a:pt x="1708148" y="2038840"/>
                    <a:pt x="1881605" y="2090003"/>
                  </a:cubicBezTo>
                  <a:lnTo>
                    <a:pt x="1881605" y="1917794"/>
                  </a:lnTo>
                  <a:cubicBezTo>
                    <a:pt x="1800492" y="1875366"/>
                    <a:pt x="1743089" y="1789261"/>
                    <a:pt x="1743089" y="16906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solidFill>
                  <a:schemeClr val="lt1"/>
                </a:solidFill>
              </a:endParaRPr>
            </a:p>
          </p:txBody>
        </p:sp>
      </p:grpSp>
      <p:pic>
        <p:nvPicPr>
          <p:cNvPr id="13" name="Picture 12">
            <a:extLst>
              <a:ext uri="{FF2B5EF4-FFF2-40B4-BE49-F238E27FC236}">
                <a16:creationId xmlns:a16="http://schemas.microsoft.com/office/drawing/2014/main" id="{0220073D-70A1-4747-A11A-D2BDDCF236D1}"/>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8036560" y="314960"/>
            <a:ext cx="783590" cy="783590"/>
          </a:xfrm>
          <a:prstGeom prst="rect">
            <a:avLst/>
          </a:prstGeom>
        </p:spPr>
      </p:pic>
      <p:grpSp>
        <p:nvGrpSpPr>
          <p:cNvPr id="21" name="Group 20">
            <a:extLst>
              <a:ext uri="{FF2B5EF4-FFF2-40B4-BE49-F238E27FC236}">
                <a16:creationId xmlns:a16="http://schemas.microsoft.com/office/drawing/2014/main" id="{F6441EB9-44E5-41F8-BB5F-F13383B6B7DA}"/>
              </a:ext>
            </a:extLst>
          </p:cNvPr>
          <p:cNvGrpSpPr/>
          <p:nvPr userDrawn="1"/>
        </p:nvGrpSpPr>
        <p:grpSpPr>
          <a:xfrm flipH="1">
            <a:off x="7366323" y="336761"/>
            <a:ext cx="1777677" cy="4806740"/>
            <a:chOff x="-2" y="336761"/>
            <a:chExt cx="1777677" cy="4806740"/>
          </a:xfrm>
          <a:solidFill>
            <a:schemeClr val="accent3">
              <a:lumMod val="50000"/>
              <a:alpha val="58000"/>
            </a:schemeClr>
          </a:solidFill>
        </p:grpSpPr>
        <p:sp>
          <p:nvSpPr>
            <p:cNvPr id="22" name="Freeform: Shape 21">
              <a:extLst>
                <a:ext uri="{FF2B5EF4-FFF2-40B4-BE49-F238E27FC236}">
                  <a16:creationId xmlns:a16="http://schemas.microsoft.com/office/drawing/2014/main" id="{C02CC827-5484-47E3-907C-FA169BADD75B}"/>
                </a:ext>
              </a:extLst>
            </p:cNvPr>
            <p:cNvSpPr/>
            <p:nvPr/>
          </p:nvSpPr>
          <p:spPr>
            <a:xfrm>
              <a:off x="131099" y="2881412"/>
              <a:ext cx="1640551" cy="2262089"/>
            </a:xfrm>
            <a:custGeom>
              <a:avLst/>
              <a:gdLst>
                <a:gd name="connsiteX0" fmla="*/ 1170499 w 1261197"/>
                <a:gd name="connsiteY0" fmla="*/ 0 h 1739013"/>
                <a:gd name="connsiteX1" fmla="*/ 1261197 w 1261197"/>
                <a:gd name="connsiteY1" fmla="*/ 91877 h 1739013"/>
                <a:gd name="connsiteX2" fmla="*/ 1170499 w 1261197"/>
                <a:gd name="connsiteY2" fmla="*/ 181396 h 1739013"/>
                <a:gd name="connsiteX3" fmla="*/ 1170499 w 1261197"/>
                <a:gd name="connsiteY3" fmla="*/ 150771 h 1739013"/>
                <a:gd name="connsiteX4" fmla="*/ 1102182 w 1261197"/>
                <a:gd name="connsiteY4" fmla="*/ 150771 h 1739013"/>
                <a:gd name="connsiteX5" fmla="*/ 897228 w 1261197"/>
                <a:gd name="connsiteY5" fmla="*/ 150771 h 1739013"/>
                <a:gd name="connsiteX6" fmla="*/ 701697 w 1261197"/>
                <a:gd name="connsiteY6" fmla="*/ 346301 h 1739013"/>
                <a:gd name="connsiteX7" fmla="*/ 701697 w 1261197"/>
                <a:gd name="connsiteY7" fmla="*/ 659622 h 1739013"/>
                <a:gd name="connsiteX8" fmla="*/ 384842 w 1261197"/>
                <a:gd name="connsiteY8" fmla="*/ 976476 h 1739013"/>
                <a:gd name="connsiteX9" fmla="*/ 360107 w 1261197"/>
                <a:gd name="connsiteY9" fmla="*/ 976476 h 1739013"/>
                <a:gd name="connsiteX10" fmla="*/ 322414 w 1261197"/>
                <a:gd name="connsiteY10" fmla="*/ 976476 h 1739013"/>
                <a:gd name="connsiteX11" fmla="*/ 131595 w 1261197"/>
                <a:gd name="connsiteY11" fmla="*/ 1172007 h 1739013"/>
                <a:gd name="connsiteX12" fmla="*/ 131595 w 1261197"/>
                <a:gd name="connsiteY12" fmla="*/ 1677324 h 1739013"/>
                <a:gd name="connsiteX13" fmla="*/ 123758 w 1261197"/>
                <a:gd name="connsiteY13" fmla="*/ 1739013 h 1739013"/>
                <a:gd name="connsiteX14" fmla="*/ 0 w 1261197"/>
                <a:gd name="connsiteY14" fmla="*/ 1739013 h 1739013"/>
                <a:gd name="connsiteX15" fmla="*/ 10272 w 1261197"/>
                <a:gd name="connsiteY15" fmla="*/ 1678502 h 1739013"/>
                <a:gd name="connsiteX16" fmla="*/ 10272 w 1261197"/>
                <a:gd name="connsiteY16" fmla="*/ 1173185 h 1739013"/>
                <a:gd name="connsiteX17" fmla="*/ 322414 w 1261197"/>
                <a:gd name="connsiteY17" fmla="*/ 856330 h 1739013"/>
                <a:gd name="connsiteX18" fmla="*/ 347150 w 1261197"/>
                <a:gd name="connsiteY18" fmla="*/ 856330 h 1739013"/>
                <a:gd name="connsiteX19" fmla="*/ 384842 w 1261197"/>
                <a:gd name="connsiteY19" fmla="*/ 856330 h 1739013"/>
                <a:gd name="connsiteX20" fmla="*/ 580374 w 1261197"/>
                <a:gd name="connsiteY20" fmla="*/ 660800 h 1739013"/>
                <a:gd name="connsiteX21" fmla="*/ 580374 w 1261197"/>
                <a:gd name="connsiteY21" fmla="*/ 347479 h 1739013"/>
                <a:gd name="connsiteX22" fmla="*/ 897228 w 1261197"/>
                <a:gd name="connsiteY22" fmla="*/ 30625 h 1739013"/>
                <a:gd name="connsiteX23" fmla="*/ 1049176 w 1261197"/>
                <a:gd name="connsiteY23" fmla="*/ 30625 h 1739013"/>
                <a:gd name="connsiteX24" fmla="*/ 1170499 w 1261197"/>
                <a:gd name="connsiteY24" fmla="*/ 30625 h 173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1197" h="1739013">
                  <a:moveTo>
                    <a:pt x="1170499" y="0"/>
                  </a:moveTo>
                  <a:lnTo>
                    <a:pt x="1261197" y="91877"/>
                  </a:lnTo>
                  <a:lnTo>
                    <a:pt x="1170499" y="181396"/>
                  </a:lnTo>
                  <a:lnTo>
                    <a:pt x="1170499" y="150771"/>
                  </a:lnTo>
                  <a:lnTo>
                    <a:pt x="1102182" y="150771"/>
                  </a:lnTo>
                  <a:lnTo>
                    <a:pt x="897228" y="150771"/>
                  </a:lnTo>
                  <a:cubicBezTo>
                    <a:pt x="790039" y="150771"/>
                    <a:pt x="701697" y="237935"/>
                    <a:pt x="701697" y="346301"/>
                  </a:cubicBezTo>
                  <a:lnTo>
                    <a:pt x="701697" y="659622"/>
                  </a:lnTo>
                  <a:cubicBezTo>
                    <a:pt x="701697" y="833950"/>
                    <a:pt x="560349" y="976476"/>
                    <a:pt x="384842" y="976476"/>
                  </a:cubicBezTo>
                  <a:lnTo>
                    <a:pt x="360107" y="976476"/>
                  </a:lnTo>
                  <a:lnTo>
                    <a:pt x="322414" y="976476"/>
                  </a:lnTo>
                  <a:cubicBezTo>
                    <a:pt x="215226" y="976476"/>
                    <a:pt x="131595" y="1063641"/>
                    <a:pt x="131595" y="1172007"/>
                  </a:cubicBezTo>
                  <a:lnTo>
                    <a:pt x="131595" y="1677324"/>
                  </a:lnTo>
                  <a:lnTo>
                    <a:pt x="123758" y="1739013"/>
                  </a:lnTo>
                  <a:lnTo>
                    <a:pt x="0" y="1739013"/>
                  </a:lnTo>
                  <a:lnTo>
                    <a:pt x="10272" y="1678502"/>
                  </a:lnTo>
                  <a:lnTo>
                    <a:pt x="10272" y="1173185"/>
                  </a:lnTo>
                  <a:cubicBezTo>
                    <a:pt x="10272" y="998857"/>
                    <a:pt x="146908" y="856330"/>
                    <a:pt x="322414" y="856330"/>
                  </a:cubicBezTo>
                  <a:lnTo>
                    <a:pt x="347150" y="856330"/>
                  </a:lnTo>
                  <a:lnTo>
                    <a:pt x="384842" y="856330"/>
                  </a:lnTo>
                  <a:cubicBezTo>
                    <a:pt x="492032" y="856330"/>
                    <a:pt x="580374" y="769166"/>
                    <a:pt x="580374" y="660800"/>
                  </a:cubicBezTo>
                  <a:lnTo>
                    <a:pt x="580374" y="347479"/>
                  </a:lnTo>
                  <a:cubicBezTo>
                    <a:pt x="580374" y="173151"/>
                    <a:pt x="721721" y="30625"/>
                    <a:pt x="897228" y="30625"/>
                  </a:cubicBezTo>
                  <a:lnTo>
                    <a:pt x="1049176" y="30625"/>
                  </a:lnTo>
                  <a:lnTo>
                    <a:pt x="1170499" y="306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solidFill>
                  <a:schemeClr val="lt1"/>
                </a:solidFill>
              </a:endParaRPr>
            </a:p>
          </p:txBody>
        </p:sp>
        <p:sp>
          <p:nvSpPr>
            <p:cNvPr id="23" name="Freeform: Shape 22">
              <a:extLst>
                <a:ext uri="{FF2B5EF4-FFF2-40B4-BE49-F238E27FC236}">
                  <a16:creationId xmlns:a16="http://schemas.microsoft.com/office/drawing/2014/main" id="{6EA24D98-DFD4-4426-BE06-C77504D7B923}"/>
                </a:ext>
              </a:extLst>
            </p:cNvPr>
            <p:cNvSpPr/>
            <p:nvPr/>
          </p:nvSpPr>
          <p:spPr>
            <a:xfrm flipH="1" flipV="1">
              <a:off x="-2" y="336761"/>
              <a:ext cx="1777677" cy="1977813"/>
            </a:xfrm>
            <a:custGeom>
              <a:avLst/>
              <a:gdLst>
                <a:gd name="connsiteX0" fmla="*/ 1743089 w 1884319"/>
                <a:gd name="connsiteY0" fmla="*/ 1690678 h 2096461"/>
                <a:gd name="connsiteX1" fmla="*/ 1743089 w 1884319"/>
                <a:gd name="connsiteY1" fmla="*/ 1600829 h 2096461"/>
                <a:gd name="connsiteX2" fmla="*/ 1743089 w 1884319"/>
                <a:gd name="connsiteY2" fmla="*/ 1600829 h 2096461"/>
                <a:gd name="connsiteX3" fmla="*/ 1743089 w 1884319"/>
                <a:gd name="connsiteY3" fmla="*/ 470238 h 2096461"/>
                <a:gd name="connsiteX4" fmla="*/ 1325045 w 1884319"/>
                <a:gd name="connsiteY4" fmla="*/ 52193 h 2096461"/>
                <a:gd name="connsiteX5" fmla="*/ 291789 w 1884319"/>
                <a:gd name="connsiteY5" fmla="*/ 52193 h 2096461"/>
                <a:gd name="connsiteX6" fmla="*/ 291789 w 1884319"/>
                <a:gd name="connsiteY6" fmla="*/ 52193 h 2096461"/>
                <a:gd name="connsiteX7" fmla="*/ 132058 w 1884319"/>
                <a:gd name="connsiteY7" fmla="*/ 52193 h 2096461"/>
                <a:gd name="connsiteX8" fmla="*/ 132058 w 1884319"/>
                <a:gd name="connsiteY8" fmla="*/ 12261 h 2096461"/>
                <a:gd name="connsiteX9" fmla="*/ 12261 w 1884319"/>
                <a:gd name="connsiteY9" fmla="*/ 132059 h 2096461"/>
                <a:gd name="connsiteX10" fmla="*/ 132058 w 1884319"/>
                <a:gd name="connsiteY10" fmla="*/ 251856 h 2096461"/>
                <a:gd name="connsiteX11" fmla="*/ 132058 w 1884319"/>
                <a:gd name="connsiteY11" fmla="*/ 211924 h 2096461"/>
                <a:gd name="connsiteX12" fmla="*/ 206932 w 1884319"/>
                <a:gd name="connsiteY12" fmla="*/ 211924 h 2096461"/>
                <a:gd name="connsiteX13" fmla="*/ 206932 w 1884319"/>
                <a:gd name="connsiteY13" fmla="*/ 211924 h 2096461"/>
                <a:gd name="connsiteX14" fmla="*/ 1325045 w 1884319"/>
                <a:gd name="connsiteY14" fmla="*/ 211924 h 2096461"/>
                <a:gd name="connsiteX15" fmla="*/ 1582111 w 1884319"/>
                <a:gd name="connsiteY15" fmla="*/ 468990 h 2096461"/>
                <a:gd name="connsiteX16" fmla="*/ 1582111 w 1884319"/>
                <a:gd name="connsiteY16" fmla="*/ 1689430 h 2096461"/>
                <a:gd name="connsiteX17" fmla="*/ 1881605 w 1884319"/>
                <a:gd name="connsiteY17" fmla="*/ 2090003 h 2096461"/>
                <a:gd name="connsiteX18" fmla="*/ 1881605 w 1884319"/>
                <a:gd name="connsiteY18" fmla="*/ 1917794 h 2096461"/>
                <a:gd name="connsiteX19" fmla="*/ 1743089 w 1884319"/>
                <a:gd name="connsiteY19" fmla="*/ 1690678 h 209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4319" h="2096461">
                  <a:moveTo>
                    <a:pt x="1743089" y="1690678"/>
                  </a:moveTo>
                  <a:lnTo>
                    <a:pt x="1743089" y="1600829"/>
                  </a:lnTo>
                  <a:lnTo>
                    <a:pt x="1743089" y="1600829"/>
                  </a:lnTo>
                  <a:lnTo>
                    <a:pt x="1743089" y="470238"/>
                  </a:lnTo>
                  <a:cubicBezTo>
                    <a:pt x="1743089" y="239377"/>
                    <a:pt x="1555905" y="52193"/>
                    <a:pt x="1325045" y="52193"/>
                  </a:cubicBezTo>
                  <a:lnTo>
                    <a:pt x="291789" y="52193"/>
                  </a:lnTo>
                  <a:lnTo>
                    <a:pt x="291789" y="52193"/>
                  </a:lnTo>
                  <a:lnTo>
                    <a:pt x="132058" y="52193"/>
                  </a:lnTo>
                  <a:lnTo>
                    <a:pt x="132058" y="12261"/>
                  </a:lnTo>
                  <a:lnTo>
                    <a:pt x="12261" y="132059"/>
                  </a:lnTo>
                  <a:lnTo>
                    <a:pt x="132058" y="251856"/>
                  </a:lnTo>
                  <a:lnTo>
                    <a:pt x="132058" y="211924"/>
                  </a:lnTo>
                  <a:lnTo>
                    <a:pt x="206932" y="211924"/>
                  </a:lnTo>
                  <a:lnTo>
                    <a:pt x="206932" y="211924"/>
                  </a:lnTo>
                  <a:lnTo>
                    <a:pt x="1325045" y="211924"/>
                  </a:lnTo>
                  <a:cubicBezTo>
                    <a:pt x="1467305" y="211924"/>
                    <a:pt x="1582111" y="327978"/>
                    <a:pt x="1582111" y="468990"/>
                  </a:cubicBezTo>
                  <a:lnTo>
                    <a:pt x="1582111" y="1689430"/>
                  </a:lnTo>
                  <a:cubicBezTo>
                    <a:pt x="1582111" y="1879110"/>
                    <a:pt x="1708148" y="2038840"/>
                    <a:pt x="1881605" y="2090003"/>
                  </a:cubicBezTo>
                  <a:lnTo>
                    <a:pt x="1881605" y="1917794"/>
                  </a:lnTo>
                  <a:cubicBezTo>
                    <a:pt x="1800492" y="1875366"/>
                    <a:pt x="1743089" y="1789261"/>
                    <a:pt x="1743089" y="16906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solidFill>
                  <a:schemeClr val="lt1"/>
                </a:solidFill>
              </a:endParaRPr>
            </a:p>
          </p:txBody>
        </p:sp>
      </p:grpSp>
    </p:spTree>
    <p:custDataLst>
      <p:tags r:id="rId1"/>
    </p:custDataLst>
    <p:extLst>
      <p:ext uri="{BB962C8B-B14F-4D97-AF65-F5344CB8AC3E}">
        <p14:creationId xmlns:p14="http://schemas.microsoft.com/office/powerpoint/2010/main" val="400068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1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old Statement (pi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61C6E3-BB03-45B3-BA28-C3ADD4154254}"/>
              </a:ext>
            </a:extLst>
          </p:cNvPr>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ontreal"/>
              <a:ea typeface="+mn-ea"/>
              <a:cs typeface="+mn-cs"/>
            </a:endParaRPr>
          </a:p>
        </p:txBody>
      </p:sp>
      <p:sp>
        <p:nvSpPr>
          <p:cNvPr id="7" name="Slide Number Placeholder 6">
            <a:extLst>
              <a:ext uri="{FF2B5EF4-FFF2-40B4-BE49-F238E27FC236}">
                <a16:creationId xmlns:a16="http://schemas.microsoft.com/office/drawing/2014/main" id="{5E2AF3C6-8A04-43A1-91D5-6D76858ED29C}"/>
              </a:ext>
            </a:extLst>
          </p:cNvPr>
          <p:cNvSpPr>
            <a:spLocks noGrp="1"/>
          </p:cNvSpPr>
          <p:nvPr>
            <p:ph type="sldNum" sz="quarter" idx="12"/>
          </p:nvPr>
        </p:nvSpPr>
        <p:spPr/>
        <p:txBody>
          <a:bodyPr/>
          <a:lstStyle>
            <a:lvl1pPr>
              <a:defRPr>
                <a:solidFill>
                  <a:schemeClr val="bg1"/>
                </a:solidFill>
              </a:defRPr>
            </a:lvl1pPr>
          </a:lstStyle>
          <a:p>
            <a:fld id="{BA7DDD0C-F7B3-44FD-8FF2-ED85422D685B}" type="slidenum">
              <a:rPr lang="en-GB" smtClean="0"/>
              <a:pPr/>
              <a:t>‹Nr.›</a:t>
            </a:fld>
            <a:endParaRPr lang="en-GB" dirty="0"/>
          </a:p>
        </p:txBody>
      </p:sp>
      <p:sp>
        <p:nvSpPr>
          <p:cNvPr id="8" name="Footer Placeholder 7">
            <a:extLst>
              <a:ext uri="{FF2B5EF4-FFF2-40B4-BE49-F238E27FC236}">
                <a16:creationId xmlns:a16="http://schemas.microsoft.com/office/drawing/2014/main" id="{EA4F747C-0622-4439-AE0D-65BEC95553EC}"/>
              </a:ext>
            </a:extLst>
          </p:cNvPr>
          <p:cNvSpPr>
            <a:spLocks noGrp="1"/>
          </p:cNvSpPr>
          <p:nvPr>
            <p:ph type="ftr" sz="quarter" idx="13"/>
          </p:nvPr>
        </p:nvSpPr>
        <p:spPr/>
        <p:txBody>
          <a:bodyPr/>
          <a:lstStyle>
            <a:lvl1pPr>
              <a:defRPr>
                <a:solidFill>
                  <a:schemeClr val="bg1"/>
                </a:solidFill>
              </a:defRPr>
            </a:lvl1pPr>
          </a:lstStyle>
          <a:p>
            <a:r>
              <a:rPr lang="en-GB"/>
              <a:t>To edit footer go to insert&gt;header &amp; footer</a:t>
            </a:r>
            <a:endParaRPr lang="en-GB" dirty="0"/>
          </a:p>
        </p:txBody>
      </p:sp>
      <p:pic>
        <p:nvPicPr>
          <p:cNvPr id="13" name="Picture 12">
            <a:extLst>
              <a:ext uri="{FF2B5EF4-FFF2-40B4-BE49-F238E27FC236}">
                <a16:creationId xmlns:a16="http://schemas.microsoft.com/office/drawing/2014/main" id="{0220073D-70A1-4747-A11A-D2BDDCF236D1}"/>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8036560" y="314960"/>
            <a:ext cx="783590" cy="783590"/>
          </a:xfrm>
          <a:prstGeom prst="rect">
            <a:avLst/>
          </a:prstGeom>
        </p:spPr>
      </p:pic>
    </p:spTree>
    <p:custDataLst>
      <p:tags r:id="rId1"/>
    </p:custDataLst>
    <p:extLst>
      <p:ext uri="{BB962C8B-B14F-4D97-AF65-F5344CB8AC3E}">
        <p14:creationId xmlns:p14="http://schemas.microsoft.com/office/powerpoint/2010/main" val="191331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1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old Statement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61C6E3-BB03-45B3-BA28-C3ADD4154254}"/>
              </a:ext>
            </a:extLst>
          </p:cNvPr>
          <p:cNvSpPr/>
          <p:nvPr userDrawn="1"/>
        </p:nvSpPr>
        <p:spPr>
          <a:xfrm>
            <a:off x="0" y="0"/>
            <a:ext cx="914400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ontreal"/>
              <a:ea typeface="+mn-ea"/>
              <a:cs typeface="+mn-cs"/>
            </a:endParaRPr>
          </a:p>
        </p:txBody>
      </p:sp>
      <p:sp>
        <p:nvSpPr>
          <p:cNvPr id="9" name="Text Placeholder 8">
            <a:extLst>
              <a:ext uri="{FF2B5EF4-FFF2-40B4-BE49-F238E27FC236}">
                <a16:creationId xmlns:a16="http://schemas.microsoft.com/office/drawing/2014/main" id="{67D43D85-E2A9-454D-A1BA-E7874BF4B078}"/>
              </a:ext>
            </a:extLst>
          </p:cNvPr>
          <p:cNvSpPr>
            <a:spLocks noGrp="1"/>
          </p:cNvSpPr>
          <p:nvPr>
            <p:ph type="body" sz="quarter" idx="10"/>
          </p:nvPr>
        </p:nvSpPr>
        <p:spPr>
          <a:xfrm>
            <a:off x="1743075" y="1570830"/>
            <a:ext cx="5657850" cy="2001840"/>
          </a:xfrm>
        </p:spPr>
        <p:txBody>
          <a:bodyPr anchor="ctr">
            <a:normAutofit/>
          </a:bodyPr>
          <a:lstStyle>
            <a:lvl1pPr algn="ctr">
              <a:spcBef>
                <a:spcPts val="0"/>
              </a:spcBef>
              <a:spcAft>
                <a:spcPts val="0"/>
              </a:spcAft>
              <a:defRPr sz="3200" b="1">
                <a:solidFill>
                  <a:schemeClr val="bg1"/>
                </a:solidFill>
              </a:defRPr>
            </a:lvl1pPr>
            <a:lvl2pPr marL="0" indent="0">
              <a:buNone/>
              <a:defRPr/>
            </a:lvl2pPr>
          </a:lstStyle>
          <a:p>
            <a:pPr lvl="0"/>
            <a:r>
              <a:rPr lang="en-US" dirty="0"/>
              <a:t>Edit Master text styles</a:t>
            </a:r>
          </a:p>
        </p:txBody>
      </p:sp>
      <p:sp>
        <p:nvSpPr>
          <p:cNvPr id="7" name="Slide Number Placeholder 6">
            <a:extLst>
              <a:ext uri="{FF2B5EF4-FFF2-40B4-BE49-F238E27FC236}">
                <a16:creationId xmlns:a16="http://schemas.microsoft.com/office/drawing/2014/main" id="{5E2AF3C6-8A04-43A1-91D5-6D76858ED29C}"/>
              </a:ext>
            </a:extLst>
          </p:cNvPr>
          <p:cNvSpPr>
            <a:spLocks noGrp="1"/>
          </p:cNvSpPr>
          <p:nvPr>
            <p:ph type="sldNum" sz="quarter" idx="12"/>
          </p:nvPr>
        </p:nvSpPr>
        <p:spPr/>
        <p:txBody>
          <a:bodyPr/>
          <a:lstStyle>
            <a:lvl1pPr>
              <a:defRPr>
                <a:solidFill>
                  <a:schemeClr val="bg1"/>
                </a:solidFill>
              </a:defRPr>
            </a:lvl1pPr>
          </a:lstStyle>
          <a:p>
            <a:fld id="{BA7DDD0C-F7B3-44FD-8FF2-ED85422D685B}" type="slidenum">
              <a:rPr lang="en-GB" smtClean="0"/>
              <a:pPr/>
              <a:t>‹Nr.›</a:t>
            </a:fld>
            <a:endParaRPr lang="en-GB" dirty="0"/>
          </a:p>
        </p:txBody>
      </p:sp>
      <p:sp>
        <p:nvSpPr>
          <p:cNvPr id="8" name="Footer Placeholder 7">
            <a:extLst>
              <a:ext uri="{FF2B5EF4-FFF2-40B4-BE49-F238E27FC236}">
                <a16:creationId xmlns:a16="http://schemas.microsoft.com/office/drawing/2014/main" id="{EA4F747C-0622-4439-AE0D-65BEC95553EC}"/>
              </a:ext>
            </a:extLst>
          </p:cNvPr>
          <p:cNvSpPr>
            <a:spLocks noGrp="1"/>
          </p:cNvSpPr>
          <p:nvPr>
            <p:ph type="ftr" sz="quarter" idx="13"/>
          </p:nvPr>
        </p:nvSpPr>
        <p:spPr/>
        <p:txBody>
          <a:bodyPr/>
          <a:lstStyle>
            <a:lvl1pPr>
              <a:defRPr>
                <a:solidFill>
                  <a:schemeClr val="bg1"/>
                </a:solidFill>
              </a:defRPr>
            </a:lvl1pPr>
          </a:lstStyle>
          <a:p>
            <a:r>
              <a:rPr lang="en-GB"/>
              <a:t>To edit footer go to insert&gt;header &amp; footer</a:t>
            </a:r>
            <a:endParaRPr lang="en-GB" dirty="0"/>
          </a:p>
        </p:txBody>
      </p:sp>
      <p:grpSp>
        <p:nvGrpSpPr>
          <p:cNvPr id="4" name="Group 3">
            <a:extLst>
              <a:ext uri="{FF2B5EF4-FFF2-40B4-BE49-F238E27FC236}">
                <a16:creationId xmlns:a16="http://schemas.microsoft.com/office/drawing/2014/main" id="{9AEE9040-C767-42D4-BA3D-1B4C577BB4DE}"/>
              </a:ext>
            </a:extLst>
          </p:cNvPr>
          <p:cNvGrpSpPr/>
          <p:nvPr userDrawn="1"/>
        </p:nvGrpSpPr>
        <p:grpSpPr>
          <a:xfrm>
            <a:off x="-2" y="336761"/>
            <a:ext cx="1777677" cy="4806740"/>
            <a:chOff x="-2" y="336761"/>
            <a:chExt cx="1777677" cy="4806740"/>
          </a:xfrm>
          <a:solidFill>
            <a:schemeClr val="accent5">
              <a:lumMod val="50000"/>
              <a:alpha val="58000"/>
            </a:schemeClr>
          </a:solidFill>
        </p:grpSpPr>
        <p:sp>
          <p:nvSpPr>
            <p:cNvPr id="41" name="Freeform: Shape 40">
              <a:extLst>
                <a:ext uri="{FF2B5EF4-FFF2-40B4-BE49-F238E27FC236}">
                  <a16:creationId xmlns:a16="http://schemas.microsoft.com/office/drawing/2014/main" id="{E61B678D-B80F-45CC-AFC6-D35A3AF2F426}"/>
                </a:ext>
              </a:extLst>
            </p:cNvPr>
            <p:cNvSpPr/>
            <p:nvPr/>
          </p:nvSpPr>
          <p:spPr>
            <a:xfrm>
              <a:off x="131099" y="2881412"/>
              <a:ext cx="1640551" cy="2262089"/>
            </a:xfrm>
            <a:custGeom>
              <a:avLst/>
              <a:gdLst>
                <a:gd name="connsiteX0" fmla="*/ 1170499 w 1261197"/>
                <a:gd name="connsiteY0" fmla="*/ 0 h 1739013"/>
                <a:gd name="connsiteX1" fmla="*/ 1261197 w 1261197"/>
                <a:gd name="connsiteY1" fmla="*/ 91877 h 1739013"/>
                <a:gd name="connsiteX2" fmla="*/ 1170499 w 1261197"/>
                <a:gd name="connsiteY2" fmla="*/ 181396 h 1739013"/>
                <a:gd name="connsiteX3" fmla="*/ 1170499 w 1261197"/>
                <a:gd name="connsiteY3" fmla="*/ 150771 h 1739013"/>
                <a:gd name="connsiteX4" fmla="*/ 1102182 w 1261197"/>
                <a:gd name="connsiteY4" fmla="*/ 150771 h 1739013"/>
                <a:gd name="connsiteX5" fmla="*/ 897228 w 1261197"/>
                <a:gd name="connsiteY5" fmla="*/ 150771 h 1739013"/>
                <a:gd name="connsiteX6" fmla="*/ 701697 w 1261197"/>
                <a:gd name="connsiteY6" fmla="*/ 346301 h 1739013"/>
                <a:gd name="connsiteX7" fmla="*/ 701697 w 1261197"/>
                <a:gd name="connsiteY7" fmla="*/ 659622 h 1739013"/>
                <a:gd name="connsiteX8" fmla="*/ 384842 w 1261197"/>
                <a:gd name="connsiteY8" fmla="*/ 976476 h 1739013"/>
                <a:gd name="connsiteX9" fmla="*/ 360107 w 1261197"/>
                <a:gd name="connsiteY9" fmla="*/ 976476 h 1739013"/>
                <a:gd name="connsiteX10" fmla="*/ 322414 w 1261197"/>
                <a:gd name="connsiteY10" fmla="*/ 976476 h 1739013"/>
                <a:gd name="connsiteX11" fmla="*/ 131595 w 1261197"/>
                <a:gd name="connsiteY11" fmla="*/ 1172007 h 1739013"/>
                <a:gd name="connsiteX12" fmla="*/ 131595 w 1261197"/>
                <a:gd name="connsiteY12" fmla="*/ 1677324 h 1739013"/>
                <a:gd name="connsiteX13" fmla="*/ 123758 w 1261197"/>
                <a:gd name="connsiteY13" fmla="*/ 1739013 h 1739013"/>
                <a:gd name="connsiteX14" fmla="*/ 0 w 1261197"/>
                <a:gd name="connsiteY14" fmla="*/ 1739013 h 1739013"/>
                <a:gd name="connsiteX15" fmla="*/ 10272 w 1261197"/>
                <a:gd name="connsiteY15" fmla="*/ 1678502 h 1739013"/>
                <a:gd name="connsiteX16" fmla="*/ 10272 w 1261197"/>
                <a:gd name="connsiteY16" fmla="*/ 1173185 h 1739013"/>
                <a:gd name="connsiteX17" fmla="*/ 322414 w 1261197"/>
                <a:gd name="connsiteY17" fmla="*/ 856330 h 1739013"/>
                <a:gd name="connsiteX18" fmla="*/ 347150 w 1261197"/>
                <a:gd name="connsiteY18" fmla="*/ 856330 h 1739013"/>
                <a:gd name="connsiteX19" fmla="*/ 384842 w 1261197"/>
                <a:gd name="connsiteY19" fmla="*/ 856330 h 1739013"/>
                <a:gd name="connsiteX20" fmla="*/ 580374 w 1261197"/>
                <a:gd name="connsiteY20" fmla="*/ 660800 h 1739013"/>
                <a:gd name="connsiteX21" fmla="*/ 580374 w 1261197"/>
                <a:gd name="connsiteY21" fmla="*/ 347479 h 1739013"/>
                <a:gd name="connsiteX22" fmla="*/ 897228 w 1261197"/>
                <a:gd name="connsiteY22" fmla="*/ 30625 h 1739013"/>
                <a:gd name="connsiteX23" fmla="*/ 1049176 w 1261197"/>
                <a:gd name="connsiteY23" fmla="*/ 30625 h 1739013"/>
                <a:gd name="connsiteX24" fmla="*/ 1170499 w 1261197"/>
                <a:gd name="connsiteY24" fmla="*/ 30625 h 173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1197" h="1739013">
                  <a:moveTo>
                    <a:pt x="1170499" y="0"/>
                  </a:moveTo>
                  <a:lnTo>
                    <a:pt x="1261197" y="91877"/>
                  </a:lnTo>
                  <a:lnTo>
                    <a:pt x="1170499" y="181396"/>
                  </a:lnTo>
                  <a:lnTo>
                    <a:pt x="1170499" y="150771"/>
                  </a:lnTo>
                  <a:lnTo>
                    <a:pt x="1102182" y="150771"/>
                  </a:lnTo>
                  <a:lnTo>
                    <a:pt x="897228" y="150771"/>
                  </a:lnTo>
                  <a:cubicBezTo>
                    <a:pt x="790039" y="150771"/>
                    <a:pt x="701697" y="237935"/>
                    <a:pt x="701697" y="346301"/>
                  </a:cubicBezTo>
                  <a:lnTo>
                    <a:pt x="701697" y="659622"/>
                  </a:lnTo>
                  <a:cubicBezTo>
                    <a:pt x="701697" y="833950"/>
                    <a:pt x="560349" y="976476"/>
                    <a:pt x="384842" y="976476"/>
                  </a:cubicBezTo>
                  <a:lnTo>
                    <a:pt x="360107" y="976476"/>
                  </a:lnTo>
                  <a:lnTo>
                    <a:pt x="322414" y="976476"/>
                  </a:lnTo>
                  <a:cubicBezTo>
                    <a:pt x="215226" y="976476"/>
                    <a:pt x="131595" y="1063641"/>
                    <a:pt x="131595" y="1172007"/>
                  </a:cubicBezTo>
                  <a:lnTo>
                    <a:pt x="131595" y="1677324"/>
                  </a:lnTo>
                  <a:lnTo>
                    <a:pt x="123758" y="1739013"/>
                  </a:lnTo>
                  <a:lnTo>
                    <a:pt x="0" y="1739013"/>
                  </a:lnTo>
                  <a:lnTo>
                    <a:pt x="10272" y="1678502"/>
                  </a:lnTo>
                  <a:lnTo>
                    <a:pt x="10272" y="1173185"/>
                  </a:lnTo>
                  <a:cubicBezTo>
                    <a:pt x="10272" y="998857"/>
                    <a:pt x="146908" y="856330"/>
                    <a:pt x="322414" y="856330"/>
                  </a:cubicBezTo>
                  <a:lnTo>
                    <a:pt x="347150" y="856330"/>
                  </a:lnTo>
                  <a:lnTo>
                    <a:pt x="384842" y="856330"/>
                  </a:lnTo>
                  <a:cubicBezTo>
                    <a:pt x="492032" y="856330"/>
                    <a:pt x="580374" y="769166"/>
                    <a:pt x="580374" y="660800"/>
                  </a:cubicBezTo>
                  <a:lnTo>
                    <a:pt x="580374" y="347479"/>
                  </a:lnTo>
                  <a:cubicBezTo>
                    <a:pt x="580374" y="173151"/>
                    <a:pt x="721721" y="30625"/>
                    <a:pt x="897228" y="30625"/>
                  </a:cubicBezTo>
                  <a:lnTo>
                    <a:pt x="1049176" y="30625"/>
                  </a:lnTo>
                  <a:lnTo>
                    <a:pt x="1170499" y="306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solidFill>
                  <a:schemeClr val="lt1"/>
                </a:solidFill>
              </a:endParaRPr>
            </a:p>
          </p:txBody>
        </p:sp>
        <p:sp>
          <p:nvSpPr>
            <p:cNvPr id="37" name="Freeform: Shape 36">
              <a:extLst>
                <a:ext uri="{FF2B5EF4-FFF2-40B4-BE49-F238E27FC236}">
                  <a16:creationId xmlns:a16="http://schemas.microsoft.com/office/drawing/2014/main" id="{6FDFB769-5011-45FA-85D7-D1208C646977}"/>
                </a:ext>
              </a:extLst>
            </p:cNvPr>
            <p:cNvSpPr/>
            <p:nvPr/>
          </p:nvSpPr>
          <p:spPr>
            <a:xfrm flipH="1" flipV="1">
              <a:off x="-2" y="336761"/>
              <a:ext cx="1777677" cy="1977813"/>
            </a:xfrm>
            <a:custGeom>
              <a:avLst/>
              <a:gdLst>
                <a:gd name="connsiteX0" fmla="*/ 1743089 w 1884319"/>
                <a:gd name="connsiteY0" fmla="*/ 1690678 h 2096461"/>
                <a:gd name="connsiteX1" fmla="*/ 1743089 w 1884319"/>
                <a:gd name="connsiteY1" fmla="*/ 1600829 h 2096461"/>
                <a:gd name="connsiteX2" fmla="*/ 1743089 w 1884319"/>
                <a:gd name="connsiteY2" fmla="*/ 1600829 h 2096461"/>
                <a:gd name="connsiteX3" fmla="*/ 1743089 w 1884319"/>
                <a:gd name="connsiteY3" fmla="*/ 470238 h 2096461"/>
                <a:gd name="connsiteX4" fmla="*/ 1325045 w 1884319"/>
                <a:gd name="connsiteY4" fmla="*/ 52193 h 2096461"/>
                <a:gd name="connsiteX5" fmla="*/ 291789 w 1884319"/>
                <a:gd name="connsiteY5" fmla="*/ 52193 h 2096461"/>
                <a:gd name="connsiteX6" fmla="*/ 291789 w 1884319"/>
                <a:gd name="connsiteY6" fmla="*/ 52193 h 2096461"/>
                <a:gd name="connsiteX7" fmla="*/ 132058 w 1884319"/>
                <a:gd name="connsiteY7" fmla="*/ 52193 h 2096461"/>
                <a:gd name="connsiteX8" fmla="*/ 132058 w 1884319"/>
                <a:gd name="connsiteY8" fmla="*/ 12261 h 2096461"/>
                <a:gd name="connsiteX9" fmla="*/ 12261 w 1884319"/>
                <a:gd name="connsiteY9" fmla="*/ 132059 h 2096461"/>
                <a:gd name="connsiteX10" fmla="*/ 132058 w 1884319"/>
                <a:gd name="connsiteY10" fmla="*/ 251856 h 2096461"/>
                <a:gd name="connsiteX11" fmla="*/ 132058 w 1884319"/>
                <a:gd name="connsiteY11" fmla="*/ 211924 h 2096461"/>
                <a:gd name="connsiteX12" fmla="*/ 206932 w 1884319"/>
                <a:gd name="connsiteY12" fmla="*/ 211924 h 2096461"/>
                <a:gd name="connsiteX13" fmla="*/ 206932 w 1884319"/>
                <a:gd name="connsiteY13" fmla="*/ 211924 h 2096461"/>
                <a:gd name="connsiteX14" fmla="*/ 1325045 w 1884319"/>
                <a:gd name="connsiteY14" fmla="*/ 211924 h 2096461"/>
                <a:gd name="connsiteX15" fmla="*/ 1582111 w 1884319"/>
                <a:gd name="connsiteY15" fmla="*/ 468990 h 2096461"/>
                <a:gd name="connsiteX16" fmla="*/ 1582111 w 1884319"/>
                <a:gd name="connsiteY16" fmla="*/ 1689430 h 2096461"/>
                <a:gd name="connsiteX17" fmla="*/ 1881605 w 1884319"/>
                <a:gd name="connsiteY17" fmla="*/ 2090003 h 2096461"/>
                <a:gd name="connsiteX18" fmla="*/ 1881605 w 1884319"/>
                <a:gd name="connsiteY18" fmla="*/ 1917794 h 2096461"/>
                <a:gd name="connsiteX19" fmla="*/ 1743089 w 1884319"/>
                <a:gd name="connsiteY19" fmla="*/ 1690678 h 209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4319" h="2096461">
                  <a:moveTo>
                    <a:pt x="1743089" y="1690678"/>
                  </a:moveTo>
                  <a:lnTo>
                    <a:pt x="1743089" y="1600829"/>
                  </a:lnTo>
                  <a:lnTo>
                    <a:pt x="1743089" y="1600829"/>
                  </a:lnTo>
                  <a:lnTo>
                    <a:pt x="1743089" y="470238"/>
                  </a:lnTo>
                  <a:cubicBezTo>
                    <a:pt x="1743089" y="239377"/>
                    <a:pt x="1555905" y="52193"/>
                    <a:pt x="1325045" y="52193"/>
                  </a:cubicBezTo>
                  <a:lnTo>
                    <a:pt x="291789" y="52193"/>
                  </a:lnTo>
                  <a:lnTo>
                    <a:pt x="291789" y="52193"/>
                  </a:lnTo>
                  <a:lnTo>
                    <a:pt x="132058" y="52193"/>
                  </a:lnTo>
                  <a:lnTo>
                    <a:pt x="132058" y="12261"/>
                  </a:lnTo>
                  <a:lnTo>
                    <a:pt x="12261" y="132059"/>
                  </a:lnTo>
                  <a:lnTo>
                    <a:pt x="132058" y="251856"/>
                  </a:lnTo>
                  <a:lnTo>
                    <a:pt x="132058" y="211924"/>
                  </a:lnTo>
                  <a:lnTo>
                    <a:pt x="206932" y="211924"/>
                  </a:lnTo>
                  <a:lnTo>
                    <a:pt x="206932" y="211924"/>
                  </a:lnTo>
                  <a:lnTo>
                    <a:pt x="1325045" y="211924"/>
                  </a:lnTo>
                  <a:cubicBezTo>
                    <a:pt x="1467305" y="211924"/>
                    <a:pt x="1582111" y="327978"/>
                    <a:pt x="1582111" y="468990"/>
                  </a:cubicBezTo>
                  <a:lnTo>
                    <a:pt x="1582111" y="1689430"/>
                  </a:lnTo>
                  <a:cubicBezTo>
                    <a:pt x="1582111" y="1879110"/>
                    <a:pt x="1708148" y="2038840"/>
                    <a:pt x="1881605" y="2090003"/>
                  </a:cubicBezTo>
                  <a:lnTo>
                    <a:pt x="1881605" y="1917794"/>
                  </a:lnTo>
                  <a:cubicBezTo>
                    <a:pt x="1800492" y="1875366"/>
                    <a:pt x="1743089" y="1789261"/>
                    <a:pt x="1743089" y="16906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solidFill>
                  <a:schemeClr val="lt1"/>
                </a:solidFill>
              </a:endParaRPr>
            </a:p>
          </p:txBody>
        </p:sp>
      </p:grpSp>
      <p:pic>
        <p:nvPicPr>
          <p:cNvPr id="13" name="Picture 12">
            <a:extLst>
              <a:ext uri="{FF2B5EF4-FFF2-40B4-BE49-F238E27FC236}">
                <a16:creationId xmlns:a16="http://schemas.microsoft.com/office/drawing/2014/main" id="{0220073D-70A1-4747-A11A-D2BDDCF236D1}"/>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8036560" y="314960"/>
            <a:ext cx="783590" cy="783590"/>
          </a:xfrm>
          <a:prstGeom prst="rect">
            <a:avLst/>
          </a:prstGeom>
        </p:spPr>
      </p:pic>
      <p:grpSp>
        <p:nvGrpSpPr>
          <p:cNvPr id="21" name="Group 20">
            <a:extLst>
              <a:ext uri="{FF2B5EF4-FFF2-40B4-BE49-F238E27FC236}">
                <a16:creationId xmlns:a16="http://schemas.microsoft.com/office/drawing/2014/main" id="{F6441EB9-44E5-41F8-BB5F-F13383B6B7DA}"/>
              </a:ext>
            </a:extLst>
          </p:cNvPr>
          <p:cNvGrpSpPr/>
          <p:nvPr userDrawn="1"/>
        </p:nvGrpSpPr>
        <p:grpSpPr>
          <a:xfrm flipH="1">
            <a:off x="7366323" y="336761"/>
            <a:ext cx="1777677" cy="4806740"/>
            <a:chOff x="-2" y="336761"/>
            <a:chExt cx="1777677" cy="4806740"/>
          </a:xfrm>
          <a:solidFill>
            <a:schemeClr val="accent5">
              <a:lumMod val="50000"/>
              <a:alpha val="58000"/>
            </a:schemeClr>
          </a:solidFill>
        </p:grpSpPr>
        <p:sp>
          <p:nvSpPr>
            <p:cNvPr id="22" name="Freeform: Shape 21">
              <a:extLst>
                <a:ext uri="{FF2B5EF4-FFF2-40B4-BE49-F238E27FC236}">
                  <a16:creationId xmlns:a16="http://schemas.microsoft.com/office/drawing/2014/main" id="{C02CC827-5484-47E3-907C-FA169BADD75B}"/>
                </a:ext>
              </a:extLst>
            </p:cNvPr>
            <p:cNvSpPr/>
            <p:nvPr/>
          </p:nvSpPr>
          <p:spPr>
            <a:xfrm>
              <a:off x="131099" y="2881412"/>
              <a:ext cx="1640551" cy="2262089"/>
            </a:xfrm>
            <a:custGeom>
              <a:avLst/>
              <a:gdLst>
                <a:gd name="connsiteX0" fmla="*/ 1170499 w 1261197"/>
                <a:gd name="connsiteY0" fmla="*/ 0 h 1739013"/>
                <a:gd name="connsiteX1" fmla="*/ 1261197 w 1261197"/>
                <a:gd name="connsiteY1" fmla="*/ 91877 h 1739013"/>
                <a:gd name="connsiteX2" fmla="*/ 1170499 w 1261197"/>
                <a:gd name="connsiteY2" fmla="*/ 181396 h 1739013"/>
                <a:gd name="connsiteX3" fmla="*/ 1170499 w 1261197"/>
                <a:gd name="connsiteY3" fmla="*/ 150771 h 1739013"/>
                <a:gd name="connsiteX4" fmla="*/ 1102182 w 1261197"/>
                <a:gd name="connsiteY4" fmla="*/ 150771 h 1739013"/>
                <a:gd name="connsiteX5" fmla="*/ 897228 w 1261197"/>
                <a:gd name="connsiteY5" fmla="*/ 150771 h 1739013"/>
                <a:gd name="connsiteX6" fmla="*/ 701697 w 1261197"/>
                <a:gd name="connsiteY6" fmla="*/ 346301 h 1739013"/>
                <a:gd name="connsiteX7" fmla="*/ 701697 w 1261197"/>
                <a:gd name="connsiteY7" fmla="*/ 659622 h 1739013"/>
                <a:gd name="connsiteX8" fmla="*/ 384842 w 1261197"/>
                <a:gd name="connsiteY8" fmla="*/ 976476 h 1739013"/>
                <a:gd name="connsiteX9" fmla="*/ 360107 w 1261197"/>
                <a:gd name="connsiteY9" fmla="*/ 976476 h 1739013"/>
                <a:gd name="connsiteX10" fmla="*/ 322414 w 1261197"/>
                <a:gd name="connsiteY10" fmla="*/ 976476 h 1739013"/>
                <a:gd name="connsiteX11" fmla="*/ 131595 w 1261197"/>
                <a:gd name="connsiteY11" fmla="*/ 1172007 h 1739013"/>
                <a:gd name="connsiteX12" fmla="*/ 131595 w 1261197"/>
                <a:gd name="connsiteY12" fmla="*/ 1677324 h 1739013"/>
                <a:gd name="connsiteX13" fmla="*/ 123758 w 1261197"/>
                <a:gd name="connsiteY13" fmla="*/ 1739013 h 1739013"/>
                <a:gd name="connsiteX14" fmla="*/ 0 w 1261197"/>
                <a:gd name="connsiteY14" fmla="*/ 1739013 h 1739013"/>
                <a:gd name="connsiteX15" fmla="*/ 10272 w 1261197"/>
                <a:gd name="connsiteY15" fmla="*/ 1678502 h 1739013"/>
                <a:gd name="connsiteX16" fmla="*/ 10272 w 1261197"/>
                <a:gd name="connsiteY16" fmla="*/ 1173185 h 1739013"/>
                <a:gd name="connsiteX17" fmla="*/ 322414 w 1261197"/>
                <a:gd name="connsiteY17" fmla="*/ 856330 h 1739013"/>
                <a:gd name="connsiteX18" fmla="*/ 347150 w 1261197"/>
                <a:gd name="connsiteY18" fmla="*/ 856330 h 1739013"/>
                <a:gd name="connsiteX19" fmla="*/ 384842 w 1261197"/>
                <a:gd name="connsiteY19" fmla="*/ 856330 h 1739013"/>
                <a:gd name="connsiteX20" fmla="*/ 580374 w 1261197"/>
                <a:gd name="connsiteY20" fmla="*/ 660800 h 1739013"/>
                <a:gd name="connsiteX21" fmla="*/ 580374 w 1261197"/>
                <a:gd name="connsiteY21" fmla="*/ 347479 h 1739013"/>
                <a:gd name="connsiteX22" fmla="*/ 897228 w 1261197"/>
                <a:gd name="connsiteY22" fmla="*/ 30625 h 1739013"/>
                <a:gd name="connsiteX23" fmla="*/ 1049176 w 1261197"/>
                <a:gd name="connsiteY23" fmla="*/ 30625 h 1739013"/>
                <a:gd name="connsiteX24" fmla="*/ 1170499 w 1261197"/>
                <a:gd name="connsiteY24" fmla="*/ 30625 h 173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1197" h="1739013">
                  <a:moveTo>
                    <a:pt x="1170499" y="0"/>
                  </a:moveTo>
                  <a:lnTo>
                    <a:pt x="1261197" y="91877"/>
                  </a:lnTo>
                  <a:lnTo>
                    <a:pt x="1170499" y="181396"/>
                  </a:lnTo>
                  <a:lnTo>
                    <a:pt x="1170499" y="150771"/>
                  </a:lnTo>
                  <a:lnTo>
                    <a:pt x="1102182" y="150771"/>
                  </a:lnTo>
                  <a:lnTo>
                    <a:pt x="897228" y="150771"/>
                  </a:lnTo>
                  <a:cubicBezTo>
                    <a:pt x="790039" y="150771"/>
                    <a:pt x="701697" y="237935"/>
                    <a:pt x="701697" y="346301"/>
                  </a:cubicBezTo>
                  <a:lnTo>
                    <a:pt x="701697" y="659622"/>
                  </a:lnTo>
                  <a:cubicBezTo>
                    <a:pt x="701697" y="833950"/>
                    <a:pt x="560349" y="976476"/>
                    <a:pt x="384842" y="976476"/>
                  </a:cubicBezTo>
                  <a:lnTo>
                    <a:pt x="360107" y="976476"/>
                  </a:lnTo>
                  <a:lnTo>
                    <a:pt x="322414" y="976476"/>
                  </a:lnTo>
                  <a:cubicBezTo>
                    <a:pt x="215226" y="976476"/>
                    <a:pt x="131595" y="1063641"/>
                    <a:pt x="131595" y="1172007"/>
                  </a:cubicBezTo>
                  <a:lnTo>
                    <a:pt x="131595" y="1677324"/>
                  </a:lnTo>
                  <a:lnTo>
                    <a:pt x="123758" y="1739013"/>
                  </a:lnTo>
                  <a:lnTo>
                    <a:pt x="0" y="1739013"/>
                  </a:lnTo>
                  <a:lnTo>
                    <a:pt x="10272" y="1678502"/>
                  </a:lnTo>
                  <a:lnTo>
                    <a:pt x="10272" y="1173185"/>
                  </a:lnTo>
                  <a:cubicBezTo>
                    <a:pt x="10272" y="998857"/>
                    <a:pt x="146908" y="856330"/>
                    <a:pt x="322414" y="856330"/>
                  </a:cubicBezTo>
                  <a:lnTo>
                    <a:pt x="347150" y="856330"/>
                  </a:lnTo>
                  <a:lnTo>
                    <a:pt x="384842" y="856330"/>
                  </a:lnTo>
                  <a:cubicBezTo>
                    <a:pt x="492032" y="856330"/>
                    <a:pt x="580374" y="769166"/>
                    <a:pt x="580374" y="660800"/>
                  </a:cubicBezTo>
                  <a:lnTo>
                    <a:pt x="580374" y="347479"/>
                  </a:lnTo>
                  <a:cubicBezTo>
                    <a:pt x="580374" y="173151"/>
                    <a:pt x="721721" y="30625"/>
                    <a:pt x="897228" y="30625"/>
                  </a:cubicBezTo>
                  <a:lnTo>
                    <a:pt x="1049176" y="30625"/>
                  </a:lnTo>
                  <a:lnTo>
                    <a:pt x="1170499" y="306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solidFill>
                  <a:schemeClr val="lt1"/>
                </a:solidFill>
              </a:endParaRPr>
            </a:p>
          </p:txBody>
        </p:sp>
        <p:sp>
          <p:nvSpPr>
            <p:cNvPr id="23" name="Freeform: Shape 22">
              <a:extLst>
                <a:ext uri="{FF2B5EF4-FFF2-40B4-BE49-F238E27FC236}">
                  <a16:creationId xmlns:a16="http://schemas.microsoft.com/office/drawing/2014/main" id="{6EA24D98-DFD4-4426-BE06-C77504D7B923}"/>
                </a:ext>
              </a:extLst>
            </p:cNvPr>
            <p:cNvSpPr/>
            <p:nvPr/>
          </p:nvSpPr>
          <p:spPr>
            <a:xfrm flipH="1" flipV="1">
              <a:off x="-2" y="336761"/>
              <a:ext cx="1777677" cy="1977813"/>
            </a:xfrm>
            <a:custGeom>
              <a:avLst/>
              <a:gdLst>
                <a:gd name="connsiteX0" fmla="*/ 1743089 w 1884319"/>
                <a:gd name="connsiteY0" fmla="*/ 1690678 h 2096461"/>
                <a:gd name="connsiteX1" fmla="*/ 1743089 w 1884319"/>
                <a:gd name="connsiteY1" fmla="*/ 1600829 h 2096461"/>
                <a:gd name="connsiteX2" fmla="*/ 1743089 w 1884319"/>
                <a:gd name="connsiteY2" fmla="*/ 1600829 h 2096461"/>
                <a:gd name="connsiteX3" fmla="*/ 1743089 w 1884319"/>
                <a:gd name="connsiteY3" fmla="*/ 470238 h 2096461"/>
                <a:gd name="connsiteX4" fmla="*/ 1325045 w 1884319"/>
                <a:gd name="connsiteY4" fmla="*/ 52193 h 2096461"/>
                <a:gd name="connsiteX5" fmla="*/ 291789 w 1884319"/>
                <a:gd name="connsiteY5" fmla="*/ 52193 h 2096461"/>
                <a:gd name="connsiteX6" fmla="*/ 291789 w 1884319"/>
                <a:gd name="connsiteY6" fmla="*/ 52193 h 2096461"/>
                <a:gd name="connsiteX7" fmla="*/ 132058 w 1884319"/>
                <a:gd name="connsiteY7" fmla="*/ 52193 h 2096461"/>
                <a:gd name="connsiteX8" fmla="*/ 132058 w 1884319"/>
                <a:gd name="connsiteY8" fmla="*/ 12261 h 2096461"/>
                <a:gd name="connsiteX9" fmla="*/ 12261 w 1884319"/>
                <a:gd name="connsiteY9" fmla="*/ 132059 h 2096461"/>
                <a:gd name="connsiteX10" fmla="*/ 132058 w 1884319"/>
                <a:gd name="connsiteY10" fmla="*/ 251856 h 2096461"/>
                <a:gd name="connsiteX11" fmla="*/ 132058 w 1884319"/>
                <a:gd name="connsiteY11" fmla="*/ 211924 h 2096461"/>
                <a:gd name="connsiteX12" fmla="*/ 206932 w 1884319"/>
                <a:gd name="connsiteY12" fmla="*/ 211924 h 2096461"/>
                <a:gd name="connsiteX13" fmla="*/ 206932 w 1884319"/>
                <a:gd name="connsiteY13" fmla="*/ 211924 h 2096461"/>
                <a:gd name="connsiteX14" fmla="*/ 1325045 w 1884319"/>
                <a:gd name="connsiteY14" fmla="*/ 211924 h 2096461"/>
                <a:gd name="connsiteX15" fmla="*/ 1582111 w 1884319"/>
                <a:gd name="connsiteY15" fmla="*/ 468990 h 2096461"/>
                <a:gd name="connsiteX16" fmla="*/ 1582111 w 1884319"/>
                <a:gd name="connsiteY16" fmla="*/ 1689430 h 2096461"/>
                <a:gd name="connsiteX17" fmla="*/ 1881605 w 1884319"/>
                <a:gd name="connsiteY17" fmla="*/ 2090003 h 2096461"/>
                <a:gd name="connsiteX18" fmla="*/ 1881605 w 1884319"/>
                <a:gd name="connsiteY18" fmla="*/ 1917794 h 2096461"/>
                <a:gd name="connsiteX19" fmla="*/ 1743089 w 1884319"/>
                <a:gd name="connsiteY19" fmla="*/ 1690678 h 209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4319" h="2096461">
                  <a:moveTo>
                    <a:pt x="1743089" y="1690678"/>
                  </a:moveTo>
                  <a:lnTo>
                    <a:pt x="1743089" y="1600829"/>
                  </a:lnTo>
                  <a:lnTo>
                    <a:pt x="1743089" y="1600829"/>
                  </a:lnTo>
                  <a:lnTo>
                    <a:pt x="1743089" y="470238"/>
                  </a:lnTo>
                  <a:cubicBezTo>
                    <a:pt x="1743089" y="239377"/>
                    <a:pt x="1555905" y="52193"/>
                    <a:pt x="1325045" y="52193"/>
                  </a:cubicBezTo>
                  <a:lnTo>
                    <a:pt x="291789" y="52193"/>
                  </a:lnTo>
                  <a:lnTo>
                    <a:pt x="291789" y="52193"/>
                  </a:lnTo>
                  <a:lnTo>
                    <a:pt x="132058" y="52193"/>
                  </a:lnTo>
                  <a:lnTo>
                    <a:pt x="132058" y="12261"/>
                  </a:lnTo>
                  <a:lnTo>
                    <a:pt x="12261" y="132059"/>
                  </a:lnTo>
                  <a:lnTo>
                    <a:pt x="132058" y="251856"/>
                  </a:lnTo>
                  <a:lnTo>
                    <a:pt x="132058" y="211924"/>
                  </a:lnTo>
                  <a:lnTo>
                    <a:pt x="206932" y="211924"/>
                  </a:lnTo>
                  <a:lnTo>
                    <a:pt x="206932" y="211924"/>
                  </a:lnTo>
                  <a:lnTo>
                    <a:pt x="1325045" y="211924"/>
                  </a:lnTo>
                  <a:cubicBezTo>
                    <a:pt x="1467305" y="211924"/>
                    <a:pt x="1582111" y="327978"/>
                    <a:pt x="1582111" y="468990"/>
                  </a:cubicBezTo>
                  <a:lnTo>
                    <a:pt x="1582111" y="1689430"/>
                  </a:lnTo>
                  <a:cubicBezTo>
                    <a:pt x="1582111" y="1879110"/>
                    <a:pt x="1708148" y="2038840"/>
                    <a:pt x="1881605" y="2090003"/>
                  </a:cubicBezTo>
                  <a:lnTo>
                    <a:pt x="1881605" y="1917794"/>
                  </a:lnTo>
                  <a:cubicBezTo>
                    <a:pt x="1800492" y="1875366"/>
                    <a:pt x="1743089" y="1789261"/>
                    <a:pt x="1743089" y="16906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solidFill>
                  <a:schemeClr val="lt1"/>
                </a:solidFill>
              </a:endParaRPr>
            </a:p>
          </p:txBody>
        </p:sp>
      </p:grpSp>
    </p:spTree>
    <p:custDataLst>
      <p:tags r:id="rId1"/>
    </p:custDataLst>
    <p:extLst>
      <p:ext uri="{BB962C8B-B14F-4D97-AF65-F5344CB8AC3E}">
        <p14:creationId xmlns:p14="http://schemas.microsoft.com/office/powerpoint/2010/main" val="138570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1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ld Statement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61C6E3-BB03-45B3-BA28-C3ADD4154254}"/>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ontreal"/>
              <a:ea typeface="+mn-ea"/>
              <a:cs typeface="+mn-cs"/>
            </a:endParaRPr>
          </a:p>
        </p:txBody>
      </p:sp>
      <p:sp>
        <p:nvSpPr>
          <p:cNvPr id="9" name="Text Placeholder 8">
            <a:extLst>
              <a:ext uri="{FF2B5EF4-FFF2-40B4-BE49-F238E27FC236}">
                <a16:creationId xmlns:a16="http://schemas.microsoft.com/office/drawing/2014/main" id="{67D43D85-E2A9-454D-A1BA-E7874BF4B078}"/>
              </a:ext>
            </a:extLst>
          </p:cNvPr>
          <p:cNvSpPr>
            <a:spLocks noGrp="1"/>
          </p:cNvSpPr>
          <p:nvPr>
            <p:ph type="body" sz="quarter" idx="10"/>
          </p:nvPr>
        </p:nvSpPr>
        <p:spPr>
          <a:xfrm>
            <a:off x="1743075" y="1570830"/>
            <a:ext cx="5657850" cy="2001840"/>
          </a:xfrm>
        </p:spPr>
        <p:txBody>
          <a:bodyPr anchor="ctr">
            <a:normAutofit/>
          </a:bodyPr>
          <a:lstStyle>
            <a:lvl1pPr algn="ctr">
              <a:spcBef>
                <a:spcPts val="0"/>
              </a:spcBef>
              <a:spcAft>
                <a:spcPts val="0"/>
              </a:spcAft>
              <a:defRPr sz="3200" b="1">
                <a:solidFill>
                  <a:schemeClr val="bg1"/>
                </a:solidFill>
              </a:defRPr>
            </a:lvl1pPr>
            <a:lvl2pPr marL="0" indent="0">
              <a:buNone/>
              <a:defRPr/>
            </a:lvl2pPr>
          </a:lstStyle>
          <a:p>
            <a:pPr lvl="0"/>
            <a:r>
              <a:rPr lang="en-US" dirty="0"/>
              <a:t>Edit Master text styles</a:t>
            </a:r>
          </a:p>
        </p:txBody>
      </p:sp>
      <p:sp>
        <p:nvSpPr>
          <p:cNvPr id="7" name="Slide Number Placeholder 6">
            <a:extLst>
              <a:ext uri="{FF2B5EF4-FFF2-40B4-BE49-F238E27FC236}">
                <a16:creationId xmlns:a16="http://schemas.microsoft.com/office/drawing/2014/main" id="{5E2AF3C6-8A04-43A1-91D5-6D76858ED29C}"/>
              </a:ext>
            </a:extLst>
          </p:cNvPr>
          <p:cNvSpPr>
            <a:spLocks noGrp="1"/>
          </p:cNvSpPr>
          <p:nvPr>
            <p:ph type="sldNum" sz="quarter" idx="12"/>
          </p:nvPr>
        </p:nvSpPr>
        <p:spPr/>
        <p:txBody>
          <a:bodyPr/>
          <a:lstStyle>
            <a:lvl1pPr>
              <a:defRPr>
                <a:solidFill>
                  <a:schemeClr val="bg1"/>
                </a:solidFill>
              </a:defRPr>
            </a:lvl1pPr>
          </a:lstStyle>
          <a:p>
            <a:fld id="{BA7DDD0C-F7B3-44FD-8FF2-ED85422D685B}" type="slidenum">
              <a:rPr lang="en-GB" smtClean="0"/>
              <a:pPr/>
              <a:t>‹Nr.›</a:t>
            </a:fld>
            <a:endParaRPr lang="en-GB" dirty="0"/>
          </a:p>
        </p:txBody>
      </p:sp>
      <p:sp>
        <p:nvSpPr>
          <p:cNvPr id="8" name="Footer Placeholder 7">
            <a:extLst>
              <a:ext uri="{FF2B5EF4-FFF2-40B4-BE49-F238E27FC236}">
                <a16:creationId xmlns:a16="http://schemas.microsoft.com/office/drawing/2014/main" id="{EA4F747C-0622-4439-AE0D-65BEC95553EC}"/>
              </a:ext>
            </a:extLst>
          </p:cNvPr>
          <p:cNvSpPr>
            <a:spLocks noGrp="1"/>
          </p:cNvSpPr>
          <p:nvPr>
            <p:ph type="ftr" sz="quarter" idx="13"/>
          </p:nvPr>
        </p:nvSpPr>
        <p:spPr/>
        <p:txBody>
          <a:bodyPr/>
          <a:lstStyle>
            <a:lvl1pPr>
              <a:defRPr>
                <a:solidFill>
                  <a:schemeClr val="bg1"/>
                </a:solidFill>
              </a:defRPr>
            </a:lvl1pPr>
          </a:lstStyle>
          <a:p>
            <a:r>
              <a:rPr lang="en-GB"/>
              <a:t>To edit footer go to insert&gt;header &amp; footer</a:t>
            </a:r>
            <a:endParaRPr lang="en-GB" dirty="0"/>
          </a:p>
        </p:txBody>
      </p:sp>
      <p:grpSp>
        <p:nvGrpSpPr>
          <p:cNvPr id="4" name="Group 3">
            <a:extLst>
              <a:ext uri="{FF2B5EF4-FFF2-40B4-BE49-F238E27FC236}">
                <a16:creationId xmlns:a16="http://schemas.microsoft.com/office/drawing/2014/main" id="{9AEE9040-C767-42D4-BA3D-1B4C577BB4DE}"/>
              </a:ext>
            </a:extLst>
          </p:cNvPr>
          <p:cNvGrpSpPr/>
          <p:nvPr userDrawn="1"/>
        </p:nvGrpSpPr>
        <p:grpSpPr>
          <a:xfrm>
            <a:off x="-2" y="336761"/>
            <a:ext cx="1777677" cy="4806740"/>
            <a:chOff x="-2" y="336761"/>
            <a:chExt cx="1777677" cy="4806740"/>
          </a:xfrm>
          <a:solidFill>
            <a:schemeClr val="bg1"/>
          </a:solidFill>
        </p:grpSpPr>
        <p:sp>
          <p:nvSpPr>
            <p:cNvPr id="41" name="Freeform: Shape 40">
              <a:extLst>
                <a:ext uri="{FF2B5EF4-FFF2-40B4-BE49-F238E27FC236}">
                  <a16:creationId xmlns:a16="http://schemas.microsoft.com/office/drawing/2014/main" id="{E61B678D-B80F-45CC-AFC6-D35A3AF2F426}"/>
                </a:ext>
              </a:extLst>
            </p:cNvPr>
            <p:cNvSpPr/>
            <p:nvPr/>
          </p:nvSpPr>
          <p:spPr>
            <a:xfrm>
              <a:off x="131099" y="2881412"/>
              <a:ext cx="1640551" cy="2262089"/>
            </a:xfrm>
            <a:custGeom>
              <a:avLst/>
              <a:gdLst>
                <a:gd name="connsiteX0" fmla="*/ 1170499 w 1261197"/>
                <a:gd name="connsiteY0" fmla="*/ 0 h 1739013"/>
                <a:gd name="connsiteX1" fmla="*/ 1261197 w 1261197"/>
                <a:gd name="connsiteY1" fmla="*/ 91877 h 1739013"/>
                <a:gd name="connsiteX2" fmla="*/ 1170499 w 1261197"/>
                <a:gd name="connsiteY2" fmla="*/ 181396 h 1739013"/>
                <a:gd name="connsiteX3" fmla="*/ 1170499 w 1261197"/>
                <a:gd name="connsiteY3" fmla="*/ 150771 h 1739013"/>
                <a:gd name="connsiteX4" fmla="*/ 1102182 w 1261197"/>
                <a:gd name="connsiteY4" fmla="*/ 150771 h 1739013"/>
                <a:gd name="connsiteX5" fmla="*/ 897228 w 1261197"/>
                <a:gd name="connsiteY5" fmla="*/ 150771 h 1739013"/>
                <a:gd name="connsiteX6" fmla="*/ 701697 w 1261197"/>
                <a:gd name="connsiteY6" fmla="*/ 346301 h 1739013"/>
                <a:gd name="connsiteX7" fmla="*/ 701697 w 1261197"/>
                <a:gd name="connsiteY7" fmla="*/ 659622 h 1739013"/>
                <a:gd name="connsiteX8" fmla="*/ 384842 w 1261197"/>
                <a:gd name="connsiteY8" fmla="*/ 976476 h 1739013"/>
                <a:gd name="connsiteX9" fmla="*/ 360107 w 1261197"/>
                <a:gd name="connsiteY9" fmla="*/ 976476 h 1739013"/>
                <a:gd name="connsiteX10" fmla="*/ 322414 w 1261197"/>
                <a:gd name="connsiteY10" fmla="*/ 976476 h 1739013"/>
                <a:gd name="connsiteX11" fmla="*/ 131595 w 1261197"/>
                <a:gd name="connsiteY11" fmla="*/ 1172007 h 1739013"/>
                <a:gd name="connsiteX12" fmla="*/ 131595 w 1261197"/>
                <a:gd name="connsiteY12" fmla="*/ 1677324 h 1739013"/>
                <a:gd name="connsiteX13" fmla="*/ 123758 w 1261197"/>
                <a:gd name="connsiteY13" fmla="*/ 1739013 h 1739013"/>
                <a:gd name="connsiteX14" fmla="*/ 0 w 1261197"/>
                <a:gd name="connsiteY14" fmla="*/ 1739013 h 1739013"/>
                <a:gd name="connsiteX15" fmla="*/ 10272 w 1261197"/>
                <a:gd name="connsiteY15" fmla="*/ 1678502 h 1739013"/>
                <a:gd name="connsiteX16" fmla="*/ 10272 w 1261197"/>
                <a:gd name="connsiteY16" fmla="*/ 1173185 h 1739013"/>
                <a:gd name="connsiteX17" fmla="*/ 322414 w 1261197"/>
                <a:gd name="connsiteY17" fmla="*/ 856330 h 1739013"/>
                <a:gd name="connsiteX18" fmla="*/ 347150 w 1261197"/>
                <a:gd name="connsiteY18" fmla="*/ 856330 h 1739013"/>
                <a:gd name="connsiteX19" fmla="*/ 384842 w 1261197"/>
                <a:gd name="connsiteY19" fmla="*/ 856330 h 1739013"/>
                <a:gd name="connsiteX20" fmla="*/ 580374 w 1261197"/>
                <a:gd name="connsiteY20" fmla="*/ 660800 h 1739013"/>
                <a:gd name="connsiteX21" fmla="*/ 580374 w 1261197"/>
                <a:gd name="connsiteY21" fmla="*/ 347479 h 1739013"/>
                <a:gd name="connsiteX22" fmla="*/ 897228 w 1261197"/>
                <a:gd name="connsiteY22" fmla="*/ 30625 h 1739013"/>
                <a:gd name="connsiteX23" fmla="*/ 1049176 w 1261197"/>
                <a:gd name="connsiteY23" fmla="*/ 30625 h 1739013"/>
                <a:gd name="connsiteX24" fmla="*/ 1170499 w 1261197"/>
                <a:gd name="connsiteY24" fmla="*/ 30625 h 173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1197" h="1739013">
                  <a:moveTo>
                    <a:pt x="1170499" y="0"/>
                  </a:moveTo>
                  <a:lnTo>
                    <a:pt x="1261197" y="91877"/>
                  </a:lnTo>
                  <a:lnTo>
                    <a:pt x="1170499" y="181396"/>
                  </a:lnTo>
                  <a:lnTo>
                    <a:pt x="1170499" y="150771"/>
                  </a:lnTo>
                  <a:lnTo>
                    <a:pt x="1102182" y="150771"/>
                  </a:lnTo>
                  <a:lnTo>
                    <a:pt x="897228" y="150771"/>
                  </a:lnTo>
                  <a:cubicBezTo>
                    <a:pt x="790039" y="150771"/>
                    <a:pt x="701697" y="237935"/>
                    <a:pt x="701697" y="346301"/>
                  </a:cubicBezTo>
                  <a:lnTo>
                    <a:pt x="701697" y="659622"/>
                  </a:lnTo>
                  <a:cubicBezTo>
                    <a:pt x="701697" y="833950"/>
                    <a:pt x="560349" y="976476"/>
                    <a:pt x="384842" y="976476"/>
                  </a:cubicBezTo>
                  <a:lnTo>
                    <a:pt x="360107" y="976476"/>
                  </a:lnTo>
                  <a:lnTo>
                    <a:pt x="322414" y="976476"/>
                  </a:lnTo>
                  <a:cubicBezTo>
                    <a:pt x="215226" y="976476"/>
                    <a:pt x="131595" y="1063641"/>
                    <a:pt x="131595" y="1172007"/>
                  </a:cubicBezTo>
                  <a:lnTo>
                    <a:pt x="131595" y="1677324"/>
                  </a:lnTo>
                  <a:lnTo>
                    <a:pt x="123758" y="1739013"/>
                  </a:lnTo>
                  <a:lnTo>
                    <a:pt x="0" y="1739013"/>
                  </a:lnTo>
                  <a:lnTo>
                    <a:pt x="10272" y="1678502"/>
                  </a:lnTo>
                  <a:lnTo>
                    <a:pt x="10272" y="1173185"/>
                  </a:lnTo>
                  <a:cubicBezTo>
                    <a:pt x="10272" y="998857"/>
                    <a:pt x="146908" y="856330"/>
                    <a:pt x="322414" y="856330"/>
                  </a:cubicBezTo>
                  <a:lnTo>
                    <a:pt x="347150" y="856330"/>
                  </a:lnTo>
                  <a:lnTo>
                    <a:pt x="384842" y="856330"/>
                  </a:lnTo>
                  <a:cubicBezTo>
                    <a:pt x="492032" y="856330"/>
                    <a:pt x="580374" y="769166"/>
                    <a:pt x="580374" y="660800"/>
                  </a:cubicBezTo>
                  <a:lnTo>
                    <a:pt x="580374" y="347479"/>
                  </a:lnTo>
                  <a:cubicBezTo>
                    <a:pt x="580374" y="173151"/>
                    <a:pt x="721721" y="30625"/>
                    <a:pt x="897228" y="30625"/>
                  </a:cubicBezTo>
                  <a:lnTo>
                    <a:pt x="1049176" y="30625"/>
                  </a:lnTo>
                  <a:lnTo>
                    <a:pt x="1170499" y="306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solidFill>
                  <a:schemeClr val="lt1"/>
                </a:solidFill>
              </a:endParaRPr>
            </a:p>
          </p:txBody>
        </p:sp>
        <p:sp>
          <p:nvSpPr>
            <p:cNvPr id="37" name="Freeform: Shape 36">
              <a:extLst>
                <a:ext uri="{FF2B5EF4-FFF2-40B4-BE49-F238E27FC236}">
                  <a16:creationId xmlns:a16="http://schemas.microsoft.com/office/drawing/2014/main" id="{6FDFB769-5011-45FA-85D7-D1208C646977}"/>
                </a:ext>
              </a:extLst>
            </p:cNvPr>
            <p:cNvSpPr/>
            <p:nvPr/>
          </p:nvSpPr>
          <p:spPr>
            <a:xfrm flipH="1" flipV="1">
              <a:off x="-2" y="336761"/>
              <a:ext cx="1777677" cy="1977813"/>
            </a:xfrm>
            <a:custGeom>
              <a:avLst/>
              <a:gdLst>
                <a:gd name="connsiteX0" fmla="*/ 1743089 w 1884319"/>
                <a:gd name="connsiteY0" fmla="*/ 1690678 h 2096461"/>
                <a:gd name="connsiteX1" fmla="*/ 1743089 w 1884319"/>
                <a:gd name="connsiteY1" fmla="*/ 1600829 h 2096461"/>
                <a:gd name="connsiteX2" fmla="*/ 1743089 w 1884319"/>
                <a:gd name="connsiteY2" fmla="*/ 1600829 h 2096461"/>
                <a:gd name="connsiteX3" fmla="*/ 1743089 w 1884319"/>
                <a:gd name="connsiteY3" fmla="*/ 470238 h 2096461"/>
                <a:gd name="connsiteX4" fmla="*/ 1325045 w 1884319"/>
                <a:gd name="connsiteY4" fmla="*/ 52193 h 2096461"/>
                <a:gd name="connsiteX5" fmla="*/ 291789 w 1884319"/>
                <a:gd name="connsiteY5" fmla="*/ 52193 h 2096461"/>
                <a:gd name="connsiteX6" fmla="*/ 291789 w 1884319"/>
                <a:gd name="connsiteY6" fmla="*/ 52193 h 2096461"/>
                <a:gd name="connsiteX7" fmla="*/ 132058 w 1884319"/>
                <a:gd name="connsiteY7" fmla="*/ 52193 h 2096461"/>
                <a:gd name="connsiteX8" fmla="*/ 132058 w 1884319"/>
                <a:gd name="connsiteY8" fmla="*/ 12261 h 2096461"/>
                <a:gd name="connsiteX9" fmla="*/ 12261 w 1884319"/>
                <a:gd name="connsiteY9" fmla="*/ 132059 h 2096461"/>
                <a:gd name="connsiteX10" fmla="*/ 132058 w 1884319"/>
                <a:gd name="connsiteY10" fmla="*/ 251856 h 2096461"/>
                <a:gd name="connsiteX11" fmla="*/ 132058 w 1884319"/>
                <a:gd name="connsiteY11" fmla="*/ 211924 h 2096461"/>
                <a:gd name="connsiteX12" fmla="*/ 206932 w 1884319"/>
                <a:gd name="connsiteY12" fmla="*/ 211924 h 2096461"/>
                <a:gd name="connsiteX13" fmla="*/ 206932 w 1884319"/>
                <a:gd name="connsiteY13" fmla="*/ 211924 h 2096461"/>
                <a:gd name="connsiteX14" fmla="*/ 1325045 w 1884319"/>
                <a:gd name="connsiteY14" fmla="*/ 211924 h 2096461"/>
                <a:gd name="connsiteX15" fmla="*/ 1582111 w 1884319"/>
                <a:gd name="connsiteY15" fmla="*/ 468990 h 2096461"/>
                <a:gd name="connsiteX16" fmla="*/ 1582111 w 1884319"/>
                <a:gd name="connsiteY16" fmla="*/ 1689430 h 2096461"/>
                <a:gd name="connsiteX17" fmla="*/ 1881605 w 1884319"/>
                <a:gd name="connsiteY17" fmla="*/ 2090003 h 2096461"/>
                <a:gd name="connsiteX18" fmla="*/ 1881605 w 1884319"/>
                <a:gd name="connsiteY18" fmla="*/ 1917794 h 2096461"/>
                <a:gd name="connsiteX19" fmla="*/ 1743089 w 1884319"/>
                <a:gd name="connsiteY19" fmla="*/ 1690678 h 209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4319" h="2096461">
                  <a:moveTo>
                    <a:pt x="1743089" y="1690678"/>
                  </a:moveTo>
                  <a:lnTo>
                    <a:pt x="1743089" y="1600829"/>
                  </a:lnTo>
                  <a:lnTo>
                    <a:pt x="1743089" y="1600829"/>
                  </a:lnTo>
                  <a:lnTo>
                    <a:pt x="1743089" y="470238"/>
                  </a:lnTo>
                  <a:cubicBezTo>
                    <a:pt x="1743089" y="239377"/>
                    <a:pt x="1555905" y="52193"/>
                    <a:pt x="1325045" y="52193"/>
                  </a:cubicBezTo>
                  <a:lnTo>
                    <a:pt x="291789" y="52193"/>
                  </a:lnTo>
                  <a:lnTo>
                    <a:pt x="291789" y="52193"/>
                  </a:lnTo>
                  <a:lnTo>
                    <a:pt x="132058" y="52193"/>
                  </a:lnTo>
                  <a:lnTo>
                    <a:pt x="132058" y="12261"/>
                  </a:lnTo>
                  <a:lnTo>
                    <a:pt x="12261" y="132059"/>
                  </a:lnTo>
                  <a:lnTo>
                    <a:pt x="132058" y="251856"/>
                  </a:lnTo>
                  <a:lnTo>
                    <a:pt x="132058" y="211924"/>
                  </a:lnTo>
                  <a:lnTo>
                    <a:pt x="206932" y="211924"/>
                  </a:lnTo>
                  <a:lnTo>
                    <a:pt x="206932" y="211924"/>
                  </a:lnTo>
                  <a:lnTo>
                    <a:pt x="1325045" y="211924"/>
                  </a:lnTo>
                  <a:cubicBezTo>
                    <a:pt x="1467305" y="211924"/>
                    <a:pt x="1582111" y="327978"/>
                    <a:pt x="1582111" y="468990"/>
                  </a:cubicBezTo>
                  <a:lnTo>
                    <a:pt x="1582111" y="1689430"/>
                  </a:lnTo>
                  <a:cubicBezTo>
                    <a:pt x="1582111" y="1879110"/>
                    <a:pt x="1708148" y="2038840"/>
                    <a:pt x="1881605" y="2090003"/>
                  </a:cubicBezTo>
                  <a:lnTo>
                    <a:pt x="1881605" y="1917794"/>
                  </a:lnTo>
                  <a:cubicBezTo>
                    <a:pt x="1800492" y="1875366"/>
                    <a:pt x="1743089" y="1789261"/>
                    <a:pt x="1743089" y="16906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solidFill>
                  <a:schemeClr val="lt1"/>
                </a:solidFill>
              </a:endParaRPr>
            </a:p>
          </p:txBody>
        </p:sp>
      </p:grpSp>
      <p:pic>
        <p:nvPicPr>
          <p:cNvPr id="13" name="Picture 12">
            <a:extLst>
              <a:ext uri="{FF2B5EF4-FFF2-40B4-BE49-F238E27FC236}">
                <a16:creationId xmlns:a16="http://schemas.microsoft.com/office/drawing/2014/main" id="{0220073D-70A1-4747-A11A-D2BDDCF236D1}"/>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8036560" y="314960"/>
            <a:ext cx="783590" cy="783590"/>
          </a:xfrm>
          <a:prstGeom prst="rect">
            <a:avLst/>
          </a:prstGeom>
        </p:spPr>
      </p:pic>
      <p:grpSp>
        <p:nvGrpSpPr>
          <p:cNvPr id="21" name="Group 20">
            <a:extLst>
              <a:ext uri="{FF2B5EF4-FFF2-40B4-BE49-F238E27FC236}">
                <a16:creationId xmlns:a16="http://schemas.microsoft.com/office/drawing/2014/main" id="{F6441EB9-44E5-41F8-BB5F-F13383B6B7DA}"/>
              </a:ext>
            </a:extLst>
          </p:cNvPr>
          <p:cNvGrpSpPr/>
          <p:nvPr userDrawn="1"/>
        </p:nvGrpSpPr>
        <p:grpSpPr>
          <a:xfrm flipH="1">
            <a:off x="7366323" y="336761"/>
            <a:ext cx="1777677" cy="4806740"/>
            <a:chOff x="-2" y="336761"/>
            <a:chExt cx="1777677" cy="4806740"/>
          </a:xfrm>
          <a:solidFill>
            <a:schemeClr val="bg1"/>
          </a:solidFill>
        </p:grpSpPr>
        <p:sp>
          <p:nvSpPr>
            <p:cNvPr id="22" name="Freeform: Shape 21">
              <a:extLst>
                <a:ext uri="{FF2B5EF4-FFF2-40B4-BE49-F238E27FC236}">
                  <a16:creationId xmlns:a16="http://schemas.microsoft.com/office/drawing/2014/main" id="{C02CC827-5484-47E3-907C-FA169BADD75B}"/>
                </a:ext>
              </a:extLst>
            </p:cNvPr>
            <p:cNvSpPr/>
            <p:nvPr/>
          </p:nvSpPr>
          <p:spPr>
            <a:xfrm>
              <a:off x="131099" y="2881412"/>
              <a:ext cx="1640551" cy="2262089"/>
            </a:xfrm>
            <a:custGeom>
              <a:avLst/>
              <a:gdLst>
                <a:gd name="connsiteX0" fmla="*/ 1170499 w 1261197"/>
                <a:gd name="connsiteY0" fmla="*/ 0 h 1739013"/>
                <a:gd name="connsiteX1" fmla="*/ 1261197 w 1261197"/>
                <a:gd name="connsiteY1" fmla="*/ 91877 h 1739013"/>
                <a:gd name="connsiteX2" fmla="*/ 1170499 w 1261197"/>
                <a:gd name="connsiteY2" fmla="*/ 181396 h 1739013"/>
                <a:gd name="connsiteX3" fmla="*/ 1170499 w 1261197"/>
                <a:gd name="connsiteY3" fmla="*/ 150771 h 1739013"/>
                <a:gd name="connsiteX4" fmla="*/ 1102182 w 1261197"/>
                <a:gd name="connsiteY4" fmla="*/ 150771 h 1739013"/>
                <a:gd name="connsiteX5" fmla="*/ 897228 w 1261197"/>
                <a:gd name="connsiteY5" fmla="*/ 150771 h 1739013"/>
                <a:gd name="connsiteX6" fmla="*/ 701697 w 1261197"/>
                <a:gd name="connsiteY6" fmla="*/ 346301 h 1739013"/>
                <a:gd name="connsiteX7" fmla="*/ 701697 w 1261197"/>
                <a:gd name="connsiteY7" fmla="*/ 659622 h 1739013"/>
                <a:gd name="connsiteX8" fmla="*/ 384842 w 1261197"/>
                <a:gd name="connsiteY8" fmla="*/ 976476 h 1739013"/>
                <a:gd name="connsiteX9" fmla="*/ 360107 w 1261197"/>
                <a:gd name="connsiteY9" fmla="*/ 976476 h 1739013"/>
                <a:gd name="connsiteX10" fmla="*/ 322414 w 1261197"/>
                <a:gd name="connsiteY10" fmla="*/ 976476 h 1739013"/>
                <a:gd name="connsiteX11" fmla="*/ 131595 w 1261197"/>
                <a:gd name="connsiteY11" fmla="*/ 1172007 h 1739013"/>
                <a:gd name="connsiteX12" fmla="*/ 131595 w 1261197"/>
                <a:gd name="connsiteY12" fmla="*/ 1677324 h 1739013"/>
                <a:gd name="connsiteX13" fmla="*/ 123758 w 1261197"/>
                <a:gd name="connsiteY13" fmla="*/ 1739013 h 1739013"/>
                <a:gd name="connsiteX14" fmla="*/ 0 w 1261197"/>
                <a:gd name="connsiteY14" fmla="*/ 1739013 h 1739013"/>
                <a:gd name="connsiteX15" fmla="*/ 10272 w 1261197"/>
                <a:gd name="connsiteY15" fmla="*/ 1678502 h 1739013"/>
                <a:gd name="connsiteX16" fmla="*/ 10272 w 1261197"/>
                <a:gd name="connsiteY16" fmla="*/ 1173185 h 1739013"/>
                <a:gd name="connsiteX17" fmla="*/ 322414 w 1261197"/>
                <a:gd name="connsiteY17" fmla="*/ 856330 h 1739013"/>
                <a:gd name="connsiteX18" fmla="*/ 347150 w 1261197"/>
                <a:gd name="connsiteY18" fmla="*/ 856330 h 1739013"/>
                <a:gd name="connsiteX19" fmla="*/ 384842 w 1261197"/>
                <a:gd name="connsiteY19" fmla="*/ 856330 h 1739013"/>
                <a:gd name="connsiteX20" fmla="*/ 580374 w 1261197"/>
                <a:gd name="connsiteY20" fmla="*/ 660800 h 1739013"/>
                <a:gd name="connsiteX21" fmla="*/ 580374 w 1261197"/>
                <a:gd name="connsiteY21" fmla="*/ 347479 h 1739013"/>
                <a:gd name="connsiteX22" fmla="*/ 897228 w 1261197"/>
                <a:gd name="connsiteY22" fmla="*/ 30625 h 1739013"/>
                <a:gd name="connsiteX23" fmla="*/ 1049176 w 1261197"/>
                <a:gd name="connsiteY23" fmla="*/ 30625 h 1739013"/>
                <a:gd name="connsiteX24" fmla="*/ 1170499 w 1261197"/>
                <a:gd name="connsiteY24" fmla="*/ 30625 h 173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1197" h="1739013">
                  <a:moveTo>
                    <a:pt x="1170499" y="0"/>
                  </a:moveTo>
                  <a:lnTo>
                    <a:pt x="1261197" y="91877"/>
                  </a:lnTo>
                  <a:lnTo>
                    <a:pt x="1170499" y="181396"/>
                  </a:lnTo>
                  <a:lnTo>
                    <a:pt x="1170499" y="150771"/>
                  </a:lnTo>
                  <a:lnTo>
                    <a:pt x="1102182" y="150771"/>
                  </a:lnTo>
                  <a:lnTo>
                    <a:pt x="897228" y="150771"/>
                  </a:lnTo>
                  <a:cubicBezTo>
                    <a:pt x="790039" y="150771"/>
                    <a:pt x="701697" y="237935"/>
                    <a:pt x="701697" y="346301"/>
                  </a:cubicBezTo>
                  <a:lnTo>
                    <a:pt x="701697" y="659622"/>
                  </a:lnTo>
                  <a:cubicBezTo>
                    <a:pt x="701697" y="833950"/>
                    <a:pt x="560349" y="976476"/>
                    <a:pt x="384842" y="976476"/>
                  </a:cubicBezTo>
                  <a:lnTo>
                    <a:pt x="360107" y="976476"/>
                  </a:lnTo>
                  <a:lnTo>
                    <a:pt x="322414" y="976476"/>
                  </a:lnTo>
                  <a:cubicBezTo>
                    <a:pt x="215226" y="976476"/>
                    <a:pt x="131595" y="1063641"/>
                    <a:pt x="131595" y="1172007"/>
                  </a:cubicBezTo>
                  <a:lnTo>
                    <a:pt x="131595" y="1677324"/>
                  </a:lnTo>
                  <a:lnTo>
                    <a:pt x="123758" y="1739013"/>
                  </a:lnTo>
                  <a:lnTo>
                    <a:pt x="0" y="1739013"/>
                  </a:lnTo>
                  <a:lnTo>
                    <a:pt x="10272" y="1678502"/>
                  </a:lnTo>
                  <a:lnTo>
                    <a:pt x="10272" y="1173185"/>
                  </a:lnTo>
                  <a:cubicBezTo>
                    <a:pt x="10272" y="998857"/>
                    <a:pt x="146908" y="856330"/>
                    <a:pt x="322414" y="856330"/>
                  </a:cubicBezTo>
                  <a:lnTo>
                    <a:pt x="347150" y="856330"/>
                  </a:lnTo>
                  <a:lnTo>
                    <a:pt x="384842" y="856330"/>
                  </a:lnTo>
                  <a:cubicBezTo>
                    <a:pt x="492032" y="856330"/>
                    <a:pt x="580374" y="769166"/>
                    <a:pt x="580374" y="660800"/>
                  </a:cubicBezTo>
                  <a:lnTo>
                    <a:pt x="580374" y="347479"/>
                  </a:lnTo>
                  <a:cubicBezTo>
                    <a:pt x="580374" y="173151"/>
                    <a:pt x="721721" y="30625"/>
                    <a:pt x="897228" y="30625"/>
                  </a:cubicBezTo>
                  <a:lnTo>
                    <a:pt x="1049176" y="30625"/>
                  </a:lnTo>
                  <a:lnTo>
                    <a:pt x="1170499" y="306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solidFill>
                  <a:schemeClr val="lt1"/>
                </a:solidFill>
              </a:endParaRPr>
            </a:p>
          </p:txBody>
        </p:sp>
        <p:sp>
          <p:nvSpPr>
            <p:cNvPr id="23" name="Freeform: Shape 22">
              <a:extLst>
                <a:ext uri="{FF2B5EF4-FFF2-40B4-BE49-F238E27FC236}">
                  <a16:creationId xmlns:a16="http://schemas.microsoft.com/office/drawing/2014/main" id="{6EA24D98-DFD4-4426-BE06-C77504D7B923}"/>
                </a:ext>
              </a:extLst>
            </p:cNvPr>
            <p:cNvSpPr/>
            <p:nvPr/>
          </p:nvSpPr>
          <p:spPr>
            <a:xfrm flipH="1" flipV="1">
              <a:off x="-2" y="336761"/>
              <a:ext cx="1777677" cy="1977813"/>
            </a:xfrm>
            <a:custGeom>
              <a:avLst/>
              <a:gdLst>
                <a:gd name="connsiteX0" fmla="*/ 1743089 w 1884319"/>
                <a:gd name="connsiteY0" fmla="*/ 1690678 h 2096461"/>
                <a:gd name="connsiteX1" fmla="*/ 1743089 w 1884319"/>
                <a:gd name="connsiteY1" fmla="*/ 1600829 h 2096461"/>
                <a:gd name="connsiteX2" fmla="*/ 1743089 w 1884319"/>
                <a:gd name="connsiteY2" fmla="*/ 1600829 h 2096461"/>
                <a:gd name="connsiteX3" fmla="*/ 1743089 w 1884319"/>
                <a:gd name="connsiteY3" fmla="*/ 470238 h 2096461"/>
                <a:gd name="connsiteX4" fmla="*/ 1325045 w 1884319"/>
                <a:gd name="connsiteY4" fmla="*/ 52193 h 2096461"/>
                <a:gd name="connsiteX5" fmla="*/ 291789 w 1884319"/>
                <a:gd name="connsiteY5" fmla="*/ 52193 h 2096461"/>
                <a:gd name="connsiteX6" fmla="*/ 291789 w 1884319"/>
                <a:gd name="connsiteY6" fmla="*/ 52193 h 2096461"/>
                <a:gd name="connsiteX7" fmla="*/ 132058 w 1884319"/>
                <a:gd name="connsiteY7" fmla="*/ 52193 h 2096461"/>
                <a:gd name="connsiteX8" fmla="*/ 132058 w 1884319"/>
                <a:gd name="connsiteY8" fmla="*/ 12261 h 2096461"/>
                <a:gd name="connsiteX9" fmla="*/ 12261 w 1884319"/>
                <a:gd name="connsiteY9" fmla="*/ 132059 h 2096461"/>
                <a:gd name="connsiteX10" fmla="*/ 132058 w 1884319"/>
                <a:gd name="connsiteY10" fmla="*/ 251856 h 2096461"/>
                <a:gd name="connsiteX11" fmla="*/ 132058 w 1884319"/>
                <a:gd name="connsiteY11" fmla="*/ 211924 h 2096461"/>
                <a:gd name="connsiteX12" fmla="*/ 206932 w 1884319"/>
                <a:gd name="connsiteY12" fmla="*/ 211924 h 2096461"/>
                <a:gd name="connsiteX13" fmla="*/ 206932 w 1884319"/>
                <a:gd name="connsiteY13" fmla="*/ 211924 h 2096461"/>
                <a:gd name="connsiteX14" fmla="*/ 1325045 w 1884319"/>
                <a:gd name="connsiteY14" fmla="*/ 211924 h 2096461"/>
                <a:gd name="connsiteX15" fmla="*/ 1582111 w 1884319"/>
                <a:gd name="connsiteY15" fmla="*/ 468990 h 2096461"/>
                <a:gd name="connsiteX16" fmla="*/ 1582111 w 1884319"/>
                <a:gd name="connsiteY16" fmla="*/ 1689430 h 2096461"/>
                <a:gd name="connsiteX17" fmla="*/ 1881605 w 1884319"/>
                <a:gd name="connsiteY17" fmla="*/ 2090003 h 2096461"/>
                <a:gd name="connsiteX18" fmla="*/ 1881605 w 1884319"/>
                <a:gd name="connsiteY18" fmla="*/ 1917794 h 2096461"/>
                <a:gd name="connsiteX19" fmla="*/ 1743089 w 1884319"/>
                <a:gd name="connsiteY19" fmla="*/ 1690678 h 209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4319" h="2096461">
                  <a:moveTo>
                    <a:pt x="1743089" y="1690678"/>
                  </a:moveTo>
                  <a:lnTo>
                    <a:pt x="1743089" y="1600829"/>
                  </a:lnTo>
                  <a:lnTo>
                    <a:pt x="1743089" y="1600829"/>
                  </a:lnTo>
                  <a:lnTo>
                    <a:pt x="1743089" y="470238"/>
                  </a:lnTo>
                  <a:cubicBezTo>
                    <a:pt x="1743089" y="239377"/>
                    <a:pt x="1555905" y="52193"/>
                    <a:pt x="1325045" y="52193"/>
                  </a:cubicBezTo>
                  <a:lnTo>
                    <a:pt x="291789" y="52193"/>
                  </a:lnTo>
                  <a:lnTo>
                    <a:pt x="291789" y="52193"/>
                  </a:lnTo>
                  <a:lnTo>
                    <a:pt x="132058" y="52193"/>
                  </a:lnTo>
                  <a:lnTo>
                    <a:pt x="132058" y="12261"/>
                  </a:lnTo>
                  <a:lnTo>
                    <a:pt x="12261" y="132059"/>
                  </a:lnTo>
                  <a:lnTo>
                    <a:pt x="132058" y="251856"/>
                  </a:lnTo>
                  <a:lnTo>
                    <a:pt x="132058" y="211924"/>
                  </a:lnTo>
                  <a:lnTo>
                    <a:pt x="206932" y="211924"/>
                  </a:lnTo>
                  <a:lnTo>
                    <a:pt x="206932" y="211924"/>
                  </a:lnTo>
                  <a:lnTo>
                    <a:pt x="1325045" y="211924"/>
                  </a:lnTo>
                  <a:cubicBezTo>
                    <a:pt x="1467305" y="211924"/>
                    <a:pt x="1582111" y="327978"/>
                    <a:pt x="1582111" y="468990"/>
                  </a:cubicBezTo>
                  <a:lnTo>
                    <a:pt x="1582111" y="1689430"/>
                  </a:lnTo>
                  <a:cubicBezTo>
                    <a:pt x="1582111" y="1879110"/>
                    <a:pt x="1708148" y="2038840"/>
                    <a:pt x="1881605" y="2090003"/>
                  </a:cubicBezTo>
                  <a:lnTo>
                    <a:pt x="1881605" y="1917794"/>
                  </a:lnTo>
                  <a:cubicBezTo>
                    <a:pt x="1800492" y="1875366"/>
                    <a:pt x="1743089" y="1789261"/>
                    <a:pt x="1743089" y="16906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solidFill>
                  <a:schemeClr val="lt1"/>
                </a:solidFill>
              </a:endParaRPr>
            </a:p>
          </p:txBody>
        </p:sp>
      </p:grpSp>
    </p:spTree>
    <p:custDataLst>
      <p:tags r:id="rId1"/>
    </p:custDataLst>
    <p:extLst>
      <p:ext uri="{BB962C8B-B14F-4D97-AF65-F5344CB8AC3E}">
        <p14:creationId xmlns:p14="http://schemas.microsoft.com/office/powerpoint/2010/main" val="248274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2"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right)">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111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old Statement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61C6E3-BB03-45B3-BA28-C3ADD4154254}"/>
              </a:ext>
            </a:extLst>
          </p:cNvPr>
          <p:cNvSpPr/>
          <p:nvPr userDrawn="1"/>
        </p:nvSpPr>
        <p:spPr>
          <a:xfrm>
            <a:off x="0" y="0"/>
            <a:ext cx="9144000"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ontreal"/>
              <a:ea typeface="+mn-ea"/>
              <a:cs typeface="+mn-cs"/>
            </a:endParaRPr>
          </a:p>
        </p:txBody>
      </p:sp>
      <p:sp>
        <p:nvSpPr>
          <p:cNvPr id="9" name="Text Placeholder 8">
            <a:extLst>
              <a:ext uri="{FF2B5EF4-FFF2-40B4-BE49-F238E27FC236}">
                <a16:creationId xmlns:a16="http://schemas.microsoft.com/office/drawing/2014/main" id="{67D43D85-E2A9-454D-A1BA-E7874BF4B078}"/>
              </a:ext>
            </a:extLst>
          </p:cNvPr>
          <p:cNvSpPr>
            <a:spLocks noGrp="1"/>
          </p:cNvSpPr>
          <p:nvPr>
            <p:ph type="body" sz="quarter" idx="10"/>
          </p:nvPr>
        </p:nvSpPr>
        <p:spPr>
          <a:xfrm>
            <a:off x="1743075" y="1570830"/>
            <a:ext cx="5657850" cy="2001840"/>
          </a:xfrm>
        </p:spPr>
        <p:txBody>
          <a:bodyPr anchor="ctr">
            <a:normAutofit/>
          </a:bodyPr>
          <a:lstStyle>
            <a:lvl1pPr algn="ctr">
              <a:spcBef>
                <a:spcPts val="0"/>
              </a:spcBef>
              <a:spcAft>
                <a:spcPts val="0"/>
              </a:spcAft>
              <a:defRPr sz="3200" b="1">
                <a:solidFill>
                  <a:schemeClr val="bg1"/>
                </a:solidFill>
              </a:defRPr>
            </a:lvl1pPr>
            <a:lvl2pPr marL="0" indent="0">
              <a:buNone/>
              <a:defRPr/>
            </a:lvl2pPr>
          </a:lstStyle>
          <a:p>
            <a:pPr lvl="0"/>
            <a:r>
              <a:rPr lang="en-US" dirty="0"/>
              <a:t>Edit Master text styles</a:t>
            </a:r>
          </a:p>
        </p:txBody>
      </p:sp>
      <p:sp>
        <p:nvSpPr>
          <p:cNvPr id="7" name="Slide Number Placeholder 6">
            <a:extLst>
              <a:ext uri="{FF2B5EF4-FFF2-40B4-BE49-F238E27FC236}">
                <a16:creationId xmlns:a16="http://schemas.microsoft.com/office/drawing/2014/main" id="{5E2AF3C6-8A04-43A1-91D5-6D76858ED29C}"/>
              </a:ext>
            </a:extLst>
          </p:cNvPr>
          <p:cNvSpPr>
            <a:spLocks noGrp="1"/>
          </p:cNvSpPr>
          <p:nvPr>
            <p:ph type="sldNum" sz="quarter" idx="12"/>
          </p:nvPr>
        </p:nvSpPr>
        <p:spPr/>
        <p:txBody>
          <a:bodyPr/>
          <a:lstStyle>
            <a:lvl1pPr>
              <a:defRPr>
                <a:solidFill>
                  <a:schemeClr val="bg1"/>
                </a:solidFill>
              </a:defRPr>
            </a:lvl1pPr>
          </a:lstStyle>
          <a:p>
            <a:fld id="{BA7DDD0C-F7B3-44FD-8FF2-ED85422D685B}" type="slidenum">
              <a:rPr lang="en-GB" smtClean="0"/>
              <a:pPr/>
              <a:t>‹Nr.›</a:t>
            </a:fld>
            <a:endParaRPr lang="en-GB" dirty="0"/>
          </a:p>
        </p:txBody>
      </p:sp>
      <p:sp>
        <p:nvSpPr>
          <p:cNvPr id="8" name="Footer Placeholder 7">
            <a:extLst>
              <a:ext uri="{FF2B5EF4-FFF2-40B4-BE49-F238E27FC236}">
                <a16:creationId xmlns:a16="http://schemas.microsoft.com/office/drawing/2014/main" id="{EA4F747C-0622-4439-AE0D-65BEC95553EC}"/>
              </a:ext>
            </a:extLst>
          </p:cNvPr>
          <p:cNvSpPr>
            <a:spLocks noGrp="1"/>
          </p:cNvSpPr>
          <p:nvPr>
            <p:ph type="ftr" sz="quarter" idx="13"/>
          </p:nvPr>
        </p:nvSpPr>
        <p:spPr/>
        <p:txBody>
          <a:bodyPr/>
          <a:lstStyle>
            <a:lvl1pPr>
              <a:defRPr>
                <a:solidFill>
                  <a:schemeClr val="bg1"/>
                </a:solidFill>
              </a:defRPr>
            </a:lvl1pPr>
          </a:lstStyle>
          <a:p>
            <a:r>
              <a:rPr lang="en-GB"/>
              <a:t>To edit footer go to insert&gt;header &amp; footer</a:t>
            </a:r>
            <a:endParaRPr lang="en-GB" dirty="0"/>
          </a:p>
        </p:txBody>
      </p:sp>
      <p:pic>
        <p:nvPicPr>
          <p:cNvPr id="13" name="Picture 12">
            <a:extLst>
              <a:ext uri="{FF2B5EF4-FFF2-40B4-BE49-F238E27FC236}">
                <a16:creationId xmlns:a16="http://schemas.microsoft.com/office/drawing/2014/main" id="{0220073D-70A1-4747-A11A-D2BDDCF236D1}"/>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8036560" y="314960"/>
            <a:ext cx="783590" cy="783590"/>
          </a:xfrm>
          <a:prstGeom prst="rect">
            <a:avLst/>
          </a:prstGeom>
        </p:spPr>
      </p:pic>
    </p:spTree>
    <p:custDataLst>
      <p:tags r:id="rId1"/>
    </p:custDataLst>
    <p:extLst>
      <p:ext uri="{BB962C8B-B14F-4D97-AF65-F5344CB8AC3E}">
        <p14:creationId xmlns:p14="http://schemas.microsoft.com/office/powerpoint/2010/main" val="247194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1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rrows Statement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71AC73A-8F79-4014-839F-5B992795FE18}"/>
              </a:ext>
            </a:extLst>
          </p:cNvPr>
          <p:cNvGrpSpPr/>
          <p:nvPr userDrawn="1"/>
        </p:nvGrpSpPr>
        <p:grpSpPr>
          <a:xfrm>
            <a:off x="4496933" y="1047035"/>
            <a:ext cx="4647067" cy="4096465"/>
            <a:chOff x="4496933" y="1047035"/>
            <a:chExt cx="4647067" cy="4096465"/>
          </a:xfrm>
        </p:grpSpPr>
        <p:sp>
          <p:nvSpPr>
            <p:cNvPr id="14" name="Freeform: Shape 13">
              <a:extLst>
                <a:ext uri="{FF2B5EF4-FFF2-40B4-BE49-F238E27FC236}">
                  <a16:creationId xmlns:a16="http://schemas.microsoft.com/office/drawing/2014/main" id="{484675FD-4E39-4352-AF9C-EA0CCBDFB5A9}"/>
                </a:ext>
              </a:extLst>
            </p:cNvPr>
            <p:cNvSpPr/>
            <p:nvPr/>
          </p:nvSpPr>
          <p:spPr>
            <a:xfrm>
              <a:off x="6447807" y="3130416"/>
              <a:ext cx="1426996" cy="2013084"/>
            </a:xfrm>
            <a:custGeom>
              <a:avLst/>
              <a:gdLst>
                <a:gd name="connsiteX0" fmla="*/ 1391183 w 1397640"/>
                <a:gd name="connsiteY0" fmla="*/ 109597 h 1971671"/>
                <a:gd name="connsiteX1" fmla="*/ 1295095 w 1397640"/>
                <a:gd name="connsiteY1" fmla="*/ 12261 h 1971671"/>
                <a:gd name="connsiteX2" fmla="*/ 1295095 w 1397640"/>
                <a:gd name="connsiteY2" fmla="*/ 44706 h 1971671"/>
                <a:gd name="connsiteX3" fmla="*/ 1166562 w 1397640"/>
                <a:gd name="connsiteY3" fmla="*/ 44706 h 1971671"/>
                <a:gd name="connsiteX4" fmla="*/ 1166562 w 1397640"/>
                <a:gd name="connsiteY4" fmla="*/ 44706 h 1971671"/>
                <a:gd name="connsiteX5" fmla="*/ 1005584 w 1397640"/>
                <a:gd name="connsiteY5" fmla="*/ 44706 h 1971671"/>
                <a:gd name="connsiteX6" fmla="*/ 669901 w 1397640"/>
                <a:gd name="connsiteY6" fmla="*/ 380389 h 1971671"/>
                <a:gd name="connsiteX7" fmla="*/ 669901 w 1397640"/>
                <a:gd name="connsiteY7" fmla="*/ 712329 h 1971671"/>
                <a:gd name="connsiteX8" fmla="*/ 462750 w 1397640"/>
                <a:gd name="connsiteY8" fmla="*/ 919479 h 1971671"/>
                <a:gd name="connsiteX9" fmla="*/ 422818 w 1397640"/>
                <a:gd name="connsiteY9" fmla="*/ 919479 h 1971671"/>
                <a:gd name="connsiteX10" fmla="*/ 422818 w 1397640"/>
                <a:gd name="connsiteY10" fmla="*/ 919479 h 1971671"/>
                <a:gd name="connsiteX11" fmla="*/ 396612 w 1397640"/>
                <a:gd name="connsiteY11" fmla="*/ 919479 h 1971671"/>
                <a:gd name="connsiteX12" fmla="*/ 65920 w 1397640"/>
                <a:gd name="connsiteY12" fmla="*/ 1255163 h 1971671"/>
                <a:gd name="connsiteX13" fmla="*/ 65920 w 1397640"/>
                <a:gd name="connsiteY13" fmla="*/ 1790509 h 1971671"/>
                <a:gd name="connsiteX14" fmla="*/ 23492 w 1397640"/>
                <a:gd name="connsiteY14" fmla="*/ 1915298 h 1971671"/>
                <a:gd name="connsiteX15" fmla="*/ 12261 w 1397640"/>
                <a:gd name="connsiteY15" fmla="*/ 1927777 h 1971671"/>
                <a:gd name="connsiteX16" fmla="*/ 12261 w 1397640"/>
                <a:gd name="connsiteY16" fmla="*/ 1966462 h 1971671"/>
                <a:gd name="connsiteX17" fmla="*/ 143290 w 1397640"/>
                <a:gd name="connsiteY17" fmla="*/ 1966462 h 1971671"/>
                <a:gd name="connsiteX18" fmla="*/ 152025 w 1397640"/>
                <a:gd name="connsiteY18" fmla="*/ 1952735 h 1971671"/>
                <a:gd name="connsiteX19" fmla="*/ 194453 w 1397640"/>
                <a:gd name="connsiteY19" fmla="*/ 1789261 h 1971671"/>
                <a:gd name="connsiteX20" fmla="*/ 194453 w 1397640"/>
                <a:gd name="connsiteY20" fmla="*/ 1253915 h 1971671"/>
                <a:gd name="connsiteX21" fmla="*/ 396612 w 1397640"/>
                <a:gd name="connsiteY21" fmla="*/ 1046764 h 1971671"/>
                <a:gd name="connsiteX22" fmla="*/ 436545 w 1397640"/>
                <a:gd name="connsiteY22" fmla="*/ 1046764 h 1971671"/>
                <a:gd name="connsiteX23" fmla="*/ 436545 w 1397640"/>
                <a:gd name="connsiteY23" fmla="*/ 1046764 h 1971671"/>
                <a:gd name="connsiteX24" fmla="*/ 462750 w 1397640"/>
                <a:gd name="connsiteY24" fmla="*/ 1046764 h 1971671"/>
                <a:gd name="connsiteX25" fmla="*/ 798434 w 1397640"/>
                <a:gd name="connsiteY25" fmla="*/ 711081 h 1971671"/>
                <a:gd name="connsiteX26" fmla="*/ 798434 w 1397640"/>
                <a:gd name="connsiteY26" fmla="*/ 379141 h 1971671"/>
                <a:gd name="connsiteX27" fmla="*/ 1005584 w 1397640"/>
                <a:gd name="connsiteY27" fmla="*/ 171991 h 1971671"/>
                <a:gd name="connsiteX28" fmla="*/ 1222718 w 1397640"/>
                <a:gd name="connsiteY28" fmla="*/ 171991 h 1971671"/>
                <a:gd name="connsiteX29" fmla="*/ 1222718 w 1397640"/>
                <a:gd name="connsiteY29" fmla="*/ 171991 h 1971671"/>
                <a:gd name="connsiteX30" fmla="*/ 1295095 w 1397640"/>
                <a:gd name="connsiteY30" fmla="*/ 171991 h 1971671"/>
                <a:gd name="connsiteX31" fmla="*/ 1295095 w 1397640"/>
                <a:gd name="connsiteY31" fmla="*/ 204436 h 1971671"/>
                <a:gd name="connsiteX32" fmla="*/ 1391183 w 1397640"/>
                <a:gd name="connsiteY32" fmla="*/ 109597 h 197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97640" h="1971671">
                  <a:moveTo>
                    <a:pt x="1391183" y="109597"/>
                  </a:moveTo>
                  <a:lnTo>
                    <a:pt x="1295095" y="12261"/>
                  </a:lnTo>
                  <a:lnTo>
                    <a:pt x="1295095" y="44706"/>
                  </a:lnTo>
                  <a:lnTo>
                    <a:pt x="1166562" y="44706"/>
                  </a:lnTo>
                  <a:lnTo>
                    <a:pt x="1166562" y="44706"/>
                  </a:lnTo>
                  <a:lnTo>
                    <a:pt x="1005584" y="44706"/>
                  </a:lnTo>
                  <a:cubicBezTo>
                    <a:pt x="819648" y="44706"/>
                    <a:pt x="669901" y="195701"/>
                    <a:pt x="669901" y="380389"/>
                  </a:cubicBezTo>
                  <a:lnTo>
                    <a:pt x="669901" y="712329"/>
                  </a:lnTo>
                  <a:cubicBezTo>
                    <a:pt x="669901" y="827135"/>
                    <a:pt x="576309" y="919479"/>
                    <a:pt x="462750" y="919479"/>
                  </a:cubicBezTo>
                  <a:lnTo>
                    <a:pt x="422818" y="919479"/>
                  </a:lnTo>
                  <a:lnTo>
                    <a:pt x="422818" y="919479"/>
                  </a:lnTo>
                  <a:lnTo>
                    <a:pt x="396612" y="919479"/>
                  </a:lnTo>
                  <a:cubicBezTo>
                    <a:pt x="210676" y="919479"/>
                    <a:pt x="65920" y="1070475"/>
                    <a:pt x="65920" y="1255163"/>
                  </a:cubicBezTo>
                  <a:lnTo>
                    <a:pt x="65920" y="1790509"/>
                  </a:lnTo>
                  <a:cubicBezTo>
                    <a:pt x="65920" y="1837929"/>
                    <a:pt x="49698" y="1880357"/>
                    <a:pt x="23492" y="1915298"/>
                  </a:cubicBezTo>
                  <a:cubicBezTo>
                    <a:pt x="19748" y="1920290"/>
                    <a:pt x="16004" y="1924034"/>
                    <a:pt x="12261" y="1927777"/>
                  </a:cubicBezTo>
                  <a:lnTo>
                    <a:pt x="12261" y="1966462"/>
                  </a:lnTo>
                  <a:lnTo>
                    <a:pt x="143290" y="1966462"/>
                  </a:lnTo>
                  <a:cubicBezTo>
                    <a:pt x="145785" y="1961471"/>
                    <a:pt x="148281" y="1957727"/>
                    <a:pt x="152025" y="1952735"/>
                  </a:cubicBezTo>
                  <a:cubicBezTo>
                    <a:pt x="179478" y="1904067"/>
                    <a:pt x="194453" y="1849160"/>
                    <a:pt x="194453" y="1789261"/>
                  </a:cubicBezTo>
                  <a:lnTo>
                    <a:pt x="194453" y="1253915"/>
                  </a:lnTo>
                  <a:cubicBezTo>
                    <a:pt x="194453" y="1139109"/>
                    <a:pt x="283054" y="1046764"/>
                    <a:pt x="396612" y="1046764"/>
                  </a:cubicBezTo>
                  <a:lnTo>
                    <a:pt x="436545" y="1046764"/>
                  </a:lnTo>
                  <a:lnTo>
                    <a:pt x="436545" y="1046764"/>
                  </a:lnTo>
                  <a:lnTo>
                    <a:pt x="462750" y="1046764"/>
                  </a:lnTo>
                  <a:cubicBezTo>
                    <a:pt x="648686" y="1046764"/>
                    <a:pt x="798434" y="895769"/>
                    <a:pt x="798434" y="711081"/>
                  </a:cubicBezTo>
                  <a:lnTo>
                    <a:pt x="798434" y="379141"/>
                  </a:lnTo>
                  <a:cubicBezTo>
                    <a:pt x="798434" y="264335"/>
                    <a:pt x="892026" y="171991"/>
                    <a:pt x="1005584" y="171991"/>
                  </a:cubicBezTo>
                  <a:lnTo>
                    <a:pt x="1222718" y="171991"/>
                  </a:lnTo>
                  <a:lnTo>
                    <a:pt x="1222718" y="171991"/>
                  </a:lnTo>
                  <a:lnTo>
                    <a:pt x="1295095" y="171991"/>
                  </a:lnTo>
                  <a:lnTo>
                    <a:pt x="1295095" y="204436"/>
                  </a:lnTo>
                  <a:lnTo>
                    <a:pt x="1391183" y="109597"/>
                  </a:lnTo>
                  <a:close/>
                </a:path>
              </a:pathLst>
            </a:custGeom>
            <a:solidFill>
              <a:schemeClr val="bg1">
                <a:lumMod val="95000"/>
              </a:schemeClr>
            </a:solidFill>
            <a:ln w="12478"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43DB57AD-1450-4531-96BA-96EA6DAFCB08}"/>
                </a:ext>
              </a:extLst>
            </p:cNvPr>
            <p:cNvSpPr/>
            <p:nvPr/>
          </p:nvSpPr>
          <p:spPr>
            <a:xfrm>
              <a:off x="4496933" y="3478025"/>
              <a:ext cx="4647067" cy="245902"/>
            </a:xfrm>
            <a:custGeom>
              <a:avLst/>
              <a:gdLst>
                <a:gd name="connsiteX0" fmla="*/ 122314 w 4647067"/>
                <a:gd name="connsiteY0" fmla="*/ 0 h 245902"/>
                <a:gd name="connsiteX1" fmla="*/ 122314 w 4647067"/>
                <a:gd name="connsiteY1" fmla="*/ 40771 h 245902"/>
                <a:gd name="connsiteX2" fmla="*/ 205131 w 4647067"/>
                <a:gd name="connsiteY2" fmla="*/ 40771 h 245902"/>
                <a:gd name="connsiteX3" fmla="*/ 4647067 w 4647067"/>
                <a:gd name="connsiteY3" fmla="*/ 40771 h 245902"/>
                <a:gd name="connsiteX4" fmla="*/ 4647067 w 4647067"/>
                <a:gd name="connsiteY4" fmla="*/ 205131 h 245902"/>
                <a:gd name="connsiteX5" fmla="*/ 286673 w 4647067"/>
                <a:gd name="connsiteY5" fmla="*/ 205131 h 245902"/>
                <a:gd name="connsiteX6" fmla="*/ 122314 w 4647067"/>
                <a:gd name="connsiteY6" fmla="*/ 205131 h 245902"/>
                <a:gd name="connsiteX7" fmla="*/ 122314 w 4647067"/>
                <a:gd name="connsiteY7" fmla="*/ 245902 h 245902"/>
                <a:gd name="connsiteX8" fmla="*/ 0 w 4647067"/>
                <a:gd name="connsiteY8" fmla="*/ 122313 h 24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7067" h="245902">
                  <a:moveTo>
                    <a:pt x="122314" y="0"/>
                  </a:moveTo>
                  <a:lnTo>
                    <a:pt x="122314" y="40771"/>
                  </a:lnTo>
                  <a:lnTo>
                    <a:pt x="205131" y="40771"/>
                  </a:lnTo>
                  <a:lnTo>
                    <a:pt x="4647067" y="40771"/>
                  </a:lnTo>
                  <a:lnTo>
                    <a:pt x="4647067" y="205131"/>
                  </a:lnTo>
                  <a:lnTo>
                    <a:pt x="286673" y="205131"/>
                  </a:lnTo>
                  <a:lnTo>
                    <a:pt x="122314" y="205131"/>
                  </a:lnTo>
                  <a:lnTo>
                    <a:pt x="122314" y="245902"/>
                  </a:lnTo>
                  <a:lnTo>
                    <a:pt x="0" y="122313"/>
                  </a:lnTo>
                  <a:close/>
                </a:path>
              </a:pathLst>
            </a:custGeom>
            <a:solidFill>
              <a:schemeClr val="bg1">
                <a:lumMod val="95000"/>
              </a:schemeClr>
            </a:solidFill>
            <a:ln w="12478" cap="flat">
              <a:noFill/>
              <a:prstDash val="solid"/>
              <a:miter/>
            </a:ln>
          </p:spPr>
          <p:txBody>
            <a:bodyPr wrap="square" rtlCol="0" anchor="ctr">
              <a:noAutofit/>
            </a:bodyPr>
            <a:lstStyle/>
            <a:p>
              <a:endParaRPr lang="en-GB"/>
            </a:p>
          </p:txBody>
        </p:sp>
        <p:sp>
          <p:nvSpPr>
            <p:cNvPr id="16" name="Freeform: Shape 15">
              <a:extLst>
                <a:ext uri="{FF2B5EF4-FFF2-40B4-BE49-F238E27FC236}">
                  <a16:creationId xmlns:a16="http://schemas.microsoft.com/office/drawing/2014/main" id="{1AA3A2DE-3F49-4BDB-A96E-12E905B07672}"/>
                </a:ext>
              </a:extLst>
            </p:cNvPr>
            <p:cNvSpPr/>
            <p:nvPr/>
          </p:nvSpPr>
          <p:spPr>
            <a:xfrm>
              <a:off x="7219914" y="2652628"/>
              <a:ext cx="1923896" cy="2140494"/>
            </a:xfrm>
            <a:custGeom>
              <a:avLst/>
              <a:gdLst>
                <a:gd name="connsiteX0" fmla="*/ 1743089 w 1884319"/>
                <a:gd name="connsiteY0" fmla="*/ 1690678 h 2096461"/>
                <a:gd name="connsiteX1" fmla="*/ 1743089 w 1884319"/>
                <a:gd name="connsiteY1" fmla="*/ 1600829 h 2096461"/>
                <a:gd name="connsiteX2" fmla="*/ 1743089 w 1884319"/>
                <a:gd name="connsiteY2" fmla="*/ 1600829 h 2096461"/>
                <a:gd name="connsiteX3" fmla="*/ 1743089 w 1884319"/>
                <a:gd name="connsiteY3" fmla="*/ 470238 h 2096461"/>
                <a:gd name="connsiteX4" fmla="*/ 1325045 w 1884319"/>
                <a:gd name="connsiteY4" fmla="*/ 52193 h 2096461"/>
                <a:gd name="connsiteX5" fmla="*/ 291789 w 1884319"/>
                <a:gd name="connsiteY5" fmla="*/ 52193 h 2096461"/>
                <a:gd name="connsiteX6" fmla="*/ 291789 w 1884319"/>
                <a:gd name="connsiteY6" fmla="*/ 52193 h 2096461"/>
                <a:gd name="connsiteX7" fmla="*/ 132058 w 1884319"/>
                <a:gd name="connsiteY7" fmla="*/ 52193 h 2096461"/>
                <a:gd name="connsiteX8" fmla="*/ 132058 w 1884319"/>
                <a:gd name="connsiteY8" fmla="*/ 12261 h 2096461"/>
                <a:gd name="connsiteX9" fmla="*/ 12261 w 1884319"/>
                <a:gd name="connsiteY9" fmla="*/ 132059 h 2096461"/>
                <a:gd name="connsiteX10" fmla="*/ 132058 w 1884319"/>
                <a:gd name="connsiteY10" fmla="*/ 251856 h 2096461"/>
                <a:gd name="connsiteX11" fmla="*/ 132058 w 1884319"/>
                <a:gd name="connsiteY11" fmla="*/ 211924 h 2096461"/>
                <a:gd name="connsiteX12" fmla="*/ 206932 w 1884319"/>
                <a:gd name="connsiteY12" fmla="*/ 211924 h 2096461"/>
                <a:gd name="connsiteX13" fmla="*/ 206932 w 1884319"/>
                <a:gd name="connsiteY13" fmla="*/ 211924 h 2096461"/>
                <a:gd name="connsiteX14" fmla="*/ 1325045 w 1884319"/>
                <a:gd name="connsiteY14" fmla="*/ 211924 h 2096461"/>
                <a:gd name="connsiteX15" fmla="*/ 1582111 w 1884319"/>
                <a:gd name="connsiteY15" fmla="*/ 468990 h 2096461"/>
                <a:gd name="connsiteX16" fmla="*/ 1582111 w 1884319"/>
                <a:gd name="connsiteY16" fmla="*/ 1689430 h 2096461"/>
                <a:gd name="connsiteX17" fmla="*/ 1881605 w 1884319"/>
                <a:gd name="connsiteY17" fmla="*/ 2090003 h 2096461"/>
                <a:gd name="connsiteX18" fmla="*/ 1881605 w 1884319"/>
                <a:gd name="connsiteY18" fmla="*/ 1917794 h 2096461"/>
                <a:gd name="connsiteX19" fmla="*/ 1743089 w 1884319"/>
                <a:gd name="connsiteY19" fmla="*/ 1690678 h 209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4319" h="2096461">
                  <a:moveTo>
                    <a:pt x="1743089" y="1690678"/>
                  </a:moveTo>
                  <a:lnTo>
                    <a:pt x="1743089" y="1600829"/>
                  </a:lnTo>
                  <a:lnTo>
                    <a:pt x="1743089" y="1600829"/>
                  </a:lnTo>
                  <a:lnTo>
                    <a:pt x="1743089" y="470238"/>
                  </a:lnTo>
                  <a:cubicBezTo>
                    <a:pt x="1743089" y="239377"/>
                    <a:pt x="1555905" y="52193"/>
                    <a:pt x="1325045" y="52193"/>
                  </a:cubicBezTo>
                  <a:lnTo>
                    <a:pt x="291789" y="52193"/>
                  </a:lnTo>
                  <a:lnTo>
                    <a:pt x="291789" y="52193"/>
                  </a:lnTo>
                  <a:lnTo>
                    <a:pt x="132058" y="52193"/>
                  </a:lnTo>
                  <a:lnTo>
                    <a:pt x="132058" y="12261"/>
                  </a:lnTo>
                  <a:lnTo>
                    <a:pt x="12261" y="132059"/>
                  </a:lnTo>
                  <a:lnTo>
                    <a:pt x="132058" y="251856"/>
                  </a:lnTo>
                  <a:lnTo>
                    <a:pt x="132058" y="211924"/>
                  </a:lnTo>
                  <a:lnTo>
                    <a:pt x="206932" y="211924"/>
                  </a:lnTo>
                  <a:lnTo>
                    <a:pt x="206932" y="211924"/>
                  </a:lnTo>
                  <a:lnTo>
                    <a:pt x="1325045" y="211924"/>
                  </a:lnTo>
                  <a:cubicBezTo>
                    <a:pt x="1467305" y="211924"/>
                    <a:pt x="1582111" y="327978"/>
                    <a:pt x="1582111" y="468990"/>
                  </a:cubicBezTo>
                  <a:lnTo>
                    <a:pt x="1582111" y="1689430"/>
                  </a:lnTo>
                  <a:cubicBezTo>
                    <a:pt x="1582111" y="1879110"/>
                    <a:pt x="1708148" y="2038840"/>
                    <a:pt x="1881605" y="2090003"/>
                  </a:cubicBezTo>
                  <a:lnTo>
                    <a:pt x="1881605" y="1917794"/>
                  </a:lnTo>
                  <a:cubicBezTo>
                    <a:pt x="1800492" y="1875366"/>
                    <a:pt x="1743089" y="1789261"/>
                    <a:pt x="1743089" y="1690678"/>
                  </a:cubicBezTo>
                  <a:close/>
                </a:path>
              </a:pathLst>
            </a:custGeom>
            <a:solidFill>
              <a:schemeClr val="bg1">
                <a:lumMod val="95000"/>
              </a:schemeClr>
            </a:solidFill>
            <a:ln w="12478"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2897B685-73C5-4BA9-9E40-476E19059208}"/>
                </a:ext>
              </a:extLst>
            </p:cNvPr>
            <p:cNvSpPr/>
            <p:nvPr/>
          </p:nvSpPr>
          <p:spPr>
            <a:xfrm>
              <a:off x="8235152" y="1603819"/>
              <a:ext cx="908848" cy="1725136"/>
            </a:xfrm>
            <a:custGeom>
              <a:avLst/>
              <a:gdLst>
                <a:gd name="connsiteX0" fmla="*/ 122314 w 908848"/>
                <a:gd name="connsiteY0" fmla="*/ 0 h 1725136"/>
                <a:gd name="connsiteX1" fmla="*/ 244627 w 908848"/>
                <a:gd name="connsiteY1" fmla="*/ 122314 h 1725136"/>
                <a:gd name="connsiteX2" fmla="*/ 203856 w 908848"/>
                <a:gd name="connsiteY2" fmla="*/ 122314 h 1725136"/>
                <a:gd name="connsiteX3" fmla="*/ 203856 w 908848"/>
                <a:gd name="connsiteY3" fmla="*/ 285399 h 1725136"/>
                <a:gd name="connsiteX4" fmla="*/ 203856 w 908848"/>
                <a:gd name="connsiteY4" fmla="*/ 1298311 h 1725136"/>
                <a:gd name="connsiteX5" fmla="*/ 466322 w 908848"/>
                <a:gd name="connsiteY5" fmla="*/ 1562050 h 1725136"/>
                <a:gd name="connsiteX6" fmla="*/ 908848 w 908848"/>
                <a:gd name="connsiteY6" fmla="*/ 1562050 h 1725136"/>
                <a:gd name="connsiteX7" fmla="*/ 908848 w 908848"/>
                <a:gd name="connsiteY7" fmla="*/ 1725136 h 1725136"/>
                <a:gd name="connsiteX8" fmla="*/ 466322 w 908848"/>
                <a:gd name="connsiteY8" fmla="*/ 1725136 h 1725136"/>
                <a:gd name="connsiteX9" fmla="*/ 39497 w 908848"/>
                <a:gd name="connsiteY9" fmla="*/ 1298311 h 1725136"/>
                <a:gd name="connsiteX10" fmla="*/ 39497 w 908848"/>
                <a:gd name="connsiteY10" fmla="*/ 214049 h 1725136"/>
                <a:gd name="connsiteX11" fmla="*/ 39497 w 908848"/>
                <a:gd name="connsiteY11" fmla="*/ 122314 h 1725136"/>
                <a:gd name="connsiteX12" fmla="*/ 0 w 908848"/>
                <a:gd name="connsiteY12" fmla="*/ 122314 h 172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8848" h="1725136">
                  <a:moveTo>
                    <a:pt x="122314" y="0"/>
                  </a:moveTo>
                  <a:lnTo>
                    <a:pt x="244627" y="122314"/>
                  </a:lnTo>
                  <a:lnTo>
                    <a:pt x="203856" y="122314"/>
                  </a:lnTo>
                  <a:lnTo>
                    <a:pt x="203856" y="285399"/>
                  </a:lnTo>
                  <a:lnTo>
                    <a:pt x="203856" y="1298311"/>
                  </a:lnTo>
                  <a:cubicBezTo>
                    <a:pt x="203856" y="1443559"/>
                    <a:pt x="321074" y="1562050"/>
                    <a:pt x="466322" y="1562050"/>
                  </a:cubicBezTo>
                  <a:lnTo>
                    <a:pt x="908848" y="1562050"/>
                  </a:lnTo>
                  <a:lnTo>
                    <a:pt x="908848" y="1725136"/>
                  </a:lnTo>
                  <a:lnTo>
                    <a:pt x="466322" y="1725136"/>
                  </a:lnTo>
                  <a:cubicBezTo>
                    <a:pt x="230613" y="1725136"/>
                    <a:pt x="39497" y="1534021"/>
                    <a:pt x="39497" y="1298311"/>
                  </a:cubicBezTo>
                  <a:lnTo>
                    <a:pt x="39497" y="214049"/>
                  </a:lnTo>
                  <a:lnTo>
                    <a:pt x="39497" y="122314"/>
                  </a:lnTo>
                  <a:lnTo>
                    <a:pt x="0" y="122314"/>
                  </a:lnTo>
                  <a:close/>
                </a:path>
              </a:pathLst>
            </a:custGeom>
            <a:solidFill>
              <a:schemeClr val="bg1">
                <a:lumMod val="95000"/>
              </a:schemeClr>
            </a:solidFill>
            <a:ln w="12478" cap="flat">
              <a:noFill/>
              <a:prstDash val="solid"/>
              <a:miter/>
            </a:ln>
          </p:spPr>
          <p:txBody>
            <a:bodyPr wrap="square" rtlCol="0" anchor="ctr">
              <a:noAutofit/>
            </a:bodyPr>
            <a:lstStyle/>
            <a:p>
              <a:endParaRPr lang="en-GB"/>
            </a:p>
          </p:txBody>
        </p:sp>
        <p:sp>
          <p:nvSpPr>
            <p:cNvPr id="19" name="Freeform: Shape 18">
              <a:extLst>
                <a:ext uri="{FF2B5EF4-FFF2-40B4-BE49-F238E27FC236}">
                  <a16:creationId xmlns:a16="http://schemas.microsoft.com/office/drawing/2014/main" id="{8D694C83-0275-41DA-9E15-3A4C3D9D2DA9}"/>
                </a:ext>
              </a:extLst>
            </p:cNvPr>
            <p:cNvSpPr/>
            <p:nvPr/>
          </p:nvSpPr>
          <p:spPr>
            <a:xfrm>
              <a:off x="8719312" y="1047035"/>
              <a:ext cx="424688" cy="803183"/>
            </a:xfrm>
            <a:custGeom>
              <a:avLst/>
              <a:gdLst>
                <a:gd name="connsiteX0" fmla="*/ 127410 w 424688"/>
                <a:gd name="connsiteY0" fmla="*/ 0 h 803183"/>
                <a:gd name="connsiteX1" fmla="*/ 254820 w 424688"/>
                <a:gd name="connsiteY1" fmla="*/ 126135 h 803183"/>
                <a:gd name="connsiteX2" fmla="*/ 212775 w 424688"/>
                <a:gd name="connsiteY2" fmla="*/ 126135 h 803183"/>
                <a:gd name="connsiteX3" fmla="*/ 212775 w 424688"/>
                <a:gd name="connsiteY3" fmla="*/ 221693 h 803183"/>
                <a:gd name="connsiteX4" fmla="*/ 212775 w 424688"/>
                <a:gd name="connsiteY4" fmla="*/ 368216 h 803183"/>
                <a:gd name="connsiteX5" fmla="*/ 378866 w 424688"/>
                <a:gd name="connsiteY5" fmla="*/ 618159 h 803183"/>
                <a:gd name="connsiteX6" fmla="*/ 424688 w 424688"/>
                <a:gd name="connsiteY6" fmla="*/ 627489 h 803183"/>
                <a:gd name="connsiteX7" fmla="*/ 424688 w 424688"/>
                <a:gd name="connsiteY7" fmla="*/ 803183 h 803183"/>
                <a:gd name="connsiteX8" fmla="*/ 394074 w 424688"/>
                <a:gd name="connsiteY8" fmla="*/ 800094 h 803183"/>
                <a:gd name="connsiteX9" fmla="*/ 42045 w 424688"/>
                <a:gd name="connsiteY9" fmla="*/ 368216 h 803183"/>
                <a:gd name="connsiteX10" fmla="*/ 42045 w 424688"/>
                <a:gd name="connsiteY10" fmla="*/ 150343 h 803183"/>
                <a:gd name="connsiteX11" fmla="*/ 42045 w 424688"/>
                <a:gd name="connsiteY11" fmla="*/ 126135 h 803183"/>
                <a:gd name="connsiteX12" fmla="*/ 0 w 424688"/>
                <a:gd name="connsiteY12" fmla="*/ 126135 h 80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688" h="803183">
                  <a:moveTo>
                    <a:pt x="127410" y="0"/>
                  </a:moveTo>
                  <a:lnTo>
                    <a:pt x="254820" y="126135"/>
                  </a:lnTo>
                  <a:lnTo>
                    <a:pt x="212775" y="126135"/>
                  </a:lnTo>
                  <a:lnTo>
                    <a:pt x="212775" y="221693"/>
                  </a:lnTo>
                  <a:lnTo>
                    <a:pt x="212775" y="368216"/>
                  </a:lnTo>
                  <a:cubicBezTo>
                    <a:pt x="212775" y="480018"/>
                    <a:pt x="281577" y="576770"/>
                    <a:pt x="378866" y="618159"/>
                  </a:cubicBezTo>
                  <a:lnTo>
                    <a:pt x="424688" y="627489"/>
                  </a:lnTo>
                  <a:lnTo>
                    <a:pt x="424688" y="803183"/>
                  </a:lnTo>
                  <a:lnTo>
                    <a:pt x="394074" y="800094"/>
                  </a:lnTo>
                  <a:cubicBezTo>
                    <a:pt x="193245" y="758967"/>
                    <a:pt x="42045" y="581150"/>
                    <a:pt x="42045" y="368216"/>
                  </a:cubicBezTo>
                  <a:lnTo>
                    <a:pt x="42045" y="150343"/>
                  </a:lnTo>
                  <a:lnTo>
                    <a:pt x="42045" y="126135"/>
                  </a:lnTo>
                  <a:lnTo>
                    <a:pt x="0" y="126135"/>
                  </a:lnTo>
                  <a:close/>
                </a:path>
              </a:pathLst>
            </a:custGeom>
            <a:solidFill>
              <a:schemeClr val="bg1">
                <a:lumMod val="95000"/>
              </a:schemeClr>
            </a:solidFill>
            <a:ln w="12478" cap="flat">
              <a:noFill/>
              <a:prstDash val="solid"/>
              <a:miter/>
            </a:ln>
          </p:spPr>
          <p:txBody>
            <a:bodyPr wrap="square" rtlCol="0" anchor="ctr">
              <a:noAutofit/>
            </a:bodyPr>
            <a:lstStyle/>
            <a:p>
              <a:endParaRPr lang="en-GB"/>
            </a:p>
          </p:txBody>
        </p:sp>
      </p:grpSp>
      <p:sp>
        <p:nvSpPr>
          <p:cNvPr id="45" name="Freeform: Shape 44" hidden="1">
            <a:extLst>
              <a:ext uri="{FF2B5EF4-FFF2-40B4-BE49-F238E27FC236}">
                <a16:creationId xmlns:a16="http://schemas.microsoft.com/office/drawing/2014/main" id="{F3901DCC-13F4-407B-AD65-6B946F51460F}"/>
              </a:ext>
            </a:extLst>
          </p:cNvPr>
          <p:cNvSpPr/>
          <p:nvPr userDrawn="1"/>
        </p:nvSpPr>
        <p:spPr>
          <a:xfrm>
            <a:off x="5164785" y="1230728"/>
            <a:ext cx="879131" cy="471419"/>
          </a:xfrm>
          <a:custGeom>
            <a:avLst/>
            <a:gdLst>
              <a:gd name="connsiteX0" fmla="*/ 859580 w 861046"/>
              <a:gd name="connsiteY0" fmla="*/ 12261 h 461720"/>
              <a:gd name="connsiteX1" fmla="*/ 456511 w 861046"/>
              <a:gd name="connsiteY1" fmla="*/ 415330 h 461720"/>
              <a:gd name="connsiteX2" fmla="*/ 281806 w 861046"/>
              <a:gd name="connsiteY2" fmla="*/ 415330 h 461720"/>
              <a:gd name="connsiteX3" fmla="*/ 281806 w 861046"/>
              <a:gd name="connsiteY3" fmla="*/ 415330 h 461720"/>
              <a:gd name="connsiteX4" fmla="*/ 128315 w 861046"/>
              <a:gd name="connsiteY4" fmla="*/ 415330 h 461720"/>
              <a:gd name="connsiteX5" fmla="*/ 128315 w 861046"/>
              <a:gd name="connsiteY5" fmla="*/ 454015 h 461720"/>
              <a:gd name="connsiteX6" fmla="*/ 12261 w 861046"/>
              <a:gd name="connsiteY6" fmla="*/ 337961 h 461720"/>
              <a:gd name="connsiteX7" fmla="*/ 128315 w 861046"/>
              <a:gd name="connsiteY7" fmla="*/ 221907 h 461720"/>
              <a:gd name="connsiteX8" fmla="*/ 128315 w 861046"/>
              <a:gd name="connsiteY8" fmla="*/ 260592 h 461720"/>
              <a:gd name="connsiteX9" fmla="*/ 200693 w 861046"/>
              <a:gd name="connsiteY9" fmla="*/ 260592 h 461720"/>
              <a:gd name="connsiteX10" fmla="*/ 200693 w 861046"/>
              <a:gd name="connsiteY10" fmla="*/ 260592 h 461720"/>
              <a:gd name="connsiteX11" fmla="*/ 456511 w 861046"/>
              <a:gd name="connsiteY11" fmla="*/ 260592 h 461720"/>
              <a:gd name="connsiteX12" fmla="*/ 704842 w 861046"/>
              <a:gd name="connsiteY12" fmla="*/ 12261 h 461720"/>
              <a:gd name="connsiteX13" fmla="*/ 859580 w 861046"/>
              <a:gd name="connsiteY13" fmla="*/ 12261 h 46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1046" h="461720">
                <a:moveTo>
                  <a:pt x="859580" y="12261"/>
                </a:moveTo>
                <a:cubicBezTo>
                  <a:pt x="859580" y="234386"/>
                  <a:pt x="678636" y="415330"/>
                  <a:pt x="456511" y="415330"/>
                </a:cubicBezTo>
                <a:lnTo>
                  <a:pt x="281806" y="415330"/>
                </a:lnTo>
                <a:lnTo>
                  <a:pt x="281806" y="415330"/>
                </a:lnTo>
                <a:lnTo>
                  <a:pt x="128315" y="415330"/>
                </a:lnTo>
                <a:lnTo>
                  <a:pt x="128315" y="454015"/>
                </a:lnTo>
                <a:lnTo>
                  <a:pt x="12261" y="337961"/>
                </a:lnTo>
                <a:lnTo>
                  <a:pt x="128315" y="221907"/>
                </a:lnTo>
                <a:lnTo>
                  <a:pt x="128315" y="260592"/>
                </a:lnTo>
                <a:lnTo>
                  <a:pt x="200693" y="260592"/>
                </a:lnTo>
                <a:lnTo>
                  <a:pt x="200693" y="260592"/>
                </a:lnTo>
                <a:lnTo>
                  <a:pt x="456511" y="260592"/>
                </a:lnTo>
                <a:cubicBezTo>
                  <a:pt x="593779" y="260592"/>
                  <a:pt x="704842" y="149529"/>
                  <a:pt x="704842" y="12261"/>
                </a:cubicBezTo>
                <a:lnTo>
                  <a:pt x="859580"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48" name="Freeform: Shape 47" hidden="1">
            <a:extLst>
              <a:ext uri="{FF2B5EF4-FFF2-40B4-BE49-F238E27FC236}">
                <a16:creationId xmlns:a16="http://schemas.microsoft.com/office/drawing/2014/main" id="{9FEF2ABD-FB8C-4DB8-989A-AB55D09C9745}"/>
              </a:ext>
            </a:extLst>
          </p:cNvPr>
          <p:cNvSpPr/>
          <p:nvPr/>
        </p:nvSpPr>
        <p:spPr>
          <a:xfrm>
            <a:off x="4994055" y="2140438"/>
            <a:ext cx="254821" cy="1898414"/>
          </a:xfrm>
          <a:custGeom>
            <a:avLst/>
            <a:gdLst>
              <a:gd name="connsiteX0" fmla="*/ 203188 w 249578"/>
              <a:gd name="connsiteY0" fmla="*/ 125819 h 1859361"/>
              <a:gd name="connsiteX1" fmla="*/ 240625 w 249578"/>
              <a:gd name="connsiteY1" fmla="*/ 125819 h 1859361"/>
              <a:gd name="connsiteX2" fmla="*/ 127067 w 249578"/>
              <a:gd name="connsiteY2" fmla="*/ 12261 h 1859361"/>
              <a:gd name="connsiteX3" fmla="*/ 12261 w 249578"/>
              <a:gd name="connsiteY3" fmla="*/ 125819 h 1859361"/>
              <a:gd name="connsiteX4" fmla="*/ 50945 w 249578"/>
              <a:gd name="connsiteY4" fmla="*/ 125819 h 1859361"/>
              <a:gd name="connsiteX5" fmla="*/ 50945 w 249578"/>
              <a:gd name="connsiteY5" fmla="*/ 278062 h 1859361"/>
              <a:gd name="connsiteX6" fmla="*/ 50945 w 249578"/>
              <a:gd name="connsiteY6" fmla="*/ 278062 h 1859361"/>
              <a:gd name="connsiteX7" fmla="*/ 50945 w 249578"/>
              <a:gd name="connsiteY7" fmla="*/ 1854151 h 1859361"/>
              <a:gd name="connsiteX8" fmla="*/ 203188 w 249578"/>
              <a:gd name="connsiteY8" fmla="*/ 1854151 h 1859361"/>
              <a:gd name="connsiteX9" fmla="*/ 203188 w 249578"/>
              <a:gd name="connsiteY9" fmla="*/ 195701 h 1859361"/>
              <a:gd name="connsiteX10" fmla="*/ 203188 w 249578"/>
              <a:gd name="connsiteY10" fmla="*/ 195701 h 185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578" h="1859361">
                <a:moveTo>
                  <a:pt x="203188" y="125819"/>
                </a:moveTo>
                <a:lnTo>
                  <a:pt x="240625" y="125819"/>
                </a:lnTo>
                <a:lnTo>
                  <a:pt x="127067" y="12261"/>
                </a:lnTo>
                <a:lnTo>
                  <a:pt x="12261" y="125819"/>
                </a:lnTo>
                <a:lnTo>
                  <a:pt x="50945" y="125819"/>
                </a:lnTo>
                <a:lnTo>
                  <a:pt x="50945" y="278062"/>
                </a:lnTo>
                <a:lnTo>
                  <a:pt x="50945" y="278062"/>
                </a:lnTo>
                <a:lnTo>
                  <a:pt x="50945" y="1854151"/>
                </a:lnTo>
                <a:lnTo>
                  <a:pt x="203188" y="1854151"/>
                </a:lnTo>
                <a:lnTo>
                  <a:pt x="203188" y="195701"/>
                </a:lnTo>
                <a:lnTo>
                  <a:pt x="203188" y="195701"/>
                </a:lnTo>
                <a:close/>
              </a:path>
            </a:pathLst>
          </a:custGeom>
          <a:solidFill>
            <a:schemeClr val="bg1">
              <a:lumMod val="95000"/>
            </a:schemeClr>
          </a:solidFill>
          <a:ln w="12478" cap="flat">
            <a:noFill/>
            <a:prstDash val="solid"/>
            <a:miter/>
          </a:ln>
        </p:spPr>
        <p:txBody>
          <a:bodyPr rtlCol="0" anchor="ctr"/>
          <a:lstStyle/>
          <a:p>
            <a:endParaRPr lang="en-GB"/>
          </a:p>
        </p:txBody>
      </p:sp>
      <p:sp>
        <p:nvSpPr>
          <p:cNvPr id="50" name="Freeform: Shape 49" hidden="1">
            <a:extLst>
              <a:ext uri="{FF2B5EF4-FFF2-40B4-BE49-F238E27FC236}">
                <a16:creationId xmlns:a16="http://schemas.microsoft.com/office/drawing/2014/main" id="{F5D0FCBE-2356-4048-AE5E-C0F16E309B94}"/>
              </a:ext>
            </a:extLst>
          </p:cNvPr>
          <p:cNvSpPr/>
          <p:nvPr/>
        </p:nvSpPr>
        <p:spPr>
          <a:xfrm>
            <a:off x="4313684" y="1219261"/>
            <a:ext cx="2764804" cy="1261363"/>
          </a:xfrm>
          <a:custGeom>
            <a:avLst/>
            <a:gdLst>
              <a:gd name="connsiteX0" fmla="*/ 2672770 w 2707928"/>
              <a:gd name="connsiteY0" fmla="*/ 107101 h 1235414"/>
              <a:gd name="connsiteX1" fmla="*/ 2672770 w 2707928"/>
              <a:gd name="connsiteY1" fmla="*/ 173239 h 1235414"/>
              <a:gd name="connsiteX2" fmla="*/ 2672770 w 2707928"/>
              <a:gd name="connsiteY2" fmla="*/ 173239 h 1235414"/>
              <a:gd name="connsiteX3" fmla="*/ 2672770 w 2707928"/>
              <a:gd name="connsiteY3" fmla="*/ 294285 h 1235414"/>
              <a:gd name="connsiteX4" fmla="*/ 2337086 w 2707928"/>
              <a:gd name="connsiteY4" fmla="*/ 629968 h 1235414"/>
              <a:gd name="connsiteX5" fmla="*/ 1483527 w 2707928"/>
              <a:gd name="connsiteY5" fmla="*/ 629968 h 1235414"/>
              <a:gd name="connsiteX6" fmla="*/ 1276377 w 2707928"/>
              <a:gd name="connsiteY6" fmla="*/ 837118 h 1235414"/>
              <a:gd name="connsiteX7" fmla="*/ 1276377 w 2707928"/>
              <a:gd name="connsiteY7" fmla="*/ 877051 h 1235414"/>
              <a:gd name="connsiteX8" fmla="*/ 1276377 w 2707928"/>
              <a:gd name="connsiteY8" fmla="*/ 877051 h 1235414"/>
              <a:gd name="connsiteX9" fmla="*/ 1276377 w 2707928"/>
              <a:gd name="connsiteY9" fmla="*/ 904505 h 1235414"/>
              <a:gd name="connsiteX10" fmla="*/ 940694 w 2707928"/>
              <a:gd name="connsiteY10" fmla="*/ 1235196 h 1235414"/>
              <a:gd name="connsiteX11" fmla="*/ 12261 w 2707928"/>
              <a:gd name="connsiteY11" fmla="*/ 1235196 h 1235414"/>
              <a:gd name="connsiteX12" fmla="*/ 12261 w 2707928"/>
              <a:gd name="connsiteY12" fmla="*/ 1106663 h 1235414"/>
              <a:gd name="connsiteX13" fmla="*/ 938198 w 2707928"/>
              <a:gd name="connsiteY13" fmla="*/ 1106663 h 1235414"/>
              <a:gd name="connsiteX14" fmla="*/ 1145348 w 2707928"/>
              <a:gd name="connsiteY14" fmla="*/ 904505 h 1235414"/>
              <a:gd name="connsiteX15" fmla="*/ 1145348 w 2707928"/>
              <a:gd name="connsiteY15" fmla="*/ 864572 h 1235414"/>
              <a:gd name="connsiteX16" fmla="*/ 1145348 w 2707928"/>
              <a:gd name="connsiteY16" fmla="*/ 864572 h 1235414"/>
              <a:gd name="connsiteX17" fmla="*/ 1145348 w 2707928"/>
              <a:gd name="connsiteY17" fmla="*/ 838366 h 1235414"/>
              <a:gd name="connsiteX18" fmla="*/ 1481031 w 2707928"/>
              <a:gd name="connsiteY18" fmla="*/ 502683 h 1235414"/>
              <a:gd name="connsiteX19" fmla="*/ 2334591 w 2707928"/>
              <a:gd name="connsiteY19" fmla="*/ 502683 h 1235414"/>
              <a:gd name="connsiteX20" fmla="*/ 2541741 w 2707928"/>
              <a:gd name="connsiteY20" fmla="*/ 295533 h 1235414"/>
              <a:gd name="connsiteX21" fmla="*/ 2541741 w 2707928"/>
              <a:gd name="connsiteY21" fmla="*/ 174487 h 1235414"/>
              <a:gd name="connsiteX22" fmla="*/ 2541741 w 2707928"/>
              <a:gd name="connsiteY22" fmla="*/ 174487 h 1235414"/>
              <a:gd name="connsiteX23" fmla="*/ 2541741 w 2707928"/>
              <a:gd name="connsiteY23" fmla="*/ 108349 h 1235414"/>
              <a:gd name="connsiteX24" fmla="*/ 2509296 w 2707928"/>
              <a:gd name="connsiteY24" fmla="*/ 108349 h 1235414"/>
              <a:gd name="connsiteX25" fmla="*/ 2606631 w 2707928"/>
              <a:gd name="connsiteY25" fmla="*/ 12261 h 1235414"/>
              <a:gd name="connsiteX26" fmla="*/ 2703967 w 2707928"/>
              <a:gd name="connsiteY26" fmla="*/ 108349 h 1235414"/>
              <a:gd name="connsiteX27" fmla="*/ 2672770 w 2707928"/>
              <a:gd name="connsiteY27" fmla="*/ 108349 h 123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07928" h="1235414">
                <a:moveTo>
                  <a:pt x="2672770" y="107101"/>
                </a:moveTo>
                <a:lnTo>
                  <a:pt x="2672770" y="173239"/>
                </a:lnTo>
                <a:lnTo>
                  <a:pt x="2672770" y="173239"/>
                </a:lnTo>
                <a:lnTo>
                  <a:pt x="2672770" y="294285"/>
                </a:lnTo>
                <a:cubicBezTo>
                  <a:pt x="2672770" y="480221"/>
                  <a:pt x="2521775" y="629968"/>
                  <a:pt x="2337086" y="629968"/>
                </a:cubicBezTo>
                <a:lnTo>
                  <a:pt x="1483527" y="629968"/>
                </a:lnTo>
                <a:cubicBezTo>
                  <a:pt x="1368721" y="629968"/>
                  <a:pt x="1276377" y="723560"/>
                  <a:pt x="1276377" y="837118"/>
                </a:cubicBezTo>
                <a:lnTo>
                  <a:pt x="1276377" y="877051"/>
                </a:lnTo>
                <a:lnTo>
                  <a:pt x="1276377" y="877051"/>
                </a:lnTo>
                <a:lnTo>
                  <a:pt x="1276377" y="904505"/>
                </a:lnTo>
                <a:cubicBezTo>
                  <a:pt x="1276377" y="1090441"/>
                  <a:pt x="1125382" y="1235196"/>
                  <a:pt x="940694" y="1235196"/>
                </a:cubicBezTo>
                <a:lnTo>
                  <a:pt x="12261" y="1235196"/>
                </a:lnTo>
                <a:lnTo>
                  <a:pt x="12261" y="1106663"/>
                </a:lnTo>
                <a:lnTo>
                  <a:pt x="938198" y="1106663"/>
                </a:lnTo>
                <a:cubicBezTo>
                  <a:pt x="1053004" y="1106663"/>
                  <a:pt x="1145348" y="1018063"/>
                  <a:pt x="1145348" y="904505"/>
                </a:cubicBezTo>
                <a:lnTo>
                  <a:pt x="1145348" y="864572"/>
                </a:lnTo>
                <a:lnTo>
                  <a:pt x="1145348" y="864572"/>
                </a:lnTo>
                <a:lnTo>
                  <a:pt x="1145348" y="838366"/>
                </a:lnTo>
                <a:cubicBezTo>
                  <a:pt x="1145348" y="652430"/>
                  <a:pt x="1296343" y="502683"/>
                  <a:pt x="1481031" y="502683"/>
                </a:cubicBezTo>
                <a:lnTo>
                  <a:pt x="2334591" y="502683"/>
                </a:lnTo>
                <a:cubicBezTo>
                  <a:pt x="2449397" y="502683"/>
                  <a:pt x="2541741" y="409091"/>
                  <a:pt x="2541741" y="295533"/>
                </a:cubicBezTo>
                <a:lnTo>
                  <a:pt x="2541741" y="174487"/>
                </a:lnTo>
                <a:lnTo>
                  <a:pt x="2541741" y="174487"/>
                </a:lnTo>
                <a:lnTo>
                  <a:pt x="2541741" y="108349"/>
                </a:lnTo>
                <a:lnTo>
                  <a:pt x="2509296" y="108349"/>
                </a:lnTo>
                <a:lnTo>
                  <a:pt x="2606631" y="12261"/>
                </a:lnTo>
                <a:lnTo>
                  <a:pt x="2703967" y="108349"/>
                </a:lnTo>
                <a:lnTo>
                  <a:pt x="2672770" y="108349"/>
                </a:lnTo>
                <a:close/>
              </a:path>
            </a:pathLst>
          </a:custGeom>
          <a:solidFill>
            <a:schemeClr val="bg1">
              <a:lumMod val="95000"/>
            </a:schemeClr>
          </a:solidFill>
          <a:ln w="12478" cap="flat">
            <a:noFill/>
            <a:prstDash val="solid"/>
            <a:miter/>
          </a:ln>
        </p:spPr>
        <p:txBody>
          <a:bodyPr rtlCol="0" anchor="ctr"/>
          <a:lstStyle/>
          <a:p>
            <a:endParaRPr lang="en-GB"/>
          </a:p>
        </p:txBody>
      </p:sp>
      <p:sp>
        <p:nvSpPr>
          <p:cNvPr id="54" name="Freeform: Shape 53" hidden="1">
            <a:extLst>
              <a:ext uri="{FF2B5EF4-FFF2-40B4-BE49-F238E27FC236}">
                <a16:creationId xmlns:a16="http://schemas.microsoft.com/office/drawing/2014/main" id="{28F59E71-8926-455E-85AF-DB085526EF2C}"/>
              </a:ext>
            </a:extLst>
          </p:cNvPr>
          <p:cNvSpPr/>
          <p:nvPr/>
        </p:nvSpPr>
        <p:spPr>
          <a:xfrm>
            <a:off x="5414509" y="1251114"/>
            <a:ext cx="1847450" cy="993801"/>
          </a:xfrm>
          <a:custGeom>
            <a:avLst/>
            <a:gdLst>
              <a:gd name="connsiteX0" fmla="*/ 12261 w 1809445"/>
              <a:gd name="connsiteY0" fmla="*/ 13509 h 973356"/>
              <a:gd name="connsiteX1" fmla="*/ 399108 w 1809445"/>
              <a:gd name="connsiteY1" fmla="*/ 400356 h 973356"/>
              <a:gd name="connsiteX2" fmla="*/ 1381200 w 1809445"/>
              <a:gd name="connsiteY2" fmla="*/ 400356 h 973356"/>
              <a:gd name="connsiteX3" fmla="*/ 1619548 w 1809445"/>
              <a:gd name="connsiteY3" fmla="*/ 638703 h 973356"/>
              <a:gd name="connsiteX4" fmla="*/ 1619548 w 1809445"/>
              <a:gd name="connsiteY4" fmla="*/ 778467 h 973356"/>
              <a:gd name="connsiteX5" fmla="*/ 1619548 w 1809445"/>
              <a:gd name="connsiteY5" fmla="*/ 778467 h 973356"/>
              <a:gd name="connsiteX6" fmla="*/ 1619548 w 1809445"/>
              <a:gd name="connsiteY6" fmla="*/ 854589 h 973356"/>
              <a:gd name="connsiteX7" fmla="*/ 1582111 w 1809445"/>
              <a:gd name="connsiteY7" fmla="*/ 854589 h 973356"/>
              <a:gd name="connsiteX8" fmla="*/ 1693173 w 1809445"/>
              <a:gd name="connsiteY8" fmla="*/ 965651 h 973356"/>
              <a:gd name="connsiteX9" fmla="*/ 1804236 w 1809445"/>
              <a:gd name="connsiteY9" fmla="*/ 854589 h 973356"/>
              <a:gd name="connsiteX10" fmla="*/ 1766799 w 1809445"/>
              <a:gd name="connsiteY10" fmla="*/ 854589 h 973356"/>
              <a:gd name="connsiteX11" fmla="*/ 1766799 w 1809445"/>
              <a:gd name="connsiteY11" fmla="*/ 778467 h 973356"/>
              <a:gd name="connsiteX12" fmla="*/ 1766799 w 1809445"/>
              <a:gd name="connsiteY12" fmla="*/ 778467 h 973356"/>
              <a:gd name="connsiteX13" fmla="*/ 1766799 w 1809445"/>
              <a:gd name="connsiteY13" fmla="*/ 637455 h 973356"/>
              <a:gd name="connsiteX14" fmla="*/ 1379952 w 1809445"/>
              <a:gd name="connsiteY14" fmla="*/ 250608 h 973356"/>
              <a:gd name="connsiteX15" fmla="*/ 397860 w 1809445"/>
              <a:gd name="connsiteY15" fmla="*/ 250608 h 973356"/>
              <a:gd name="connsiteX16" fmla="*/ 159512 w 1809445"/>
              <a:gd name="connsiteY16" fmla="*/ 12261 h 973356"/>
              <a:gd name="connsiteX17" fmla="*/ 12261 w 1809445"/>
              <a:gd name="connsiteY17" fmla="*/ 12261 h 97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09445" h="973356">
                <a:moveTo>
                  <a:pt x="12261" y="13509"/>
                </a:moveTo>
                <a:cubicBezTo>
                  <a:pt x="12261" y="226898"/>
                  <a:pt x="185718" y="400356"/>
                  <a:pt x="399108" y="400356"/>
                </a:cubicBezTo>
                <a:lnTo>
                  <a:pt x="1381200" y="400356"/>
                </a:lnTo>
                <a:cubicBezTo>
                  <a:pt x="1512229" y="400356"/>
                  <a:pt x="1619548" y="507674"/>
                  <a:pt x="1619548" y="638703"/>
                </a:cubicBezTo>
                <a:lnTo>
                  <a:pt x="1619548" y="778467"/>
                </a:lnTo>
                <a:lnTo>
                  <a:pt x="1619548" y="778467"/>
                </a:lnTo>
                <a:lnTo>
                  <a:pt x="1619548" y="854589"/>
                </a:lnTo>
                <a:lnTo>
                  <a:pt x="1582111" y="854589"/>
                </a:lnTo>
                <a:lnTo>
                  <a:pt x="1693173" y="965651"/>
                </a:lnTo>
                <a:lnTo>
                  <a:pt x="1804236" y="854589"/>
                </a:lnTo>
                <a:lnTo>
                  <a:pt x="1766799" y="854589"/>
                </a:lnTo>
                <a:lnTo>
                  <a:pt x="1766799" y="778467"/>
                </a:lnTo>
                <a:lnTo>
                  <a:pt x="1766799" y="778467"/>
                </a:lnTo>
                <a:lnTo>
                  <a:pt x="1766799" y="637455"/>
                </a:lnTo>
                <a:cubicBezTo>
                  <a:pt x="1766799" y="424066"/>
                  <a:pt x="1593342" y="250608"/>
                  <a:pt x="1379952" y="250608"/>
                </a:cubicBezTo>
                <a:lnTo>
                  <a:pt x="397860" y="250608"/>
                </a:lnTo>
                <a:cubicBezTo>
                  <a:pt x="266831" y="250608"/>
                  <a:pt x="159512" y="143290"/>
                  <a:pt x="159512" y="12261"/>
                </a:cubicBezTo>
                <a:lnTo>
                  <a:pt x="12261"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59" name="Freeform: Shape 58" hidden="1">
            <a:extLst>
              <a:ext uri="{FF2B5EF4-FFF2-40B4-BE49-F238E27FC236}">
                <a16:creationId xmlns:a16="http://schemas.microsoft.com/office/drawing/2014/main" id="{7FF976E2-C240-41CF-ABE2-E66FDCD9C632}"/>
              </a:ext>
            </a:extLst>
          </p:cNvPr>
          <p:cNvSpPr/>
          <p:nvPr/>
        </p:nvSpPr>
        <p:spPr>
          <a:xfrm>
            <a:off x="4571053" y="2563440"/>
            <a:ext cx="2267904" cy="2497242"/>
          </a:xfrm>
          <a:custGeom>
            <a:avLst/>
            <a:gdLst>
              <a:gd name="connsiteX0" fmla="*/ 2221032 w 2221250"/>
              <a:gd name="connsiteY0" fmla="*/ 132059 h 2445871"/>
              <a:gd name="connsiteX1" fmla="*/ 2101235 w 2221250"/>
              <a:gd name="connsiteY1" fmla="*/ 12261 h 2445871"/>
              <a:gd name="connsiteX2" fmla="*/ 2101235 w 2221250"/>
              <a:gd name="connsiteY2" fmla="*/ 52193 h 2445871"/>
              <a:gd name="connsiteX3" fmla="*/ 1941504 w 2221250"/>
              <a:gd name="connsiteY3" fmla="*/ 52193 h 2445871"/>
              <a:gd name="connsiteX4" fmla="*/ 1941504 w 2221250"/>
              <a:gd name="connsiteY4" fmla="*/ 52193 h 2445871"/>
              <a:gd name="connsiteX5" fmla="*/ 1248923 w 2221250"/>
              <a:gd name="connsiteY5" fmla="*/ 52193 h 2445871"/>
              <a:gd name="connsiteX6" fmla="*/ 830879 w 2221250"/>
              <a:gd name="connsiteY6" fmla="*/ 470238 h 2445871"/>
              <a:gd name="connsiteX7" fmla="*/ 830879 w 2221250"/>
              <a:gd name="connsiteY7" fmla="*/ 882043 h 2445871"/>
              <a:gd name="connsiteX8" fmla="*/ 572565 w 2221250"/>
              <a:gd name="connsiteY8" fmla="*/ 1139109 h 2445871"/>
              <a:gd name="connsiteX9" fmla="*/ 522649 w 2221250"/>
              <a:gd name="connsiteY9" fmla="*/ 1139109 h 2445871"/>
              <a:gd name="connsiteX10" fmla="*/ 522649 w 2221250"/>
              <a:gd name="connsiteY10" fmla="*/ 1139109 h 2445871"/>
              <a:gd name="connsiteX11" fmla="*/ 490204 w 2221250"/>
              <a:gd name="connsiteY11" fmla="*/ 1139109 h 2445871"/>
              <a:gd name="connsiteX12" fmla="*/ 78399 w 2221250"/>
              <a:gd name="connsiteY12" fmla="*/ 1557153 h 2445871"/>
              <a:gd name="connsiteX13" fmla="*/ 78399 w 2221250"/>
              <a:gd name="connsiteY13" fmla="*/ 2222280 h 2445871"/>
              <a:gd name="connsiteX14" fmla="*/ 25988 w 2221250"/>
              <a:gd name="connsiteY14" fmla="*/ 2378267 h 2445871"/>
              <a:gd name="connsiteX15" fmla="*/ 12261 w 2221250"/>
              <a:gd name="connsiteY15" fmla="*/ 2394489 h 2445871"/>
              <a:gd name="connsiteX16" fmla="*/ 12261 w 2221250"/>
              <a:gd name="connsiteY16" fmla="*/ 2443157 h 2445871"/>
              <a:gd name="connsiteX17" fmla="*/ 175735 w 2221250"/>
              <a:gd name="connsiteY17" fmla="*/ 2443157 h 2445871"/>
              <a:gd name="connsiteX18" fmla="*/ 185718 w 2221250"/>
              <a:gd name="connsiteY18" fmla="*/ 2425687 h 2445871"/>
              <a:gd name="connsiteX19" fmla="*/ 238129 w 2221250"/>
              <a:gd name="connsiteY19" fmla="*/ 2222280 h 2445871"/>
              <a:gd name="connsiteX20" fmla="*/ 238129 w 2221250"/>
              <a:gd name="connsiteY20" fmla="*/ 1557153 h 2445871"/>
              <a:gd name="connsiteX21" fmla="*/ 490204 w 2221250"/>
              <a:gd name="connsiteY21" fmla="*/ 1300087 h 2445871"/>
              <a:gd name="connsiteX22" fmla="*/ 540120 w 2221250"/>
              <a:gd name="connsiteY22" fmla="*/ 1300087 h 2445871"/>
              <a:gd name="connsiteX23" fmla="*/ 540120 w 2221250"/>
              <a:gd name="connsiteY23" fmla="*/ 1300087 h 2445871"/>
              <a:gd name="connsiteX24" fmla="*/ 571317 w 2221250"/>
              <a:gd name="connsiteY24" fmla="*/ 1300087 h 2445871"/>
              <a:gd name="connsiteX25" fmla="*/ 989361 w 2221250"/>
              <a:gd name="connsiteY25" fmla="*/ 882043 h 2445871"/>
              <a:gd name="connsiteX26" fmla="*/ 989361 w 2221250"/>
              <a:gd name="connsiteY26" fmla="*/ 470238 h 2445871"/>
              <a:gd name="connsiteX27" fmla="*/ 1247675 w 2221250"/>
              <a:gd name="connsiteY27" fmla="*/ 213172 h 2445871"/>
              <a:gd name="connsiteX28" fmla="*/ 2010138 w 2221250"/>
              <a:gd name="connsiteY28" fmla="*/ 213172 h 2445871"/>
              <a:gd name="connsiteX29" fmla="*/ 2010138 w 2221250"/>
              <a:gd name="connsiteY29" fmla="*/ 213172 h 2445871"/>
              <a:gd name="connsiteX30" fmla="*/ 2099987 w 2221250"/>
              <a:gd name="connsiteY30" fmla="*/ 213172 h 2445871"/>
              <a:gd name="connsiteX31" fmla="*/ 2099987 w 2221250"/>
              <a:gd name="connsiteY31" fmla="*/ 253104 h 2445871"/>
              <a:gd name="connsiteX32" fmla="*/ 2221032 w 2221250"/>
              <a:gd name="connsiteY32" fmla="*/ 132059 h 244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21250" h="2445871">
                <a:moveTo>
                  <a:pt x="2221032" y="132059"/>
                </a:moveTo>
                <a:lnTo>
                  <a:pt x="2101235" y="12261"/>
                </a:lnTo>
                <a:lnTo>
                  <a:pt x="2101235" y="52193"/>
                </a:lnTo>
                <a:lnTo>
                  <a:pt x="1941504" y="52193"/>
                </a:lnTo>
                <a:lnTo>
                  <a:pt x="1941504" y="52193"/>
                </a:lnTo>
                <a:lnTo>
                  <a:pt x="1248923" y="52193"/>
                </a:lnTo>
                <a:cubicBezTo>
                  <a:pt x="1018063" y="52193"/>
                  <a:pt x="830879" y="239377"/>
                  <a:pt x="830879" y="470238"/>
                </a:cubicBezTo>
                <a:lnTo>
                  <a:pt x="830879" y="882043"/>
                </a:lnTo>
                <a:cubicBezTo>
                  <a:pt x="830879" y="1024302"/>
                  <a:pt x="714825" y="1139109"/>
                  <a:pt x="572565" y="1139109"/>
                </a:cubicBezTo>
                <a:lnTo>
                  <a:pt x="522649" y="1139109"/>
                </a:lnTo>
                <a:lnTo>
                  <a:pt x="522649" y="1139109"/>
                </a:lnTo>
                <a:lnTo>
                  <a:pt x="490204" y="1139109"/>
                </a:lnTo>
                <a:cubicBezTo>
                  <a:pt x="259344" y="1139109"/>
                  <a:pt x="78399" y="1326293"/>
                  <a:pt x="78399" y="1557153"/>
                </a:cubicBezTo>
                <a:lnTo>
                  <a:pt x="78399" y="2222280"/>
                </a:lnTo>
                <a:cubicBezTo>
                  <a:pt x="78399" y="2280931"/>
                  <a:pt x="58433" y="2334591"/>
                  <a:pt x="25988" y="2378267"/>
                </a:cubicBezTo>
                <a:cubicBezTo>
                  <a:pt x="22244" y="2383258"/>
                  <a:pt x="17252" y="2389498"/>
                  <a:pt x="12261" y="2394489"/>
                </a:cubicBezTo>
                <a:lnTo>
                  <a:pt x="12261" y="2443157"/>
                </a:lnTo>
                <a:lnTo>
                  <a:pt x="175735" y="2443157"/>
                </a:lnTo>
                <a:cubicBezTo>
                  <a:pt x="179478" y="2436918"/>
                  <a:pt x="183222" y="2431926"/>
                  <a:pt x="185718" y="2425687"/>
                </a:cubicBezTo>
                <a:cubicBezTo>
                  <a:pt x="219411" y="2365788"/>
                  <a:pt x="238129" y="2295906"/>
                  <a:pt x="238129" y="2222280"/>
                </a:cubicBezTo>
                <a:lnTo>
                  <a:pt x="238129" y="1557153"/>
                </a:lnTo>
                <a:cubicBezTo>
                  <a:pt x="238129" y="1414893"/>
                  <a:pt x="347944" y="1300087"/>
                  <a:pt x="490204" y="1300087"/>
                </a:cubicBezTo>
                <a:lnTo>
                  <a:pt x="540120" y="1300087"/>
                </a:lnTo>
                <a:lnTo>
                  <a:pt x="540120" y="1300087"/>
                </a:lnTo>
                <a:lnTo>
                  <a:pt x="571317" y="1300087"/>
                </a:lnTo>
                <a:cubicBezTo>
                  <a:pt x="802177" y="1300087"/>
                  <a:pt x="989361" y="1112903"/>
                  <a:pt x="989361" y="882043"/>
                </a:cubicBezTo>
                <a:lnTo>
                  <a:pt x="989361" y="470238"/>
                </a:lnTo>
                <a:cubicBezTo>
                  <a:pt x="989361" y="327978"/>
                  <a:pt x="1105416" y="213172"/>
                  <a:pt x="1247675" y="213172"/>
                </a:cubicBezTo>
                <a:lnTo>
                  <a:pt x="2010138" y="213172"/>
                </a:lnTo>
                <a:lnTo>
                  <a:pt x="2010138" y="213172"/>
                </a:lnTo>
                <a:lnTo>
                  <a:pt x="2099987" y="213172"/>
                </a:lnTo>
                <a:lnTo>
                  <a:pt x="2099987" y="253104"/>
                </a:lnTo>
                <a:lnTo>
                  <a:pt x="2221032" y="132059"/>
                </a:lnTo>
                <a:close/>
              </a:path>
            </a:pathLst>
          </a:custGeom>
          <a:solidFill>
            <a:schemeClr val="bg1">
              <a:lumMod val="95000"/>
            </a:schemeClr>
          </a:solidFill>
          <a:ln w="12478" cap="flat">
            <a:noFill/>
            <a:prstDash val="solid"/>
            <a:miter/>
          </a:ln>
        </p:spPr>
        <p:txBody>
          <a:bodyPr rtlCol="0" anchor="ctr"/>
          <a:lstStyle/>
          <a:p>
            <a:endParaRPr lang="en-GB"/>
          </a:p>
        </p:txBody>
      </p:sp>
      <p:sp>
        <p:nvSpPr>
          <p:cNvPr id="46" name="Rectangle 45" hidden="1">
            <a:extLst>
              <a:ext uri="{FF2B5EF4-FFF2-40B4-BE49-F238E27FC236}">
                <a16:creationId xmlns:a16="http://schemas.microsoft.com/office/drawing/2014/main" id="{7BF1A050-D9A2-46A0-B464-F24C0454932D}"/>
              </a:ext>
            </a:extLst>
          </p:cNvPr>
          <p:cNvSpPr/>
          <p:nvPr userDrawn="1"/>
        </p:nvSpPr>
        <p:spPr>
          <a:xfrm>
            <a:off x="3779912" y="1203324"/>
            <a:ext cx="5364088" cy="39401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17D8CFFC-825C-4F7D-9715-29FCC9F1892B}"/>
              </a:ext>
            </a:extLst>
          </p:cNvPr>
          <p:cNvSpPr>
            <a:spLocks noGrp="1"/>
          </p:cNvSpPr>
          <p:nvPr userDrawn="1">
            <p:ph type="sldNum" sz="quarter" idx="11"/>
          </p:nvPr>
        </p:nvSpPr>
        <p:spPr>
          <a:xfrm>
            <a:off x="8606828" y="4598987"/>
            <a:ext cx="170617" cy="131127"/>
          </a:xfrm>
        </p:spPr>
        <p:txBody>
          <a:bodyPr/>
          <a:lstStyle/>
          <a:p>
            <a:fld id="{BA7DDD0C-F7B3-44FD-8FF2-ED85422D685B}" type="slidenum">
              <a:rPr lang="en-GB" smtClean="0"/>
              <a:pPr/>
              <a:t>‹Nr.›</a:t>
            </a:fld>
            <a:endParaRPr lang="en-GB" dirty="0"/>
          </a:p>
        </p:txBody>
      </p:sp>
      <p:sp>
        <p:nvSpPr>
          <p:cNvPr id="66" name="Freeform: Shape 65">
            <a:extLst>
              <a:ext uri="{FF2B5EF4-FFF2-40B4-BE49-F238E27FC236}">
                <a16:creationId xmlns:a16="http://schemas.microsoft.com/office/drawing/2014/main" id="{A07C3179-5552-46C6-A6D3-20BD5DB0EFC0}"/>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3"/>
          </a:solidFill>
          <a:ln w="9525" cap="flat">
            <a:noFill/>
            <a:prstDash val="solid"/>
            <a:miter/>
          </a:ln>
        </p:spPr>
        <p:txBody>
          <a:bodyPr rtlCol="0" anchor="ctr"/>
          <a:lstStyle/>
          <a:p>
            <a:endParaRPr lang="en-GB"/>
          </a:p>
        </p:txBody>
      </p:sp>
      <p:sp>
        <p:nvSpPr>
          <p:cNvPr id="22" name="Footer Placeholder 21">
            <a:extLst>
              <a:ext uri="{FF2B5EF4-FFF2-40B4-BE49-F238E27FC236}">
                <a16:creationId xmlns:a16="http://schemas.microsoft.com/office/drawing/2014/main" id="{1F11E414-03D8-4CFE-BA60-280636331432}"/>
              </a:ext>
            </a:extLst>
          </p:cNvPr>
          <p:cNvSpPr>
            <a:spLocks noGrp="1"/>
          </p:cNvSpPr>
          <p:nvPr>
            <p:ph type="ftr" sz="quarter" idx="14"/>
          </p:nvPr>
        </p:nvSpPr>
        <p:spPr/>
        <p:txBody>
          <a:bodyPr/>
          <a:lstStyle/>
          <a:p>
            <a:r>
              <a:rPr lang="en-GB"/>
              <a:t>To edit footer go to insert&gt;header &amp; footer</a:t>
            </a:r>
            <a:endParaRPr lang="en-GB" dirty="0"/>
          </a:p>
        </p:txBody>
      </p:sp>
      <p:sp>
        <p:nvSpPr>
          <p:cNvPr id="23" name="Title 22">
            <a:extLst>
              <a:ext uri="{FF2B5EF4-FFF2-40B4-BE49-F238E27FC236}">
                <a16:creationId xmlns:a16="http://schemas.microsoft.com/office/drawing/2014/main" id="{FF590F62-D505-4111-8FCE-7A1DD16D4CEA}"/>
              </a:ext>
            </a:extLst>
          </p:cNvPr>
          <p:cNvSpPr>
            <a:spLocks noGrp="1"/>
          </p:cNvSpPr>
          <p:nvPr>
            <p:ph type="title"/>
          </p:nvPr>
        </p:nvSpPr>
        <p:spPr/>
        <p:txBody>
          <a:bodyPr/>
          <a:lstStyle>
            <a:lvl1pPr>
              <a:defRPr>
                <a:solidFill>
                  <a:schemeClr val="accent3"/>
                </a:solidFill>
              </a:defRPr>
            </a:lvl1pPr>
          </a:lstStyle>
          <a:p>
            <a:r>
              <a:rPr lang="en-US"/>
              <a:t>Click to edit Master title style</a:t>
            </a:r>
            <a:endParaRPr lang="en-GB"/>
          </a:p>
        </p:txBody>
      </p:sp>
      <p:sp>
        <p:nvSpPr>
          <p:cNvPr id="20" name="Content Placeholder 17">
            <a:extLst>
              <a:ext uri="{FF2B5EF4-FFF2-40B4-BE49-F238E27FC236}">
                <a16:creationId xmlns:a16="http://schemas.microsoft.com/office/drawing/2014/main" id="{553CF174-B3CB-4BA5-92AF-7BE4DB56621B}"/>
              </a:ext>
            </a:extLst>
          </p:cNvPr>
          <p:cNvSpPr>
            <a:spLocks noGrp="1"/>
          </p:cNvSpPr>
          <p:nvPr>
            <p:ph sz="quarter" idx="13"/>
          </p:nvPr>
        </p:nvSpPr>
        <p:spPr>
          <a:xfrm>
            <a:off x="365125" y="1333500"/>
            <a:ext cx="6759575" cy="2894013"/>
          </a:xfrm>
        </p:spPr>
        <p:txBody>
          <a:bodyPr anchor="ctr">
            <a:normAutofit/>
          </a:bodyPr>
          <a:lstStyle>
            <a:lvl1pPr>
              <a:spcBef>
                <a:spcPts val="0"/>
              </a:spcBef>
              <a:spcAft>
                <a:spcPts val="0"/>
              </a:spcAft>
              <a:defRPr sz="2800" b="1"/>
            </a:lvl1pPr>
            <a:lvl2pPr marL="0" indent="0">
              <a:spcBef>
                <a:spcPts val="0"/>
              </a:spcBef>
              <a:spcAft>
                <a:spcPts val="0"/>
              </a:spcAft>
              <a:buClr>
                <a:schemeClr val="accent3"/>
              </a:buClr>
              <a:buNone/>
              <a:defRPr sz="2800" b="1"/>
            </a:lvl2pPr>
            <a:lvl3pPr>
              <a:buClr>
                <a:schemeClr val="accent3"/>
              </a:buClr>
              <a:defRPr/>
            </a:lvl3pPr>
            <a:lvl4pPr>
              <a:buClr>
                <a:schemeClr val="accent3"/>
              </a:buClr>
              <a:defRPr/>
            </a:lvl4pPr>
            <a:lvl5pPr>
              <a:buClr>
                <a:schemeClr val="accent3"/>
              </a:buClr>
              <a:defRPr/>
            </a:lvl5pPr>
          </a:lstStyle>
          <a:p>
            <a:pPr lvl="0"/>
            <a:r>
              <a:rPr lang="en-US" dirty="0"/>
              <a:t>Edit Master text styles</a:t>
            </a:r>
          </a:p>
        </p:txBody>
      </p:sp>
    </p:spTree>
    <p:custDataLst>
      <p:tags r:id="rId1"/>
    </p:custDataLst>
    <p:extLst>
      <p:ext uri="{BB962C8B-B14F-4D97-AF65-F5344CB8AC3E}">
        <p14:creationId xmlns:p14="http://schemas.microsoft.com/office/powerpoint/2010/main" val="10734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rrows Statement (blu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71AC73A-8F79-4014-839F-5B992795FE18}"/>
              </a:ext>
            </a:extLst>
          </p:cNvPr>
          <p:cNvGrpSpPr/>
          <p:nvPr userDrawn="1"/>
        </p:nvGrpSpPr>
        <p:grpSpPr>
          <a:xfrm>
            <a:off x="4496933" y="1047035"/>
            <a:ext cx="4647067" cy="4096465"/>
            <a:chOff x="4496933" y="1047035"/>
            <a:chExt cx="4647067" cy="4096465"/>
          </a:xfrm>
        </p:grpSpPr>
        <p:sp>
          <p:nvSpPr>
            <p:cNvPr id="14" name="Freeform: Shape 13">
              <a:extLst>
                <a:ext uri="{FF2B5EF4-FFF2-40B4-BE49-F238E27FC236}">
                  <a16:creationId xmlns:a16="http://schemas.microsoft.com/office/drawing/2014/main" id="{484675FD-4E39-4352-AF9C-EA0CCBDFB5A9}"/>
                </a:ext>
              </a:extLst>
            </p:cNvPr>
            <p:cNvSpPr/>
            <p:nvPr/>
          </p:nvSpPr>
          <p:spPr>
            <a:xfrm>
              <a:off x="6447807" y="3130416"/>
              <a:ext cx="1426996" cy="2013084"/>
            </a:xfrm>
            <a:custGeom>
              <a:avLst/>
              <a:gdLst>
                <a:gd name="connsiteX0" fmla="*/ 1391183 w 1397640"/>
                <a:gd name="connsiteY0" fmla="*/ 109597 h 1971671"/>
                <a:gd name="connsiteX1" fmla="*/ 1295095 w 1397640"/>
                <a:gd name="connsiteY1" fmla="*/ 12261 h 1971671"/>
                <a:gd name="connsiteX2" fmla="*/ 1295095 w 1397640"/>
                <a:gd name="connsiteY2" fmla="*/ 44706 h 1971671"/>
                <a:gd name="connsiteX3" fmla="*/ 1166562 w 1397640"/>
                <a:gd name="connsiteY3" fmla="*/ 44706 h 1971671"/>
                <a:gd name="connsiteX4" fmla="*/ 1166562 w 1397640"/>
                <a:gd name="connsiteY4" fmla="*/ 44706 h 1971671"/>
                <a:gd name="connsiteX5" fmla="*/ 1005584 w 1397640"/>
                <a:gd name="connsiteY5" fmla="*/ 44706 h 1971671"/>
                <a:gd name="connsiteX6" fmla="*/ 669901 w 1397640"/>
                <a:gd name="connsiteY6" fmla="*/ 380389 h 1971671"/>
                <a:gd name="connsiteX7" fmla="*/ 669901 w 1397640"/>
                <a:gd name="connsiteY7" fmla="*/ 712329 h 1971671"/>
                <a:gd name="connsiteX8" fmla="*/ 462750 w 1397640"/>
                <a:gd name="connsiteY8" fmla="*/ 919479 h 1971671"/>
                <a:gd name="connsiteX9" fmla="*/ 422818 w 1397640"/>
                <a:gd name="connsiteY9" fmla="*/ 919479 h 1971671"/>
                <a:gd name="connsiteX10" fmla="*/ 422818 w 1397640"/>
                <a:gd name="connsiteY10" fmla="*/ 919479 h 1971671"/>
                <a:gd name="connsiteX11" fmla="*/ 396612 w 1397640"/>
                <a:gd name="connsiteY11" fmla="*/ 919479 h 1971671"/>
                <a:gd name="connsiteX12" fmla="*/ 65920 w 1397640"/>
                <a:gd name="connsiteY12" fmla="*/ 1255163 h 1971671"/>
                <a:gd name="connsiteX13" fmla="*/ 65920 w 1397640"/>
                <a:gd name="connsiteY13" fmla="*/ 1790509 h 1971671"/>
                <a:gd name="connsiteX14" fmla="*/ 23492 w 1397640"/>
                <a:gd name="connsiteY14" fmla="*/ 1915298 h 1971671"/>
                <a:gd name="connsiteX15" fmla="*/ 12261 w 1397640"/>
                <a:gd name="connsiteY15" fmla="*/ 1927777 h 1971671"/>
                <a:gd name="connsiteX16" fmla="*/ 12261 w 1397640"/>
                <a:gd name="connsiteY16" fmla="*/ 1966462 h 1971671"/>
                <a:gd name="connsiteX17" fmla="*/ 143290 w 1397640"/>
                <a:gd name="connsiteY17" fmla="*/ 1966462 h 1971671"/>
                <a:gd name="connsiteX18" fmla="*/ 152025 w 1397640"/>
                <a:gd name="connsiteY18" fmla="*/ 1952735 h 1971671"/>
                <a:gd name="connsiteX19" fmla="*/ 194453 w 1397640"/>
                <a:gd name="connsiteY19" fmla="*/ 1789261 h 1971671"/>
                <a:gd name="connsiteX20" fmla="*/ 194453 w 1397640"/>
                <a:gd name="connsiteY20" fmla="*/ 1253915 h 1971671"/>
                <a:gd name="connsiteX21" fmla="*/ 396612 w 1397640"/>
                <a:gd name="connsiteY21" fmla="*/ 1046764 h 1971671"/>
                <a:gd name="connsiteX22" fmla="*/ 436545 w 1397640"/>
                <a:gd name="connsiteY22" fmla="*/ 1046764 h 1971671"/>
                <a:gd name="connsiteX23" fmla="*/ 436545 w 1397640"/>
                <a:gd name="connsiteY23" fmla="*/ 1046764 h 1971671"/>
                <a:gd name="connsiteX24" fmla="*/ 462750 w 1397640"/>
                <a:gd name="connsiteY24" fmla="*/ 1046764 h 1971671"/>
                <a:gd name="connsiteX25" fmla="*/ 798434 w 1397640"/>
                <a:gd name="connsiteY25" fmla="*/ 711081 h 1971671"/>
                <a:gd name="connsiteX26" fmla="*/ 798434 w 1397640"/>
                <a:gd name="connsiteY26" fmla="*/ 379141 h 1971671"/>
                <a:gd name="connsiteX27" fmla="*/ 1005584 w 1397640"/>
                <a:gd name="connsiteY27" fmla="*/ 171991 h 1971671"/>
                <a:gd name="connsiteX28" fmla="*/ 1222718 w 1397640"/>
                <a:gd name="connsiteY28" fmla="*/ 171991 h 1971671"/>
                <a:gd name="connsiteX29" fmla="*/ 1222718 w 1397640"/>
                <a:gd name="connsiteY29" fmla="*/ 171991 h 1971671"/>
                <a:gd name="connsiteX30" fmla="*/ 1295095 w 1397640"/>
                <a:gd name="connsiteY30" fmla="*/ 171991 h 1971671"/>
                <a:gd name="connsiteX31" fmla="*/ 1295095 w 1397640"/>
                <a:gd name="connsiteY31" fmla="*/ 204436 h 1971671"/>
                <a:gd name="connsiteX32" fmla="*/ 1391183 w 1397640"/>
                <a:gd name="connsiteY32" fmla="*/ 109597 h 197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97640" h="1971671">
                  <a:moveTo>
                    <a:pt x="1391183" y="109597"/>
                  </a:moveTo>
                  <a:lnTo>
                    <a:pt x="1295095" y="12261"/>
                  </a:lnTo>
                  <a:lnTo>
                    <a:pt x="1295095" y="44706"/>
                  </a:lnTo>
                  <a:lnTo>
                    <a:pt x="1166562" y="44706"/>
                  </a:lnTo>
                  <a:lnTo>
                    <a:pt x="1166562" y="44706"/>
                  </a:lnTo>
                  <a:lnTo>
                    <a:pt x="1005584" y="44706"/>
                  </a:lnTo>
                  <a:cubicBezTo>
                    <a:pt x="819648" y="44706"/>
                    <a:pt x="669901" y="195701"/>
                    <a:pt x="669901" y="380389"/>
                  </a:cubicBezTo>
                  <a:lnTo>
                    <a:pt x="669901" y="712329"/>
                  </a:lnTo>
                  <a:cubicBezTo>
                    <a:pt x="669901" y="827135"/>
                    <a:pt x="576309" y="919479"/>
                    <a:pt x="462750" y="919479"/>
                  </a:cubicBezTo>
                  <a:lnTo>
                    <a:pt x="422818" y="919479"/>
                  </a:lnTo>
                  <a:lnTo>
                    <a:pt x="422818" y="919479"/>
                  </a:lnTo>
                  <a:lnTo>
                    <a:pt x="396612" y="919479"/>
                  </a:lnTo>
                  <a:cubicBezTo>
                    <a:pt x="210676" y="919479"/>
                    <a:pt x="65920" y="1070475"/>
                    <a:pt x="65920" y="1255163"/>
                  </a:cubicBezTo>
                  <a:lnTo>
                    <a:pt x="65920" y="1790509"/>
                  </a:lnTo>
                  <a:cubicBezTo>
                    <a:pt x="65920" y="1837929"/>
                    <a:pt x="49698" y="1880357"/>
                    <a:pt x="23492" y="1915298"/>
                  </a:cubicBezTo>
                  <a:cubicBezTo>
                    <a:pt x="19748" y="1920290"/>
                    <a:pt x="16004" y="1924034"/>
                    <a:pt x="12261" y="1927777"/>
                  </a:cubicBezTo>
                  <a:lnTo>
                    <a:pt x="12261" y="1966462"/>
                  </a:lnTo>
                  <a:lnTo>
                    <a:pt x="143290" y="1966462"/>
                  </a:lnTo>
                  <a:cubicBezTo>
                    <a:pt x="145785" y="1961471"/>
                    <a:pt x="148281" y="1957727"/>
                    <a:pt x="152025" y="1952735"/>
                  </a:cubicBezTo>
                  <a:cubicBezTo>
                    <a:pt x="179478" y="1904067"/>
                    <a:pt x="194453" y="1849160"/>
                    <a:pt x="194453" y="1789261"/>
                  </a:cubicBezTo>
                  <a:lnTo>
                    <a:pt x="194453" y="1253915"/>
                  </a:lnTo>
                  <a:cubicBezTo>
                    <a:pt x="194453" y="1139109"/>
                    <a:pt x="283054" y="1046764"/>
                    <a:pt x="396612" y="1046764"/>
                  </a:cubicBezTo>
                  <a:lnTo>
                    <a:pt x="436545" y="1046764"/>
                  </a:lnTo>
                  <a:lnTo>
                    <a:pt x="436545" y="1046764"/>
                  </a:lnTo>
                  <a:lnTo>
                    <a:pt x="462750" y="1046764"/>
                  </a:lnTo>
                  <a:cubicBezTo>
                    <a:pt x="648686" y="1046764"/>
                    <a:pt x="798434" y="895769"/>
                    <a:pt x="798434" y="711081"/>
                  </a:cubicBezTo>
                  <a:lnTo>
                    <a:pt x="798434" y="379141"/>
                  </a:lnTo>
                  <a:cubicBezTo>
                    <a:pt x="798434" y="264335"/>
                    <a:pt x="892026" y="171991"/>
                    <a:pt x="1005584" y="171991"/>
                  </a:cubicBezTo>
                  <a:lnTo>
                    <a:pt x="1222718" y="171991"/>
                  </a:lnTo>
                  <a:lnTo>
                    <a:pt x="1222718" y="171991"/>
                  </a:lnTo>
                  <a:lnTo>
                    <a:pt x="1295095" y="171991"/>
                  </a:lnTo>
                  <a:lnTo>
                    <a:pt x="1295095" y="204436"/>
                  </a:lnTo>
                  <a:lnTo>
                    <a:pt x="1391183" y="109597"/>
                  </a:lnTo>
                  <a:close/>
                </a:path>
              </a:pathLst>
            </a:custGeom>
            <a:solidFill>
              <a:schemeClr val="bg1">
                <a:lumMod val="95000"/>
              </a:schemeClr>
            </a:solidFill>
            <a:ln w="12478"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43DB57AD-1450-4531-96BA-96EA6DAFCB08}"/>
                </a:ext>
              </a:extLst>
            </p:cNvPr>
            <p:cNvSpPr/>
            <p:nvPr/>
          </p:nvSpPr>
          <p:spPr>
            <a:xfrm>
              <a:off x="4496933" y="3478025"/>
              <a:ext cx="4647067" cy="245902"/>
            </a:xfrm>
            <a:custGeom>
              <a:avLst/>
              <a:gdLst>
                <a:gd name="connsiteX0" fmla="*/ 122314 w 4647067"/>
                <a:gd name="connsiteY0" fmla="*/ 0 h 245902"/>
                <a:gd name="connsiteX1" fmla="*/ 122314 w 4647067"/>
                <a:gd name="connsiteY1" fmla="*/ 40771 h 245902"/>
                <a:gd name="connsiteX2" fmla="*/ 205131 w 4647067"/>
                <a:gd name="connsiteY2" fmla="*/ 40771 h 245902"/>
                <a:gd name="connsiteX3" fmla="*/ 4647067 w 4647067"/>
                <a:gd name="connsiteY3" fmla="*/ 40771 h 245902"/>
                <a:gd name="connsiteX4" fmla="*/ 4647067 w 4647067"/>
                <a:gd name="connsiteY4" fmla="*/ 205131 h 245902"/>
                <a:gd name="connsiteX5" fmla="*/ 286673 w 4647067"/>
                <a:gd name="connsiteY5" fmla="*/ 205131 h 245902"/>
                <a:gd name="connsiteX6" fmla="*/ 122314 w 4647067"/>
                <a:gd name="connsiteY6" fmla="*/ 205131 h 245902"/>
                <a:gd name="connsiteX7" fmla="*/ 122314 w 4647067"/>
                <a:gd name="connsiteY7" fmla="*/ 245902 h 245902"/>
                <a:gd name="connsiteX8" fmla="*/ 0 w 4647067"/>
                <a:gd name="connsiteY8" fmla="*/ 122313 h 24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7067" h="245902">
                  <a:moveTo>
                    <a:pt x="122314" y="0"/>
                  </a:moveTo>
                  <a:lnTo>
                    <a:pt x="122314" y="40771"/>
                  </a:lnTo>
                  <a:lnTo>
                    <a:pt x="205131" y="40771"/>
                  </a:lnTo>
                  <a:lnTo>
                    <a:pt x="4647067" y="40771"/>
                  </a:lnTo>
                  <a:lnTo>
                    <a:pt x="4647067" y="205131"/>
                  </a:lnTo>
                  <a:lnTo>
                    <a:pt x="286673" y="205131"/>
                  </a:lnTo>
                  <a:lnTo>
                    <a:pt x="122314" y="205131"/>
                  </a:lnTo>
                  <a:lnTo>
                    <a:pt x="122314" y="245902"/>
                  </a:lnTo>
                  <a:lnTo>
                    <a:pt x="0" y="122313"/>
                  </a:lnTo>
                  <a:close/>
                </a:path>
              </a:pathLst>
            </a:custGeom>
            <a:solidFill>
              <a:schemeClr val="bg1">
                <a:lumMod val="95000"/>
              </a:schemeClr>
            </a:solidFill>
            <a:ln w="12478" cap="flat">
              <a:noFill/>
              <a:prstDash val="solid"/>
              <a:miter/>
            </a:ln>
          </p:spPr>
          <p:txBody>
            <a:bodyPr wrap="square" rtlCol="0" anchor="ctr">
              <a:noAutofit/>
            </a:bodyPr>
            <a:lstStyle/>
            <a:p>
              <a:endParaRPr lang="en-GB"/>
            </a:p>
          </p:txBody>
        </p:sp>
        <p:sp>
          <p:nvSpPr>
            <p:cNvPr id="16" name="Freeform: Shape 15">
              <a:extLst>
                <a:ext uri="{FF2B5EF4-FFF2-40B4-BE49-F238E27FC236}">
                  <a16:creationId xmlns:a16="http://schemas.microsoft.com/office/drawing/2014/main" id="{1AA3A2DE-3F49-4BDB-A96E-12E905B07672}"/>
                </a:ext>
              </a:extLst>
            </p:cNvPr>
            <p:cNvSpPr/>
            <p:nvPr/>
          </p:nvSpPr>
          <p:spPr>
            <a:xfrm>
              <a:off x="7219914" y="2652628"/>
              <a:ext cx="1923896" cy="2140494"/>
            </a:xfrm>
            <a:custGeom>
              <a:avLst/>
              <a:gdLst>
                <a:gd name="connsiteX0" fmla="*/ 1743089 w 1884319"/>
                <a:gd name="connsiteY0" fmla="*/ 1690678 h 2096461"/>
                <a:gd name="connsiteX1" fmla="*/ 1743089 w 1884319"/>
                <a:gd name="connsiteY1" fmla="*/ 1600829 h 2096461"/>
                <a:gd name="connsiteX2" fmla="*/ 1743089 w 1884319"/>
                <a:gd name="connsiteY2" fmla="*/ 1600829 h 2096461"/>
                <a:gd name="connsiteX3" fmla="*/ 1743089 w 1884319"/>
                <a:gd name="connsiteY3" fmla="*/ 470238 h 2096461"/>
                <a:gd name="connsiteX4" fmla="*/ 1325045 w 1884319"/>
                <a:gd name="connsiteY4" fmla="*/ 52193 h 2096461"/>
                <a:gd name="connsiteX5" fmla="*/ 291789 w 1884319"/>
                <a:gd name="connsiteY5" fmla="*/ 52193 h 2096461"/>
                <a:gd name="connsiteX6" fmla="*/ 291789 w 1884319"/>
                <a:gd name="connsiteY6" fmla="*/ 52193 h 2096461"/>
                <a:gd name="connsiteX7" fmla="*/ 132058 w 1884319"/>
                <a:gd name="connsiteY7" fmla="*/ 52193 h 2096461"/>
                <a:gd name="connsiteX8" fmla="*/ 132058 w 1884319"/>
                <a:gd name="connsiteY8" fmla="*/ 12261 h 2096461"/>
                <a:gd name="connsiteX9" fmla="*/ 12261 w 1884319"/>
                <a:gd name="connsiteY9" fmla="*/ 132059 h 2096461"/>
                <a:gd name="connsiteX10" fmla="*/ 132058 w 1884319"/>
                <a:gd name="connsiteY10" fmla="*/ 251856 h 2096461"/>
                <a:gd name="connsiteX11" fmla="*/ 132058 w 1884319"/>
                <a:gd name="connsiteY11" fmla="*/ 211924 h 2096461"/>
                <a:gd name="connsiteX12" fmla="*/ 206932 w 1884319"/>
                <a:gd name="connsiteY12" fmla="*/ 211924 h 2096461"/>
                <a:gd name="connsiteX13" fmla="*/ 206932 w 1884319"/>
                <a:gd name="connsiteY13" fmla="*/ 211924 h 2096461"/>
                <a:gd name="connsiteX14" fmla="*/ 1325045 w 1884319"/>
                <a:gd name="connsiteY14" fmla="*/ 211924 h 2096461"/>
                <a:gd name="connsiteX15" fmla="*/ 1582111 w 1884319"/>
                <a:gd name="connsiteY15" fmla="*/ 468990 h 2096461"/>
                <a:gd name="connsiteX16" fmla="*/ 1582111 w 1884319"/>
                <a:gd name="connsiteY16" fmla="*/ 1689430 h 2096461"/>
                <a:gd name="connsiteX17" fmla="*/ 1881605 w 1884319"/>
                <a:gd name="connsiteY17" fmla="*/ 2090003 h 2096461"/>
                <a:gd name="connsiteX18" fmla="*/ 1881605 w 1884319"/>
                <a:gd name="connsiteY18" fmla="*/ 1917794 h 2096461"/>
                <a:gd name="connsiteX19" fmla="*/ 1743089 w 1884319"/>
                <a:gd name="connsiteY19" fmla="*/ 1690678 h 209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4319" h="2096461">
                  <a:moveTo>
                    <a:pt x="1743089" y="1690678"/>
                  </a:moveTo>
                  <a:lnTo>
                    <a:pt x="1743089" y="1600829"/>
                  </a:lnTo>
                  <a:lnTo>
                    <a:pt x="1743089" y="1600829"/>
                  </a:lnTo>
                  <a:lnTo>
                    <a:pt x="1743089" y="470238"/>
                  </a:lnTo>
                  <a:cubicBezTo>
                    <a:pt x="1743089" y="239377"/>
                    <a:pt x="1555905" y="52193"/>
                    <a:pt x="1325045" y="52193"/>
                  </a:cubicBezTo>
                  <a:lnTo>
                    <a:pt x="291789" y="52193"/>
                  </a:lnTo>
                  <a:lnTo>
                    <a:pt x="291789" y="52193"/>
                  </a:lnTo>
                  <a:lnTo>
                    <a:pt x="132058" y="52193"/>
                  </a:lnTo>
                  <a:lnTo>
                    <a:pt x="132058" y="12261"/>
                  </a:lnTo>
                  <a:lnTo>
                    <a:pt x="12261" y="132059"/>
                  </a:lnTo>
                  <a:lnTo>
                    <a:pt x="132058" y="251856"/>
                  </a:lnTo>
                  <a:lnTo>
                    <a:pt x="132058" y="211924"/>
                  </a:lnTo>
                  <a:lnTo>
                    <a:pt x="206932" y="211924"/>
                  </a:lnTo>
                  <a:lnTo>
                    <a:pt x="206932" y="211924"/>
                  </a:lnTo>
                  <a:lnTo>
                    <a:pt x="1325045" y="211924"/>
                  </a:lnTo>
                  <a:cubicBezTo>
                    <a:pt x="1467305" y="211924"/>
                    <a:pt x="1582111" y="327978"/>
                    <a:pt x="1582111" y="468990"/>
                  </a:cubicBezTo>
                  <a:lnTo>
                    <a:pt x="1582111" y="1689430"/>
                  </a:lnTo>
                  <a:cubicBezTo>
                    <a:pt x="1582111" y="1879110"/>
                    <a:pt x="1708148" y="2038840"/>
                    <a:pt x="1881605" y="2090003"/>
                  </a:cubicBezTo>
                  <a:lnTo>
                    <a:pt x="1881605" y="1917794"/>
                  </a:lnTo>
                  <a:cubicBezTo>
                    <a:pt x="1800492" y="1875366"/>
                    <a:pt x="1743089" y="1789261"/>
                    <a:pt x="1743089" y="1690678"/>
                  </a:cubicBezTo>
                  <a:close/>
                </a:path>
              </a:pathLst>
            </a:custGeom>
            <a:solidFill>
              <a:schemeClr val="bg1">
                <a:lumMod val="95000"/>
              </a:schemeClr>
            </a:solidFill>
            <a:ln w="12478"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2897B685-73C5-4BA9-9E40-476E19059208}"/>
                </a:ext>
              </a:extLst>
            </p:cNvPr>
            <p:cNvSpPr/>
            <p:nvPr/>
          </p:nvSpPr>
          <p:spPr>
            <a:xfrm>
              <a:off x="8235152" y="1603819"/>
              <a:ext cx="908848" cy="1725136"/>
            </a:xfrm>
            <a:custGeom>
              <a:avLst/>
              <a:gdLst>
                <a:gd name="connsiteX0" fmla="*/ 122314 w 908848"/>
                <a:gd name="connsiteY0" fmla="*/ 0 h 1725136"/>
                <a:gd name="connsiteX1" fmla="*/ 244627 w 908848"/>
                <a:gd name="connsiteY1" fmla="*/ 122314 h 1725136"/>
                <a:gd name="connsiteX2" fmla="*/ 203856 w 908848"/>
                <a:gd name="connsiteY2" fmla="*/ 122314 h 1725136"/>
                <a:gd name="connsiteX3" fmla="*/ 203856 w 908848"/>
                <a:gd name="connsiteY3" fmla="*/ 285399 h 1725136"/>
                <a:gd name="connsiteX4" fmla="*/ 203856 w 908848"/>
                <a:gd name="connsiteY4" fmla="*/ 1298311 h 1725136"/>
                <a:gd name="connsiteX5" fmla="*/ 466322 w 908848"/>
                <a:gd name="connsiteY5" fmla="*/ 1562050 h 1725136"/>
                <a:gd name="connsiteX6" fmla="*/ 908848 w 908848"/>
                <a:gd name="connsiteY6" fmla="*/ 1562050 h 1725136"/>
                <a:gd name="connsiteX7" fmla="*/ 908848 w 908848"/>
                <a:gd name="connsiteY7" fmla="*/ 1725136 h 1725136"/>
                <a:gd name="connsiteX8" fmla="*/ 466322 w 908848"/>
                <a:gd name="connsiteY8" fmla="*/ 1725136 h 1725136"/>
                <a:gd name="connsiteX9" fmla="*/ 39497 w 908848"/>
                <a:gd name="connsiteY9" fmla="*/ 1298311 h 1725136"/>
                <a:gd name="connsiteX10" fmla="*/ 39497 w 908848"/>
                <a:gd name="connsiteY10" fmla="*/ 214049 h 1725136"/>
                <a:gd name="connsiteX11" fmla="*/ 39497 w 908848"/>
                <a:gd name="connsiteY11" fmla="*/ 122314 h 1725136"/>
                <a:gd name="connsiteX12" fmla="*/ 0 w 908848"/>
                <a:gd name="connsiteY12" fmla="*/ 122314 h 172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8848" h="1725136">
                  <a:moveTo>
                    <a:pt x="122314" y="0"/>
                  </a:moveTo>
                  <a:lnTo>
                    <a:pt x="244627" y="122314"/>
                  </a:lnTo>
                  <a:lnTo>
                    <a:pt x="203856" y="122314"/>
                  </a:lnTo>
                  <a:lnTo>
                    <a:pt x="203856" y="285399"/>
                  </a:lnTo>
                  <a:lnTo>
                    <a:pt x="203856" y="1298311"/>
                  </a:lnTo>
                  <a:cubicBezTo>
                    <a:pt x="203856" y="1443559"/>
                    <a:pt x="321074" y="1562050"/>
                    <a:pt x="466322" y="1562050"/>
                  </a:cubicBezTo>
                  <a:lnTo>
                    <a:pt x="908848" y="1562050"/>
                  </a:lnTo>
                  <a:lnTo>
                    <a:pt x="908848" y="1725136"/>
                  </a:lnTo>
                  <a:lnTo>
                    <a:pt x="466322" y="1725136"/>
                  </a:lnTo>
                  <a:cubicBezTo>
                    <a:pt x="230613" y="1725136"/>
                    <a:pt x="39497" y="1534021"/>
                    <a:pt x="39497" y="1298311"/>
                  </a:cubicBezTo>
                  <a:lnTo>
                    <a:pt x="39497" y="214049"/>
                  </a:lnTo>
                  <a:lnTo>
                    <a:pt x="39497" y="122314"/>
                  </a:lnTo>
                  <a:lnTo>
                    <a:pt x="0" y="122314"/>
                  </a:lnTo>
                  <a:close/>
                </a:path>
              </a:pathLst>
            </a:custGeom>
            <a:solidFill>
              <a:schemeClr val="bg1">
                <a:lumMod val="95000"/>
              </a:schemeClr>
            </a:solidFill>
            <a:ln w="12478" cap="flat">
              <a:noFill/>
              <a:prstDash val="solid"/>
              <a:miter/>
            </a:ln>
          </p:spPr>
          <p:txBody>
            <a:bodyPr wrap="square" rtlCol="0" anchor="ctr">
              <a:noAutofit/>
            </a:bodyPr>
            <a:lstStyle/>
            <a:p>
              <a:endParaRPr lang="en-GB"/>
            </a:p>
          </p:txBody>
        </p:sp>
        <p:sp>
          <p:nvSpPr>
            <p:cNvPr id="19" name="Freeform: Shape 18">
              <a:extLst>
                <a:ext uri="{FF2B5EF4-FFF2-40B4-BE49-F238E27FC236}">
                  <a16:creationId xmlns:a16="http://schemas.microsoft.com/office/drawing/2014/main" id="{8D694C83-0275-41DA-9E15-3A4C3D9D2DA9}"/>
                </a:ext>
              </a:extLst>
            </p:cNvPr>
            <p:cNvSpPr/>
            <p:nvPr/>
          </p:nvSpPr>
          <p:spPr>
            <a:xfrm>
              <a:off x="8719312" y="1047035"/>
              <a:ext cx="424688" cy="803183"/>
            </a:xfrm>
            <a:custGeom>
              <a:avLst/>
              <a:gdLst>
                <a:gd name="connsiteX0" fmla="*/ 127410 w 424688"/>
                <a:gd name="connsiteY0" fmla="*/ 0 h 803183"/>
                <a:gd name="connsiteX1" fmla="*/ 254820 w 424688"/>
                <a:gd name="connsiteY1" fmla="*/ 126135 h 803183"/>
                <a:gd name="connsiteX2" fmla="*/ 212775 w 424688"/>
                <a:gd name="connsiteY2" fmla="*/ 126135 h 803183"/>
                <a:gd name="connsiteX3" fmla="*/ 212775 w 424688"/>
                <a:gd name="connsiteY3" fmla="*/ 221693 h 803183"/>
                <a:gd name="connsiteX4" fmla="*/ 212775 w 424688"/>
                <a:gd name="connsiteY4" fmla="*/ 368216 h 803183"/>
                <a:gd name="connsiteX5" fmla="*/ 378866 w 424688"/>
                <a:gd name="connsiteY5" fmla="*/ 618159 h 803183"/>
                <a:gd name="connsiteX6" fmla="*/ 424688 w 424688"/>
                <a:gd name="connsiteY6" fmla="*/ 627489 h 803183"/>
                <a:gd name="connsiteX7" fmla="*/ 424688 w 424688"/>
                <a:gd name="connsiteY7" fmla="*/ 803183 h 803183"/>
                <a:gd name="connsiteX8" fmla="*/ 394074 w 424688"/>
                <a:gd name="connsiteY8" fmla="*/ 800094 h 803183"/>
                <a:gd name="connsiteX9" fmla="*/ 42045 w 424688"/>
                <a:gd name="connsiteY9" fmla="*/ 368216 h 803183"/>
                <a:gd name="connsiteX10" fmla="*/ 42045 w 424688"/>
                <a:gd name="connsiteY10" fmla="*/ 150343 h 803183"/>
                <a:gd name="connsiteX11" fmla="*/ 42045 w 424688"/>
                <a:gd name="connsiteY11" fmla="*/ 126135 h 803183"/>
                <a:gd name="connsiteX12" fmla="*/ 0 w 424688"/>
                <a:gd name="connsiteY12" fmla="*/ 126135 h 80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688" h="803183">
                  <a:moveTo>
                    <a:pt x="127410" y="0"/>
                  </a:moveTo>
                  <a:lnTo>
                    <a:pt x="254820" y="126135"/>
                  </a:lnTo>
                  <a:lnTo>
                    <a:pt x="212775" y="126135"/>
                  </a:lnTo>
                  <a:lnTo>
                    <a:pt x="212775" y="221693"/>
                  </a:lnTo>
                  <a:lnTo>
                    <a:pt x="212775" y="368216"/>
                  </a:lnTo>
                  <a:cubicBezTo>
                    <a:pt x="212775" y="480018"/>
                    <a:pt x="281577" y="576770"/>
                    <a:pt x="378866" y="618159"/>
                  </a:cubicBezTo>
                  <a:lnTo>
                    <a:pt x="424688" y="627489"/>
                  </a:lnTo>
                  <a:lnTo>
                    <a:pt x="424688" y="803183"/>
                  </a:lnTo>
                  <a:lnTo>
                    <a:pt x="394074" y="800094"/>
                  </a:lnTo>
                  <a:cubicBezTo>
                    <a:pt x="193245" y="758967"/>
                    <a:pt x="42045" y="581150"/>
                    <a:pt x="42045" y="368216"/>
                  </a:cubicBezTo>
                  <a:lnTo>
                    <a:pt x="42045" y="150343"/>
                  </a:lnTo>
                  <a:lnTo>
                    <a:pt x="42045" y="126135"/>
                  </a:lnTo>
                  <a:lnTo>
                    <a:pt x="0" y="126135"/>
                  </a:lnTo>
                  <a:close/>
                </a:path>
              </a:pathLst>
            </a:custGeom>
            <a:solidFill>
              <a:schemeClr val="bg1">
                <a:lumMod val="95000"/>
              </a:schemeClr>
            </a:solidFill>
            <a:ln w="12478" cap="flat">
              <a:noFill/>
              <a:prstDash val="solid"/>
              <a:miter/>
            </a:ln>
          </p:spPr>
          <p:txBody>
            <a:bodyPr wrap="square" rtlCol="0" anchor="ctr">
              <a:noAutofit/>
            </a:bodyPr>
            <a:lstStyle/>
            <a:p>
              <a:endParaRPr lang="en-GB"/>
            </a:p>
          </p:txBody>
        </p:sp>
      </p:grpSp>
      <p:sp>
        <p:nvSpPr>
          <p:cNvPr id="45" name="Freeform: Shape 44" hidden="1">
            <a:extLst>
              <a:ext uri="{FF2B5EF4-FFF2-40B4-BE49-F238E27FC236}">
                <a16:creationId xmlns:a16="http://schemas.microsoft.com/office/drawing/2014/main" id="{F3901DCC-13F4-407B-AD65-6B946F51460F}"/>
              </a:ext>
            </a:extLst>
          </p:cNvPr>
          <p:cNvSpPr/>
          <p:nvPr userDrawn="1"/>
        </p:nvSpPr>
        <p:spPr>
          <a:xfrm>
            <a:off x="5164785" y="1230728"/>
            <a:ext cx="879131" cy="471419"/>
          </a:xfrm>
          <a:custGeom>
            <a:avLst/>
            <a:gdLst>
              <a:gd name="connsiteX0" fmla="*/ 859580 w 861046"/>
              <a:gd name="connsiteY0" fmla="*/ 12261 h 461720"/>
              <a:gd name="connsiteX1" fmla="*/ 456511 w 861046"/>
              <a:gd name="connsiteY1" fmla="*/ 415330 h 461720"/>
              <a:gd name="connsiteX2" fmla="*/ 281806 w 861046"/>
              <a:gd name="connsiteY2" fmla="*/ 415330 h 461720"/>
              <a:gd name="connsiteX3" fmla="*/ 281806 w 861046"/>
              <a:gd name="connsiteY3" fmla="*/ 415330 h 461720"/>
              <a:gd name="connsiteX4" fmla="*/ 128315 w 861046"/>
              <a:gd name="connsiteY4" fmla="*/ 415330 h 461720"/>
              <a:gd name="connsiteX5" fmla="*/ 128315 w 861046"/>
              <a:gd name="connsiteY5" fmla="*/ 454015 h 461720"/>
              <a:gd name="connsiteX6" fmla="*/ 12261 w 861046"/>
              <a:gd name="connsiteY6" fmla="*/ 337961 h 461720"/>
              <a:gd name="connsiteX7" fmla="*/ 128315 w 861046"/>
              <a:gd name="connsiteY7" fmla="*/ 221907 h 461720"/>
              <a:gd name="connsiteX8" fmla="*/ 128315 w 861046"/>
              <a:gd name="connsiteY8" fmla="*/ 260592 h 461720"/>
              <a:gd name="connsiteX9" fmla="*/ 200693 w 861046"/>
              <a:gd name="connsiteY9" fmla="*/ 260592 h 461720"/>
              <a:gd name="connsiteX10" fmla="*/ 200693 w 861046"/>
              <a:gd name="connsiteY10" fmla="*/ 260592 h 461720"/>
              <a:gd name="connsiteX11" fmla="*/ 456511 w 861046"/>
              <a:gd name="connsiteY11" fmla="*/ 260592 h 461720"/>
              <a:gd name="connsiteX12" fmla="*/ 704842 w 861046"/>
              <a:gd name="connsiteY12" fmla="*/ 12261 h 461720"/>
              <a:gd name="connsiteX13" fmla="*/ 859580 w 861046"/>
              <a:gd name="connsiteY13" fmla="*/ 12261 h 46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1046" h="461720">
                <a:moveTo>
                  <a:pt x="859580" y="12261"/>
                </a:moveTo>
                <a:cubicBezTo>
                  <a:pt x="859580" y="234386"/>
                  <a:pt x="678636" y="415330"/>
                  <a:pt x="456511" y="415330"/>
                </a:cubicBezTo>
                <a:lnTo>
                  <a:pt x="281806" y="415330"/>
                </a:lnTo>
                <a:lnTo>
                  <a:pt x="281806" y="415330"/>
                </a:lnTo>
                <a:lnTo>
                  <a:pt x="128315" y="415330"/>
                </a:lnTo>
                <a:lnTo>
                  <a:pt x="128315" y="454015"/>
                </a:lnTo>
                <a:lnTo>
                  <a:pt x="12261" y="337961"/>
                </a:lnTo>
                <a:lnTo>
                  <a:pt x="128315" y="221907"/>
                </a:lnTo>
                <a:lnTo>
                  <a:pt x="128315" y="260592"/>
                </a:lnTo>
                <a:lnTo>
                  <a:pt x="200693" y="260592"/>
                </a:lnTo>
                <a:lnTo>
                  <a:pt x="200693" y="260592"/>
                </a:lnTo>
                <a:lnTo>
                  <a:pt x="456511" y="260592"/>
                </a:lnTo>
                <a:cubicBezTo>
                  <a:pt x="593779" y="260592"/>
                  <a:pt x="704842" y="149529"/>
                  <a:pt x="704842" y="12261"/>
                </a:cubicBezTo>
                <a:lnTo>
                  <a:pt x="859580"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48" name="Freeform: Shape 47" hidden="1">
            <a:extLst>
              <a:ext uri="{FF2B5EF4-FFF2-40B4-BE49-F238E27FC236}">
                <a16:creationId xmlns:a16="http://schemas.microsoft.com/office/drawing/2014/main" id="{9FEF2ABD-FB8C-4DB8-989A-AB55D09C9745}"/>
              </a:ext>
            </a:extLst>
          </p:cNvPr>
          <p:cNvSpPr/>
          <p:nvPr/>
        </p:nvSpPr>
        <p:spPr>
          <a:xfrm>
            <a:off x="4994055" y="2140438"/>
            <a:ext cx="254821" cy="1898414"/>
          </a:xfrm>
          <a:custGeom>
            <a:avLst/>
            <a:gdLst>
              <a:gd name="connsiteX0" fmla="*/ 203188 w 249578"/>
              <a:gd name="connsiteY0" fmla="*/ 125819 h 1859361"/>
              <a:gd name="connsiteX1" fmla="*/ 240625 w 249578"/>
              <a:gd name="connsiteY1" fmla="*/ 125819 h 1859361"/>
              <a:gd name="connsiteX2" fmla="*/ 127067 w 249578"/>
              <a:gd name="connsiteY2" fmla="*/ 12261 h 1859361"/>
              <a:gd name="connsiteX3" fmla="*/ 12261 w 249578"/>
              <a:gd name="connsiteY3" fmla="*/ 125819 h 1859361"/>
              <a:gd name="connsiteX4" fmla="*/ 50945 w 249578"/>
              <a:gd name="connsiteY4" fmla="*/ 125819 h 1859361"/>
              <a:gd name="connsiteX5" fmla="*/ 50945 w 249578"/>
              <a:gd name="connsiteY5" fmla="*/ 278062 h 1859361"/>
              <a:gd name="connsiteX6" fmla="*/ 50945 w 249578"/>
              <a:gd name="connsiteY6" fmla="*/ 278062 h 1859361"/>
              <a:gd name="connsiteX7" fmla="*/ 50945 w 249578"/>
              <a:gd name="connsiteY7" fmla="*/ 1854151 h 1859361"/>
              <a:gd name="connsiteX8" fmla="*/ 203188 w 249578"/>
              <a:gd name="connsiteY8" fmla="*/ 1854151 h 1859361"/>
              <a:gd name="connsiteX9" fmla="*/ 203188 w 249578"/>
              <a:gd name="connsiteY9" fmla="*/ 195701 h 1859361"/>
              <a:gd name="connsiteX10" fmla="*/ 203188 w 249578"/>
              <a:gd name="connsiteY10" fmla="*/ 195701 h 185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578" h="1859361">
                <a:moveTo>
                  <a:pt x="203188" y="125819"/>
                </a:moveTo>
                <a:lnTo>
                  <a:pt x="240625" y="125819"/>
                </a:lnTo>
                <a:lnTo>
                  <a:pt x="127067" y="12261"/>
                </a:lnTo>
                <a:lnTo>
                  <a:pt x="12261" y="125819"/>
                </a:lnTo>
                <a:lnTo>
                  <a:pt x="50945" y="125819"/>
                </a:lnTo>
                <a:lnTo>
                  <a:pt x="50945" y="278062"/>
                </a:lnTo>
                <a:lnTo>
                  <a:pt x="50945" y="278062"/>
                </a:lnTo>
                <a:lnTo>
                  <a:pt x="50945" y="1854151"/>
                </a:lnTo>
                <a:lnTo>
                  <a:pt x="203188" y="1854151"/>
                </a:lnTo>
                <a:lnTo>
                  <a:pt x="203188" y="195701"/>
                </a:lnTo>
                <a:lnTo>
                  <a:pt x="203188" y="195701"/>
                </a:lnTo>
                <a:close/>
              </a:path>
            </a:pathLst>
          </a:custGeom>
          <a:solidFill>
            <a:schemeClr val="bg1">
              <a:lumMod val="95000"/>
            </a:schemeClr>
          </a:solidFill>
          <a:ln w="12478" cap="flat">
            <a:noFill/>
            <a:prstDash val="solid"/>
            <a:miter/>
          </a:ln>
        </p:spPr>
        <p:txBody>
          <a:bodyPr rtlCol="0" anchor="ctr"/>
          <a:lstStyle/>
          <a:p>
            <a:endParaRPr lang="en-GB"/>
          </a:p>
        </p:txBody>
      </p:sp>
      <p:sp>
        <p:nvSpPr>
          <p:cNvPr id="50" name="Freeform: Shape 49" hidden="1">
            <a:extLst>
              <a:ext uri="{FF2B5EF4-FFF2-40B4-BE49-F238E27FC236}">
                <a16:creationId xmlns:a16="http://schemas.microsoft.com/office/drawing/2014/main" id="{F5D0FCBE-2356-4048-AE5E-C0F16E309B94}"/>
              </a:ext>
            </a:extLst>
          </p:cNvPr>
          <p:cNvSpPr/>
          <p:nvPr/>
        </p:nvSpPr>
        <p:spPr>
          <a:xfrm>
            <a:off x="4313684" y="1219261"/>
            <a:ext cx="2764804" cy="1261363"/>
          </a:xfrm>
          <a:custGeom>
            <a:avLst/>
            <a:gdLst>
              <a:gd name="connsiteX0" fmla="*/ 2672770 w 2707928"/>
              <a:gd name="connsiteY0" fmla="*/ 107101 h 1235414"/>
              <a:gd name="connsiteX1" fmla="*/ 2672770 w 2707928"/>
              <a:gd name="connsiteY1" fmla="*/ 173239 h 1235414"/>
              <a:gd name="connsiteX2" fmla="*/ 2672770 w 2707928"/>
              <a:gd name="connsiteY2" fmla="*/ 173239 h 1235414"/>
              <a:gd name="connsiteX3" fmla="*/ 2672770 w 2707928"/>
              <a:gd name="connsiteY3" fmla="*/ 294285 h 1235414"/>
              <a:gd name="connsiteX4" fmla="*/ 2337086 w 2707928"/>
              <a:gd name="connsiteY4" fmla="*/ 629968 h 1235414"/>
              <a:gd name="connsiteX5" fmla="*/ 1483527 w 2707928"/>
              <a:gd name="connsiteY5" fmla="*/ 629968 h 1235414"/>
              <a:gd name="connsiteX6" fmla="*/ 1276377 w 2707928"/>
              <a:gd name="connsiteY6" fmla="*/ 837118 h 1235414"/>
              <a:gd name="connsiteX7" fmla="*/ 1276377 w 2707928"/>
              <a:gd name="connsiteY7" fmla="*/ 877051 h 1235414"/>
              <a:gd name="connsiteX8" fmla="*/ 1276377 w 2707928"/>
              <a:gd name="connsiteY8" fmla="*/ 877051 h 1235414"/>
              <a:gd name="connsiteX9" fmla="*/ 1276377 w 2707928"/>
              <a:gd name="connsiteY9" fmla="*/ 904505 h 1235414"/>
              <a:gd name="connsiteX10" fmla="*/ 940694 w 2707928"/>
              <a:gd name="connsiteY10" fmla="*/ 1235196 h 1235414"/>
              <a:gd name="connsiteX11" fmla="*/ 12261 w 2707928"/>
              <a:gd name="connsiteY11" fmla="*/ 1235196 h 1235414"/>
              <a:gd name="connsiteX12" fmla="*/ 12261 w 2707928"/>
              <a:gd name="connsiteY12" fmla="*/ 1106663 h 1235414"/>
              <a:gd name="connsiteX13" fmla="*/ 938198 w 2707928"/>
              <a:gd name="connsiteY13" fmla="*/ 1106663 h 1235414"/>
              <a:gd name="connsiteX14" fmla="*/ 1145348 w 2707928"/>
              <a:gd name="connsiteY14" fmla="*/ 904505 h 1235414"/>
              <a:gd name="connsiteX15" fmla="*/ 1145348 w 2707928"/>
              <a:gd name="connsiteY15" fmla="*/ 864572 h 1235414"/>
              <a:gd name="connsiteX16" fmla="*/ 1145348 w 2707928"/>
              <a:gd name="connsiteY16" fmla="*/ 864572 h 1235414"/>
              <a:gd name="connsiteX17" fmla="*/ 1145348 w 2707928"/>
              <a:gd name="connsiteY17" fmla="*/ 838366 h 1235414"/>
              <a:gd name="connsiteX18" fmla="*/ 1481031 w 2707928"/>
              <a:gd name="connsiteY18" fmla="*/ 502683 h 1235414"/>
              <a:gd name="connsiteX19" fmla="*/ 2334591 w 2707928"/>
              <a:gd name="connsiteY19" fmla="*/ 502683 h 1235414"/>
              <a:gd name="connsiteX20" fmla="*/ 2541741 w 2707928"/>
              <a:gd name="connsiteY20" fmla="*/ 295533 h 1235414"/>
              <a:gd name="connsiteX21" fmla="*/ 2541741 w 2707928"/>
              <a:gd name="connsiteY21" fmla="*/ 174487 h 1235414"/>
              <a:gd name="connsiteX22" fmla="*/ 2541741 w 2707928"/>
              <a:gd name="connsiteY22" fmla="*/ 174487 h 1235414"/>
              <a:gd name="connsiteX23" fmla="*/ 2541741 w 2707928"/>
              <a:gd name="connsiteY23" fmla="*/ 108349 h 1235414"/>
              <a:gd name="connsiteX24" fmla="*/ 2509296 w 2707928"/>
              <a:gd name="connsiteY24" fmla="*/ 108349 h 1235414"/>
              <a:gd name="connsiteX25" fmla="*/ 2606631 w 2707928"/>
              <a:gd name="connsiteY25" fmla="*/ 12261 h 1235414"/>
              <a:gd name="connsiteX26" fmla="*/ 2703967 w 2707928"/>
              <a:gd name="connsiteY26" fmla="*/ 108349 h 1235414"/>
              <a:gd name="connsiteX27" fmla="*/ 2672770 w 2707928"/>
              <a:gd name="connsiteY27" fmla="*/ 108349 h 123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07928" h="1235414">
                <a:moveTo>
                  <a:pt x="2672770" y="107101"/>
                </a:moveTo>
                <a:lnTo>
                  <a:pt x="2672770" y="173239"/>
                </a:lnTo>
                <a:lnTo>
                  <a:pt x="2672770" y="173239"/>
                </a:lnTo>
                <a:lnTo>
                  <a:pt x="2672770" y="294285"/>
                </a:lnTo>
                <a:cubicBezTo>
                  <a:pt x="2672770" y="480221"/>
                  <a:pt x="2521775" y="629968"/>
                  <a:pt x="2337086" y="629968"/>
                </a:cubicBezTo>
                <a:lnTo>
                  <a:pt x="1483527" y="629968"/>
                </a:lnTo>
                <a:cubicBezTo>
                  <a:pt x="1368721" y="629968"/>
                  <a:pt x="1276377" y="723560"/>
                  <a:pt x="1276377" y="837118"/>
                </a:cubicBezTo>
                <a:lnTo>
                  <a:pt x="1276377" y="877051"/>
                </a:lnTo>
                <a:lnTo>
                  <a:pt x="1276377" y="877051"/>
                </a:lnTo>
                <a:lnTo>
                  <a:pt x="1276377" y="904505"/>
                </a:lnTo>
                <a:cubicBezTo>
                  <a:pt x="1276377" y="1090441"/>
                  <a:pt x="1125382" y="1235196"/>
                  <a:pt x="940694" y="1235196"/>
                </a:cubicBezTo>
                <a:lnTo>
                  <a:pt x="12261" y="1235196"/>
                </a:lnTo>
                <a:lnTo>
                  <a:pt x="12261" y="1106663"/>
                </a:lnTo>
                <a:lnTo>
                  <a:pt x="938198" y="1106663"/>
                </a:lnTo>
                <a:cubicBezTo>
                  <a:pt x="1053004" y="1106663"/>
                  <a:pt x="1145348" y="1018063"/>
                  <a:pt x="1145348" y="904505"/>
                </a:cubicBezTo>
                <a:lnTo>
                  <a:pt x="1145348" y="864572"/>
                </a:lnTo>
                <a:lnTo>
                  <a:pt x="1145348" y="864572"/>
                </a:lnTo>
                <a:lnTo>
                  <a:pt x="1145348" y="838366"/>
                </a:lnTo>
                <a:cubicBezTo>
                  <a:pt x="1145348" y="652430"/>
                  <a:pt x="1296343" y="502683"/>
                  <a:pt x="1481031" y="502683"/>
                </a:cubicBezTo>
                <a:lnTo>
                  <a:pt x="2334591" y="502683"/>
                </a:lnTo>
                <a:cubicBezTo>
                  <a:pt x="2449397" y="502683"/>
                  <a:pt x="2541741" y="409091"/>
                  <a:pt x="2541741" y="295533"/>
                </a:cubicBezTo>
                <a:lnTo>
                  <a:pt x="2541741" y="174487"/>
                </a:lnTo>
                <a:lnTo>
                  <a:pt x="2541741" y="174487"/>
                </a:lnTo>
                <a:lnTo>
                  <a:pt x="2541741" y="108349"/>
                </a:lnTo>
                <a:lnTo>
                  <a:pt x="2509296" y="108349"/>
                </a:lnTo>
                <a:lnTo>
                  <a:pt x="2606631" y="12261"/>
                </a:lnTo>
                <a:lnTo>
                  <a:pt x="2703967" y="108349"/>
                </a:lnTo>
                <a:lnTo>
                  <a:pt x="2672770" y="108349"/>
                </a:lnTo>
                <a:close/>
              </a:path>
            </a:pathLst>
          </a:custGeom>
          <a:solidFill>
            <a:schemeClr val="bg1">
              <a:lumMod val="95000"/>
            </a:schemeClr>
          </a:solidFill>
          <a:ln w="12478" cap="flat">
            <a:noFill/>
            <a:prstDash val="solid"/>
            <a:miter/>
          </a:ln>
        </p:spPr>
        <p:txBody>
          <a:bodyPr rtlCol="0" anchor="ctr"/>
          <a:lstStyle/>
          <a:p>
            <a:endParaRPr lang="en-GB"/>
          </a:p>
        </p:txBody>
      </p:sp>
      <p:sp>
        <p:nvSpPr>
          <p:cNvPr id="54" name="Freeform: Shape 53" hidden="1">
            <a:extLst>
              <a:ext uri="{FF2B5EF4-FFF2-40B4-BE49-F238E27FC236}">
                <a16:creationId xmlns:a16="http://schemas.microsoft.com/office/drawing/2014/main" id="{28F59E71-8926-455E-85AF-DB085526EF2C}"/>
              </a:ext>
            </a:extLst>
          </p:cNvPr>
          <p:cNvSpPr/>
          <p:nvPr/>
        </p:nvSpPr>
        <p:spPr>
          <a:xfrm>
            <a:off x="5414509" y="1251114"/>
            <a:ext cx="1847450" cy="993801"/>
          </a:xfrm>
          <a:custGeom>
            <a:avLst/>
            <a:gdLst>
              <a:gd name="connsiteX0" fmla="*/ 12261 w 1809445"/>
              <a:gd name="connsiteY0" fmla="*/ 13509 h 973356"/>
              <a:gd name="connsiteX1" fmla="*/ 399108 w 1809445"/>
              <a:gd name="connsiteY1" fmla="*/ 400356 h 973356"/>
              <a:gd name="connsiteX2" fmla="*/ 1381200 w 1809445"/>
              <a:gd name="connsiteY2" fmla="*/ 400356 h 973356"/>
              <a:gd name="connsiteX3" fmla="*/ 1619548 w 1809445"/>
              <a:gd name="connsiteY3" fmla="*/ 638703 h 973356"/>
              <a:gd name="connsiteX4" fmla="*/ 1619548 w 1809445"/>
              <a:gd name="connsiteY4" fmla="*/ 778467 h 973356"/>
              <a:gd name="connsiteX5" fmla="*/ 1619548 w 1809445"/>
              <a:gd name="connsiteY5" fmla="*/ 778467 h 973356"/>
              <a:gd name="connsiteX6" fmla="*/ 1619548 w 1809445"/>
              <a:gd name="connsiteY6" fmla="*/ 854589 h 973356"/>
              <a:gd name="connsiteX7" fmla="*/ 1582111 w 1809445"/>
              <a:gd name="connsiteY7" fmla="*/ 854589 h 973356"/>
              <a:gd name="connsiteX8" fmla="*/ 1693173 w 1809445"/>
              <a:gd name="connsiteY8" fmla="*/ 965651 h 973356"/>
              <a:gd name="connsiteX9" fmla="*/ 1804236 w 1809445"/>
              <a:gd name="connsiteY9" fmla="*/ 854589 h 973356"/>
              <a:gd name="connsiteX10" fmla="*/ 1766799 w 1809445"/>
              <a:gd name="connsiteY10" fmla="*/ 854589 h 973356"/>
              <a:gd name="connsiteX11" fmla="*/ 1766799 w 1809445"/>
              <a:gd name="connsiteY11" fmla="*/ 778467 h 973356"/>
              <a:gd name="connsiteX12" fmla="*/ 1766799 w 1809445"/>
              <a:gd name="connsiteY12" fmla="*/ 778467 h 973356"/>
              <a:gd name="connsiteX13" fmla="*/ 1766799 w 1809445"/>
              <a:gd name="connsiteY13" fmla="*/ 637455 h 973356"/>
              <a:gd name="connsiteX14" fmla="*/ 1379952 w 1809445"/>
              <a:gd name="connsiteY14" fmla="*/ 250608 h 973356"/>
              <a:gd name="connsiteX15" fmla="*/ 397860 w 1809445"/>
              <a:gd name="connsiteY15" fmla="*/ 250608 h 973356"/>
              <a:gd name="connsiteX16" fmla="*/ 159512 w 1809445"/>
              <a:gd name="connsiteY16" fmla="*/ 12261 h 973356"/>
              <a:gd name="connsiteX17" fmla="*/ 12261 w 1809445"/>
              <a:gd name="connsiteY17" fmla="*/ 12261 h 97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09445" h="973356">
                <a:moveTo>
                  <a:pt x="12261" y="13509"/>
                </a:moveTo>
                <a:cubicBezTo>
                  <a:pt x="12261" y="226898"/>
                  <a:pt x="185718" y="400356"/>
                  <a:pt x="399108" y="400356"/>
                </a:cubicBezTo>
                <a:lnTo>
                  <a:pt x="1381200" y="400356"/>
                </a:lnTo>
                <a:cubicBezTo>
                  <a:pt x="1512229" y="400356"/>
                  <a:pt x="1619548" y="507674"/>
                  <a:pt x="1619548" y="638703"/>
                </a:cubicBezTo>
                <a:lnTo>
                  <a:pt x="1619548" y="778467"/>
                </a:lnTo>
                <a:lnTo>
                  <a:pt x="1619548" y="778467"/>
                </a:lnTo>
                <a:lnTo>
                  <a:pt x="1619548" y="854589"/>
                </a:lnTo>
                <a:lnTo>
                  <a:pt x="1582111" y="854589"/>
                </a:lnTo>
                <a:lnTo>
                  <a:pt x="1693173" y="965651"/>
                </a:lnTo>
                <a:lnTo>
                  <a:pt x="1804236" y="854589"/>
                </a:lnTo>
                <a:lnTo>
                  <a:pt x="1766799" y="854589"/>
                </a:lnTo>
                <a:lnTo>
                  <a:pt x="1766799" y="778467"/>
                </a:lnTo>
                <a:lnTo>
                  <a:pt x="1766799" y="778467"/>
                </a:lnTo>
                <a:lnTo>
                  <a:pt x="1766799" y="637455"/>
                </a:lnTo>
                <a:cubicBezTo>
                  <a:pt x="1766799" y="424066"/>
                  <a:pt x="1593342" y="250608"/>
                  <a:pt x="1379952" y="250608"/>
                </a:cubicBezTo>
                <a:lnTo>
                  <a:pt x="397860" y="250608"/>
                </a:lnTo>
                <a:cubicBezTo>
                  <a:pt x="266831" y="250608"/>
                  <a:pt x="159512" y="143290"/>
                  <a:pt x="159512" y="12261"/>
                </a:cubicBezTo>
                <a:lnTo>
                  <a:pt x="12261"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59" name="Freeform: Shape 58" hidden="1">
            <a:extLst>
              <a:ext uri="{FF2B5EF4-FFF2-40B4-BE49-F238E27FC236}">
                <a16:creationId xmlns:a16="http://schemas.microsoft.com/office/drawing/2014/main" id="{7FF976E2-C240-41CF-ABE2-E66FDCD9C632}"/>
              </a:ext>
            </a:extLst>
          </p:cNvPr>
          <p:cNvSpPr/>
          <p:nvPr/>
        </p:nvSpPr>
        <p:spPr>
          <a:xfrm>
            <a:off x="4571053" y="2563440"/>
            <a:ext cx="2267904" cy="2497242"/>
          </a:xfrm>
          <a:custGeom>
            <a:avLst/>
            <a:gdLst>
              <a:gd name="connsiteX0" fmla="*/ 2221032 w 2221250"/>
              <a:gd name="connsiteY0" fmla="*/ 132059 h 2445871"/>
              <a:gd name="connsiteX1" fmla="*/ 2101235 w 2221250"/>
              <a:gd name="connsiteY1" fmla="*/ 12261 h 2445871"/>
              <a:gd name="connsiteX2" fmla="*/ 2101235 w 2221250"/>
              <a:gd name="connsiteY2" fmla="*/ 52193 h 2445871"/>
              <a:gd name="connsiteX3" fmla="*/ 1941504 w 2221250"/>
              <a:gd name="connsiteY3" fmla="*/ 52193 h 2445871"/>
              <a:gd name="connsiteX4" fmla="*/ 1941504 w 2221250"/>
              <a:gd name="connsiteY4" fmla="*/ 52193 h 2445871"/>
              <a:gd name="connsiteX5" fmla="*/ 1248923 w 2221250"/>
              <a:gd name="connsiteY5" fmla="*/ 52193 h 2445871"/>
              <a:gd name="connsiteX6" fmla="*/ 830879 w 2221250"/>
              <a:gd name="connsiteY6" fmla="*/ 470238 h 2445871"/>
              <a:gd name="connsiteX7" fmla="*/ 830879 w 2221250"/>
              <a:gd name="connsiteY7" fmla="*/ 882043 h 2445871"/>
              <a:gd name="connsiteX8" fmla="*/ 572565 w 2221250"/>
              <a:gd name="connsiteY8" fmla="*/ 1139109 h 2445871"/>
              <a:gd name="connsiteX9" fmla="*/ 522649 w 2221250"/>
              <a:gd name="connsiteY9" fmla="*/ 1139109 h 2445871"/>
              <a:gd name="connsiteX10" fmla="*/ 522649 w 2221250"/>
              <a:gd name="connsiteY10" fmla="*/ 1139109 h 2445871"/>
              <a:gd name="connsiteX11" fmla="*/ 490204 w 2221250"/>
              <a:gd name="connsiteY11" fmla="*/ 1139109 h 2445871"/>
              <a:gd name="connsiteX12" fmla="*/ 78399 w 2221250"/>
              <a:gd name="connsiteY12" fmla="*/ 1557153 h 2445871"/>
              <a:gd name="connsiteX13" fmla="*/ 78399 w 2221250"/>
              <a:gd name="connsiteY13" fmla="*/ 2222280 h 2445871"/>
              <a:gd name="connsiteX14" fmla="*/ 25988 w 2221250"/>
              <a:gd name="connsiteY14" fmla="*/ 2378267 h 2445871"/>
              <a:gd name="connsiteX15" fmla="*/ 12261 w 2221250"/>
              <a:gd name="connsiteY15" fmla="*/ 2394489 h 2445871"/>
              <a:gd name="connsiteX16" fmla="*/ 12261 w 2221250"/>
              <a:gd name="connsiteY16" fmla="*/ 2443157 h 2445871"/>
              <a:gd name="connsiteX17" fmla="*/ 175735 w 2221250"/>
              <a:gd name="connsiteY17" fmla="*/ 2443157 h 2445871"/>
              <a:gd name="connsiteX18" fmla="*/ 185718 w 2221250"/>
              <a:gd name="connsiteY18" fmla="*/ 2425687 h 2445871"/>
              <a:gd name="connsiteX19" fmla="*/ 238129 w 2221250"/>
              <a:gd name="connsiteY19" fmla="*/ 2222280 h 2445871"/>
              <a:gd name="connsiteX20" fmla="*/ 238129 w 2221250"/>
              <a:gd name="connsiteY20" fmla="*/ 1557153 h 2445871"/>
              <a:gd name="connsiteX21" fmla="*/ 490204 w 2221250"/>
              <a:gd name="connsiteY21" fmla="*/ 1300087 h 2445871"/>
              <a:gd name="connsiteX22" fmla="*/ 540120 w 2221250"/>
              <a:gd name="connsiteY22" fmla="*/ 1300087 h 2445871"/>
              <a:gd name="connsiteX23" fmla="*/ 540120 w 2221250"/>
              <a:gd name="connsiteY23" fmla="*/ 1300087 h 2445871"/>
              <a:gd name="connsiteX24" fmla="*/ 571317 w 2221250"/>
              <a:gd name="connsiteY24" fmla="*/ 1300087 h 2445871"/>
              <a:gd name="connsiteX25" fmla="*/ 989361 w 2221250"/>
              <a:gd name="connsiteY25" fmla="*/ 882043 h 2445871"/>
              <a:gd name="connsiteX26" fmla="*/ 989361 w 2221250"/>
              <a:gd name="connsiteY26" fmla="*/ 470238 h 2445871"/>
              <a:gd name="connsiteX27" fmla="*/ 1247675 w 2221250"/>
              <a:gd name="connsiteY27" fmla="*/ 213172 h 2445871"/>
              <a:gd name="connsiteX28" fmla="*/ 2010138 w 2221250"/>
              <a:gd name="connsiteY28" fmla="*/ 213172 h 2445871"/>
              <a:gd name="connsiteX29" fmla="*/ 2010138 w 2221250"/>
              <a:gd name="connsiteY29" fmla="*/ 213172 h 2445871"/>
              <a:gd name="connsiteX30" fmla="*/ 2099987 w 2221250"/>
              <a:gd name="connsiteY30" fmla="*/ 213172 h 2445871"/>
              <a:gd name="connsiteX31" fmla="*/ 2099987 w 2221250"/>
              <a:gd name="connsiteY31" fmla="*/ 253104 h 2445871"/>
              <a:gd name="connsiteX32" fmla="*/ 2221032 w 2221250"/>
              <a:gd name="connsiteY32" fmla="*/ 132059 h 244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21250" h="2445871">
                <a:moveTo>
                  <a:pt x="2221032" y="132059"/>
                </a:moveTo>
                <a:lnTo>
                  <a:pt x="2101235" y="12261"/>
                </a:lnTo>
                <a:lnTo>
                  <a:pt x="2101235" y="52193"/>
                </a:lnTo>
                <a:lnTo>
                  <a:pt x="1941504" y="52193"/>
                </a:lnTo>
                <a:lnTo>
                  <a:pt x="1941504" y="52193"/>
                </a:lnTo>
                <a:lnTo>
                  <a:pt x="1248923" y="52193"/>
                </a:lnTo>
                <a:cubicBezTo>
                  <a:pt x="1018063" y="52193"/>
                  <a:pt x="830879" y="239377"/>
                  <a:pt x="830879" y="470238"/>
                </a:cubicBezTo>
                <a:lnTo>
                  <a:pt x="830879" y="882043"/>
                </a:lnTo>
                <a:cubicBezTo>
                  <a:pt x="830879" y="1024302"/>
                  <a:pt x="714825" y="1139109"/>
                  <a:pt x="572565" y="1139109"/>
                </a:cubicBezTo>
                <a:lnTo>
                  <a:pt x="522649" y="1139109"/>
                </a:lnTo>
                <a:lnTo>
                  <a:pt x="522649" y="1139109"/>
                </a:lnTo>
                <a:lnTo>
                  <a:pt x="490204" y="1139109"/>
                </a:lnTo>
                <a:cubicBezTo>
                  <a:pt x="259344" y="1139109"/>
                  <a:pt x="78399" y="1326293"/>
                  <a:pt x="78399" y="1557153"/>
                </a:cubicBezTo>
                <a:lnTo>
                  <a:pt x="78399" y="2222280"/>
                </a:lnTo>
                <a:cubicBezTo>
                  <a:pt x="78399" y="2280931"/>
                  <a:pt x="58433" y="2334591"/>
                  <a:pt x="25988" y="2378267"/>
                </a:cubicBezTo>
                <a:cubicBezTo>
                  <a:pt x="22244" y="2383258"/>
                  <a:pt x="17252" y="2389498"/>
                  <a:pt x="12261" y="2394489"/>
                </a:cubicBezTo>
                <a:lnTo>
                  <a:pt x="12261" y="2443157"/>
                </a:lnTo>
                <a:lnTo>
                  <a:pt x="175735" y="2443157"/>
                </a:lnTo>
                <a:cubicBezTo>
                  <a:pt x="179478" y="2436918"/>
                  <a:pt x="183222" y="2431926"/>
                  <a:pt x="185718" y="2425687"/>
                </a:cubicBezTo>
                <a:cubicBezTo>
                  <a:pt x="219411" y="2365788"/>
                  <a:pt x="238129" y="2295906"/>
                  <a:pt x="238129" y="2222280"/>
                </a:cubicBezTo>
                <a:lnTo>
                  <a:pt x="238129" y="1557153"/>
                </a:lnTo>
                <a:cubicBezTo>
                  <a:pt x="238129" y="1414893"/>
                  <a:pt x="347944" y="1300087"/>
                  <a:pt x="490204" y="1300087"/>
                </a:cubicBezTo>
                <a:lnTo>
                  <a:pt x="540120" y="1300087"/>
                </a:lnTo>
                <a:lnTo>
                  <a:pt x="540120" y="1300087"/>
                </a:lnTo>
                <a:lnTo>
                  <a:pt x="571317" y="1300087"/>
                </a:lnTo>
                <a:cubicBezTo>
                  <a:pt x="802177" y="1300087"/>
                  <a:pt x="989361" y="1112903"/>
                  <a:pt x="989361" y="882043"/>
                </a:cubicBezTo>
                <a:lnTo>
                  <a:pt x="989361" y="470238"/>
                </a:lnTo>
                <a:cubicBezTo>
                  <a:pt x="989361" y="327978"/>
                  <a:pt x="1105416" y="213172"/>
                  <a:pt x="1247675" y="213172"/>
                </a:cubicBezTo>
                <a:lnTo>
                  <a:pt x="2010138" y="213172"/>
                </a:lnTo>
                <a:lnTo>
                  <a:pt x="2010138" y="213172"/>
                </a:lnTo>
                <a:lnTo>
                  <a:pt x="2099987" y="213172"/>
                </a:lnTo>
                <a:lnTo>
                  <a:pt x="2099987" y="253104"/>
                </a:lnTo>
                <a:lnTo>
                  <a:pt x="2221032" y="132059"/>
                </a:lnTo>
                <a:close/>
              </a:path>
            </a:pathLst>
          </a:custGeom>
          <a:solidFill>
            <a:schemeClr val="bg1">
              <a:lumMod val="95000"/>
            </a:schemeClr>
          </a:solidFill>
          <a:ln w="12478" cap="flat">
            <a:noFill/>
            <a:prstDash val="solid"/>
            <a:miter/>
          </a:ln>
        </p:spPr>
        <p:txBody>
          <a:bodyPr rtlCol="0" anchor="ctr"/>
          <a:lstStyle/>
          <a:p>
            <a:endParaRPr lang="en-GB"/>
          </a:p>
        </p:txBody>
      </p:sp>
      <p:sp>
        <p:nvSpPr>
          <p:cNvPr id="46" name="Rectangle 45" hidden="1">
            <a:extLst>
              <a:ext uri="{FF2B5EF4-FFF2-40B4-BE49-F238E27FC236}">
                <a16:creationId xmlns:a16="http://schemas.microsoft.com/office/drawing/2014/main" id="{7BF1A050-D9A2-46A0-B464-F24C0454932D}"/>
              </a:ext>
            </a:extLst>
          </p:cNvPr>
          <p:cNvSpPr/>
          <p:nvPr userDrawn="1"/>
        </p:nvSpPr>
        <p:spPr>
          <a:xfrm>
            <a:off x="3779912" y="1203324"/>
            <a:ext cx="5364088" cy="39401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17D8CFFC-825C-4F7D-9715-29FCC9F1892B}"/>
              </a:ext>
            </a:extLst>
          </p:cNvPr>
          <p:cNvSpPr>
            <a:spLocks noGrp="1"/>
          </p:cNvSpPr>
          <p:nvPr userDrawn="1">
            <p:ph type="sldNum" sz="quarter" idx="11"/>
          </p:nvPr>
        </p:nvSpPr>
        <p:spPr>
          <a:xfrm>
            <a:off x="8606828" y="4598987"/>
            <a:ext cx="170617" cy="131127"/>
          </a:xfrm>
        </p:spPr>
        <p:txBody>
          <a:bodyPr/>
          <a:lstStyle/>
          <a:p>
            <a:fld id="{BA7DDD0C-F7B3-44FD-8FF2-ED85422D685B}" type="slidenum">
              <a:rPr lang="en-GB" smtClean="0"/>
              <a:pPr/>
              <a:t>‹Nr.›</a:t>
            </a:fld>
            <a:endParaRPr lang="en-GB" dirty="0"/>
          </a:p>
        </p:txBody>
      </p:sp>
      <p:sp>
        <p:nvSpPr>
          <p:cNvPr id="18" name="Content Placeholder 17">
            <a:extLst>
              <a:ext uri="{FF2B5EF4-FFF2-40B4-BE49-F238E27FC236}">
                <a16:creationId xmlns:a16="http://schemas.microsoft.com/office/drawing/2014/main" id="{EAF0E8EC-566A-413A-AC10-A198DFCC356F}"/>
              </a:ext>
            </a:extLst>
          </p:cNvPr>
          <p:cNvSpPr>
            <a:spLocks noGrp="1"/>
          </p:cNvSpPr>
          <p:nvPr>
            <p:ph sz="quarter" idx="13"/>
          </p:nvPr>
        </p:nvSpPr>
        <p:spPr>
          <a:xfrm>
            <a:off x="365125" y="1333500"/>
            <a:ext cx="6759575" cy="2894013"/>
          </a:xfrm>
        </p:spPr>
        <p:txBody>
          <a:bodyPr anchor="ctr">
            <a:normAutofit/>
          </a:bodyPr>
          <a:lstStyle>
            <a:lvl1pPr>
              <a:spcBef>
                <a:spcPts val="0"/>
              </a:spcBef>
              <a:spcAft>
                <a:spcPts val="0"/>
              </a:spcAft>
              <a:defRPr sz="2800" b="1"/>
            </a:lvl1pPr>
            <a:lvl2pPr marL="0" indent="0">
              <a:spcBef>
                <a:spcPts val="0"/>
              </a:spcBef>
              <a:spcAft>
                <a:spcPts val="0"/>
              </a:spcAft>
              <a:buClr>
                <a:schemeClr val="accent3"/>
              </a:buClr>
              <a:buNone/>
              <a:defRPr sz="2800" b="1"/>
            </a:lvl2pPr>
            <a:lvl3pPr>
              <a:buClr>
                <a:schemeClr val="accent3"/>
              </a:buClr>
              <a:defRPr/>
            </a:lvl3pPr>
            <a:lvl4pPr>
              <a:buClr>
                <a:schemeClr val="accent3"/>
              </a:buClr>
              <a:defRPr/>
            </a:lvl4pPr>
            <a:lvl5pPr>
              <a:buClr>
                <a:schemeClr val="accent3"/>
              </a:buClr>
              <a:defRPr/>
            </a:lvl5pPr>
          </a:lstStyle>
          <a:p>
            <a:pPr lvl="0"/>
            <a:r>
              <a:rPr lang="en-US" dirty="0"/>
              <a:t>Edit Master text styles</a:t>
            </a:r>
          </a:p>
        </p:txBody>
      </p:sp>
      <p:sp>
        <p:nvSpPr>
          <p:cNvPr id="66" name="Freeform: Shape 65">
            <a:extLst>
              <a:ext uri="{FF2B5EF4-FFF2-40B4-BE49-F238E27FC236}">
                <a16:creationId xmlns:a16="http://schemas.microsoft.com/office/drawing/2014/main" id="{A07C3179-5552-46C6-A6D3-20BD5DB0EFC0}"/>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5"/>
          </a:solidFill>
          <a:ln w="9525" cap="flat">
            <a:noFill/>
            <a:prstDash val="solid"/>
            <a:miter/>
          </a:ln>
        </p:spPr>
        <p:txBody>
          <a:bodyPr rtlCol="0" anchor="ctr"/>
          <a:lstStyle/>
          <a:p>
            <a:endParaRPr lang="en-GB"/>
          </a:p>
        </p:txBody>
      </p:sp>
      <p:sp>
        <p:nvSpPr>
          <p:cNvPr id="22" name="Footer Placeholder 21">
            <a:extLst>
              <a:ext uri="{FF2B5EF4-FFF2-40B4-BE49-F238E27FC236}">
                <a16:creationId xmlns:a16="http://schemas.microsoft.com/office/drawing/2014/main" id="{1F11E414-03D8-4CFE-BA60-280636331432}"/>
              </a:ext>
            </a:extLst>
          </p:cNvPr>
          <p:cNvSpPr>
            <a:spLocks noGrp="1"/>
          </p:cNvSpPr>
          <p:nvPr>
            <p:ph type="ftr" sz="quarter" idx="14"/>
          </p:nvPr>
        </p:nvSpPr>
        <p:spPr/>
        <p:txBody>
          <a:bodyPr/>
          <a:lstStyle/>
          <a:p>
            <a:r>
              <a:rPr lang="en-GB"/>
              <a:t>To edit footer go to insert&gt;header &amp; footer</a:t>
            </a:r>
            <a:endParaRPr lang="en-GB" dirty="0"/>
          </a:p>
        </p:txBody>
      </p:sp>
      <p:sp>
        <p:nvSpPr>
          <p:cNvPr id="23" name="Title 22">
            <a:extLst>
              <a:ext uri="{FF2B5EF4-FFF2-40B4-BE49-F238E27FC236}">
                <a16:creationId xmlns:a16="http://schemas.microsoft.com/office/drawing/2014/main" id="{FF590F62-D505-4111-8FCE-7A1DD16D4CEA}"/>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GB"/>
          </a:p>
        </p:txBody>
      </p:sp>
    </p:spTree>
    <p:custDataLst>
      <p:tags r:id="rId1"/>
    </p:custDataLst>
    <p:extLst>
      <p:ext uri="{BB962C8B-B14F-4D97-AF65-F5344CB8AC3E}">
        <p14:creationId xmlns:p14="http://schemas.microsoft.com/office/powerpoint/2010/main" val="408324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rrows Statement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71AC73A-8F79-4014-839F-5B992795FE18}"/>
              </a:ext>
            </a:extLst>
          </p:cNvPr>
          <p:cNvGrpSpPr/>
          <p:nvPr userDrawn="1"/>
        </p:nvGrpSpPr>
        <p:grpSpPr>
          <a:xfrm>
            <a:off x="4496933" y="1047035"/>
            <a:ext cx="4647067" cy="4096465"/>
            <a:chOff x="4496933" y="1047035"/>
            <a:chExt cx="4647067" cy="4096465"/>
          </a:xfrm>
        </p:grpSpPr>
        <p:sp>
          <p:nvSpPr>
            <p:cNvPr id="14" name="Freeform: Shape 13">
              <a:extLst>
                <a:ext uri="{FF2B5EF4-FFF2-40B4-BE49-F238E27FC236}">
                  <a16:creationId xmlns:a16="http://schemas.microsoft.com/office/drawing/2014/main" id="{484675FD-4E39-4352-AF9C-EA0CCBDFB5A9}"/>
                </a:ext>
              </a:extLst>
            </p:cNvPr>
            <p:cNvSpPr/>
            <p:nvPr/>
          </p:nvSpPr>
          <p:spPr>
            <a:xfrm>
              <a:off x="6447807" y="3130416"/>
              <a:ext cx="1426996" cy="2013084"/>
            </a:xfrm>
            <a:custGeom>
              <a:avLst/>
              <a:gdLst>
                <a:gd name="connsiteX0" fmla="*/ 1391183 w 1397640"/>
                <a:gd name="connsiteY0" fmla="*/ 109597 h 1971671"/>
                <a:gd name="connsiteX1" fmla="*/ 1295095 w 1397640"/>
                <a:gd name="connsiteY1" fmla="*/ 12261 h 1971671"/>
                <a:gd name="connsiteX2" fmla="*/ 1295095 w 1397640"/>
                <a:gd name="connsiteY2" fmla="*/ 44706 h 1971671"/>
                <a:gd name="connsiteX3" fmla="*/ 1166562 w 1397640"/>
                <a:gd name="connsiteY3" fmla="*/ 44706 h 1971671"/>
                <a:gd name="connsiteX4" fmla="*/ 1166562 w 1397640"/>
                <a:gd name="connsiteY4" fmla="*/ 44706 h 1971671"/>
                <a:gd name="connsiteX5" fmla="*/ 1005584 w 1397640"/>
                <a:gd name="connsiteY5" fmla="*/ 44706 h 1971671"/>
                <a:gd name="connsiteX6" fmla="*/ 669901 w 1397640"/>
                <a:gd name="connsiteY6" fmla="*/ 380389 h 1971671"/>
                <a:gd name="connsiteX7" fmla="*/ 669901 w 1397640"/>
                <a:gd name="connsiteY7" fmla="*/ 712329 h 1971671"/>
                <a:gd name="connsiteX8" fmla="*/ 462750 w 1397640"/>
                <a:gd name="connsiteY8" fmla="*/ 919479 h 1971671"/>
                <a:gd name="connsiteX9" fmla="*/ 422818 w 1397640"/>
                <a:gd name="connsiteY9" fmla="*/ 919479 h 1971671"/>
                <a:gd name="connsiteX10" fmla="*/ 422818 w 1397640"/>
                <a:gd name="connsiteY10" fmla="*/ 919479 h 1971671"/>
                <a:gd name="connsiteX11" fmla="*/ 396612 w 1397640"/>
                <a:gd name="connsiteY11" fmla="*/ 919479 h 1971671"/>
                <a:gd name="connsiteX12" fmla="*/ 65920 w 1397640"/>
                <a:gd name="connsiteY12" fmla="*/ 1255163 h 1971671"/>
                <a:gd name="connsiteX13" fmla="*/ 65920 w 1397640"/>
                <a:gd name="connsiteY13" fmla="*/ 1790509 h 1971671"/>
                <a:gd name="connsiteX14" fmla="*/ 23492 w 1397640"/>
                <a:gd name="connsiteY14" fmla="*/ 1915298 h 1971671"/>
                <a:gd name="connsiteX15" fmla="*/ 12261 w 1397640"/>
                <a:gd name="connsiteY15" fmla="*/ 1927777 h 1971671"/>
                <a:gd name="connsiteX16" fmla="*/ 12261 w 1397640"/>
                <a:gd name="connsiteY16" fmla="*/ 1966462 h 1971671"/>
                <a:gd name="connsiteX17" fmla="*/ 143290 w 1397640"/>
                <a:gd name="connsiteY17" fmla="*/ 1966462 h 1971671"/>
                <a:gd name="connsiteX18" fmla="*/ 152025 w 1397640"/>
                <a:gd name="connsiteY18" fmla="*/ 1952735 h 1971671"/>
                <a:gd name="connsiteX19" fmla="*/ 194453 w 1397640"/>
                <a:gd name="connsiteY19" fmla="*/ 1789261 h 1971671"/>
                <a:gd name="connsiteX20" fmla="*/ 194453 w 1397640"/>
                <a:gd name="connsiteY20" fmla="*/ 1253915 h 1971671"/>
                <a:gd name="connsiteX21" fmla="*/ 396612 w 1397640"/>
                <a:gd name="connsiteY21" fmla="*/ 1046764 h 1971671"/>
                <a:gd name="connsiteX22" fmla="*/ 436545 w 1397640"/>
                <a:gd name="connsiteY22" fmla="*/ 1046764 h 1971671"/>
                <a:gd name="connsiteX23" fmla="*/ 436545 w 1397640"/>
                <a:gd name="connsiteY23" fmla="*/ 1046764 h 1971671"/>
                <a:gd name="connsiteX24" fmla="*/ 462750 w 1397640"/>
                <a:gd name="connsiteY24" fmla="*/ 1046764 h 1971671"/>
                <a:gd name="connsiteX25" fmla="*/ 798434 w 1397640"/>
                <a:gd name="connsiteY25" fmla="*/ 711081 h 1971671"/>
                <a:gd name="connsiteX26" fmla="*/ 798434 w 1397640"/>
                <a:gd name="connsiteY26" fmla="*/ 379141 h 1971671"/>
                <a:gd name="connsiteX27" fmla="*/ 1005584 w 1397640"/>
                <a:gd name="connsiteY27" fmla="*/ 171991 h 1971671"/>
                <a:gd name="connsiteX28" fmla="*/ 1222718 w 1397640"/>
                <a:gd name="connsiteY28" fmla="*/ 171991 h 1971671"/>
                <a:gd name="connsiteX29" fmla="*/ 1222718 w 1397640"/>
                <a:gd name="connsiteY29" fmla="*/ 171991 h 1971671"/>
                <a:gd name="connsiteX30" fmla="*/ 1295095 w 1397640"/>
                <a:gd name="connsiteY30" fmla="*/ 171991 h 1971671"/>
                <a:gd name="connsiteX31" fmla="*/ 1295095 w 1397640"/>
                <a:gd name="connsiteY31" fmla="*/ 204436 h 1971671"/>
                <a:gd name="connsiteX32" fmla="*/ 1391183 w 1397640"/>
                <a:gd name="connsiteY32" fmla="*/ 109597 h 197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97640" h="1971671">
                  <a:moveTo>
                    <a:pt x="1391183" y="109597"/>
                  </a:moveTo>
                  <a:lnTo>
                    <a:pt x="1295095" y="12261"/>
                  </a:lnTo>
                  <a:lnTo>
                    <a:pt x="1295095" y="44706"/>
                  </a:lnTo>
                  <a:lnTo>
                    <a:pt x="1166562" y="44706"/>
                  </a:lnTo>
                  <a:lnTo>
                    <a:pt x="1166562" y="44706"/>
                  </a:lnTo>
                  <a:lnTo>
                    <a:pt x="1005584" y="44706"/>
                  </a:lnTo>
                  <a:cubicBezTo>
                    <a:pt x="819648" y="44706"/>
                    <a:pt x="669901" y="195701"/>
                    <a:pt x="669901" y="380389"/>
                  </a:cubicBezTo>
                  <a:lnTo>
                    <a:pt x="669901" y="712329"/>
                  </a:lnTo>
                  <a:cubicBezTo>
                    <a:pt x="669901" y="827135"/>
                    <a:pt x="576309" y="919479"/>
                    <a:pt x="462750" y="919479"/>
                  </a:cubicBezTo>
                  <a:lnTo>
                    <a:pt x="422818" y="919479"/>
                  </a:lnTo>
                  <a:lnTo>
                    <a:pt x="422818" y="919479"/>
                  </a:lnTo>
                  <a:lnTo>
                    <a:pt x="396612" y="919479"/>
                  </a:lnTo>
                  <a:cubicBezTo>
                    <a:pt x="210676" y="919479"/>
                    <a:pt x="65920" y="1070475"/>
                    <a:pt x="65920" y="1255163"/>
                  </a:cubicBezTo>
                  <a:lnTo>
                    <a:pt x="65920" y="1790509"/>
                  </a:lnTo>
                  <a:cubicBezTo>
                    <a:pt x="65920" y="1837929"/>
                    <a:pt x="49698" y="1880357"/>
                    <a:pt x="23492" y="1915298"/>
                  </a:cubicBezTo>
                  <a:cubicBezTo>
                    <a:pt x="19748" y="1920290"/>
                    <a:pt x="16004" y="1924034"/>
                    <a:pt x="12261" y="1927777"/>
                  </a:cubicBezTo>
                  <a:lnTo>
                    <a:pt x="12261" y="1966462"/>
                  </a:lnTo>
                  <a:lnTo>
                    <a:pt x="143290" y="1966462"/>
                  </a:lnTo>
                  <a:cubicBezTo>
                    <a:pt x="145785" y="1961471"/>
                    <a:pt x="148281" y="1957727"/>
                    <a:pt x="152025" y="1952735"/>
                  </a:cubicBezTo>
                  <a:cubicBezTo>
                    <a:pt x="179478" y="1904067"/>
                    <a:pt x="194453" y="1849160"/>
                    <a:pt x="194453" y="1789261"/>
                  </a:cubicBezTo>
                  <a:lnTo>
                    <a:pt x="194453" y="1253915"/>
                  </a:lnTo>
                  <a:cubicBezTo>
                    <a:pt x="194453" y="1139109"/>
                    <a:pt x="283054" y="1046764"/>
                    <a:pt x="396612" y="1046764"/>
                  </a:cubicBezTo>
                  <a:lnTo>
                    <a:pt x="436545" y="1046764"/>
                  </a:lnTo>
                  <a:lnTo>
                    <a:pt x="436545" y="1046764"/>
                  </a:lnTo>
                  <a:lnTo>
                    <a:pt x="462750" y="1046764"/>
                  </a:lnTo>
                  <a:cubicBezTo>
                    <a:pt x="648686" y="1046764"/>
                    <a:pt x="798434" y="895769"/>
                    <a:pt x="798434" y="711081"/>
                  </a:cubicBezTo>
                  <a:lnTo>
                    <a:pt x="798434" y="379141"/>
                  </a:lnTo>
                  <a:cubicBezTo>
                    <a:pt x="798434" y="264335"/>
                    <a:pt x="892026" y="171991"/>
                    <a:pt x="1005584" y="171991"/>
                  </a:cubicBezTo>
                  <a:lnTo>
                    <a:pt x="1222718" y="171991"/>
                  </a:lnTo>
                  <a:lnTo>
                    <a:pt x="1222718" y="171991"/>
                  </a:lnTo>
                  <a:lnTo>
                    <a:pt x="1295095" y="171991"/>
                  </a:lnTo>
                  <a:lnTo>
                    <a:pt x="1295095" y="204436"/>
                  </a:lnTo>
                  <a:lnTo>
                    <a:pt x="1391183" y="109597"/>
                  </a:lnTo>
                  <a:close/>
                </a:path>
              </a:pathLst>
            </a:custGeom>
            <a:solidFill>
              <a:schemeClr val="bg1">
                <a:lumMod val="95000"/>
              </a:schemeClr>
            </a:solidFill>
            <a:ln w="12478"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43DB57AD-1450-4531-96BA-96EA6DAFCB08}"/>
                </a:ext>
              </a:extLst>
            </p:cNvPr>
            <p:cNvSpPr/>
            <p:nvPr/>
          </p:nvSpPr>
          <p:spPr>
            <a:xfrm>
              <a:off x="4496933" y="3478025"/>
              <a:ext cx="4647067" cy="245902"/>
            </a:xfrm>
            <a:custGeom>
              <a:avLst/>
              <a:gdLst>
                <a:gd name="connsiteX0" fmla="*/ 122314 w 4647067"/>
                <a:gd name="connsiteY0" fmla="*/ 0 h 245902"/>
                <a:gd name="connsiteX1" fmla="*/ 122314 w 4647067"/>
                <a:gd name="connsiteY1" fmla="*/ 40771 h 245902"/>
                <a:gd name="connsiteX2" fmla="*/ 205131 w 4647067"/>
                <a:gd name="connsiteY2" fmla="*/ 40771 h 245902"/>
                <a:gd name="connsiteX3" fmla="*/ 4647067 w 4647067"/>
                <a:gd name="connsiteY3" fmla="*/ 40771 h 245902"/>
                <a:gd name="connsiteX4" fmla="*/ 4647067 w 4647067"/>
                <a:gd name="connsiteY4" fmla="*/ 205131 h 245902"/>
                <a:gd name="connsiteX5" fmla="*/ 286673 w 4647067"/>
                <a:gd name="connsiteY5" fmla="*/ 205131 h 245902"/>
                <a:gd name="connsiteX6" fmla="*/ 122314 w 4647067"/>
                <a:gd name="connsiteY6" fmla="*/ 205131 h 245902"/>
                <a:gd name="connsiteX7" fmla="*/ 122314 w 4647067"/>
                <a:gd name="connsiteY7" fmla="*/ 245902 h 245902"/>
                <a:gd name="connsiteX8" fmla="*/ 0 w 4647067"/>
                <a:gd name="connsiteY8" fmla="*/ 122313 h 24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7067" h="245902">
                  <a:moveTo>
                    <a:pt x="122314" y="0"/>
                  </a:moveTo>
                  <a:lnTo>
                    <a:pt x="122314" y="40771"/>
                  </a:lnTo>
                  <a:lnTo>
                    <a:pt x="205131" y="40771"/>
                  </a:lnTo>
                  <a:lnTo>
                    <a:pt x="4647067" y="40771"/>
                  </a:lnTo>
                  <a:lnTo>
                    <a:pt x="4647067" y="205131"/>
                  </a:lnTo>
                  <a:lnTo>
                    <a:pt x="286673" y="205131"/>
                  </a:lnTo>
                  <a:lnTo>
                    <a:pt x="122314" y="205131"/>
                  </a:lnTo>
                  <a:lnTo>
                    <a:pt x="122314" y="245902"/>
                  </a:lnTo>
                  <a:lnTo>
                    <a:pt x="0" y="122313"/>
                  </a:lnTo>
                  <a:close/>
                </a:path>
              </a:pathLst>
            </a:custGeom>
            <a:solidFill>
              <a:schemeClr val="bg1">
                <a:lumMod val="95000"/>
              </a:schemeClr>
            </a:solidFill>
            <a:ln w="12478" cap="flat">
              <a:noFill/>
              <a:prstDash val="solid"/>
              <a:miter/>
            </a:ln>
          </p:spPr>
          <p:txBody>
            <a:bodyPr wrap="square" rtlCol="0" anchor="ctr">
              <a:noAutofit/>
            </a:bodyPr>
            <a:lstStyle/>
            <a:p>
              <a:endParaRPr lang="en-GB"/>
            </a:p>
          </p:txBody>
        </p:sp>
        <p:sp>
          <p:nvSpPr>
            <p:cNvPr id="16" name="Freeform: Shape 15">
              <a:extLst>
                <a:ext uri="{FF2B5EF4-FFF2-40B4-BE49-F238E27FC236}">
                  <a16:creationId xmlns:a16="http://schemas.microsoft.com/office/drawing/2014/main" id="{1AA3A2DE-3F49-4BDB-A96E-12E905B07672}"/>
                </a:ext>
              </a:extLst>
            </p:cNvPr>
            <p:cNvSpPr/>
            <p:nvPr/>
          </p:nvSpPr>
          <p:spPr>
            <a:xfrm>
              <a:off x="7219914" y="2652628"/>
              <a:ext cx="1923896" cy="2140494"/>
            </a:xfrm>
            <a:custGeom>
              <a:avLst/>
              <a:gdLst>
                <a:gd name="connsiteX0" fmla="*/ 1743089 w 1884319"/>
                <a:gd name="connsiteY0" fmla="*/ 1690678 h 2096461"/>
                <a:gd name="connsiteX1" fmla="*/ 1743089 w 1884319"/>
                <a:gd name="connsiteY1" fmla="*/ 1600829 h 2096461"/>
                <a:gd name="connsiteX2" fmla="*/ 1743089 w 1884319"/>
                <a:gd name="connsiteY2" fmla="*/ 1600829 h 2096461"/>
                <a:gd name="connsiteX3" fmla="*/ 1743089 w 1884319"/>
                <a:gd name="connsiteY3" fmla="*/ 470238 h 2096461"/>
                <a:gd name="connsiteX4" fmla="*/ 1325045 w 1884319"/>
                <a:gd name="connsiteY4" fmla="*/ 52193 h 2096461"/>
                <a:gd name="connsiteX5" fmla="*/ 291789 w 1884319"/>
                <a:gd name="connsiteY5" fmla="*/ 52193 h 2096461"/>
                <a:gd name="connsiteX6" fmla="*/ 291789 w 1884319"/>
                <a:gd name="connsiteY6" fmla="*/ 52193 h 2096461"/>
                <a:gd name="connsiteX7" fmla="*/ 132058 w 1884319"/>
                <a:gd name="connsiteY7" fmla="*/ 52193 h 2096461"/>
                <a:gd name="connsiteX8" fmla="*/ 132058 w 1884319"/>
                <a:gd name="connsiteY8" fmla="*/ 12261 h 2096461"/>
                <a:gd name="connsiteX9" fmla="*/ 12261 w 1884319"/>
                <a:gd name="connsiteY9" fmla="*/ 132059 h 2096461"/>
                <a:gd name="connsiteX10" fmla="*/ 132058 w 1884319"/>
                <a:gd name="connsiteY10" fmla="*/ 251856 h 2096461"/>
                <a:gd name="connsiteX11" fmla="*/ 132058 w 1884319"/>
                <a:gd name="connsiteY11" fmla="*/ 211924 h 2096461"/>
                <a:gd name="connsiteX12" fmla="*/ 206932 w 1884319"/>
                <a:gd name="connsiteY12" fmla="*/ 211924 h 2096461"/>
                <a:gd name="connsiteX13" fmla="*/ 206932 w 1884319"/>
                <a:gd name="connsiteY13" fmla="*/ 211924 h 2096461"/>
                <a:gd name="connsiteX14" fmla="*/ 1325045 w 1884319"/>
                <a:gd name="connsiteY14" fmla="*/ 211924 h 2096461"/>
                <a:gd name="connsiteX15" fmla="*/ 1582111 w 1884319"/>
                <a:gd name="connsiteY15" fmla="*/ 468990 h 2096461"/>
                <a:gd name="connsiteX16" fmla="*/ 1582111 w 1884319"/>
                <a:gd name="connsiteY16" fmla="*/ 1689430 h 2096461"/>
                <a:gd name="connsiteX17" fmla="*/ 1881605 w 1884319"/>
                <a:gd name="connsiteY17" fmla="*/ 2090003 h 2096461"/>
                <a:gd name="connsiteX18" fmla="*/ 1881605 w 1884319"/>
                <a:gd name="connsiteY18" fmla="*/ 1917794 h 2096461"/>
                <a:gd name="connsiteX19" fmla="*/ 1743089 w 1884319"/>
                <a:gd name="connsiteY19" fmla="*/ 1690678 h 209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4319" h="2096461">
                  <a:moveTo>
                    <a:pt x="1743089" y="1690678"/>
                  </a:moveTo>
                  <a:lnTo>
                    <a:pt x="1743089" y="1600829"/>
                  </a:lnTo>
                  <a:lnTo>
                    <a:pt x="1743089" y="1600829"/>
                  </a:lnTo>
                  <a:lnTo>
                    <a:pt x="1743089" y="470238"/>
                  </a:lnTo>
                  <a:cubicBezTo>
                    <a:pt x="1743089" y="239377"/>
                    <a:pt x="1555905" y="52193"/>
                    <a:pt x="1325045" y="52193"/>
                  </a:cubicBezTo>
                  <a:lnTo>
                    <a:pt x="291789" y="52193"/>
                  </a:lnTo>
                  <a:lnTo>
                    <a:pt x="291789" y="52193"/>
                  </a:lnTo>
                  <a:lnTo>
                    <a:pt x="132058" y="52193"/>
                  </a:lnTo>
                  <a:lnTo>
                    <a:pt x="132058" y="12261"/>
                  </a:lnTo>
                  <a:lnTo>
                    <a:pt x="12261" y="132059"/>
                  </a:lnTo>
                  <a:lnTo>
                    <a:pt x="132058" y="251856"/>
                  </a:lnTo>
                  <a:lnTo>
                    <a:pt x="132058" y="211924"/>
                  </a:lnTo>
                  <a:lnTo>
                    <a:pt x="206932" y="211924"/>
                  </a:lnTo>
                  <a:lnTo>
                    <a:pt x="206932" y="211924"/>
                  </a:lnTo>
                  <a:lnTo>
                    <a:pt x="1325045" y="211924"/>
                  </a:lnTo>
                  <a:cubicBezTo>
                    <a:pt x="1467305" y="211924"/>
                    <a:pt x="1582111" y="327978"/>
                    <a:pt x="1582111" y="468990"/>
                  </a:cubicBezTo>
                  <a:lnTo>
                    <a:pt x="1582111" y="1689430"/>
                  </a:lnTo>
                  <a:cubicBezTo>
                    <a:pt x="1582111" y="1879110"/>
                    <a:pt x="1708148" y="2038840"/>
                    <a:pt x="1881605" y="2090003"/>
                  </a:cubicBezTo>
                  <a:lnTo>
                    <a:pt x="1881605" y="1917794"/>
                  </a:lnTo>
                  <a:cubicBezTo>
                    <a:pt x="1800492" y="1875366"/>
                    <a:pt x="1743089" y="1789261"/>
                    <a:pt x="1743089" y="1690678"/>
                  </a:cubicBezTo>
                  <a:close/>
                </a:path>
              </a:pathLst>
            </a:custGeom>
            <a:solidFill>
              <a:schemeClr val="bg1">
                <a:lumMod val="95000"/>
              </a:schemeClr>
            </a:solidFill>
            <a:ln w="12478"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2897B685-73C5-4BA9-9E40-476E19059208}"/>
                </a:ext>
              </a:extLst>
            </p:cNvPr>
            <p:cNvSpPr/>
            <p:nvPr/>
          </p:nvSpPr>
          <p:spPr>
            <a:xfrm>
              <a:off x="8235152" y="1603819"/>
              <a:ext cx="908848" cy="1725136"/>
            </a:xfrm>
            <a:custGeom>
              <a:avLst/>
              <a:gdLst>
                <a:gd name="connsiteX0" fmla="*/ 122314 w 908848"/>
                <a:gd name="connsiteY0" fmla="*/ 0 h 1725136"/>
                <a:gd name="connsiteX1" fmla="*/ 244627 w 908848"/>
                <a:gd name="connsiteY1" fmla="*/ 122314 h 1725136"/>
                <a:gd name="connsiteX2" fmla="*/ 203856 w 908848"/>
                <a:gd name="connsiteY2" fmla="*/ 122314 h 1725136"/>
                <a:gd name="connsiteX3" fmla="*/ 203856 w 908848"/>
                <a:gd name="connsiteY3" fmla="*/ 285399 h 1725136"/>
                <a:gd name="connsiteX4" fmla="*/ 203856 w 908848"/>
                <a:gd name="connsiteY4" fmla="*/ 1298311 h 1725136"/>
                <a:gd name="connsiteX5" fmla="*/ 466322 w 908848"/>
                <a:gd name="connsiteY5" fmla="*/ 1562050 h 1725136"/>
                <a:gd name="connsiteX6" fmla="*/ 908848 w 908848"/>
                <a:gd name="connsiteY6" fmla="*/ 1562050 h 1725136"/>
                <a:gd name="connsiteX7" fmla="*/ 908848 w 908848"/>
                <a:gd name="connsiteY7" fmla="*/ 1725136 h 1725136"/>
                <a:gd name="connsiteX8" fmla="*/ 466322 w 908848"/>
                <a:gd name="connsiteY8" fmla="*/ 1725136 h 1725136"/>
                <a:gd name="connsiteX9" fmla="*/ 39497 w 908848"/>
                <a:gd name="connsiteY9" fmla="*/ 1298311 h 1725136"/>
                <a:gd name="connsiteX10" fmla="*/ 39497 w 908848"/>
                <a:gd name="connsiteY10" fmla="*/ 214049 h 1725136"/>
                <a:gd name="connsiteX11" fmla="*/ 39497 w 908848"/>
                <a:gd name="connsiteY11" fmla="*/ 122314 h 1725136"/>
                <a:gd name="connsiteX12" fmla="*/ 0 w 908848"/>
                <a:gd name="connsiteY12" fmla="*/ 122314 h 172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8848" h="1725136">
                  <a:moveTo>
                    <a:pt x="122314" y="0"/>
                  </a:moveTo>
                  <a:lnTo>
                    <a:pt x="244627" y="122314"/>
                  </a:lnTo>
                  <a:lnTo>
                    <a:pt x="203856" y="122314"/>
                  </a:lnTo>
                  <a:lnTo>
                    <a:pt x="203856" y="285399"/>
                  </a:lnTo>
                  <a:lnTo>
                    <a:pt x="203856" y="1298311"/>
                  </a:lnTo>
                  <a:cubicBezTo>
                    <a:pt x="203856" y="1443559"/>
                    <a:pt x="321074" y="1562050"/>
                    <a:pt x="466322" y="1562050"/>
                  </a:cubicBezTo>
                  <a:lnTo>
                    <a:pt x="908848" y="1562050"/>
                  </a:lnTo>
                  <a:lnTo>
                    <a:pt x="908848" y="1725136"/>
                  </a:lnTo>
                  <a:lnTo>
                    <a:pt x="466322" y="1725136"/>
                  </a:lnTo>
                  <a:cubicBezTo>
                    <a:pt x="230613" y="1725136"/>
                    <a:pt x="39497" y="1534021"/>
                    <a:pt x="39497" y="1298311"/>
                  </a:cubicBezTo>
                  <a:lnTo>
                    <a:pt x="39497" y="214049"/>
                  </a:lnTo>
                  <a:lnTo>
                    <a:pt x="39497" y="122314"/>
                  </a:lnTo>
                  <a:lnTo>
                    <a:pt x="0" y="122314"/>
                  </a:lnTo>
                  <a:close/>
                </a:path>
              </a:pathLst>
            </a:custGeom>
            <a:solidFill>
              <a:schemeClr val="bg1">
                <a:lumMod val="95000"/>
              </a:schemeClr>
            </a:solidFill>
            <a:ln w="12478" cap="flat">
              <a:noFill/>
              <a:prstDash val="solid"/>
              <a:miter/>
            </a:ln>
          </p:spPr>
          <p:txBody>
            <a:bodyPr wrap="square" rtlCol="0" anchor="ctr">
              <a:noAutofit/>
            </a:bodyPr>
            <a:lstStyle/>
            <a:p>
              <a:endParaRPr lang="en-GB"/>
            </a:p>
          </p:txBody>
        </p:sp>
        <p:sp>
          <p:nvSpPr>
            <p:cNvPr id="19" name="Freeform: Shape 18">
              <a:extLst>
                <a:ext uri="{FF2B5EF4-FFF2-40B4-BE49-F238E27FC236}">
                  <a16:creationId xmlns:a16="http://schemas.microsoft.com/office/drawing/2014/main" id="{8D694C83-0275-41DA-9E15-3A4C3D9D2DA9}"/>
                </a:ext>
              </a:extLst>
            </p:cNvPr>
            <p:cNvSpPr/>
            <p:nvPr/>
          </p:nvSpPr>
          <p:spPr>
            <a:xfrm>
              <a:off x="8719312" y="1047035"/>
              <a:ext cx="424688" cy="803183"/>
            </a:xfrm>
            <a:custGeom>
              <a:avLst/>
              <a:gdLst>
                <a:gd name="connsiteX0" fmla="*/ 127410 w 424688"/>
                <a:gd name="connsiteY0" fmla="*/ 0 h 803183"/>
                <a:gd name="connsiteX1" fmla="*/ 254820 w 424688"/>
                <a:gd name="connsiteY1" fmla="*/ 126135 h 803183"/>
                <a:gd name="connsiteX2" fmla="*/ 212775 w 424688"/>
                <a:gd name="connsiteY2" fmla="*/ 126135 h 803183"/>
                <a:gd name="connsiteX3" fmla="*/ 212775 w 424688"/>
                <a:gd name="connsiteY3" fmla="*/ 221693 h 803183"/>
                <a:gd name="connsiteX4" fmla="*/ 212775 w 424688"/>
                <a:gd name="connsiteY4" fmla="*/ 368216 h 803183"/>
                <a:gd name="connsiteX5" fmla="*/ 378866 w 424688"/>
                <a:gd name="connsiteY5" fmla="*/ 618159 h 803183"/>
                <a:gd name="connsiteX6" fmla="*/ 424688 w 424688"/>
                <a:gd name="connsiteY6" fmla="*/ 627489 h 803183"/>
                <a:gd name="connsiteX7" fmla="*/ 424688 w 424688"/>
                <a:gd name="connsiteY7" fmla="*/ 803183 h 803183"/>
                <a:gd name="connsiteX8" fmla="*/ 394074 w 424688"/>
                <a:gd name="connsiteY8" fmla="*/ 800094 h 803183"/>
                <a:gd name="connsiteX9" fmla="*/ 42045 w 424688"/>
                <a:gd name="connsiteY9" fmla="*/ 368216 h 803183"/>
                <a:gd name="connsiteX10" fmla="*/ 42045 w 424688"/>
                <a:gd name="connsiteY10" fmla="*/ 150343 h 803183"/>
                <a:gd name="connsiteX11" fmla="*/ 42045 w 424688"/>
                <a:gd name="connsiteY11" fmla="*/ 126135 h 803183"/>
                <a:gd name="connsiteX12" fmla="*/ 0 w 424688"/>
                <a:gd name="connsiteY12" fmla="*/ 126135 h 80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688" h="803183">
                  <a:moveTo>
                    <a:pt x="127410" y="0"/>
                  </a:moveTo>
                  <a:lnTo>
                    <a:pt x="254820" y="126135"/>
                  </a:lnTo>
                  <a:lnTo>
                    <a:pt x="212775" y="126135"/>
                  </a:lnTo>
                  <a:lnTo>
                    <a:pt x="212775" y="221693"/>
                  </a:lnTo>
                  <a:lnTo>
                    <a:pt x="212775" y="368216"/>
                  </a:lnTo>
                  <a:cubicBezTo>
                    <a:pt x="212775" y="480018"/>
                    <a:pt x="281577" y="576770"/>
                    <a:pt x="378866" y="618159"/>
                  </a:cubicBezTo>
                  <a:lnTo>
                    <a:pt x="424688" y="627489"/>
                  </a:lnTo>
                  <a:lnTo>
                    <a:pt x="424688" y="803183"/>
                  </a:lnTo>
                  <a:lnTo>
                    <a:pt x="394074" y="800094"/>
                  </a:lnTo>
                  <a:cubicBezTo>
                    <a:pt x="193245" y="758967"/>
                    <a:pt x="42045" y="581150"/>
                    <a:pt x="42045" y="368216"/>
                  </a:cubicBezTo>
                  <a:lnTo>
                    <a:pt x="42045" y="150343"/>
                  </a:lnTo>
                  <a:lnTo>
                    <a:pt x="42045" y="126135"/>
                  </a:lnTo>
                  <a:lnTo>
                    <a:pt x="0" y="126135"/>
                  </a:lnTo>
                  <a:close/>
                </a:path>
              </a:pathLst>
            </a:custGeom>
            <a:solidFill>
              <a:schemeClr val="bg1">
                <a:lumMod val="95000"/>
              </a:schemeClr>
            </a:solidFill>
            <a:ln w="12478" cap="flat">
              <a:noFill/>
              <a:prstDash val="solid"/>
              <a:miter/>
            </a:ln>
          </p:spPr>
          <p:txBody>
            <a:bodyPr wrap="square" rtlCol="0" anchor="ctr">
              <a:noAutofit/>
            </a:bodyPr>
            <a:lstStyle/>
            <a:p>
              <a:endParaRPr lang="en-GB"/>
            </a:p>
          </p:txBody>
        </p:sp>
      </p:grpSp>
      <p:sp>
        <p:nvSpPr>
          <p:cNvPr id="45" name="Freeform: Shape 44" hidden="1">
            <a:extLst>
              <a:ext uri="{FF2B5EF4-FFF2-40B4-BE49-F238E27FC236}">
                <a16:creationId xmlns:a16="http://schemas.microsoft.com/office/drawing/2014/main" id="{F3901DCC-13F4-407B-AD65-6B946F51460F}"/>
              </a:ext>
            </a:extLst>
          </p:cNvPr>
          <p:cNvSpPr/>
          <p:nvPr userDrawn="1"/>
        </p:nvSpPr>
        <p:spPr>
          <a:xfrm>
            <a:off x="5164785" y="1230728"/>
            <a:ext cx="879131" cy="471419"/>
          </a:xfrm>
          <a:custGeom>
            <a:avLst/>
            <a:gdLst>
              <a:gd name="connsiteX0" fmla="*/ 859580 w 861046"/>
              <a:gd name="connsiteY0" fmla="*/ 12261 h 461720"/>
              <a:gd name="connsiteX1" fmla="*/ 456511 w 861046"/>
              <a:gd name="connsiteY1" fmla="*/ 415330 h 461720"/>
              <a:gd name="connsiteX2" fmla="*/ 281806 w 861046"/>
              <a:gd name="connsiteY2" fmla="*/ 415330 h 461720"/>
              <a:gd name="connsiteX3" fmla="*/ 281806 w 861046"/>
              <a:gd name="connsiteY3" fmla="*/ 415330 h 461720"/>
              <a:gd name="connsiteX4" fmla="*/ 128315 w 861046"/>
              <a:gd name="connsiteY4" fmla="*/ 415330 h 461720"/>
              <a:gd name="connsiteX5" fmla="*/ 128315 w 861046"/>
              <a:gd name="connsiteY5" fmla="*/ 454015 h 461720"/>
              <a:gd name="connsiteX6" fmla="*/ 12261 w 861046"/>
              <a:gd name="connsiteY6" fmla="*/ 337961 h 461720"/>
              <a:gd name="connsiteX7" fmla="*/ 128315 w 861046"/>
              <a:gd name="connsiteY7" fmla="*/ 221907 h 461720"/>
              <a:gd name="connsiteX8" fmla="*/ 128315 w 861046"/>
              <a:gd name="connsiteY8" fmla="*/ 260592 h 461720"/>
              <a:gd name="connsiteX9" fmla="*/ 200693 w 861046"/>
              <a:gd name="connsiteY9" fmla="*/ 260592 h 461720"/>
              <a:gd name="connsiteX10" fmla="*/ 200693 w 861046"/>
              <a:gd name="connsiteY10" fmla="*/ 260592 h 461720"/>
              <a:gd name="connsiteX11" fmla="*/ 456511 w 861046"/>
              <a:gd name="connsiteY11" fmla="*/ 260592 h 461720"/>
              <a:gd name="connsiteX12" fmla="*/ 704842 w 861046"/>
              <a:gd name="connsiteY12" fmla="*/ 12261 h 461720"/>
              <a:gd name="connsiteX13" fmla="*/ 859580 w 861046"/>
              <a:gd name="connsiteY13" fmla="*/ 12261 h 46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1046" h="461720">
                <a:moveTo>
                  <a:pt x="859580" y="12261"/>
                </a:moveTo>
                <a:cubicBezTo>
                  <a:pt x="859580" y="234386"/>
                  <a:pt x="678636" y="415330"/>
                  <a:pt x="456511" y="415330"/>
                </a:cubicBezTo>
                <a:lnTo>
                  <a:pt x="281806" y="415330"/>
                </a:lnTo>
                <a:lnTo>
                  <a:pt x="281806" y="415330"/>
                </a:lnTo>
                <a:lnTo>
                  <a:pt x="128315" y="415330"/>
                </a:lnTo>
                <a:lnTo>
                  <a:pt x="128315" y="454015"/>
                </a:lnTo>
                <a:lnTo>
                  <a:pt x="12261" y="337961"/>
                </a:lnTo>
                <a:lnTo>
                  <a:pt x="128315" y="221907"/>
                </a:lnTo>
                <a:lnTo>
                  <a:pt x="128315" y="260592"/>
                </a:lnTo>
                <a:lnTo>
                  <a:pt x="200693" y="260592"/>
                </a:lnTo>
                <a:lnTo>
                  <a:pt x="200693" y="260592"/>
                </a:lnTo>
                <a:lnTo>
                  <a:pt x="456511" y="260592"/>
                </a:lnTo>
                <a:cubicBezTo>
                  <a:pt x="593779" y="260592"/>
                  <a:pt x="704842" y="149529"/>
                  <a:pt x="704842" y="12261"/>
                </a:cubicBezTo>
                <a:lnTo>
                  <a:pt x="859580"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48" name="Freeform: Shape 47" hidden="1">
            <a:extLst>
              <a:ext uri="{FF2B5EF4-FFF2-40B4-BE49-F238E27FC236}">
                <a16:creationId xmlns:a16="http://schemas.microsoft.com/office/drawing/2014/main" id="{9FEF2ABD-FB8C-4DB8-989A-AB55D09C9745}"/>
              </a:ext>
            </a:extLst>
          </p:cNvPr>
          <p:cNvSpPr/>
          <p:nvPr/>
        </p:nvSpPr>
        <p:spPr>
          <a:xfrm>
            <a:off x="4994055" y="2140438"/>
            <a:ext cx="254821" cy="1898414"/>
          </a:xfrm>
          <a:custGeom>
            <a:avLst/>
            <a:gdLst>
              <a:gd name="connsiteX0" fmla="*/ 203188 w 249578"/>
              <a:gd name="connsiteY0" fmla="*/ 125819 h 1859361"/>
              <a:gd name="connsiteX1" fmla="*/ 240625 w 249578"/>
              <a:gd name="connsiteY1" fmla="*/ 125819 h 1859361"/>
              <a:gd name="connsiteX2" fmla="*/ 127067 w 249578"/>
              <a:gd name="connsiteY2" fmla="*/ 12261 h 1859361"/>
              <a:gd name="connsiteX3" fmla="*/ 12261 w 249578"/>
              <a:gd name="connsiteY3" fmla="*/ 125819 h 1859361"/>
              <a:gd name="connsiteX4" fmla="*/ 50945 w 249578"/>
              <a:gd name="connsiteY4" fmla="*/ 125819 h 1859361"/>
              <a:gd name="connsiteX5" fmla="*/ 50945 w 249578"/>
              <a:gd name="connsiteY5" fmla="*/ 278062 h 1859361"/>
              <a:gd name="connsiteX6" fmla="*/ 50945 w 249578"/>
              <a:gd name="connsiteY6" fmla="*/ 278062 h 1859361"/>
              <a:gd name="connsiteX7" fmla="*/ 50945 w 249578"/>
              <a:gd name="connsiteY7" fmla="*/ 1854151 h 1859361"/>
              <a:gd name="connsiteX8" fmla="*/ 203188 w 249578"/>
              <a:gd name="connsiteY8" fmla="*/ 1854151 h 1859361"/>
              <a:gd name="connsiteX9" fmla="*/ 203188 w 249578"/>
              <a:gd name="connsiteY9" fmla="*/ 195701 h 1859361"/>
              <a:gd name="connsiteX10" fmla="*/ 203188 w 249578"/>
              <a:gd name="connsiteY10" fmla="*/ 195701 h 185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578" h="1859361">
                <a:moveTo>
                  <a:pt x="203188" y="125819"/>
                </a:moveTo>
                <a:lnTo>
                  <a:pt x="240625" y="125819"/>
                </a:lnTo>
                <a:lnTo>
                  <a:pt x="127067" y="12261"/>
                </a:lnTo>
                <a:lnTo>
                  <a:pt x="12261" y="125819"/>
                </a:lnTo>
                <a:lnTo>
                  <a:pt x="50945" y="125819"/>
                </a:lnTo>
                <a:lnTo>
                  <a:pt x="50945" y="278062"/>
                </a:lnTo>
                <a:lnTo>
                  <a:pt x="50945" y="278062"/>
                </a:lnTo>
                <a:lnTo>
                  <a:pt x="50945" y="1854151"/>
                </a:lnTo>
                <a:lnTo>
                  <a:pt x="203188" y="1854151"/>
                </a:lnTo>
                <a:lnTo>
                  <a:pt x="203188" y="195701"/>
                </a:lnTo>
                <a:lnTo>
                  <a:pt x="203188" y="195701"/>
                </a:lnTo>
                <a:close/>
              </a:path>
            </a:pathLst>
          </a:custGeom>
          <a:solidFill>
            <a:schemeClr val="bg1">
              <a:lumMod val="95000"/>
            </a:schemeClr>
          </a:solidFill>
          <a:ln w="12478" cap="flat">
            <a:noFill/>
            <a:prstDash val="solid"/>
            <a:miter/>
          </a:ln>
        </p:spPr>
        <p:txBody>
          <a:bodyPr rtlCol="0" anchor="ctr"/>
          <a:lstStyle/>
          <a:p>
            <a:endParaRPr lang="en-GB"/>
          </a:p>
        </p:txBody>
      </p:sp>
      <p:sp>
        <p:nvSpPr>
          <p:cNvPr id="50" name="Freeform: Shape 49" hidden="1">
            <a:extLst>
              <a:ext uri="{FF2B5EF4-FFF2-40B4-BE49-F238E27FC236}">
                <a16:creationId xmlns:a16="http://schemas.microsoft.com/office/drawing/2014/main" id="{F5D0FCBE-2356-4048-AE5E-C0F16E309B94}"/>
              </a:ext>
            </a:extLst>
          </p:cNvPr>
          <p:cNvSpPr/>
          <p:nvPr/>
        </p:nvSpPr>
        <p:spPr>
          <a:xfrm>
            <a:off x="4313684" y="1219261"/>
            <a:ext cx="2764804" cy="1261363"/>
          </a:xfrm>
          <a:custGeom>
            <a:avLst/>
            <a:gdLst>
              <a:gd name="connsiteX0" fmla="*/ 2672770 w 2707928"/>
              <a:gd name="connsiteY0" fmla="*/ 107101 h 1235414"/>
              <a:gd name="connsiteX1" fmla="*/ 2672770 w 2707928"/>
              <a:gd name="connsiteY1" fmla="*/ 173239 h 1235414"/>
              <a:gd name="connsiteX2" fmla="*/ 2672770 w 2707928"/>
              <a:gd name="connsiteY2" fmla="*/ 173239 h 1235414"/>
              <a:gd name="connsiteX3" fmla="*/ 2672770 w 2707928"/>
              <a:gd name="connsiteY3" fmla="*/ 294285 h 1235414"/>
              <a:gd name="connsiteX4" fmla="*/ 2337086 w 2707928"/>
              <a:gd name="connsiteY4" fmla="*/ 629968 h 1235414"/>
              <a:gd name="connsiteX5" fmla="*/ 1483527 w 2707928"/>
              <a:gd name="connsiteY5" fmla="*/ 629968 h 1235414"/>
              <a:gd name="connsiteX6" fmla="*/ 1276377 w 2707928"/>
              <a:gd name="connsiteY6" fmla="*/ 837118 h 1235414"/>
              <a:gd name="connsiteX7" fmla="*/ 1276377 w 2707928"/>
              <a:gd name="connsiteY7" fmla="*/ 877051 h 1235414"/>
              <a:gd name="connsiteX8" fmla="*/ 1276377 w 2707928"/>
              <a:gd name="connsiteY8" fmla="*/ 877051 h 1235414"/>
              <a:gd name="connsiteX9" fmla="*/ 1276377 w 2707928"/>
              <a:gd name="connsiteY9" fmla="*/ 904505 h 1235414"/>
              <a:gd name="connsiteX10" fmla="*/ 940694 w 2707928"/>
              <a:gd name="connsiteY10" fmla="*/ 1235196 h 1235414"/>
              <a:gd name="connsiteX11" fmla="*/ 12261 w 2707928"/>
              <a:gd name="connsiteY11" fmla="*/ 1235196 h 1235414"/>
              <a:gd name="connsiteX12" fmla="*/ 12261 w 2707928"/>
              <a:gd name="connsiteY12" fmla="*/ 1106663 h 1235414"/>
              <a:gd name="connsiteX13" fmla="*/ 938198 w 2707928"/>
              <a:gd name="connsiteY13" fmla="*/ 1106663 h 1235414"/>
              <a:gd name="connsiteX14" fmla="*/ 1145348 w 2707928"/>
              <a:gd name="connsiteY14" fmla="*/ 904505 h 1235414"/>
              <a:gd name="connsiteX15" fmla="*/ 1145348 w 2707928"/>
              <a:gd name="connsiteY15" fmla="*/ 864572 h 1235414"/>
              <a:gd name="connsiteX16" fmla="*/ 1145348 w 2707928"/>
              <a:gd name="connsiteY16" fmla="*/ 864572 h 1235414"/>
              <a:gd name="connsiteX17" fmla="*/ 1145348 w 2707928"/>
              <a:gd name="connsiteY17" fmla="*/ 838366 h 1235414"/>
              <a:gd name="connsiteX18" fmla="*/ 1481031 w 2707928"/>
              <a:gd name="connsiteY18" fmla="*/ 502683 h 1235414"/>
              <a:gd name="connsiteX19" fmla="*/ 2334591 w 2707928"/>
              <a:gd name="connsiteY19" fmla="*/ 502683 h 1235414"/>
              <a:gd name="connsiteX20" fmla="*/ 2541741 w 2707928"/>
              <a:gd name="connsiteY20" fmla="*/ 295533 h 1235414"/>
              <a:gd name="connsiteX21" fmla="*/ 2541741 w 2707928"/>
              <a:gd name="connsiteY21" fmla="*/ 174487 h 1235414"/>
              <a:gd name="connsiteX22" fmla="*/ 2541741 w 2707928"/>
              <a:gd name="connsiteY22" fmla="*/ 174487 h 1235414"/>
              <a:gd name="connsiteX23" fmla="*/ 2541741 w 2707928"/>
              <a:gd name="connsiteY23" fmla="*/ 108349 h 1235414"/>
              <a:gd name="connsiteX24" fmla="*/ 2509296 w 2707928"/>
              <a:gd name="connsiteY24" fmla="*/ 108349 h 1235414"/>
              <a:gd name="connsiteX25" fmla="*/ 2606631 w 2707928"/>
              <a:gd name="connsiteY25" fmla="*/ 12261 h 1235414"/>
              <a:gd name="connsiteX26" fmla="*/ 2703967 w 2707928"/>
              <a:gd name="connsiteY26" fmla="*/ 108349 h 1235414"/>
              <a:gd name="connsiteX27" fmla="*/ 2672770 w 2707928"/>
              <a:gd name="connsiteY27" fmla="*/ 108349 h 123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07928" h="1235414">
                <a:moveTo>
                  <a:pt x="2672770" y="107101"/>
                </a:moveTo>
                <a:lnTo>
                  <a:pt x="2672770" y="173239"/>
                </a:lnTo>
                <a:lnTo>
                  <a:pt x="2672770" y="173239"/>
                </a:lnTo>
                <a:lnTo>
                  <a:pt x="2672770" y="294285"/>
                </a:lnTo>
                <a:cubicBezTo>
                  <a:pt x="2672770" y="480221"/>
                  <a:pt x="2521775" y="629968"/>
                  <a:pt x="2337086" y="629968"/>
                </a:cubicBezTo>
                <a:lnTo>
                  <a:pt x="1483527" y="629968"/>
                </a:lnTo>
                <a:cubicBezTo>
                  <a:pt x="1368721" y="629968"/>
                  <a:pt x="1276377" y="723560"/>
                  <a:pt x="1276377" y="837118"/>
                </a:cubicBezTo>
                <a:lnTo>
                  <a:pt x="1276377" y="877051"/>
                </a:lnTo>
                <a:lnTo>
                  <a:pt x="1276377" y="877051"/>
                </a:lnTo>
                <a:lnTo>
                  <a:pt x="1276377" y="904505"/>
                </a:lnTo>
                <a:cubicBezTo>
                  <a:pt x="1276377" y="1090441"/>
                  <a:pt x="1125382" y="1235196"/>
                  <a:pt x="940694" y="1235196"/>
                </a:cubicBezTo>
                <a:lnTo>
                  <a:pt x="12261" y="1235196"/>
                </a:lnTo>
                <a:lnTo>
                  <a:pt x="12261" y="1106663"/>
                </a:lnTo>
                <a:lnTo>
                  <a:pt x="938198" y="1106663"/>
                </a:lnTo>
                <a:cubicBezTo>
                  <a:pt x="1053004" y="1106663"/>
                  <a:pt x="1145348" y="1018063"/>
                  <a:pt x="1145348" y="904505"/>
                </a:cubicBezTo>
                <a:lnTo>
                  <a:pt x="1145348" y="864572"/>
                </a:lnTo>
                <a:lnTo>
                  <a:pt x="1145348" y="864572"/>
                </a:lnTo>
                <a:lnTo>
                  <a:pt x="1145348" y="838366"/>
                </a:lnTo>
                <a:cubicBezTo>
                  <a:pt x="1145348" y="652430"/>
                  <a:pt x="1296343" y="502683"/>
                  <a:pt x="1481031" y="502683"/>
                </a:cubicBezTo>
                <a:lnTo>
                  <a:pt x="2334591" y="502683"/>
                </a:lnTo>
                <a:cubicBezTo>
                  <a:pt x="2449397" y="502683"/>
                  <a:pt x="2541741" y="409091"/>
                  <a:pt x="2541741" y="295533"/>
                </a:cubicBezTo>
                <a:lnTo>
                  <a:pt x="2541741" y="174487"/>
                </a:lnTo>
                <a:lnTo>
                  <a:pt x="2541741" y="174487"/>
                </a:lnTo>
                <a:lnTo>
                  <a:pt x="2541741" y="108349"/>
                </a:lnTo>
                <a:lnTo>
                  <a:pt x="2509296" y="108349"/>
                </a:lnTo>
                <a:lnTo>
                  <a:pt x="2606631" y="12261"/>
                </a:lnTo>
                <a:lnTo>
                  <a:pt x="2703967" y="108349"/>
                </a:lnTo>
                <a:lnTo>
                  <a:pt x="2672770" y="108349"/>
                </a:lnTo>
                <a:close/>
              </a:path>
            </a:pathLst>
          </a:custGeom>
          <a:solidFill>
            <a:schemeClr val="bg1">
              <a:lumMod val="95000"/>
            </a:schemeClr>
          </a:solidFill>
          <a:ln w="12478" cap="flat">
            <a:noFill/>
            <a:prstDash val="solid"/>
            <a:miter/>
          </a:ln>
        </p:spPr>
        <p:txBody>
          <a:bodyPr rtlCol="0" anchor="ctr"/>
          <a:lstStyle/>
          <a:p>
            <a:endParaRPr lang="en-GB"/>
          </a:p>
        </p:txBody>
      </p:sp>
      <p:sp>
        <p:nvSpPr>
          <p:cNvPr id="54" name="Freeform: Shape 53" hidden="1">
            <a:extLst>
              <a:ext uri="{FF2B5EF4-FFF2-40B4-BE49-F238E27FC236}">
                <a16:creationId xmlns:a16="http://schemas.microsoft.com/office/drawing/2014/main" id="{28F59E71-8926-455E-85AF-DB085526EF2C}"/>
              </a:ext>
            </a:extLst>
          </p:cNvPr>
          <p:cNvSpPr/>
          <p:nvPr/>
        </p:nvSpPr>
        <p:spPr>
          <a:xfrm>
            <a:off x="5414509" y="1251114"/>
            <a:ext cx="1847450" cy="993801"/>
          </a:xfrm>
          <a:custGeom>
            <a:avLst/>
            <a:gdLst>
              <a:gd name="connsiteX0" fmla="*/ 12261 w 1809445"/>
              <a:gd name="connsiteY0" fmla="*/ 13509 h 973356"/>
              <a:gd name="connsiteX1" fmla="*/ 399108 w 1809445"/>
              <a:gd name="connsiteY1" fmla="*/ 400356 h 973356"/>
              <a:gd name="connsiteX2" fmla="*/ 1381200 w 1809445"/>
              <a:gd name="connsiteY2" fmla="*/ 400356 h 973356"/>
              <a:gd name="connsiteX3" fmla="*/ 1619548 w 1809445"/>
              <a:gd name="connsiteY3" fmla="*/ 638703 h 973356"/>
              <a:gd name="connsiteX4" fmla="*/ 1619548 w 1809445"/>
              <a:gd name="connsiteY4" fmla="*/ 778467 h 973356"/>
              <a:gd name="connsiteX5" fmla="*/ 1619548 w 1809445"/>
              <a:gd name="connsiteY5" fmla="*/ 778467 h 973356"/>
              <a:gd name="connsiteX6" fmla="*/ 1619548 w 1809445"/>
              <a:gd name="connsiteY6" fmla="*/ 854589 h 973356"/>
              <a:gd name="connsiteX7" fmla="*/ 1582111 w 1809445"/>
              <a:gd name="connsiteY7" fmla="*/ 854589 h 973356"/>
              <a:gd name="connsiteX8" fmla="*/ 1693173 w 1809445"/>
              <a:gd name="connsiteY8" fmla="*/ 965651 h 973356"/>
              <a:gd name="connsiteX9" fmla="*/ 1804236 w 1809445"/>
              <a:gd name="connsiteY9" fmla="*/ 854589 h 973356"/>
              <a:gd name="connsiteX10" fmla="*/ 1766799 w 1809445"/>
              <a:gd name="connsiteY10" fmla="*/ 854589 h 973356"/>
              <a:gd name="connsiteX11" fmla="*/ 1766799 w 1809445"/>
              <a:gd name="connsiteY11" fmla="*/ 778467 h 973356"/>
              <a:gd name="connsiteX12" fmla="*/ 1766799 w 1809445"/>
              <a:gd name="connsiteY12" fmla="*/ 778467 h 973356"/>
              <a:gd name="connsiteX13" fmla="*/ 1766799 w 1809445"/>
              <a:gd name="connsiteY13" fmla="*/ 637455 h 973356"/>
              <a:gd name="connsiteX14" fmla="*/ 1379952 w 1809445"/>
              <a:gd name="connsiteY14" fmla="*/ 250608 h 973356"/>
              <a:gd name="connsiteX15" fmla="*/ 397860 w 1809445"/>
              <a:gd name="connsiteY15" fmla="*/ 250608 h 973356"/>
              <a:gd name="connsiteX16" fmla="*/ 159512 w 1809445"/>
              <a:gd name="connsiteY16" fmla="*/ 12261 h 973356"/>
              <a:gd name="connsiteX17" fmla="*/ 12261 w 1809445"/>
              <a:gd name="connsiteY17" fmla="*/ 12261 h 97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09445" h="973356">
                <a:moveTo>
                  <a:pt x="12261" y="13509"/>
                </a:moveTo>
                <a:cubicBezTo>
                  <a:pt x="12261" y="226898"/>
                  <a:pt x="185718" y="400356"/>
                  <a:pt x="399108" y="400356"/>
                </a:cubicBezTo>
                <a:lnTo>
                  <a:pt x="1381200" y="400356"/>
                </a:lnTo>
                <a:cubicBezTo>
                  <a:pt x="1512229" y="400356"/>
                  <a:pt x="1619548" y="507674"/>
                  <a:pt x="1619548" y="638703"/>
                </a:cubicBezTo>
                <a:lnTo>
                  <a:pt x="1619548" y="778467"/>
                </a:lnTo>
                <a:lnTo>
                  <a:pt x="1619548" y="778467"/>
                </a:lnTo>
                <a:lnTo>
                  <a:pt x="1619548" y="854589"/>
                </a:lnTo>
                <a:lnTo>
                  <a:pt x="1582111" y="854589"/>
                </a:lnTo>
                <a:lnTo>
                  <a:pt x="1693173" y="965651"/>
                </a:lnTo>
                <a:lnTo>
                  <a:pt x="1804236" y="854589"/>
                </a:lnTo>
                <a:lnTo>
                  <a:pt x="1766799" y="854589"/>
                </a:lnTo>
                <a:lnTo>
                  <a:pt x="1766799" y="778467"/>
                </a:lnTo>
                <a:lnTo>
                  <a:pt x="1766799" y="778467"/>
                </a:lnTo>
                <a:lnTo>
                  <a:pt x="1766799" y="637455"/>
                </a:lnTo>
                <a:cubicBezTo>
                  <a:pt x="1766799" y="424066"/>
                  <a:pt x="1593342" y="250608"/>
                  <a:pt x="1379952" y="250608"/>
                </a:cubicBezTo>
                <a:lnTo>
                  <a:pt x="397860" y="250608"/>
                </a:lnTo>
                <a:cubicBezTo>
                  <a:pt x="266831" y="250608"/>
                  <a:pt x="159512" y="143290"/>
                  <a:pt x="159512" y="12261"/>
                </a:cubicBezTo>
                <a:lnTo>
                  <a:pt x="12261"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59" name="Freeform: Shape 58" hidden="1">
            <a:extLst>
              <a:ext uri="{FF2B5EF4-FFF2-40B4-BE49-F238E27FC236}">
                <a16:creationId xmlns:a16="http://schemas.microsoft.com/office/drawing/2014/main" id="{7FF976E2-C240-41CF-ABE2-E66FDCD9C632}"/>
              </a:ext>
            </a:extLst>
          </p:cNvPr>
          <p:cNvSpPr/>
          <p:nvPr/>
        </p:nvSpPr>
        <p:spPr>
          <a:xfrm>
            <a:off x="4571053" y="2563440"/>
            <a:ext cx="2267904" cy="2497242"/>
          </a:xfrm>
          <a:custGeom>
            <a:avLst/>
            <a:gdLst>
              <a:gd name="connsiteX0" fmla="*/ 2221032 w 2221250"/>
              <a:gd name="connsiteY0" fmla="*/ 132059 h 2445871"/>
              <a:gd name="connsiteX1" fmla="*/ 2101235 w 2221250"/>
              <a:gd name="connsiteY1" fmla="*/ 12261 h 2445871"/>
              <a:gd name="connsiteX2" fmla="*/ 2101235 w 2221250"/>
              <a:gd name="connsiteY2" fmla="*/ 52193 h 2445871"/>
              <a:gd name="connsiteX3" fmla="*/ 1941504 w 2221250"/>
              <a:gd name="connsiteY3" fmla="*/ 52193 h 2445871"/>
              <a:gd name="connsiteX4" fmla="*/ 1941504 w 2221250"/>
              <a:gd name="connsiteY4" fmla="*/ 52193 h 2445871"/>
              <a:gd name="connsiteX5" fmla="*/ 1248923 w 2221250"/>
              <a:gd name="connsiteY5" fmla="*/ 52193 h 2445871"/>
              <a:gd name="connsiteX6" fmla="*/ 830879 w 2221250"/>
              <a:gd name="connsiteY6" fmla="*/ 470238 h 2445871"/>
              <a:gd name="connsiteX7" fmla="*/ 830879 w 2221250"/>
              <a:gd name="connsiteY7" fmla="*/ 882043 h 2445871"/>
              <a:gd name="connsiteX8" fmla="*/ 572565 w 2221250"/>
              <a:gd name="connsiteY8" fmla="*/ 1139109 h 2445871"/>
              <a:gd name="connsiteX9" fmla="*/ 522649 w 2221250"/>
              <a:gd name="connsiteY9" fmla="*/ 1139109 h 2445871"/>
              <a:gd name="connsiteX10" fmla="*/ 522649 w 2221250"/>
              <a:gd name="connsiteY10" fmla="*/ 1139109 h 2445871"/>
              <a:gd name="connsiteX11" fmla="*/ 490204 w 2221250"/>
              <a:gd name="connsiteY11" fmla="*/ 1139109 h 2445871"/>
              <a:gd name="connsiteX12" fmla="*/ 78399 w 2221250"/>
              <a:gd name="connsiteY12" fmla="*/ 1557153 h 2445871"/>
              <a:gd name="connsiteX13" fmla="*/ 78399 w 2221250"/>
              <a:gd name="connsiteY13" fmla="*/ 2222280 h 2445871"/>
              <a:gd name="connsiteX14" fmla="*/ 25988 w 2221250"/>
              <a:gd name="connsiteY14" fmla="*/ 2378267 h 2445871"/>
              <a:gd name="connsiteX15" fmla="*/ 12261 w 2221250"/>
              <a:gd name="connsiteY15" fmla="*/ 2394489 h 2445871"/>
              <a:gd name="connsiteX16" fmla="*/ 12261 w 2221250"/>
              <a:gd name="connsiteY16" fmla="*/ 2443157 h 2445871"/>
              <a:gd name="connsiteX17" fmla="*/ 175735 w 2221250"/>
              <a:gd name="connsiteY17" fmla="*/ 2443157 h 2445871"/>
              <a:gd name="connsiteX18" fmla="*/ 185718 w 2221250"/>
              <a:gd name="connsiteY18" fmla="*/ 2425687 h 2445871"/>
              <a:gd name="connsiteX19" fmla="*/ 238129 w 2221250"/>
              <a:gd name="connsiteY19" fmla="*/ 2222280 h 2445871"/>
              <a:gd name="connsiteX20" fmla="*/ 238129 w 2221250"/>
              <a:gd name="connsiteY20" fmla="*/ 1557153 h 2445871"/>
              <a:gd name="connsiteX21" fmla="*/ 490204 w 2221250"/>
              <a:gd name="connsiteY21" fmla="*/ 1300087 h 2445871"/>
              <a:gd name="connsiteX22" fmla="*/ 540120 w 2221250"/>
              <a:gd name="connsiteY22" fmla="*/ 1300087 h 2445871"/>
              <a:gd name="connsiteX23" fmla="*/ 540120 w 2221250"/>
              <a:gd name="connsiteY23" fmla="*/ 1300087 h 2445871"/>
              <a:gd name="connsiteX24" fmla="*/ 571317 w 2221250"/>
              <a:gd name="connsiteY24" fmla="*/ 1300087 h 2445871"/>
              <a:gd name="connsiteX25" fmla="*/ 989361 w 2221250"/>
              <a:gd name="connsiteY25" fmla="*/ 882043 h 2445871"/>
              <a:gd name="connsiteX26" fmla="*/ 989361 w 2221250"/>
              <a:gd name="connsiteY26" fmla="*/ 470238 h 2445871"/>
              <a:gd name="connsiteX27" fmla="*/ 1247675 w 2221250"/>
              <a:gd name="connsiteY27" fmla="*/ 213172 h 2445871"/>
              <a:gd name="connsiteX28" fmla="*/ 2010138 w 2221250"/>
              <a:gd name="connsiteY28" fmla="*/ 213172 h 2445871"/>
              <a:gd name="connsiteX29" fmla="*/ 2010138 w 2221250"/>
              <a:gd name="connsiteY29" fmla="*/ 213172 h 2445871"/>
              <a:gd name="connsiteX30" fmla="*/ 2099987 w 2221250"/>
              <a:gd name="connsiteY30" fmla="*/ 213172 h 2445871"/>
              <a:gd name="connsiteX31" fmla="*/ 2099987 w 2221250"/>
              <a:gd name="connsiteY31" fmla="*/ 253104 h 2445871"/>
              <a:gd name="connsiteX32" fmla="*/ 2221032 w 2221250"/>
              <a:gd name="connsiteY32" fmla="*/ 132059 h 244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21250" h="2445871">
                <a:moveTo>
                  <a:pt x="2221032" y="132059"/>
                </a:moveTo>
                <a:lnTo>
                  <a:pt x="2101235" y="12261"/>
                </a:lnTo>
                <a:lnTo>
                  <a:pt x="2101235" y="52193"/>
                </a:lnTo>
                <a:lnTo>
                  <a:pt x="1941504" y="52193"/>
                </a:lnTo>
                <a:lnTo>
                  <a:pt x="1941504" y="52193"/>
                </a:lnTo>
                <a:lnTo>
                  <a:pt x="1248923" y="52193"/>
                </a:lnTo>
                <a:cubicBezTo>
                  <a:pt x="1018063" y="52193"/>
                  <a:pt x="830879" y="239377"/>
                  <a:pt x="830879" y="470238"/>
                </a:cubicBezTo>
                <a:lnTo>
                  <a:pt x="830879" y="882043"/>
                </a:lnTo>
                <a:cubicBezTo>
                  <a:pt x="830879" y="1024302"/>
                  <a:pt x="714825" y="1139109"/>
                  <a:pt x="572565" y="1139109"/>
                </a:cubicBezTo>
                <a:lnTo>
                  <a:pt x="522649" y="1139109"/>
                </a:lnTo>
                <a:lnTo>
                  <a:pt x="522649" y="1139109"/>
                </a:lnTo>
                <a:lnTo>
                  <a:pt x="490204" y="1139109"/>
                </a:lnTo>
                <a:cubicBezTo>
                  <a:pt x="259344" y="1139109"/>
                  <a:pt x="78399" y="1326293"/>
                  <a:pt x="78399" y="1557153"/>
                </a:cubicBezTo>
                <a:lnTo>
                  <a:pt x="78399" y="2222280"/>
                </a:lnTo>
                <a:cubicBezTo>
                  <a:pt x="78399" y="2280931"/>
                  <a:pt x="58433" y="2334591"/>
                  <a:pt x="25988" y="2378267"/>
                </a:cubicBezTo>
                <a:cubicBezTo>
                  <a:pt x="22244" y="2383258"/>
                  <a:pt x="17252" y="2389498"/>
                  <a:pt x="12261" y="2394489"/>
                </a:cubicBezTo>
                <a:lnTo>
                  <a:pt x="12261" y="2443157"/>
                </a:lnTo>
                <a:lnTo>
                  <a:pt x="175735" y="2443157"/>
                </a:lnTo>
                <a:cubicBezTo>
                  <a:pt x="179478" y="2436918"/>
                  <a:pt x="183222" y="2431926"/>
                  <a:pt x="185718" y="2425687"/>
                </a:cubicBezTo>
                <a:cubicBezTo>
                  <a:pt x="219411" y="2365788"/>
                  <a:pt x="238129" y="2295906"/>
                  <a:pt x="238129" y="2222280"/>
                </a:cubicBezTo>
                <a:lnTo>
                  <a:pt x="238129" y="1557153"/>
                </a:lnTo>
                <a:cubicBezTo>
                  <a:pt x="238129" y="1414893"/>
                  <a:pt x="347944" y="1300087"/>
                  <a:pt x="490204" y="1300087"/>
                </a:cubicBezTo>
                <a:lnTo>
                  <a:pt x="540120" y="1300087"/>
                </a:lnTo>
                <a:lnTo>
                  <a:pt x="540120" y="1300087"/>
                </a:lnTo>
                <a:lnTo>
                  <a:pt x="571317" y="1300087"/>
                </a:lnTo>
                <a:cubicBezTo>
                  <a:pt x="802177" y="1300087"/>
                  <a:pt x="989361" y="1112903"/>
                  <a:pt x="989361" y="882043"/>
                </a:cubicBezTo>
                <a:lnTo>
                  <a:pt x="989361" y="470238"/>
                </a:lnTo>
                <a:cubicBezTo>
                  <a:pt x="989361" y="327978"/>
                  <a:pt x="1105416" y="213172"/>
                  <a:pt x="1247675" y="213172"/>
                </a:cubicBezTo>
                <a:lnTo>
                  <a:pt x="2010138" y="213172"/>
                </a:lnTo>
                <a:lnTo>
                  <a:pt x="2010138" y="213172"/>
                </a:lnTo>
                <a:lnTo>
                  <a:pt x="2099987" y="213172"/>
                </a:lnTo>
                <a:lnTo>
                  <a:pt x="2099987" y="253104"/>
                </a:lnTo>
                <a:lnTo>
                  <a:pt x="2221032" y="132059"/>
                </a:lnTo>
                <a:close/>
              </a:path>
            </a:pathLst>
          </a:custGeom>
          <a:solidFill>
            <a:schemeClr val="bg1">
              <a:lumMod val="95000"/>
            </a:schemeClr>
          </a:solidFill>
          <a:ln w="12478" cap="flat">
            <a:noFill/>
            <a:prstDash val="solid"/>
            <a:miter/>
          </a:ln>
        </p:spPr>
        <p:txBody>
          <a:bodyPr rtlCol="0" anchor="ctr"/>
          <a:lstStyle/>
          <a:p>
            <a:endParaRPr lang="en-GB"/>
          </a:p>
        </p:txBody>
      </p:sp>
      <p:sp>
        <p:nvSpPr>
          <p:cNvPr id="46" name="Rectangle 45" hidden="1">
            <a:extLst>
              <a:ext uri="{FF2B5EF4-FFF2-40B4-BE49-F238E27FC236}">
                <a16:creationId xmlns:a16="http://schemas.microsoft.com/office/drawing/2014/main" id="{7BF1A050-D9A2-46A0-B464-F24C0454932D}"/>
              </a:ext>
            </a:extLst>
          </p:cNvPr>
          <p:cNvSpPr/>
          <p:nvPr userDrawn="1"/>
        </p:nvSpPr>
        <p:spPr>
          <a:xfrm>
            <a:off x="3779912" y="1203324"/>
            <a:ext cx="5364088" cy="39401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17D8CFFC-825C-4F7D-9715-29FCC9F1892B}"/>
              </a:ext>
            </a:extLst>
          </p:cNvPr>
          <p:cNvSpPr>
            <a:spLocks noGrp="1"/>
          </p:cNvSpPr>
          <p:nvPr userDrawn="1">
            <p:ph type="sldNum" sz="quarter" idx="11"/>
          </p:nvPr>
        </p:nvSpPr>
        <p:spPr>
          <a:xfrm>
            <a:off x="8606828" y="4598987"/>
            <a:ext cx="170617" cy="131127"/>
          </a:xfrm>
        </p:spPr>
        <p:txBody>
          <a:bodyPr/>
          <a:lstStyle/>
          <a:p>
            <a:fld id="{BA7DDD0C-F7B3-44FD-8FF2-ED85422D685B}" type="slidenum">
              <a:rPr lang="en-GB" smtClean="0"/>
              <a:pPr/>
              <a:t>‹Nr.›</a:t>
            </a:fld>
            <a:endParaRPr lang="en-GB" dirty="0"/>
          </a:p>
        </p:txBody>
      </p:sp>
      <p:sp>
        <p:nvSpPr>
          <p:cNvPr id="66" name="Freeform: Shape 65">
            <a:extLst>
              <a:ext uri="{FF2B5EF4-FFF2-40B4-BE49-F238E27FC236}">
                <a16:creationId xmlns:a16="http://schemas.microsoft.com/office/drawing/2014/main" id="{A07C3179-5552-46C6-A6D3-20BD5DB0EFC0}"/>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2"/>
          </a:solidFill>
          <a:ln w="9525" cap="flat">
            <a:noFill/>
            <a:prstDash val="solid"/>
            <a:miter/>
          </a:ln>
        </p:spPr>
        <p:txBody>
          <a:bodyPr rtlCol="0" anchor="ctr"/>
          <a:lstStyle/>
          <a:p>
            <a:endParaRPr lang="en-GB"/>
          </a:p>
        </p:txBody>
      </p:sp>
      <p:sp>
        <p:nvSpPr>
          <p:cNvPr id="22" name="Footer Placeholder 21">
            <a:extLst>
              <a:ext uri="{FF2B5EF4-FFF2-40B4-BE49-F238E27FC236}">
                <a16:creationId xmlns:a16="http://schemas.microsoft.com/office/drawing/2014/main" id="{1F11E414-03D8-4CFE-BA60-280636331432}"/>
              </a:ext>
            </a:extLst>
          </p:cNvPr>
          <p:cNvSpPr>
            <a:spLocks noGrp="1"/>
          </p:cNvSpPr>
          <p:nvPr>
            <p:ph type="ftr" sz="quarter" idx="14"/>
          </p:nvPr>
        </p:nvSpPr>
        <p:spPr/>
        <p:txBody>
          <a:bodyPr/>
          <a:lstStyle/>
          <a:p>
            <a:r>
              <a:rPr lang="en-GB"/>
              <a:t>To edit footer go to insert&gt;header &amp; footer</a:t>
            </a:r>
            <a:endParaRPr lang="en-GB" dirty="0"/>
          </a:p>
        </p:txBody>
      </p:sp>
      <p:sp>
        <p:nvSpPr>
          <p:cNvPr id="23" name="Title 22">
            <a:extLst>
              <a:ext uri="{FF2B5EF4-FFF2-40B4-BE49-F238E27FC236}">
                <a16:creationId xmlns:a16="http://schemas.microsoft.com/office/drawing/2014/main" id="{FF590F62-D505-4111-8FCE-7A1DD16D4CEA}"/>
              </a:ext>
            </a:extLst>
          </p:cNvPr>
          <p:cNvSpPr>
            <a:spLocks noGrp="1"/>
          </p:cNvSpPr>
          <p:nvPr>
            <p:ph type="title"/>
          </p:nvPr>
        </p:nvSpPr>
        <p:spPr/>
        <p:txBody>
          <a:bodyPr/>
          <a:lstStyle>
            <a:lvl1pPr>
              <a:defRPr>
                <a:solidFill>
                  <a:schemeClr val="accent2"/>
                </a:solidFill>
              </a:defRPr>
            </a:lvl1pPr>
          </a:lstStyle>
          <a:p>
            <a:r>
              <a:rPr lang="en-US"/>
              <a:t>Click to edit Master title style</a:t>
            </a:r>
            <a:endParaRPr lang="en-GB"/>
          </a:p>
        </p:txBody>
      </p:sp>
      <p:sp>
        <p:nvSpPr>
          <p:cNvPr id="20" name="Content Placeholder 17">
            <a:extLst>
              <a:ext uri="{FF2B5EF4-FFF2-40B4-BE49-F238E27FC236}">
                <a16:creationId xmlns:a16="http://schemas.microsoft.com/office/drawing/2014/main" id="{D7DA2732-1839-49B2-BECA-BA34899D3D40}"/>
              </a:ext>
            </a:extLst>
          </p:cNvPr>
          <p:cNvSpPr>
            <a:spLocks noGrp="1"/>
          </p:cNvSpPr>
          <p:nvPr>
            <p:ph sz="quarter" idx="13"/>
          </p:nvPr>
        </p:nvSpPr>
        <p:spPr>
          <a:xfrm>
            <a:off x="365125" y="1333500"/>
            <a:ext cx="6759575" cy="2894013"/>
          </a:xfrm>
        </p:spPr>
        <p:txBody>
          <a:bodyPr anchor="ctr">
            <a:normAutofit/>
          </a:bodyPr>
          <a:lstStyle>
            <a:lvl1pPr>
              <a:spcBef>
                <a:spcPts val="0"/>
              </a:spcBef>
              <a:spcAft>
                <a:spcPts val="0"/>
              </a:spcAft>
              <a:defRPr sz="2800" b="1"/>
            </a:lvl1pPr>
            <a:lvl2pPr marL="0" indent="0">
              <a:spcBef>
                <a:spcPts val="0"/>
              </a:spcBef>
              <a:spcAft>
                <a:spcPts val="0"/>
              </a:spcAft>
              <a:buClr>
                <a:schemeClr val="accent3"/>
              </a:buClr>
              <a:buNone/>
              <a:defRPr sz="2800" b="1"/>
            </a:lvl2pPr>
            <a:lvl3pPr>
              <a:buClr>
                <a:schemeClr val="accent3"/>
              </a:buClr>
              <a:defRPr/>
            </a:lvl3pPr>
            <a:lvl4pPr>
              <a:buClr>
                <a:schemeClr val="accent3"/>
              </a:buClr>
              <a:defRPr/>
            </a:lvl4pPr>
            <a:lvl5pPr>
              <a:buClr>
                <a:schemeClr val="accent3"/>
              </a:buClr>
              <a:defRPr/>
            </a:lvl5pPr>
          </a:lstStyle>
          <a:p>
            <a:pPr lvl="0"/>
            <a:r>
              <a:rPr lang="en-US" dirty="0"/>
              <a:t>Edit Master text styles</a:t>
            </a:r>
          </a:p>
        </p:txBody>
      </p:sp>
    </p:spTree>
    <p:custDataLst>
      <p:tags r:id="rId1"/>
    </p:custDataLst>
    <p:extLst>
      <p:ext uri="{BB962C8B-B14F-4D97-AF65-F5344CB8AC3E}">
        <p14:creationId xmlns:p14="http://schemas.microsoft.com/office/powerpoint/2010/main" val="241060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rrows Statement (oran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71AC73A-8F79-4014-839F-5B992795FE18}"/>
              </a:ext>
            </a:extLst>
          </p:cNvPr>
          <p:cNvGrpSpPr/>
          <p:nvPr userDrawn="1"/>
        </p:nvGrpSpPr>
        <p:grpSpPr>
          <a:xfrm>
            <a:off x="4496933" y="1047035"/>
            <a:ext cx="4647067" cy="4096465"/>
            <a:chOff x="4496933" y="1047035"/>
            <a:chExt cx="4647067" cy="4096465"/>
          </a:xfrm>
        </p:grpSpPr>
        <p:sp>
          <p:nvSpPr>
            <p:cNvPr id="14" name="Freeform: Shape 13">
              <a:extLst>
                <a:ext uri="{FF2B5EF4-FFF2-40B4-BE49-F238E27FC236}">
                  <a16:creationId xmlns:a16="http://schemas.microsoft.com/office/drawing/2014/main" id="{484675FD-4E39-4352-AF9C-EA0CCBDFB5A9}"/>
                </a:ext>
              </a:extLst>
            </p:cNvPr>
            <p:cNvSpPr/>
            <p:nvPr/>
          </p:nvSpPr>
          <p:spPr>
            <a:xfrm>
              <a:off x="6447807" y="3130416"/>
              <a:ext cx="1426996" cy="2013084"/>
            </a:xfrm>
            <a:custGeom>
              <a:avLst/>
              <a:gdLst>
                <a:gd name="connsiteX0" fmla="*/ 1391183 w 1397640"/>
                <a:gd name="connsiteY0" fmla="*/ 109597 h 1971671"/>
                <a:gd name="connsiteX1" fmla="*/ 1295095 w 1397640"/>
                <a:gd name="connsiteY1" fmla="*/ 12261 h 1971671"/>
                <a:gd name="connsiteX2" fmla="*/ 1295095 w 1397640"/>
                <a:gd name="connsiteY2" fmla="*/ 44706 h 1971671"/>
                <a:gd name="connsiteX3" fmla="*/ 1166562 w 1397640"/>
                <a:gd name="connsiteY3" fmla="*/ 44706 h 1971671"/>
                <a:gd name="connsiteX4" fmla="*/ 1166562 w 1397640"/>
                <a:gd name="connsiteY4" fmla="*/ 44706 h 1971671"/>
                <a:gd name="connsiteX5" fmla="*/ 1005584 w 1397640"/>
                <a:gd name="connsiteY5" fmla="*/ 44706 h 1971671"/>
                <a:gd name="connsiteX6" fmla="*/ 669901 w 1397640"/>
                <a:gd name="connsiteY6" fmla="*/ 380389 h 1971671"/>
                <a:gd name="connsiteX7" fmla="*/ 669901 w 1397640"/>
                <a:gd name="connsiteY7" fmla="*/ 712329 h 1971671"/>
                <a:gd name="connsiteX8" fmla="*/ 462750 w 1397640"/>
                <a:gd name="connsiteY8" fmla="*/ 919479 h 1971671"/>
                <a:gd name="connsiteX9" fmla="*/ 422818 w 1397640"/>
                <a:gd name="connsiteY9" fmla="*/ 919479 h 1971671"/>
                <a:gd name="connsiteX10" fmla="*/ 422818 w 1397640"/>
                <a:gd name="connsiteY10" fmla="*/ 919479 h 1971671"/>
                <a:gd name="connsiteX11" fmla="*/ 396612 w 1397640"/>
                <a:gd name="connsiteY11" fmla="*/ 919479 h 1971671"/>
                <a:gd name="connsiteX12" fmla="*/ 65920 w 1397640"/>
                <a:gd name="connsiteY12" fmla="*/ 1255163 h 1971671"/>
                <a:gd name="connsiteX13" fmla="*/ 65920 w 1397640"/>
                <a:gd name="connsiteY13" fmla="*/ 1790509 h 1971671"/>
                <a:gd name="connsiteX14" fmla="*/ 23492 w 1397640"/>
                <a:gd name="connsiteY14" fmla="*/ 1915298 h 1971671"/>
                <a:gd name="connsiteX15" fmla="*/ 12261 w 1397640"/>
                <a:gd name="connsiteY15" fmla="*/ 1927777 h 1971671"/>
                <a:gd name="connsiteX16" fmla="*/ 12261 w 1397640"/>
                <a:gd name="connsiteY16" fmla="*/ 1966462 h 1971671"/>
                <a:gd name="connsiteX17" fmla="*/ 143290 w 1397640"/>
                <a:gd name="connsiteY17" fmla="*/ 1966462 h 1971671"/>
                <a:gd name="connsiteX18" fmla="*/ 152025 w 1397640"/>
                <a:gd name="connsiteY18" fmla="*/ 1952735 h 1971671"/>
                <a:gd name="connsiteX19" fmla="*/ 194453 w 1397640"/>
                <a:gd name="connsiteY19" fmla="*/ 1789261 h 1971671"/>
                <a:gd name="connsiteX20" fmla="*/ 194453 w 1397640"/>
                <a:gd name="connsiteY20" fmla="*/ 1253915 h 1971671"/>
                <a:gd name="connsiteX21" fmla="*/ 396612 w 1397640"/>
                <a:gd name="connsiteY21" fmla="*/ 1046764 h 1971671"/>
                <a:gd name="connsiteX22" fmla="*/ 436545 w 1397640"/>
                <a:gd name="connsiteY22" fmla="*/ 1046764 h 1971671"/>
                <a:gd name="connsiteX23" fmla="*/ 436545 w 1397640"/>
                <a:gd name="connsiteY23" fmla="*/ 1046764 h 1971671"/>
                <a:gd name="connsiteX24" fmla="*/ 462750 w 1397640"/>
                <a:gd name="connsiteY24" fmla="*/ 1046764 h 1971671"/>
                <a:gd name="connsiteX25" fmla="*/ 798434 w 1397640"/>
                <a:gd name="connsiteY25" fmla="*/ 711081 h 1971671"/>
                <a:gd name="connsiteX26" fmla="*/ 798434 w 1397640"/>
                <a:gd name="connsiteY26" fmla="*/ 379141 h 1971671"/>
                <a:gd name="connsiteX27" fmla="*/ 1005584 w 1397640"/>
                <a:gd name="connsiteY27" fmla="*/ 171991 h 1971671"/>
                <a:gd name="connsiteX28" fmla="*/ 1222718 w 1397640"/>
                <a:gd name="connsiteY28" fmla="*/ 171991 h 1971671"/>
                <a:gd name="connsiteX29" fmla="*/ 1222718 w 1397640"/>
                <a:gd name="connsiteY29" fmla="*/ 171991 h 1971671"/>
                <a:gd name="connsiteX30" fmla="*/ 1295095 w 1397640"/>
                <a:gd name="connsiteY30" fmla="*/ 171991 h 1971671"/>
                <a:gd name="connsiteX31" fmla="*/ 1295095 w 1397640"/>
                <a:gd name="connsiteY31" fmla="*/ 204436 h 1971671"/>
                <a:gd name="connsiteX32" fmla="*/ 1391183 w 1397640"/>
                <a:gd name="connsiteY32" fmla="*/ 109597 h 197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97640" h="1971671">
                  <a:moveTo>
                    <a:pt x="1391183" y="109597"/>
                  </a:moveTo>
                  <a:lnTo>
                    <a:pt x="1295095" y="12261"/>
                  </a:lnTo>
                  <a:lnTo>
                    <a:pt x="1295095" y="44706"/>
                  </a:lnTo>
                  <a:lnTo>
                    <a:pt x="1166562" y="44706"/>
                  </a:lnTo>
                  <a:lnTo>
                    <a:pt x="1166562" y="44706"/>
                  </a:lnTo>
                  <a:lnTo>
                    <a:pt x="1005584" y="44706"/>
                  </a:lnTo>
                  <a:cubicBezTo>
                    <a:pt x="819648" y="44706"/>
                    <a:pt x="669901" y="195701"/>
                    <a:pt x="669901" y="380389"/>
                  </a:cubicBezTo>
                  <a:lnTo>
                    <a:pt x="669901" y="712329"/>
                  </a:lnTo>
                  <a:cubicBezTo>
                    <a:pt x="669901" y="827135"/>
                    <a:pt x="576309" y="919479"/>
                    <a:pt x="462750" y="919479"/>
                  </a:cubicBezTo>
                  <a:lnTo>
                    <a:pt x="422818" y="919479"/>
                  </a:lnTo>
                  <a:lnTo>
                    <a:pt x="422818" y="919479"/>
                  </a:lnTo>
                  <a:lnTo>
                    <a:pt x="396612" y="919479"/>
                  </a:lnTo>
                  <a:cubicBezTo>
                    <a:pt x="210676" y="919479"/>
                    <a:pt x="65920" y="1070475"/>
                    <a:pt x="65920" y="1255163"/>
                  </a:cubicBezTo>
                  <a:lnTo>
                    <a:pt x="65920" y="1790509"/>
                  </a:lnTo>
                  <a:cubicBezTo>
                    <a:pt x="65920" y="1837929"/>
                    <a:pt x="49698" y="1880357"/>
                    <a:pt x="23492" y="1915298"/>
                  </a:cubicBezTo>
                  <a:cubicBezTo>
                    <a:pt x="19748" y="1920290"/>
                    <a:pt x="16004" y="1924034"/>
                    <a:pt x="12261" y="1927777"/>
                  </a:cubicBezTo>
                  <a:lnTo>
                    <a:pt x="12261" y="1966462"/>
                  </a:lnTo>
                  <a:lnTo>
                    <a:pt x="143290" y="1966462"/>
                  </a:lnTo>
                  <a:cubicBezTo>
                    <a:pt x="145785" y="1961471"/>
                    <a:pt x="148281" y="1957727"/>
                    <a:pt x="152025" y="1952735"/>
                  </a:cubicBezTo>
                  <a:cubicBezTo>
                    <a:pt x="179478" y="1904067"/>
                    <a:pt x="194453" y="1849160"/>
                    <a:pt x="194453" y="1789261"/>
                  </a:cubicBezTo>
                  <a:lnTo>
                    <a:pt x="194453" y="1253915"/>
                  </a:lnTo>
                  <a:cubicBezTo>
                    <a:pt x="194453" y="1139109"/>
                    <a:pt x="283054" y="1046764"/>
                    <a:pt x="396612" y="1046764"/>
                  </a:cubicBezTo>
                  <a:lnTo>
                    <a:pt x="436545" y="1046764"/>
                  </a:lnTo>
                  <a:lnTo>
                    <a:pt x="436545" y="1046764"/>
                  </a:lnTo>
                  <a:lnTo>
                    <a:pt x="462750" y="1046764"/>
                  </a:lnTo>
                  <a:cubicBezTo>
                    <a:pt x="648686" y="1046764"/>
                    <a:pt x="798434" y="895769"/>
                    <a:pt x="798434" y="711081"/>
                  </a:cubicBezTo>
                  <a:lnTo>
                    <a:pt x="798434" y="379141"/>
                  </a:lnTo>
                  <a:cubicBezTo>
                    <a:pt x="798434" y="264335"/>
                    <a:pt x="892026" y="171991"/>
                    <a:pt x="1005584" y="171991"/>
                  </a:cubicBezTo>
                  <a:lnTo>
                    <a:pt x="1222718" y="171991"/>
                  </a:lnTo>
                  <a:lnTo>
                    <a:pt x="1222718" y="171991"/>
                  </a:lnTo>
                  <a:lnTo>
                    <a:pt x="1295095" y="171991"/>
                  </a:lnTo>
                  <a:lnTo>
                    <a:pt x="1295095" y="204436"/>
                  </a:lnTo>
                  <a:lnTo>
                    <a:pt x="1391183" y="109597"/>
                  </a:lnTo>
                  <a:close/>
                </a:path>
              </a:pathLst>
            </a:custGeom>
            <a:solidFill>
              <a:schemeClr val="bg1">
                <a:lumMod val="95000"/>
              </a:schemeClr>
            </a:solidFill>
            <a:ln w="12478"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43DB57AD-1450-4531-96BA-96EA6DAFCB08}"/>
                </a:ext>
              </a:extLst>
            </p:cNvPr>
            <p:cNvSpPr/>
            <p:nvPr/>
          </p:nvSpPr>
          <p:spPr>
            <a:xfrm>
              <a:off x="4496933" y="3478025"/>
              <a:ext cx="4647067" cy="245902"/>
            </a:xfrm>
            <a:custGeom>
              <a:avLst/>
              <a:gdLst>
                <a:gd name="connsiteX0" fmla="*/ 122314 w 4647067"/>
                <a:gd name="connsiteY0" fmla="*/ 0 h 245902"/>
                <a:gd name="connsiteX1" fmla="*/ 122314 w 4647067"/>
                <a:gd name="connsiteY1" fmla="*/ 40771 h 245902"/>
                <a:gd name="connsiteX2" fmla="*/ 205131 w 4647067"/>
                <a:gd name="connsiteY2" fmla="*/ 40771 h 245902"/>
                <a:gd name="connsiteX3" fmla="*/ 4647067 w 4647067"/>
                <a:gd name="connsiteY3" fmla="*/ 40771 h 245902"/>
                <a:gd name="connsiteX4" fmla="*/ 4647067 w 4647067"/>
                <a:gd name="connsiteY4" fmla="*/ 205131 h 245902"/>
                <a:gd name="connsiteX5" fmla="*/ 286673 w 4647067"/>
                <a:gd name="connsiteY5" fmla="*/ 205131 h 245902"/>
                <a:gd name="connsiteX6" fmla="*/ 122314 w 4647067"/>
                <a:gd name="connsiteY6" fmla="*/ 205131 h 245902"/>
                <a:gd name="connsiteX7" fmla="*/ 122314 w 4647067"/>
                <a:gd name="connsiteY7" fmla="*/ 245902 h 245902"/>
                <a:gd name="connsiteX8" fmla="*/ 0 w 4647067"/>
                <a:gd name="connsiteY8" fmla="*/ 122313 h 24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7067" h="245902">
                  <a:moveTo>
                    <a:pt x="122314" y="0"/>
                  </a:moveTo>
                  <a:lnTo>
                    <a:pt x="122314" y="40771"/>
                  </a:lnTo>
                  <a:lnTo>
                    <a:pt x="205131" y="40771"/>
                  </a:lnTo>
                  <a:lnTo>
                    <a:pt x="4647067" y="40771"/>
                  </a:lnTo>
                  <a:lnTo>
                    <a:pt x="4647067" y="205131"/>
                  </a:lnTo>
                  <a:lnTo>
                    <a:pt x="286673" y="205131"/>
                  </a:lnTo>
                  <a:lnTo>
                    <a:pt x="122314" y="205131"/>
                  </a:lnTo>
                  <a:lnTo>
                    <a:pt x="122314" y="245902"/>
                  </a:lnTo>
                  <a:lnTo>
                    <a:pt x="0" y="122313"/>
                  </a:lnTo>
                  <a:close/>
                </a:path>
              </a:pathLst>
            </a:custGeom>
            <a:solidFill>
              <a:schemeClr val="bg1">
                <a:lumMod val="95000"/>
              </a:schemeClr>
            </a:solidFill>
            <a:ln w="12478" cap="flat">
              <a:noFill/>
              <a:prstDash val="solid"/>
              <a:miter/>
            </a:ln>
          </p:spPr>
          <p:txBody>
            <a:bodyPr wrap="square" rtlCol="0" anchor="ctr">
              <a:noAutofit/>
            </a:bodyPr>
            <a:lstStyle/>
            <a:p>
              <a:endParaRPr lang="en-GB"/>
            </a:p>
          </p:txBody>
        </p:sp>
        <p:sp>
          <p:nvSpPr>
            <p:cNvPr id="16" name="Freeform: Shape 15">
              <a:extLst>
                <a:ext uri="{FF2B5EF4-FFF2-40B4-BE49-F238E27FC236}">
                  <a16:creationId xmlns:a16="http://schemas.microsoft.com/office/drawing/2014/main" id="{1AA3A2DE-3F49-4BDB-A96E-12E905B07672}"/>
                </a:ext>
              </a:extLst>
            </p:cNvPr>
            <p:cNvSpPr/>
            <p:nvPr/>
          </p:nvSpPr>
          <p:spPr>
            <a:xfrm>
              <a:off x="7219914" y="2652628"/>
              <a:ext cx="1923896" cy="2140494"/>
            </a:xfrm>
            <a:custGeom>
              <a:avLst/>
              <a:gdLst>
                <a:gd name="connsiteX0" fmla="*/ 1743089 w 1884319"/>
                <a:gd name="connsiteY0" fmla="*/ 1690678 h 2096461"/>
                <a:gd name="connsiteX1" fmla="*/ 1743089 w 1884319"/>
                <a:gd name="connsiteY1" fmla="*/ 1600829 h 2096461"/>
                <a:gd name="connsiteX2" fmla="*/ 1743089 w 1884319"/>
                <a:gd name="connsiteY2" fmla="*/ 1600829 h 2096461"/>
                <a:gd name="connsiteX3" fmla="*/ 1743089 w 1884319"/>
                <a:gd name="connsiteY3" fmla="*/ 470238 h 2096461"/>
                <a:gd name="connsiteX4" fmla="*/ 1325045 w 1884319"/>
                <a:gd name="connsiteY4" fmla="*/ 52193 h 2096461"/>
                <a:gd name="connsiteX5" fmla="*/ 291789 w 1884319"/>
                <a:gd name="connsiteY5" fmla="*/ 52193 h 2096461"/>
                <a:gd name="connsiteX6" fmla="*/ 291789 w 1884319"/>
                <a:gd name="connsiteY6" fmla="*/ 52193 h 2096461"/>
                <a:gd name="connsiteX7" fmla="*/ 132058 w 1884319"/>
                <a:gd name="connsiteY7" fmla="*/ 52193 h 2096461"/>
                <a:gd name="connsiteX8" fmla="*/ 132058 w 1884319"/>
                <a:gd name="connsiteY8" fmla="*/ 12261 h 2096461"/>
                <a:gd name="connsiteX9" fmla="*/ 12261 w 1884319"/>
                <a:gd name="connsiteY9" fmla="*/ 132059 h 2096461"/>
                <a:gd name="connsiteX10" fmla="*/ 132058 w 1884319"/>
                <a:gd name="connsiteY10" fmla="*/ 251856 h 2096461"/>
                <a:gd name="connsiteX11" fmla="*/ 132058 w 1884319"/>
                <a:gd name="connsiteY11" fmla="*/ 211924 h 2096461"/>
                <a:gd name="connsiteX12" fmla="*/ 206932 w 1884319"/>
                <a:gd name="connsiteY12" fmla="*/ 211924 h 2096461"/>
                <a:gd name="connsiteX13" fmla="*/ 206932 w 1884319"/>
                <a:gd name="connsiteY13" fmla="*/ 211924 h 2096461"/>
                <a:gd name="connsiteX14" fmla="*/ 1325045 w 1884319"/>
                <a:gd name="connsiteY14" fmla="*/ 211924 h 2096461"/>
                <a:gd name="connsiteX15" fmla="*/ 1582111 w 1884319"/>
                <a:gd name="connsiteY15" fmla="*/ 468990 h 2096461"/>
                <a:gd name="connsiteX16" fmla="*/ 1582111 w 1884319"/>
                <a:gd name="connsiteY16" fmla="*/ 1689430 h 2096461"/>
                <a:gd name="connsiteX17" fmla="*/ 1881605 w 1884319"/>
                <a:gd name="connsiteY17" fmla="*/ 2090003 h 2096461"/>
                <a:gd name="connsiteX18" fmla="*/ 1881605 w 1884319"/>
                <a:gd name="connsiteY18" fmla="*/ 1917794 h 2096461"/>
                <a:gd name="connsiteX19" fmla="*/ 1743089 w 1884319"/>
                <a:gd name="connsiteY19" fmla="*/ 1690678 h 209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4319" h="2096461">
                  <a:moveTo>
                    <a:pt x="1743089" y="1690678"/>
                  </a:moveTo>
                  <a:lnTo>
                    <a:pt x="1743089" y="1600829"/>
                  </a:lnTo>
                  <a:lnTo>
                    <a:pt x="1743089" y="1600829"/>
                  </a:lnTo>
                  <a:lnTo>
                    <a:pt x="1743089" y="470238"/>
                  </a:lnTo>
                  <a:cubicBezTo>
                    <a:pt x="1743089" y="239377"/>
                    <a:pt x="1555905" y="52193"/>
                    <a:pt x="1325045" y="52193"/>
                  </a:cubicBezTo>
                  <a:lnTo>
                    <a:pt x="291789" y="52193"/>
                  </a:lnTo>
                  <a:lnTo>
                    <a:pt x="291789" y="52193"/>
                  </a:lnTo>
                  <a:lnTo>
                    <a:pt x="132058" y="52193"/>
                  </a:lnTo>
                  <a:lnTo>
                    <a:pt x="132058" y="12261"/>
                  </a:lnTo>
                  <a:lnTo>
                    <a:pt x="12261" y="132059"/>
                  </a:lnTo>
                  <a:lnTo>
                    <a:pt x="132058" y="251856"/>
                  </a:lnTo>
                  <a:lnTo>
                    <a:pt x="132058" y="211924"/>
                  </a:lnTo>
                  <a:lnTo>
                    <a:pt x="206932" y="211924"/>
                  </a:lnTo>
                  <a:lnTo>
                    <a:pt x="206932" y="211924"/>
                  </a:lnTo>
                  <a:lnTo>
                    <a:pt x="1325045" y="211924"/>
                  </a:lnTo>
                  <a:cubicBezTo>
                    <a:pt x="1467305" y="211924"/>
                    <a:pt x="1582111" y="327978"/>
                    <a:pt x="1582111" y="468990"/>
                  </a:cubicBezTo>
                  <a:lnTo>
                    <a:pt x="1582111" y="1689430"/>
                  </a:lnTo>
                  <a:cubicBezTo>
                    <a:pt x="1582111" y="1879110"/>
                    <a:pt x="1708148" y="2038840"/>
                    <a:pt x="1881605" y="2090003"/>
                  </a:cubicBezTo>
                  <a:lnTo>
                    <a:pt x="1881605" y="1917794"/>
                  </a:lnTo>
                  <a:cubicBezTo>
                    <a:pt x="1800492" y="1875366"/>
                    <a:pt x="1743089" y="1789261"/>
                    <a:pt x="1743089" y="1690678"/>
                  </a:cubicBezTo>
                  <a:close/>
                </a:path>
              </a:pathLst>
            </a:custGeom>
            <a:solidFill>
              <a:schemeClr val="bg1">
                <a:lumMod val="95000"/>
              </a:schemeClr>
            </a:solidFill>
            <a:ln w="12478"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2897B685-73C5-4BA9-9E40-476E19059208}"/>
                </a:ext>
              </a:extLst>
            </p:cNvPr>
            <p:cNvSpPr/>
            <p:nvPr/>
          </p:nvSpPr>
          <p:spPr>
            <a:xfrm>
              <a:off x="8235152" y="1603819"/>
              <a:ext cx="908848" cy="1725136"/>
            </a:xfrm>
            <a:custGeom>
              <a:avLst/>
              <a:gdLst>
                <a:gd name="connsiteX0" fmla="*/ 122314 w 908848"/>
                <a:gd name="connsiteY0" fmla="*/ 0 h 1725136"/>
                <a:gd name="connsiteX1" fmla="*/ 244627 w 908848"/>
                <a:gd name="connsiteY1" fmla="*/ 122314 h 1725136"/>
                <a:gd name="connsiteX2" fmla="*/ 203856 w 908848"/>
                <a:gd name="connsiteY2" fmla="*/ 122314 h 1725136"/>
                <a:gd name="connsiteX3" fmla="*/ 203856 w 908848"/>
                <a:gd name="connsiteY3" fmla="*/ 285399 h 1725136"/>
                <a:gd name="connsiteX4" fmla="*/ 203856 w 908848"/>
                <a:gd name="connsiteY4" fmla="*/ 1298311 h 1725136"/>
                <a:gd name="connsiteX5" fmla="*/ 466322 w 908848"/>
                <a:gd name="connsiteY5" fmla="*/ 1562050 h 1725136"/>
                <a:gd name="connsiteX6" fmla="*/ 908848 w 908848"/>
                <a:gd name="connsiteY6" fmla="*/ 1562050 h 1725136"/>
                <a:gd name="connsiteX7" fmla="*/ 908848 w 908848"/>
                <a:gd name="connsiteY7" fmla="*/ 1725136 h 1725136"/>
                <a:gd name="connsiteX8" fmla="*/ 466322 w 908848"/>
                <a:gd name="connsiteY8" fmla="*/ 1725136 h 1725136"/>
                <a:gd name="connsiteX9" fmla="*/ 39497 w 908848"/>
                <a:gd name="connsiteY9" fmla="*/ 1298311 h 1725136"/>
                <a:gd name="connsiteX10" fmla="*/ 39497 w 908848"/>
                <a:gd name="connsiteY10" fmla="*/ 214049 h 1725136"/>
                <a:gd name="connsiteX11" fmla="*/ 39497 w 908848"/>
                <a:gd name="connsiteY11" fmla="*/ 122314 h 1725136"/>
                <a:gd name="connsiteX12" fmla="*/ 0 w 908848"/>
                <a:gd name="connsiteY12" fmla="*/ 122314 h 172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8848" h="1725136">
                  <a:moveTo>
                    <a:pt x="122314" y="0"/>
                  </a:moveTo>
                  <a:lnTo>
                    <a:pt x="244627" y="122314"/>
                  </a:lnTo>
                  <a:lnTo>
                    <a:pt x="203856" y="122314"/>
                  </a:lnTo>
                  <a:lnTo>
                    <a:pt x="203856" y="285399"/>
                  </a:lnTo>
                  <a:lnTo>
                    <a:pt x="203856" y="1298311"/>
                  </a:lnTo>
                  <a:cubicBezTo>
                    <a:pt x="203856" y="1443559"/>
                    <a:pt x="321074" y="1562050"/>
                    <a:pt x="466322" y="1562050"/>
                  </a:cubicBezTo>
                  <a:lnTo>
                    <a:pt x="908848" y="1562050"/>
                  </a:lnTo>
                  <a:lnTo>
                    <a:pt x="908848" y="1725136"/>
                  </a:lnTo>
                  <a:lnTo>
                    <a:pt x="466322" y="1725136"/>
                  </a:lnTo>
                  <a:cubicBezTo>
                    <a:pt x="230613" y="1725136"/>
                    <a:pt x="39497" y="1534021"/>
                    <a:pt x="39497" y="1298311"/>
                  </a:cubicBezTo>
                  <a:lnTo>
                    <a:pt x="39497" y="214049"/>
                  </a:lnTo>
                  <a:lnTo>
                    <a:pt x="39497" y="122314"/>
                  </a:lnTo>
                  <a:lnTo>
                    <a:pt x="0" y="122314"/>
                  </a:lnTo>
                  <a:close/>
                </a:path>
              </a:pathLst>
            </a:custGeom>
            <a:solidFill>
              <a:schemeClr val="bg1">
                <a:lumMod val="95000"/>
              </a:schemeClr>
            </a:solidFill>
            <a:ln w="12478" cap="flat">
              <a:noFill/>
              <a:prstDash val="solid"/>
              <a:miter/>
            </a:ln>
          </p:spPr>
          <p:txBody>
            <a:bodyPr wrap="square" rtlCol="0" anchor="ctr">
              <a:noAutofit/>
            </a:bodyPr>
            <a:lstStyle/>
            <a:p>
              <a:endParaRPr lang="en-GB"/>
            </a:p>
          </p:txBody>
        </p:sp>
        <p:sp>
          <p:nvSpPr>
            <p:cNvPr id="19" name="Freeform: Shape 18">
              <a:extLst>
                <a:ext uri="{FF2B5EF4-FFF2-40B4-BE49-F238E27FC236}">
                  <a16:creationId xmlns:a16="http://schemas.microsoft.com/office/drawing/2014/main" id="{8D694C83-0275-41DA-9E15-3A4C3D9D2DA9}"/>
                </a:ext>
              </a:extLst>
            </p:cNvPr>
            <p:cNvSpPr/>
            <p:nvPr/>
          </p:nvSpPr>
          <p:spPr>
            <a:xfrm>
              <a:off x="8719312" y="1047035"/>
              <a:ext cx="424688" cy="803183"/>
            </a:xfrm>
            <a:custGeom>
              <a:avLst/>
              <a:gdLst>
                <a:gd name="connsiteX0" fmla="*/ 127410 w 424688"/>
                <a:gd name="connsiteY0" fmla="*/ 0 h 803183"/>
                <a:gd name="connsiteX1" fmla="*/ 254820 w 424688"/>
                <a:gd name="connsiteY1" fmla="*/ 126135 h 803183"/>
                <a:gd name="connsiteX2" fmla="*/ 212775 w 424688"/>
                <a:gd name="connsiteY2" fmla="*/ 126135 h 803183"/>
                <a:gd name="connsiteX3" fmla="*/ 212775 w 424688"/>
                <a:gd name="connsiteY3" fmla="*/ 221693 h 803183"/>
                <a:gd name="connsiteX4" fmla="*/ 212775 w 424688"/>
                <a:gd name="connsiteY4" fmla="*/ 368216 h 803183"/>
                <a:gd name="connsiteX5" fmla="*/ 378866 w 424688"/>
                <a:gd name="connsiteY5" fmla="*/ 618159 h 803183"/>
                <a:gd name="connsiteX6" fmla="*/ 424688 w 424688"/>
                <a:gd name="connsiteY6" fmla="*/ 627489 h 803183"/>
                <a:gd name="connsiteX7" fmla="*/ 424688 w 424688"/>
                <a:gd name="connsiteY7" fmla="*/ 803183 h 803183"/>
                <a:gd name="connsiteX8" fmla="*/ 394074 w 424688"/>
                <a:gd name="connsiteY8" fmla="*/ 800094 h 803183"/>
                <a:gd name="connsiteX9" fmla="*/ 42045 w 424688"/>
                <a:gd name="connsiteY9" fmla="*/ 368216 h 803183"/>
                <a:gd name="connsiteX10" fmla="*/ 42045 w 424688"/>
                <a:gd name="connsiteY10" fmla="*/ 150343 h 803183"/>
                <a:gd name="connsiteX11" fmla="*/ 42045 w 424688"/>
                <a:gd name="connsiteY11" fmla="*/ 126135 h 803183"/>
                <a:gd name="connsiteX12" fmla="*/ 0 w 424688"/>
                <a:gd name="connsiteY12" fmla="*/ 126135 h 80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688" h="803183">
                  <a:moveTo>
                    <a:pt x="127410" y="0"/>
                  </a:moveTo>
                  <a:lnTo>
                    <a:pt x="254820" y="126135"/>
                  </a:lnTo>
                  <a:lnTo>
                    <a:pt x="212775" y="126135"/>
                  </a:lnTo>
                  <a:lnTo>
                    <a:pt x="212775" y="221693"/>
                  </a:lnTo>
                  <a:lnTo>
                    <a:pt x="212775" y="368216"/>
                  </a:lnTo>
                  <a:cubicBezTo>
                    <a:pt x="212775" y="480018"/>
                    <a:pt x="281577" y="576770"/>
                    <a:pt x="378866" y="618159"/>
                  </a:cubicBezTo>
                  <a:lnTo>
                    <a:pt x="424688" y="627489"/>
                  </a:lnTo>
                  <a:lnTo>
                    <a:pt x="424688" y="803183"/>
                  </a:lnTo>
                  <a:lnTo>
                    <a:pt x="394074" y="800094"/>
                  </a:lnTo>
                  <a:cubicBezTo>
                    <a:pt x="193245" y="758967"/>
                    <a:pt x="42045" y="581150"/>
                    <a:pt x="42045" y="368216"/>
                  </a:cubicBezTo>
                  <a:lnTo>
                    <a:pt x="42045" y="150343"/>
                  </a:lnTo>
                  <a:lnTo>
                    <a:pt x="42045" y="126135"/>
                  </a:lnTo>
                  <a:lnTo>
                    <a:pt x="0" y="126135"/>
                  </a:lnTo>
                  <a:close/>
                </a:path>
              </a:pathLst>
            </a:custGeom>
            <a:solidFill>
              <a:schemeClr val="bg1">
                <a:lumMod val="95000"/>
              </a:schemeClr>
            </a:solidFill>
            <a:ln w="12478" cap="flat">
              <a:noFill/>
              <a:prstDash val="solid"/>
              <a:miter/>
            </a:ln>
          </p:spPr>
          <p:txBody>
            <a:bodyPr wrap="square" rtlCol="0" anchor="ctr">
              <a:noAutofit/>
            </a:bodyPr>
            <a:lstStyle/>
            <a:p>
              <a:endParaRPr lang="en-GB"/>
            </a:p>
          </p:txBody>
        </p:sp>
      </p:grpSp>
      <p:sp>
        <p:nvSpPr>
          <p:cNvPr id="45" name="Freeform: Shape 44" hidden="1">
            <a:extLst>
              <a:ext uri="{FF2B5EF4-FFF2-40B4-BE49-F238E27FC236}">
                <a16:creationId xmlns:a16="http://schemas.microsoft.com/office/drawing/2014/main" id="{F3901DCC-13F4-407B-AD65-6B946F51460F}"/>
              </a:ext>
            </a:extLst>
          </p:cNvPr>
          <p:cNvSpPr/>
          <p:nvPr userDrawn="1"/>
        </p:nvSpPr>
        <p:spPr>
          <a:xfrm>
            <a:off x="5164785" y="1230728"/>
            <a:ext cx="879131" cy="471419"/>
          </a:xfrm>
          <a:custGeom>
            <a:avLst/>
            <a:gdLst>
              <a:gd name="connsiteX0" fmla="*/ 859580 w 861046"/>
              <a:gd name="connsiteY0" fmla="*/ 12261 h 461720"/>
              <a:gd name="connsiteX1" fmla="*/ 456511 w 861046"/>
              <a:gd name="connsiteY1" fmla="*/ 415330 h 461720"/>
              <a:gd name="connsiteX2" fmla="*/ 281806 w 861046"/>
              <a:gd name="connsiteY2" fmla="*/ 415330 h 461720"/>
              <a:gd name="connsiteX3" fmla="*/ 281806 w 861046"/>
              <a:gd name="connsiteY3" fmla="*/ 415330 h 461720"/>
              <a:gd name="connsiteX4" fmla="*/ 128315 w 861046"/>
              <a:gd name="connsiteY4" fmla="*/ 415330 h 461720"/>
              <a:gd name="connsiteX5" fmla="*/ 128315 w 861046"/>
              <a:gd name="connsiteY5" fmla="*/ 454015 h 461720"/>
              <a:gd name="connsiteX6" fmla="*/ 12261 w 861046"/>
              <a:gd name="connsiteY6" fmla="*/ 337961 h 461720"/>
              <a:gd name="connsiteX7" fmla="*/ 128315 w 861046"/>
              <a:gd name="connsiteY7" fmla="*/ 221907 h 461720"/>
              <a:gd name="connsiteX8" fmla="*/ 128315 w 861046"/>
              <a:gd name="connsiteY8" fmla="*/ 260592 h 461720"/>
              <a:gd name="connsiteX9" fmla="*/ 200693 w 861046"/>
              <a:gd name="connsiteY9" fmla="*/ 260592 h 461720"/>
              <a:gd name="connsiteX10" fmla="*/ 200693 w 861046"/>
              <a:gd name="connsiteY10" fmla="*/ 260592 h 461720"/>
              <a:gd name="connsiteX11" fmla="*/ 456511 w 861046"/>
              <a:gd name="connsiteY11" fmla="*/ 260592 h 461720"/>
              <a:gd name="connsiteX12" fmla="*/ 704842 w 861046"/>
              <a:gd name="connsiteY12" fmla="*/ 12261 h 461720"/>
              <a:gd name="connsiteX13" fmla="*/ 859580 w 861046"/>
              <a:gd name="connsiteY13" fmla="*/ 12261 h 46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1046" h="461720">
                <a:moveTo>
                  <a:pt x="859580" y="12261"/>
                </a:moveTo>
                <a:cubicBezTo>
                  <a:pt x="859580" y="234386"/>
                  <a:pt x="678636" y="415330"/>
                  <a:pt x="456511" y="415330"/>
                </a:cubicBezTo>
                <a:lnTo>
                  <a:pt x="281806" y="415330"/>
                </a:lnTo>
                <a:lnTo>
                  <a:pt x="281806" y="415330"/>
                </a:lnTo>
                <a:lnTo>
                  <a:pt x="128315" y="415330"/>
                </a:lnTo>
                <a:lnTo>
                  <a:pt x="128315" y="454015"/>
                </a:lnTo>
                <a:lnTo>
                  <a:pt x="12261" y="337961"/>
                </a:lnTo>
                <a:lnTo>
                  <a:pt x="128315" y="221907"/>
                </a:lnTo>
                <a:lnTo>
                  <a:pt x="128315" y="260592"/>
                </a:lnTo>
                <a:lnTo>
                  <a:pt x="200693" y="260592"/>
                </a:lnTo>
                <a:lnTo>
                  <a:pt x="200693" y="260592"/>
                </a:lnTo>
                <a:lnTo>
                  <a:pt x="456511" y="260592"/>
                </a:lnTo>
                <a:cubicBezTo>
                  <a:pt x="593779" y="260592"/>
                  <a:pt x="704842" y="149529"/>
                  <a:pt x="704842" y="12261"/>
                </a:cubicBezTo>
                <a:lnTo>
                  <a:pt x="859580"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48" name="Freeform: Shape 47" hidden="1">
            <a:extLst>
              <a:ext uri="{FF2B5EF4-FFF2-40B4-BE49-F238E27FC236}">
                <a16:creationId xmlns:a16="http://schemas.microsoft.com/office/drawing/2014/main" id="{9FEF2ABD-FB8C-4DB8-989A-AB55D09C9745}"/>
              </a:ext>
            </a:extLst>
          </p:cNvPr>
          <p:cNvSpPr/>
          <p:nvPr/>
        </p:nvSpPr>
        <p:spPr>
          <a:xfrm>
            <a:off x="4994055" y="2140438"/>
            <a:ext cx="254821" cy="1898414"/>
          </a:xfrm>
          <a:custGeom>
            <a:avLst/>
            <a:gdLst>
              <a:gd name="connsiteX0" fmla="*/ 203188 w 249578"/>
              <a:gd name="connsiteY0" fmla="*/ 125819 h 1859361"/>
              <a:gd name="connsiteX1" fmla="*/ 240625 w 249578"/>
              <a:gd name="connsiteY1" fmla="*/ 125819 h 1859361"/>
              <a:gd name="connsiteX2" fmla="*/ 127067 w 249578"/>
              <a:gd name="connsiteY2" fmla="*/ 12261 h 1859361"/>
              <a:gd name="connsiteX3" fmla="*/ 12261 w 249578"/>
              <a:gd name="connsiteY3" fmla="*/ 125819 h 1859361"/>
              <a:gd name="connsiteX4" fmla="*/ 50945 w 249578"/>
              <a:gd name="connsiteY4" fmla="*/ 125819 h 1859361"/>
              <a:gd name="connsiteX5" fmla="*/ 50945 w 249578"/>
              <a:gd name="connsiteY5" fmla="*/ 278062 h 1859361"/>
              <a:gd name="connsiteX6" fmla="*/ 50945 w 249578"/>
              <a:gd name="connsiteY6" fmla="*/ 278062 h 1859361"/>
              <a:gd name="connsiteX7" fmla="*/ 50945 w 249578"/>
              <a:gd name="connsiteY7" fmla="*/ 1854151 h 1859361"/>
              <a:gd name="connsiteX8" fmla="*/ 203188 w 249578"/>
              <a:gd name="connsiteY8" fmla="*/ 1854151 h 1859361"/>
              <a:gd name="connsiteX9" fmla="*/ 203188 w 249578"/>
              <a:gd name="connsiteY9" fmla="*/ 195701 h 1859361"/>
              <a:gd name="connsiteX10" fmla="*/ 203188 w 249578"/>
              <a:gd name="connsiteY10" fmla="*/ 195701 h 185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578" h="1859361">
                <a:moveTo>
                  <a:pt x="203188" y="125819"/>
                </a:moveTo>
                <a:lnTo>
                  <a:pt x="240625" y="125819"/>
                </a:lnTo>
                <a:lnTo>
                  <a:pt x="127067" y="12261"/>
                </a:lnTo>
                <a:lnTo>
                  <a:pt x="12261" y="125819"/>
                </a:lnTo>
                <a:lnTo>
                  <a:pt x="50945" y="125819"/>
                </a:lnTo>
                <a:lnTo>
                  <a:pt x="50945" y="278062"/>
                </a:lnTo>
                <a:lnTo>
                  <a:pt x="50945" y="278062"/>
                </a:lnTo>
                <a:lnTo>
                  <a:pt x="50945" y="1854151"/>
                </a:lnTo>
                <a:lnTo>
                  <a:pt x="203188" y="1854151"/>
                </a:lnTo>
                <a:lnTo>
                  <a:pt x="203188" y="195701"/>
                </a:lnTo>
                <a:lnTo>
                  <a:pt x="203188" y="195701"/>
                </a:lnTo>
                <a:close/>
              </a:path>
            </a:pathLst>
          </a:custGeom>
          <a:solidFill>
            <a:schemeClr val="bg1">
              <a:lumMod val="95000"/>
            </a:schemeClr>
          </a:solidFill>
          <a:ln w="12478" cap="flat">
            <a:noFill/>
            <a:prstDash val="solid"/>
            <a:miter/>
          </a:ln>
        </p:spPr>
        <p:txBody>
          <a:bodyPr rtlCol="0" anchor="ctr"/>
          <a:lstStyle/>
          <a:p>
            <a:endParaRPr lang="en-GB"/>
          </a:p>
        </p:txBody>
      </p:sp>
      <p:sp>
        <p:nvSpPr>
          <p:cNvPr id="50" name="Freeform: Shape 49" hidden="1">
            <a:extLst>
              <a:ext uri="{FF2B5EF4-FFF2-40B4-BE49-F238E27FC236}">
                <a16:creationId xmlns:a16="http://schemas.microsoft.com/office/drawing/2014/main" id="{F5D0FCBE-2356-4048-AE5E-C0F16E309B94}"/>
              </a:ext>
            </a:extLst>
          </p:cNvPr>
          <p:cNvSpPr/>
          <p:nvPr/>
        </p:nvSpPr>
        <p:spPr>
          <a:xfrm>
            <a:off x="4313684" y="1219261"/>
            <a:ext cx="2764804" cy="1261363"/>
          </a:xfrm>
          <a:custGeom>
            <a:avLst/>
            <a:gdLst>
              <a:gd name="connsiteX0" fmla="*/ 2672770 w 2707928"/>
              <a:gd name="connsiteY0" fmla="*/ 107101 h 1235414"/>
              <a:gd name="connsiteX1" fmla="*/ 2672770 w 2707928"/>
              <a:gd name="connsiteY1" fmla="*/ 173239 h 1235414"/>
              <a:gd name="connsiteX2" fmla="*/ 2672770 w 2707928"/>
              <a:gd name="connsiteY2" fmla="*/ 173239 h 1235414"/>
              <a:gd name="connsiteX3" fmla="*/ 2672770 w 2707928"/>
              <a:gd name="connsiteY3" fmla="*/ 294285 h 1235414"/>
              <a:gd name="connsiteX4" fmla="*/ 2337086 w 2707928"/>
              <a:gd name="connsiteY4" fmla="*/ 629968 h 1235414"/>
              <a:gd name="connsiteX5" fmla="*/ 1483527 w 2707928"/>
              <a:gd name="connsiteY5" fmla="*/ 629968 h 1235414"/>
              <a:gd name="connsiteX6" fmla="*/ 1276377 w 2707928"/>
              <a:gd name="connsiteY6" fmla="*/ 837118 h 1235414"/>
              <a:gd name="connsiteX7" fmla="*/ 1276377 w 2707928"/>
              <a:gd name="connsiteY7" fmla="*/ 877051 h 1235414"/>
              <a:gd name="connsiteX8" fmla="*/ 1276377 w 2707928"/>
              <a:gd name="connsiteY8" fmla="*/ 877051 h 1235414"/>
              <a:gd name="connsiteX9" fmla="*/ 1276377 w 2707928"/>
              <a:gd name="connsiteY9" fmla="*/ 904505 h 1235414"/>
              <a:gd name="connsiteX10" fmla="*/ 940694 w 2707928"/>
              <a:gd name="connsiteY10" fmla="*/ 1235196 h 1235414"/>
              <a:gd name="connsiteX11" fmla="*/ 12261 w 2707928"/>
              <a:gd name="connsiteY11" fmla="*/ 1235196 h 1235414"/>
              <a:gd name="connsiteX12" fmla="*/ 12261 w 2707928"/>
              <a:gd name="connsiteY12" fmla="*/ 1106663 h 1235414"/>
              <a:gd name="connsiteX13" fmla="*/ 938198 w 2707928"/>
              <a:gd name="connsiteY13" fmla="*/ 1106663 h 1235414"/>
              <a:gd name="connsiteX14" fmla="*/ 1145348 w 2707928"/>
              <a:gd name="connsiteY14" fmla="*/ 904505 h 1235414"/>
              <a:gd name="connsiteX15" fmla="*/ 1145348 w 2707928"/>
              <a:gd name="connsiteY15" fmla="*/ 864572 h 1235414"/>
              <a:gd name="connsiteX16" fmla="*/ 1145348 w 2707928"/>
              <a:gd name="connsiteY16" fmla="*/ 864572 h 1235414"/>
              <a:gd name="connsiteX17" fmla="*/ 1145348 w 2707928"/>
              <a:gd name="connsiteY17" fmla="*/ 838366 h 1235414"/>
              <a:gd name="connsiteX18" fmla="*/ 1481031 w 2707928"/>
              <a:gd name="connsiteY18" fmla="*/ 502683 h 1235414"/>
              <a:gd name="connsiteX19" fmla="*/ 2334591 w 2707928"/>
              <a:gd name="connsiteY19" fmla="*/ 502683 h 1235414"/>
              <a:gd name="connsiteX20" fmla="*/ 2541741 w 2707928"/>
              <a:gd name="connsiteY20" fmla="*/ 295533 h 1235414"/>
              <a:gd name="connsiteX21" fmla="*/ 2541741 w 2707928"/>
              <a:gd name="connsiteY21" fmla="*/ 174487 h 1235414"/>
              <a:gd name="connsiteX22" fmla="*/ 2541741 w 2707928"/>
              <a:gd name="connsiteY22" fmla="*/ 174487 h 1235414"/>
              <a:gd name="connsiteX23" fmla="*/ 2541741 w 2707928"/>
              <a:gd name="connsiteY23" fmla="*/ 108349 h 1235414"/>
              <a:gd name="connsiteX24" fmla="*/ 2509296 w 2707928"/>
              <a:gd name="connsiteY24" fmla="*/ 108349 h 1235414"/>
              <a:gd name="connsiteX25" fmla="*/ 2606631 w 2707928"/>
              <a:gd name="connsiteY25" fmla="*/ 12261 h 1235414"/>
              <a:gd name="connsiteX26" fmla="*/ 2703967 w 2707928"/>
              <a:gd name="connsiteY26" fmla="*/ 108349 h 1235414"/>
              <a:gd name="connsiteX27" fmla="*/ 2672770 w 2707928"/>
              <a:gd name="connsiteY27" fmla="*/ 108349 h 123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07928" h="1235414">
                <a:moveTo>
                  <a:pt x="2672770" y="107101"/>
                </a:moveTo>
                <a:lnTo>
                  <a:pt x="2672770" y="173239"/>
                </a:lnTo>
                <a:lnTo>
                  <a:pt x="2672770" y="173239"/>
                </a:lnTo>
                <a:lnTo>
                  <a:pt x="2672770" y="294285"/>
                </a:lnTo>
                <a:cubicBezTo>
                  <a:pt x="2672770" y="480221"/>
                  <a:pt x="2521775" y="629968"/>
                  <a:pt x="2337086" y="629968"/>
                </a:cubicBezTo>
                <a:lnTo>
                  <a:pt x="1483527" y="629968"/>
                </a:lnTo>
                <a:cubicBezTo>
                  <a:pt x="1368721" y="629968"/>
                  <a:pt x="1276377" y="723560"/>
                  <a:pt x="1276377" y="837118"/>
                </a:cubicBezTo>
                <a:lnTo>
                  <a:pt x="1276377" y="877051"/>
                </a:lnTo>
                <a:lnTo>
                  <a:pt x="1276377" y="877051"/>
                </a:lnTo>
                <a:lnTo>
                  <a:pt x="1276377" y="904505"/>
                </a:lnTo>
                <a:cubicBezTo>
                  <a:pt x="1276377" y="1090441"/>
                  <a:pt x="1125382" y="1235196"/>
                  <a:pt x="940694" y="1235196"/>
                </a:cubicBezTo>
                <a:lnTo>
                  <a:pt x="12261" y="1235196"/>
                </a:lnTo>
                <a:lnTo>
                  <a:pt x="12261" y="1106663"/>
                </a:lnTo>
                <a:lnTo>
                  <a:pt x="938198" y="1106663"/>
                </a:lnTo>
                <a:cubicBezTo>
                  <a:pt x="1053004" y="1106663"/>
                  <a:pt x="1145348" y="1018063"/>
                  <a:pt x="1145348" y="904505"/>
                </a:cubicBezTo>
                <a:lnTo>
                  <a:pt x="1145348" y="864572"/>
                </a:lnTo>
                <a:lnTo>
                  <a:pt x="1145348" y="864572"/>
                </a:lnTo>
                <a:lnTo>
                  <a:pt x="1145348" y="838366"/>
                </a:lnTo>
                <a:cubicBezTo>
                  <a:pt x="1145348" y="652430"/>
                  <a:pt x="1296343" y="502683"/>
                  <a:pt x="1481031" y="502683"/>
                </a:cubicBezTo>
                <a:lnTo>
                  <a:pt x="2334591" y="502683"/>
                </a:lnTo>
                <a:cubicBezTo>
                  <a:pt x="2449397" y="502683"/>
                  <a:pt x="2541741" y="409091"/>
                  <a:pt x="2541741" y="295533"/>
                </a:cubicBezTo>
                <a:lnTo>
                  <a:pt x="2541741" y="174487"/>
                </a:lnTo>
                <a:lnTo>
                  <a:pt x="2541741" y="174487"/>
                </a:lnTo>
                <a:lnTo>
                  <a:pt x="2541741" y="108349"/>
                </a:lnTo>
                <a:lnTo>
                  <a:pt x="2509296" y="108349"/>
                </a:lnTo>
                <a:lnTo>
                  <a:pt x="2606631" y="12261"/>
                </a:lnTo>
                <a:lnTo>
                  <a:pt x="2703967" y="108349"/>
                </a:lnTo>
                <a:lnTo>
                  <a:pt x="2672770" y="108349"/>
                </a:lnTo>
                <a:close/>
              </a:path>
            </a:pathLst>
          </a:custGeom>
          <a:solidFill>
            <a:schemeClr val="bg1">
              <a:lumMod val="95000"/>
            </a:schemeClr>
          </a:solidFill>
          <a:ln w="12478" cap="flat">
            <a:noFill/>
            <a:prstDash val="solid"/>
            <a:miter/>
          </a:ln>
        </p:spPr>
        <p:txBody>
          <a:bodyPr rtlCol="0" anchor="ctr"/>
          <a:lstStyle/>
          <a:p>
            <a:endParaRPr lang="en-GB"/>
          </a:p>
        </p:txBody>
      </p:sp>
      <p:sp>
        <p:nvSpPr>
          <p:cNvPr id="54" name="Freeform: Shape 53" hidden="1">
            <a:extLst>
              <a:ext uri="{FF2B5EF4-FFF2-40B4-BE49-F238E27FC236}">
                <a16:creationId xmlns:a16="http://schemas.microsoft.com/office/drawing/2014/main" id="{28F59E71-8926-455E-85AF-DB085526EF2C}"/>
              </a:ext>
            </a:extLst>
          </p:cNvPr>
          <p:cNvSpPr/>
          <p:nvPr/>
        </p:nvSpPr>
        <p:spPr>
          <a:xfrm>
            <a:off x="5414509" y="1251114"/>
            <a:ext cx="1847450" cy="993801"/>
          </a:xfrm>
          <a:custGeom>
            <a:avLst/>
            <a:gdLst>
              <a:gd name="connsiteX0" fmla="*/ 12261 w 1809445"/>
              <a:gd name="connsiteY0" fmla="*/ 13509 h 973356"/>
              <a:gd name="connsiteX1" fmla="*/ 399108 w 1809445"/>
              <a:gd name="connsiteY1" fmla="*/ 400356 h 973356"/>
              <a:gd name="connsiteX2" fmla="*/ 1381200 w 1809445"/>
              <a:gd name="connsiteY2" fmla="*/ 400356 h 973356"/>
              <a:gd name="connsiteX3" fmla="*/ 1619548 w 1809445"/>
              <a:gd name="connsiteY3" fmla="*/ 638703 h 973356"/>
              <a:gd name="connsiteX4" fmla="*/ 1619548 w 1809445"/>
              <a:gd name="connsiteY4" fmla="*/ 778467 h 973356"/>
              <a:gd name="connsiteX5" fmla="*/ 1619548 w 1809445"/>
              <a:gd name="connsiteY5" fmla="*/ 778467 h 973356"/>
              <a:gd name="connsiteX6" fmla="*/ 1619548 w 1809445"/>
              <a:gd name="connsiteY6" fmla="*/ 854589 h 973356"/>
              <a:gd name="connsiteX7" fmla="*/ 1582111 w 1809445"/>
              <a:gd name="connsiteY7" fmla="*/ 854589 h 973356"/>
              <a:gd name="connsiteX8" fmla="*/ 1693173 w 1809445"/>
              <a:gd name="connsiteY8" fmla="*/ 965651 h 973356"/>
              <a:gd name="connsiteX9" fmla="*/ 1804236 w 1809445"/>
              <a:gd name="connsiteY9" fmla="*/ 854589 h 973356"/>
              <a:gd name="connsiteX10" fmla="*/ 1766799 w 1809445"/>
              <a:gd name="connsiteY10" fmla="*/ 854589 h 973356"/>
              <a:gd name="connsiteX11" fmla="*/ 1766799 w 1809445"/>
              <a:gd name="connsiteY11" fmla="*/ 778467 h 973356"/>
              <a:gd name="connsiteX12" fmla="*/ 1766799 w 1809445"/>
              <a:gd name="connsiteY12" fmla="*/ 778467 h 973356"/>
              <a:gd name="connsiteX13" fmla="*/ 1766799 w 1809445"/>
              <a:gd name="connsiteY13" fmla="*/ 637455 h 973356"/>
              <a:gd name="connsiteX14" fmla="*/ 1379952 w 1809445"/>
              <a:gd name="connsiteY14" fmla="*/ 250608 h 973356"/>
              <a:gd name="connsiteX15" fmla="*/ 397860 w 1809445"/>
              <a:gd name="connsiteY15" fmla="*/ 250608 h 973356"/>
              <a:gd name="connsiteX16" fmla="*/ 159512 w 1809445"/>
              <a:gd name="connsiteY16" fmla="*/ 12261 h 973356"/>
              <a:gd name="connsiteX17" fmla="*/ 12261 w 1809445"/>
              <a:gd name="connsiteY17" fmla="*/ 12261 h 97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09445" h="973356">
                <a:moveTo>
                  <a:pt x="12261" y="13509"/>
                </a:moveTo>
                <a:cubicBezTo>
                  <a:pt x="12261" y="226898"/>
                  <a:pt x="185718" y="400356"/>
                  <a:pt x="399108" y="400356"/>
                </a:cubicBezTo>
                <a:lnTo>
                  <a:pt x="1381200" y="400356"/>
                </a:lnTo>
                <a:cubicBezTo>
                  <a:pt x="1512229" y="400356"/>
                  <a:pt x="1619548" y="507674"/>
                  <a:pt x="1619548" y="638703"/>
                </a:cubicBezTo>
                <a:lnTo>
                  <a:pt x="1619548" y="778467"/>
                </a:lnTo>
                <a:lnTo>
                  <a:pt x="1619548" y="778467"/>
                </a:lnTo>
                <a:lnTo>
                  <a:pt x="1619548" y="854589"/>
                </a:lnTo>
                <a:lnTo>
                  <a:pt x="1582111" y="854589"/>
                </a:lnTo>
                <a:lnTo>
                  <a:pt x="1693173" y="965651"/>
                </a:lnTo>
                <a:lnTo>
                  <a:pt x="1804236" y="854589"/>
                </a:lnTo>
                <a:lnTo>
                  <a:pt x="1766799" y="854589"/>
                </a:lnTo>
                <a:lnTo>
                  <a:pt x="1766799" y="778467"/>
                </a:lnTo>
                <a:lnTo>
                  <a:pt x="1766799" y="778467"/>
                </a:lnTo>
                <a:lnTo>
                  <a:pt x="1766799" y="637455"/>
                </a:lnTo>
                <a:cubicBezTo>
                  <a:pt x="1766799" y="424066"/>
                  <a:pt x="1593342" y="250608"/>
                  <a:pt x="1379952" y="250608"/>
                </a:cubicBezTo>
                <a:lnTo>
                  <a:pt x="397860" y="250608"/>
                </a:lnTo>
                <a:cubicBezTo>
                  <a:pt x="266831" y="250608"/>
                  <a:pt x="159512" y="143290"/>
                  <a:pt x="159512" y="12261"/>
                </a:cubicBezTo>
                <a:lnTo>
                  <a:pt x="12261"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59" name="Freeform: Shape 58" hidden="1">
            <a:extLst>
              <a:ext uri="{FF2B5EF4-FFF2-40B4-BE49-F238E27FC236}">
                <a16:creationId xmlns:a16="http://schemas.microsoft.com/office/drawing/2014/main" id="{7FF976E2-C240-41CF-ABE2-E66FDCD9C632}"/>
              </a:ext>
            </a:extLst>
          </p:cNvPr>
          <p:cNvSpPr/>
          <p:nvPr/>
        </p:nvSpPr>
        <p:spPr>
          <a:xfrm>
            <a:off x="4571053" y="2563440"/>
            <a:ext cx="2267904" cy="2497242"/>
          </a:xfrm>
          <a:custGeom>
            <a:avLst/>
            <a:gdLst>
              <a:gd name="connsiteX0" fmla="*/ 2221032 w 2221250"/>
              <a:gd name="connsiteY0" fmla="*/ 132059 h 2445871"/>
              <a:gd name="connsiteX1" fmla="*/ 2101235 w 2221250"/>
              <a:gd name="connsiteY1" fmla="*/ 12261 h 2445871"/>
              <a:gd name="connsiteX2" fmla="*/ 2101235 w 2221250"/>
              <a:gd name="connsiteY2" fmla="*/ 52193 h 2445871"/>
              <a:gd name="connsiteX3" fmla="*/ 1941504 w 2221250"/>
              <a:gd name="connsiteY3" fmla="*/ 52193 h 2445871"/>
              <a:gd name="connsiteX4" fmla="*/ 1941504 w 2221250"/>
              <a:gd name="connsiteY4" fmla="*/ 52193 h 2445871"/>
              <a:gd name="connsiteX5" fmla="*/ 1248923 w 2221250"/>
              <a:gd name="connsiteY5" fmla="*/ 52193 h 2445871"/>
              <a:gd name="connsiteX6" fmla="*/ 830879 w 2221250"/>
              <a:gd name="connsiteY6" fmla="*/ 470238 h 2445871"/>
              <a:gd name="connsiteX7" fmla="*/ 830879 w 2221250"/>
              <a:gd name="connsiteY7" fmla="*/ 882043 h 2445871"/>
              <a:gd name="connsiteX8" fmla="*/ 572565 w 2221250"/>
              <a:gd name="connsiteY8" fmla="*/ 1139109 h 2445871"/>
              <a:gd name="connsiteX9" fmla="*/ 522649 w 2221250"/>
              <a:gd name="connsiteY9" fmla="*/ 1139109 h 2445871"/>
              <a:gd name="connsiteX10" fmla="*/ 522649 w 2221250"/>
              <a:gd name="connsiteY10" fmla="*/ 1139109 h 2445871"/>
              <a:gd name="connsiteX11" fmla="*/ 490204 w 2221250"/>
              <a:gd name="connsiteY11" fmla="*/ 1139109 h 2445871"/>
              <a:gd name="connsiteX12" fmla="*/ 78399 w 2221250"/>
              <a:gd name="connsiteY12" fmla="*/ 1557153 h 2445871"/>
              <a:gd name="connsiteX13" fmla="*/ 78399 w 2221250"/>
              <a:gd name="connsiteY13" fmla="*/ 2222280 h 2445871"/>
              <a:gd name="connsiteX14" fmla="*/ 25988 w 2221250"/>
              <a:gd name="connsiteY14" fmla="*/ 2378267 h 2445871"/>
              <a:gd name="connsiteX15" fmla="*/ 12261 w 2221250"/>
              <a:gd name="connsiteY15" fmla="*/ 2394489 h 2445871"/>
              <a:gd name="connsiteX16" fmla="*/ 12261 w 2221250"/>
              <a:gd name="connsiteY16" fmla="*/ 2443157 h 2445871"/>
              <a:gd name="connsiteX17" fmla="*/ 175735 w 2221250"/>
              <a:gd name="connsiteY17" fmla="*/ 2443157 h 2445871"/>
              <a:gd name="connsiteX18" fmla="*/ 185718 w 2221250"/>
              <a:gd name="connsiteY18" fmla="*/ 2425687 h 2445871"/>
              <a:gd name="connsiteX19" fmla="*/ 238129 w 2221250"/>
              <a:gd name="connsiteY19" fmla="*/ 2222280 h 2445871"/>
              <a:gd name="connsiteX20" fmla="*/ 238129 w 2221250"/>
              <a:gd name="connsiteY20" fmla="*/ 1557153 h 2445871"/>
              <a:gd name="connsiteX21" fmla="*/ 490204 w 2221250"/>
              <a:gd name="connsiteY21" fmla="*/ 1300087 h 2445871"/>
              <a:gd name="connsiteX22" fmla="*/ 540120 w 2221250"/>
              <a:gd name="connsiteY22" fmla="*/ 1300087 h 2445871"/>
              <a:gd name="connsiteX23" fmla="*/ 540120 w 2221250"/>
              <a:gd name="connsiteY23" fmla="*/ 1300087 h 2445871"/>
              <a:gd name="connsiteX24" fmla="*/ 571317 w 2221250"/>
              <a:gd name="connsiteY24" fmla="*/ 1300087 h 2445871"/>
              <a:gd name="connsiteX25" fmla="*/ 989361 w 2221250"/>
              <a:gd name="connsiteY25" fmla="*/ 882043 h 2445871"/>
              <a:gd name="connsiteX26" fmla="*/ 989361 w 2221250"/>
              <a:gd name="connsiteY26" fmla="*/ 470238 h 2445871"/>
              <a:gd name="connsiteX27" fmla="*/ 1247675 w 2221250"/>
              <a:gd name="connsiteY27" fmla="*/ 213172 h 2445871"/>
              <a:gd name="connsiteX28" fmla="*/ 2010138 w 2221250"/>
              <a:gd name="connsiteY28" fmla="*/ 213172 h 2445871"/>
              <a:gd name="connsiteX29" fmla="*/ 2010138 w 2221250"/>
              <a:gd name="connsiteY29" fmla="*/ 213172 h 2445871"/>
              <a:gd name="connsiteX30" fmla="*/ 2099987 w 2221250"/>
              <a:gd name="connsiteY30" fmla="*/ 213172 h 2445871"/>
              <a:gd name="connsiteX31" fmla="*/ 2099987 w 2221250"/>
              <a:gd name="connsiteY31" fmla="*/ 253104 h 2445871"/>
              <a:gd name="connsiteX32" fmla="*/ 2221032 w 2221250"/>
              <a:gd name="connsiteY32" fmla="*/ 132059 h 244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21250" h="2445871">
                <a:moveTo>
                  <a:pt x="2221032" y="132059"/>
                </a:moveTo>
                <a:lnTo>
                  <a:pt x="2101235" y="12261"/>
                </a:lnTo>
                <a:lnTo>
                  <a:pt x="2101235" y="52193"/>
                </a:lnTo>
                <a:lnTo>
                  <a:pt x="1941504" y="52193"/>
                </a:lnTo>
                <a:lnTo>
                  <a:pt x="1941504" y="52193"/>
                </a:lnTo>
                <a:lnTo>
                  <a:pt x="1248923" y="52193"/>
                </a:lnTo>
                <a:cubicBezTo>
                  <a:pt x="1018063" y="52193"/>
                  <a:pt x="830879" y="239377"/>
                  <a:pt x="830879" y="470238"/>
                </a:cubicBezTo>
                <a:lnTo>
                  <a:pt x="830879" y="882043"/>
                </a:lnTo>
                <a:cubicBezTo>
                  <a:pt x="830879" y="1024302"/>
                  <a:pt x="714825" y="1139109"/>
                  <a:pt x="572565" y="1139109"/>
                </a:cubicBezTo>
                <a:lnTo>
                  <a:pt x="522649" y="1139109"/>
                </a:lnTo>
                <a:lnTo>
                  <a:pt x="522649" y="1139109"/>
                </a:lnTo>
                <a:lnTo>
                  <a:pt x="490204" y="1139109"/>
                </a:lnTo>
                <a:cubicBezTo>
                  <a:pt x="259344" y="1139109"/>
                  <a:pt x="78399" y="1326293"/>
                  <a:pt x="78399" y="1557153"/>
                </a:cubicBezTo>
                <a:lnTo>
                  <a:pt x="78399" y="2222280"/>
                </a:lnTo>
                <a:cubicBezTo>
                  <a:pt x="78399" y="2280931"/>
                  <a:pt x="58433" y="2334591"/>
                  <a:pt x="25988" y="2378267"/>
                </a:cubicBezTo>
                <a:cubicBezTo>
                  <a:pt x="22244" y="2383258"/>
                  <a:pt x="17252" y="2389498"/>
                  <a:pt x="12261" y="2394489"/>
                </a:cubicBezTo>
                <a:lnTo>
                  <a:pt x="12261" y="2443157"/>
                </a:lnTo>
                <a:lnTo>
                  <a:pt x="175735" y="2443157"/>
                </a:lnTo>
                <a:cubicBezTo>
                  <a:pt x="179478" y="2436918"/>
                  <a:pt x="183222" y="2431926"/>
                  <a:pt x="185718" y="2425687"/>
                </a:cubicBezTo>
                <a:cubicBezTo>
                  <a:pt x="219411" y="2365788"/>
                  <a:pt x="238129" y="2295906"/>
                  <a:pt x="238129" y="2222280"/>
                </a:cubicBezTo>
                <a:lnTo>
                  <a:pt x="238129" y="1557153"/>
                </a:lnTo>
                <a:cubicBezTo>
                  <a:pt x="238129" y="1414893"/>
                  <a:pt x="347944" y="1300087"/>
                  <a:pt x="490204" y="1300087"/>
                </a:cubicBezTo>
                <a:lnTo>
                  <a:pt x="540120" y="1300087"/>
                </a:lnTo>
                <a:lnTo>
                  <a:pt x="540120" y="1300087"/>
                </a:lnTo>
                <a:lnTo>
                  <a:pt x="571317" y="1300087"/>
                </a:lnTo>
                <a:cubicBezTo>
                  <a:pt x="802177" y="1300087"/>
                  <a:pt x="989361" y="1112903"/>
                  <a:pt x="989361" y="882043"/>
                </a:cubicBezTo>
                <a:lnTo>
                  <a:pt x="989361" y="470238"/>
                </a:lnTo>
                <a:cubicBezTo>
                  <a:pt x="989361" y="327978"/>
                  <a:pt x="1105416" y="213172"/>
                  <a:pt x="1247675" y="213172"/>
                </a:cubicBezTo>
                <a:lnTo>
                  <a:pt x="2010138" y="213172"/>
                </a:lnTo>
                <a:lnTo>
                  <a:pt x="2010138" y="213172"/>
                </a:lnTo>
                <a:lnTo>
                  <a:pt x="2099987" y="213172"/>
                </a:lnTo>
                <a:lnTo>
                  <a:pt x="2099987" y="253104"/>
                </a:lnTo>
                <a:lnTo>
                  <a:pt x="2221032" y="132059"/>
                </a:lnTo>
                <a:close/>
              </a:path>
            </a:pathLst>
          </a:custGeom>
          <a:solidFill>
            <a:schemeClr val="bg1">
              <a:lumMod val="95000"/>
            </a:schemeClr>
          </a:solidFill>
          <a:ln w="12478" cap="flat">
            <a:noFill/>
            <a:prstDash val="solid"/>
            <a:miter/>
          </a:ln>
        </p:spPr>
        <p:txBody>
          <a:bodyPr rtlCol="0" anchor="ctr"/>
          <a:lstStyle/>
          <a:p>
            <a:endParaRPr lang="en-GB"/>
          </a:p>
        </p:txBody>
      </p:sp>
      <p:sp>
        <p:nvSpPr>
          <p:cNvPr id="46" name="Rectangle 45" hidden="1">
            <a:extLst>
              <a:ext uri="{FF2B5EF4-FFF2-40B4-BE49-F238E27FC236}">
                <a16:creationId xmlns:a16="http://schemas.microsoft.com/office/drawing/2014/main" id="{7BF1A050-D9A2-46A0-B464-F24C0454932D}"/>
              </a:ext>
            </a:extLst>
          </p:cNvPr>
          <p:cNvSpPr/>
          <p:nvPr userDrawn="1"/>
        </p:nvSpPr>
        <p:spPr>
          <a:xfrm>
            <a:off x="3779912" y="1203324"/>
            <a:ext cx="5364088" cy="39401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17D8CFFC-825C-4F7D-9715-29FCC9F1892B}"/>
              </a:ext>
            </a:extLst>
          </p:cNvPr>
          <p:cNvSpPr>
            <a:spLocks noGrp="1"/>
          </p:cNvSpPr>
          <p:nvPr userDrawn="1">
            <p:ph type="sldNum" sz="quarter" idx="11"/>
          </p:nvPr>
        </p:nvSpPr>
        <p:spPr>
          <a:xfrm>
            <a:off x="8606828" y="4598987"/>
            <a:ext cx="170617" cy="131127"/>
          </a:xfrm>
        </p:spPr>
        <p:txBody>
          <a:bodyPr/>
          <a:lstStyle/>
          <a:p>
            <a:fld id="{BA7DDD0C-F7B3-44FD-8FF2-ED85422D685B}" type="slidenum">
              <a:rPr lang="en-GB" smtClean="0"/>
              <a:pPr/>
              <a:t>‹Nr.›</a:t>
            </a:fld>
            <a:endParaRPr lang="en-GB" dirty="0"/>
          </a:p>
        </p:txBody>
      </p:sp>
      <p:sp>
        <p:nvSpPr>
          <p:cNvPr id="66" name="Freeform: Shape 65">
            <a:extLst>
              <a:ext uri="{FF2B5EF4-FFF2-40B4-BE49-F238E27FC236}">
                <a16:creationId xmlns:a16="http://schemas.microsoft.com/office/drawing/2014/main" id="{A07C3179-5552-46C6-A6D3-20BD5DB0EFC0}"/>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6"/>
          </a:solidFill>
          <a:ln w="9525" cap="flat">
            <a:noFill/>
            <a:prstDash val="solid"/>
            <a:miter/>
          </a:ln>
        </p:spPr>
        <p:txBody>
          <a:bodyPr rtlCol="0" anchor="ctr"/>
          <a:lstStyle/>
          <a:p>
            <a:endParaRPr lang="en-GB"/>
          </a:p>
        </p:txBody>
      </p:sp>
      <p:sp>
        <p:nvSpPr>
          <p:cNvPr id="22" name="Footer Placeholder 21">
            <a:extLst>
              <a:ext uri="{FF2B5EF4-FFF2-40B4-BE49-F238E27FC236}">
                <a16:creationId xmlns:a16="http://schemas.microsoft.com/office/drawing/2014/main" id="{1F11E414-03D8-4CFE-BA60-280636331432}"/>
              </a:ext>
            </a:extLst>
          </p:cNvPr>
          <p:cNvSpPr>
            <a:spLocks noGrp="1"/>
          </p:cNvSpPr>
          <p:nvPr>
            <p:ph type="ftr" sz="quarter" idx="14"/>
          </p:nvPr>
        </p:nvSpPr>
        <p:spPr/>
        <p:txBody>
          <a:bodyPr/>
          <a:lstStyle/>
          <a:p>
            <a:r>
              <a:rPr lang="en-GB"/>
              <a:t>To edit footer go to insert&gt;header &amp; footer</a:t>
            </a:r>
            <a:endParaRPr lang="en-GB" dirty="0"/>
          </a:p>
        </p:txBody>
      </p:sp>
      <p:sp>
        <p:nvSpPr>
          <p:cNvPr id="23" name="Title 22">
            <a:extLst>
              <a:ext uri="{FF2B5EF4-FFF2-40B4-BE49-F238E27FC236}">
                <a16:creationId xmlns:a16="http://schemas.microsoft.com/office/drawing/2014/main" id="{FF590F62-D505-4111-8FCE-7A1DD16D4CEA}"/>
              </a:ext>
            </a:extLst>
          </p:cNvPr>
          <p:cNvSpPr>
            <a:spLocks noGrp="1"/>
          </p:cNvSpPr>
          <p:nvPr>
            <p:ph type="title"/>
          </p:nvPr>
        </p:nvSpPr>
        <p:spPr/>
        <p:txBody>
          <a:bodyPr/>
          <a:lstStyle>
            <a:lvl1pPr>
              <a:defRPr>
                <a:solidFill>
                  <a:schemeClr val="accent6"/>
                </a:solidFill>
              </a:defRPr>
            </a:lvl1pPr>
          </a:lstStyle>
          <a:p>
            <a:r>
              <a:rPr lang="en-US"/>
              <a:t>Click to edit Master title style</a:t>
            </a:r>
            <a:endParaRPr lang="en-GB"/>
          </a:p>
        </p:txBody>
      </p:sp>
      <p:sp>
        <p:nvSpPr>
          <p:cNvPr id="20" name="Content Placeholder 17">
            <a:extLst>
              <a:ext uri="{FF2B5EF4-FFF2-40B4-BE49-F238E27FC236}">
                <a16:creationId xmlns:a16="http://schemas.microsoft.com/office/drawing/2014/main" id="{62B37597-8F3E-45F0-AE40-44F344D16034}"/>
              </a:ext>
            </a:extLst>
          </p:cNvPr>
          <p:cNvSpPr>
            <a:spLocks noGrp="1"/>
          </p:cNvSpPr>
          <p:nvPr>
            <p:ph sz="quarter" idx="13"/>
          </p:nvPr>
        </p:nvSpPr>
        <p:spPr>
          <a:xfrm>
            <a:off x="365125" y="1333500"/>
            <a:ext cx="6759575" cy="2894013"/>
          </a:xfrm>
        </p:spPr>
        <p:txBody>
          <a:bodyPr anchor="ctr">
            <a:normAutofit/>
          </a:bodyPr>
          <a:lstStyle>
            <a:lvl1pPr>
              <a:spcBef>
                <a:spcPts val="0"/>
              </a:spcBef>
              <a:spcAft>
                <a:spcPts val="0"/>
              </a:spcAft>
              <a:defRPr sz="2800" b="1"/>
            </a:lvl1pPr>
            <a:lvl2pPr marL="0" indent="0">
              <a:spcBef>
                <a:spcPts val="0"/>
              </a:spcBef>
              <a:spcAft>
                <a:spcPts val="0"/>
              </a:spcAft>
              <a:buClr>
                <a:schemeClr val="accent3"/>
              </a:buClr>
              <a:buNone/>
              <a:defRPr sz="2800" b="1"/>
            </a:lvl2pPr>
            <a:lvl3pPr>
              <a:buClr>
                <a:schemeClr val="accent3"/>
              </a:buClr>
              <a:defRPr/>
            </a:lvl3pPr>
            <a:lvl4pPr>
              <a:buClr>
                <a:schemeClr val="accent3"/>
              </a:buClr>
              <a:defRPr/>
            </a:lvl4pPr>
            <a:lvl5pPr>
              <a:buClr>
                <a:schemeClr val="accent3"/>
              </a:buClr>
              <a:defRPr/>
            </a:lvl5pPr>
          </a:lstStyle>
          <a:p>
            <a:pPr lvl="0"/>
            <a:r>
              <a:rPr lang="en-US" dirty="0"/>
              <a:t>Edit Master text styles</a:t>
            </a:r>
          </a:p>
        </p:txBody>
      </p:sp>
    </p:spTree>
    <p:custDataLst>
      <p:tags r:id="rId1"/>
    </p:custDataLst>
    <p:extLst>
      <p:ext uri="{BB962C8B-B14F-4D97-AF65-F5344CB8AC3E}">
        <p14:creationId xmlns:p14="http://schemas.microsoft.com/office/powerpoint/2010/main" val="202979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ntent &amp; Image (pink)">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EE946C65-60AA-44D0-A250-01455E648453}"/>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3"/>
          </a:solidFill>
          <a:ln w="9525" cap="flat">
            <a:noFill/>
            <a:prstDash val="solid"/>
            <a:miter/>
          </a:ln>
        </p:spPr>
        <p:txBody>
          <a:bodyPr rtlCol="0" anchor="ctr"/>
          <a:lstStyle/>
          <a:p>
            <a:endParaRPr lang="en-GB"/>
          </a:p>
        </p:txBody>
      </p:sp>
      <p:sp>
        <p:nvSpPr>
          <p:cNvPr id="9" name="Picture Placeholder 12">
            <a:extLst>
              <a:ext uri="{FF2B5EF4-FFF2-40B4-BE49-F238E27FC236}">
                <a16:creationId xmlns:a16="http://schemas.microsoft.com/office/drawing/2014/main" id="{73842F04-49F1-4824-BF21-112FD365F21E}"/>
              </a:ext>
            </a:extLst>
          </p:cNvPr>
          <p:cNvSpPr>
            <a:spLocks noGrp="1"/>
          </p:cNvSpPr>
          <p:nvPr>
            <p:ph type="pic" sz="quarter" idx="11"/>
          </p:nvPr>
        </p:nvSpPr>
        <p:spPr>
          <a:xfrm>
            <a:off x="4572000" y="0"/>
            <a:ext cx="4572000" cy="5143500"/>
          </a:xfrm>
          <a:solidFill>
            <a:schemeClr val="bg1">
              <a:lumMod val="50000"/>
              <a:alpha val="46000"/>
            </a:schemeClr>
          </a:solidFill>
        </p:spPr>
        <p:txBody>
          <a:bodyPr tIns="0" anchor="ctr"/>
          <a:lstStyle>
            <a:lvl1pPr algn="ctr">
              <a:defRPr>
                <a:solidFill>
                  <a:schemeClr val="bg1"/>
                </a:solidFill>
              </a:defRPr>
            </a:lvl1pPr>
          </a:lstStyle>
          <a:p>
            <a:endParaRPr lang="en-GB" dirty="0"/>
          </a:p>
        </p:txBody>
      </p:sp>
      <p:sp>
        <p:nvSpPr>
          <p:cNvPr id="2" name="Footer Placeholder 1">
            <a:extLst>
              <a:ext uri="{FF2B5EF4-FFF2-40B4-BE49-F238E27FC236}">
                <a16:creationId xmlns:a16="http://schemas.microsoft.com/office/drawing/2014/main" id="{941F1A25-D163-4557-81EF-3BFD0338EB1F}"/>
              </a:ext>
            </a:extLst>
          </p:cNvPr>
          <p:cNvSpPr>
            <a:spLocks noGrp="1"/>
          </p:cNvSpPr>
          <p:nvPr>
            <p:ph type="ftr" sz="quarter" idx="13"/>
          </p:nvPr>
        </p:nvSpPr>
        <p:spPr/>
        <p:txBody>
          <a:bodyPr/>
          <a:lstStyle/>
          <a:p>
            <a:r>
              <a:rPr lang="en-GB"/>
              <a:t>To edit footer go to insert&gt;header &amp; footer</a:t>
            </a:r>
            <a:endParaRPr lang="en-GB" dirty="0"/>
          </a:p>
        </p:txBody>
      </p:sp>
      <p:sp>
        <p:nvSpPr>
          <p:cNvPr id="3" name="Slide Number Placeholder 2">
            <a:extLst>
              <a:ext uri="{FF2B5EF4-FFF2-40B4-BE49-F238E27FC236}">
                <a16:creationId xmlns:a16="http://schemas.microsoft.com/office/drawing/2014/main" id="{EFF14670-9F03-43EE-A9AA-E1F5C7BA540C}"/>
              </a:ext>
            </a:extLst>
          </p:cNvPr>
          <p:cNvSpPr>
            <a:spLocks noGrp="1"/>
          </p:cNvSpPr>
          <p:nvPr>
            <p:ph type="sldNum" sz="quarter" idx="14"/>
          </p:nvPr>
        </p:nvSpPr>
        <p:spPr/>
        <p:txBody>
          <a:bodyPr/>
          <a:lstStyle/>
          <a:p>
            <a:fld id="{BA7DDD0C-F7B3-44FD-8FF2-ED85422D685B}" type="slidenum">
              <a:rPr lang="en-GB" smtClean="0"/>
              <a:pPr/>
              <a:t>‹Nr.›</a:t>
            </a:fld>
            <a:endParaRPr lang="en-GB" dirty="0"/>
          </a:p>
        </p:txBody>
      </p:sp>
      <p:pic>
        <p:nvPicPr>
          <p:cNvPr id="13" name="Graphic 12">
            <a:extLst>
              <a:ext uri="{FF2B5EF4-FFF2-40B4-BE49-F238E27FC236}">
                <a16:creationId xmlns:a16="http://schemas.microsoft.com/office/drawing/2014/main" id="{609F0002-F092-4E8C-B0D1-80F7F0AA32F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3234" y="4438650"/>
            <a:ext cx="875772" cy="525463"/>
          </a:xfrm>
          <a:prstGeom prst="rect">
            <a:avLst/>
          </a:prstGeom>
        </p:spPr>
      </p:pic>
      <p:sp>
        <p:nvSpPr>
          <p:cNvPr id="14" name="Content Placeholder 17">
            <a:extLst>
              <a:ext uri="{FF2B5EF4-FFF2-40B4-BE49-F238E27FC236}">
                <a16:creationId xmlns:a16="http://schemas.microsoft.com/office/drawing/2014/main" id="{F50210B4-D543-48B7-A105-E925143D53A4}"/>
              </a:ext>
            </a:extLst>
          </p:cNvPr>
          <p:cNvSpPr>
            <a:spLocks noGrp="1"/>
          </p:cNvSpPr>
          <p:nvPr>
            <p:ph sz="quarter" idx="15"/>
          </p:nvPr>
        </p:nvSpPr>
        <p:spPr>
          <a:xfrm>
            <a:off x="365125" y="1333500"/>
            <a:ext cx="3740149" cy="2894013"/>
          </a:xfrm>
        </p:spPr>
        <p:txBody>
          <a:bodyPr/>
          <a:lstStyle>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a:extLst>
              <a:ext uri="{FF2B5EF4-FFF2-40B4-BE49-F238E27FC236}">
                <a16:creationId xmlns:a16="http://schemas.microsoft.com/office/drawing/2014/main" id="{5F4A43B0-2855-48D7-98FA-B83807670E90}"/>
              </a:ext>
            </a:extLst>
          </p:cNvPr>
          <p:cNvSpPr>
            <a:spLocks noGrp="1"/>
          </p:cNvSpPr>
          <p:nvPr>
            <p:ph type="title"/>
          </p:nvPr>
        </p:nvSpPr>
        <p:spPr>
          <a:xfrm>
            <a:off x="365125" y="161925"/>
            <a:ext cx="3740149" cy="825649"/>
          </a:xfrm>
        </p:spPr>
        <p:txBody>
          <a:bodyPr/>
          <a:lstStyle>
            <a:lvl1pPr>
              <a:defRPr>
                <a:solidFill>
                  <a:schemeClr val="accent3"/>
                </a:solidFill>
              </a:defRPr>
            </a:lvl1p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138715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green)">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064712FC-6AE4-4931-B492-6684CACA121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545" y="301625"/>
            <a:ext cx="1383276" cy="829965"/>
          </a:xfrm>
          <a:prstGeom prst="rect">
            <a:avLst/>
          </a:prstGeom>
        </p:spPr>
      </p:pic>
      <p:pic>
        <p:nvPicPr>
          <p:cNvPr id="21" name="Graphic 20">
            <a:extLst>
              <a:ext uri="{FF2B5EF4-FFF2-40B4-BE49-F238E27FC236}">
                <a16:creationId xmlns:a16="http://schemas.microsoft.com/office/drawing/2014/main" id="{C0FCC37C-C892-4B6C-912F-EB9D2187D1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970368" y="358775"/>
            <a:ext cx="809325" cy="823042"/>
          </a:xfrm>
          <a:prstGeom prst="rect">
            <a:avLst/>
          </a:prstGeom>
        </p:spPr>
      </p:pic>
      <p:sp>
        <p:nvSpPr>
          <p:cNvPr id="7" name="Text Placeholder 17">
            <a:extLst>
              <a:ext uri="{FF2B5EF4-FFF2-40B4-BE49-F238E27FC236}">
                <a16:creationId xmlns:a16="http://schemas.microsoft.com/office/drawing/2014/main" id="{00AE0BCE-F984-49D5-9977-7F5A309FA4FC}"/>
              </a:ext>
            </a:extLst>
          </p:cNvPr>
          <p:cNvSpPr>
            <a:spLocks noGrp="1"/>
          </p:cNvSpPr>
          <p:nvPr>
            <p:ph type="body" sz="quarter" idx="10"/>
          </p:nvPr>
        </p:nvSpPr>
        <p:spPr>
          <a:xfrm>
            <a:off x="716281" y="1916742"/>
            <a:ext cx="4602480" cy="931327"/>
          </a:xfrm>
        </p:spPr>
        <p:txBody>
          <a:bodyPr>
            <a:normAutofit/>
          </a:bodyPr>
          <a:lstStyle>
            <a:lvl1pPr>
              <a:defRPr sz="2800" b="1" cap="all" spc="-150" baseline="0">
                <a:solidFill>
                  <a:schemeClr val="accent2"/>
                </a:solidFill>
              </a:defRPr>
            </a:lvl1pPr>
          </a:lstStyle>
          <a:p>
            <a:pPr lvl="0"/>
            <a:r>
              <a:rPr lang="en-US" dirty="0"/>
              <a:t>Edit Master text styles</a:t>
            </a:r>
          </a:p>
        </p:txBody>
      </p:sp>
      <p:sp>
        <p:nvSpPr>
          <p:cNvPr id="8" name="Text Placeholder 22">
            <a:extLst>
              <a:ext uri="{FF2B5EF4-FFF2-40B4-BE49-F238E27FC236}">
                <a16:creationId xmlns:a16="http://schemas.microsoft.com/office/drawing/2014/main" id="{A800D9AF-D17D-4B0F-8060-7AFC09B2AB58}"/>
              </a:ext>
            </a:extLst>
          </p:cNvPr>
          <p:cNvSpPr>
            <a:spLocks noGrp="1"/>
          </p:cNvSpPr>
          <p:nvPr>
            <p:ph type="body" sz="quarter" idx="11"/>
          </p:nvPr>
        </p:nvSpPr>
        <p:spPr>
          <a:xfrm>
            <a:off x="717209" y="3014405"/>
            <a:ext cx="4602480" cy="481012"/>
          </a:xfrm>
        </p:spPr>
        <p:txBody>
          <a:bodyPr>
            <a:normAutofit/>
          </a:bodyPr>
          <a:lstStyle>
            <a:lvl1pPr>
              <a:spcBef>
                <a:spcPts val="0"/>
              </a:spcBef>
              <a:spcAft>
                <a:spcPts val="0"/>
              </a:spcAft>
              <a:defRPr sz="1800" b="1">
                <a:solidFill>
                  <a:schemeClr val="tx2"/>
                </a:solidFill>
              </a:defRPr>
            </a:lvl1pPr>
          </a:lstStyle>
          <a:p>
            <a:pPr lvl="0"/>
            <a:r>
              <a:rPr lang="en-US" dirty="0"/>
              <a:t>Edit Master text styles</a:t>
            </a:r>
          </a:p>
        </p:txBody>
      </p:sp>
      <p:sp>
        <p:nvSpPr>
          <p:cNvPr id="2" name="Rectangle 1">
            <a:extLst>
              <a:ext uri="{FF2B5EF4-FFF2-40B4-BE49-F238E27FC236}">
                <a16:creationId xmlns:a16="http://schemas.microsoft.com/office/drawing/2014/main" id="{318AEAE7-6836-4F54-B308-49754640B2AD}"/>
              </a:ext>
            </a:extLst>
          </p:cNvPr>
          <p:cNvSpPr/>
          <p:nvPr userDrawn="1"/>
        </p:nvSpPr>
        <p:spPr>
          <a:xfrm>
            <a:off x="0" y="4629151"/>
            <a:ext cx="9144000" cy="514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Graphic 4">
            <a:extLst>
              <a:ext uri="{FF2B5EF4-FFF2-40B4-BE49-F238E27FC236}">
                <a16:creationId xmlns:a16="http://schemas.microsoft.com/office/drawing/2014/main" id="{076C0184-30A4-4C31-90B8-63927F8F81BC}"/>
              </a:ext>
            </a:extLst>
          </p:cNvPr>
          <p:cNvSpPr/>
          <p:nvPr/>
        </p:nvSpPr>
        <p:spPr>
          <a:xfrm>
            <a:off x="-31505" y="2425945"/>
            <a:ext cx="4045681" cy="1526215"/>
          </a:xfrm>
          <a:custGeom>
            <a:avLst/>
            <a:gdLst>
              <a:gd name="connsiteX0" fmla="*/ 18169 w 4045680"/>
              <a:gd name="connsiteY0" fmla="*/ 18169 h 1526214"/>
              <a:gd name="connsiteX1" fmla="*/ 508012 w 4045680"/>
              <a:gd name="connsiteY1" fmla="*/ 508011 h 1526214"/>
              <a:gd name="connsiteX2" fmla="*/ 508012 w 4045680"/>
              <a:gd name="connsiteY2" fmla="*/ 992524 h 1526214"/>
              <a:gd name="connsiteX3" fmla="*/ 810347 w 4045680"/>
              <a:gd name="connsiteY3" fmla="*/ 1293164 h 1526214"/>
              <a:gd name="connsiteX4" fmla="*/ 868489 w 4045680"/>
              <a:gd name="connsiteY4" fmla="*/ 1293164 h 1526214"/>
              <a:gd name="connsiteX5" fmla="*/ 868489 w 4045680"/>
              <a:gd name="connsiteY5" fmla="*/ 1293164 h 1526214"/>
              <a:gd name="connsiteX6" fmla="*/ 3894271 w 4045680"/>
              <a:gd name="connsiteY6" fmla="*/ 1293164 h 1526214"/>
              <a:gd name="connsiteX7" fmla="*/ 3894271 w 4045680"/>
              <a:gd name="connsiteY7" fmla="*/ 1246651 h 1526214"/>
              <a:gd name="connsiteX8" fmla="*/ 4034779 w 4045680"/>
              <a:gd name="connsiteY8" fmla="*/ 1387644 h 1526214"/>
              <a:gd name="connsiteX9" fmla="*/ 3894271 w 4045680"/>
              <a:gd name="connsiteY9" fmla="*/ 1528637 h 1526214"/>
              <a:gd name="connsiteX10" fmla="*/ 3894271 w 4045680"/>
              <a:gd name="connsiteY10" fmla="*/ 1481640 h 1526214"/>
              <a:gd name="connsiteX11" fmla="*/ 810347 w 4045680"/>
              <a:gd name="connsiteY11" fmla="*/ 1481640 h 1526214"/>
              <a:gd name="connsiteX12" fmla="*/ 320505 w 4045680"/>
              <a:gd name="connsiteY12" fmla="*/ 991313 h 1526214"/>
              <a:gd name="connsiteX13" fmla="*/ 320505 w 4045680"/>
              <a:gd name="connsiteY13" fmla="*/ 506800 h 1526214"/>
              <a:gd name="connsiteX14" fmla="*/ 18169 w 4045680"/>
              <a:gd name="connsiteY14" fmla="*/ 206160 h 152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45680" h="1526214">
                <a:moveTo>
                  <a:pt x="18169" y="18169"/>
                </a:moveTo>
                <a:cubicBezTo>
                  <a:pt x="288591" y="18436"/>
                  <a:pt x="507744" y="237590"/>
                  <a:pt x="508012" y="508011"/>
                </a:cubicBezTo>
                <a:lnTo>
                  <a:pt x="508012" y="992524"/>
                </a:lnTo>
                <a:cubicBezTo>
                  <a:pt x="509076" y="1158782"/>
                  <a:pt x="644087" y="1293035"/>
                  <a:pt x="810347" y="1293164"/>
                </a:cubicBezTo>
                <a:lnTo>
                  <a:pt x="868489" y="1293164"/>
                </a:lnTo>
                <a:lnTo>
                  <a:pt x="868489" y="1293164"/>
                </a:lnTo>
                <a:lnTo>
                  <a:pt x="3894271" y="1293164"/>
                </a:lnTo>
                <a:lnTo>
                  <a:pt x="3894271" y="1246651"/>
                </a:lnTo>
                <a:lnTo>
                  <a:pt x="4034779" y="1387644"/>
                </a:lnTo>
                <a:lnTo>
                  <a:pt x="3894271" y="1528637"/>
                </a:lnTo>
                <a:lnTo>
                  <a:pt x="3894271" y="1481640"/>
                </a:lnTo>
                <a:lnTo>
                  <a:pt x="810347" y="1481640"/>
                </a:lnTo>
                <a:cubicBezTo>
                  <a:pt x="539792" y="1481239"/>
                  <a:pt x="320638" y="1261868"/>
                  <a:pt x="320505" y="991313"/>
                </a:cubicBezTo>
                <a:lnTo>
                  <a:pt x="320505" y="506800"/>
                </a:lnTo>
                <a:cubicBezTo>
                  <a:pt x="319440" y="340543"/>
                  <a:pt x="184430" y="206290"/>
                  <a:pt x="18169" y="206160"/>
                </a:cubicBezTo>
                <a:close/>
              </a:path>
            </a:pathLst>
          </a:custGeom>
          <a:solidFill>
            <a:schemeClr val="accent2"/>
          </a:solidFill>
          <a:ln w="9525" cap="flat">
            <a:noFill/>
            <a:prstDash val="solid"/>
            <a:miter/>
          </a:ln>
        </p:spPr>
        <p:txBody>
          <a:bodyPr rtlCol="0" anchor="ctr"/>
          <a:lstStyle/>
          <a:p>
            <a:endParaRPr lang="en-GB"/>
          </a:p>
        </p:txBody>
      </p:sp>
      <p:pic>
        <p:nvPicPr>
          <p:cNvPr id="17" name="Picture 16">
            <a:extLst>
              <a:ext uri="{FF2B5EF4-FFF2-40B4-BE49-F238E27FC236}">
                <a16:creationId xmlns:a16="http://schemas.microsoft.com/office/drawing/2014/main" id="{1C934328-A1D6-4340-BB56-45ED2E6ED335}"/>
              </a:ext>
            </a:extLst>
          </p:cNvPr>
          <p:cNvPicPr>
            <a:picLocks noChangeAspect="1"/>
          </p:cNvPicPr>
          <p:nvPr userDrawn="1"/>
        </p:nvPicPr>
        <p:blipFill>
          <a:blip r:embed="rId7"/>
          <a:stretch>
            <a:fillRect/>
          </a:stretch>
        </p:blipFill>
        <p:spPr>
          <a:xfrm>
            <a:off x="5707380" y="1337310"/>
            <a:ext cx="3101340" cy="3101340"/>
          </a:xfrm>
          <a:prstGeom prst="rect">
            <a:avLst/>
          </a:prstGeom>
        </p:spPr>
      </p:pic>
    </p:spTree>
    <p:custDataLst>
      <p:tags r:id="rId1"/>
    </p:custDataLst>
    <p:extLst>
      <p:ext uri="{BB962C8B-B14F-4D97-AF65-F5344CB8AC3E}">
        <p14:creationId xmlns:p14="http://schemas.microsoft.com/office/powerpoint/2010/main" val="10002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ntent &amp; Image (blue)">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606DAFEF-026C-418E-A726-720BEA62E2AE}"/>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5"/>
          </a:solidFill>
          <a:ln w="9525" cap="flat">
            <a:noFill/>
            <a:prstDash val="solid"/>
            <a:miter/>
          </a:ln>
        </p:spPr>
        <p:txBody>
          <a:bodyPr rtlCol="0" anchor="ctr"/>
          <a:lstStyle/>
          <a:p>
            <a:endParaRPr lang="en-GB"/>
          </a:p>
        </p:txBody>
      </p:sp>
      <p:sp>
        <p:nvSpPr>
          <p:cNvPr id="9" name="Picture Placeholder 12">
            <a:extLst>
              <a:ext uri="{FF2B5EF4-FFF2-40B4-BE49-F238E27FC236}">
                <a16:creationId xmlns:a16="http://schemas.microsoft.com/office/drawing/2014/main" id="{73842F04-49F1-4824-BF21-112FD365F21E}"/>
              </a:ext>
            </a:extLst>
          </p:cNvPr>
          <p:cNvSpPr>
            <a:spLocks noGrp="1"/>
          </p:cNvSpPr>
          <p:nvPr>
            <p:ph type="pic" sz="quarter" idx="11"/>
          </p:nvPr>
        </p:nvSpPr>
        <p:spPr>
          <a:xfrm>
            <a:off x="4572000" y="0"/>
            <a:ext cx="4572000" cy="5143500"/>
          </a:xfrm>
          <a:solidFill>
            <a:schemeClr val="bg1">
              <a:lumMod val="50000"/>
              <a:alpha val="46000"/>
            </a:schemeClr>
          </a:solidFill>
        </p:spPr>
        <p:txBody>
          <a:bodyPr tIns="0" anchor="ctr"/>
          <a:lstStyle>
            <a:lvl1pPr algn="ctr">
              <a:defRPr>
                <a:solidFill>
                  <a:schemeClr val="bg1"/>
                </a:solidFill>
              </a:defRPr>
            </a:lvl1pPr>
          </a:lstStyle>
          <a:p>
            <a:endParaRPr lang="en-GB" dirty="0"/>
          </a:p>
        </p:txBody>
      </p:sp>
      <p:sp>
        <p:nvSpPr>
          <p:cNvPr id="2" name="Footer Placeholder 1">
            <a:extLst>
              <a:ext uri="{FF2B5EF4-FFF2-40B4-BE49-F238E27FC236}">
                <a16:creationId xmlns:a16="http://schemas.microsoft.com/office/drawing/2014/main" id="{941F1A25-D163-4557-81EF-3BFD0338EB1F}"/>
              </a:ext>
            </a:extLst>
          </p:cNvPr>
          <p:cNvSpPr>
            <a:spLocks noGrp="1"/>
          </p:cNvSpPr>
          <p:nvPr>
            <p:ph type="ftr" sz="quarter" idx="13"/>
          </p:nvPr>
        </p:nvSpPr>
        <p:spPr/>
        <p:txBody>
          <a:bodyPr/>
          <a:lstStyle/>
          <a:p>
            <a:r>
              <a:rPr lang="en-GB"/>
              <a:t>To edit footer go to insert&gt;header &amp; footer</a:t>
            </a:r>
            <a:endParaRPr lang="en-GB" dirty="0"/>
          </a:p>
        </p:txBody>
      </p:sp>
      <p:sp>
        <p:nvSpPr>
          <p:cNvPr id="3" name="Slide Number Placeholder 2">
            <a:extLst>
              <a:ext uri="{FF2B5EF4-FFF2-40B4-BE49-F238E27FC236}">
                <a16:creationId xmlns:a16="http://schemas.microsoft.com/office/drawing/2014/main" id="{EFF14670-9F03-43EE-A9AA-E1F5C7BA540C}"/>
              </a:ext>
            </a:extLst>
          </p:cNvPr>
          <p:cNvSpPr>
            <a:spLocks noGrp="1"/>
          </p:cNvSpPr>
          <p:nvPr>
            <p:ph type="sldNum" sz="quarter" idx="14"/>
          </p:nvPr>
        </p:nvSpPr>
        <p:spPr/>
        <p:txBody>
          <a:bodyPr/>
          <a:lstStyle/>
          <a:p>
            <a:fld id="{BA7DDD0C-F7B3-44FD-8FF2-ED85422D685B}" type="slidenum">
              <a:rPr lang="en-GB" smtClean="0"/>
              <a:pPr/>
              <a:t>‹Nr.›</a:t>
            </a:fld>
            <a:endParaRPr lang="en-GB" dirty="0"/>
          </a:p>
        </p:txBody>
      </p:sp>
      <p:pic>
        <p:nvPicPr>
          <p:cNvPr id="13" name="Graphic 12">
            <a:extLst>
              <a:ext uri="{FF2B5EF4-FFF2-40B4-BE49-F238E27FC236}">
                <a16:creationId xmlns:a16="http://schemas.microsoft.com/office/drawing/2014/main" id="{609F0002-F092-4E8C-B0D1-80F7F0AA32F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3234" y="4438650"/>
            <a:ext cx="875772" cy="525463"/>
          </a:xfrm>
          <a:prstGeom prst="rect">
            <a:avLst/>
          </a:prstGeom>
        </p:spPr>
      </p:pic>
      <p:sp>
        <p:nvSpPr>
          <p:cNvPr id="14" name="Content Placeholder 17">
            <a:extLst>
              <a:ext uri="{FF2B5EF4-FFF2-40B4-BE49-F238E27FC236}">
                <a16:creationId xmlns:a16="http://schemas.microsoft.com/office/drawing/2014/main" id="{F50210B4-D543-48B7-A105-E925143D53A4}"/>
              </a:ext>
            </a:extLst>
          </p:cNvPr>
          <p:cNvSpPr>
            <a:spLocks noGrp="1"/>
          </p:cNvSpPr>
          <p:nvPr>
            <p:ph sz="quarter" idx="15"/>
          </p:nvPr>
        </p:nvSpPr>
        <p:spPr>
          <a:xfrm>
            <a:off x="365125" y="1333500"/>
            <a:ext cx="3740149" cy="28940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a:extLst>
              <a:ext uri="{FF2B5EF4-FFF2-40B4-BE49-F238E27FC236}">
                <a16:creationId xmlns:a16="http://schemas.microsoft.com/office/drawing/2014/main" id="{5F4A43B0-2855-48D7-98FA-B83807670E90}"/>
              </a:ext>
            </a:extLst>
          </p:cNvPr>
          <p:cNvSpPr>
            <a:spLocks noGrp="1"/>
          </p:cNvSpPr>
          <p:nvPr>
            <p:ph type="title"/>
          </p:nvPr>
        </p:nvSpPr>
        <p:spPr>
          <a:xfrm>
            <a:off x="365125" y="161925"/>
            <a:ext cx="3740149" cy="825649"/>
          </a:xfrm>
        </p:spPr>
        <p:txBody>
          <a:body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342745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ntent &amp; Image (green)">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97357AC-D8D5-49DE-83DC-32051A6B8755}"/>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2"/>
          </a:solidFill>
          <a:ln w="9525" cap="flat">
            <a:noFill/>
            <a:prstDash val="solid"/>
            <a:miter/>
          </a:ln>
        </p:spPr>
        <p:txBody>
          <a:bodyPr rtlCol="0" anchor="ctr"/>
          <a:lstStyle/>
          <a:p>
            <a:endParaRPr lang="en-GB"/>
          </a:p>
        </p:txBody>
      </p:sp>
      <p:sp>
        <p:nvSpPr>
          <p:cNvPr id="9" name="Picture Placeholder 12">
            <a:extLst>
              <a:ext uri="{FF2B5EF4-FFF2-40B4-BE49-F238E27FC236}">
                <a16:creationId xmlns:a16="http://schemas.microsoft.com/office/drawing/2014/main" id="{73842F04-49F1-4824-BF21-112FD365F21E}"/>
              </a:ext>
            </a:extLst>
          </p:cNvPr>
          <p:cNvSpPr>
            <a:spLocks noGrp="1"/>
          </p:cNvSpPr>
          <p:nvPr>
            <p:ph type="pic" sz="quarter" idx="11"/>
          </p:nvPr>
        </p:nvSpPr>
        <p:spPr>
          <a:xfrm>
            <a:off x="4572000" y="0"/>
            <a:ext cx="4572000" cy="5143500"/>
          </a:xfrm>
          <a:solidFill>
            <a:schemeClr val="bg1">
              <a:lumMod val="50000"/>
              <a:alpha val="46000"/>
            </a:schemeClr>
          </a:solidFill>
        </p:spPr>
        <p:txBody>
          <a:bodyPr tIns="0" anchor="ctr"/>
          <a:lstStyle>
            <a:lvl1pPr algn="ctr">
              <a:defRPr>
                <a:solidFill>
                  <a:schemeClr val="bg1"/>
                </a:solidFill>
              </a:defRPr>
            </a:lvl1pPr>
          </a:lstStyle>
          <a:p>
            <a:endParaRPr lang="en-GB" dirty="0"/>
          </a:p>
        </p:txBody>
      </p:sp>
      <p:sp>
        <p:nvSpPr>
          <p:cNvPr id="2" name="Footer Placeholder 1">
            <a:extLst>
              <a:ext uri="{FF2B5EF4-FFF2-40B4-BE49-F238E27FC236}">
                <a16:creationId xmlns:a16="http://schemas.microsoft.com/office/drawing/2014/main" id="{941F1A25-D163-4557-81EF-3BFD0338EB1F}"/>
              </a:ext>
            </a:extLst>
          </p:cNvPr>
          <p:cNvSpPr>
            <a:spLocks noGrp="1"/>
          </p:cNvSpPr>
          <p:nvPr>
            <p:ph type="ftr" sz="quarter" idx="13"/>
          </p:nvPr>
        </p:nvSpPr>
        <p:spPr/>
        <p:txBody>
          <a:bodyPr/>
          <a:lstStyle/>
          <a:p>
            <a:r>
              <a:rPr lang="en-GB"/>
              <a:t>To edit footer go to insert&gt;header &amp; footer</a:t>
            </a:r>
            <a:endParaRPr lang="en-GB" dirty="0"/>
          </a:p>
        </p:txBody>
      </p:sp>
      <p:sp>
        <p:nvSpPr>
          <p:cNvPr id="3" name="Slide Number Placeholder 2">
            <a:extLst>
              <a:ext uri="{FF2B5EF4-FFF2-40B4-BE49-F238E27FC236}">
                <a16:creationId xmlns:a16="http://schemas.microsoft.com/office/drawing/2014/main" id="{EFF14670-9F03-43EE-A9AA-E1F5C7BA540C}"/>
              </a:ext>
            </a:extLst>
          </p:cNvPr>
          <p:cNvSpPr>
            <a:spLocks noGrp="1"/>
          </p:cNvSpPr>
          <p:nvPr>
            <p:ph type="sldNum" sz="quarter" idx="14"/>
          </p:nvPr>
        </p:nvSpPr>
        <p:spPr/>
        <p:txBody>
          <a:bodyPr/>
          <a:lstStyle/>
          <a:p>
            <a:fld id="{BA7DDD0C-F7B3-44FD-8FF2-ED85422D685B}" type="slidenum">
              <a:rPr lang="en-GB" smtClean="0"/>
              <a:pPr/>
              <a:t>‹Nr.›</a:t>
            </a:fld>
            <a:endParaRPr lang="en-GB" dirty="0"/>
          </a:p>
        </p:txBody>
      </p:sp>
      <p:pic>
        <p:nvPicPr>
          <p:cNvPr id="13" name="Graphic 12">
            <a:extLst>
              <a:ext uri="{FF2B5EF4-FFF2-40B4-BE49-F238E27FC236}">
                <a16:creationId xmlns:a16="http://schemas.microsoft.com/office/drawing/2014/main" id="{609F0002-F092-4E8C-B0D1-80F7F0AA32F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3234" y="4438650"/>
            <a:ext cx="875772" cy="525463"/>
          </a:xfrm>
          <a:prstGeom prst="rect">
            <a:avLst/>
          </a:prstGeom>
        </p:spPr>
      </p:pic>
      <p:sp>
        <p:nvSpPr>
          <p:cNvPr id="14" name="Content Placeholder 17">
            <a:extLst>
              <a:ext uri="{FF2B5EF4-FFF2-40B4-BE49-F238E27FC236}">
                <a16:creationId xmlns:a16="http://schemas.microsoft.com/office/drawing/2014/main" id="{F50210B4-D543-48B7-A105-E925143D53A4}"/>
              </a:ext>
            </a:extLst>
          </p:cNvPr>
          <p:cNvSpPr>
            <a:spLocks noGrp="1"/>
          </p:cNvSpPr>
          <p:nvPr>
            <p:ph sz="quarter" idx="15"/>
          </p:nvPr>
        </p:nvSpPr>
        <p:spPr>
          <a:xfrm>
            <a:off x="365125" y="1333500"/>
            <a:ext cx="3740149" cy="2894013"/>
          </a:xfrm>
        </p:spPr>
        <p:txBody>
          <a:bodyPr/>
          <a:lstStyle>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a:extLst>
              <a:ext uri="{FF2B5EF4-FFF2-40B4-BE49-F238E27FC236}">
                <a16:creationId xmlns:a16="http://schemas.microsoft.com/office/drawing/2014/main" id="{5F4A43B0-2855-48D7-98FA-B83807670E90}"/>
              </a:ext>
            </a:extLst>
          </p:cNvPr>
          <p:cNvSpPr>
            <a:spLocks noGrp="1"/>
          </p:cNvSpPr>
          <p:nvPr>
            <p:ph type="title"/>
          </p:nvPr>
        </p:nvSpPr>
        <p:spPr>
          <a:xfrm>
            <a:off x="365125" y="161925"/>
            <a:ext cx="3740149" cy="825649"/>
          </a:xfrm>
        </p:spPr>
        <p:txBody>
          <a:bodyPr/>
          <a:lstStyle>
            <a:lvl1pPr>
              <a:defRPr>
                <a:solidFill>
                  <a:schemeClr val="accent2"/>
                </a:solidFill>
              </a:defRPr>
            </a:lvl1p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63789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ntent &amp; Image (orang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F583285B-7D90-4808-80CF-2E4A4095AA30}"/>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6"/>
          </a:solidFill>
          <a:ln w="9525" cap="flat">
            <a:noFill/>
            <a:prstDash val="solid"/>
            <a:miter/>
          </a:ln>
        </p:spPr>
        <p:txBody>
          <a:bodyPr rtlCol="0" anchor="ctr"/>
          <a:lstStyle/>
          <a:p>
            <a:endParaRPr lang="en-GB"/>
          </a:p>
        </p:txBody>
      </p:sp>
      <p:sp>
        <p:nvSpPr>
          <p:cNvPr id="9" name="Picture Placeholder 12">
            <a:extLst>
              <a:ext uri="{FF2B5EF4-FFF2-40B4-BE49-F238E27FC236}">
                <a16:creationId xmlns:a16="http://schemas.microsoft.com/office/drawing/2014/main" id="{73842F04-49F1-4824-BF21-112FD365F21E}"/>
              </a:ext>
            </a:extLst>
          </p:cNvPr>
          <p:cNvSpPr>
            <a:spLocks noGrp="1"/>
          </p:cNvSpPr>
          <p:nvPr>
            <p:ph type="pic" sz="quarter" idx="11"/>
          </p:nvPr>
        </p:nvSpPr>
        <p:spPr>
          <a:xfrm>
            <a:off x="4572000" y="0"/>
            <a:ext cx="4572000" cy="5143500"/>
          </a:xfrm>
          <a:solidFill>
            <a:schemeClr val="bg1">
              <a:lumMod val="50000"/>
              <a:alpha val="46000"/>
            </a:schemeClr>
          </a:solidFill>
        </p:spPr>
        <p:txBody>
          <a:bodyPr tIns="0" anchor="ctr"/>
          <a:lstStyle>
            <a:lvl1pPr algn="ctr">
              <a:defRPr>
                <a:solidFill>
                  <a:schemeClr val="bg1"/>
                </a:solidFill>
              </a:defRPr>
            </a:lvl1pPr>
          </a:lstStyle>
          <a:p>
            <a:endParaRPr lang="en-GB" dirty="0"/>
          </a:p>
        </p:txBody>
      </p:sp>
      <p:sp>
        <p:nvSpPr>
          <p:cNvPr id="2" name="Footer Placeholder 1">
            <a:extLst>
              <a:ext uri="{FF2B5EF4-FFF2-40B4-BE49-F238E27FC236}">
                <a16:creationId xmlns:a16="http://schemas.microsoft.com/office/drawing/2014/main" id="{941F1A25-D163-4557-81EF-3BFD0338EB1F}"/>
              </a:ext>
            </a:extLst>
          </p:cNvPr>
          <p:cNvSpPr>
            <a:spLocks noGrp="1"/>
          </p:cNvSpPr>
          <p:nvPr>
            <p:ph type="ftr" sz="quarter" idx="13"/>
          </p:nvPr>
        </p:nvSpPr>
        <p:spPr/>
        <p:txBody>
          <a:bodyPr/>
          <a:lstStyle/>
          <a:p>
            <a:r>
              <a:rPr lang="en-GB"/>
              <a:t>To edit footer go to insert&gt;header &amp; footer</a:t>
            </a:r>
            <a:endParaRPr lang="en-GB" dirty="0"/>
          </a:p>
        </p:txBody>
      </p:sp>
      <p:sp>
        <p:nvSpPr>
          <p:cNvPr id="3" name="Slide Number Placeholder 2">
            <a:extLst>
              <a:ext uri="{FF2B5EF4-FFF2-40B4-BE49-F238E27FC236}">
                <a16:creationId xmlns:a16="http://schemas.microsoft.com/office/drawing/2014/main" id="{EFF14670-9F03-43EE-A9AA-E1F5C7BA540C}"/>
              </a:ext>
            </a:extLst>
          </p:cNvPr>
          <p:cNvSpPr>
            <a:spLocks noGrp="1"/>
          </p:cNvSpPr>
          <p:nvPr>
            <p:ph type="sldNum" sz="quarter" idx="14"/>
          </p:nvPr>
        </p:nvSpPr>
        <p:spPr/>
        <p:txBody>
          <a:bodyPr/>
          <a:lstStyle/>
          <a:p>
            <a:fld id="{BA7DDD0C-F7B3-44FD-8FF2-ED85422D685B}" type="slidenum">
              <a:rPr lang="en-GB" smtClean="0"/>
              <a:pPr/>
              <a:t>‹Nr.›</a:t>
            </a:fld>
            <a:endParaRPr lang="en-GB" dirty="0"/>
          </a:p>
        </p:txBody>
      </p:sp>
      <p:pic>
        <p:nvPicPr>
          <p:cNvPr id="13" name="Graphic 12">
            <a:extLst>
              <a:ext uri="{FF2B5EF4-FFF2-40B4-BE49-F238E27FC236}">
                <a16:creationId xmlns:a16="http://schemas.microsoft.com/office/drawing/2014/main" id="{609F0002-F092-4E8C-B0D1-80F7F0AA32F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3234" y="4438650"/>
            <a:ext cx="875772" cy="525463"/>
          </a:xfrm>
          <a:prstGeom prst="rect">
            <a:avLst/>
          </a:prstGeom>
        </p:spPr>
      </p:pic>
      <p:sp>
        <p:nvSpPr>
          <p:cNvPr id="14" name="Content Placeholder 17">
            <a:extLst>
              <a:ext uri="{FF2B5EF4-FFF2-40B4-BE49-F238E27FC236}">
                <a16:creationId xmlns:a16="http://schemas.microsoft.com/office/drawing/2014/main" id="{F50210B4-D543-48B7-A105-E925143D53A4}"/>
              </a:ext>
            </a:extLst>
          </p:cNvPr>
          <p:cNvSpPr>
            <a:spLocks noGrp="1"/>
          </p:cNvSpPr>
          <p:nvPr>
            <p:ph sz="quarter" idx="15"/>
          </p:nvPr>
        </p:nvSpPr>
        <p:spPr>
          <a:xfrm>
            <a:off x="365125" y="1333500"/>
            <a:ext cx="3740149" cy="2894013"/>
          </a:xfrm>
        </p:spPr>
        <p:txBody>
          <a:bodyPr/>
          <a:lstStyle>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a:extLst>
              <a:ext uri="{FF2B5EF4-FFF2-40B4-BE49-F238E27FC236}">
                <a16:creationId xmlns:a16="http://schemas.microsoft.com/office/drawing/2014/main" id="{5F4A43B0-2855-48D7-98FA-B83807670E90}"/>
              </a:ext>
            </a:extLst>
          </p:cNvPr>
          <p:cNvSpPr>
            <a:spLocks noGrp="1"/>
          </p:cNvSpPr>
          <p:nvPr>
            <p:ph type="title"/>
          </p:nvPr>
        </p:nvSpPr>
        <p:spPr>
          <a:xfrm>
            <a:off x="365125" y="161925"/>
            <a:ext cx="3740149" cy="825649"/>
          </a:xfrm>
        </p:spPr>
        <p:txBody>
          <a:bodyPr/>
          <a:lstStyle>
            <a:lvl1pPr>
              <a:defRPr>
                <a:solidFill>
                  <a:schemeClr val="accent6"/>
                </a:solidFill>
              </a:defRPr>
            </a:lvl1p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396721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ntact slide">
    <p:bg>
      <p:bgPr>
        <a:solidFill>
          <a:schemeClr val="tx2"/>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A15A5DF3-4C8C-438E-A85C-7F7A356B3877}"/>
              </a:ext>
            </a:extLst>
          </p:cNvPr>
          <p:cNvSpPr/>
          <p:nvPr/>
        </p:nvSpPr>
        <p:spPr>
          <a:xfrm>
            <a:off x="1327234" y="3692620"/>
            <a:ext cx="1250925" cy="1450880"/>
          </a:xfrm>
          <a:custGeom>
            <a:avLst/>
            <a:gdLst>
              <a:gd name="connsiteX0" fmla="*/ 1160227 w 1250925"/>
              <a:gd name="connsiteY0" fmla="*/ 0 h 1450880"/>
              <a:gd name="connsiteX1" fmla="*/ 1250925 w 1250925"/>
              <a:gd name="connsiteY1" fmla="*/ 91877 h 1450880"/>
              <a:gd name="connsiteX2" fmla="*/ 1160227 w 1250925"/>
              <a:gd name="connsiteY2" fmla="*/ 181396 h 1450880"/>
              <a:gd name="connsiteX3" fmla="*/ 1160227 w 1250925"/>
              <a:gd name="connsiteY3" fmla="*/ 150771 h 1450880"/>
              <a:gd name="connsiteX4" fmla="*/ 1091910 w 1250925"/>
              <a:gd name="connsiteY4" fmla="*/ 150771 h 1450880"/>
              <a:gd name="connsiteX5" fmla="*/ 886956 w 1250925"/>
              <a:gd name="connsiteY5" fmla="*/ 150771 h 1450880"/>
              <a:gd name="connsiteX6" fmla="*/ 691425 w 1250925"/>
              <a:gd name="connsiteY6" fmla="*/ 346301 h 1450880"/>
              <a:gd name="connsiteX7" fmla="*/ 691425 w 1250925"/>
              <a:gd name="connsiteY7" fmla="*/ 659622 h 1450880"/>
              <a:gd name="connsiteX8" fmla="*/ 374570 w 1250925"/>
              <a:gd name="connsiteY8" fmla="*/ 976476 h 1450880"/>
              <a:gd name="connsiteX9" fmla="*/ 349835 w 1250925"/>
              <a:gd name="connsiteY9" fmla="*/ 976476 h 1450880"/>
              <a:gd name="connsiteX10" fmla="*/ 312142 w 1250925"/>
              <a:gd name="connsiteY10" fmla="*/ 976476 h 1450880"/>
              <a:gd name="connsiteX11" fmla="*/ 121323 w 1250925"/>
              <a:gd name="connsiteY11" fmla="*/ 1172007 h 1450880"/>
              <a:gd name="connsiteX12" fmla="*/ 121323 w 1250925"/>
              <a:gd name="connsiteY12" fmla="*/ 1450880 h 1450880"/>
              <a:gd name="connsiteX13" fmla="*/ 0 w 1250925"/>
              <a:gd name="connsiteY13" fmla="*/ 1450880 h 1450880"/>
              <a:gd name="connsiteX14" fmla="*/ 0 w 1250925"/>
              <a:gd name="connsiteY14" fmla="*/ 1173185 h 1450880"/>
              <a:gd name="connsiteX15" fmla="*/ 312142 w 1250925"/>
              <a:gd name="connsiteY15" fmla="*/ 856330 h 1450880"/>
              <a:gd name="connsiteX16" fmla="*/ 336878 w 1250925"/>
              <a:gd name="connsiteY16" fmla="*/ 856330 h 1450880"/>
              <a:gd name="connsiteX17" fmla="*/ 374570 w 1250925"/>
              <a:gd name="connsiteY17" fmla="*/ 856330 h 1450880"/>
              <a:gd name="connsiteX18" fmla="*/ 570102 w 1250925"/>
              <a:gd name="connsiteY18" fmla="*/ 660800 h 1450880"/>
              <a:gd name="connsiteX19" fmla="*/ 570102 w 1250925"/>
              <a:gd name="connsiteY19" fmla="*/ 347479 h 1450880"/>
              <a:gd name="connsiteX20" fmla="*/ 886956 w 1250925"/>
              <a:gd name="connsiteY20" fmla="*/ 30625 h 1450880"/>
              <a:gd name="connsiteX21" fmla="*/ 1038904 w 1250925"/>
              <a:gd name="connsiteY21" fmla="*/ 30625 h 1450880"/>
              <a:gd name="connsiteX22" fmla="*/ 1160227 w 1250925"/>
              <a:gd name="connsiteY22" fmla="*/ 30625 h 145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50925" h="1450880">
                <a:moveTo>
                  <a:pt x="1160227" y="0"/>
                </a:moveTo>
                <a:lnTo>
                  <a:pt x="1250925" y="91877"/>
                </a:lnTo>
                <a:lnTo>
                  <a:pt x="1160227" y="181396"/>
                </a:lnTo>
                <a:lnTo>
                  <a:pt x="1160227" y="150771"/>
                </a:lnTo>
                <a:lnTo>
                  <a:pt x="1091910" y="150771"/>
                </a:lnTo>
                <a:lnTo>
                  <a:pt x="886956" y="150771"/>
                </a:lnTo>
                <a:cubicBezTo>
                  <a:pt x="779767" y="150771"/>
                  <a:pt x="691425" y="237935"/>
                  <a:pt x="691425" y="346301"/>
                </a:cubicBezTo>
                <a:lnTo>
                  <a:pt x="691425" y="659622"/>
                </a:lnTo>
                <a:cubicBezTo>
                  <a:pt x="691425" y="833950"/>
                  <a:pt x="550077" y="976476"/>
                  <a:pt x="374570" y="976476"/>
                </a:cubicBezTo>
                <a:lnTo>
                  <a:pt x="349835" y="976476"/>
                </a:lnTo>
                <a:lnTo>
                  <a:pt x="312142" y="976476"/>
                </a:lnTo>
                <a:cubicBezTo>
                  <a:pt x="204954" y="976476"/>
                  <a:pt x="121323" y="1063641"/>
                  <a:pt x="121323" y="1172007"/>
                </a:cubicBezTo>
                <a:lnTo>
                  <a:pt x="121323" y="1450880"/>
                </a:lnTo>
                <a:lnTo>
                  <a:pt x="0" y="1450880"/>
                </a:lnTo>
                <a:lnTo>
                  <a:pt x="0" y="1173185"/>
                </a:lnTo>
                <a:cubicBezTo>
                  <a:pt x="0" y="998857"/>
                  <a:pt x="136636" y="856330"/>
                  <a:pt x="312142" y="856330"/>
                </a:cubicBezTo>
                <a:lnTo>
                  <a:pt x="336878" y="856330"/>
                </a:lnTo>
                <a:lnTo>
                  <a:pt x="374570" y="856330"/>
                </a:lnTo>
                <a:cubicBezTo>
                  <a:pt x="481760" y="856330"/>
                  <a:pt x="570102" y="769166"/>
                  <a:pt x="570102" y="660800"/>
                </a:cubicBezTo>
                <a:lnTo>
                  <a:pt x="570102" y="347479"/>
                </a:lnTo>
                <a:cubicBezTo>
                  <a:pt x="570102" y="173151"/>
                  <a:pt x="711449" y="30625"/>
                  <a:pt x="886956" y="30625"/>
                </a:cubicBezTo>
                <a:lnTo>
                  <a:pt x="1038904" y="30625"/>
                </a:lnTo>
                <a:lnTo>
                  <a:pt x="1160227" y="30625"/>
                </a:ln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sp>
        <p:nvSpPr>
          <p:cNvPr id="10" name="Freeform: Shape 9">
            <a:extLst>
              <a:ext uri="{FF2B5EF4-FFF2-40B4-BE49-F238E27FC236}">
                <a16:creationId xmlns:a16="http://schemas.microsoft.com/office/drawing/2014/main" id="{8504665B-2275-47D4-891E-A63CD8AB6221}"/>
              </a:ext>
            </a:extLst>
          </p:cNvPr>
          <p:cNvSpPr/>
          <p:nvPr/>
        </p:nvSpPr>
        <p:spPr>
          <a:xfrm>
            <a:off x="275835" y="4084797"/>
            <a:ext cx="4296166" cy="227334"/>
          </a:xfrm>
          <a:custGeom>
            <a:avLst/>
            <a:gdLst>
              <a:gd name="connsiteX0" fmla="*/ 122314 w 4647067"/>
              <a:gd name="connsiteY0" fmla="*/ 0 h 245902"/>
              <a:gd name="connsiteX1" fmla="*/ 122314 w 4647067"/>
              <a:gd name="connsiteY1" fmla="*/ 40771 h 245902"/>
              <a:gd name="connsiteX2" fmla="*/ 205131 w 4647067"/>
              <a:gd name="connsiteY2" fmla="*/ 40771 h 245902"/>
              <a:gd name="connsiteX3" fmla="*/ 4647067 w 4647067"/>
              <a:gd name="connsiteY3" fmla="*/ 40771 h 245902"/>
              <a:gd name="connsiteX4" fmla="*/ 4647067 w 4647067"/>
              <a:gd name="connsiteY4" fmla="*/ 205131 h 245902"/>
              <a:gd name="connsiteX5" fmla="*/ 286673 w 4647067"/>
              <a:gd name="connsiteY5" fmla="*/ 205131 h 245902"/>
              <a:gd name="connsiteX6" fmla="*/ 122314 w 4647067"/>
              <a:gd name="connsiteY6" fmla="*/ 205131 h 245902"/>
              <a:gd name="connsiteX7" fmla="*/ 122314 w 4647067"/>
              <a:gd name="connsiteY7" fmla="*/ 245902 h 245902"/>
              <a:gd name="connsiteX8" fmla="*/ 0 w 4647067"/>
              <a:gd name="connsiteY8" fmla="*/ 122313 h 24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7067" h="245902">
                <a:moveTo>
                  <a:pt x="122314" y="0"/>
                </a:moveTo>
                <a:lnTo>
                  <a:pt x="122314" y="40771"/>
                </a:lnTo>
                <a:lnTo>
                  <a:pt x="205131" y="40771"/>
                </a:lnTo>
                <a:lnTo>
                  <a:pt x="4647067" y="40771"/>
                </a:lnTo>
                <a:lnTo>
                  <a:pt x="4647067" y="205131"/>
                </a:lnTo>
                <a:lnTo>
                  <a:pt x="286673" y="205131"/>
                </a:lnTo>
                <a:lnTo>
                  <a:pt x="122314" y="205131"/>
                </a:lnTo>
                <a:lnTo>
                  <a:pt x="122314" y="245902"/>
                </a:lnTo>
                <a:lnTo>
                  <a:pt x="0" y="122313"/>
                </a:ln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solidFill>
                <a:schemeClr val="lt1"/>
              </a:solidFill>
            </a:endParaRPr>
          </a:p>
        </p:txBody>
      </p:sp>
      <p:sp>
        <p:nvSpPr>
          <p:cNvPr id="11" name="Freeform: Shape 10">
            <a:extLst>
              <a:ext uri="{FF2B5EF4-FFF2-40B4-BE49-F238E27FC236}">
                <a16:creationId xmlns:a16="http://schemas.microsoft.com/office/drawing/2014/main" id="{3B062920-0159-4DE5-A9C3-348BC8A6608F}"/>
              </a:ext>
            </a:extLst>
          </p:cNvPr>
          <p:cNvSpPr/>
          <p:nvPr/>
        </p:nvSpPr>
        <p:spPr>
          <a:xfrm>
            <a:off x="4179381" y="1091565"/>
            <a:ext cx="392620" cy="742534"/>
          </a:xfrm>
          <a:custGeom>
            <a:avLst/>
            <a:gdLst>
              <a:gd name="connsiteX0" fmla="*/ 127410 w 424688"/>
              <a:gd name="connsiteY0" fmla="*/ 0 h 803183"/>
              <a:gd name="connsiteX1" fmla="*/ 254820 w 424688"/>
              <a:gd name="connsiteY1" fmla="*/ 126135 h 803183"/>
              <a:gd name="connsiteX2" fmla="*/ 212775 w 424688"/>
              <a:gd name="connsiteY2" fmla="*/ 126135 h 803183"/>
              <a:gd name="connsiteX3" fmla="*/ 212775 w 424688"/>
              <a:gd name="connsiteY3" fmla="*/ 221693 h 803183"/>
              <a:gd name="connsiteX4" fmla="*/ 212775 w 424688"/>
              <a:gd name="connsiteY4" fmla="*/ 368216 h 803183"/>
              <a:gd name="connsiteX5" fmla="*/ 378866 w 424688"/>
              <a:gd name="connsiteY5" fmla="*/ 618159 h 803183"/>
              <a:gd name="connsiteX6" fmla="*/ 424688 w 424688"/>
              <a:gd name="connsiteY6" fmla="*/ 627489 h 803183"/>
              <a:gd name="connsiteX7" fmla="*/ 424688 w 424688"/>
              <a:gd name="connsiteY7" fmla="*/ 803183 h 803183"/>
              <a:gd name="connsiteX8" fmla="*/ 394074 w 424688"/>
              <a:gd name="connsiteY8" fmla="*/ 800094 h 803183"/>
              <a:gd name="connsiteX9" fmla="*/ 42045 w 424688"/>
              <a:gd name="connsiteY9" fmla="*/ 368216 h 803183"/>
              <a:gd name="connsiteX10" fmla="*/ 42045 w 424688"/>
              <a:gd name="connsiteY10" fmla="*/ 150343 h 803183"/>
              <a:gd name="connsiteX11" fmla="*/ 42045 w 424688"/>
              <a:gd name="connsiteY11" fmla="*/ 126135 h 803183"/>
              <a:gd name="connsiteX12" fmla="*/ 0 w 424688"/>
              <a:gd name="connsiteY12" fmla="*/ 126135 h 80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688" h="803183">
                <a:moveTo>
                  <a:pt x="127410" y="0"/>
                </a:moveTo>
                <a:lnTo>
                  <a:pt x="254820" y="126135"/>
                </a:lnTo>
                <a:lnTo>
                  <a:pt x="212775" y="126135"/>
                </a:lnTo>
                <a:lnTo>
                  <a:pt x="212775" y="221693"/>
                </a:lnTo>
                <a:lnTo>
                  <a:pt x="212775" y="368216"/>
                </a:lnTo>
                <a:cubicBezTo>
                  <a:pt x="212775" y="480018"/>
                  <a:pt x="281577" y="576770"/>
                  <a:pt x="378866" y="618159"/>
                </a:cubicBezTo>
                <a:lnTo>
                  <a:pt x="424688" y="627489"/>
                </a:lnTo>
                <a:lnTo>
                  <a:pt x="424688" y="803183"/>
                </a:lnTo>
                <a:lnTo>
                  <a:pt x="394074" y="800094"/>
                </a:lnTo>
                <a:cubicBezTo>
                  <a:pt x="193245" y="758967"/>
                  <a:pt x="42045" y="581150"/>
                  <a:pt x="42045" y="368216"/>
                </a:cubicBezTo>
                <a:lnTo>
                  <a:pt x="42045" y="150343"/>
                </a:lnTo>
                <a:lnTo>
                  <a:pt x="42045" y="126135"/>
                </a:lnTo>
                <a:lnTo>
                  <a:pt x="0" y="126135"/>
                </a:ln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sp>
        <p:nvSpPr>
          <p:cNvPr id="12" name="Freeform: Shape 11">
            <a:extLst>
              <a:ext uri="{FF2B5EF4-FFF2-40B4-BE49-F238E27FC236}">
                <a16:creationId xmlns:a16="http://schemas.microsoft.com/office/drawing/2014/main" id="{CDC7609B-93E9-4F18-A1AB-3B880EB4E6FC}"/>
              </a:ext>
            </a:extLst>
          </p:cNvPr>
          <p:cNvSpPr/>
          <p:nvPr/>
        </p:nvSpPr>
        <p:spPr>
          <a:xfrm flipH="1">
            <a:off x="0" y="98637"/>
            <a:ext cx="1600200" cy="1780355"/>
          </a:xfrm>
          <a:custGeom>
            <a:avLst/>
            <a:gdLst>
              <a:gd name="connsiteX0" fmla="*/ 1743089 w 1884319"/>
              <a:gd name="connsiteY0" fmla="*/ 1690678 h 2096461"/>
              <a:gd name="connsiteX1" fmla="*/ 1743089 w 1884319"/>
              <a:gd name="connsiteY1" fmla="*/ 1600829 h 2096461"/>
              <a:gd name="connsiteX2" fmla="*/ 1743089 w 1884319"/>
              <a:gd name="connsiteY2" fmla="*/ 1600829 h 2096461"/>
              <a:gd name="connsiteX3" fmla="*/ 1743089 w 1884319"/>
              <a:gd name="connsiteY3" fmla="*/ 470238 h 2096461"/>
              <a:gd name="connsiteX4" fmla="*/ 1325045 w 1884319"/>
              <a:gd name="connsiteY4" fmla="*/ 52193 h 2096461"/>
              <a:gd name="connsiteX5" fmla="*/ 291789 w 1884319"/>
              <a:gd name="connsiteY5" fmla="*/ 52193 h 2096461"/>
              <a:gd name="connsiteX6" fmla="*/ 291789 w 1884319"/>
              <a:gd name="connsiteY6" fmla="*/ 52193 h 2096461"/>
              <a:gd name="connsiteX7" fmla="*/ 132058 w 1884319"/>
              <a:gd name="connsiteY7" fmla="*/ 52193 h 2096461"/>
              <a:gd name="connsiteX8" fmla="*/ 132058 w 1884319"/>
              <a:gd name="connsiteY8" fmla="*/ 12261 h 2096461"/>
              <a:gd name="connsiteX9" fmla="*/ 12261 w 1884319"/>
              <a:gd name="connsiteY9" fmla="*/ 132059 h 2096461"/>
              <a:gd name="connsiteX10" fmla="*/ 132058 w 1884319"/>
              <a:gd name="connsiteY10" fmla="*/ 251856 h 2096461"/>
              <a:gd name="connsiteX11" fmla="*/ 132058 w 1884319"/>
              <a:gd name="connsiteY11" fmla="*/ 211924 h 2096461"/>
              <a:gd name="connsiteX12" fmla="*/ 206932 w 1884319"/>
              <a:gd name="connsiteY12" fmla="*/ 211924 h 2096461"/>
              <a:gd name="connsiteX13" fmla="*/ 206932 w 1884319"/>
              <a:gd name="connsiteY13" fmla="*/ 211924 h 2096461"/>
              <a:gd name="connsiteX14" fmla="*/ 1325045 w 1884319"/>
              <a:gd name="connsiteY14" fmla="*/ 211924 h 2096461"/>
              <a:gd name="connsiteX15" fmla="*/ 1582111 w 1884319"/>
              <a:gd name="connsiteY15" fmla="*/ 468990 h 2096461"/>
              <a:gd name="connsiteX16" fmla="*/ 1582111 w 1884319"/>
              <a:gd name="connsiteY16" fmla="*/ 1689430 h 2096461"/>
              <a:gd name="connsiteX17" fmla="*/ 1881605 w 1884319"/>
              <a:gd name="connsiteY17" fmla="*/ 2090003 h 2096461"/>
              <a:gd name="connsiteX18" fmla="*/ 1881605 w 1884319"/>
              <a:gd name="connsiteY18" fmla="*/ 1917794 h 2096461"/>
              <a:gd name="connsiteX19" fmla="*/ 1743089 w 1884319"/>
              <a:gd name="connsiteY19" fmla="*/ 1690678 h 209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4319" h="2096461">
                <a:moveTo>
                  <a:pt x="1743089" y="1690678"/>
                </a:moveTo>
                <a:lnTo>
                  <a:pt x="1743089" y="1600829"/>
                </a:lnTo>
                <a:lnTo>
                  <a:pt x="1743089" y="1600829"/>
                </a:lnTo>
                <a:lnTo>
                  <a:pt x="1743089" y="470238"/>
                </a:lnTo>
                <a:cubicBezTo>
                  <a:pt x="1743089" y="239377"/>
                  <a:pt x="1555905" y="52193"/>
                  <a:pt x="1325045" y="52193"/>
                </a:cubicBezTo>
                <a:lnTo>
                  <a:pt x="291789" y="52193"/>
                </a:lnTo>
                <a:lnTo>
                  <a:pt x="291789" y="52193"/>
                </a:lnTo>
                <a:lnTo>
                  <a:pt x="132058" y="52193"/>
                </a:lnTo>
                <a:lnTo>
                  <a:pt x="132058" y="12261"/>
                </a:lnTo>
                <a:lnTo>
                  <a:pt x="12261" y="132059"/>
                </a:lnTo>
                <a:lnTo>
                  <a:pt x="132058" y="251856"/>
                </a:lnTo>
                <a:lnTo>
                  <a:pt x="132058" y="211924"/>
                </a:lnTo>
                <a:lnTo>
                  <a:pt x="206932" y="211924"/>
                </a:lnTo>
                <a:lnTo>
                  <a:pt x="206932" y="211924"/>
                </a:lnTo>
                <a:lnTo>
                  <a:pt x="1325045" y="211924"/>
                </a:lnTo>
                <a:cubicBezTo>
                  <a:pt x="1467305" y="211924"/>
                  <a:pt x="1582111" y="327978"/>
                  <a:pt x="1582111" y="468990"/>
                </a:cubicBezTo>
                <a:lnTo>
                  <a:pt x="1582111" y="1689430"/>
                </a:lnTo>
                <a:cubicBezTo>
                  <a:pt x="1582111" y="1879110"/>
                  <a:pt x="1708148" y="2038840"/>
                  <a:pt x="1881605" y="2090003"/>
                </a:cubicBezTo>
                <a:lnTo>
                  <a:pt x="1881605" y="1917794"/>
                </a:lnTo>
                <a:cubicBezTo>
                  <a:pt x="1800492" y="1875366"/>
                  <a:pt x="1743089" y="1789261"/>
                  <a:pt x="1743089" y="1690678"/>
                </a:cubicBez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pic>
        <p:nvPicPr>
          <p:cNvPr id="4" name="Picture 3">
            <a:extLst>
              <a:ext uri="{FF2B5EF4-FFF2-40B4-BE49-F238E27FC236}">
                <a16:creationId xmlns:a16="http://schemas.microsoft.com/office/drawing/2014/main" id="{DF19FEB5-CAC4-46CB-8343-8ED780923E9E}"/>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51520" y="4234036"/>
            <a:ext cx="1143521" cy="925512"/>
          </a:xfrm>
          <a:prstGeom prst="rect">
            <a:avLst/>
          </a:prstGeom>
        </p:spPr>
      </p:pic>
      <p:sp>
        <p:nvSpPr>
          <p:cNvPr id="5" name="Picture Placeholder 12">
            <a:extLst>
              <a:ext uri="{FF2B5EF4-FFF2-40B4-BE49-F238E27FC236}">
                <a16:creationId xmlns:a16="http://schemas.microsoft.com/office/drawing/2014/main" id="{9AE3B326-012B-490C-9AF2-1CE43DE77F68}"/>
              </a:ext>
            </a:extLst>
          </p:cNvPr>
          <p:cNvSpPr>
            <a:spLocks noGrp="1"/>
          </p:cNvSpPr>
          <p:nvPr userDrawn="1">
            <p:ph type="pic" sz="quarter" idx="11"/>
          </p:nvPr>
        </p:nvSpPr>
        <p:spPr>
          <a:xfrm>
            <a:off x="4572000" y="0"/>
            <a:ext cx="4572000" cy="5143500"/>
          </a:xfrm>
          <a:solidFill>
            <a:schemeClr val="bg1">
              <a:lumMod val="85000"/>
            </a:schemeClr>
          </a:solidFill>
        </p:spPr>
        <p:txBody>
          <a:bodyPr tIns="540000" anchor="ctr"/>
          <a:lstStyle>
            <a:lvl1pPr algn="ctr">
              <a:defRPr>
                <a:solidFill>
                  <a:schemeClr val="tx1"/>
                </a:solidFill>
              </a:defRPr>
            </a:lvl1pPr>
          </a:lstStyle>
          <a:p>
            <a:endParaRPr lang="en-GB" dirty="0"/>
          </a:p>
        </p:txBody>
      </p:sp>
      <p:sp>
        <p:nvSpPr>
          <p:cNvPr id="6" name="TextBox 5">
            <a:extLst>
              <a:ext uri="{FF2B5EF4-FFF2-40B4-BE49-F238E27FC236}">
                <a16:creationId xmlns:a16="http://schemas.microsoft.com/office/drawing/2014/main" id="{E30E2B8E-A6C6-434E-BC49-84B1E380E620}"/>
              </a:ext>
            </a:extLst>
          </p:cNvPr>
          <p:cNvSpPr txBox="1"/>
          <p:nvPr userDrawn="1"/>
        </p:nvSpPr>
        <p:spPr>
          <a:xfrm>
            <a:off x="264497" y="1214754"/>
            <a:ext cx="4091480" cy="3095719"/>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66BED6"/>
                </a:solidFill>
                <a:effectLst/>
                <a:uLnTx/>
                <a:uFillTx/>
                <a:latin typeface="Arial" panose="020B0604020202020204" pitchFamily="34" charset="0"/>
                <a:ea typeface="+mn-ea"/>
                <a:cs typeface="Arial" panose="020B0604020202020204" pitchFamily="34" charset="0"/>
              </a:rPr>
              <a:t>Website</a:t>
            </a: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www.etf.europa.eu</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66BED6"/>
                </a:solidFill>
                <a:effectLst/>
                <a:uLnTx/>
                <a:uFillTx/>
                <a:latin typeface="Arial" panose="020B0604020202020204" pitchFamily="34" charset="0"/>
                <a:ea typeface="+mn-ea"/>
                <a:cs typeface="Arial" panose="020B0604020202020204" pitchFamily="34" charset="0"/>
              </a:rPr>
              <a:t>Twitter</a:t>
            </a: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GB" sz="11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etfeuropa</a:t>
            </a:r>
            <a:endPar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66BED6"/>
                </a:solidFill>
                <a:effectLst/>
                <a:uLnTx/>
                <a:uFillTx/>
                <a:latin typeface="Arial" panose="020B0604020202020204" pitchFamily="34" charset="0"/>
                <a:ea typeface="+mn-ea"/>
                <a:cs typeface="Arial" panose="020B0604020202020204" pitchFamily="34" charset="0"/>
              </a:rPr>
              <a:t>Facebook</a:t>
            </a: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facebook.com/</a:t>
            </a:r>
            <a:r>
              <a:rPr kumimoji="0" lang="en-GB" sz="11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etfeuropa</a:t>
            </a:r>
            <a:endPar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66BED6"/>
                </a:solidFill>
                <a:effectLst/>
                <a:uLnTx/>
                <a:uFillTx/>
                <a:latin typeface="Arial" panose="020B0604020202020204" pitchFamily="34" charset="0"/>
                <a:ea typeface="+mn-ea"/>
                <a:cs typeface="Arial" panose="020B0604020202020204" pitchFamily="34" charset="0"/>
              </a:rPr>
              <a:t>YouTube</a:t>
            </a: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www.youtube.com/user/etfeuropa</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66BED6"/>
                </a:solidFill>
                <a:effectLst/>
                <a:uLnTx/>
                <a:uFillTx/>
                <a:latin typeface="Arial" panose="020B0604020202020204" pitchFamily="34" charset="0"/>
                <a:ea typeface="+mn-ea"/>
                <a:cs typeface="Arial" panose="020B0604020202020204" pitchFamily="34" charset="0"/>
              </a:rPr>
              <a:t>Instagram</a:t>
            </a: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instagram.com/</a:t>
            </a:r>
            <a:r>
              <a:rPr kumimoji="0" lang="en-GB" sz="11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etfeuropa</a:t>
            </a: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66BED6"/>
                </a:solidFill>
                <a:effectLst/>
                <a:uLnTx/>
                <a:uFillTx/>
                <a:latin typeface="Arial" panose="020B0604020202020204" pitchFamily="34" charset="0"/>
                <a:ea typeface="+mn-ea"/>
                <a:cs typeface="Arial" panose="020B0604020202020204" pitchFamily="34" charset="0"/>
              </a:rPr>
              <a:t>LinkedIn</a:t>
            </a: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linkedin.com/company/</a:t>
            </a:r>
            <a:r>
              <a:rPr kumimoji="0" lang="en-GB" sz="11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european</a:t>
            </a: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-training-foundation</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66BED6"/>
                </a:solidFill>
                <a:effectLst/>
                <a:uLnTx/>
                <a:uFillTx/>
                <a:latin typeface="Arial" panose="020B0604020202020204" pitchFamily="34" charset="0"/>
                <a:ea typeface="+mn-ea"/>
                <a:cs typeface="Arial" panose="020B0604020202020204" pitchFamily="34" charset="0"/>
              </a:rPr>
              <a:t>E-mail</a:t>
            </a: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info@etf.europa.eu</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Title 13">
            <a:extLst>
              <a:ext uri="{FF2B5EF4-FFF2-40B4-BE49-F238E27FC236}">
                <a16:creationId xmlns:a16="http://schemas.microsoft.com/office/drawing/2014/main" id="{4B247BE0-80D1-4C8D-A21F-1D72428C4009}"/>
              </a:ext>
            </a:extLst>
          </p:cNvPr>
          <p:cNvSpPr>
            <a:spLocks noGrp="1"/>
          </p:cNvSpPr>
          <p:nvPr>
            <p:ph type="title" hasCustomPrompt="1"/>
          </p:nvPr>
        </p:nvSpPr>
        <p:spPr>
          <a:xfrm>
            <a:off x="365126" y="161925"/>
            <a:ext cx="3814256" cy="825649"/>
          </a:xfrm>
        </p:spPr>
        <p:txBody>
          <a:bodyPr/>
          <a:lstStyle>
            <a:lvl1pPr>
              <a:defRPr>
                <a:solidFill>
                  <a:schemeClr val="bg1"/>
                </a:solidFill>
              </a:defRPr>
            </a:lvl1pPr>
          </a:lstStyle>
          <a:p>
            <a:r>
              <a:rPr lang="en-US" dirty="0"/>
              <a:t>Click to edit Master </a:t>
            </a:r>
            <a:br>
              <a:rPr lang="en-US" dirty="0"/>
            </a:br>
            <a:r>
              <a:rPr lang="en-US" dirty="0"/>
              <a:t>title style</a:t>
            </a:r>
            <a:endParaRPr lang="en-GB" dirty="0"/>
          </a:p>
        </p:txBody>
      </p:sp>
    </p:spTree>
    <p:custDataLst>
      <p:tags r:id="rId1"/>
    </p:custDataLst>
    <p:extLst>
      <p:ext uri="{BB962C8B-B14F-4D97-AF65-F5344CB8AC3E}">
        <p14:creationId xmlns:p14="http://schemas.microsoft.com/office/powerpoint/2010/main" val="341585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able slid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AA43C34C-0538-4BD7-8286-749968750773}"/>
              </a:ext>
            </a:extLst>
          </p:cNvPr>
          <p:cNvSpPr/>
          <p:nvPr userDrawn="1"/>
        </p:nvSpPr>
        <p:spPr>
          <a:xfrm flipH="1">
            <a:off x="3275856" y="-9946"/>
            <a:ext cx="5868144" cy="5153446"/>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p>
        </p:txBody>
      </p:sp>
      <p:sp>
        <p:nvSpPr>
          <p:cNvPr id="6" name="Content Placeholder 5">
            <a:extLst>
              <a:ext uri="{FF2B5EF4-FFF2-40B4-BE49-F238E27FC236}">
                <a16:creationId xmlns:a16="http://schemas.microsoft.com/office/drawing/2014/main" id="{C6B1621A-DC59-4846-B7C4-859DAAD35E87}"/>
              </a:ext>
            </a:extLst>
          </p:cNvPr>
          <p:cNvSpPr>
            <a:spLocks noGrp="1"/>
          </p:cNvSpPr>
          <p:nvPr>
            <p:ph sz="quarter" idx="1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5C004AD8-DC54-4049-BC27-13E296FD2FEE}"/>
              </a:ext>
            </a:extLst>
          </p:cNvPr>
          <p:cNvSpPr>
            <a:spLocks noGrp="1"/>
          </p:cNvSpPr>
          <p:nvPr>
            <p:ph type="title"/>
          </p:nvPr>
        </p:nvSpPr>
        <p:spPr/>
        <p:txBody>
          <a:bodyPr/>
          <a:lstStyle>
            <a:lvl1pPr>
              <a:defRPr sz="2000">
                <a:solidFill>
                  <a:schemeClr val="accent3"/>
                </a:solidFill>
              </a:defRPr>
            </a:lvl1pPr>
          </a:lstStyle>
          <a:p>
            <a:r>
              <a:rPr lang="en-US" dirty="0"/>
              <a:t>Click to edit Master title style</a:t>
            </a:r>
            <a:endParaRPr lang="en-GB" dirty="0"/>
          </a:p>
        </p:txBody>
      </p:sp>
      <p:sp>
        <p:nvSpPr>
          <p:cNvPr id="7" name="Slide Number Placeholder 6">
            <a:extLst>
              <a:ext uri="{FF2B5EF4-FFF2-40B4-BE49-F238E27FC236}">
                <a16:creationId xmlns:a16="http://schemas.microsoft.com/office/drawing/2014/main" id="{A501C0DD-9A11-41D5-8F04-2F94AAD17F46}"/>
              </a:ext>
            </a:extLst>
          </p:cNvPr>
          <p:cNvSpPr>
            <a:spLocks noGrp="1"/>
          </p:cNvSpPr>
          <p:nvPr>
            <p:ph type="sldNum" sz="quarter" idx="12"/>
          </p:nvPr>
        </p:nvSpPr>
        <p:spPr/>
        <p:txBody>
          <a:bodyPr/>
          <a:lstStyle/>
          <a:p>
            <a:fld id="{BA7DDD0C-F7B3-44FD-8FF2-ED85422D685B}" type="slidenum">
              <a:rPr lang="en-GB" smtClean="0"/>
              <a:pPr/>
              <a:t>‹Nr.›</a:t>
            </a:fld>
            <a:endParaRPr lang="en-GB" dirty="0"/>
          </a:p>
        </p:txBody>
      </p:sp>
      <p:sp>
        <p:nvSpPr>
          <p:cNvPr id="3" name="Footer Placeholder 2">
            <a:extLst>
              <a:ext uri="{FF2B5EF4-FFF2-40B4-BE49-F238E27FC236}">
                <a16:creationId xmlns:a16="http://schemas.microsoft.com/office/drawing/2014/main" id="{9F637E97-2FA9-4058-955E-4413AB3B4B73}"/>
              </a:ext>
            </a:extLst>
          </p:cNvPr>
          <p:cNvSpPr>
            <a:spLocks noGrp="1"/>
          </p:cNvSpPr>
          <p:nvPr>
            <p:ph type="ftr" sz="quarter" idx="13"/>
          </p:nvPr>
        </p:nvSpPr>
        <p:spPr/>
        <p:txBody>
          <a:bodyPr/>
          <a:lstStyle/>
          <a:p>
            <a:r>
              <a:rPr lang="en-GB"/>
              <a:t>Measuring skills mismatches in ETF Partner Countries</a:t>
            </a:r>
            <a:endParaRPr lang="en-GB" dirty="0"/>
          </a:p>
        </p:txBody>
      </p:sp>
    </p:spTree>
    <p:extLst>
      <p:ext uri="{BB962C8B-B14F-4D97-AF65-F5344CB8AC3E}">
        <p14:creationId xmlns:p14="http://schemas.microsoft.com/office/powerpoint/2010/main" val="83478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Intro/Holding Slide">
    <p:spTree>
      <p:nvGrpSpPr>
        <p:cNvPr id="1" name=""/>
        <p:cNvGrpSpPr/>
        <p:nvPr/>
      </p:nvGrpSpPr>
      <p:grpSpPr>
        <a:xfrm>
          <a:off x="0" y="0"/>
          <a:ext cx="0" cy="0"/>
          <a:chOff x="0" y="0"/>
          <a:chExt cx="0" cy="0"/>
        </a:xfrm>
      </p:grpSpPr>
      <p:pic>
        <p:nvPicPr>
          <p:cNvPr id="49" name="Picture 48" descr="A picture containing object&#10;&#10;Description generated with high confidence">
            <a:extLst>
              <a:ext uri="{FF2B5EF4-FFF2-40B4-BE49-F238E27FC236}">
                <a16:creationId xmlns:a16="http://schemas.microsoft.com/office/drawing/2014/main" id="{6EE96CE8-D71A-4C1A-BF0F-B735F7620C1E}"/>
              </a:ext>
            </a:extLst>
          </p:cNvPr>
          <p:cNvPicPr>
            <a:picLocks noChangeAspect="1"/>
          </p:cNvPicPr>
          <p:nvPr userDrawn="1"/>
        </p:nvPicPr>
        <p:blipFill>
          <a:blip r:embed="rId3"/>
          <a:stretch>
            <a:fillRect/>
          </a:stretch>
        </p:blipFill>
        <p:spPr>
          <a:xfrm>
            <a:off x="0" y="0"/>
            <a:ext cx="9144000" cy="5143500"/>
          </a:xfrm>
          <a:prstGeom prst="rect">
            <a:avLst/>
          </a:prstGeom>
        </p:spPr>
      </p:pic>
    </p:spTree>
    <p:custDataLst>
      <p:tags r:id="rId1"/>
    </p:custDataLst>
    <p:extLst>
      <p:ext uri="{BB962C8B-B14F-4D97-AF65-F5344CB8AC3E}">
        <p14:creationId xmlns:p14="http://schemas.microsoft.com/office/powerpoint/2010/main" val="82654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pos="431">
          <p15:clr>
            <a:srgbClr val="FBAE40"/>
          </p15:clr>
        </p15:guide>
        <p15:guide id="1" orient="horz" pos="1620">
          <p15:clr>
            <a:srgbClr val="FBAE40"/>
          </p15:clr>
        </p15:guide>
        <p15:guide id="2" orient="horz" pos="303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pink)">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064712FC-6AE4-4931-B492-6684CACA121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545" y="301625"/>
            <a:ext cx="1383276" cy="829965"/>
          </a:xfrm>
          <a:prstGeom prst="rect">
            <a:avLst/>
          </a:prstGeom>
        </p:spPr>
      </p:pic>
      <p:pic>
        <p:nvPicPr>
          <p:cNvPr id="21" name="Graphic 20">
            <a:extLst>
              <a:ext uri="{FF2B5EF4-FFF2-40B4-BE49-F238E27FC236}">
                <a16:creationId xmlns:a16="http://schemas.microsoft.com/office/drawing/2014/main" id="{C0FCC37C-C892-4B6C-912F-EB9D2187D1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970368" y="358775"/>
            <a:ext cx="809325" cy="823042"/>
          </a:xfrm>
          <a:prstGeom prst="rect">
            <a:avLst/>
          </a:prstGeom>
        </p:spPr>
      </p:pic>
      <p:sp>
        <p:nvSpPr>
          <p:cNvPr id="7" name="Text Placeholder 17">
            <a:extLst>
              <a:ext uri="{FF2B5EF4-FFF2-40B4-BE49-F238E27FC236}">
                <a16:creationId xmlns:a16="http://schemas.microsoft.com/office/drawing/2014/main" id="{00AE0BCE-F984-49D5-9977-7F5A309FA4FC}"/>
              </a:ext>
            </a:extLst>
          </p:cNvPr>
          <p:cNvSpPr>
            <a:spLocks noGrp="1"/>
          </p:cNvSpPr>
          <p:nvPr>
            <p:ph type="body" sz="quarter" idx="10"/>
          </p:nvPr>
        </p:nvSpPr>
        <p:spPr>
          <a:xfrm>
            <a:off x="716281" y="1916742"/>
            <a:ext cx="4602480" cy="931327"/>
          </a:xfrm>
        </p:spPr>
        <p:txBody>
          <a:bodyPr>
            <a:normAutofit/>
          </a:bodyPr>
          <a:lstStyle>
            <a:lvl1pPr>
              <a:defRPr sz="2800" b="1" cap="all" spc="-150" baseline="0">
                <a:solidFill>
                  <a:schemeClr val="accent3"/>
                </a:solidFill>
              </a:defRPr>
            </a:lvl1pPr>
          </a:lstStyle>
          <a:p>
            <a:pPr lvl="0"/>
            <a:r>
              <a:rPr lang="en-US" dirty="0"/>
              <a:t>Edit Master text styles</a:t>
            </a:r>
          </a:p>
        </p:txBody>
      </p:sp>
      <p:sp>
        <p:nvSpPr>
          <p:cNvPr id="8" name="Text Placeholder 22">
            <a:extLst>
              <a:ext uri="{FF2B5EF4-FFF2-40B4-BE49-F238E27FC236}">
                <a16:creationId xmlns:a16="http://schemas.microsoft.com/office/drawing/2014/main" id="{A800D9AF-D17D-4B0F-8060-7AFC09B2AB58}"/>
              </a:ext>
            </a:extLst>
          </p:cNvPr>
          <p:cNvSpPr>
            <a:spLocks noGrp="1"/>
          </p:cNvSpPr>
          <p:nvPr>
            <p:ph type="body" sz="quarter" idx="11"/>
          </p:nvPr>
        </p:nvSpPr>
        <p:spPr>
          <a:xfrm>
            <a:off x="717209" y="3014405"/>
            <a:ext cx="4602480" cy="481012"/>
          </a:xfrm>
        </p:spPr>
        <p:txBody>
          <a:bodyPr>
            <a:normAutofit/>
          </a:bodyPr>
          <a:lstStyle>
            <a:lvl1pPr>
              <a:spcBef>
                <a:spcPts val="0"/>
              </a:spcBef>
              <a:spcAft>
                <a:spcPts val="0"/>
              </a:spcAft>
              <a:defRPr sz="1800" b="1">
                <a:solidFill>
                  <a:schemeClr val="tx2"/>
                </a:solidFill>
              </a:defRPr>
            </a:lvl1pPr>
          </a:lstStyle>
          <a:p>
            <a:pPr lvl="0"/>
            <a:r>
              <a:rPr lang="en-US" dirty="0"/>
              <a:t>Edit Master text styles</a:t>
            </a:r>
          </a:p>
        </p:txBody>
      </p:sp>
      <p:sp>
        <p:nvSpPr>
          <p:cNvPr id="2" name="Rectangle 1">
            <a:extLst>
              <a:ext uri="{FF2B5EF4-FFF2-40B4-BE49-F238E27FC236}">
                <a16:creationId xmlns:a16="http://schemas.microsoft.com/office/drawing/2014/main" id="{318AEAE7-6836-4F54-B308-49754640B2AD}"/>
              </a:ext>
            </a:extLst>
          </p:cNvPr>
          <p:cNvSpPr/>
          <p:nvPr userDrawn="1"/>
        </p:nvSpPr>
        <p:spPr>
          <a:xfrm>
            <a:off x="0" y="4629151"/>
            <a:ext cx="9144000" cy="514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raphic 15">
            <a:extLst>
              <a:ext uri="{FF2B5EF4-FFF2-40B4-BE49-F238E27FC236}">
                <a16:creationId xmlns:a16="http://schemas.microsoft.com/office/drawing/2014/main" id="{9D643DC6-AEF8-4942-9814-79DA09FA226E}"/>
              </a:ext>
            </a:extLst>
          </p:cNvPr>
          <p:cNvPicPr>
            <a:picLocks noChangeAspect="1"/>
          </p:cNvPicPr>
          <p:nvPr userDrawn="1"/>
        </p:nvPicPr>
        <p:blipFill>
          <a:blip r:embed="rId7">
            <a:extLst>
              <a:ext uri="{96DAC541-7B7A-43D3-8B79-37D633B846F1}">
                <asvg:svgBlip xmlns:asvg="http://schemas.microsoft.com/office/drawing/2016/SVG/main" r:embed="rId8"/>
              </a:ext>
            </a:extLst>
          </a:blip>
          <a:srcRect l="29840"/>
          <a:stretch>
            <a:fillRect/>
          </a:stretch>
        </p:blipFill>
        <p:spPr>
          <a:xfrm>
            <a:off x="0" y="2059306"/>
            <a:ext cx="701533" cy="1573915"/>
          </a:xfrm>
          <a:custGeom>
            <a:avLst/>
            <a:gdLst>
              <a:gd name="connsiteX0" fmla="*/ 0 w 701533"/>
              <a:gd name="connsiteY0" fmla="*/ 0 h 1573915"/>
              <a:gd name="connsiteX1" fmla="*/ 701533 w 701533"/>
              <a:gd name="connsiteY1" fmla="*/ 0 h 1573915"/>
              <a:gd name="connsiteX2" fmla="*/ 701533 w 701533"/>
              <a:gd name="connsiteY2" fmla="*/ 1573915 h 1573915"/>
              <a:gd name="connsiteX3" fmla="*/ 0 w 701533"/>
              <a:gd name="connsiteY3" fmla="*/ 1573915 h 1573915"/>
            </a:gdLst>
            <a:ahLst/>
            <a:cxnLst>
              <a:cxn ang="0">
                <a:pos x="connsiteX0" y="connsiteY0"/>
              </a:cxn>
              <a:cxn ang="0">
                <a:pos x="connsiteX1" y="connsiteY1"/>
              </a:cxn>
              <a:cxn ang="0">
                <a:pos x="connsiteX2" y="connsiteY2"/>
              </a:cxn>
              <a:cxn ang="0">
                <a:pos x="connsiteX3" y="connsiteY3"/>
              </a:cxn>
            </a:cxnLst>
            <a:rect l="l" t="t" r="r" b="b"/>
            <a:pathLst>
              <a:path w="701533" h="1573915">
                <a:moveTo>
                  <a:pt x="0" y="0"/>
                </a:moveTo>
                <a:lnTo>
                  <a:pt x="701533" y="0"/>
                </a:lnTo>
                <a:lnTo>
                  <a:pt x="701533" y="1573915"/>
                </a:lnTo>
                <a:lnTo>
                  <a:pt x="0" y="1573915"/>
                </a:lnTo>
                <a:close/>
              </a:path>
            </a:pathLst>
          </a:custGeom>
        </p:spPr>
      </p:pic>
      <p:pic>
        <p:nvPicPr>
          <p:cNvPr id="17" name="Picture 16">
            <a:extLst>
              <a:ext uri="{FF2B5EF4-FFF2-40B4-BE49-F238E27FC236}">
                <a16:creationId xmlns:a16="http://schemas.microsoft.com/office/drawing/2014/main" id="{22D585CC-9EC9-4C91-9B29-91B922D54123}"/>
              </a:ext>
            </a:extLst>
          </p:cNvPr>
          <p:cNvPicPr>
            <a:picLocks noChangeAspect="1"/>
          </p:cNvPicPr>
          <p:nvPr userDrawn="1"/>
        </p:nvPicPr>
        <p:blipFill>
          <a:blip r:embed="rId9"/>
          <a:stretch>
            <a:fillRect/>
          </a:stretch>
        </p:blipFill>
        <p:spPr>
          <a:xfrm>
            <a:off x="5707380" y="1337310"/>
            <a:ext cx="3101340" cy="3101340"/>
          </a:xfrm>
          <a:prstGeom prst="rect">
            <a:avLst/>
          </a:prstGeom>
        </p:spPr>
      </p:pic>
    </p:spTree>
    <p:custDataLst>
      <p:tags r:id="rId1"/>
    </p:custDataLst>
    <p:extLst>
      <p:ext uri="{BB962C8B-B14F-4D97-AF65-F5344CB8AC3E}">
        <p14:creationId xmlns:p14="http://schemas.microsoft.com/office/powerpoint/2010/main" val="197185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064712FC-6AE4-4931-B492-6684CACA121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545" y="301625"/>
            <a:ext cx="1383276" cy="829965"/>
          </a:xfrm>
          <a:prstGeom prst="rect">
            <a:avLst/>
          </a:prstGeom>
        </p:spPr>
      </p:pic>
      <p:pic>
        <p:nvPicPr>
          <p:cNvPr id="21" name="Graphic 20">
            <a:extLst>
              <a:ext uri="{FF2B5EF4-FFF2-40B4-BE49-F238E27FC236}">
                <a16:creationId xmlns:a16="http://schemas.microsoft.com/office/drawing/2014/main" id="{C0FCC37C-C892-4B6C-912F-EB9D2187D1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970368" y="358775"/>
            <a:ext cx="809325" cy="823042"/>
          </a:xfrm>
          <a:prstGeom prst="rect">
            <a:avLst/>
          </a:prstGeom>
        </p:spPr>
      </p:pic>
      <p:sp>
        <p:nvSpPr>
          <p:cNvPr id="7" name="Text Placeholder 17">
            <a:extLst>
              <a:ext uri="{FF2B5EF4-FFF2-40B4-BE49-F238E27FC236}">
                <a16:creationId xmlns:a16="http://schemas.microsoft.com/office/drawing/2014/main" id="{00AE0BCE-F984-49D5-9977-7F5A309FA4FC}"/>
              </a:ext>
            </a:extLst>
          </p:cNvPr>
          <p:cNvSpPr>
            <a:spLocks noGrp="1"/>
          </p:cNvSpPr>
          <p:nvPr>
            <p:ph type="body" sz="quarter" idx="10"/>
          </p:nvPr>
        </p:nvSpPr>
        <p:spPr>
          <a:xfrm>
            <a:off x="716281" y="1916742"/>
            <a:ext cx="4602480" cy="931327"/>
          </a:xfrm>
        </p:spPr>
        <p:txBody>
          <a:bodyPr>
            <a:normAutofit/>
          </a:bodyPr>
          <a:lstStyle>
            <a:lvl1pPr>
              <a:defRPr sz="2800" b="1" cap="all" spc="-150" baseline="0">
                <a:solidFill>
                  <a:schemeClr val="accent1"/>
                </a:solidFill>
              </a:defRPr>
            </a:lvl1pPr>
          </a:lstStyle>
          <a:p>
            <a:pPr lvl="0"/>
            <a:r>
              <a:rPr lang="en-US" dirty="0"/>
              <a:t>Edit Master text styles</a:t>
            </a:r>
          </a:p>
        </p:txBody>
      </p:sp>
      <p:sp>
        <p:nvSpPr>
          <p:cNvPr id="8" name="Text Placeholder 22">
            <a:extLst>
              <a:ext uri="{FF2B5EF4-FFF2-40B4-BE49-F238E27FC236}">
                <a16:creationId xmlns:a16="http://schemas.microsoft.com/office/drawing/2014/main" id="{A800D9AF-D17D-4B0F-8060-7AFC09B2AB58}"/>
              </a:ext>
            </a:extLst>
          </p:cNvPr>
          <p:cNvSpPr>
            <a:spLocks noGrp="1"/>
          </p:cNvSpPr>
          <p:nvPr>
            <p:ph type="body" sz="quarter" idx="11"/>
          </p:nvPr>
        </p:nvSpPr>
        <p:spPr>
          <a:xfrm>
            <a:off x="717209" y="3014405"/>
            <a:ext cx="4602480" cy="481012"/>
          </a:xfrm>
        </p:spPr>
        <p:txBody>
          <a:bodyPr>
            <a:normAutofit/>
          </a:bodyPr>
          <a:lstStyle>
            <a:lvl1pPr>
              <a:spcBef>
                <a:spcPts val="0"/>
              </a:spcBef>
              <a:spcAft>
                <a:spcPts val="0"/>
              </a:spcAft>
              <a:defRPr sz="1800" b="1">
                <a:solidFill>
                  <a:schemeClr val="tx2"/>
                </a:solidFill>
              </a:defRPr>
            </a:lvl1pPr>
          </a:lstStyle>
          <a:p>
            <a:pPr lvl="0"/>
            <a:r>
              <a:rPr lang="en-US" dirty="0"/>
              <a:t>Edit Master text styles</a:t>
            </a:r>
          </a:p>
        </p:txBody>
      </p:sp>
      <p:sp>
        <p:nvSpPr>
          <p:cNvPr id="2" name="Rectangle 1">
            <a:extLst>
              <a:ext uri="{FF2B5EF4-FFF2-40B4-BE49-F238E27FC236}">
                <a16:creationId xmlns:a16="http://schemas.microsoft.com/office/drawing/2014/main" id="{318AEAE7-6836-4F54-B308-49754640B2AD}"/>
              </a:ext>
            </a:extLst>
          </p:cNvPr>
          <p:cNvSpPr/>
          <p:nvPr userDrawn="1"/>
        </p:nvSpPr>
        <p:spPr>
          <a:xfrm>
            <a:off x="0" y="4629151"/>
            <a:ext cx="9144000" cy="514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Graphic 4">
            <a:extLst>
              <a:ext uri="{FF2B5EF4-FFF2-40B4-BE49-F238E27FC236}">
                <a16:creationId xmlns:a16="http://schemas.microsoft.com/office/drawing/2014/main" id="{076C0184-30A4-4C31-90B8-63927F8F81BC}"/>
              </a:ext>
            </a:extLst>
          </p:cNvPr>
          <p:cNvSpPr/>
          <p:nvPr/>
        </p:nvSpPr>
        <p:spPr>
          <a:xfrm>
            <a:off x="-31505" y="2425945"/>
            <a:ext cx="4045681" cy="1526215"/>
          </a:xfrm>
          <a:custGeom>
            <a:avLst/>
            <a:gdLst>
              <a:gd name="connsiteX0" fmla="*/ 18169 w 4045680"/>
              <a:gd name="connsiteY0" fmla="*/ 18169 h 1526214"/>
              <a:gd name="connsiteX1" fmla="*/ 508012 w 4045680"/>
              <a:gd name="connsiteY1" fmla="*/ 508011 h 1526214"/>
              <a:gd name="connsiteX2" fmla="*/ 508012 w 4045680"/>
              <a:gd name="connsiteY2" fmla="*/ 992524 h 1526214"/>
              <a:gd name="connsiteX3" fmla="*/ 810347 w 4045680"/>
              <a:gd name="connsiteY3" fmla="*/ 1293164 h 1526214"/>
              <a:gd name="connsiteX4" fmla="*/ 868489 w 4045680"/>
              <a:gd name="connsiteY4" fmla="*/ 1293164 h 1526214"/>
              <a:gd name="connsiteX5" fmla="*/ 868489 w 4045680"/>
              <a:gd name="connsiteY5" fmla="*/ 1293164 h 1526214"/>
              <a:gd name="connsiteX6" fmla="*/ 3894271 w 4045680"/>
              <a:gd name="connsiteY6" fmla="*/ 1293164 h 1526214"/>
              <a:gd name="connsiteX7" fmla="*/ 3894271 w 4045680"/>
              <a:gd name="connsiteY7" fmla="*/ 1246651 h 1526214"/>
              <a:gd name="connsiteX8" fmla="*/ 4034779 w 4045680"/>
              <a:gd name="connsiteY8" fmla="*/ 1387644 h 1526214"/>
              <a:gd name="connsiteX9" fmla="*/ 3894271 w 4045680"/>
              <a:gd name="connsiteY9" fmla="*/ 1528637 h 1526214"/>
              <a:gd name="connsiteX10" fmla="*/ 3894271 w 4045680"/>
              <a:gd name="connsiteY10" fmla="*/ 1481640 h 1526214"/>
              <a:gd name="connsiteX11" fmla="*/ 810347 w 4045680"/>
              <a:gd name="connsiteY11" fmla="*/ 1481640 h 1526214"/>
              <a:gd name="connsiteX12" fmla="*/ 320505 w 4045680"/>
              <a:gd name="connsiteY12" fmla="*/ 991313 h 1526214"/>
              <a:gd name="connsiteX13" fmla="*/ 320505 w 4045680"/>
              <a:gd name="connsiteY13" fmla="*/ 506800 h 1526214"/>
              <a:gd name="connsiteX14" fmla="*/ 18169 w 4045680"/>
              <a:gd name="connsiteY14" fmla="*/ 206160 h 152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45680" h="1526214">
                <a:moveTo>
                  <a:pt x="18169" y="18169"/>
                </a:moveTo>
                <a:cubicBezTo>
                  <a:pt x="288591" y="18436"/>
                  <a:pt x="507744" y="237590"/>
                  <a:pt x="508012" y="508011"/>
                </a:cubicBezTo>
                <a:lnTo>
                  <a:pt x="508012" y="992524"/>
                </a:lnTo>
                <a:cubicBezTo>
                  <a:pt x="509076" y="1158782"/>
                  <a:pt x="644087" y="1293035"/>
                  <a:pt x="810347" y="1293164"/>
                </a:cubicBezTo>
                <a:lnTo>
                  <a:pt x="868489" y="1293164"/>
                </a:lnTo>
                <a:lnTo>
                  <a:pt x="868489" y="1293164"/>
                </a:lnTo>
                <a:lnTo>
                  <a:pt x="3894271" y="1293164"/>
                </a:lnTo>
                <a:lnTo>
                  <a:pt x="3894271" y="1246651"/>
                </a:lnTo>
                <a:lnTo>
                  <a:pt x="4034779" y="1387644"/>
                </a:lnTo>
                <a:lnTo>
                  <a:pt x="3894271" y="1528637"/>
                </a:lnTo>
                <a:lnTo>
                  <a:pt x="3894271" y="1481640"/>
                </a:lnTo>
                <a:lnTo>
                  <a:pt x="810347" y="1481640"/>
                </a:lnTo>
                <a:cubicBezTo>
                  <a:pt x="539792" y="1481239"/>
                  <a:pt x="320638" y="1261868"/>
                  <a:pt x="320505" y="991313"/>
                </a:cubicBezTo>
                <a:lnTo>
                  <a:pt x="320505" y="506800"/>
                </a:lnTo>
                <a:cubicBezTo>
                  <a:pt x="319440" y="340543"/>
                  <a:pt x="184430" y="206290"/>
                  <a:pt x="18169" y="206160"/>
                </a:cubicBezTo>
                <a:close/>
              </a:path>
            </a:pathLst>
          </a:custGeom>
          <a:solidFill>
            <a:schemeClr val="bg2"/>
          </a:solidFill>
          <a:ln w="9525" cap="flat">
            <a:no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4E77E984-B9D8-47C4-885E-5A03AD8D6E93}"/>
              </a:ext>
            </a:extLst>
          </p:cNvPr>
          <p:cNvPicPr>
            <a:picLocks noChangeAspect="1"/>
          </p:cNvPicPr>
          <p:nvPr userDrawn="1"/>
        </p:nvPicPr>
        <p:blipFill>
          <a:blip r:embed="rId7"/>
          <a:stretch>
            <a:fillRect/>
          </a:stretch>
        </p:blipFill>
        <p:spPr>
          <a:xfrm>
            <a:off x="5707380" y="1337310"/>
            <a:ext cx="3101340" cy="3101340"/>
          </a:xfrm>
          <a:prstGeom prst="rect">
            <a:avLst/>
          </a:prstGeom>
        </p:spPr>
      </p:pic>
    </p:spTree>
    <p:custDataLst>
      <p:tags r:id="rId1"/>
    </p:custDataLst>
    <p:extLst>
      <p:ext uri="{BB962C8B-B14F-4D97-AF65-F5344CB8AC3E}">
        <p14:creationId xmlns:p14="http://schemas.microsoft.com/office/powerpoint/2010/main" val="322127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green)">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064712FC-6AE4-4931-B492-6684CACA121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545" y="301625"/>
            <a:ext cx="1383276" cy="829965"/>
          </a:xfrm>
          <a:prstGeom prst="rect">
            <a:avLst/>
          </a:prstGeom>
        </p:spPr>
      </p:pic>
      <p:pic>
        <p:nvPicPr>
          <p:cNvPr id="21" name="Graphic 20">
            <a:extLst>
              <a:ext uri="{FF2B5EF4-FFF2-40B4-BE49-F238E27FC236}">
                <a16:creationId xmlns:a16="http://schemas.microsoft.com/office/drawing/2014/main" id="{C0FCC37C-C892-4B6C-912F-EB9D2187D1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970368" y="358775"/>
            <a:ext cx="809325" cy="823042"/>
          </a:xfrm>
          <a:prstGeom prst="rect">
            <a:avLst/>
          </a:prstGeom>
        </p:spPr>
      </p:pic>
      <p:sp>
        <p:nvSpPr>
          <p:cNvPr id="7" name="Text Placeholder 17">
            <a:extLst>
              <a:ext uri="{FF2B5EF4-FFF2-40B4-BE49-F238E27FC236}">
                <a16:creationId xmlns:a16="http://schemas.microsoft.com/office/drawing/2014/main" id="{00AE0BCE-F984-49D5-9977-7F5A309FA4FC}"/>
              </a:ext>
            </a:extLst>
          </p:cNvPr>
          <p:cNvSpPr>
            <a:spLocks noGrp="1"/>
          </p:cNvSpPr>
          <p:nvPr>
            <p:ph type="body" sz="quarter" idx="10"/>
          </p:nvPr>
        </p:nvSpPr>
        <p:spPr>
          <a:xfrm>
            <a:off x="716281" y="1916742"/>
            <a:ext cx="4602480" cy="931327"/>
          </a:xfrm>
        </p:spPr>
        <p:txBody>
          <a:bodyPr>
            <a:normAutofit/>
          </a:bodyPr>
          <a:lstStyle>
            <a:lvl1pPr>
              <a:defRPr sz="2800" b="1" cap="all" spc="-150" baseline="0">
                <a:solidFill>
                  <a:schemeClr val="accent2"/>
                </a:solidFill>
              </a:defRPr>
            </a:lvl1pPr>
          </a:lstStyle>
          <a:p>
            <a:pPr lvl="0"/>
            <a:r>
              <a:rPr lang="en-US" dirty="0"/>
              <a:t>Edit Master text styles</a:t>
            </a:r>
          </a:p>
        </p:txBody>
      </p:sp>
      <p:sp>
        <p:nvSpPr>
          <p:cNvPr id="8" name="Text Placeholder 22">
            <a:extLst>
              <a:ext uri="{FF2B5EF4-FFF2-40B4-BE49-F238E27FC236}">
                <a16:creationId xmlns:a16="http://schemas.microsoft.com/office/drawing/2014/main" id="{A800D9AF-D17D-4B0F-8060-7AFC09B2AB58}"/>
              </a:ext>
            </a:extLst>
          </p:cNvPr>
          <p:cNvSpPr>
            <a:spLocks noGrp="1"/>
          </p:cNvSpPr>
          <p:nvPr>
            <p:ph type="body" sz="quarter" idx="11"/>
          </p:nvPr>
        </p:nvSpPr>
        <p:spPr>
          <a:xfrm>
            <a:off x="717209" y="3014405"/>
            <a:ext cx="4602480" cy="481012"/>
          </a:xfrm>
        </p:spPr>
        <p:txBody>
          <a:bodyPr>
            <a:normAutofit/>
          </a:bodyPr>
          <a:lstStyle>
            <a:lvl1pPr>
              <a:spcBef>
                <a:spcPts val="0"/>
              </a:spcBef>
              <a:spcAft>
                <a:spcPts val="0"/>
              </a:spcAft>
              <a:defRPr sz="1800" b="1">
                <a:solidFill>
                  <a:schemeClr val="tx2"/>
                </a:solidFill>
              </a:defRPr>
            </a:lvl1pPr>
          </a:lstStyle>
          <a:p>
            <a:pPr lvl="0"/>
            <a:r>
              <a:rPr lang="en-US" dirty="0"/>
              <a:t>Edit Master text styles</a:t>
            </a:r>
          </a:p>
        </p:txBody>
      </p:sp>
      <p:sp>
        <p:nvSpPr>
          <p:cNvPr id="2" name="Rectangle 1">
            <a:extLst>
              <a:ext uri="{FF2B5EF4-FFF2-40B4-BE49-F238E27FC236}">
                <a16:creationId xmlns:a16="http://schemas.microsoft.com/office/drawing/2014/main" id="{318AEAE7-6836-4F54-B308-49754640B2AD}"/>
              </a:ext>
            </a:extLst>
          </p:cNvPr>
          <p:cNvSpPr/>
          <p:nvPr userDrawn="1"/>
        </p:nvSpPr>
        <p:spPr>
          <a:xfrm>
            <a:off x="0" y="4629151"/>
            <a:ext cx="9144000" cy="514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Graphic 4">
            <a:extLst>
              <a:ext uri="{FF2B5EF4-FFF2-40B4-BE49-F238E27FC236}">
                <a16:creationId xmlns:a16="http://schemas.microsoft.com/office/drawing/2014/main" id="{076C0184-30A4-4C31-90B8-63927F8F81BC}"/>
              </a:ext>
            </a:extLst>
          </p:cNvPr>
          <p:cNvSpPr/>
          <p:nvPr/>
        </p:nvSpPr>
        <p:spPr>
          <a:xfrm>
            <a:off x="-31505" y="2425945"/>
            <a:ext cx="4045681" cy="1526215"/>
          </a:xfrm>
          <a:custGeom>
            <a:avLst/>
            <a:gdLst>
              <a:gd name="connsiteX0" fmla="*/ 18169 w 4045680"/>
              <a:gd name="connsiteY0" fmla="*/ 18169 h 1526214"/>
              <a:gd name="connsiteX1" fmla="*/ 508012 w 4045680"/>
              <a:gd name="connsiteY1" fmla="*/ 508011 h 1526214"/>
              <a:gd name="connsiteX2" fmla="*/ 508012 w 4045680"/>
              <a:gd name="connsiteY2" fmla="*/ 992524 h 1526214"/>
              <a:gd name="connsiteX3" fmla="*/ 810347 w 4045680"/>
              <a:gd name="connsiteY3" fmla="*/ 1293164 h 1526214"/>
              <a:gd name="connsiteX4" fmla="*/ 868489 w 4045680"/>
              <a:gd name="connsiteY4" fmla="*/ 1293164 h 1526214"/>
              <a:gd name="connsiteX5" fmla="*/ 868489 w 4045680"/>
              <a:gd name="connsiteY5" fmla="*/ 1293164 h 1526214"/>
              <a:gd name="connsiteX6" fmla="*/ 3894271 w 4045680"/>
              <a:gd name="connsiteY6" fmla="*/ 1293164 h 1526214"/>
              <a:gd name="connsiteX7" fmla="*/ 3894271 w 4045680"/>
              <a:gd name="connsiteY7" fmla="*/ 1246651 h 1526214"/>
              <a:gd name="connsiteX8" fmla="*/ 4034779 w 4045680"/>
              <a:gd name="connsiteY8" fmla="*/ 1387644 h 1526214"/>
              <a:gd name="connsiteX9" fmla="*/ 3894271 w 4045680"/>
              <a:gd name="connsiteY9" fmla="*/ 1528637 h 1526214"/>
              <a:gd name="connsiteX10" fmla="*/ 3894271 w 4045680"/>
              <a:gd name="connsiteY10" fmla="*/ 1481640 h 1526214"/>
              <a:gd name="connsiteX11" fmla="*/ 810347 w 4045680"/>
              <a:gd name="connsiteY11" fmla="*/ 1481640 h 1526214"/>
              <a:gd name="connsiteX12" fmla="*/ 320505 w 4045680"/>
              <a:gd name="connsiteY12" fmla="*/ 991313 h 1526214"/>
              <a:gd name="connsiteX13" fmla="*/ 320505 w 4045680"/>
              <a:gd name="connsiteY13" fmla="*/ 506800 h 1526214"/>
              <a:gd name="connsiteX14" fmla="*/ 18169 w 4045680"/>
              <a:gd name="connsiteY14" fmla="*/ 206160 h 152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45680" h="1526214">
                <a:moveTo>
                  <a:pt x="18169" y="18169"/>
                </a:moveTo>
                <a:cubicBezTo>
                  <a:pt x="288591" y="18436"/>
                  <a:pt x="507744" y="237590"/>
                  <a:pt x="508012" y="508011"/>
                </a:cubicBezTo>
                <a:lnTo>
                  <a:pt x="508012" y="992524"/>
                </a:lnTo>
                <a:cubicBezTo>
                  <a:pt x="509076" y="1158782"/>
                  <a:pt x="644087" y="1293035"/>
                  <a:pt x="810347" y="1293164"/>
                </a:cubicBezTo>
                <a:lnTo>
                  <a:pt x="868489" y="1293164"/>
                </a:lnTo>
                <a:lnTo>
                  <a:pt x="868489" y="1293164"/>
                </a:lnTo>
                <a:lnTo>
                  <a:pt x="3894271" y="1293164"/>
                </a:lnTo>
                <a:lnTo>
                  <a:pt x="3894271" y="1246651"/>
                </a:lnTo>
                <a:lnTo>
                  <a:pt x="4034779" y="1387644"/>
                </a:lnTo>
                <a:lnTo>
                  <a:pt x="3894271" y="1528637"/>
                </a:lnTo>
                <a:lnTo>
                  <a:pt x="3894271" y="1481640"/>
                </a:lnTo>
                <a:lnTo>
                  <a:pt x="810347" y="1481640"/>
                </a:lnTo>
                <a:cubicBezTo>
                  <a:pt x="539792" y="1481239"/>
                  <a:pt x="320638" y="1261868"/>
                  <a:pt x="320505" y="991313"/>
                </a:cubicBezTo>
                <a:lnTo>
                  <a:pt x="320505" y="506800"/>
                </a:lnTo>
                <a:cubicBezTo>
                  <a:pt x="319440" y="340543"/>
                  <a:pt x="184430" y="206290"/>
                  <a:pt x="18169" y="206160"/>
                </a:cubicBezTo>
                <a:close/>
              </a:path>
            </a:pathLst>
          </a:custGeom>
          <a:solidFill>
            <a:schemeClr val="accent2"/>
          </a:solidFill>
          <a:ln w="9525" cap="flat">
            <a:noFill/>
            <a:prstDash val="solid"/>
            <a:miter/>
          </a:ln>
        </p:spPr>
        <p:txBody>
          <a:bodyPr rtlCol="0" anchor="ctr"/>
          <a:lstStyle/>
          <a:p>
            <a:endParaRPr lang="en-GB"/>
          </a:p>
        </p:txBody>
      </p:sp>
      <p:pic>
        <p:nvPicPr>
          <p:cNvPr id="17" name="Picture 16">
            <a:extLst>
              <a:ext uri="{FF2B5EF4-FFF2-40B4-BE49-F238E27FC236}">
                <a16:creationId xmlns:a16="http://schemas.microsoft.com/office/drawing/2014/main" id="{1C934328-A1D6-4340-BB56-45ED2E6ED335}"/>
              </a:ext>
            </a:extLst>
          </p:cNvPr>
          <p:cNvPicPr>
            <a:picLocks noChangeAspect="1"/>
          </p:cNvPicPr>
          <p:nvPr userDrawn="1"/>
        </p:nvPicPr>
        <p:blipFill>
          <a:blip r:embed="rId7"/>
          <a:stretch>
            <a:fillRect/>
          </a:stretch>
        </p:blipFill>
        <p:spPr>
          <a:xfrm>
            <a:off x="5707380" y="1337310"/>
            <a:ext cx="3101340" cy="3101340"/>
          </a:xfrm>
          <a:prstGeom prst="rect">
            <a:avLst/>
          </a:prstGeom>
        </p:spPr>
      </p:pic>
    </p:spTree>
    <p:custDataLst>
      <p:tags r:id="rId1"/>
    </p:custDataLst>
    <p:extLst>
      <p:ext uri="{BB962C8B-B14F-4D97-AF65-F5344CB8AC3E}">
        <p14:creationId xmlns:p14="http://schemas.microsoft.com/office/powerpoint/2010/main" val="338471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orange)">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064712FC-6AE4-4931-B492-6684CACA121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545" y="301625"/>
            <a:ext cx="1383276" cy="829965"/>
          </a:xfrm>
          <a:prstGeom prst="rect">
            <a:avLst/>
          </a:prstGeom>
        </p:spPr>
      </p:pic>
      <p:pic>
        <p:nvPicPr>
          <p:cNvPr id="21" name="Graphic 20">
            <a:extLst>
              <a:ext uri="{FF2B5EF4-FFF2-40B4-BE49-F238E27FC236}">
                <a16:creationId xmlns:a16="http://schemas.microsoft.com/office/drawing/2014/main" id="{C0FCC37C-C892-4B6C-912F-EB9D2187D1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970368" y="358775"/>
            <a:ext cx="809325" cy="823042"/>
          </a:xfrm>
          <a:prstGeom prst="rect">
            <a:avLst/>
          </a:prstGeom>
        </p:spPr>
      </p:pic>
      <p:sp>
        <p:nvSpPr>
          <p:cNvPr id="7" name="Text Placeholder 17">
            <a:extLst>
              <a:ext uri="{FF2B5EF4-FFF2-40B4-BE49-F238E27FC236}">
                <a16:creationId xmlns:a16="http://schemas.microsoft.com/office/drawing/2014/main" id="{00AE0BCE-F984-49D5-9977-7F5A309FA4FC}"/>
              </a:ext>
            </a:extLst>
          </p:cNvPr>
          <p:cNvSpPr>
            <a:spLocks noGrp="1"/>
          </p:cNvSpPr>
          <p:nvPr>
            <p:ph type="body" sz="quarter" idx="10"/>
          </p:nvPr>
        </p:nvSpPr>
        <p:spPr>
          <a:xfrm>
            <a:off x="716281" y="1916742"/>
            <a:ext cx="4602480" cy="931327"/>
          </a:xfrm>
        </p:spPr>
        <p:txBody>
          <a:bodyPr>
            <a:normAutofit/>
          </a:bodyPr>
          <a:lstStyle>
            <a:lvl1pPr>
              <a:defRPr sz="2800" b="1" cap="all" spc="-150" baseline="0">
                <a:solidFill>
                  <a:schemeClr val="accent6"/>
                </a:solidFill>
              </a:defRPr>
            </a:lvl1pPr>
          </a:lstStyle>
          <a:p>
            <a:pPr lvl="0"/>
            <a:r>
              <a:rPr lang="en-US" dirty="0"/>
              <a:t>Edit Master text styles</a:t>
            </a:r>
          </a:p>
        </p:txBody>
      </p:sp>
      <p:sp>
        <p:nvSpPr>
          <p:cNvPr id="8" name="Text Placeholder 22">
            <a:extLst>
              <a:ext uri="{FF2B5EF4-FFF2-40B4-BE49-F238E27FC236}">
                <a16:creationId xmlns:a16="http://schemas.microsoft.com/office/drawing/2014/main" id="{A800D9AF-D17D-4B0F-8060-7AFC09B2AB58}"/>
              </a:ext>
            </a:extLst>
          </p:cNvPr>
          <p:cNvSpPr>
            <a:spLocks noGrp="1"/>
          </p:cNvSpPr>
          <p:nvPr>
            <p:ph type="body" sz="quarter" idx="11"/>
          </p:nvPr>
        </p:nvSpPr>
        <p:spPr>
          <a:xfrm>
            <a:off x="717209" y="3014405"/>
            <a:ext cx="4602480" cy="481012"/>
          </a:xfrm>
        </p:spPr>
        <p:txBody>
          <a:bodyPr>
            <a:normAutofit/>
          </a:bodyPr>
          <a:lstStyle>
            <a:lvl1pPr>
              <a:spcBef>
                <a:spcPts val="0"/>
              </a:spcBef>
              <a:spcAft>
                <a:spcPts val="0"/>
              </a:spcAft>
              <a:defRPr sz="1800" b="1">
                <a:solidFill>
                  <a:schemeClr val="tx2"/>
                </a:solidFill>
              </a:defRPr>
            </a:lvl1pPr>
          </a:lstStyle>
          <a:p>
            <a:pPr lvl="0"/>
            <a:r>
              <a:rPr lang="en-US" dirty="0"/>
              <a:t>Edit Master text styles</a:t>
            </a:r>
          </a:p>
        </p:txBody>
      </p:sp>
      <p:sp>
        <p:nvSpPr>
          <p:cNvPr id="2" name="Rectangle 1">
            <a:extLst>
              <a:ext uri="{FF2B5EF4-FFF2-40B4-BE49-F238E27FC236}">
                <a16:creationId xmlns:a16="http://schemas.microsoft.com/office/drawing/2014/main" id="{318AEAE7-6836-4F54-B308-49754640B2AD}"/>
              </a:ext>
            </a:extLst>
          </p:cNvPr>
          <p:cNvSpPr/>
          <p:nvPr userDrawn="1"/>
        </p:nvSpPr>
        <p:spPr>
          <a:xfrm>
            <a:off x="0" y="4629151"/>
            <a:ext cx="9144000" cy="514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0B486A1A-282D-474C-8CA8-FD287F16DBA7}"/>
              </a:ext>
            </a:extLst>
          </p:cNvPr>
          <p:cNvPicPr>
            <a:picLocks noChangeAspect="1"/>
          </p:cNvPicPr>
          <p:nvPr userDrawn="1"/>
        </p:nvPicPr>
        <p:blipFill>
          <a:blip r:embed="rId7">
            <a:extLst>
              <a:ext uri="{96DAC541-7B7A-43D3-8B79-37D633B846F1}">
                <asvg:svgBlip xmlns:asvg="http://schemas.microsoft.com/office/drawing/2016/SVG/main" r:embed="rId8"/>
              </a:ext>
            </a:extLst>
          </a:blip>
          <a:srcRect l="29840"/>
          <a:stretch>
            <a:fillRect/>
          </a:stretch>
        </p:blipFill>
        <p:spPr>
          <a:xfrm>
            <a:off x="0" y="2059306"/>
            <a:ext cx="701533" cy="1573915"/>
          </a:xfrm>
          <a:custGeom>
            <a:avLst/>
            <a:gdLst>
              <a:gd name="connsiteX0" fmla="*/ 0 w 701533"/>
              <a:gd name="connsiteY0" fmla="*/ 0 h 1573915"/>
              <a:gd name="connsiteX1" fmla="*/ 701533 w 701533"/>
              <a:gd name="connsiteY1" fmla="*/ 0 h 1573915"/>
              <a:gd name="connsiteX2" fmla="*/ 701533 w 701533"/>
              <a:gd name="connsiteY2" fmla="*/ 1573915 h 1573915"/>
              <a:gd name="connsiteX3" fmla="*/ 0 w 701533"/>
              <a:gd name="connsiteY3" fmla="*/ 1573915 h 1573915"/>
            </a:gdLst>
            <a:ahLst/>
            <a:cxnLst>
              <a:cxn ang="0">
                <a:pos x="connsiteX0" y="connsiteY0"/>
              </a:cxn>
              <a:cxn ang="0">
                <a:pos x="connsiteX1" y="connsiteY1"/>
              </a:cxn>
              <a:cxn ang="0">
                <a:pos x="connsiteX2" y="connsiteY2"/>
              </a:cxn>
              <a:cxn ang="0">
                <a:pos x="connsiteX3" y="connsiteY3"/>
              </a:cxn>
            </a:cxnLst>
            <a:rect l="l" t="t" r="r" b="b"/>
            <a:pathLst>
              <a:path w="701533" h="1573915">
                <a:moveTo>
                  <a:pt x="0" y="0"/>
                </a:moveTo>
                <a:lnTo>
                  <a:pt x="701533" y="0"/>
                </a:lnTo>
                <a:lnTo>
                  <a:pt x="701533" y="1573915"/>
                </a:lnTo>
                <a:lnTo>
                  <a:pt x="0" y="1573915"/>
                </a:lnTo>
                <a:close/>
              </a:path>
            </a:pathLst>
          </a:custGeom>
        </p:spPr>
      </p:pic>
      <p:pic>
        <p:nvPicPr>
          <p:cNvPr id="10" name="Picture 9">
            <a:extLst>
              <a:ext uri="{FF2B5EF4-FFF2-40B4-BE49-F238E27FC236}">
                <a16:creationId xmlns:a16="http://schemas.microsoft.com/office/drawing/2014/main" id="{0EB036F3-CD04-47FE-AC72-B238B3F94E07}"/>
              </a:ext>
            </a:extLst>
          </p:cNvPr>
          <p:cNvPicPr>
            <a:picLocks noChangeAspect="1"/>
          </p:cNvPicPr>
          <p:nvPr userDrawn="1"/>
        </p:nvPicPr>
        <p:blipFill>
          <a:blip r:embed="rId9"/>
          <a:stretch>
            <a:fillRect/>
          </a:stretch>
        </p:blipFill>
        <p:spPr>
          <a:xfrm>
            <a:off x="5707380" y="1337310"/>
            <a:ext cx="3101340" cy="3101340"/>
          </a:xfrm>
          <a:prstGeom prst="rect">
            <a:avLst/>
          </a:prstGeom>
        </p:spPr>
      </p:pic>
    </p:spTree>
    <p:custDataLst>
      <p:tags r:id="rId1"/>
    </p:custDataLst>
    <p:extLst>
      <p:ext uri="{BB962C8B-B14F-4D97-AF65-F5344CB8AC3E}">
        <p14:creationId xmlns:p14="http://schemas.microsoft.com/office/powerpoint/2010/main" val="160664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orange)">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064712FC-6AE4-4931-B492-6684CACA121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545" y="301625"/>
            <a:ext cx="1383276" cy="829965"/>
          </a:xfrm>
          <a:prstGeom prst="rect">
            <a:avLst/>
          </a:prstGeom>
        </p:spPr>
      </p:pic>
      <p:pic>
        <p:nvPicPr>
          <p:cNvPr id="21" name="Graphic 20">
            <a:extLst>
              <a:ext uri="{FF2B5EF4-FFF2-40B4-BE49-F238E27FC236}">
                <a16:creationId xmlns:a16="http://schemas.microsoft.com/office/drawing/2014/main" id="{C0FCC37C-C892-4B6C-912F-EB9D2187D1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970368" y="358775"/>
            <a:ext cx="809325" cy="823042"/>
          </a:xfrm>
          <a:prstGeom prst="rect">
            <a:avLst/>
          </a:prstGeom>
        </p:spPr>
      </p:pic>
      <p:sp>
        <p:nvSpPr>
          <p:cNvPr id="7" name="Text Placeholder 17">
            <a:extLst>
              <a:ext uri="{FF2B5EF4-FFF2-40B4-BE49-F238E27FC236}">
                <a16:creationId xmlns:a16="http://schemas.microsoft.com/office/drawing/2014/main" id="{00AE0BCE-F984-49D5-9977-7F5A309FA4FC}"/>
              </a:ext>
            </a:extLst>
          </p:cNvPr>
          <p:cNvSpPr>
            <a:spLocks noGrp="1"/>
          </p:cNvSpPr>
          <p:nvPr>
            <p:ph type="body" sz="quarter" idx="10"/>
          </p:nvPr>
        </p:nvSpPr>
        <p:spPr>
          <a:xfrm>
            <a:off x="716281" y="1916742"/>
            <a:ext cx="4602480" cy="931327"/>
          </a:xfrm>
        </p:spPr>
        <p:txBody>
          <a:bodyPr>
            <a:normAutofit/>
          </a:bodyPr>
          <a:lstStyle>
            <a:lvl1pPr>
              <a:defRPr sz="2800" b="1" cap="all" spc="-150" baseline="0">
                <a:solidFill>
                  <a:schemeClr val="accent6"/>
                </a:solidFill>
              </a:defRPr>
            </a:lvl1pPr>
          </a:lstStyle>
          <a:p>
            <a:pPr lvl="0"/>
            <a:r>
              <a:rPr lang="en-US" dirty="0"/>
              <a:t>Edit Master text styles</a:t>
            </a:r>
          </a:p>
        </p:txBody>
      </p:sp>
      <p:sp>
        <p:nvSpPr>
          <p:cNvPr id="8" name="Text Placeholder 22">
            <a:extLst>
              <a:ext uri="{FF2B5EF4-FFF2-40B4-BE49-F238E27FC236}">
                <a16:creationId xmlns:a16="http://schemas.microsoft.com/office/drawing/2014/main" id="{A800D9AF-D17D-4B0F-8060-7AFC09B2AB58}"/>
              </a:ext>
            </a:extLst>
          </p:cNvPr>
          <p:cNvSpPr>
            <a:spLocks noGrp="1"/>
          </p:cNvSpPr>
          <p:nvPr>
            <p:ph type="body" sz="quarter" idx="11"/>
          </p:nvPr>
        </p:nvSpPr>
        <p:spPr>
          <a:xfrm>
            <a:off x="717209" y="3014405"/>
            <a:ext cx="4602480" cy="481012"/>
          </a:xfrm>
        </p:spPr>
        <p:txBody>
          <a:bodyPr>
            <a:normAutofit/>
          </a:bodyPr>
          <a:lstStyle>
            <a:lvl1pPr>
              <a:spcBef>
                <a:spcPts val="0"/>
              </a:spcBef>
              <a:spcAft>
                <a:spcPts val="0"/>
              </a:spcAft>
              <a:defRPr sz="1800" b="1">
                <a:solidFill>
                  <a:schemeClr val="tx2"/>
                </a:solidFill>
              </a:defRPr>
            </a:lvl1pPr>
          </a:lstStyle>
          <a:p>
            <a:pPr lvl="0"/>
            <a:r>
              <a:rPr lang="en-US" dirty="0"/>
              <a:t>Edit Master text styles</a:t>
            </a:r>
          </a:p>
        </p:txBody>
      </p:sp>
      <p:sp>
        <p:nvSpPr>
          <p:cNvPr id="2" name="Rectangle 1">
            <a:extLst>
              <a:ext uri="{FF2B5EF4-FFF2-40B4-BE49-F238E27FC236}">
                <a16:creationId xmlns:a16="http://schemas.microsoft.com/office/drawing/2014/main" id="{318AEAE7-6836-4F54-B308-49754640B2AD}"/>
              </a:ext>
            </a:extLst>
          </p:cNvPr>
          <p:cNvSpPr/>
          <p:nvPr userDrawn="1"/>
        </p:nvSpPr>
        <p:spPr>
          <a:xfrm>
            <a:off x="0" y="4629151"/>
            <a:ext cx="9144000" cy="514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0B486A1A-282D-474C-8CA8-FD287F16DBA7}"/>
              </a:ext>
            </a:extLst>
          </p:cNvPr>
          <p:cNvPicPr>
            <a:picLocks noChangeAspect="1"/>
          </p:cNvPicPr>
          <p:nvPr userDrawn="1"/>
        </p:nvPicPr>
        <p:blipFill>
          <a:blip r:embed="rId7">
            <a:extLst>
              <a:ext uri="{96DAC541-7B7A-43D3-8B79-37D633B846F1}">
                <asvg:svgBlip xmlns:asvg="http://schemas.microsoft.com/office/drawing/2016/SVG/main" r:embed="rId8"/>
              </a:ext>
            </a:extLst>
          </a:blip>
          <a:srcRect l="29840"/>
          <a:stretch>
            <a:fillRect/>
          </a:stretch>
        </p:blipFill>
        <p:spPr>
          <a:xfrm>
            <a:off x="0" y="2059306"/>
            <a:ext cx="701533" cy="1573915"/>
          </a:xfrm>
          <a:custGeom>
            <a:avLst/>
            <a:gdLst>
              <a:gd name="connsiteX0" fmla="*/ 0 w 701533"/>
              <a:gd name="connsiteY0" fmla="*/ 0 h 1573915"/>
              <a:gd name="connsiteX1" fmla="*/ 701533 w 701533"/>
              <a:gd name="connsiteY1" fmla="*/ 0 h 1573915"/>
              <a:gd name="connsiteX2" fmla="*/ 701533 w 701533"/>
              <a:gd name="connsiteY2" fmla="*/ 1573915 h 1573915"/>
              <a:gd name="connsiteX3" fmla="*/ 0 w 701533"/>
              <a:gd name="connsiteY3" fmla="*/ 1573915 h 1573915"/>
            </a:gdLst>
            <a:ahLst/>
            <a:cxnLst>
              <a:cxn ang="0">
                <a:pos x="connsiteX0" y="connsiteY0"/>
              </a:cxn>
              <a:cxn ang="0">
                <a:pos x="connsiteX1" y="connsiteY1"/>
              </a:cxn>
              <a:cxn ang="0">
                <a:pos x="connsiteX2" y="connsiteY2"/>
              </a:cxn>
              <a:cxn ang="0">
                <a:pos x="connsiteX3" y="connsiteY3"/>
              </a:cxn>
            </a:cxnLst>
            <a:rect l="l" t="t" r="r" b="b"/>
            <a:pathLst>
              <a:path w="701533" h="1573915">
                <a:moveTo>
                  <a:pt x="0" y="0"/>
                </a:moveTo>
                <a:lnTo>
                  <a:pt x="701533" y="0"/>
                </a:lnTo>
                <a:lnTo>
                  <a:pt x="701533" y="1573915"/>
                </a:lnTo>
                <a:lnTo>
                  <a:pt x="0" y="1573915"/>
                </a:lnTo>
                <a:close/>
              </a:path>
            </a:pathLst>
          </a:custGeom>
        </p:spPr>
      </p:pic>
      <p:pic>
        <p:nvPicPr>
          <p:cNvPr id="10" name="Picture 9">
            <a:extLst>
              <a:ext uri="{FF2B5EF4-FFF2-40B4-BE49-F238E27FC236}">
                <a16:creationId xmlns:a16="http://schemas.microsoft.com/office/drawing/2014/main" id="{0EB036F3-CD04-47FE-AC72-B238B3F94E07}"/>
              </a:ext>
            </a:extLst>
          </p:cNvPr>
          <p:cNvPicPr>
            <a:picLocks noChangeAspect="1"/>
          </p:cNvPicPr>
          <p:nvPr userDrawn="1"/>
        </p:nvPicPr>
        <p:blipFill>
          <a:blip r:embed="rId9"/>
          <a:stretch>
            <a:fillRect/>
          </a:stretch>
        </p:blipFill>
        <p:spPr>
          <a:xfrm>
            <a:off x="5707380" y="1337310"/>
            <a:ext cx="3101340" cy="3101340"/>
          </a:xfrm>
          <a:prstGeom prst="rect">
            <a:avLst/>
          </a:prstGeom>
        </p:spPr>
      </p:pic>
    </p:spTree>
    <p:custDataLst>
      <p:tags r:id="rId1"/>
    </p:custDataLst>
    <p:extLst>
      <p:ext uri="{BB962C8B-B14F-4D97-AF65-F5344CB8AC3E}">
        <p14:creationId xmlns:p14="http://schemas.microsoft.com/office/powerpoint/2010/main" val="410200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B (pi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0F6E92-B594-4AA3-B149-CEC90A58EEDA}"/>
              </a:ext>
            </a:extLst>
          </p:cNvPr>
          <p:cNvSpPr/>
          <p:nvPr userDrawn="1"/>
        </p:nvSpPr>
        <p:spPr>
          <a:xfrm>
            <a:off x="5490970" y="0"/>
            <a:ext cx="365303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23">
            <a:extLst>
              <a:ext uri="{FF2B5EF4-FFF2-40B4-BE49-F238E27FC236}">
                <a16:creationId xmlns:a16="http://schemas.microsoft.com/office/drawing/2014/main" id="{064712FC-6AE4-4931-B492-6684CACA121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545" y="301625"/>
            <a:ext cx="1383276" cy="829965"/>
          </a:xfrm>
          <a:prstGeom prst="rect">
            <a:avLst/>
          </a:prstGeom>
        </p:spPr>
      </p:pic>
      <p:sp>
        <p:nvSpPr>
          <p:cNvPr id="2" name="Rectangle 1">
            <a:extLst>
              <a:ext uri="{FF2B5EF4-FFF2-40B4-BE49-F238E27FC236}">
                <a16:creationId xmlns:a16="http://schemas.microsoft.com/office/drawing/2014/main" id="{318AEAE7-6836-4F54-B308-49754640B2AD}"/>
              </a:ext>
            </a:extLst>
          </p:cNvPr>
          <p:cNvSpPr/>
          <p:nvPr userDrawn="1"/>
        </p:nvSpPr>
        <p:spPr>
          <a:xfrm>
            <a:off x="0" y="4629151"/>
            <a:ext cx="9144000" cy="514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b="0" cap="none" spc="0">
              <a:ln w="0"/>
              <a:solidFill>
                <a:schemeClr val="tx1"/>
              </a:solidFill>
              <a:effectLst>
                <a:outerShdw blurRad="38100" dist="19050" dir="2700000" algn="tl" rotWithShape="0">
                  <a:schemeClr val="dk1">
                    <a:alpha val="40000"/>
                  </a:schemeClr>
                </a:outerShdw>
              </a:effectLst>
            </a:endParaRPr>
          </a:p>
        </p:txBody>
      </p:sp>
      <p:pic>
        <p:nvPicPr>
          <p:cNvPr id="11" name="Picture 10">
            <a:extLst>
              <a:ext uri="{FF2B5EF4-FFF2-40B4-BE49-F238E27FC236}">
                <a16:creationId xmlns:a16="http://schemas.microsoft.com/office/drawing/2014/main" id="{A208A2D5-E1C3-4A1C-9A51-87957C8ED92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86357" y="285344"/>
            <a:ext cx="1187146" cy="960818"/>
          </a:xfrm>
          <a:prstGeom prst="rect">
            <a:avLst/>
          </a:prstGeom>
        </p:spPr>
      </p:pic>
      <p:pic>
        <p:nvPicPr>
          <p:cNvPr id="51" name="Picture 50">
            <a:extLst>
              <a:ext uri="{FF2B5EF4-FFF2-40B4-BE49-F238E27FC236}">
                <a16:creationId xmlns:a16="http://schemas.microsoft.com/office/drawing/2014/main" id="{4EBC1C4B-A4E2-447F-8381-A8BEB8A1FA9F}"/>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5707380" y="1337310"/>
            <a:ext cx="3101340" cy="3101340"/>
          </a:xfrm>
          <a:prstGeom prst="rect">
            <a:avLst/>
          </a:prstGeom>
        </p:spPr>
      </p:pic>
      <p:sp>
        <p:nvSpPr>
          <p:cNvPr id="53" name="Text Placeholder 17">
            <a:extLst>
              <a:ext uri="{FF2B5EF4-FFF2-40B4-BE49-F238E27FC236}">
                <a16:creationId xmlns:a16="http://schemas.microsoft.com/office/drawing/2014/main" id="{74BB9151-3A92-4165-9877-700659CF55E8}"/>
              </a:ext>
            </a:extLst>
          </p:cNvPr>
          <p:cNvSpPr>
            <a:spLocks noGrp="1"/>
          </p:cNvSpPr>
          <p:nvPr>
            <p:ph type="body" sz="quarter" idx="10"/>
          </p:nvPr>
        </p:nvSpPr>
        <p:spPr>
          <a:xfrm>
            <a:off x="716281" y="1916742"/>
            <a:ext cx="4602480" cy="931327"/>
          </a:xfrm>
        </p:spPr>
        <p:txBody>
          <a:bodyPr>
            <a:normAutofit/>
          </a:bodyPr>
          <a:lstStyle>
            <a:lvl1pPr>
              <a:defRPr sz="2800" b="1" cap="all" spc="-150" baseline="0">
                <a:solidFill>
                  <a:schemeClr val="accent3"/>
                </a:solidFill>
              </a:defRPr>
            </a:lvl1pPr>
          </a:lstStyle>
          <a:p>
            <a:pPr lvl="0"/>
            <a:r>
              <a:rPr lang="en-US" dirty="0"/>
              <a:t>Edit Master text styles</a:t>
            </a:r>
          </a:p>
        </p:txBody>
      </p:sp>
      <p:sp>
        <p:nvSpPr>
          <p:cNvPr id="54" name="Text Placeholder 22">
            <a:extLst>
              <a:ext uri="{FF2B5EF4-FFF2-40B4-BE49-F238E27FC236}">
                <a16:creationId xmlns:a16="http://schemas.microsoft.com/office/drawing/2014/main" id="{C63A8DB4-E7D7-4123-B897-B588624A91FE}"/>
              </a:ext>
            </a:extLst>
          </p:cNvPr>
          <p:cNvSpPr>
            <a:spLocks noGrp="1"/>
          </p:cNvSpPr>
          <p:nvPr>
            <p:ph type="body" sz="quarter" idx="11"/>
          </p:nvPr>
        </p:nvSpPr>
        <p:spPr>
          <a:xfrm>
            <a:off x="717209" y="3014405"/>
            <a:ext cx="4602480" cy="481012"/>
          </a:xfrm>
        </p:spPr>
        <p:txBody>
          <a:bodyPr>
            <a:normAutofit/>
          </a:bodyPr>
          <a:lstStyle>
            <a:lvl1pPr>
              <a:spcBef>
                <a:spcPts val="0"/>
              </a:spcBef>
              <a:spcAft>
                <a:spcPts val="0"/>
              </a:spcAft>
              <a:defRPr sz="1800" b="1">
                <a:solidFill>
                  <a:schemeClr val="tx2"/>
                </a:solidFill>
              </a:defRPr>
            </a:lvl1pPr>
          </a:lstStyle>
          <a:p>
            <a:pPr lvl="0"/>
            <a:r>
              <a:rPr lang="en-US" dirty="0"/>
              <a:t>Edit Master text styles</a:t>
            </a:r>
          </a:p>
        </p:txBody>
      </p:sp>
      <p:pic>
        <p:nvPicPr>
          <p:cNvPr id="55" name="Graphic 54">
            <a:extLst>
              <a:ext uri="{FF2B5EF4-FFF2-40B4-BE49-F238E27FC236}">
                <a16:creationId xmlns:a16="http://schemas.microsoft.com/office/drawing/2014/main" id="{7A339D15-BFB3-46F0-86EC-BFCB60BC4E61}"/>
              </a:ext>
            </a:extLst>
          </p:cNvPr>
          <p:cNvPicPr>
            <a:picLocks noChangeAspect="1"/>
          </p:cNvPicPr>
          <p:nvPr userDrawn="1"/>
        </p:nvPicPr>
        <p:blipFill>
          <a:blip r:embed="rId8">
            <a:extLst>
              <a:ext uri="{96DAC541-7B7A-43D3-8B79-37D633B846F1}">
                <asvg:svgBlip xmlns:asvg="http://schemas.microsoft.com/office/drawing/2016/SVG/main" r:embed="rId9"/>
              </a:ext>
            </a:extLst>
          </a:blip>
          <a:srcRect l="29840"/>
          <a:stretch>
            <a:fillRect/>
          </a:stretch>
        </p:blipFill>
        <p:spPr>
          <a:xfrm>
            <a:off x="0" y="2059306"/>
            <a:ext cx="701533" cy="1573915"/>
          </a:xfrm>
          <a:custGeom>
            <a:avLst/>
            <a:gdLst>
              <a:gd name="connsiteX0" fmla="*/ 0 w 701533"/>
              <a:gd name="connsiteY0" fmla="*/ 0 h 1573915"/>
              <a:gd name="connsiteX1" fmla="*/ 701533 w 701533"/>
              <a:gd name="connsiteY1" fmla="*/ 0 h 1573915"/>
              <a:gd name="connsiteX2" fmla="*/ 701533 w 701533"/>
              <a:gd name="connsiteY2" fmla="*/ 1573915 h 1573915"/>
              <a:gd name="connsiteX3" fmla="*/ 0 w 701533"/>
              <a:gd name="connsiteY3" fmla="*/ 1573915 h 1573915"/>
            </a:gdLst>
            <a:ahLst/>
            <a:cxnLst>
              <a:cxn ang="0">
                <a:pos x="connsiteX0" y="connsiteY0"/>
              </a:cxn>
              <a:cxn ang="0">
                <a:pos x="connsiteX1" y="connsiteY1"/>
              </a:cxn>
              <a:cxn ang="0">
                <a:pos x="connsiteX2" y="connsiteY2"/>
              </a:cxn>
              <a:cxn ang="0">
                <a:pos x="connsiteX3" y="connsiteY3"/>
              </a:cxn>
            </a:cxnLst>
            <a:rect l="l" t="t" r="r" b="b"/>
            <a:pathLst>
              <a:path w="701533" h="1573915">
                <a:moveTo>
                  <a:pt x="0" y="0"/>
                </a:moveTo>
                <a:lnTo>
                  <a:pt x="701533" y="0"/>
                </a:lnTo>
                <a:lnTo>
                  <a:pt x="701533" y="1573915"/>
                </a:lnTo>
                <a:lnTo>
                  <a:pt x="0" y="1573915"/>
                </a:lnTo>
                <a:close/>
              </a:path>
            </a:pathLst>
          </a:custGeom>
        </p:spPr>
      </p:pic>
    </p:spTree>
    <p:custDataLst>
      <p:tags r:id="rId1"/>
    </p:custDataLst>
    <p:extLst>
      <p:ext uri="{BB962C8B-B14F-4D97-AF65-F5344CB8AC3E}">
        <p14:creationId xmlns:p14="http://schemas.microsoft.com/office/powerpoint/2010/main" val="334463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B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0F6E92-B594-4AA3-B149-CEC90A58EEDA}"/>
              </a:ext>
            </a:extLst>
          </p:cNvPr>
          <p:cNvSpPr/>
          <p:nvPr userDrawn="1"/>
        </p:nvSpPr>
        <p:spPr>
          <a:xfrm>
            <a:off x="5490970" y="0"/>
            <a:ext cx="365303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23">
            <a:extLst>
              <a:ext uri="{FF2B5EF4-FFF2-40B4-BE49-F238E27FC236}">
                <a16:creationId xmlns:a16="http://schemas.microsoft.com/office/drawing/2014/main" id="{064712FC-6AE4-4931-B492-6684CACA121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545" y="301625"/>
            <a:ext cx="1383276" cy="829965"/>
          </a:xfrm>
          <a:prstGeom prst="rect">
            <a:avLst/>
          </a:prstGeom>
        </p:spPr>
      </p:pic>
      <p:sp>
        <p:nvSpPr>
          <p:cNvPr id="7" name="Text Placeholder 17">
            <a:extLst>
              <a:ext uri="{FF2B5EF4-FFF2-40B4-BE49-F238E27FC236}">
                <a16:creationId xmlns:a16="http://schemas.microsoft.com/office/drawing/2014/main" id="{00AE0BCE-F984-49D5-9977-7F5A309FA4FC}"/>
              </a:ext>
            </a:extLst>
          </p:cNvPr>
          <p:cNvSpPr>
            <a:spLocks noGrp="1"/>
          </p:cNvSpPr>
          <p:nvPr>
            <p:ph type="body" sz="quarter" idx="10"/>
          </p:nvPr>
        </p:nvSpPr>
        <p:spPr>
          <a:xfrm>
            <a:off x="716281" y="1916742"/>
            <a:ext cx="4602480" cy="931327"/>
          </a:xfrm>
        </p:spPr>
        <p:txBody>
          <a:bodyPr>
            <a:normAutofit/>
          </a:bodyPr>
          <a:lstStyle>
            <a:lvl1pPr>
              <a:defRPr sz="2800" b="1" cap="all" spc="-150" baseline="0">
                <a:solidFill>
                  <a:schemeClr val="bg2"/>
                </a:solidFill>
              </a:defRPr>
            </a:lvl1pPr>
          </a:lstStyle>
          <a:p>
            <a:pPr lvl="0"/>
            <a:r>
              <a:rPr lang="en-US" dirty="0"/>
              <a:t>Edit Master text styles</a:t>
            </a:r>
          </a:p>
        </p:txBody>
      </p:sp>
      <p:sp>
        <p:nvSpPr>
          <p:cNvPr id="8" name="Text Placeholder 22">
            <a:extLst>
              <a:ext uri="{FF2B5EF4-FFF2-40B4-BE49-F238E27FC236}">
                <a16:creationId xmlns:a16="http://schemas.microsoft.com/office/drawing/2014/main" id="{A800D9AF-D17D-4B0F-8060-7AFC09B2AB58}"/>
              </a:ext>
            </a:extLst>
          </p:cNvPr>
          <p:cNvSpPr>
            <a:spLocks noGrp="1"/>
          </p:cNvSpPr>
          <p:nvPr>
            <p:ph type="body" sz="quarter" idx="11"/>
          </p:nvPr>
        </p:nvSpPr>
        <p:spPr>
          <a:xfrm>
            <a:off x="717209" y="3014405"/>
            <a:ext cx="4602480" cy="481012"/>
          </a:xfrm>
        </p:spPr>
        <p:txBody>
          <a:bodyPr>
            <a:normAutofit/>
          </a:bodyPr>
          <a:lstStyle>
            <a:lvl1pPr>
              <a:spcBef>
                <a:spcPts val="0"/>
              </a:spcBef>
              <a:spcAft>
                <a:spcPts val="0"/>
              </a:spcAft>
              <a:defRPr sz="1800" b="1">
                <a:solidFill>
                  <a:schemeClr val="tx2"/>
                </a:solidFill>
              </a:defRPr>
            </a:lvl1pPr>
          </a:lstStyle>
          <a:p>
            <a:pPr lvl="0"/>
            <a:r>
              <a:rPr lang="en-US" dirty="0"/>
              <a:t>Edit Master text styles</a:t>
            </a:r>
          </a:p>
        </p:txBody>
      </p:sp>
      <p:sp>
        <p:nvSpPr>
          <p:cNvPr id="2" name="Rectangle 1">
            <a:extLst>
              <a:ext uri="{FF2B5EF4-FFF2-40B4-BE49-F238E27FC236}">
                <a16:creationId xmlns:a16="http://schemas.microsoft.com/office/drawing/2014/main" id="{318AEAE7-6836-4F54-B308-49754640B2AD}"/>
              </a:ext>
            </a:extLst>
          </p:cNvPr>
          <p:cNvSpPr/>
          <p:nvPr userDrawn="1"/>
        </p:nvSpPr>
        <p:spPr>
          <a:xfrm>
            <a:off x="0" y="4629151"/>
            <a:ext cx="9144000" cy="514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Graphic 4">
            <a:extLst>
              <a:ext uri="{FF2B5EF4-FFF2-40B4-BE49-F238E27FC236}">
                <a16:creationId xmlns:a16="http://schemas.microsoft.com/office/drawing/2014/main" id="{076C0184-30A4-4C31-90B8-63927F8F81BC}"/>
              </a:ext>
            </a:extLst>
          </p:cNvPr>
          <p:cNvSpPr/>
          <p:nvPr/>
        </p:nvSpPr>
        <p:spPr>
          <a:xfrm>
            <a:off x="-31505" y="2425945"/>
            <a:ext cx="4045681" cy="1526215"/>
          </a:xfrm>
          <a:custGeom>
            <a:avLst/>
            <a:gdLst>
              <a:gd name="connsiteX0" fmla="*/ 18169 w 4045680"/>
              <a:gd name="connsiteY0" fmla="*/ 18169 h 1526214"/>
              <a:gd name="connsiteX1" fmla="*/ 508012 w 4045680"/>
              <a:gd name="connsiteY1" fmla="*/ 508011 h 1526214"/>
              <a:gd name="connsiteX2" fmla="*/ 508012 w 4045680"/>
              <a:gd name="connsiteY2" fmla="*/ 992524 h 1526214"/>
              <a:gd name="connsiteX3" fmla="*/ 810347 w 4045680"/>
              <a:gd name="connsiteY3" fmla="*/ 1293164 h 1526214"/>
              <a:gd name="connsiteX4" fmla="*/ 868489 w 4045680"/>
              <a:gd name="connsiteY4" fmla="*/ 1293164 h 1526214"/>
              <a:gd name="connsiteX5" fmla="*/ 868489 w 4045680"/>
              <a:gd name="connsiteY5" fmla="*/ 1293164 h 1526214"/>
              <a:gd name="connsiteX6" fmla="*/ 3894271 w 4045680"/>
              <a:gd name="connsiteY6" fmla="*/ 1293164 h 1526214"/>
              <a:gd name="connsiteX7" fmla="*/ 3894271 w 4045680"/>
              <a:gd name="connsiteY7" fmla="*/ 1246651 h 1526214"/>
              <a:gd name="connsiteX8" fmla="*/ 4034779 w 4045680"/>
              <a:gd name="connsiteY8" fmla="*/ 1387644 h 1526214"/>
              <a:gd name="connsiteX9" fmla="*/ 3894271 w 4045680"/>
              <a:gd name="connsiteY9" fmla="*/ 1528637 h 1526214"/>
              <a:gd name="connsiteX10" fmla="*/ 3894271 w 4045680"/>
              <a:gd name="connsiteY10" fmla="*/ 1481640 h 1526214"/>
              <a:gd name="connsiteX11" fmla="*/ 810347 w 4045680"/>
              <a:gd name="connsiteY11" fmla="*/ 1481640 h 1526214"/>
              <a:gd name="connsiteX12" fmla="*/ 320505 w 4045680"/>
              <a:gd name="connsiteY12" fmla="*/ 991313 h 1526214"/>
              <a:gd name="connsiteX13" fmla="*/ 320505 w 4045680"/>
              <a:gd name="connsiteY13" fmla="*/ 506800 h 1526214"/>
              <a:gd name="connsiteX14" fmla="*/ 18169 w 4045680"/>
              <a:gd name="connsiteY14" fmla="*/ 206160 h 152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45680" h="1526214">
                <a:moveTo>
                  <a:pt x="18169" y="18169"/>
                </a:moveTo>
                <a:cubicBezTo>
                  <a:pt x="288591" y="18436"/>
                  <a:pt x="507744" y="237590"/>
                  <a:pt x="508012" y="508011"/>
                </a:cubicBezTo>
                <a:lnTo>
                  <a:pt x="508012" y="992524"/>
                </a:lnTo>
                <a:cubicBezTo>
                  <a:pt x="509076" y="1158782"/>
                  <a:pt x="644087" y="1293035"/>
                  <a:pt x="810347" y="1293164"/>
                </a:cubicBezTo>
                <a:lnTo>
                  <a:pt x="868489" y="1293164"/>
                </a:lnTo>
                <a:lnTo>
                  <a:pt x="868489" y="1293164"/>
                </a:lnTo>
                <a:lnTo>
                  <a:pt x="3894271" y="1293164"/>
                </a:lnTo>
                <a:lnTo>
                  <a:pt x="3894271" y="1246651"/>
                </a:lnTo>
                <a:lnTo>
                  <a:pt x="4034779" y="1387644"/>
                </a:lnTo>
                <a:lnTo>
                  <a:pt x="3894271" y="1528637"/>
                </a:lnTo>
                <a:lnTo>
                  <a:pt x="3894271" y="1481640"/>
                </a:lnTo>
                <a:lnTo>
                  <a:pt x="810347" y="1481640"/>
                </a:lnTo>
                <a:cubicBezTo>
                  <a:pt x="539792" y="1481239"/>
                  <a:pt x="320638" y="1261868"/>
                  <a:pt x="320505" y="991313"/>
                </a:cubicBezTo>
                <a:lnTo>
                  <a:pt x="320505" y="506800"/>
                </a:lnTo>
                <a:cubicBezTo>
                  <a:pt x="319440" y="340543"/>
                  <a:pt x="184430" y="206290"/>
                  <a:pt x="18169" y="206160"/>
                </a:cubicBezTo>
                <a:close/>
              </a:path>
            </a:pathLst>
          </a:custGeom>
          <a:solidFill>
            <a:schemeClr val="bg2"/>
          </a:solidFill>
          <a:ln w="9525" cap="flat">
            <a:noFill/>
            <a:prstDash val="solid"/>
            <a:miter/>
          </a:ln>
        </p:spPr>
        <p:txBody>
          <a:bodyPr rtlCol="0" anchor="ctr"/>
          <a:lstStyle/>
          <a:p>
            <a:endParaRPr lang="en-GB"/>
          </a:p>
        </p:txBody>
      </p:sp>
      <p:pic>
        <p:nvPicPr>
          <p:cNvPr id="11" name="Picture 10">
            <a:extLst>
              <a:ext uri="{FF2B5EF4-FFF2-40B4-BE49-F238E27FC236}">
                <a16:creationId xmlns:a16="http://schemas.microsoft.com/office/drawing/2014/main" id="{A208A2D5-E1C3-4A1C-9A51-87957C8ED92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86357" y="285344"/>
            <a:ext cx="1187146" cy="960818"/>
          </a:xfrm>
          <a:prstGeom prst="rect">
            <a:avLst/>
          </a:prstGeom>
        </p:spPr>
      </p:pic>
      <p:pic>
        <p:nvPicPr>
          <p:cNvPr id="51" name="Picture 50">
            <a:extLst>
              <a:ext uri="{FF2B5EF4-FFF2-40B4-BE49-F238E27FC236}">
                <a16:creationId xmlns:a16="http://schemas.microsoft.com/office/drawing/2014/main" id="{4EBC1C4B-A4E2-447F-8381-A8BEB8A1FA9F}"/>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5707380" y="1337310"/>
            <a:ext cx="3101340" cy="3101340"/>
          </a:xfrm>
          <a:prstGeom prst="rect">
            <a:avLst/>
          </a:prstGeom>
        </p:spPr>
      </p:pic>
    </p:spTree>
    <p:custDataLst>
      <p:tags r:id="rId1"/>
    </p:custDataLst>
    <p:extLst>
      <p:ext uri="{BB962C8B-B14F-4D97-AF65-F5344CB8AC3E}">
        <p14:creationId xmlns:p14="http://schemas.microsoft.com/office/powerpoint/2010/main" val="225428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B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0F6E92-B594-4AA3-B149-CEC90A58EEDA}"/>
              </a:ext>
            </a:extLst>
          </p:cNvPr>
          <p:cNvSpPr/>
          <p:nvPr userDrawn="1"/>
        </p:nvSpPr>
        <p:spPr>
          <a:xfrm>
            <a:off x="5490970" y="0"/>
            <a:ext cx="365303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23">
            <a:extLst>
              <a:ext uri="{FF2B5EF4-FFF2-40B4-BE49-F238E27FC236}">
                <a16:creationId xmlns:a16="http://schemas.microsoft.com/office/drawing/2014/main" id="{064712FC-6AE4-4931-B492-6684CACA121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545" y="301625"/>
            <a:ext cx="1383276" cy="829965"/>
          </a:xfrm>
          <a:prstGeom prst="rect">
            <a:avLst/>
          </a:prstGeom>
        </p:spPr>
      </p:pic>
      <p:sp>
        <p:nvSpPr>
          <p:cNvPr id="7" name="Text Placeholder 17">
            <a:extLst>
              <a:ext uri="{FF2B5EF4-FFF2-40B4-BE49-F238E27FC236}">
                <a16:creationId xmlns:a16="http://schemas.microsoft.com/office/drawing/2014/main" id="{00AE0BCE-F984-49D5-9977-7F5A309FA4FC}"/>
              </a:ext>
            </a:extLst>
          </p:cNvPr>
          <p:cNvSpPr>
            <a:spLocks noGrp="1"/>
          </p:cNvSpPr>
          <p:nvPr>
            <p:ph type="body" sz="quarter" idx="10"/>
          </p:nvPr>
        </p:nvSpPr>
        <p:spPr>
          <a:xfrm>
            <a:off x="716281" y="1916742"/>
            <a:ext cx="4602480" cy="931327"/>
          </a:xfrm>
        </p:spPr>
        <p:txBody>
          <a:bodyPr>
            <a:normAutofit/>
          </a:bodyPr>
          <a:lstStyle>
            <a:lvl1pPr>
              <a:defRPr sz="2800" b="1" cap="all" spc="-150" baseline="0">
                <a:solidFill>
                  <a:schemeClr val="accent2"/>
                </a:solidFill>
              </a:defRPr>
            </a:lvl1pPr>
          </a:lstStyle>
          <a:p>
            <a:pPr lvl="0"/>
            <a:r>
              <a:rPr lang="en-US" dirty="0"/>
              <a:t>Edit Master text styles</a:t>
            </a:r>
          </a:p>
        </p:txBody>
      </p:sp>
      <p:sp>
        <p:nvSpPr>
          <p:cNvPr id="8" name="Text Placeholder 22">
            <a:extLst>
              <a:ext uri="{FF2B5EF4-FFF2-40B4-BE49-F238E27FC236}">
                <a16:creationId xmlns:a16="http://schemas.microsoft.com/office/drawing/2014/main" id="{A800D9AF-D17D-4B0F-8060-7AFC09B2AB58}"/>
              </a:ext>
            </a:extLst>
          </p:cNvPr>
          <p:cNvSpPr>
            <a:spLocks noGrp="1"/>
          </p:cNvSpPr>
          <p:nvPr>
            <p:ph type="body" sz="quarter" idx="11"/>
          </p:nvPr>
        </p:nvSpPr>
        <p:spPr>
          <a:xfrm>
            <a:off x="717209" y="3014405"/>
            <a:ext cx="4602480" cy="481012"/>
          </a:xfrm>
        </p:spPr>
        <p:txBody>
          <a:bodyPr>
            <a:normAutofit/>
          </a:bodyPr>
          <a:lstStyle>
            <a:lvl1pPr>
              <a:spcBef>
                <a:spcPts val="0"/>
              </a:spcBef>
              <a:spcAft>
                <a:spcPts val="0"/>
              </a:spcAft>
              <a:defRPr sz="1800" b="1">
                <a:solidFill>
                  <a:schemeClr val="tx2"/>
                </a:solidFill>
              </a:defRPr>
            </a:lvl1pPr>
          </a:lstStyle>
          <a:p>
            <a:pPr lvl="0"/>
            <a:r>
              <a:rPr lang="en-US" dirty="0"/>
              <a:t>Edit Master text styles</a:t>
            </a:r>
          </a:p>
        </p:txBody>
      </p:sp>
      <p:sp>
        <p:nvSpPr>
          <p:cNvPr id="2" name="Rectangle 1">
            <a:extLst>
              <a:ext uri="{FF2B5EF4-FFF2-40B4-BE49-F238E27FC236}">
                <a16:creationId xmlns:a16="http://schemas.microsoft.com/office/drawing/2014/main" id="{318AEAE7-6836-4F54-B308-49754640B2AD}"/>
              </a:ext>
            </a:extLst>
          </p:cNvPr>
          <p:cNvSpPr/>
          <p:nvPr userDrawn="1"/>
        </p:nvSpPr>
        <p:spPr>
          <a:xfrm>
            <a:off x="0" y="4629151"/>
            <a:ext cx="9144000" cy="514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Graphic 4">
            <a:extLst>
              <a:ext uri="{FF2B5EF4-FFF2-40B4-BE49-F238E27FC236}">
                <a16:creationId xmlns:a16="http://schemas.microsoft.com/office/drawing/2014/main" id="{076C0184-30A4-4C31-90B8-63927F8F81BC}"/>
              </a:ext>
            </a:extLst>
          </p:cNvPr>
          <p:cNvSpPr/>
          <p:nvPr/>
        </p:nvSpPr>
        <p:spPr>
          <a:xfrm>
            <a:off x="-31505" y="2425945"/>
            <a:ext cx="4045681" cy="1526215"/>
          </a:xfrm>
          <a:custGeom>
            <a:avLst/>
            <a:gdLst>
              <a:gd name="connsiteX0" fmla="*/ 18169 w 4045680"/>
              <a:gd name="connsiteY0" fmla="*/ 18169 h 1526214"/>
              <a:gd name="connsiteX1" fmla="*/ 508012 w 4045680"/>
              <a:gd name="connsiteY1" fmla="*/ 508011 h 1526214"/>
              <a:gd name="connsiteX2" fmla="*/ 508012 w 4045680"/>
              <a:gd name="connsiteY2" fmla="*/ 992524 h 1526214"/>
              <a:gd name="connsiteX3" fmla="*/ 810347 w 4045680"/>
              <a:gd name="connsiteY3" fmla="*/ 1293164 h 1526214"/>
              <a:gd name="connsiteX4" fmla="*/ 868489 w 4045680"/>
              <a:gd name="connsiteY4" fmla="*/ 1293164 h 1526214"/>
              <a:gd name="connsiteX5" fmla="*/ 868489 w 4045680"/>
              <a:gd name="connsiteY5" fmla="*/ 1293164 h 1526214"/>
              <a:gd name="connsiteX6" fmla="*/ 3894271 w 4045680"/>
              <a:gd name="connsiteY6" fmla="*/ 1293164 h 1526214"/>
              <a:gd name="connsiteX7" fmla="*/ 3894271 w 4045680"/>
              <a:gd name="connsiteY7" fmla="*/ 1246651 h 1526214"/>
              <a:gd name="connsiteX8" fmla="*/ 4034779 w 4045680"/>
              <a:gd name="connsiteY8" fmla="*/ 1387644 h 1526214"/>
              <a:gd name="connsiteX9" fmla="*/ 3894271 w 4045680"/>
              <a:gd name="connsiteY9" fmla="*/ 1528637 h 1526214"/>
              <a:gd name="connsiteX10" fmla="*/ 3894271 w 4045680"/>
              <a:gd name="connsiteY10" fmla="*/ 1481640 h 1526214"/>
              <a:gd name="connsiteX11" fmla="*/ 810347 w 4045680"/>
              <a:gd name="connsiteY11" fmla="*/ 1481640 h 1526214"/>
              <a:gd name="connsiteX12" fmla="*/ 320505 w 4045680"/>
              <a:gd name="connsiteY12" fmla="*/ 991313 h 1526214"/>
              <a:gd name="connsiteX13" fmla="*/ 320505 w 4045680"/>
              <a:gd name="connsiteY13" fmla="*/ 506800 h 1526214"/>
              <a:gd name="connsiteX14" fmla="*/ 18169 w 4045680"/>
              <a:gd name="connsiteY14" fmla="*/ 206160 h 152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45680" h="1526214">
                <a:moveTo>
                  <a:pt x="18169" y="18169"/>
                </a:moveTo>
                <a:cubicBezTo>
                  <a:pt x="288591" y="18436"/>
                  <a:pt x="507744" y="237590"/>
                  <a:pt x="508012" y="508011"/>
                </a:cubicBezTo>
                <a:lnTo>
                  <a:pt x="508012" y="992524"/>
                </a:lnTo>
                <a:cubicBezTo>
                  <a:pt x="509076" y="1158782"/>
                  <a:pt x="644087" y="1293035"/>
                  <a:pt x="810347" y="1293164"/>
                </a:cubicBezTo>
                <a:lnTo>
                  <a:pt x="868489" y="1293164"/>
                </a:lnTo>
                <a:lnTo>
                  <a:pt x="868489" y="1293164"/>
                </a:lnTo>
                <a:lnTo>
                  <a:pt x="3894271" y="1293164"/>
                </a:lnTo>
                <a:lnTo>
                  <a:pt x="3894271" y="1246651"/>
                </a:lnTo>
                <a:lnTo>
                  <a:pt x="4034779" y="1387644"/>
                </a:lnTo>
                <a:lnTo>
                  <a:pt x="3894271" y="1528637"/>
                </a:lnTo>
                <a:lnTo>
                  <a:pt x="3894271" y="1481640"/>
                </a:lnTo>
                <a:lnTo>
                  <a:pt x="810347" y="1481640"/>
                </a:lnTo>
                <a:cubicBezTo>
                  <a:pt x="539792" y="1481239"/>
                  <a:pt x="320638" y="1261868"/>
                  <a:pt x="320505" y="991313"/>
                </a:cubicBezTo>
                <a:lnTo>
                  <a:pt x="320505" y="506800"/>
                </a:lnTo>
                <a:cubicBezTo>
                  <a:pt x="319440" y="340543"/>
                  <a:pt x="184430" y="206290"/>
                  <a:pt x="18169" y="206160"/>
                </a:cubicBezTo>
                <a:close/>
              </a:path>
            </a:pathLst>
          </a:custGeom>
          <a:solidFill>
            <a:schemeClr val="accent2"/>
          </a:solidFill>
          <a:ln w="9525" cap="flat">
            <a:noFill/>
            <a:prstDash val="solid"/>
            <a:miter/>
          </a:ln>
        </p:spPr>
        <p:txBody>
          <a:bodyPr rtlCol="0" anchor="ctr"/>
          <a:lstStyle/>
          <a:p>
            <a:endParaRPr lang="en-GB"/>
          </a:p>
        </p:txBody>
      </p:sp>
      <p:pic>
        <p:nvPicPr>
          <p:cNvPr id="11" name="Picture 10">
            <a:extLst>
              <a:ext uri="{FF2B5EF4-FFF2-40B4-BE49-F238E27FC236}">
                <a16:creationId xmlns:a16="http://schemas.microsoft.com/office/drawing/2014/main" id="{A208A2D5-E1C3-4A1C-9A51-87957C8ED92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86357" y="285344"/>
            <a:ext cx="1187146" cy="960818"/>
          </a:xfrm>
          <a:prstGeom prst="rect">
            <a:avLst/>
          </a:prstGeom>
        </p:spPr>
      </p:pic>
      <p:pic>
        <p:nvPicPr>
          <p:cNvPr id="51" name="Picture 50">
            <a:extLst>
              <a:ext uri="{FF2B5EF4-FFF2-40B4-BE49-F238E27FC236}">
                <a16:creationId xmlns:a16="http://schemas.microsoft.com/office/drawing/2014/main" id="{4EBC1C4B-A4E2-447F-8381-A8BEB8A1FA9F}"/>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5707380" y="1337310"/>
            <a:ext cx="3101340" cy="3101340"/>
          </a:xfrm>
          <a:prstGeom prst="rect">
            <a:avLst/>
          </a:prstGeom>
        </p:spPr>
      </p:pic>
    </p:spTree>
    <p:custDataLst>
      <p:tags r:id="rId1"/>
    </p:custDataLst>
    <p:extLst>
      <p:ext uri="{BB962C8B-B14F-4D97-AF65-F5344CB8AC3E}">
        <p14:creationId xmlns:p14="http://schemas.microsoft.com/office/powerpoint/2010/main" val="399821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B (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0F6E92-B594-4AA3-B149-CEC90A58EEDA}"/>
              </a:ext>
            </a:extLst>
          </p:cNvPr>
          <p:cNvSpPr/>
          <p:nvPr userDrawn="1"/>
        </p:nvSpPr>
        <p:spPr>
          <a:xfrm>
            <a:off x="5490970" y="0"/>
            <a:ext cx="3653030"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23">
            <a:extLst>
              <a:ext uri="{FF2B5EF4-FFF2-40B4-BE49-F238E27FC236}">
                <a16:creationId xmlns:a16="http://schemas.microsoft.com/office/drawing/2014/main" id="{064712FC-6AE4-4931-B492-6684CACA121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545" y="301625"/>
            <a:ext cx="1383276" cy="829965"/>
          </a:xfrm>
          <a:prstGeom prst="rect">
            <a:avLst/>
          </a:prstGeom>
        </p:spPr>
      </p:pic>
      <p:sp>
        <p:nvSpPr>
          <p:cNvPr id="2" name="Rectangle 1">
            <a:extLst>
              <a:ext uri="{FF2B5EF4-FFF2-40B4-BE49-F238E27FC236}">
                <a16:creationId xmlns:a16="http://schemas.microsoft.com/office/drawing/2014/main" id="{318AEAE7-6836-4F54-B308-49754640B2AD}"/>
              </a:ext>
            </a:extLst>
          </p:cNvPr>
          <p:cNvSpPr/>
          <p:nvPr userDrawn="1"/>
        </p:nvSpPr>
        <p:spPr>
          <a:xfrm>
            <a:off x="0" y="4629151"/>
            <a:ext cx="9144000" cy="514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A208A2D5-E1C3-4A1C-9A51-87957C8ED92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86357" y="285344"/>
            <a:ext cx="1187146" cy="960818"/>
          </a:xfrm>
          <a:prstGeom prst="rect">
            <a:avLst/>
          </a:prstGeom>
        </p:spPr>
      </p:pic>
      <p:pic>
        <p:nvPicPr>
          <p:cNvPr id="51" name="Picture 50">
            <a:extLst>
              <a:ext uri="{FF2B5EF4-FFF2-40B4-BE49-F238E27FC236}">
                <a16:creationId xmlns:a16="http://schemas.microsoft.com/office/drawing/2014/main" id="{4EBC1C4B-A4E2-447F-8381-A8BEB8A1FA9F}"/>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5707380" y="1337310"/>
            <a:ext cx="3101340" cy="3101340"/>
          </a:xfrm>
          <a:prstGeom prst="rect">
            <a:avLst/>
          </a:prstGeom>
        </p:spPr>
      </p:pic>
      <p:sp>
        <p:nvSpPr>
          <p:cNvPr id="10" name="Text Placeholder 17">
            <a:extLst>
              <a:ext uri="{FF2B5EF4-FFF2-40B4-BE49-F238E27FC236}">
                <a16:creationId xmlns:a16="http://schemas.microsoft.com/office/drawing/2014/main" id="{AF35FC1B-E57E-4728-9EBF-A5ECD3ECF6FB}"/>
              </a:ext>
            </a:extLst>
          </p:cNvPr>
          <p:cNvSpPr>
            <a:spLocks noGrp="1"/>
          </p:cNvSpPr>
          <p:nvPr>
            <p:ph type="body" sz="quarter" idx="10"/>
          </p:nvPr>
        </p:nvSpPr>
        <p:spPr>
          <a:xfrm>
            <a:off x="716281" y="1916742"/>
            <a:ext cx="4602480" cy="931327"/>
          </a:xfrm>
        </p:spPr>
        <p:txBody>
          <a:bodyPr>
            <a:normAutofit/>
          </a:bodyPr>
          <a:lstStyle>
            <a:lvl1pPr>
              <a:defRPr sz="2800" b="1" cap="all" spc="-150" baseline="0">
                <a:solidFill>
                  <a:schemeClr val="accent6"/>
                </a:solidFill>
              </a:defRPr>
            </a:lvl1pPr>
          </a:lstStyle>
          <a:p>
            <a:pPr lvl="0"/>
            <a:r>
              <a:rPr lang="en-US" dirty="0"/>
              <a:t>Edit Master text styles</a:t>
            </a:r>
          </a:p>
        </p:txBody>
      </p:sp>
      <p:sp>
        <p:nvSpPr>
          <p:cNvPr id="12" name="Text Placeholder 22">
            <a:extLst>
              <a:ext uri="{FF2B5EF4-FFF2-40B4-BE49-F238E27FC236}">
                <a16:creationId xmlns:a16="http://schemas.microsoft.com/office/drawing/2014/main" id="{47CB4BE4-ED91-42D1-9E63-4DF935EC00DA}"/>
              </a:ext>
            </a:extLst>
          </p:cNvPr>
          <p:cNvSpPr>
            <a:spLocks noGrp="1"/>
          </p:cNvSpPr>
          <p:nvPr>
            <p:ph type="body" sz="quarter" idx="11"/>
          </p:nvPr>
        </p:nvSpPr>
        <p:spPr>
          <a:xfrm>
            <a:off x="717209" y="3014405"/>
            <a:ext cx="4602480" cy="481012"/>
          </a:xfrm>
        </p:spPr>
        <p:txBody>
          <a:bodyPr>
            <a:normAutofit/>
          </a:bodyPr>
          <a:lstStyle>
            <a:lvl1pPr>
              <a:spcBef>
                <a:spcPts val="0"/>
              </a:spcBef>
              <a:spcAft>
                <a:spcPts val="0"/>
              </a:spcAft>
              <a:defRPr sz="1800" b="1">
                <a:solidFill>
                  <a:schemeClr val="tx2"/>
                </a:solidFill>
              </a:defRPr>
            </a:lvl1pPr>
          </a:lstStyle>
          <a:p>
            <a:pPr lvl="0"/>
            <a:r>
              <a:rPr lang="en-US" dirty="0"/>
              <a:t>Edit Master text styles</a:t>
            </a:r>
          </a:p>
        </p:txBody>
      </p:sp>
      <p:pic>
        <p:nvPicPr>
          <p:cNvPr id="13" name="Graphic 12">
            <a:extLst>
              <a:ext uri="{FF2B5EF4-FFF2-40B4-BE49-F238E27FC236}">
                <a16:creationId xmlns:a16="http://schemas.microsoft.com/office/drawing/2014/main" id="{EA76D3C0-9C37-4FBE-9C77-26E57EC4AD81}"/>
              </a:ext>
            </a:extLst>
          </p:cNvPr>
          <p:cNvPicPr>
            <a:picLocks noChangeAspect="1"/>
          </p:cNvPicPr>
          <p:nvPr userDrawn="1"/>
        </p:nvPicPr>
        <p:blipFill>
          <a:blip r:embed="rId8">
            <a:extLst>
              <a:ext uri="{96DAC541-7B7A-43D3-8B79-37D633B846F1}">
                <asvg:svgBlip xmlns:asvg="http://schemas.microsoft.com/office/drawing/2016/SVG/main" r:embed="rId9"/>
              </a:ext>
            </a:extLst>
          </a:blip>
          <a:srcRect l="29840"/>
          <a:stretch>
            <a:fillRect/>
          </a:stretch>
        </p:blipFill>
        <p:spPr>
          <a:xfrm>
            <a:off x="0" y="2059306"/>
            <a:ext cx="701533" cy="1573915"/>
          </a:xfrm>
          <a:custGeom>
            <a:avLst/>
            <a:gdLst>
              <a:gd name="connsiteX0" fmla="*/ 0 w 701533"/>
              <a:gd name="connsiteY0" fmla="*/ 0 h 1573915"/>
              <a:gd name="connsiteX1" fmla="*/ 701533 w 701533"/>
              <a:gd name="connsiteY1" fmla="*/ 0 h 1573915"/>
              <a:gd name="connsiteX2" fmla="*/ 701533 w 701533"/>
              <a:gd name="connsiteY2" fmla="*/ 1573915 h 1573915"/>
              <a:gd name="connsiteX3" fmla="*/ 0 w 701533"/>
              <a:gd name="connsiteY3" fmla="*/ 1573915 h 1573915"/>
            </a:gdLst>
            <a:ahLst/>
            <a:cxnLst>
              <a:cxn ang="0">
                <a:pos x="connsiteX0" y="connsiteY0"/>
              </a:cxn>
              <a:cxn ang="0">
                <a:pos x="connsiteX1" y="connsiteY1"/>
              </a:cxn>
              <a:cxn ang="0">
                <a:pos x="connsiteX2" y="connsiteY2"/>
              </a:cxn>
              <a:cxn ang="0">
                <a:pos x="connsiteX3" y="connsiteY3"/>
              </a:cxn>
            </a:cxnLst>
            <a:rect l="l" t="t" r="r" b="b"/>
            <a:pathLst>
              <a:path w="701533" h="1573915">
                <a:moveTo>
                  <a:pt x="0" y="0"/>
                </a:moveTo>
                <a:lnTo>
                  <a:pt x="701533" y="0"/>
                </a:lnTo>
                <a:lnTo>
                  <a:pt x="701533" y="1573915"/>
                </a:lnTo>
                <a:lnTo>
                  <a:pt x="0" y="1573915"/>
                </a:lnTo>
                <a:close/>
              </a:path>
            </a:pathLst>
          </a:custGeom>
        </p:spPr>
      </p:pic>
    </p:spTree>
    <p:custDataLst>
      <p:tags r:id="rId1"/>
    </p:custDataLst>
    <p:extLst>
      <p:ext uri="{BB962C8B-B14F-4D97-AF65-F5344CB8AC3E}">
        <p14:creationId xmlns:p14="http://schemas.microsoft.com/office/powerpoint/2010/main" val="195292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 Slide (pink)">
    <p:bg>
      <p:bgPr>
        <a:solidFill>
          <a:schemeClr val="accent3"/>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78F6154-D84E-46E1-B0C1-E40CD5E50C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545" y="301625"/>
            <a:ext cx="1383276" cy="829965"/>
          </a:xfrm>
          <a:prstGeom prst="rect">
            <a:avLst/>
          </a:prstGeom>
        </p:spPr>
      </p:pic>
      <p:sp>
        <p:nvSpPr>
          <p:cNvPr id="7" name="Text Placeholder 7">
            <a:extLst>
              <a:ext uri="{FF2B5EF4-FFF2-40B4-BE49-F238E27FC236}">
                <a16:creationId xmlns:a16="http://schemas.microsoft.com/office/drawing/2014/main" id="{E06D02F4-B4E7-44D5-8787-CDF45F72830A}"/>
              </a:ext>
            </a:extLst>
          </p:cNvPr>
          <p:cNvSpPr>
            <a:spLocks noGrp="1"/>
          </p:cNvSpPr>
          <p:nvPr>
            <p:ph type="body" sz="quarter" idx="10" hasCustomPrompt="1"/>
          </p:nvPr>
        </p:nvSpPr>
        <p:spPr>
          <a:xfrm>
            <a:off x="365125" y="2802487"/>
            <a:ext cx="4350891" cy="1110488"/>
          </a:xfrm>
        </p:spPr>
        <p:txBody>
          <a:bodyPr anchor="ctr">
            <a:noAutofit/>
          </a:bodyPr>
          <a:lstStyle>
            <a:lvl1pPr marL="0" marR="0" indent="0" algn="l" defTabSz="914400" rtl="0" eaLnBrk="1" fontAlgn="auto" latinLnBrk="0" hangingPunct="1">
              <a:lnSpc>
                <a:spcPct val="100000"/>
              </a:lnSpc>
              <a:spcBef>
                <a:spcPts val="384"/>
              </a:spcBef>
              <a:spcAft>
                <a:spcPts val="600"/>
              </a:spcAft>
              <a:buClrTx/>
              <a:buSzTx/>
              <a:buFont typeface="Arial" panose="020B0604020202020204" pitchFamily="34" charset="0"/>
              <a:buNone/>
              <a:tabLst/>
              <a:defRPr lang="en-US" sz="3200" b="1" kern="1200" cap="all" spc="-150" baseline="0" dirty="0">
                <a:solidFill>
                  <a:schemeClr val="bg1"/>
                </a:solidFill>
                <a:latin typeface="+mn-lt"/>
                <a:ea typeface="+mn-ea"/>
                <a:cs typeface="+mn-cs"/>
              </a:defRPr>
            </a:lvl1pPr>
            <a:lvl2pPr marL="0" indent="0">
              <a:buNone/>
              <a:defRPr/>
            </a:lvl2pPr>
          </a:lstStyle>
          <a:p>
            <a:pPr marL="0" marR="0" lvl="0" indent="0" algn="l" defTabSz="914400" rtl="0" eaLnBrk="1" fontAlgn="auto" latinLnBrk="0" hangingPunct="1">
              <a:lnSpc>
                <a:spcPct val="100000"/>
              </a:lnSpc>
              <a:spcBef>
                <a:spcPts val="384"/>
              </a:spcBef>
              <a:spcAft>
                <a:spcPts val="600"/>
              </a:spcAft>
              <a:buClrTx/>
              <a:buSzTx/>
              <a:buFont typeface="Arial" panose="020B0604020202020204" pitchFamily="34" charset="0"/>
              <a:buNone/>
              <a:tabLst/>
              <a:defRPr/>
            </a:pPr>
            <a:r>
              <a:rPr lang="en-US" dirty="0"/>
              <a:t>Edit Master </a:t>
            </a:r>
            <a:br>
              <a:rPr lang="en-US" dirty="0"/>
            </a:br>
            <a:r>
              <a:rPr lang="en-US" dirty="0"/>
              <a:t>text styles</a:t>
            </a:r>
          </a:p>
        </p:txBody>
      </p:sp>
      <p:pic>
        <p:nvPicPr>
          <p:cNvPr id="13" name="Graphic 12">
            <a:extLst>
              <a:ext uri="{FF2B5EF4-FFF2-40B4-BE49-F238E27FC236}">
                <a16:creationId xmlns:a16="http://schemas.microsoft.com/office/drawing/2014/main" id="{FDD3EF9C-94B7-4BA7-AEE6-4AC36996ECC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677025" y="1601314"/>
            <a:ext cx="1892771" cy="3542186"/>
          </a:xfrm>
          <a:prstGeom prst="rect">
            <a:avLst/>
          </a:prstGeom>
        </p:spPr>
      </p:pic>
      <p:sp>
        <p:nvSpPr>
          <p:cNvPr id="14" name="Text Placeholder 7">
            <a:extLst>
              <a:ext uri="{FF2B5EF4-FFF2-40B4-BE49-F238E27FC236}">
                <a16:creationId xmlns:a16="http://schemas.microsoft.com/office/drawing/2014/main" id="{30C04479-688D-4456-A10E-237AAA30AA4E}"/>
              </a:ext>
            </a:extLst>
          </p:cNvPr>
          <p:cNvSpPr>
            <a:spLocks noGrp="1"/>
          </p:cNvSpPr>
          <p:nvPr userDrawn="1">
            <p:ph type="body" sz="quarter" idx="11" hasCustomPrompt="1"/>
          </p:nvPr>
        </p:nvSpPr>
        <p:spPr>
          <a:xfrm>
            <a:off x="7000875" y="2849900"/>
            <a:ext cx="1257300" cy="1015663"/>
          </a:xfrm>
        </p:spPr>
        <p:txBody>
          <a:bodyPr wrap="square">
            <a:spAutoFit/>
          </a:bodyPr>
          <a:lstStyle>
            <a:lvl1pPr algn="ctr">
              <a:spcBef>
                <a:spcPts val="0"/>
              </a:spcBef>
              <a:spcAft>
                <a:spcPts val="0"/>
              </a:spcAft>
              <a:defRPr sz="6600" b="1">
                <a:solidFill>
                  <a:schemeClr val="accent3"/>
                </a:solidFill>
              </a:defRPr>
            </a:lvl1pPr>
            <a:lvl2pPr marL="0" indent="0">
              <a:buNone/>
              <a:defRPr/>
            </a:lvl2pPr>
          </a:lstStyle>
          <a:p>
            <a:pPr lvl="0"/>
            <a:r>
              <a:rPr lang="en-US" dirty="0"/>
              <a:t>##</a:t>
            </a:r>
          </a:p>
        </p:txBody>
      </p:sp>
      <p:pic>
        <p:nvPicPr>
          <p:cNvPr id="16" name="Picture 15">
            <a:extLst>
              <a:ext uri="{FF2B5EF4-FFF2-40B4-BE49-F238E27FC236}">
                <a16:creationId xmlns:a16="http://schemas.microsoft.com/office/drawing/2014/main" id="{2492FE00-79A7-4397-A138-2AEEDF62DBD8}"/>
              </a:ext>
            </a:extLst>
          </p:cNvPr>
          <p:cNvPicPr>
            <a:picLocks noChangeAspect="1"/>
          </p:cNvPicPr>
          <p:nvPr userDrawn="1"/>
        </p:nvPicPr>
        <p:blipFill>
          <a:blip r:embed="rId7">
            <a:extLst>
              <a:ext uri="{BEBA8EAE-BF5A-486C-A8C5-ECC9F3942E4B}">
                <a14:imgProps xmlns:a14="http://schemas.microsoft.com/office/drawing/2010/main">
                  <a14:imgLayer r:embed="rId8">
                    <a14:imgEffect>
                      <a14:brightnessContrast bright="100000"/>
                    </a14:imgEffect>
                  </a14:imgLayer>
                </a14:imgProps>
              </a:ext>
            </a:extLst>
          </a:blip>
          <a:stretch>
            <a:fillRect/>
          </a:stretch>
        </p:blipFill>
        <p:spPr>
          <a:xfrm>
            <a:off x="7677150" y="92710"/>
            <a:ext cx="1212850" cy="1212850"/>
          </a:xfrm>
          <a:prstGeom prst="rect">
            <a:avLst/>
          </a:prstGeom>
        </p:spPr>
      </p:pic>
    </p:spTree>
    <p:custDataLst>
      <p:tags r:id="rId1"/>
    </p:custDataLst>
    <p:extLst>
      <p:ext uri="{BB962C8B-B14F-4D97-AF65-F5344CB8AC3E}">
        <p14:creationId xmlns:p14="http://schemas.microsoft.com/office/powerpoint/2010/main" val="410652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bg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71D69AE4-F149-47B3-94CE-E79A6D9C008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545" y="301625"/>
            <a:ext cx="1383276" cy="829965"/>
          </a:xfrm>
          <a:prstGeom prst="rect">
            <a:avLst/>
          </a:prstGeom>
        </p:spPr>
      </p:pic>
      <p:sp>
        <p:nvSpPr>
          <p:cNvPr id="8" name="Text Placeholder 7">
            <a:extLst>
              <a:ext uri="{FF2B5EF4-FFF2-40B4-BE49-F238E27FC236}">
                <a16:creationId xmlns:a16="http://schemas.microsoft.com/office/drawing/2014/main" id="{43BCCAA0-0320-416D-AD6A-79DC2E99B585}"/>
              </a:ext>
            </a:extLst>
          </p:cNvPr>
          <p:cNvSpPr>
            <a:spLocks noGrp="1"/>
          </p:cNvSpPr>
          <p:nvPr>
            <p:ph type="body" sz="quarter" idx="10" hasCustomPrompt="1"/>
          </p:nvPr>
        </p:nvSpPr>
        <p:spPr>
          <a:xfrm>
            <a:off x="365125" y="2802487"/>
            <a:ext cx="4350891" cy="1110488"/>
          </a:xfrm>
        </p:spPr>
        <p:txBody>
          <a:bodyPr anchor="ctr">
            <a:noAutofit/>
          </a:bodyPr>
          <a:lstStyle>
            <a:lvl1pPr marL="0" marR="0" indent="0" algn="l" defTabSz="914400" rtl="0" eaLnBrk="1" fontAlgn="auto" latinLnBrk="0" hangingPunct="1">
              <a:lnSpc>
                <a:spcPct val="100000"/>
              </a:lnSpc>
              <a:spcBef>
                <a:spcPts val="384"/>
              </a:spcBef>
              <a:spcAft>
                <a:spcPts val="600"/>
              </a:spcAft>
              <a:buClrTx/>
              <a:buSzTx/>
              <a:buFont typeface="Arial" panose="020B0604020202020204" pitchFamily="34" charset="0"/>
              <a:buNone/>
              <a:tabLst/>
              <a:defRPr lang="en-US" sz="3200" b="1" kern="1200" cap="all" spc="-150" baseline="0" dirty="0">
                <a:solidFill>
                  <a:schemeClr val="bg1"/>
                </a:solidFill>
                <a:latin typeface="+mn-lt"/>
                <a:ea typeface="+mn-ea"/>
                <a:cs typeface="+mn-cs"/>
              </a:defRPr>
            </a:lvl1pPr>
            <a:lvl2pPr marL="0" indent="0">
              <a:buNone/>
              <a:defRPr/>
            </a:lvl2pPr>
          </a:lstStyle>
          <a:p>
            <a:pPr marL="0" marR="0" lvl="0" indent="0" algn="l" defTabSz="914400" rtl="0" eaLnBrk="1" fontAlgn="auto" latinLnBrk="0" hangingPunct="1">
              <a:lnSpc>
                <a:spcPct val="100000"/>
              </a:lnSpc>
              <a:spcBef>
                <a:spcPts val="384"/>
              </a:spcBef>
              <a:spcAft>
                <a:spcPts val="600"/>
              </a:spcAft>
              <a:buClrTx/>
              <a:buSzTx/>
              <a:buFont typeface="Arial" panose="020B0604020202020204" pitchFamily="34" charset="0"/>
              <a:buNone/>
              <a:tabLst/>
              <a:defRPr/>
            </a:pPr>
            <a:r>
              <a:rPr lang="en-US" dirty="0"/>
              <a:t>Edit Master </a:t>
            </a:r>
            <a:br>
              <a:rPr lang="en-US" dirty="0"/>
            </a:br>
            <a:r>
              <a:rPr lang="en-US" dirty="0"/>
              <a:t>text styles</a:t>
            </a:r>
          </a:p>
        </p:txBody>
      </p:sp>
      <p:pic>
        <p:nvPicPr>
          <p:cNvPr id="15" name="Graphic 14">
            <a:extLst>
              <a:ext uri="{FF2B5EF4-FFF2-40B4-BE49-F238E27FC236}">
                <a16:creationId xmlns:a16="http://schemas.microsoft.com/office/drawing/2014/main" id="{56D464F2-863F-4204-B47F-F2691E7852F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677025" y="1601314"/>
            <a:ext cx="1892771" cy="3542186"/>
          </a:xfrm>
          <a:prstGeom prst="rect">
            <a:avLst/>
          </a:prstGeom>
        </p:spPr>
      </p:pic>
      <p:sp>
        <p:nvSpPr>
          <p:cNvPr id="16" name="Text Placeholder 7">
            <a:extLst>
              <a:ext uri="{FF2B5EF4-FFF2-40B4-BE49-F238E27FC236}">
                <a16:creationId xmlns:a16="http://schemas.microsoft.com/office/drawing/2014/main" id="{88572FF1-88F8-4BBE-9339-F8F415700C3C}"/>
              </a:ext>
            </a:extLst>
          </p:cNvPr>
          <p:cNvSpPr>
            <a:spLocks noGrp="1"/>
          </p:cNvSpPr>
          <p:nvPr>
            <p:ph type="body" sz="quarter" idx="11" hasCustomPrompt="1"/>
          </p:nvPr>
        </p:nvSpPr>
        <p:spPr>
          <a:xfrm>
            <a:off x="7000875" y="2849900"/>
            <a:ext cx="1257300" cy="1015663"/>
          </a:xfrm>
        </p:spPr>
        <p:txBody>
          <a:bodyPr wrap="square">
            <a:spAutoFit/>
          </a:bodyPr>
          <a:lstStyle>
            <a:lvl1pPr algn="ctr">
              <a:spcBef>
                <a:spcPts val="0"/>
              </a:spcBef>
              <a:spcAft>
                <a:spcPts val="0"/>
              </a:spcAft>
              <a:defRPr sz="6600" b="1">
                <a:solidFill>
                  <a:schemeClr val="bg2"/>
                </a:solidFill>
              </a:defRPr>
            </a:lvl1pPr>
            <a:lvl2pPr marL="0" indent="0">
              <a:buNone/>
              <a:defRPr/>
            </a:lvl2pPr>
          </a:lstStyle>
          <a:p>
            <a:pPr lvl="0"/>
            <a:r>
              <a:rPr lang="en-US" dirty="0"/>
              <a:t>##</a:t>
            </a:r>
          </a:p>
        </p:txBody>
      </p:sp>
      <p:pic>
        <p:nvPicPr>
          <p:cNvPr id="20" name="Picture 19">
            <a:extLst>
              <a:ext uri="{FF2B5EF4-FFF2-40B4-BE49-F238E27FC236}">
                <a16:creationId xmlns:a16="http://schemas.microsoft.com/office/drawing/2014/main" id="{9D4C84E8-23CB-4CC9-84E6-AC534C65F8D9}"/>
              </a:ext>
            </a:extLst>
          </p:cNvPr>
          <p:cNvPicPr>
            <a:picLocks noChangeAspect="1"/>
          </p:cNvPicPr>
          <p:nvPr userDrawn="1"/>
        </p:nvPicPr>
        <p:blipFill>
          <a:blip r:embed="rId7">
            <a:extLst>
              <a:ext uri="{BEBA8EAE-BF5A-486C-A8C5-ECC9F3942E4B}">
                <a14:imgProps xmlns:a14="http://schemas.microsoft.com/office/drawing/2010/main">
                  <a14:imgLayer r:embed="rId8">
                    <a14:imgEffect>
                      <a14:brightnessContrast bright="100000"/>
                    </a14:imgEffect>
                  </a14:imgLayer>
                </a14:imgProps>
              </a:ext>
            </a:extLst>
          </a:blip>
          <a:stretch>
            <a:fillRect/>
          </a:stretch>
        </p:blipFill>
        <p:spPr>
          <a:xfrm>
            <a:off x="7677150" y="92710"/>
            <a:ext cx="1212850" cy="1212850"/>
          </a:xfrm>
          <a:prstGeom prst="rect">
            <a:avLst/>
          </a:prstGeom>
        </p:spPr>
      </p:pic>
    </p:spTree>
    <p:custDataLst>
      <p:tags r:id="rId1"/>
    </p:custDataLst>
    <p:extLst>
      <p:ext uri="{BB962C8B-B14F-4D97-AF65-F5344CB8AC3E}">
        <p14:creationId xmlns:p14="http://schemas.microsoft.com/office/powerpoint/2010/main" val="2921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solidFill>
          <a:schemeClr val="accent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C1F9410-0AC7-4631-80E5-0E22ED7A4F5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545" y="301625"/>
            <a:ext cx="1383276" cy="829965"/>
          </a:xfrm>
          <a:prstGeom prst="rect">
            <a:avLst/>
          </a:prstGeom>
        </p:spPr>
      </p:pic>
      <p:sp>
        <p:nvSpPr>
          <p:cNvPr id="9" name="Text Placeholder 7">
            <a:extLst>
              <a:ext uri="{FF2B5EF4-FFF2-40B4-BE49-F238E27FC236}">
                <a16:creationId xmlns:a16="http://schemas.microsoft.com/office/drawing/2014/main" id="{740F81C9-11E4-469F-ADAE-1F6EE1648167}"/>
              </a:ext>
            </a:extLst>
          </p:cNvPr>
          <p:cNvSpPr>
            <a:spLocks noGrp="1"/>
          </p:cNvSpPr>
          <p:nvPr>
            <p:ph type="body" sz="quarter" idx="10" hasCustomPrompt="1"/>
          </p:nvPr>
        </p:nvSpPr>
        <p:spPr>
          <a:xfrm>
            <a:off x="365125" y="2802487"/>
            <a:ext cx="4350891" cy="1110488"/>
          </a:xfrm>
        </p:spPr>
        <p:txBody>
          <a:bodyPr anchor="ctr">
            <a:noAutofit/>
          </a:bodyPr>
          <a:lstStyle>
            <a:lvl1pPr marL="0" marR="0" indent="0" algn="l" defTabSz="914400" rtl="0" eaLnBrk="1" fontAlgn="auto" latinLnBrk="0" hangingPunct="1">
              <a:lnSpc>
                <a:spcPct val="100000"/>
              </a:lnSpc>
              <a:spcBef>
                <a:spcPts val="384"/>
              </a:spcBef>
              <a:spcAft>
                <a:spcPts val="600"/>
              </a:spcAft>
              <a:buClrTx/>
              <a:buSzTx/>
              <a:buFont typeface="Arial" panose="020B0604020202020204" pitchFamily="34" charset="0"/>
              <a:buNone/>
              <a:tabLst/>
              <a:defRPr lang="en-US" sz="3200" b="1" kern="1200" cap="all" spc="-150" baseline="0" dirty="0">
                <a:solidFill>
                  <a:schemeClr val="bg1"/>
                </a:solidFill>
                <a:latin typeface="+mn-lt"/>
                <a:ea typeface="+mn-ea"/>
                <a:cs typeface="+mn-cs"/>
              </a:defRPr>
            </a:lvl1pPr>
            <a:lvl2pPr marL="0" indent="0">
              <a:buNone/>
              <a:defRPr/>
            </a:lvl2pPr>
          </a:lstStyle>
          <a:p>
            <a:pPr marL="0" marR="0" lvl="0" indent="0" algn="l" defTabSz="914400" rtl="0" eaLnBrk="1" fontAlgn="auto" latinLnBrk="0" hangingPunct="1">
              <a:lnSpc>
                <a:spcPct val="100000"/>
              </a:lnSpc>
              <a:spcBef>
                <a:spcPts val="384"/>
              </a:spcBef>
              <a:spcAft>
                <a:spcPts val="600"/>
              </a:spcAft>
              <a:buClrTx/>
              <a:buSzTx/>
              <a:buFont typeface="Arial" panose="020B0604020202020204" pitchFamily="34" charset="0"/>
              <a:buNone/>
              <a:tabLst/>
              <a:defRPr/>
            </a:pPr>
            <a:r>
              <a:rPr lang="en-US" dirty="0"/>
              <a:t>Edit Master </a:t>
            </a:r>
            <a:br>
              <a:rPr lang="en-US" dirty="0"/>
            </a:br>
            <a:r>
              <a:rPr lang="en-US" dirty="0"/>
              <a:t>text styles</a:t>
            </a:r>
          </a:p>
        </p:txBody>
      </p:sp>
      <p:pic>
        <p:nvPicPr>
          <p:cNvPr id="14" name="Graphic 13">
            <a:extLst>
              <a:ext uri="{FF2B5EF4-FFF2-40B4-BE49-F238E27FC236}">
                <a16:creationId xmlns:a16="http://schemas.microsoft.com/office/drawing/2014/main" id="{6B61DFF2-3F7E-4279-BBCF-0881F68D3F6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677025" y="1601314"/>
            <a:ext cx="1892771" cy="3542186"/>
          </a:xfrm>
          <a:prstGeom prst="rect">
            <a:avLst/>
          </a:prstGeom>
        </p:spPr>
      </p:pic>
      <p:sp>
        <p:nvSpPr>
          <p:cNvPr id="15" name="Text Placeholder 7">
            <a:extLst>
              <a:ext uri="{FF2B5EF4-FFF2-40B4-BE49-F238E27FC236}">
                <a16:creationId xmlns:a16="http://schemas.microsoft.com/office/drawing/2014/main" id="{276CA89C-DF35-49CC-997E-D929C5689F61}"/>
              </a:ext>
            </a:extLst>
          </p:cNvPr>
          <p:cNvSpPr>
            <a:spLocks noGrp="1"/>
          </p:cNvSpPr>
          <p:nvPr>
            <p:ph type="body" sz="quarter" idx="11" hasCustomPrompt="1"/>
          </p:nvPr>
        </p:nvSpPr>
        <p:spPr>
          <a:xfrm>
            <a:off x="7000875" y="2849900"/>
            <a:ext cx="1257300" cy="1015663"/>
          </a:xfrm>
        </p:spPr>
        <p:txBody>
          <a:bodyPr wrap="square">
            <a:spAutoFit/>
          </a:bodyPr>
          <a:lstStyle>
            <a:lvl1pPr algn="ctr">
              <a:spcBef>
                <a:spcPts val="0"/>
              </a:spcBef>
              <a:spcAft>
                <a:spcPts val="0"/>
              </a:spcAft>
              <a:defRPr sz="6600" b="1">
                <a:solidFill>
                  <a:schemeClr val="accent2"/>
                </a:solidFill>
              </a:defRPr>
            </a:lvl1pPr>
            <a:lvl2pPr marL="0" indent="0">
              <a:buNone/>
              <a:defRPr/>
            </a:lvl2pPr>
          </a:lstStyle>
          <a:p>
            <a:pPr lvl="0"/>
            <a:r>
              <a:rPr lang="en-US" dirty="0"/>
              <a:t>##</a:t>
            </a:r>
          </a:p>
        </p:txBody>
      </p:sp>
      <p:pic>
        <p:nvPicPr>
          <p:cNvPr id="17" name="Picture 16">
            <a:extLst>
              <a:ext uri="{FF2B5EF4-FFF2-40B4-BE49-F238E27FC236}">
                <a16:creationId xmlns:a16="http://schemas.microsoft.com/office/drawing/2014/main" id="{869FF6B9-64D4-496B-9011-0D8DDDC5A4A3}"/>
              </a:ext>
            </a:extLst>
          </p:cNvPr>
          <p:cNvPicPr>
            <a:picLocks noChangeAspect="1"/>
          </p:cNvPicPr>
          <p:nvPr userDrawn="1"/>
        </p:nvPicPr>
        <p:blipFill>
          <a:blip r:embed="rId7">
            <a:extLst>
              <a:ext uri="{BEBA8EAE-BF5A-486C-A8C5-ECC9F3942E4B}">
                <a14:imgProps xmlns:a14="http://schemas.microsoft.com/office/drawing/2010/main">
                  <a14:imgLayer r:embed="rId8">
                    <a14:imgEffect>
                      <a14:brightnessContrast bright="100000"/>
                    </a14:imgEffect>
                  </a14:imgLayer>
                </a14:imgProps>
              </a:ext>
            </a:extLst>
          </a:blip>
          <a:stretch>
            <a:fillRect/>
          </a:stretch>
        </p:blipFill>
        <p:spPr>
          <a:xfrm>
            <a:off x="7677150" y="92710"/>
            <a:ext cx="1212850" cy="1212850"/>
          </a:xfrm>
          <a:prstGeom prst="rect">
            <a:avLst/>
          </a:prstGeom>
        </p:spPr>
      </p:pic>
      <p:sp>
        <p:nvSpPr>
          <p:cNvPr id="10" name="Freeform: Shape 9">
            <a:extLst>
              <a:ext uri="{FF2B5EF4-FFF2-40B4-BE49-F238E27FC236}">
                <a16:creationId xmlns:a16="http://schemas.microsoft.com/office/drawing/2014/main" id="{BAF8B236-73AD-4369-A59A-23DFDCB4EACB}"/>
              </a:ext>
            </a:extLst>
          </p:cNvPr>
          <p:cNvSpPr/>
          <p:nvPr userDrawn="1"/>
        </p:nvSpPr>
        <p:spPr>
          <a:xfrm flipH="1" flipV="1">
            <a:off x="349323" y="1953703"/>
            <a:ext cx="1554346" cy="848784"/>
          </a:xfrm>
          <a:custGeom>
            <a:avLst/>
            <a:gdLst>
              <a:gd name="connsiteX0" fmla="*/ 1458111 w 1554346"/>
              <a:gd name="connsiteY0" fmla="*/ 848784 h 848784"/>
              <a:gd name="connsiteX1" fmla="*/ 1361875 w 1554346"/>
              <a:gd name="connsiteY1" fmla="*/ 752548 h 848784"/>
              <a:gd name="connsiteX2" fmla="*/ 1394046 w 1554346"/>
              <a:gd name="connsiteY2" fmla="*/ 752548 h 848784"/>
              <a:gd name="connsiteX3" fmla="*/ 1394046 w 1554346"/>
              <a:gd name="connsiteY3" fmla="*/ 685046 h 848784"/>
              <a:gd name="connsiteX4" fmla="*/ 1394046 w 1554346"/>
              <a:gd name="connsiteY4" fmla="*/ 563926 h 848784"/>
              <a:gd name="connsiteX5" fmla="*/ 1187826 w 1554346"/>
              <a:gd name="connsiteY5" fmla="*/ 356744 h 848784"/>
              <a:gd name="connsiteX6" fmla="*/ 335451 w 1554346"/>
              <a:gd name="connsiteY6" fmla="*/ 356744 h 848784"/>
              <a:gd name="connsiteX7" fmla="*/ 0 w 1554346"/>
              <a:gd name="connsiteY7" fmla="*/ 21293 h 848784"/>
              <a:gd name="connsiteX8" fmla="*/ 0 w 1554346"/>
              <a:gd name="connsiteY8" fmla="*/ 0 h 848784"/>
              <a:gd name="connsiteX9" fmla="*/ 128131 w 1554346"/>
              <a:gd name="connsiteY9" fmla="*/ 0 h 848784"/>
              <a:gd name="connsiteX10" fmla="*/ 128131 w 1554346"/>
              <a:gd name="connsiteY10" fmla="*/ 21705 h 848784"/>
              <a:gd name="connsiteX11" fmla="*/ 334351 w 1554346"/>
              <a:gd name="connsiteY11" fmla="*/ 228887 h 848784"/>
              <a:gd name="connsiteX12" fmla="*/ 1186726 w 1554346"/>
              <a:gd name="connsiteY12" fmla="*/ 228887 h 848784"/>
              <a:gd name="connsiteX13" fmla="*/ 1522177 w 1554346"/>
              <a:gd name="connsiteY13" fmla="*/ 564337 h 848784"/>
              <a:gd name="connsiteX14" fmla="*/ 1522177 w 1554346"/>
              <a:gd name="connsiteY14" fmla="*/ 685458 h 848784"/>
              <a:gd name="connsiteX15" fmla="*/ 1522177 w 1554346"/>
              <a:gd name="connsiteY15" fmla="*/ 752548 h 848784"/>
              <a:gd name="connsiteX16" fmla="*/ 1554346 w 1554346"/>
              <a:gd name="connsiteY16" fmla="*/ 752548 h 84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54346" h="848784">
                <a:moveTo>
                  <a:pt x="1458111" y="848784"/>
                </a:moveTo>
                <a:lnTo>
                  <a:pt x="1361875" y="752548"/>
                </a:lnTo>
                <a:lnTo>
                  <a:pt x="1394046" y="752548"/>
                </a:lnTo>
                <a:lnTo>
                  <a:pt x="1394046" y="685046"/>
                </a:lnTo>
                <a:lnTo>
                  <a:pt x="1394046" y="563926"/>
                </a:lnTo>
                <a:cubicBezTo>
                  <a:pt x="1393972" y="449908"/>
                  <a:pt x="1301841" y="357348"/>
                  <a:pt x="1187826" y="356744"/>
                </a:cubicBezTo>
                <a:lnTo>
                  <a:pt x="335451" y="356744"/>
                </a:lnTo>
                <a:cubicBezTo>
                  <a:pt x="150249" y="356592"/>
                  <a:pt x="152" y="206494"/>
                  <a:pt x="0" y="21293"/>
                </a:cubicBezTo>
                <a:lnTo>
                  <a:pt x="0" y="0"/>
                </a:lnTo>
                <a:lnTo>
                  <a:pt x="128131" y="0"/>
                </a:lnTo>
                <a:lnTo>
                  <a:pt x="128131" y="21705"/>
                </a:lnTo>
                <a:cubicBezTo>
                  <a:pt x="128280" y="135692"/>
                  <a:pt x="220366" y="228207"/>
                  <a:pt x="334351" y="228887"/>
                </a:cubicBezTo>
                <a:lnTo>
                  <a:pt x="1186726" y="228887"/>
                </a:lnTo>
                <a:cubicBezTo>
                  <a:pt x="1371896" y="229115"/>
                  <a:pt x="1521949" y="379168"/>
                  <a:pt x="1522177" y="564337"/>
                </a:cubicBezTo>
                <a:lnTo>
                  <a:pt x="1522177" y="685458"/>
                </a:lnTo>
                <a:lnTo>
                  <a:pt x="1522177" y="752548"/>
                </a:lnTo>
                <a:lnTo>
                  <a:pt x="1554346" y="752548"/>
                </a:lnTo>
                <a:close/>
              </a:path>
            </a:pathLst>
          </a:custGeom>
          <a:solidFill>
            <a:srgbClr val="FFFFFF"/>
          </a:solidFill>
          <a:ln w="9525" cap="flat">
            <a:noFill/>
            <a:prstDash val="solid"/>
            <a:miter/>
          </a:ln>
        </p:spPr>
        <p:txBody>
          <a:bodyPr rtlCol="0" anchor="ctr"/>
          <a:lstStyle/>
          <a:p>
            <a:endParaRPr lang="en-GB"/>
          </a:p>
        </p:txBody>
      </p:sp>
    </p:spTree>
    <p:custDataLst>
      <p:tags r:id="rId1"/>
    </p:custDataLst>
    <p:extLst>
      <p:ext uri="{BB962C8B-B14F-4D97-AF65-F5344CB8AC3E}">
        <p14:creationId xmlns:p14="http://schemas.microsoft.com/office/powerpoint/2010/main" val="63407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ivider Slide (Orange)">
    <p:bg>
      <p:bgPr>
        <a:solidFill>
          <a:schemeClr val="accent6"/>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F81067E-4DA6-40C7-85C7-5598EF96DB5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545" y="301625"/>
            <a:ext cx="1383276" cy="829965"/>
          </a:xfrm>
          <a:prstGeom prst="rect">
            <a:avLst/>
          </a:prstGeom>
        </p:spPr>
      </p:pic>
      <p:sp>
        <p:nvSpPr>
          <p:cNvPr id="7" name="Text Placeholder 7">
            <a:extLst>
              <a:ext uri="{FF2B5EF4-FFF2-40B4-BE49-F238E27FC236}">
                <a16:creationId xmlns:a16="http://schemas.microsoft.com/office/drawing/2014/main" id="{BC01455C-CE4A-40BC-973C-947DAB3CA297}"/>
              </a:ext>
            </a:extLst>
          </p:cNvPr>
          <p:cNvSpPr>
            <a:spLocks noGrp="1"/>
          </p:cNvSpPr>
          <p:nvPr>
            <p:ph type="body" sz="quarter" idx="10" hasCustomPrompt="1"/>
          </p:nvPr>
        </p:nvSpPr>
        <p:spPr>
          <a:xfrm>
            <a:off x="365125" y="2802487"/>
            <a:ext cx="4350891" cy="1110488"/>
          </a:xfrm>
        </p:spPr>
        <p:txBody>
          <a:bodyPr anchor="ctr">
            <a:noAutofit/>
          </a:bodyPr>
          <a:lstStyle>
            <a:lvl1pPr marL="0" marR="0" indent="0" algn="l" defTabSz="914400" rtl="0" eaLnBrk="1" fontAlgn="auto" latinLnBrk="0" hangingPunct="1">
              <a:lnSpc>
                <a:spcPct val="100000"/>
              </a:lnSpc>
              <a:spcBef>
                <a:spcPts val="384"/>
              </a:spcBef>
              <a:spcAft>
                <a:spcPts val="600"/>
              </a:spcAft>
              <a:buClrTx/>
              <a:buSzTx/>
              <a:buFont typeface="Arial" panose="020B0604020202020204" pitchFamily="34" charset="0"/>
              <a:buNone/>
              <a:tabLst/>
              <a:defRPr lang="en-US" sz="3200" b="1" kern="1200" cap="all" spc="-150" baseline="0" dirty="0">
                <a:solidFill>
                  <a:schemeClr val="bg1"/>
                </a:solidFill>
                <a:latin typeface="+mn-lt"/>
                <a:ea typeface="+mn-ea"/>
                <a:cs typeface="+mn-cs"/>
              </a:defRPr>
            </a:lvl1pPr>
            <a:lvl2pPr marL="0" indent="0">
              <a:buNone/>
              <a:defRPr/>
            </a:lvl2pPr>
          </a:lstStyle>
          <a:p>
            <a:pPr marL="0" marR="0" lvl="0" indent="0" algn="l" defTabSz="914400" rtl="0" eaLnBrk="1" fontAlgn="auto" latinLnBrk="0" hangingPunct="1">
              <a:lnSpc>
                <a:spcPct val="100000"/>
              </a:lnSpc>
              <a:spcBef>
                <a:spcPts val="384"/>
              </a:spcBef>
              <a:spcAft>
                <a:spcPts val="600"/>
              </a:spcAft>
              <a:buClrTx/>
              <a:buSzTx/>
              <a:buFont typeface="Arial" panose="020B0604020202020204" pitchFamily="34" charset="0"/>
              <a:buNone/>
              <a:tabLst/>
              <a:defRPr/>
            </a:pPr>
            <a:r>
              <a:rPr lang="en-US" dirty="0"/>
              <a:t>Edit Master </a:t>
            </a:r>
            <a:br>
              <a:rPr lang="en-US" dirty="0"/>
            </a:br>
            <a:r>
              <a:rPr lang="en-US" dirty="0"/>
              <a:t>text styles</a:t>
            </a:r>
          </a:p>
        </p:txBody>
      </p:sp>
      <p:pic>
        <p:nvPicPr>
          <p:cNvPr id="13" name="Graphic 12">
            <a:extLst>
              <a:ext uri="{FF2B5EF4-FFF2-40B4-BE49-F238E27FC236}">
                <a16:creationId xmlns:a16="http://schemas.microsoft.com/office/drawing/2014/main" id="{51E8AA9C-14BB-451B-B0DA-8E170802F1F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677025" y="1601314"/>
            <a:ext cx="1892771" cy="3542186"/>
          </a:xfrm>
          <a:prstGeom prst="rect">
            <a:avLst/>
          </a:prstGeom>
        </p:spPr>
      </p:pic>
      <p:sp>
        <p:nvSpPr>
          <p:cNvPr id="14" name="Text Placeholder 7">
            <a:extLst>
              <a:ext uri="{FF2B5EF4-FFF2-40B4-BE49-F238E27FC236}">
                <a16:creationId xmlns:a16="http://schemas.microsoft.com/office/drawing/2014/main" id="{EFC3351E-45DF-48D5-8CCC-DE7A7F666708}"/>
              </a:ext>
            </a:extLst>
          </p:cNvPr>
          <p:cNvSpPr>
            <a:spLocks noGrp="1"/>
          </p:cNvSpPr>
          <p:nvPr>
            <p:ph type="body" sz="quarter" idx="11" hasCustomPrompt="1"/>
          </p:nvPr>
        </p:nvSpPr>
        <p:spPr>
          <a:xfrm>
            <a:off x="7000875" y="2849900"/>
            <a:ext cx="1257300" cy="1015663"/>
          </a:xfrm>
        </p:spPr>
        <p:txBody>
          <a:bodyPr wrap="square">
            <a:spAutoFit/>
          </a:bodyPr>
          <a:lstStyle>
            <a:lvl1pPr algn="ctr">
              <a:spcBef>
                <a:spcPts val="0"/>
              </a:spcBef>
              <a:spcAft>
                <a:spcPts val="0"/>
              </a:spcAft>
              <a:defRPr sz="6600" b="1">
                <a:solidFill>
                  <a:schemeClr val="accent6"/>
                </a:solidFill>
              </a:defRPr>
            </a:lvl1pPr>
            <a:lvl2pPr marL="0" indent="0">
              <a:buNone/>
              <a:defRPr/>
            </a:lvl2pPr>
          </a:lstStyle>
          <a:p>
            <a:pPr lvl="0"/>
            <a:r>
              <a:rPr lang="en-US" dirty="0"/>
              <a:t>##</a:t>
            </a:r>
          </a:p>
        </p:txBody>
      </p:sp>
      <p:pic>
        <p:nvPicPr>
          <p:cNvPr id="16" name="Picture 15">
            <a:extLst>
              <a:ext uri="{FF2B5EF4-FFF2-40B4-BE49-F238E27FC236}">
                <a16:creationId xmlns:a16="http://schemas.microsoft.com/office/drawing/2014/main" id="{92AF8048-3264-4D26-84E8-0B5C51E89951}"/>
              </a:ext>
            </a:extLst>
          </p:cNvPr>
          <p:cNvPicPr>
            <a:picLocks noChangeAspect="1"/>
          </p:cNvPicPr>
          <p:nvPr userDrawn="1"/>
        </p:nvPicPr>
        <p:blipFill>
          <a:blip r:embed="rId7">
            <a:extLst>
              <a:ext uri="{BEBA8EAE-BF5A-486C-A8C5-ECC9F3942E4B}">
                <a14:imgProps xmlns:a14="http://schemas.microsoft.com/office/drawing/2010/main">
                  <a14:imgLayer r:embed="rId8">
                    <a14:imgEffect>
                      <a14:brightnessContrast bright="100000"/>
                    </a14:imgEffect>
                  </a14:imgLayer>
                </a14:imgProps>
              </a:ext>
            </a:extLst>
          </a:blip>
          <a:stretch>
            <a:fillRect/>
          </a:stretch>
        </p:blipFill>
        <p:spPr>
          <a:xfrm>
            <a:off x="7677150" y="92710"/>
            <a:ext cx="1212850" cy="1212850"/>
          </a:xfrm>
          <a:prstGeom prst="rect">
            <a:avLst/>
          </a:prstGeom>
        </p:spPr>
      </p:pic>
    </p:spTree>
    <p:custDataLst>
      <p:tags r:id="rId1"/>
    </p:custDataLst>
    <p:extLst>
      <p:ext uri="{BB962C8B-B14F-4D97-AF65-F5344CB8AC3E}">
        <p14:creationId xmlns:p14="http://schemas.microsoft.com/office/powerpoint/2010/main" val="354134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mp; Content Slide (pink)">
    <p:spTree>
      <p:nvGrpSpPr>
        <p:cNvPr id="1" name=""/>
        <p:cNvGrpSpPr/>
        <p:nvPr/>
      </p:nvGrpSpPr>
      <p:grpSpPr>
        <a:xfrm>
          <a:off x="0" y="0"/>
          <a:ext cx="0" cy="0"/>
          <a:chOff x="0" y="0"/>
          <a:chExt cx="0" cy="0"/>
        </a:xfrm>
      </p:grpSpPr>
      <p:sp>
        <p:nvSpPr>
          <p:cNvPr id="45" name="Freeform: Shape 44" hidden="1">
            <a:extLst>
              <a:ext uri="{FF2B5EF4-FFF2-40B4-BE49-F238E27FC236}">
                <a16:creationId xmlns:a16="http://schemas.microsoft.com/office/drawing/2014/main" id="{F3901DCC-13F4-407B-AD65-6B946F51460F}"/>
              </a:ext>
            </a:extLst>
          </p:cNvPr>
          <p:cNvSpPr/>
          <p:nvPr userDrawn="1"/>
        </p:nvSpPr>
        <p:spPr>
          <a:xfrm>
            <a:off x="5164785" y="1230728"/>
            <a:ext cx="879131" cy="471419"/>
          </a:xfrm>
          <a:custGeom>
            <a:avLst/>
            <a:gdLst>
              <a:gd name="connsiteX0" fmla="*/ 859580 w 861046"/>
              <a:gd name="connsiteY0" fmla="*/ 12261 h 461720"/>
              <a:gd name="connsiteX1" fmla="*/ 456511 w 861046"/>
              <a:gd name="connsiteY1" fmla="*/ 415330 h 461720"/>
              <a:gd name="connsiteX2" fmla="*/ 281806 w 861046"/>
              <a:gd name="connsiteY2" fmla="*/ 415330 h 461720"/>
              <a:gd name="connsiteX3" fmla="*/ 281806 w 861046"/>
              <a:gd name="connsiteY3" fmla="*/ 415330 h 461720"/>
              <a:gd name="connsiteX4" fmla="*/ 128315 w 861046"/>
              <a:gd name="connsiteY4" fmla="*/ 415330 h 461720"/>
              <a:gd name="connsiteX5" fmla="*/ 128315 w 861046"/>
              <a:gd name="connsiteY5" fmla="*/ 454015 h 461720"/>
              <a:gd name="connsiteX6" fmla="*/ 12261 w 861046"/>
              <a:gd name="connsiteY6" fmla="*/ 337961 h 461720"/>
              <a:gd name="connsiteX7" fmla="*/ 128315 w 861046"/>
              <a:gd name="connsiteY7" fmla="*/ 221907 h 461720"/>
              <a:gd name="connsiteX8" fmla="*/ 128315 w 861046"/>
              <a:gd name="connsiteY8" fmla="*/ 260592 h 461720"/>
              <a:gd name="connsiteX9" fmla="*/ 200693 w 861046"/>
              <a:gd name="connsiteY9" fmla="*/ 260592 h 461720"/>
              <a:gd name="connsiteX10" fmla="*/ 200693 w 861046"/>
              <a:gd name="connsiteY10" fmla="*/ 260592 h 461720"/>
              <a:gd name="connsiteX11" fmla="*/ 456511 w 861046"/>
              <a:gd name="connsiteY11" fmla="*/ 260592 h 461720"/>
              <a:gd name="connsiteX12" fmla="*/ 704842 w 861046"/>
              <a:gd name="connsiteY12" fmla="*/ 12261 h 461720"/>
              <a:gd name="connsiteX13" fmla="*/ 859580 w 861046"/>
              <a:gd name="connsiteY13" fmla="*/ 12261 h 46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1046" h="461720">
                <a:moveTo>
                  <a:pt x="859580" y="12261"/>
                </a:moveTo>
                <a:cubicBezTo>
                  <a:pt x="859580" y="234386"/>
                  <a:pt x="678636" y="415330"/>
                  <a:pt x="456511" y="415330"/>
                </a:cubicBezTo>
                <a:lnTo>
                  <a:pt x="281806" y="415330"/>
                </a:lnTo>
                <a:lnTo>
                  <a:pt x="281806" y="415330"/>
                </a:lnTo>
                <a:lnTo>
                  <a:pt x="128315" y="415330"/>
                </a:lnTo>
                <a:lnTo>
                  <a:pt x="128315" y="454015"/>
                </a:lnTo>
                <a:lnTo>
                  <a:pt x="12261" y="337961"/>
                </a:lnTo>
                <a:lnTo>
                  <a:pt x="128315" y="221907"/>
                </a:lnTo>
                <a:lnTo>
                  <a:pt x="128315" y="260592"/>
                </a:lnTo>
                <a:lnTo>
                  <a:pt x="200693" y="260592"/>
                </a:lnTo>
                <a:lnTo>
                  <a:pt x="200693" y="260592"/>
                </a:lnTo>
                <a:lnTo>
                  <a:pt x="456511" y="260592"/>
                </a:lnTo>
                <a:cubicBezTo>
                  <a:pt x="593779" y="260592"/>
                  <a:pt x="704842" y="149529"/>
                  <a:pt x="704842" y="12261"/>
                </a:cubicBezTo>
                <a:lnTo>
                  <a:pt x="859580"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48" name="Freeform: Shape 47" hidden="1">
            <a:extLst>
              <a:ext uri="{FF2B5EF4-FFF2-40B4-BE49-F238E27FC236}">
                <a16:creationId xmlns:a16="http://schemas.microsoft.com/office/drawing/2014/main" id="{9FEF2ABD-FB8C-4DB8-989A-AB55D09C9745}"/>
              </a:ext>
            </a:extLst>
          </p:cNvPr>
          <p:cNvSpPr/>
          <p:nvPr/>
        </p:nvSpPr>
        <p:spPr>
          <a:xfrm>
            <a:off x="4994055" y="2140438"/>
            <a:ext cx="254821" cy="1898414"/>
          </a:xfrm>
          <a:custGeom>
            <a:avLst/>
            <a:gdLst>
              <a:gd name="connsiteX0" fmla="*/ 203188 w 249578"/>
              <a:gd name="connsiteY0" fmla="*/ 125819 h 1859361"/>
              <a:gd name="connsiteX1" fmla="*/ 240625 w 249578"/>
              <a:gd name="connsiteY1" fmla="*/ 125819 h 1859361"/>
              <a:gd name="connsiteX2" fmla="*/ 127067 w 249578"/>
              <a:gd name="connsiteY2" fmla="*/ 12261 h 1859361"/>
              <a:gd name="connsiteX3" fmla="*/ 12261 w 249578"/>
              <a:gd name="connsiteY3" fmla="*/ 125819 h 1859361"/>
              <a:gd name="connsiteX4" fmla="*/ 50945 w 249578"/>
              <a:gd name="connsiteY4" fmla="*/ 125819 h 1859361"/>
              <a:gd name="connsiteX5" fmla="*/ 50945 w 249578"/>
              <a:gd name="connsiteY5" fmla="*/ 278062 h 1859361"/>
              <a:gd name="connsiteX6" fmla="*/ 50945 w 249578"/>
              <a:gd name="connsiteY6" fmla="*/ 278062 h 1859361"/>
              <a:gd name="connsiteX7" fmla="*/ 50945 w 249578"/>
              <a:gd name="connsiteY7" fmla="*/ 1854151 h 1859361"/>
              <a:gd name="connsiteX8" fmla="*/ 203188 w 249578"/>
              <a:gd name="connsiteY8" fmla="*/ 1854151 h 1859361"/>
              <a:gd name="connsiteX9" fmla="*/ 203188 w 249578"/>
              <a:gd name="connsiteY9" fmla="*/ 195701 h 1859361"/>
              <a:gd name="connsiteX10" fmla="*/ 203188 w 249578"/>
              <a:gd name="connsiteY10" fmla="*/ 195701 h 185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578" h="1859361">
                <a:moveTo>
                  <a:pt x="203188" y="125819"/>
                </a:moveTo>
                <a:lnTo>
                  <a:pt x="240625" y="125819"/>
                </a:lnTo>
                <a:lnTo>
                  <a:pt x="127067" y="12261"/>
                </a:lnTo>
                <a:lnTo>
                  <a:pt x="12261" y="125819"/>
                </a:lnTo>
                <a:lnTo>
                  <a:pt x="50945" y="125819"/>
                </a:lnTo>
                <a:lnTo>
                  <a:pt x="50945" y="278062"/>
                </a:lnTo>
                <a:lnTo>
                  <a:pt x="50945" y="278062"/>
                </a:lnTo>
                <a:lnTo>
                  <a:pt x="50945" y="1854151"/>
                </a:lnTo>
                <a:lnTo>
                  <a:pt x="203188" y="1854151"/>
                </a:lnTo>
                <a:lnTo>
                  <a:pt x="203188" y="195701"/>
                </a:lnTo>
                <a:lnTo>
                  <a:pt x="203188" y="195701"/>
                </a:lnTo>
                <a:close/>
              </a:path>
            </a:pathLst>
          </a:custGeom>
          <a:solidFill>
            <a:schemeClr val="bg1">
              <a:lumMod val="95000"/>
            </a:schemeClr>
          </a:solidFill>
          <a:ln w="12478" cap="flat">
            <a:noFill/>
            <a:prstDash val="solid"/>
            <a:miter/>
          </a:ln>
        </p:spPr>
        <p:txBody>
          <a:bodyPr rtlCol="0" anchor="ctr"/>
          <a:lstStyle/>
          <a:p>
            <a:endParaRPr lang="en-GB"/>
          </a:p>
        </p:txBody>
      </p:sp>
      <p:sp>
        <p:nvSpPr>
          <p:cNvPr id="50" name="Freeform: Shape 49" hidden="1">
            <a:extLst>
              <a:ext uri="{FF2B5EF4-FFF2-40B4-BE49-F238E27FC236}">
                <a16:creationId xmlns:a16="http://schemas.microsoft.com/office/drawing/2014/main" id="{F5D0FCBE-2356-4048-AE5E-C0F16E309B94}"/>
              </a:ext>
            </a:extLst>
          </p:cNvPr>
          <p:cNvSpPr/>
          <p:nvPr/>
        </p:nvSpPr>
        <p:spPr>
          <a:xfrm>
            <a:off x="4313684" y="1219261"/>
            <a:ext cx="2764804" cy="1261363"/>
          </a:xfrm>
          <a:custGeom>
            <a:avLst/>
            <a:gdLst>
              <a:gd name="connsiteX0" fmla="*/ 2672770 w 2707928"/>
              <a:gd name="connsiteY0" fmla="*/ 107101 h 1235414"/>
              <a:gd name="connsiteX1" fmla="*/ 2672770 w 2707928"/>
              <a:gd name="connsiteY1" fmla="*/ 173239 h 1235414"/>
              <a:gd name="connsiteX2" fmla="*/ 2672770 w 2707928"/>
              <a:gd name="connsiteY2" fmla="*/ 173239 h 1235414"/>
              <a:gd name="connsiteX3" fmla="*/ 2672770 w 2707928"/>
              <a:gd name="connsiteY3" fmla="*/ 294285 h 1235414"/>
              <a:gd name="connsiteX4" fmla="*/ 2337086 w 2707928"/>
              <a:gd name="connsiteY4" fmla="*/ 629968 h 1235414"/>
              <a:gd name="connsiteX5" fmla="*/ 1483527 w 2707928"/>
              <a:gd name="connsiteY5" fmla="*/ 629968 h 1235414"/>
              <a:gd name="connsiteX6" fmla="*/ 1276377 w 2707928"/>
              <a:gd name="connsiteY6" fmla="*/ 837118 h 1235414"/>
              <a:gd name="connsiteX7" fmla="*/ 1276377 w 2707928"/>
              <a:gd name="connsiteY7" fmla="*/ 877051 h 1235414"/>
              <a:gd name="connsiteX8" fmla="*/ 1276377 w 2707928"/>
              <a:gd name="connsiteY8" fmla="*/ 877051 h 1235414"/>
              <a:gd name="connsiteX9" fmla="*/ 1276377 w 2707928"/>
              <a:gd name="connsiteY9" fmla="*/ 904505 h 1235414"/>
              <a:gd name="connsiteX10" fmla="*/ 940694 w 2707928"/>
              <a:gd name="connsiteY10" fmla="*/ 1235196 h 1235414"/>
              <a:gd name="connsiteX11" fmla="*/ 12261 w 2707928"/>
              <a:gd name="connsiteY11" fmla="*/ 1235196 h 1235414"/>
              <a:gd name="connsiteX12" fmla="*/ 12261 w 2707928"/>
              <a:gd name="connsiteY12" fmla="*/ 1106663 h 1235414"/>
              <a:gd name="connsiteX13" fmla="*/ 938198 w 2707928"/>
              <a:gd name="connsiteY13" fmla="*/ 1106663 h 1235414"/>
              <a:gd name="connsiteX14" fmla="*/ 1145348 w 2707928"/>
              <a:gd name="connsiteY14" fmla="*/ 904505 h 1235414"/>
              <a:gd name="connsiteX15" fmla="*/ 1145348 w 2707928"/>
              <a:gd name="connsiteY15" fmla="*/ 864572 h 1235414"/>
              <a:gd name="connsiteX16" fmla="*/ 1145348 w 2707928"/>
              <a:gd name="connsiteY16" fmla="*/ 864572 h 1235414"/>
              <a:gd name="connsiteX17" fmla="*/ 1145348 w 2707928"/>
              <a:gd name="connsiteY17" fmla="*/ 838366 h 1235414"/>
              <a:gd name="connsiteX18" fmla="*/ 1481031 w 2707928"/>
              <a:gd name="connsiteY18" fmla="*/ 502683 h 1235414"/>
              <a:gd name="connsiteX19" fmla="*/ 2334591 w 2707928"/>
              <a:gd name="connsiteY19" fmla="*/ 502683 h 1235414"/>
              <a:gd name="connsiteX20" fmla="*/ 2541741 w 2707928"/>
              <a:gd name="connsiteY20" fmla="*/ 295533 h 1235414"/>
              <a:gd name="connsiteX21" fmla="*/ 2541741 w 2707928"/>
              <a:gd name="connsiteY21" fmla="*/ 174487 h 1235414"/>
              <a:gd name="connsiteX22" fmla="*/ 2541741 w 2707928"/>
              <a:gd name="connsiteY22" fmla="*/ 174487 h 1235414"/>
              <a:gd name="connsiteX23" fmla="*/ 2541741 w 2707928"/>
              <a:gd name="connsiteY23" fmla="*/ 108349 h 1235414"/>
              <a:gd name="connsiteX24" fmla="*/ 2509296 w 2707928"/>
              <a:gd name="connsiteY24" fmla="*/ 108349 h 1235414"/>
              <a:gd name="connsiteX25" fmla="*/ 2606631 w 2707928"/>
              <a:gd name="connsiteY25" fmla="*/ 12261 h 1235414"/>
              <a:gd name="connsiteX26" fmla="*/ 2703967 w 2707928"/>
              <a:gd name="connsiteY26" fmla="*/ 108349 h 1235414"/>
              <a:gd name="connsiteX27" fmla="*/ 2672770 w 2707928"/>
              <a:gd name="connsiteY27" fmla="*/ 108349 h 123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07928" h="1235414">
                <a:moveTo>
                  <a:pt x="2672770" y="107101"/>
                </a:moveTo>
                <a:lnTo>
                  <a:pt x="2672770" y="173239"/>
                </a:lnTo>
                <a:lnTo>
                  <a:pt x="2672770" y="173239"/>
                </a:lnTo>
                <a:lnTo>
                  <a:pt x="2672770" y="294285"/>
                </a:lnTo>
                <a:cubicBezTo>
                  <a:pt x="2672770" y="480221"/>
                  <a:pt x="2521775" y="629968"/>
                  <a:pt x="2337086" y="629968"/>
                </a:cubicBezTo>
                <a:lnTo>
                  <a:pt x="1483527" y="629968"/>
                </a:lnTo>
                <a:cubicBezTo>
                  <a:pt x="1368721" y="629968"/>
                  <a:pt x="1276377" y="723560"/>
                  <a:pt x="1276377" y="837118"/>
                </a:cubicBezTo>
                <a:lnTo>
                  <a:pt x="1276377" y="877051"/>
                </a:lnTo>
                <a:lnTo>
                  <a:pt x="1276377" y="877051"/>
                </a:lnTo>
                <a:lnTo>
                  <a:pt x="1276377" y="904505"/>
                </a:lnTo>
                <a:cubicBezTo>
                  <a:pt x="1276377" y="1090441"/>
                  <a:pt x="1125382" y="1235196"/>
                  <a:pt x="940694" y="1235196"/>
                </a:cubicBezTo>
                <a:lnTo>
                  <a:pt x="12261" y="1235196"/>
                </a:lnTo>
                <a:lnTo>
                  <a:pt x="12261" y="1106663"/>
                </a:lnTo>
                <a:lnTo>
                  <a:pt x="938198" y="1106663"/>
                </a:lnTo>
                <a:cubicBezTo>
                  <a:pt x="1053004" y="1106663"/>
                  <a:pt x="1145348" y="1018063"/>
                  <a:pt x="1145348" y="904505"/>
                </a:cubicBezTo>
                <a:lnTo>
                  <a:pt x="1145348" y="864572"/>
                </a:lnTo>
                <a:lnTo>
                  <a:pt x="1145348" y="864572"/>
                </a:lnTo>
                <a:lnTo>
                  <a:pt x="1145348" y="838366"/>
                </a:lnTo>
                <a:cubicBezTo>
                  <a:pt x="1145348" y="652430"/>
                  <a:pt x="1296343" y="502683"/>
                  <a:pt x="1481031" y="502683"/>
                </a:cubicBezTo>
                <a:lnTo>
                  <a:pt x="2334591" y="502683"/>
                </a:lnTo>
                <a:cubicBezTo>
                  <a:pt x="2449397" y="502683"/>
                  <a:pt x="2541741" y="409091"/>
                  <a:pt x="2541741" y="295533"/>
                </a:cubicBezTo>
                <a:lnTo>
                  <a:pt x="2541741" y="174487"/>
                </a:lnTo>
                <a:lnTo>
                  <a:pt x="2541741" y="174487"/>
                </a:lnTo>
                <a:lnTo>
                  <a:pt x="2541741" y="108349"/>
                </a:lnTo>
                <a:lnTo>
                  <a:pt x="2509296" y="108349"/>
                </a:lnTo>
                <a:lnTo>
                  <a:pt x="2606631" y="12261"/>
                </a:lnTo>
                <a:lnTo>
                  <a:pt x="2703967" y="108349"/>
                </a:lnTo>
                <a:lnTo>
                  <a:pt x="2672770" y="108349"/>
                </a:lnTo>
                <a:close/>
              </a:path>
            </a:pathLst>
          </a:custGeom>
          <a:solidFill>
            <a:schemeClr val="bg1">
              <a:lumMod val="95000"/>
            </a:schemeClr>
          </a:solidFill>
          <a:ln w="12478" cap="flat">
            <a:noFill/>
            <a:prstDash val="solid"/>
            <a:miter/>
          </a:ln>
        </p:spPr>
        <p:txBody>
          <a:bodyPr rtlCol="0" anchor="ctr"/>
          <a:lstStyle/>
          <a:p>
            <a:endParaRPr lang="en-GB"/>
          </a:p>
        </p:txBody>
      </p:sp>
      <p:sp>
        <p:nvSpPr>
          <p:cNvPr id="54" name="Freeform: Shape 53" hidden="1">
            <a:extLst>
              <a:ext uri="{FF2B5EF4-FFF2-40B4-BE49-F238E27FC236}">
                <a16:creationId xmlns:a16="http://schemas.microsoft.com/office/drawing/2014/main" id="{28F59E71-8926-455E-85AF-DB085526EF2C}"/>
              </a:ext>
            </a:extLst>
          </p:cNvPr>
          <p:cNvSpPr/>
          <p:nvPr/>
        </p:nvSpPr>
        <p:spPr>
          <a:xfrm>
            <a:off x="5414509" y="1251114"/>
            <a:ext cx="1847450" cy="993801"/>
          </a:xfrm>
          <a:custGeom>
            <a:avLst/>
            <a:gdLst>
              <a:gd name="connsiteX0" fmla="*/ 12261 w 1809445"/>
              <a:gd name="connsiteY0" fmla="*/ 13509 h 973356"/>
              <a:gd name="connsiteX1" fmla="*/ 399108 w 1809445"/>
              <a:gd name="connsiteY1" fmla="*/ 400356 h 973356"/>
              <a:gd name="connsiteX2" fmla="*/ 1381200 w 1809445"/>
              <a:gd name="connsiteY2" fmla="*/ 400356 h 973356"/>
              <a:gd name="connsiteX3" fmla="*/ 1619548 w 1809445"/>
              <a:gd name="connsiteY3" fmla="*/ 638703 h 973356"/>
              <a:gd name="connsiteX4" fmla="*/ 1619548 w 1809445"/>
              <a:gd name="connsiteY4" fmla="*/ 778467 h 973356"/>
              <a:gd name="connsiteX5" fmla="*/ 1619548 w 1809445"/>
              <a:gd name="connsiteY5" fmla="*/ 778467 h 973356"/>
              <a:gd name="connsiteX6" fmla="*/ 1619548 w 1809445"/>
              <a:gd name="connsiteY6" fmla="*/ 854589 h 973356"/>
              <a:gd name="connsiteX7" fmla="*/ 1582111 w 1809445"/>
              <a:gd name="connsiteY7" fmla="*/ 854589 h 973356"/>
              <a:gd name="connsiteX8" fmla="*/ 1693173 w 1809445"/>
              <a:gd name="connsiteY8" fmla="*/ 965651 h 973356"/>
              <a:gd name="connsiteX9" fmla="*/ 1804236 w 1809445"/>
              <a:gd name="connsiteY9" fmla="*/ 854589 h 973356"/>
              <a:gd name="connsiteX10" fmla="*/ 1766799 w 1809445"/>
              <a:gd name="connsiteY10" fmla="*/ 854589 h 973356"/>
              <a:gd name="connsiteX11" fmla="*/ 1766799 w 1809445"/>
              <a:gd name="connsiteY11" fmla="*/ 778467 h 973356"/>
              <a:gd name="connsiteX12" fmla="*/ 1766799 w 1809445"/>
              <a:gd name="connsiteY12" fmla="*/ 778467 h 973356"/>
              <a:gd name="connsiteX13" fmla="*/ 1766799 w 1809445"/>
              <a:gd name="connsiteY13" fmla="*/ 637455 h 973356"/>
              <a:gd name="connsiteX14" fmla="*/ 1379952 w 1809445"/>
              <a:gd name="connsiteY14" fmla="*/ 250608 h 973356"/>
              <a:gd name="connsiteX15" fmla="*/ 397860 w 1809445"/>
              <a:gd name="connsiteY15" fmla="*/ 250608 h 973356"/>
              <a:gd name="connsiteX16" fmla="*/ 159512 w 1809445"/>
              <a:gd name="connsiteY16" fmla="*/ 12261 h 973356"/>
              <a:gd name="connsiteX17" fmla="*/ 12261 w 1809445"/>
              <a:gd name="connsiteY17" fmla="*/ 12261 h 97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09445" h="973356">
                <a:moveTo>
                  <a:pt x="12261" y="13509"/>
                </a:moveTo>
                <a:cubicBezTo>
                  <a:pt x="12261" y="226898"/>
                  <a:pt x="185718" y="400356"/>
                  <a:pt x="399108" y="400356"/>
                </a:cubicBezTo>
                <a:lnTo>
                  <a:pt x="1381200" y="400356"/>
                </a:lnTo>
                <a:cubicBezTo>
                  <a:pt x="1512229" y="400356"/>
                  <a:pt x="1619548" y="507674"/>
                  <a:pt x="1619548" y="638703"/>
                </a:cubicBezTo>
                <a:lnTo>
                  <a:pt x="1619548" y="778467"/>
                </a:lnTo>
                <a:lnTo>
                  <a:pt x="1619548" y="778467"/>
                </a:lnTo>
                <a:lnTo>
                  <a:pt x="1619548" y="854589"/>
                </a:lnTo>
                <a:lnTo>
                  <a:pt x="1582111" y="854589"/>
                </a:lnTo>
                <a:lnTo>
                  <a:pt x="1693173" y="965651"/>
                </a:lnTo>
                <a:lnTo>
                  <a:pt x="1804236" y="854589"/>
                </a:lnTo>
                <a:lnTo>
                  <a:pt x="1766799" y="854589"/>
                </a:lnTo>
                <a:lnTo>
                  <a:pt x="1766799" y="778467"/>
                </a:lnTo>
                <a:lnTo>
                  <a:pt x="1766799" y="778467"/>
                </a:lnTo>
                <a:lnTo>
                  <a:pt x="1766799" y="637455"/>
                </a:lnTo>
                <a:cubicBezTo>
                  <a:pt x="1766799" y="424066"/>
                  <a:pt x="1593342" y="250608"/>
                  <a:pt x="1379952" y="250608"/>
                </a:cubicBezTo>
                <a:lnTo>
                  <a:pt x="397860" y="250608"/>
                </a:lnTo>
                <a:cubicBezTo>
                  <a:pt x="266831" y="250608"/>
                  <a:pt x="159512" y="143290"/>
                  <a:pt x="159512" y="12261"/>
                </a:cubicBezTo>
                <a:lnTo>
                  <a:pt x="12261"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59" name="Freeform: Shape 58" hidden="1">
            <a:extLst>
              <a:ext uri="{FF2B5EF4-FFF2-40B4-BE49-F238E27FC236}">
                <a16:creationId xmlns:a16="http://schemas.microsoft.com/office/drawing/2014/main" id="{7FF976E2-C240-41CF-ABE2-E66FDCD9C632}"/>
              </a:ext>
            </a:extLst>
          </p:cNvPr>
          <p:cNvSpPr/>
          <p:nvPr/>
        </p:nvSpPr>
        <p:spPr>
          <a:xfrm>
            <a:off x="4571053" y="2563440"/>
            <a:ext cx="2267904" cy="2497242"/>
          </a:xfrm>
          <a:custGeom>
            <a:avLst/>
            <a:gdLst>
              <a:gd name="connsiteX0" fmla="*/ 2221032 w 2221250"/>
              <a:gd name="connsiteY0" fmla="*/ 132059 h 2445871"/>
              <a:gd name="connsiteX1" fmla="*/ 2101235 w 2221250"/>
              <a:gd name="connsiteY1" fmla="*/ 12261 h 2445871"/>
              <a:gd name="connsiteX2" fmla="*/ 2101235 w 2221250"/>
              <a:gd name="connsiteY2" fmla="*/ 52193 h 2445871"/>
              <a:gd name="connsiteX3" fmla="*/ 1941504 w 2221250"/>
              <a:gd name="connsiteY3" fmla="*/ 52193 h 2445871"/>
              <a:gd name="connsiteX4" fmla="*/ 1941504 w 2221250"/>
              <a:gd name="connsiteY4" fmla="*/ 52193 h 2445871"/>
              <a:gd name="connsiteX5" fmla="*/ 1248923 w 2221250"/>
              <a:gd name="connsiteY5" fmla="*/ 52193 h 2445871"/>
              <a:gd name="connsiteX6" fmla="*/ 830879 w 2221250"/>
              <a:gd name="connsiteY6" fmla="*/ 470238 h 2445871"/>
              <a:gd name="connsiteX7" fmla="*/ 830879 w 2221250"/>
              <a:gd name="connsiteY7" fmla="*/ 882043 h 2445871"/>
              <a:gd name="connsiteX8" fmla="*/ 572565 w 2221250"/>
              <a:gd name="connsiteY8" fmla="*/ 1139109 h 2445871"/>
              <a:gd name="connsiteX9" fmla="*/ 522649 w 2221250"/>
              <a:gd name="connsiteY9" fmla="*/ 1139109 h 2445871"/>
              <a:gd name="connsiteX10" fmla="*/ 522649 w 2221250"/>
              <a:gd name="connsiteY10" fmla="*/ 1139109 h 2445871"/>
              <a:gd name="connsiteX11" fmla="*/ 490204 w 2221250"/>
              <a:gd name="connsiteY11" fmla="*/ 1139109 h 2445871"/>
              <a:gd name="connsiteX12" fmla="*/ 78399 w 2221250"/>
              <a:gd name="connsiteY12" fmla="*/ 1557153 h 2445871"/>
              <a:gd name="connsiteX13" fmla="*/ 78399 w 2221250"/>
              <a:gd name="connsiteY13" fmla="*/ 2222280 h 2445871"/>
              <a:gd name="connsiteX14" fmla="*/ 25988 w 2221250"/>
              <a:gd name="connsiteY14" fmla="*/ 2378267 h 2445871"/>
              <a:gd name="connsiteX15" fmla="*/ 12261 w 2221250"/>
              <a:gd name="connsiteY15" fmla="*/ 2394489 h 2445871"/>
              <a:gd name="connsiteX16" fmla="*/ 12261 w 2221250"/>
              <a:gd name="connsiteY16" fmla="*/ 2443157 h 2445871"/>
              <a:gd name="connsiteX17" fmla="*/ 175735 w 2221250"/>
              <a:gd name="connsiteY17" fmla="*/ 2443157 h 2445871"/>
              <a:gd name="connsiteX18" fmla="*/ 185718 w 2221250"/>
              <a:gd name="connsiteY18" fmla="*/ 2425687 h 2445871"/>
              <a:gd name="connsiteX19" fmla="*/ 238129 w 2221250"/>
              <a:gd name="connsiteY19" fmla="*/ 2222280 h 2445871"/>
              <a:gd name="connsiteX20" fmla="*/ 238129 w 2221250"/>
              <a:gd name="connsiteY20" fmla="*/ 1557153 h 2445871"/>
              <a:gd name="connsiteX21" fmla="*/ 490204 w 2221250"/>
              <a:gd name="connsiteY21" fmla="*/ 1300087 h 2445871"/>
              <a:gd name="connsiteX22" fmla="*/ 540120 w 2221250"/>
              <a:gd name="connsiteY22" fmla="*/ 1300087 h 2445871"/>
              <a:gd name="connsiteX23" fmla="*/ 540120 w 2221250"/>
              <a:gd name="connsiteY23" fmla="*/ 1300087 h 2445871"/>
              <a:gd name="connsiteX24" fmla="*/ 571317 w 2221250"/>
              <a:gd name="connsiteY24" fmla="*/ 1300087 h 2445871"/>
              <a:gd name="connsiteX25" fmla="*/ 989361 w 2221250"/>
              <a:gd name="connsiteY25" fmla="*/ 882043 h 2445871"/>
              <a:gd name="connsiteX26" fmla="*/ 989361 w 2221250"/>
              <a:gd name="connsiteY26" fmla="*/ 470238 h 2445871"/>
              <a:gd name="connsiteX27" fmla="*/ 1247675 w 2221250"/>
              <a:gd name="connsiteY27" fmla="*/ 213172 h 2445871"/>
              <a:gd name="connsiteX28" fmla="*/ 2010138 w 2221250"/>
              <a:gd name="connsiteY28" fmla="*/ 213172 h 2445871"/>
              <a:gd name="connsiteX29" fmla="*/ 2010138 w 2221250"/>
              <a:gd name="connsiteY29" fmla="*/ 213172 h 2445871"/>
              <a:gd name="connsiteX30" fmla="*/ 2099987 w 2221250"/>
              <a:gd name="connsiteY30" fmla="*/ 213172 h 2445871"/>
              <a:gd name="connsiteX31" fmla="*/ 2099987 w 2221250"/>
              <a:gd name="connsiteY31" fmla="*/ 253104 h 2445871"/>
              <a:gd name="connsiteX32" fmla="*/ 2221032 w 2221250"/>
              <a:gd name="connsiteY32" fmla="*/ 132059 h 244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21250" h="2445871">
                <a:moveTo>
                  <a:pt x="2221032" y="132059"/>
                </a:moveTo>
                <a:lnTo>
                  <a:pt x="2101235" y="12261"/>
                </a:lnTo>
                <a:lnTo>
                  <a:pt x="2101235" y="52193"/>
                </a:lnTo>
                <a:lnTo>
                  <a:pt x="1941504" y="52193"/>
                </a:lnTo>
                <a:lnTo>
                  <a:pt x="1941504" y="52193"/>
                </a:lnTo>
                <a:lnTo>
                  <a:pt x="1248923" y="52193"/>
                </a:lnTo>
                <a:cubicBezTo>
                  <a:pt x="1018063" y="52193"/>
                  <a:pt x="830879" y="239377"/>
                  <a:pt x="830879" y="470238"/>
                </a:cubicBezTo>
                <a:lnTo>
                  <a:pt x="830879" y="882043"/>
                </a:lnTo>
                <a:cubicBezTo>
                  <a:pt x="830879" y="1024302"/>
                  <a:pt x="714825" y="1139109"/>
                  <a:pt x="572565" y="1139109"/>
                </a:cubicBezTo>
                <a:lnTo>
                  <a:pt x="522649" y="1139109"/>
                </a:lnTo>
                <a:lnTo>
                  <a:pt x="522649" y="1139109"/>
                </a:lnTo>
                <a:lnTo>
                  <a:pt x="490204" y="1139109"/>
                </a:lnTo>
                <a:cubicBezTo>
                  <a:pt x="259344" y="1139109"/>
                  <a:pt x="78399" y="1326293"/>
                  <a:pt x="78399" y="1557153"/>
                </a:cubicBezTo>
                <a:lnTo>
                  <a:pt x="78399" y="2222280"/>
                </a:lnTo>
                <a:cubicBezTo>
                  <a:pt x="78399" y="2280931"/>
                  <a:pt x="58433" y="2334591"/>
                  <a:pt x="25988" y="2378267"/>
                </a:cubicBezTo>
                <a:cubicBezTo>
                  <a:pt x="22244" y="2383258"/>
                  <a:pt x="17252" y="2389498"/>
                  <a:pt x="12261" y="2394489"/>
                </a:cubicBezTo>
                <a:lnTo>
                  <a:pt x="12261" y="2443157"/>
                </a:lnTo>
                <a:lnTo>
                  <a:pt x="175735" y="2443157"/>
                </a:lnTo>
                <a:cubicBezTo>
                  <a:pt x="179478" y="2436918"/>
                  <a:pt x="183222" y="2431926"/>
                  <a:pt x="185718" y="2425687"/>
                </a:cubicBezTo>
                <a:cubicBezTo>
                  <a:pt x="219411" y="2365788"/>
                  <a:pt x="238129" y="2295906"/>
                  <a:pt x="238129" y="2222280"/>
                </a:cubicBezTo>
                <a:lnTo>
                  <a:pt x="238129" y="1557153"/>
                </a:lnTo>
                <a:cubicBezTo>
                  <a:pt x="238129" y="1414893"/>
                  <a:pt x="347944" y="1300087"/>
                  <a:pt x="490204" y="1300087"/>
                </a:cubicBezTo>
                <a:lnTo>
                  <a:pt x="540120" y="1300087"/>
                </a:lnTo>
                <a:lnTo>
                  <a:pt x="540120" y="1300087"/>
                </a:lnTo>
                <a:lnTo>
                  <a:pt x="571317" y="1300087"/>
                </a:lnTo>
                <a:cubicBezTo>
                  <a:pt x="802177" y="1300087"/>
                  <a:pt x="989361" y="1112903"/>
                  <a:pt x="989361" y="882043"/>
                </a:cubicBezTo>
                <a:lnTo>
                  <a:pt x="989361" y="470238"/>
                </a:lnTo>
                <a:cubicBezTo>
                  <a:pt x="989361" y="327978"/>
                  <a:pt x="1105416" y="213172"/>
                  <a:pt x="1247675" y="213172"/>
                </a:cubicBezTo>
                <a:lnTo>
                  <a:pt x="2010138" y="213172"/>
                </a:lnTo>
                <a:lnTo>
                  <a:pt x="2010138" y="213172"/>
                </a:lnTo>
                <a:lnTo>
                  <a:pt x="2099987" y="213172"/>
                </a:lnTo>
                <a:lnTo>
                  <a:pt x="2099987" y="253104"/>
                </a:lnTo>
                <a:lnTo>
                  <a:pt x="2221032" y="132059"/>
                </a:lnTo>
                <a:close/>
              </a:path>
            </a:pathLst>
          </a:custGeom>
          <a:solidFill>
            <a:schemeClr val="bg1">
              <a:lumMod val="95000"/>
            </a:schemeClr>
          </a:solidFill>
          <a:ln w="12478" cap="flat">
            <a:noFill/>
            <a:prstDash val="solid"/>
            <a:miter/>
          </a:ln>
        </p:spPr>
        <p:txBody>
          <a:bodyPr rtlCol="0" anchor="ctr"/>
          <a:lstStyle/>
          <a:p>
            <a:endParaRPr lang="en-GB"/>
          </a:p>
        </p:txBody>
      </p:sp>
      <p:sp>
        <p:nvSpPr>
          <p:cNvPr id="46" name="Rectangle 45" hidden="1">
            <a:extLst>
              <a:ext uri="{FF2B5EF4-FFF2-40B4-BE49-F238E27FC236}">
                <a16:creationId xmlns:a16="http://schemas.microsoft.com/office/drawing/2014/main" id="{7BF1A050-D9A2-46A0-B464-F24C0454932D}"/>
              </a:ext>
            </a:extLst>
          </p:cNvPr>
          <p:cNvSpPr/>
          <p:nvPr userDrawn="1"/>
        </p:nvSpPr>
        <p:spPr>
          <a:xfrm>
            <a:off x="3779912" y="1203324"/>
            <a:ext cx="5364088" cy="39401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17D8CFFC-825C-4F7D-9715-29FCC9F1892B}"/>
              </a:ext>
            </a:extLst>
          </p:cNvPr>
          <p:cNvSpPr>
            <a:spLocks noGrp="1"/>
          </p:cNvSpPr>
          <p:nvPr userDrawn="1">
            <p:ph type="sldNum" sz="quarter" idx="11"/>
          </p:nvPr>
        </p:nvSpPr>
        <p:spPr>
          <a:xfrm>
            <a:off x="8606828" y="4598987"/>
            <a:ext cx="170617" cy="131127"/>
          </a:xfrm>
        </p:spPr>
        <p:txBody>
          <a:bodyPr/>
          <a:lstStyle/>
          <a:p>
            <a:fld id="{BA7DDD0C-F7B3-44FD-8FF2-ED85422D685B}" type="slidenum">
              <a:rPr lang="en-GB" smtClean="0"/>
              <a:pPr/>
              <a:t>‹Nr.›</a:t>
            </a:fld>
            <a:endParaRPr lang="en-GB" dirty="0"/>
          </a:p>
        </p:txBody>
      </p:sp>
      <p:sp>
        <p:nvSpPr>
          <p:cNvPr id="18" name="Content Placeholder 17">
            <a:extLst>
              <a:ext uri="{FF2B5EF4-FFF2-40B4-BE49-F238E27FC236}">
                <a16:creationId xmlns:a16="http://schemas.microsoft.com/office/drawing/2014/main" id="{EAF0E8EC-566A-413A-AC10-A198DFCC356F}"/>
              </a:ext>
            </a:extLst>
          </p:cNvPr>
          <p:cNvSpPr>
            <a:spLocks noGrp="1"/>
          </p:cNvSpPr>
          <p:nvPr>
            <p:ph sz="quarter" idx="13"/>
          </p:nvPr>
        </p:nvSpPr>
        <p:spPr>
          <a:xfrm>
            <a:off x="365125" y="1333500"/>
            <a:ext cx="8412163" cy="2894013"/>
          </a:xfrm>
        </p:spPr>
        <p:txBody>
          <a:bodyPr/>
          <a:lstStyle>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6" name="Freeform: Shape 65">
            <a:extLst>
              <a:ext uri="{FF2B5EF4-FFF2-40B4-BE49-F238E27FC236}">
                <a16:creationId xmlns:a16="http://schemas.microsoft.com/office/drawing/2014/main" id="{A07C3179-5552-46C6-A6D3-20BD5DB0EFC0}"/>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3"/>
          </a:solidFill>
          <a:ln w="9525" cap="flat">
            <a:noFill/>
            <a:prstDash val="solid"/>
            <a:miter/>
          </a:ln>
        </p:spPr>
        <p:txBody>
          <a:bodyPr rtlCol="0" anchor="ctr"/>
          <a:lstStyle/>
          <a:p>
            <a:endParaRPr lang="en-GB"/>
          </a:p>
        </p:txBody>
      </p:sp>
      <p:sp>
        <p:nvSpPr>
          <p:cNvPr id="22" name="Footer Placeholder 21">
            <a:extLst>
              <a:ext uri="{FF2B5EF4-FFF2-40B4-BE49-F238E27FC236}">
                <a16:creationId xmlns:a16="http://schemas.microsoft.com/office/drawing/2014/main" id="{1F11E414-03D8-4CFE-BA60-280636331432}"/>
              </a:ext>
            </a:extLst>
          </p:cNvPr>
          <p:cNvSpPr>
            <a:spLocks noGrp="1"/>
          </p:cNvSpPr>
          <p:nvPr>
            <p:ph type="ftr" sz="quarter" idx="14"/>
          </p:nvPr>
        </p:nvSpPr>
        <p:spPr/>
        <p:txBody>
          <a:bodyPr/>
          <a:lstStyle/>
          <a:p>
            <a:r>
              <a:rPr lang="en-GB"/>
              <a:t>To edit footer go to insert&gt;header &amp; footer</a:t>
            </a:r>
            <a:endParaRPr lang="en-GB" dirty="0"/>
          </a:p>
        </p:txBody>
      </p:sp>
      <p:sp>
        <p:nvSpPr>
          <p:cNvPr id="23" name="Title 22">
            <a:extLst>
              <a:ext uri="{FF2B5EF4-FFF2-40B4-BE49-F238E27FC236}">
                <a16:creationId xmlns:a16="http://schemas.microsoft.com/office/drawing/2014/main" id="{FF590F62-D505-4111-8FCE-7A1DD16D4CEA}"/>
              </a:ext>
            </a:extLst>
          </p:cNvPr>
          <p:cNvSpPr>
            <a:spLocks noGrp="1"/>
          </p:cNvSpPr>
          <p:nvPr>
            <p:ph type="title"/>
          </p:nvPr>
        </p:nvSpPr>
        <p:spPr/>
        <p:txBody>
          <a:bodyPr/>
          <a:lstStyle>
            <a:lvl1pPr>
              <a:defRPr>
                <a:solidFill>
                  <a:schemeClr val="accent3"/>
                </a:solidFill>
              </a:defRPr>
            </a:lvl1p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18088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Content Slide (blue)">
    <p:spTree>
      <p:nvGrpSpPr>
        <p:cNvPr id="1" name=""/>
        <p:cNvGrpSpPr/>
        <p:nvPr/>
      </p:nvGrpSpPr>
      <p:grpSpPr>
        <a:xfrm>
          <a:off x="0" y="0"/>
          <a:ext cx="0" cy="0"/>
          <a:chOff x="0" y="0"/>
          <a:chExt cx="0" cy="0"/>
        </a:xfrm>
      </p:grpSpPr>
      <p:sp>
        <p:nvSpPr>
          <p:cNvPr id="45" name="Freeform: Shape 44" hidden="1">
            <a:extLst>
              <a:ext uri="{FF2B5EF4-FFF2-40B4-BE49-F238E27FC236}">
                <a16:creationId xmlns:a16="http://schemas.microsoft.com/office/drawing/2014/main" id="{F3901DCC-13F4-407B-AD65-6B946F51460F}"/>
              </a:ext>
            </a:extLst>
          </p:cNvPr>
          <p:cNvSpPr/>
          <p:nvPr userDrawn="1"/>
        </p:nvSpPr>
        <p:spPr>
          <a:xfrm>
            <a:off x="5164785" y="1230728"/>
            <a:ext cx="879131" cy="471419"/>
          </a:xfrm>
          <a:custGeom>
            <a:avLst/>
            <a:gdLst>
              <a:gd name="connsiteX0" fmla="*/ 859580 w 861046"/>
              <a:gd name="connsiteY0" fmla="*/ 12261 h 461720"/>
              <a:gd name="connsiteX1" fmla="*/ 456511 w 861046"/>
              <a:gd name="connsiteY1" fmla="*/ 415330 h 461720"/>
              <a:gd name="connsiteX2" fmla="*/ 281806 w 861046"/>
              <a:gd name="connsiteY2" fmla="*/ 415330 h 461720"/>
              <a:gd name="connsiteX3" fmla="*/ 281806 w 861046"/>
              <a:gd name="connsiteY3" fmla="*/ 415330 h 461720"/>
              <a:gd name="connsiteX4" fmla="*/ 128315 w 861046"/>
              <a:gd name="connsiteY4" fmla="*/ 415330 h 461720"/>
              <a:gd name="connsiteX5" fmla="*/ 128315 w 861046"/>
              <a:gd name="connsiteY5" fmla="*/ 454015 h 461720"/>
              <a:gd name="connsiteX6" fmla="*/ 12261 w 861046"/>
              <a:gd name="connsiteY6" fmla="*/ 337961 h 461720"/>
              <a:gd name="connsiteX7" fmla="*/ 128315 w 861046"/>
              <a:gd name="connsiteY7" fmla="*/ 221907 h 461720"/>
              <a:gd name="connsiteX8" fmla="*/ 128315 w 861046"/>
              <a:gd name="connsiteY8" fmla="*/ 260592 h 461720"/>
              <a:gd name="connsiteX9" fmla="*/ 200693 w 861046"/>
              <a:gd name="connsiteY9" fmla="*/ 260592 h 461720"/>
              <a:gd name="connsiteX10" fmla="*/ 200693 w 861046"/>
              <a:gd name="connsiteY10" fmla="*/ 260592 h 461720"/>
              <a:gd name="connsiteX11" fmla="*/ 456511 w 861046"/>
              <a:gd name="connsiteY11" fmla="*/ 260592 h 461720"/>
              <a:gd name="connsiteX12" fmla="*/ 704842 w 861046"/>
              <a:gd name="connsiteY12" fmla="*/ 12261 h 461720"/>
              <a:gd name="connsiteX13" fmla="*/ 859580 w 861046"/>
              <a:gd name="connsiteY13" fmla="*/ 12261 h 46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1046" h="461720">
                <a:moveTo>
                  <a:pt x="859580" y="12261"/>
                </a:moveTo>
                <a:cubicBezTo>
                  <a:pt x="859580" y="234386"/>
                  <a:pt x="678636" y="415330"/>
                  <a:pt x="456511" y="415330"/>
                </a:cubicBezTo>
                <a:lnTo>
                  <a:pt x="281806" y="415330"/>
                </a:lnTo>
                <a:lnTo>
                  <a:pt x="281806" y="415330"/>
                </a:lnTo>
                <a:lnTo>
                  <a:pt x="128315" y="415330"/>
                </a:lnTo>
                <a:lnTo>
                  <a:pt x="128315" y="454015"/>
                </a:lnTo>
                <a:lnTo>
                  <a:pt x="12261" y="337961"/>
                </a:lnTo>
                <a:lnTo>
                  <a:pt x="128315" y="221907"/>
                </a:lnTo>
                <a:lnTo>
                  <a:pt x="128315" y="260592"/>
                </a:lnTo>
                <a:lnTo>
                  <a:pt x="200693" y="260592"/>
                </a:lnTo>
                <a:lnTo>
                  <a:pt x="200693" y="260592"/>
                </a:lnTo>
                <a:lnTo>
                  <a:pt x="456511" y="260592"/>
                </a:lnTo>
                <a:cubicBezTo>
                  <a:pt x="593779" y="260592"/>
                  <a:pt x="704842" y="149529"/>
                  <a:pt x="704842" y="12261"/>
                </a:cubicBezTo>
                <a:lnTo>
                  <a:pt x="859580"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48" name="Freeform: Shape 47" hidden="1">
            <a:extLst>
              <a:ext uri="{FF2B5EF4-FFF2-40B4-BE49-F238E27FC236}">
                <a16:creationId xmlns:a16="http://schemas.microsoft.com/office/drawing/2014/main" id="{9FEF2ABD-FB8C-4DB8-989A-AB55D09C9745}"/>
              </a:ext>
            </a:extLst>
          </p:cNvPr>
          <p:cNvSpPr/>
          <p:nvPr/>
        </p:nvSpPr>
        <p:spPr>
          <a:xfrm>
            <a:off x="4994055" y="2140438"/>
            <a:ext cx="254821" cy="1898414"/>
          </a:xfrm>
          <a:custGeom>
            <a:avLst/>
            <a:gdLst>
              <a:gd name="connsiteX0" fmla="*/ 203188 w 249578"/>
              <a:gd name="connsiteY0" fmla="*/ 125819 h 1859361"/>
              <a:gd name="connsiteX1" fmla="*/ 240625 w 249578"/>
              <a:gd name="connsiteY1" fmla="*/ 125819 h 1859361"/>
              <a:gd name="connsiteX2" fmla="*/ 127067 w 249578"/>
              <a:gd name="connsiteY2" fmla="*/ 12261 h 1859361"/>
              <a:gd name="connsiteX3" fmla="*/ 12261 w 249578"/>
              <a:gd name="connsiteY3" fmla="*/ 125819 h 1859361"/>
              <a:gd name="connsiteX4" fmla="*/ 50945 w 249578"/>
              <a:gd name="connsiteY4" fmla="*/ 125819 h 1859361"/>
              <a:gd name="connsiteX5" fmla="*/ 50945 w 249578"/>
              <a:gd name="connsiteY5" fmla="*/ 278062 h 1859361"/>
              <a:gd name="connsiteX6" fmla="*/ 50945 w 249578"/>
              <a:gd name="connsiteY6" fmla="*/ 278062 h 1859361"/>
              <a:gd name="connsiteX7" fmla="*/ 50945 w 249578"/>
              <a:gd name="connsiteY7" fmla="*/ 1854151 h 1859361"/>
              <a:gd name="connsiteX8" fmla="*/ 203188 w 249578"/>
              <a:gd name="connsiteY8" fmla="*/ 1854151 h 1859361"/>
              <a:gd name="connsiteX9" fmla="*/ 203188 w 249578"/>
              <a:gd name="connsiteY9" fmla="*/ 195701 h 1859361"/>
              <a:gd name="connsiteX10" fmla="*/ 203188 w 249578"/>
              <a:gd name="connsiteY10" fmla="*/ 195701 h 185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578" h="1859361">
                <a:moveTo>
                  <a:pt x="203188" y="125819"/>
                </a:moveTo>
                <a:lnTo>
                  <a:pt x="240625" y="125819"/>
                </a:lnTo>
                <a:lnTo>
                  <a:pt x="127067" y="12261"/>
                </a:lnTo>
                <a:lnTo>
                  <a:pt x="12261" y="125819"/>
                </a:lnTo>
                <a:lnTo>
                  <a:pt x="50945" y="125819"/>
                </a:lnTo>
                <a:lnTo>
                  <a:pt x="50945" y="278062"/>
                </a:lnTo>
                <a:lnTo>
                  <a:pt x="50945" y="278062"/>
                </a:lnTo>
                <a:lnTo>
                  <a:pt x="50945" y="1854151"/>
                </a:lnTo>
                <a:lnTo>
                  <a:pt x="203188" y="1854151"/>
                </a:lnTo>
                <a:lnTo>
                  <a:pt x="203188" y="195701"/>
                </a:lnTo>
                <a:lnTo>
                  <a:pt x="203188" y="195701"/>
                </a:lnTo>
                <a:close/>
              </a:path>
            </a:pathLst>
          </a:custGeom>
          <a:solidFill>
            <a:schemeClr val="bg1">
              <a:lumMod val="95000"/>
            </a:schemeClr>
          </a:solidFill>
          <a:ln w="12478" cap="flat">
            <a:noFill/>
            <a:prstDash val="solid"/>
            <a:miter/>
          </a:ln>
        </p:spPr>
        <p:txBody>
          <a:bodyPr rtlCol="0" anchor="ctr"/>
          <a:lstStyle/>
          <a:p>
            <a:endParaRPr lang="en-GB"/>
          </a:p>
        </p:txBody>
      </p:sp>
      <p:sp>
        <p:nvSpPr>
          <p:cNvPr id="50" name="Freeform: Shape 49" hidden="1">
            <a:extLst>
              <a:ext uri="{FF2B5EF4-FFF2-40B4-BE49-F238E27FC236}">
                <a16:creationId xmlns:a16="http://schemas.microsoft.com/office/drawing/2014/main" id="{F5D0FCBE-2356-4048-AE5E-C0F16E309B94}"/>
              </a:ext>
            </a:extLst>
          </p:cNvPr>
          <p:cNvSpPr/>
          <p:nvPr/>
        </p:nvSpPr>
        <p:spPr>
          <a:xfrm>
            <a:off x="4313684" y="1219261"/>
            <a:ext cx="2764804" cy="1261363"/>
          </a:xfrm>
          <a:custGeom>
            <a:avLst/>
            <a:gdLst>
              <a:gd name="connsiteX0" fmla="*/ 2672770 w 2707928"/>
              <a:gd name="connsiteY0" fmla="*/ 107101 h 1235414"/>
              <a:gd name="connsiteX1" fmla="*/ 2672770 w 2707928"/>
              <a:gd name="connsiteY1" fmla="*/ 173239 h 1235414"/>
              <a:gd name="connsiteX2" fmla="*/ 2672770 w 2707928"/>
              <a:gd name="connsiteY2" fmla="*/ 173239 h 1235414"/>
              <a:gd name="connsiteX3" fmla="*/ 2672770 w 2707928"/>
              <a:gd name="connsiteY3" fmla="*/ 294285 h 1235414"/>
              <a:gd name="connsiteX4" fmla="*/ 2337086 w 2707928"/>
              <a:gd name="connsiteY4" fmla="*/ 629968 h 1235414"/>
              <a:gd name="connsiteX5" fmla="*/ 1483527 w 2707928"/>
              <a:gd name="connsiteY5" fmla="*/ 629968 h 1235414"/>
              <a:gd name="connsiteX6" fmla="*/ 1276377 w 2707928"/>
              <a:gd name="connsiteY6" fmla="*/ 837118 h 1235414"/>
              <a:gd name="connsiteX7" fmla="*/ 1276377 w 2707928"/>
              <a:gd name="connsiteY7" fmla="*/ 877051 h 1235414"/>
              <a:gd name="connsiteX8" fmla="*/ 1276377 w 2707928"/>
              <a:gd name="connsiteY8" fmla="*/ 877051 h 1235414"/>
              <a:gd name="connsiteX9" fmla="*/ 1276377 w 2707928"/>
              <a:gd name="connsiteY9" fmla="*/ 904505 h 1235414"/>
              <a:gd name="connsiteX10" fmla="*/ 940694 w 2707928"/>
              <a:gd name="connsiteY10" fmla="*/ 1235196 h 1235414"/>
              <a:gd name="connsiteX11" fmla="*/ 12261 w 2707928"/>
              <a:gd name="connsiteY11" fmla="*/ 1235196 h 1235414"/>
              <a:gd name="connsiteX12" fmla="*/ 12261 w 2707928"/>
              <a:gd name="connsiteY12" fmla="*/ 1106663 h 1235414"/>
              <a:gd name="connsiteX13" fmla="*/ 938198 w 2707928"/>
              <a:gd name="connsiteY13" fmla="*/ 1106663 h 1235414"/>
              <a:gd name="connsiteX14" fmla="*/ 1145348 w 2707928"/>
              <a:gd name="connsiteY14" fmla="*/ 904505 h 1235414"/>
              <a:gd name="connsiteX15" fmla="*/ 1145348 w 2707928"/>
              <a:gd name="connsiteY15" fmla="*/ 864572 h 1235414"/>
              <a:gd name="connsiteX16" fmla="*/ 1145348 w 2707928"/>
              <a:gd name="connsiteY16" fmla="*/ 864572 h 1235414"/>
              <a:gd name="connsiteX17" fmla="*/ 1145348 w 2707928"/>
              <a:gd name="connsiteY17" fmla="*/ 838366 h 1235414"/>
              <a:gd name="connsiteX18" fmla="*/ 1481031 w 2707928"/>
              <a:gd name="connsiteY18" fmla="*/ 502683 h 1235414"/>
              <a:gd name="connsiteX19" fmla="*/ 2334591 w 2707928"/>
              <a:gd name="connsiteY19" fmla="*/ 502683 h 1235414"/>
              <a:gd name="connsiteX20" fmla="*/ 2541741 w 2707928"/>
              <a:gd name="connsiteY20" fmla="*/ 295533 h 1235414"/>
              <a:gd name="connsiteX21" fmla="*/ 2541741 w 2707928"/>
              <a:gd name="connsiteY21" fmla="*/ 174487 h 1235414"/>
              <a:gd name="connsiteX22" fmla="*/ 2541741 w 2707928"/>
              <a:gd name="connsiteY22" fmla="*/ 174487 h 1235414"/>
              <a:gd name="connsiteX23" fmla="*/ 2541741 w 2707928"/>
              <a:gd name="connsiteY23" fmla="*/ 108349 h 1235414"/>
              <a:gd name="connsiteX24" fmla="*/ 2509296 w 2707928"/>
              <a:gd name="connsiteY24" fmla="*/ 108349 h 1235414"/>
              <a:gd name="connsiteX25" fmla="*/ 2606631 w 2707928"/>
              <a:gd name="connsiteY25" fmla="*/ 12261 h 1235414"/>
              <a:gd name="connsiteX26" fmla="*/ 2703967 w 2707928"/>
              <a:gd name="connsiteY26" fmla="*/ 108349 h 1235414"/>
              <a:gd name="connsiteX27" fmla="*/ 2672770 w 2707928"/>
              <a:gd name="connsiteY27" fmla="*/ 108349 h 123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07928" h="1235414">
                <a:moveTo>
                  <a:pt x="2672770" y="107101"/>
                </a:moveTo>
                <a:lnTo>
                  <a:pt x="2672770" y="173239"/>
                </a:lnTo>
                <a:lnTo>
                  <a:pt x="2672770" y="173239"/>
                </a:lnTo>
                <a:lnTo>
                  <a:pt x="2672770" y="294285"/>
                </a:lnTo>
                <a:cubicBezTo>
                  <a:pt x="2672770" y="480221"/>
                  <a:pt x="2521775" y="629968"/>
                  <a:pt x="2337086" y="629968"/>
                </a:cubicBezTo>
                <a:lnTo>
                  <a:pt x="1483527" y="629968"/>
                </a:lnTo>
                <a:cubicBezTo>
                  <a:pt x="1368721" y="629968"/>
                  <a:pt x="1276377" y="723560"/>
                  <a:pt x="1276377" y="837118"/>
                </a:cubicBezTo>
                <a:lnTo>
                  <a:pt x="1276377" y="877051"/>
                </a:lnTo>
                <a:lnTo>
                  <a:pt x="1276377" y="877051"/>
                </a:lnTo>
                <a:lnTo>
                  <a:pt x="1276377" y="904505"/>
                </a:lnTo>
                <a:cubicBezTo>
                  <a:pt x="1276377" y="1090441"/>
                  <a:pt x="1125382" y="1235196"/>
                  <a:pt x="940694" y="1235196"/>
                </a:cubicBezTo>
                <a:lnTo>
                  <a:pt x="12261" y="1235196"/>
                </a:lnTo>
                <a:lnTo>
                  <a:pt x="12261" y="1106663"/>
                </a:lnTo>
                <a:lnTo>
                  <a:pt x="938198" y="1106663"/>
                </a:lnTo>
                <a:cubicBezTo>
                  <a:pt x="1053004" y="1106663"/>
                  <a:pt x="1145348" y="1018063"/>
                  <a:pt x="1145348" y="904505"/>
                </a:cubicBezTo>
                <a:lnTo>
                  <a:pt x="1145348" y="864572"/>
                </a:lnTo>
                <a:lnTo>
                  <a:pt x="1145348" y="864572"/>
                </a:lnTo>
                <a:lnTo>
                  <a:pt x="1145348" y="838366"/>
                </a:lnTo>
                <a:cubicBezTo>
                  <a:pt x="1145348" y="652430"/>
                  <a:pt x="1296343" y="502683"/>
                  <a:pt x="1481031" y="502683"/>
                </a:cubicBezTo>
                <a:lnTo>
                  <a:pt x="2334591" y="502683"/>
                </a:lnTo>
                <a:cubicBezTo>
                  <a:pt x="2449397" y="502683"/>
                  <a:pt x="2541741" y="409091"/>
                  <a:pt x="2541741" y="295533"/>
                </a:cubicBezTo>
                <a:lnTo>
                  <a:pt x="2541741" y="174487"/>
                </a:lnTo>
                <a:lnTo>
                  <a:pt x="2541741" y="174487"/>
                </a:lnTo>
                <a:lnTo>
                  <a:pt x="2541741" y="108349"/>
                </a:lnTo>
                <a:lnTo>
                  <a:pt x="2509296" y="108349"/>
                </a:lnTo>
                <a:lnTo>
                  <a:pt x="2606631" y="12261"/>
                </a:lnTo>
                <a:lnTo>
                  <a:pt x="2703967" y="108349"/>
                </a:lnTo>
                <a:lnTo>
                  <a:pt x="2672770" y="108349"/>
                </a:lnTo>
                <a:close/>
              </a:path>
            </a:pathLst>
          </a:custGeom>
          <a:solidFill>
            <a:schemeClr val="bg1">
              <a:lumMod val="95000"/>
            </a:schemeClr>
          </a:solidFill>
          <a:ln w="12478" cap="flat">
            <a:noFill/>
            <a:prstDash val="solid"/>
            <a:miter/>
          </a:ln>
        </p:spPr>
        <p:txBody>
          <a:bodyPr rtlCol="0" anchor="ctr"/>
          <a:lstStyle/>
          <a:p>
            <a:endParaRPr lang="en-GB"/>
          </a:p>
        </p:txBody>
      </p:sp>
      <p:sp>
        <p:nvSpPr>
          <p:cNvPr id="54" name="Freeform: Shape 53" hidden="1">
            <a:extLst>
              <a:ext uri="{FF2B5EF4-FFF2-40B4-BE49-F238E27FC236}">
                <a16:creationId xmlns:a16="http://schemas.microsoft.com/office/drawing/2014/main" id="{28F59E71-8926-455E-85AF-DB085526EF2C}"/>
              </a:ext>
            </a:extLst>
          </p:cNvPr>
          <p:cNvSpPr/>
          <p:nvPr/>
        </p:nvSpPr>
        <p:spPr>
          <a:xfrm>
            <a:off x="5414509" y="1251114"/>
            <a:ext cx="1847450" cy="993801"/>
          </a:xfrm>
          <a:custGeom>
            <a:avLst/>
            <a:gdLst>
              <a:gd name="connsiteX0" fmla="*/ 12261 w 1809445"/>
              <a:gd name="connsiteY0" fmla="*/ 13509 h 973356"/>
              <a:gd name="connsiteX1" fmla="*/ 399108 w 1809445"/>
              <a:gd name="connsiteY1" fmla="*/ 400356 h 973356"/>
              <a:gd name="connsiteX2" fmla="*/ 1381200 w 1809445"/>
              <a:gd name="connsiteY2" fmla="*/ 400356 h 973356"/>
              <a:gd name="connsiteX3" fmla="*/ 1619548 w 1809445"/>
              <a:gd name="connsiteY3" fmla="*/ 638703 h 973356"/>
              <a:gd name="connsiteX4" fmla="*/ 1619548 w 1809445"/>
              <a:gd name="connsiteY4" fmla="*/ 778467 h 973356"/>
              <a:gd name="connsiteX5" fmla="*/ 1619548 w 1809445"/>
              <a:gd name="connsiteY5" fmla="*/ 778467 h 973356"/>
              <a:gd name="connsiteX6" fmla="*/ 1619548 w 1809445"/>
              <a:gd name="connsiteY6" fmla="*/ 854589 h 973356"/>
              <a:gd name="connsiteX7" fmla="*/ 1582111 w 1809445"/>
              <a:gd name="connsiteY7" fmla="*/ 854589 h 973356"/>
              <a:gd name="connsiteX8" fmla="*/ 1693173 w 1809445"/>
              <a:gd name="connsiteY8" fmla="*/ 965651 h 973356"/>
              <a:gd name="connsiteX9" fmla="*/ 1804236 w 1809445"/>
              <a:gd name="connsiteY9" fmla="*/ 854589 h 973356"/>
              <a:gd name="connsiteX10" fmla="*/ 1766799 w 1809445"/>
              <a:gd name="connsiteY10" fmla="*/ 854589 h 973356"/>
              <a:gd name="connsiteX11" fmla="*/ 1766799 w 1809445"/>
              <a:gd name="connsiteY11" fmla="*/ 778467 h 973356"/>
              <a:gd name="connsiteX12" fmla="*/ 1766799 w 1809445"/>
              <a:gd name="connsiteY12" fmla="*/ 778467 h 973356"/>
              <a:gd name="connsiteX13" fmla="*/ 1766799 w 1809445"/>
              <a:gd name="connsiteY13" fmla="*/ 637455 h 973356"/>
              <a:gd name="connsiteX14" fmla="*/ 1379952 w 1809445"/>
              <a:gd name="connsiteY14" fmla="*/ 250608 h 973356"/>
              <a:gd name="connsiteX15" fmla="*/ 397860 w 1809445"/>
              <a:gd name="connsiteY15" fmla="*/ 250608 h 973356"/>
              <a:gd name="connsiteX16" fmla="*/ 159512 w 1809445"/>
              <a:gd name="connsiteY16" fmla="*/ 12261 h 973356"/>
              <a:gd name="connsiteX17" fmla="*/ 12261 w 1809445"/>
              <a:gd name="connsiteY17" fmla="*/ 12261 h 97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09445" h="973356">
                <a:moveTo>
                  <a:pt x="12261" y="13509"/>
                </a:moveTo>
                <a:cubicBezTo>
                  <a:pt x="12261" y="226898"/>
                  <a:pt x="185718" y="400356"/>
                  <a:pt x="399108" y="400356"/>
                </a:cubicBezTo>
                <a:lnTo>
                  <a:pt x="1381200" y="400356"/>
                </a:lnTo>
                <a:cubicBezTo>
                  <a:pt x="1512229" y="400356"/>
                  <a:pt x="1619548" y="507674"/>
                  <a:pt x="1619548" y="638703"/>
                </a:cubicBezTo>
                <a:lnTo>
                  <a:pt x="1619548" y="778467"/>
                </a:lnTo>
                <a:lnTo>
                  <a:pt x="1619548" y="778467"/>
                </a:lnTo>
                <a:lnTo>
                  <a:pt x="1619548" y="854589"/>
                </a:lnTo>
                <a:lnTo>
                  <a:pt x="1582111" y="854589"/>
                </a:lnTo>
                <a:lnTo>
                  <a:pt x="1693173" y="965651"/>
                </a:lnTo>
                <a:lnTo>
                  <a:pt x="1804236" y="854589"/>
                </a:lnTo>
                <a:lnTo>
                  <a:pt x="1766799" y="854589"/>
                </a:lnTo>
                <a:lnTo>
                  <a:pt x="1766799" y="778467"/>
                </a:lnTo>
                <a:lnTo>
                  <a:pt x="1766799" y="778467"/>
                </a:lnTo>
                <a:lnTo>
                  <a:pt x="1766799" y="637455"/>
                </a:lnTo>
                <a:cubicBezTo>
                  <a:pt x="1766799" y="424066"/>
                  <a:pt x="1593342" y="250608"/>
                  <a:pt x="1379952" y="250608"/>
                </a:cubicBezTo>
                <a:lnTo>
                  <a:pt x="397860" y="250608"/>
                </a:lnTo>
                <a:cubicBezTo>
                  <a:pt x="266831" y="250608"/>
                  <a:pt x="159512" y="143290"/>
                  <a:pt x="159512" y="12261"/>
                </a:cubicBezTo>
                <a:lnTo>
                  <a:pt x="12261"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59" name="Freeform: Shape 58" hidden="1">
            <a:extLst>
              <a:ext uri="{FF2B5EF4-FFF2-40B4-BE49-F238E27FC236}">
                <a16:creationId xmlns:a16="http://schemas.microsoft.com/office/drawing/2014/main" id="{7FF976E2-C240-41CF-ABE2-E66FDCD9C632}"/>
              </a:ext>
            </a:extLst>
          </p:cNvPr>
          <p:cNvSpPr/>
          <p:nvPr/>
        </p:nvSpPr>
        <p:spPr>
          <a:xfrm>
            <a:off x="4571053" y="2563440"/>
            <a:ext cx="2267904" cy="2497242"/>
          </a:xfrm>
          <a:custGeom>
            <a:avLst/>
            <a:gdLst>
              <a:gd name="connsiteX0" fmla="*/ 2221032 w 2221250"/>
              <a:gd name="connsiteY0" fmla="*/ 132059 h 2445871"/>
              <a:gd name="connsiteX1" fmla="*/ 2101235 w 2221250"/>
              <a:gd name="connsiteY1" fmla="*/ 12261 h 2445871"/>
              <a:gd name="connsiteX2" fmla="*/ 2101235 w 2221250"/>
              <a:gd name="connsiteY2" fmla="*/ 52193 h 2445871"/>
              <a:gd name="connsiteX3" fmla="*/ 1941504 w 2221250"/>
              <a:gd name="connsiteY3" fmla="*/ 52193 h 2445871"/>
              <a:gd name="connsiteX4" fmla="*/ 1941504 w 2221250"/>
              <a:gd name="connsiteY4" fmla="*/ 52193 h 2445871"/>
              <a:gd name="connsiteX5" fmla="*/ 1248923 w 2221250"/>
              <a:gd name="connsiteY5" fmla="*/ 52193 h 2445871"/>
              <a:gd name="connsiteX6" fmla="*/ 830879 w 2221250"/>
              <a:gd name="connsiteY6" fmla="*/ 470238 h 2445871"/>
              <a:gd name="connsiteX7" fmla="*/ 830879 w 2221250"/>
              <a:gd name="connsiteY7" fmla="*/ 882043 h 2445871"/>
              <a:gd name="connsiteX8" fmla="*/ 572565 w 2221250"/>
              <a:gd name="connsiteY8" fmla="*/ 1139109 h 2445871"/>
              <a:gd name="connsiteX9" fmla="*/ 522649 w 2221250"/>
              <a:gd name="connsiteY9" fmla="*/ 1139109 h 2445871"/>
              <a:gd name="connsiteX10" fmla="*/ 522649 w 2221250"/>
              <a:gd name="connsiteY10" fmla="*/ 1139109 h 2445871"/>
              <a:gd name="connsiteX11" fmla="*/ 490204 w 2221250"/>
              <a:gd name="connsiteY11" fmla="*/ 1139109 h 2445871"/>
              <a:gd name="connsiteX12" fmla="*/ 78399 w 2221250"/>
              <a:gd name="connsiteY12" fmla="*/ 1557153 h 2445871"/>
              <a:gd name="connsiteX13" fmla="*/ 78399 w 2221250"/>
              <a:gd name="connsiteY13" fmla="*/ 2222280 h 2445871"/>
              <a:gd name="connsiteX14" fmla="*/ 25988 w 2221250"/>
              <a:gd name="connsiteY14" fmla="*/ 2378267 h 2445871"/>
              <a:gd name="connsiteX15" fmla="*/ 12261 w 2221250"/>
              <a:gd name="connsiteY15" fmla="*/ 2394489 h 2445871"/>
              <a:gd name="connsiteX16" fmla="*/ 12261 w 2221250"/>
              <a:gd name="connsiteY16" fmla="*/ 2443157 h 2445871"/>
              <a:gd name="connsiteX17" fmla="*/ 175735 w 2221250"/>
              <a:gd name="connsiteY17" fmla="*/ 2443157 h 2445871"/>
              <a:gd name="connsiteX18" fmla="*/ 185718 w 2221250"/>
              <a:gd name="connsiteY18" fmla="*/ 2425687 h 2445871"/>
              <a:gd name="connsiteX19" fmla="*/ 238129 w 2221250"/>
              <a:gd name="connsiteY19" fmla="*/ 2222280 h 2445871"/>
              <a:gd name="connsiteX20" fmla="*/ 238129 w 2221250"/>
              <a:gd name="connsiteY20" fmla="*/ 1557153 h 2445871"/>
              <a:gd name="connsiteX21" fmla="*/ 490204 w 2221250"/>
              <a:gd name="connsiteY21" fmla="*/ 1300087 h 2445871"/>
              <a:gd name="connsiteX22" fmla="*/ 540120 w 2221250"/>
              <a:gd name="connsiteY22" fmla="*/ 1300087 h 2445871"/>
              <a:gd name="connsiteX23" fmla="*/ 540120 w 2221250"/>
              <a:gd name="connsiteY23" fmla="*/ 1300087 h 2445871"/>
              <a:gd name="connsiteX24" fmla="*/ 571317 w 2221250"/>
              <a:gd name="connsiteY24" fmla="*/ 1300087 h 2445871"/>
              <a:gd name="connsiteX25" fmla="*/ 989361 w 2221250"/>
              <a:gd name="connsiteY25" fmla="*/ 882043 h 2445871"/>
              <a:gd name="connsiteX26" fmla="*/ 989361 w 2221250"/>
              <a:gd name="connsiteY26" fmla="*/ 470238 h 2445871"/>
              <a:gd name="connsiteX27" fmla="*/ 1247675 w 2221250"/>
              <a:gd name="connsiteY27" fmla="*/ 213172 h 2445871"/>
              <a:gd name="connsiteX28" fmla="*/ 2010138 w 2221250"/>
              <a:gd name="connsiteY28" fmla="*/ 213172 h 2445871"/>
              <a:gd name="connsiteX29" fmla="*/ 2010138 w 2221250"/>
              <a:gd name="connsiteY29" fmla="*/ 213172 h 2445871"/>
              <a:gd name="connsiteX30" fmla="*/ 2099987 w 2221250"/>
              <a:gd name="connsiteY30" fmla="*/ 213172 h 2445871"/>
              <a:gd name="connsiteX31" fmla="*/ 2099987 w 2221250"/>
              <a:gd name="connsiteY31" fmla="*/ 253104 h 2445871"/>
              <a:gd name="connsiteX32" fmla="*/ 2221032 w 2221250"/>
              <a:gd name="connsiteY32" fmla="*/ 132059 h 244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21250" h="2445871">
                <a:moveTo>
                  <a:pt x="2221032" y="132059"/>
                </a:moveTo>
                <a:lnTo>
                  <a:pt x="2101235" y="12261"/>
                </a:lnTo>
                <a:lnTo>
                  <a:pt x="2101235" y="52193"/>
                </a:lnTo>
                <a:lnTo>
                  <a:pt x="1941504" y="52193"/>
                </a:lnTo>
                <a:lnTo>
                  <a:pt x="1941504" y="52193"/>
                </a:lnTo>
                <a:lnTo>
                  <a:pt x="1248923" y="52193"/>
                </a:lnTo>
                <a:cubicBezTo>
                  <a:pt x="1018063" y="52193"/>
                  <a:pt x="830879" y="239377"/>
                  <a:pt x="830879" y="470238"/>
                </a:cubicBezTo>
                <a:lnTo>
                  <a:pt x="830879" y="882043"/>
                </a:lnTo>
                <a:cubicBezTo>
                  <a:pt x="830879" y="1024302"/>
                  <a:pt x="714825" y="1139109"/>
                  <a:pt x="572565" y="1139109"/>
                </a:cubicBezTo>
                <a:lnTo>
                  <a:pt x="522649" y="1139109"/>
                </a:lnTo>
                <a:lnTo>
                  <a:pt x="522649" y="1139109"/>
                </a:lnTo>
                <a:lnTo>
                  <a:pt x="490204" y="1139109"/>
                </a:lnTo>
                <a:cubicBezTo>
                  <a:pt x="259344" y="1139109"/>
                  <a:pt x="78399" y="1326293"/>
                  <a:pt x="78399" y="1557153"/>
                </a:cubicBezTo>
                <a:lnTo>
                  <a:pt x="78399" y="2222280"/>
                </a:lnTo>
                <a:cubicBezTo>
                  <a:pt x="78399" y="2280931"/>
                  <a:pt x="58433" y="2334591"/>
                  <a:pt x="25988" y="2378267"/>
                </a:cubicBezTo>
                <a:cubicBezTo>
                  <a:pt x="22244" y="2383258"/>
                  <a:pt x="17252" y="2389498"/>
                  <a:pt x="12261" y="2394489"/>
                </a:cubicBezTo>
                <a:lnTo>
                  <a:pt x="12261" y="2443157"/>
                </a:lnTo>
                <a:lnTo>
                  <a:pt x="175735" y="2443157"/>
                </a:lnTo>
                <a:cubicBezTo>
                  <a:pt x="179478" y="2436918"/>
                  <a:pt x="183222" y="2431926"/>
                  <a:pt x="185718" y="2425687"/>
                </a:cubicBezTo>
                <a:cubicBezTo>
                  <a:pt x="219411" y="2365788"/>
                  <a:pt x="238129" y="2295906"/>
                  <a:pt x="238129" y="2222280"/>
                </a:cubicBezTo>
                <a:lnTo>
                  <a:pt x="238129" y="1557153"/>
                </a:lnTo>
                <a:cubicBezTo>
                  <a:pt x="238129" y="1414893"/>
                  <a:pt x="347944" y="1300087"/>
                  <a:pt x="490204" y="1300087"/>
                </a:cubicBezTo>
                <a:lnTo>
                  <a:pt x="540120" y="1300087"/>
                </a:lnTo>
                <a:lnTo>
                  <a:pt x="540120" y="1300087"/>
                </a:lnTo>
                <a:lnTo>
                  <a:pt x="571317" y="1300087"/>
                </a:lnTo>
                <a:cubicBezTo>
                  <a:pt x="802177" y="1300087"/>
                  <a:pt x="989361" y="1112903"/>
                  <a:pt x="989361" y="882043"/>
                </a:cubicBezTo>
                <a:lnTo>
                  <a:pt x="989361" y="470238"/>
                </a:lnTo>
                <a:cubicBezTo>
                  <a:pt x="989361" y="327978"/>
                  <a:pt x="1105416" y="213172"/>
                  <a:pt x="1247675" y="213172"/>
                </a:cubicBezTo>
                <a:lnTo>
                  <a:pt x="2010138" y="213172"/>
                </a:lnTo>
                <a:lnTo>
                  <a:pt x="2010138" y="213172"/>
                </a:lnTo>
                <a:lnTo>
                  <a:pt x="2099987" y="213172"/>
                </a:lnTo>
                <a:lnTo>
                  <a:pt x="2099987" y="253104"/>
                </a:lnTo>
                <a:lnTo>
                  <a:pt x="2221032" y="132059"/>
                </a:lnTo>
                <a:close/>
              </a:path>
            </a:pathLst>
          </a:custGeom>
          <a:solidFill>
            <a:schemeClr val="bg1">
              <a:lumMod val="95000"/>
            </a:schemeClr>
          </a:solidFill>
          <a:ln w="12478" cap="flat">
            <a:noFill/>
            <a:prstDash val="solid"/>
            <a:miter/>
          </a:ln>
        </p:spPr>
        <p:txBody>
          <a:bodyPr rtlCol="0" anchor="ctr"/>
          <a:lstStyle/>
          <a:p>
            <a:endParaRPr lang="en-GB"/>
          </a:p>
        </p:txBody>
      </p:sp>
      <p:sp>
        <p:nvSpPr>
          <p:cNvPr id="46" name="Rectangle 45" hidden="1">
            <a:extLst>
              <a:ext uri="{FF2B5EF4-FFF2-40B4-BE49-F238E27FC236}">
                <a16:creationId xmlns:a16="http://schemas.microsoft.com/office/drawing/2014/main" id="{7BF1A050-D9A2-46A0-B464-F24C0454932D}"/>
              </a:ext>
            </a:extLst>
          </p:cNvPr>
          <p:cNvSpPr/>
          <p:nvPr userDrawn="1"/>
        </p:nvSpPr>
        <p:spPr>
          <a:xfrm>
            <a:off x="3779912" y="1203324"/>
            <a:ext cx="5364088" cy="39401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17D8CFFC-825C-4F7D-9715-29FCC9F1892B}"/>
              </a:ext>
            </a:extLst>
          </p:cNvPr>
          <p:cNvSpPr>
            <a:spLocks noGrp="1"/>
          </p:cNvSpPr>
          <p:nvPr userDrawn="1">
            <p:ph type="sldNum" sz="quarter" idx="11"/>
          </p:nvPr>
        </p:nvSpPr>
        <p:spPr>
          <a:xfrm>
            <a:off x="8606828" y="4598987"/>
            <a:ext cx="170617" cy="131127"/>
          </a:xfrm>
        </p:spPr>
        <p:txBody>
          <a:bodyPr/>
          <a:lstStyle/>
          <a:p>
            <a:fld id="{BA7DDD0C-F7B3-44FD-8FF2-ED85422D685B}" type="slidenum">
              <a:rPr lang="en-GB" smtClean="0"/>
              <a:pPr/>
              <a:t>‹Nr.›</a:t>
            </a:fld>
            <a:endParaRPr lang="en-GB" dirty="0"/>
          </a:p>
        </p:txBody>
      </p:sp>
      <p:sp>
        <p:nvSpPr>
          <p:cNvPr id="18" name="Content Placeholder 17">
            <a:extLst>
              <a:ext uri="{FF2B5EF4-FFF2-40B4-BE49-F238E27FC236}">
                <a16:creationId xmlns:a16="http://schemas.microsoft.com/office/drawing/2014/main" id="{EAF0E8EC-566A-413A-AC10-A198DFCC356F}"/>
              </a:ext>
            </a:extLst>
          </p:cNvPr>
          <p:cNvSpPr>
            <a:spLocks noGrp="1"/>
          </p:cNvSpPr>
          <p:nvPr>
            <p:ph sz="quarter" idx="13"/>
          </p:nvPr>
        </p:nvSpPr>
        <p:spPr>
          <a:xfrm>
            <a:off x="365125" y="1333500"/>
            <a:ext cx="8412163" cy="28940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6" name="Freeform: Shape 65">
            <a:extLst>
              <a:ext uri="{FF2B5EF4-FFF2-40B4-BE49-F238E27FC236}">
                <a16:creationId xmlns:a16="http://schemas.microsoft.com/office/drawing/2014/main" id="{A07C3179-5552-46C6-A6D3-20BD5DB0EFC0}"/>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bg2"/>
          </a:solidFill>
          <a:ln w="9525" cap="flat">
            <a:noFill/>
            <a:prstDash val="solid"/>
            <a:miter/>
          </a:ln>
        </p:spPr>
        <p:txBody>
          <a:bodyPr rtlCol="0" anchor="ctr"/>
          <a:lstStyle/>
          <a:p>
            <a:endParaRPr lang="en-GB"/>
          </a:p>
        </p:txBody>
      </p:sp>
      <p:sp>
        <p:nvSpPr>
          <p:cNvPr id="22" name="Footer Placeholder 21">
            <a:extLst>
              <a:ext uri="{FF2B5EF4-FFF2-40B4-BE49-F238E27FC236}">
                <a16:creationId xmlns:a16="http://schemas.microsoft.com/office/drawing/2014/main" id="{1F11E414-03D8-4CFE-BA60-280636331432}"/>
              </a:ext>
            </a:extLst>
          </p:cNvPr>
          <p:cNvSpPr>
            <a:spLocks noGrp="1"/>
          </p:cNvSpPr>
          <p:nvPr>
            <p:ph type="ftr" sz="quarter" idx="14"/>
          </p:nvPr>
        </p:nvSpPr>
        <p:spPr/>
        <p:txBody>
          <a:bodyPr/>
          <a:lstStyle/>
          <a:p>
            <a:r>
              <a:rPr lang="en-GB"/>
              <a:t>To edit footer go to insert&gt;header &amp; footer</a:t>
            </a:r>
            <a:endParaRPr lang="en-GB" dirty="0"/>
          </a:p>
        </p:txBody>
      </p:sp>
      <p:sp>
        <p:nvSpPr>
          <p:cNvPr id="23" name="Title 22">
            <a:extLst>
              <a:ext uri="{FF2B5EF4-FFF2-40B4-BE49-F238E27FC236}">
                <a16:creationId xmlns:a16="http://schemas.microsoft.com/office/drawing/2014/main" id="{FF590F62-D505-4111-8FCE-7A1DD16D4CEA}"/>
              </a:ext>
            </a:extLst>
          </p:cNvPr>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43764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B (pi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0F6E92-B594-4AA3-B149-CEC90A58EEDA}"/>
              </a:ext>
            </a:extLst>
          </p:cNvPr>
          <p:cNvSpPr/>
          <p:nvPr userDrawn="1"/>
        </p:nvSpPr>
        <p:spPr>
          <a:xfrm>
            <a:off x="5490970" y="0"/>
            <a:ext cx="365303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23">
            <a:extLst>
              <a:ext uri="{FF2B5EF4-FFF2-40B4-BE49-F238E27FC236}">
                <a16:creationId xmlns:a16="http://schemas.microsoft.com/office/drawing/2014/main" id="{064712FC-6AE4-4931-B492-6684CACA121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545" y="301625"/>
            <a:ext cx="1383276" cy="829965"/>
          </a:xfrm>
          <a:prstGeom prst="rect">
            <a:avLst/>
          </a:prstGeom>
        </p:spPr>
      </p:pic>
      <p:sp>
        <p:nvSpPr>
          <p:cNvPr id="2" name="Rectangle 1">
            <a:extLst>
              <a:ext uri="{FF2B5EF4-FFF2-40B4-BE49-F238E27FC236}">
                <a16:creationId xmlns:a16="http://schemas.microsoft.com/office/drawing/2014/main" id="{318AEAE7-6836-4F54-B308-49754640B2AD}"/>
              </a:ext>
            </a:extLst>
          </p:cNvPr>
          <p:cNvSpPr/>
          <p:nvPr userDrawn="1"/>
        </p:nvSpPr>
        <p:spPr>
          <a:xfrm>
            <a:off x="0" y="4629151"/>
            <a:ext cx="9144000" cy="514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b="0" cap="none" spc="0">
              <a:ln w="0"/>
              <a:solidFill>
                <a:schemeClr val="tx1"/>
              </a:solidFill>
              <a:effectLst>
                <a:outerShdw blurRad="38100" dist="19050" dir="2700000" algn="tl" rotWithShape="0">
                  <a:schemeClr val="dk1">
                    <a:alpha val="40000"/>
                  </a:schemeClr>
                </a:outerShdw>
              </a:effectLst>
            </a:endParaRPr>
          </a:p>
        </p:txBody>
      </p:sp>
      <p:pic>
        <p:nvPicPr>
          <p:cNvPr id="11" name="Picture 10">
            <a:extLst>
              <a:ext uri="{FF2B5EF4-FFF2-40B4-BE49-F238E27FC236}">
                <a16:creationId xmlns:a16="http://schemas.microsoft.com/office/drawing/2014/main" id="{A208A2D5-E1C3-4A1C-9A51-87957C8ED92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86357" y="285344"/>
            <a:ext cx="1187146" cy="960818"/>
          </a:xfrm>
          <a:prstGeom prst="rect">
            <a:avLst/>
          </a:prstGeom>
        </p:spPr>
      </p:pic>
      <p:pic>
        <p:nvPicPr>
          <p:cNvPr id="51" name="Picture 50">
            <a:extLst>
              <a:ext uri="{FF2B5EF4-FFF2-40B4-BE49-F238E27FC236}">
                <a16:creationId xmlns:a16="http://schemas.microsoft.com/office/drawing/2014/main" id="{4EBC1C4B-A4E2-447F-8381-A8BEB8A1FA9F}"/>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5707380" y="1337310"/>
            <a:ext cx="3101340" cy="3101340"/>
          </a:xfrm>
          <a:prstGeom prst="rect">
            <a:avLst/>
          </a:prstGeom>
        </p:spPr>
      </p:pic>
      <p:sp>
        <p:nvSpPr>
          <p:cNvPr id="53" name="Text Placeholder 17">
            <a:extLst>
              <a:ext uri="{FF2B5EF4-FFF2-40B4-BE49-F238E27FC236}">
                <a16:creationId xmlns:a16="http://schemas.microsoft.com/office/drawing/2014/main" id="{74BB9151-3A92-4165-9877-700659CF55E8}"/>
              </a:ext>
            </a:extLst>
          </p:cNvPr>
          <p:cNvSpPr>
            <a:spLocks noGrp="1"/>
          </p:cNvSpPr>
          <p:nvPr>
            <p:ph type="body" sz="quarter" idx="10"/>
          </p:nvPr>
        </p:nvSpPr>
        <p:spPr>
          <a:xfrm>
            <a:off x="716281" y="1916742"/>
            <a:ext cx="4602480" cy="931327"/>
          </a:xfrm>
        </p:spPr>
        <p:txBody>
          <a:bodyPr>
            <a:normAutofit/>
          </a:bodyPr>
          <a:lstStyle>
            <a:lvl1pPr>
              <a:defRPr sz="2800" b="1" cap="all" spc="-150" baseline="0">
                <a:solidFill>
                  <a:schemeClr val="accent3"/>
                </a:solidFill>
              </a:defRPr>
            </a:lvl1pPr>
          </a:lstStyle>
          <a:p>
            <a:pPr lvl="0"/>
            <a:r>
              <a:rPr lang="en-US" dirty="0"/>
              <a:t>Edit Master text styles</a:t>
            </a:r>
          </a:p>
        </p:txBody>
      </p:sp>
      <p:sp>
        <p:nvSpPr>
          <p:cNvPr id="54" name="Text Placeholder 22">
            <a:extLst>
              <a:ext uri="{FF2B5EF4-FFF2-40B4-BE49-F238E27FC236}">
                <a16:creationId xmlns:a16="http://schemas.microsoft.com/office/drawing/2014/main" id="{C63A8DB4-E7D7-4123-B897-B588624A91FE}"/>
              </a:ext>
            </a:extLst>
          </p:cNvPr>
          <p:cNvSpPr>
            <a:spLocks noGrp="1"/>
          </p:cNvSpPr>
          <p:nvPr>
            <p:ph type="body" sz="quarter" idx="11"/>
          </p:nvPr>
        </p:nvSpPr>
        <p:spPr>
          <a:xfrm>
            <a:off x="717209" y="3014405"/>
            <a:ext cx="4602480" cy="481012"/>
          </a:xfrm>
        </p:spPr>
        <p:txBody>
          <a:bodyPr>
            <a:normAutofit/>
          </a:bodyPr>
          <a:lstStyle>
            <a:lvl1pPr>
              <a:spcBef>
                <a:spcPts val="0"/>
              </a:spcBef>
              <a:spcAft>
                <a:spcPts val="0"/>
              </a:spcAft>
              <a:defRPr sz="1800" b="1">
                <a:solidFill>
                  <a:schemeClr val="tx2"/>
                </a:solidFill>
              </a:defRPr>
            </a:lvl1pPr>
          </a:lstStyle>
          <a:p>
            <a:pPr lvl="0"/>
            <a:r>
              <a:rPr lang="en-US" dirty="0"/>
              <a:t>Edit Master text styles</a:t>
            </a:r>
          </a:p>
        </p:txBody>
      </p:sp>
      <p:pic>
        <p:nvPicPr>
          <p:cNvPr id="55" name="Graphic 54">
            <a:extLst>
              <a:ext uri="{FF2B5EF4-FFF2-40B4-BE49-F238E27FC236}">
                <a16:creationId xmlns:a16="http://schemas.microsoft.com/office/drawing/2014/main" id="{7A339D15-BFB3-46F0-86EC-BFCB60BC4E61}"/>
              </a:ext>
            </a:extLst>
          </p:cNvPr>
          <p:cNvPicPr>
            <a:picLocks noChangeAspect="1"/>
          </p:cNvPicPr>
          <p:nvPr userDrawn="1"/>
        </p:nvPicPr>
        <p:blipFill>
          <a:blip r:embed="rId8">
            <a:extLst>
              <a:ext uri="{96DAC541-7B7A-43D3-8B79-37D633B846F1}">
                <asvg:svgBlip xmlns:asvg="http://schemas.microsoft.com/office/drawing/2016/SVG/main" r:embed="rId9"/>
              </a:ext>
            </a:extLst>
          </a:blip>
          <a:srcRect l="29840"/>
          <a:stretch>
            <a:fillRect/>
          </a:stretch>
        </p:blipFill>
        <p:spPr>
          <a:xfrm>
            <a:off x="0" y="2059306"/>
            <a:ext cx="701533" cy="1573915"/>
          </a:xfrm>
          <a:custGeom>
            <a:avLst/>
            <a:gdLst>
              <a:gd name="connsiteX0" fmla="*/ 0 w 701533"/>
              <a:gd name="connsiteY0" fmla="*/ 0 h 1573915"/>
              <a:gd name="connsiteX1" fmla="*/ 701533 w 701533"/>
              <a:gd name="connsiteY1" fmla="*/ 0 h 1573915"/>
              <a:gd name="connsiteX2" fmla="*/ 701533 w 701533"/>
              <a:gd name="connsiteY2" fmla="*/ 1573915 h 1573915"/>
              <a:gd name="connsiteX3" fmla="*/ 0 w 701533"/>
              <a:gd name="connsiteY3" fmla="*/ 1573915 h 1573915"/>
            </a:gdLst>
            <a:ahLst/>
            <a:cxnLst>
              <a:cxn ang="0">
                <a:pos x="connsiteX0" y="connsiteY0"/>
              </a:cxn>
              <a:cxn ang="0">
                <a:pos x="connsiteX1" y="connsiteY1"/>
              </a:cxn>
              <a:cxn ang="0">
                <a:pos x="connsiteX2" y="connsiteY2"/>
              </a:cxn>
              <a:cxn ang="0">
                <a:pos x="connsiteX3" y="connsiteY3"/>
              </a:cxn>
            </a:cxnLst>
            <a:rect l="l" t="t" r="r" b="b"/>
            <a:pathLst>
              <a:path w="701533" h="1573915">
                <a:moveTo>
                  <a:pt x="0" y="0"/>
                </a:moveTo>
                <a:lnTo>
                  <a:pt x="701533" y="0"/>
                </a:lnTo>
                <a:lnTo>
                  <a:pt x="701533" y="1573915"/>
                </a:lnTo>
                <a:lnTo>
                  <a:pt x="0" y="1573915"/>
                </a:lnTo>
                <a:close/>
              </a:path>
            </a:pathLst>
          </a:custGeom>
        </p:spPr>
      </p:pic>
    </p:spTree>
    <p:custDataLst>
      <p:tags r:id="rId1"/>
    </p:custDataLst>
    <p:extLst>
      <p:ext uri="{BB962C8B-B14F-4D97-AF65-F5344CB8AC3E}">
        <p14:creationId xmlns:p14="http://schemas.microsoft.com/office/powerpoint/2010/main" val="160551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Content Slide (green)">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C91CE0F2-0550-4979-AA5E-E6AAD959A4F7}"/>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2"/>
          </a:solidFill>
          <a:ln w="9525" cap="flat">
            <a:noFill/>
            <a:prstDash val="solid"/>
            <a:miter/>
          </a:ln>
        </p:spPr>
        <p:txBody>
          <a:bodyPr rtlCol="0" anchor="ctr"/>
          <a:lstStyle/>
          <a:p>
            <a:endParaRPr lang="en-GB"/>
          </a:p>
        </p:txBody>
      </p:sp>
      <p:sp>
        <p:nvSpPr>
          <p:cNvPr id="45" name="Freeform: Shape 44" hidden="1">
            <a:extLst>
              <a:ext uri="{FF2B5EF4-FFF2-40B4-BE49-F238E27FC236}">
                <a16:creationId xmlns:a16="http://schemas.microsoft.com/office/drawing/2014/main" id="{F3901DCC-13F4-407B-AD65-6B946F51460F}"/>
              </a:ext>
            </a:extLst>
          </p:cNvPr>
          <p:cNvSpPr/>
          <p:nvPr userDrawn="1"/>
        </p:nvSpPr>
        <p:spPr>
          <a:xfrm>
            <a:off x="5164785" y="1230728"/>
            <a:ext cx="879131" cy="471419"/>
          </a:xfrm>
          <a:custGeom>
            <a:avLst/>
            <a:gdLst>
              <a:gd name="connsiteX0" fmla="*/ 859580 w 861046"/>
              <a:gd name="connsiteY0" fmla="*/ 12261 h 461720"/>
              <a:gd name="connsiteX1" fmla="*/ 456511 w 861046"/>
              <a:gd name="connsiteY1" fmla="*/ 415330 h 461720"/>
              <a:gd name="connsiteX2" fmla="*/ 281806 w 861046"/>
              <a:gd name="connsiteY2" fmla="*/ 415330 h 461720"/>
              <a:gd name="connsiteX3" fmla="*/ 281806 w 861046"/>
              <a:gd name="connsiteY3" fmla="*/ 415330 h 461720"/>
              <a:gd name="connsiteX4" fmla="*/ 128315 w 861046"/>
              <a:gd name="connsiteY4" fmla="*/ 415330 h 461720"/>
              <a:gd name="connsiteX5" fmla="*/ 128315 w 861046"/>
              <a:gd name="connsiteY5" fmla="*/ 454015 h 461720"/>
              <a:gd name="connsiteX6" fmla="*/ 12261 w 861046"/>
              <a:gd name="connsiteY6" fmla="*/ 337961 h 461720"/>
              <a:gd name="connsiteX7" fmla="*/ 128315 w 861046"/>
              <a:gd name="connsiteY7" fmla="*/ 221907 h 461720"/>
              <a:gd name="connsiteX8" fmla="*/ 128315 w 861046"/>
              <a:gd name="connsiteY8" fmla="*/ 260592 h 461720"/>
              <a:gd name="connsiteX9" fmla="*/ 200693 w 861046"/>
              <a:gd name="connsiteY9" fmla="*/ 260592 h 461720"/>
              <a:gd name="connsiteX10" fmla="*/ 200693 w 861046"/>
              <a:gd name="connsiteY10" fmla="*/ 260592 h 461720"/>
              <a:gd name="connsiteX11" fmla="*/ 456511 w 861046"/>
              <a:gd name="connsiteY11" fmla="*/ 260592 h 461720"/>
              <a:gd name="connsiteX12" fmla="*/ 704842 w 861046"/>
              <a:gd name="connsiteY12" fmla="*/ 12261 h 461720"/>
              <a:gd name="connsiteX13" fmla="*/ 859580 w 861046"/>
              <a:gd name="connsiteY13" fmla="*/ 12261 h 46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1046" h="461720">
                <a:moveTo>
                  <a:pt x="859580" y="12261"/>
                </a:moveTo>
                <a:cubicBezTo>
                  <a:pt x="859580" y="234386"/>
                  <a:pt x="678636" y="415330"/>
                  <a:pt x="456511" y="415330"/>
                </a:cubicBezTo>
                <a:lnTo>
                  <a:pt x="281806" y="415330"/>
                </a:lnTo>
                <a:lnTo>
                  <a:pt x="281806" y="415330"/>
                </a:lnTo>
                <a:lnTo>
                  <a:pt x="128315" y="415330"/>
                </a:lnTo>
                <a:lnTo>
                  <a:pt x="128315" y="454015"/>
                </a:lnTo>
                <a:lnTo>
                  <a:pt x="12261" y="337961"/>
                </a:lnTo>
                <a:lnTo>
                  <a:pt x="128315" y="221907"/>
                </a:lnTo>
                <a:lnTo>
                  <a:pt x="128315" y="260592"/>
                </a:lnTo>
                <a:lnTo>
                  <a:pt x="200693" y="260592"/>
                </a:lnTo>
                <a:lnTo>
                  <a:pt x="200693" y="260592"/>
                </a:lnTo>
                <a:lnTo>
                  <a:pt x="456511" y="260592"/>
                </a:lnTo>
                <a:cubicBezTo>
                  <a:pt x="593779" y="260592"/>
                  <a:pt x="704842" y="149529"/>
                  <a:pt x="704842" y="12261"/>
                </a:cubicBezTo>
                <a:lnTo>
                  <a:pt x="859580"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48" name="Freeform: Shape 47" hidden="1">
            <a:extLst>
              <a:ext uri="{FF2B5EF4-FFF2-40B4-BE49-F238E27FC236}">
                <a16:creationId xmlns:a16="http://schemas.microsoft.com/office/drawing/2014/main" id="{9FEF2ABD-FB8C-4DB8-989A-AB55D09C9745}"/>
              </a:ext>
            </a:extLst>
          </p:cNvPr>
          <p:cNvSpPr/>
          <p:nvPr/>
        </p:nvSpPr>
        <p:spPr>
          <a:xfrm>
            <a:off x="4994055" y="2140438"/>
            <a:ext cx="254821" cy="1898414"/>
          </a:xfrm>
          <a:custGeom>
            <a:avLst/>
            <a:gdLst>
              <a:gd name="connsiteX0" fmla="*/ 203188 w 249578"/>
              <a:gd name="connsiteY0" fmla="*/ 125819 h 1859361"/>
              <a:gd name="connsiteX1" fmla="*/ 240625 w 249578"/>
              <a:gd name="connsiteY1" fmla="*/ 125819 h 1859361"/>
              <a:gd name="connsiteX2" fmla="*/ 127067 w 249578"/>
              <a:gd name="connsiteY2" fmla="*/ 12261 h 1859361"/>
              <a:gd name="connsiteX3" fmla="*/ 12261 w 249578"/>
              <a:gd name="connsiteY3" fmla="*/ 125819 h 1859361"/>
              <a:gd name="connsiteX4" fmla="*/ 50945 w 249578"/>
              <a:gd name="connsiteY4" fmla="*/ 125819 h 1859361"/>
              <a:gd name="connsiteX5" fmla="*/ 50945 w 249578"/>
              <a:gd name="connsiteY5" fmla="*/ 278062 h 1859361"/>
              <a:gd name="connsiteX6" fmla="*/ 50945 w 249578"/>
              <a:gd name="connsiteY6" fmla="*/ 278062 h 1859361"/>
              <a:gd name="connsiteX7" fmla="*/ 50945 w 249578"/>
              <a:gd name="connsiteY7" fmla="*/ 1854151 h 1859361"/>
              <a:gd name="connsiteX8" fmla="*/ 203188 w 249578"/>
              <a:gd name="connsiteY8" fmla="*/ 1854151 h 1859361"/>
              <a:gd name="connsiteX9" fmla="*/ 203188 w 249578"/>
              <a:gd name="connsiteY9" fmla="*/ 195701 h 1859361"/>
              <a:gd name="connsiteX10" fmla="*/ 203188 w 249578"/>
              <a:gd name="connsiteY10" fmla="*/ 195701 h 185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578" h="1859361">
                <a:moveTo>
                  <a:pt x="203188" y="125819"/>
                </a:moveTo>
                <a:lnTo>
                  <a:pt x="240625" y="125819"/>
                </a:lnTo>
                <a:lnTo>
                  <a:pt x="127067" y="12261"/>
                </a:lnTo>
                <a:lnTo>
                  <a:pt x="12261" y="125819"/>
                </a:lnTo>
                <a:lnTo>
                  <a:pt x="50945" y="125819"/>
                </a:lnTo>
                <a:lnTo>
                  <a:pt x="50945" y="278062"/>
                </a:lnTo>
                <a:lnTo>
                  <a:pt x="50945" y="278062"/>
                </a:lnTo>
                <a:lnTo>
                  <a:pt x="50945" y="1854151"/>
                </a:lnTo>
                <a:lnTo>
                  <a:pt x="203188" y="1854151"/>
                </a:lnTo>
                <a:lnTo>
                  <a:pt x="203188" y="195701"/>
                </a:lnTo>
                <a:lnTo>
                  <a:pt x="203188" y="195701"/>
                </a:lnTo>
                <a:close/>
              </a:path>
            </a:pathLst>
          </a:custGeom>
          <a:solidFill>
            <a:schemeClr val="bg1">
              <a:lumMod val="95000"/>
            </a:schemeClr>
          </a:solidFill>
          <a:ln w="12478" cap="flat">
            <a:noFill/>
            <a:prstDash val="solid"/>
            <a:miter/>
          </a:ln>
        </p:spPr>
        <p:txBody>
          <a:bodyPr rtlCol="0" anchor="ctr"/>
          <a:lstStyle/>
          <a:p>
            <a:endParaRPr lang="en-GB"/>
          </a:p>
        </p:txBody>
      </p:sp>
      <p:sp>
        <p:nvSpPr>
          <p:cNvPr id="50" name="Freeform: Shape 49" hidden="1">
            <a:extLst>
              <a:ext uri="{FF2B5EF4-FFF2-40B4-BE49-F238E27FC236}">
                <a16:creationId xmlns:a16="http://schemas.microsoft.com/office/drawing/2014/main" id="{F5D0FCBE-2356-4048-AE5E-C0F16E309B94}"/>
              </a:ext>
            </a:extLst>
          </p:cNvPr>
          <p:cNvSpPr/>
          <p:nvPr/>
        </p:nvSpPr>
        <p:spPr>
          <a:xfrm>
            <a:off x="4313684" y="1219261"/>
            <a:ext cx="2764804" cy="1261363"/>
          </a:xfrm>
          <a:custGeom>
            <a:avLst/>
            <a:gdLst>
              <a:gd name="connsiteX0" fmla="*/ 2672770 w 2707928"/>
              <a:gd name="connsiteY0" fmla="*/ 107101 h 1235414"/>
              <a:gd name="connsiteX1" fmla="*/ 2672770 w 2707928"/>
              <a:gd name="connsiteY1" fmla="*/ 173239 h 1235414"/>
              <a:gd name="connsiteX2" fmla="*/ 2672770 w 2707928"/>
              <a:gd name="connsiteY2" fmla="*/ 173239 h 1235414"/>
              <a:gd name="connsiteX3" fmla="*/ 2672770 w 2707928"/>
              <a:gd name="connsiteY3" fmla="*/ 294285 h 1235414"/>
              <a:gd name="connsiteX4" fmla="*/ 2337086 w 2707928"/>
              <a:gd name="connsiteY4" fmla="*/ 629968 h 1235414"/>
              <a:gd name="connsiteX5" fmla="*/ 1483527 w 2707928"/>
              <a:gd name="connsiteY5" fmla="*/ 629968 h 1235414"/>
              <a:gd name="connsiteX6" fmla="*/ 1276377 w 2707928"/>
              <a:gd name="connsiteY6" fmla="*/ 837118 h 1235414"/>
              <a:gd name="connsiteX7" fmla="*/ 1276377 w 2707928"/>
              <a:gd name="connsiteY7" fmla="*/ 877051 h 1235414"/>
              <a:gd name="connsiteX8" fmla="*/ 1276377 w 2707928"/>
              <a:gd name="connsiteY8" fmla="*/ 877051 h 1235414"/>
              <a:gd name="connsiteX9" fmla="*/ 1276377 w 2707928"/>
              <a:gd name="connsiteY9" fmla="*/ 904505 h 1235414"/>
              <a:gd name="connsiteX10" fmla="*/ 940694 w 2707928"/>
              <a:gd name="connsiteY10" fmla="*/ 1235196 h 1235414"/>
              <a:gd name="connsiteX11" fmla="*/ 12261 w 2707928"/>
              <a:gd name="connsiteY11" fmla="*/ 1235196 h 1235414"/>
              <a:gd name="connsiteX12" fmla="*/ 12261 w 2707928"/>
              <a:gd name="connsiteY12" fmla="*/ 1106663 h 1235414"/>
              <a:gd name="connsiteX13" fmla="*/ 938198 w 2707928"/>
              <a:gd name="connsiteY13" fmla="*/ 1106663 h 1235414"/>
              <a:gd name="connsiteX14" fmla="*/ 1145348 w 2707928"/>
              <a:gd name="connsiteY14" fmla="*/ 904505 h 1235414"/>
              <a:gd name="connsiteX15" fmla="*/ 1145348 w 2707928"/>
              <a:gd name="connsiteY15" fmla="*/ 864572 h 1235414"/>
              <a:gd name="connsiteX16" fmla="*/ 1145348 w 2707928"/>
              <a:gd name="connsiteY16" fmla="*/ 864572 h 1235414"/>
              <a:gd name="connsiteX17" fmla="*/ 1145348 w 2707928"/>
              <a:gd name="connsiteY17" fmla="*/ 838366 h 1235414"/>
              <a:gd name="connsiteX18" fmla="*/ 1481031 w 2707928"/>
              <a:gd name="connsiteY18" fmla="*/ 502683 h 1235414"/>
              <a:gd name="connsiteX19" fmla="*/ 2334591 w 2707928"/>
              <a:gd name="connsiteY19" fmla="*/ 502683 h 1235414"/>
              <a:gd name="connsiteX20" fmla="*/ 2541741 w 2707928"/>
              <a:gd name="connsiteY20" fmla="*/ 295533 h 1235414"/>
              <a:gd name="connsiteX21" fmla="*/ 2541741 w 2707928"/>
              <a:gd name="connsiteY21" fmla="*/ 174487 h 1235414"/>
              <a:gd name="connsiteX22" fmla="*/ 2541741 w 2707928"/>
              <a:gd name="connsiteY22" fmla="*/ 174487 h 1235414"/>
              <a:gd name="connsiteX23" fmla="*/ 2541741 w 2707928"/>
              <a:gd name="connsiteY23" fmla="*/ 108349 h 1235414"/>
              <a:gd name="connsiteX24" fmla="*/ 2509296 w 2707928"/>
              <a:gd name="connsiteY24" fmla="*/ 108349 h 1235414"/>
              <a:gd name="connsiteX25" fmla="*/ 2606631 w 2707928"/>
              <a:gd name="connsiteY25" fmla="*/ 12261 h 1235414"/>
              <a:gd name="connsiteX26" fmla="*/ 2703967 w 2707928"/>
              <a:gd name="connsiteY26" fmla="*/ 108349 h 1235414"/>
              <a:gd name="connsiteX27" fmla="*/ 2672770 w 2707928"/>
              <a:gd name="connsiteY27" fmla="*/ 108349 h 123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07928" h="1235414">
                <a:moveTo>
                  <a:pt x="2672770" y="107101"/>
                </a:moveTo>
                <a:lnTo>
                  <a:pt x="2672770" y="173239"/>
                </a:lnTo>
                <a:lnTo>
                  <a:pt x="2672770" y="173239"/>
                </a:lnTo>
                <a:lnTo>
                  <a:pt x="2672770" y="294285"/>
                </a:lnTo>
                <a:cubicBezTo>
                  <a:pt x="2672770" y="480221"/>
                  <a:pt x="2521775" y="629968"/>
                  <a:pt x="2337086" y="629968"/>
                </a:cubicBezTo>
                <a:lnTo>
                  <a:pt x="1483527" y="629968"/>
                </a:lnTo>
                <a:cubicBezTo>
                  <a:pt x="1368721" y="629968"/>
                  <a:pt x="1276377" y="723560"/>
                  <a:pt x="1276377" y="837118"/>
                </a:cubicBezTo>
                <a:lnTo>
                  <a:pt x="1276377" y="877051"/>
                </a:lnTo>
                <a:lnTo>
                  <a:pt x="1276377" y="877051"/>
                </a:lnTo>
                <a:lnTo>
                  <a:pt x="1276377" y="904505"/>
                </a:lnTo>
                <a:cubicBezTo>
                  <a:pt x="1276377" y="1090441"/>
                  <a:pt x="1125382" y="1235196"/>
                  <a:pt x="940694" y="1235196"/>
                </a:cubicBezTo>
                <a:lnTo>
                  <a:pt x="12261" y="1235196"/>
                </a:lnTo>
                <a:lnTo>
                  <a:pt x="12261" y="1106663"/>
                </a:lnTo>
                <a:lnTo>
                  <a:pt x="938198" y="1106663"/>
                </a:lnTo>
                <a:cubicBezTo>
                  <a:pt x="1053004" y="1106663"/>
                  <a:pt x="1145348" y="1018063"/>
                  <a:pt x="1145348" y="904505"/>
                </a:cubicBezTo>
                <a:lnTo>
                  <a:pt x="1145348" y="864572"/>
                </a:lnTo>
                <a:lnTo>
                  <a:pt x="1145348" y="864572"/>
                </a:lnTo>
                <a:lnTo>
                  <a:pt x="1145348" y="838366"/>
                </a:lnTo>
                <a:cubicBezTo>
                  <a:pt x="1145348" y="652430"/>
                  <a:pt x="1296343" y="502683"/>
                  <a:pt x="1481031" y="502683"/>
                </a:cubicBezTo>
                <a:lnTo>
                  <a:pt x="2334591" y="502683"/>
                </a:lnTo>
                <a:cubicBezTo>
                  <a:pt x="2449397" y="502683"/>
                  <a:pt x="2541741" y="409091"/>
                  <a:pt x="2541741" y="295533"/>
                </a:cubicBezTo>
                <a:lnTo>
                  <a:pt x="2541741" y="174487"/>
                </a:lnTo>
                <a:lnTo>
                  <a:pt x="2541741" y="174487"/>
                </a:lnTo>
                <a:lnTo>
                  <a:pt x="2541741" y="108349"/>
                </a:lnTo>
                <a:lnTo>
                  <a:pt x="2509296" y="108349"/>
                </a:lnTo>
                <a:lnTo>
                  <a:pt x="2606631" y="12261"/>
                </a:lnTo>
                <a:lnTo>
                  <a:pt x="2703967" y="108349"/>
                </a:lnTo>
                <a:lnTo>
                  <a:pt x="2672770" y="108349"/>
                </a:lnTo>
                <a:close/>
              </a:path>
            </a:pathLst>
          </a:custGeom>
          <a:solidFill>
            <a:schemeClr val="bg1">
              <a:lumMod val="95000"/>
            </a:schemeClr>
          </a:solidFill>
          <a:ln w="12478" cap="flat">
            <a:noFill/>
            <a:prstDash val="solid"/>
            <a:miter/>
          </a:ln>
        </p:spPr>
        <p:txBody>
          <a:bodyPr rtlCol="0" anchor="ctr"/>
          <a:lstStyle/>
          <a:p>
            <a:endParaRPr lang="en-GB"/>
          </a:p>
        </p:txBody>
      </p:sp>
      <p:sp>
        <p:nvSpPr>
          <p:cNvPr id="54" name="Freeform: Shape 53" hidden="1">
            <a:extLst>
              <a:ext uri="{FF2B5EF4-FFF2-40B4-BE49-F238E27FC236}">
                <a16:creationId xmlns:a16="http://schemas.microsoft.com/office/drawing/2014/main" id="{28F59E71-8926-455E-85AF-DB085526EF2C}"/>
              </a:ext>
            </a:extLst>
          </p:cNvPr>
          <p:cNvSpPr/>
          <p:nvPr/>
        </p:nvSpPr>
        <p:spPr>
          <a:xfrm>
            <a:off x="5414509" y="1251114"/>
            <a:ext cx="1847450" cy="993801"/>
          </a:xfrm>
          <a:custGeom>
            <a:avLst/>
            <a:gdLst>
              <a:gd name="connsiteX0" fmla="*/ 12261 w 1809445"/>
              <a:gd name="connsiteY0" fmla="*/ 13509 h 973356"/>
              <a:gd name="connsiteX1" fmla="*/ 399108 w 1809445"/>
              <a:gd name="connsiteY1" fmla="*/ 400356 h 973356"/>
              <a:gd name="connsiteX2" fmla="*/ 1381200 w 1809445"/>
              <a:gd name="connsiteY2" fmla="*/ 400356 h 973356"/>
              <a:gd name="connsiteX3" fmla="*/ 1619548 w 1809445"/>
              <a:gd name="connsiteY3" fmla="*/ 638703 h 973356"/>
              <a:gd name="connsiteX4" fmla="*/ 1619548 w 1809445"/>
              <a:gd name="connsiteY4" fmla="*/ 778467 h 973356"/>
              <a:gd name="connsiteX5" fmla="*/ 1619548 w 1809445"/>
              <a:gd name="connsiteY5" fmla="*/ 778467 h 973356"/>
              <a:gd name="connsiteX6" fmla="*/ 1619548 w 1809445"/>
              <a:gd name="connsiteY6" fmla="*/ 854589 h 973356"/>
              <a:gd name="connsiteX7" fmla="*/ 1582111 w 1809445"/>
              <a:gd name="connsiteY7" fmla="*/ 854589 h 973356"/>
              <a:gd name="connsiteX8" fmla="*/ 1693173 w 1809445"/>
              <a:gd name="connsiteY8" fmla="*/ 965651 h 973356"/>
              <a:gd name="connsiteX9" fmla="*/ 1804236 w 1809445"/>
              <a:gd name="connsiteY9" fmla="*/ 854589 h 973356"/>
              <a:gd name="connsiteX10" fmla="*/ 1766799 w 1809445"/>
              <a:gd name="connsiteY10" fmla="*/ 854589 h 973356"/>
              <a:gd name="connsiteX11" fmla="*/ 1766799 w 1809445"/>
              <a:gd name="connsiteY11" fmla="*/ 778467 h 973356"/>
              <a:gd name="connsiteX12" fmla="*/ 1766799 w 1809445"/>
              <a:gd name="connsiteY12" fmla="*/ 778467 h 973356"/>
              <a:gd name="connsiteX13" fmla="*/ 1766799 w 1809445"/>
              <a:gd name="connsiteY13" fmla="*/ 637455 h 973356"/>
              <a:gd name="connsiteX14" fmla="*/ 1379952 w 1809445"/>
              <a:gd name="connsiteY14" fmla="*/ 250608 h 973356"/>
              <a:gd name="connsiteX15" fmla="*/ 397860 w 1809445"/>
              <a:gd name="connsiteY15" fmla="*/ 250608 h 973356"/>
              <a:gd name="connsiteX16" fmla="*/ 159512 w 1809445"/>
              <a:gd name="connsiteY16" fmla="*/ 12261 h 973356"/>
              <a:gd name="connsiteX17" fmla="*/ 12261 w 1809445"/>
              <a:gd name="connsiteY17" fmla="*/ 12261 h 97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09445" h="973356">
                <a:moveTo>
                  <a:pt x="12261" y="13509"/>
                </a:moveTo>
                <a:cubicBezTo>
                  <a:pt x="12261" y="226898"/>
                  <a:pt x="185718" y="400356"/>
                  <a:pt x="399108" y="400356"/>
                </a:cubicBezTo>
                <a:lnTo>
                  <a:pt x="1381200" y="400356"/>
                </a:lnTo>
                <a:cubicBezTo>
                  <a:pt x="1512229" y="400356"/>
                  <a:pt x="1619548" y="507674"/>
                  <a:pt x="1619548" y="638703"/>
                </a:cubicBezTo>
                <a:lnTo>
                  <a:pt x="1619548" y="778467"/>
                </a:lnTo>
                <a:lnTo>
                  <a:pt x="1619548" y="778467"/>
                </a:lnTo>
                <a:lnTo>
                  <a:pt x="1619548" y="854589"/>
                </a:lnTo>
                <a:lnTo>
                  <a:pt x="1582111" y="854589"/>
                </a:lnTo>
                <a:lnTo>
                  <a:pt x="1693173" y="965651"/>
                </a:lnTo>
                <a:lnTo>
                  <a:pt x="1804236" y="854589"/>
                </a:lnTo>
                <a:lnTo>
                  <a:pt x="1766799" y="854589"/>
                </a:lnTo>
                <a:lnTo>
                  <a:pt x="1766799" y="778467"/>
                </a:lnTo>
                <a:lnTo>
                  <a:pt x="1766799" y="778467"/>
                </a:lnTo>
                <a:lnTo>
                  <a:pt x="1766799" y="637455"/>
                </a:lnTo>
                <a:cubicBezTo>
                  <a:pt x="1766799" y="424066"/>
                  <a:pt x="1593342" y="250608"/>
                  <a:pt x="1379952" y="250608"/>
                </a:cubicBezTo>
                <a:lnTo>
                  <a:pt x="397860" y="250608"/>
                </a:lnTo>
                <a:cubicBezTo>
                  <a:pt x="266831" y="250608"/>
                  <a:pt x="159512" y="143290"/>
                  <a:pt x="159512" y="12261"/>
                </a:cubicBezTo>
                <a:lnTo>
                  <a:pt x="12261"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59" name="Freeform: Shape 58" hidden="1">
            <a:extLst>
              <a:ext uri="{FF2B5EF4-FFF2-40B4-BE49-F238E27FC236}">
                <a16:creationId xmlns:a16="http://schemas.microsoft.com/office/drawing/2014/main" id="{7FF976E2-C240-41CF-ABE2-E66FDCD9C632}"/>
              </a:ext>
            </a:extLst>
          </p:cNvPr>
          <p:cNvSpPr/>
          <p:nvPr/>
        </p:nvSpPr>
        <p:spPr>
          <a:xfrm>
            <a:off x="4571053" y="2563440"/>
            <a:ext cx="2267904" cy="2497242"/>
          </a:xfrm>
          <a:custGeom>
            <a:avLst/>
            <a:gdLst>
              <a:gd name="connsiteX0" fmla="*/ 2221032 w 2221250"/>
              <a:gd name="connsiteY0" fmla="*/ 132059 h 2445871"/>
              <a:gd name="connsiteX1" fmla="*/ 2101235 w 2221250"/>
              <a:gd name="connsiteY1" fmla="*/ 12261 h 2445871"/>
              <a:gd name="connsiteX2" fmla="*/ 2101235 w 2221250"/>
              <a:gd name="connsiteY2" fmla="*/ 52193 h 2445871"/>
              <a:gd name="connsiteX3" fmla="*/ 1941504 w 2221250"/>
              <a:gd name="connsiteY3" fmla="*/ 52193 h 2445871"/>
              <a:gd name="connsiteX4" fmla="*/ 1941504 w 2221250"/>
              <a:gd name="connsiteY4" fmla="*/ 52193 h 2445871"/>
              <a:gd name="connsiteX5" fmla="*/ 1248923 w 2221250"/>
              <a:gd name="connsiteY5" fmla="*/ 52193 h 2445871"/>
              <a:gd name="connsiteX6" fmla="*/ 830879 w 2221250"/>
              <a:gd name="connsiteY6" fmla="*/ 470238 h 2445871"/>
              <a:gd name="connsiteX7" fmla="*/ 830879 w 2221250"/>
              <a:gd name="connsiteY7" fmla="*/ 882043 h 2445871"/>
              <a:gd name="connsiteX8" fmla="*/ 572565 w 2221250"/>
              <a:gd name="connsiteY8" fmla="*/ 1139109 h 2445871"/>
              <a:gd name="connsiteX9" fmla="*/ 522649 w 2221250"/>
              <a:gd name="connsiteY9" fmla="*/ 1139109 h 2445871"/>
              <a:gd name="connsiteX10" fmla="*/ 522649 w 2221250"/>
              <a:gd name="connsiteY10" fmla="*/ 1139109 h 2445871"/>
              <a:gd name="connsiteX11" fmla="*/ 490204 w 2221250"/>
              <a:gd name="connsiteY11" fmla="*/ 1139109 h 2445871"/>
              <a:gd name="connsiteX12" fmla="*/ 78399 w 2221250"/>
              <a:gd name="connsiteY12" fmla="*/ 1557153 h 2445871"/>
              <a:gd name="connsiteX13" fmla="*/ 78399 w 2221250"/>
              <a:gd name="connsiteY13" fmla="*/ 2222280 h 2445871"/>
              <a:gd name="connsiteX14" fmla="*/ 25988 w 2221250"/>
              <a:gd name="connsiteY14" fmla="*/ 2378267 h 2445871"/>
              <a:gd name="connsiteX15" fmla="*/ 12261 w 2221250"/>
              <a:gd name="connsiteY15" fmla="*/ 2394489 h 2445871"/>
              <a:gd name="connsiteX16" fmla="*/ 12261 w 2221250"/>
              <a:gd name="connsiteY16" fmla="*/ 2443157 h 2445871"/>
              <a:gd name="connsiteX17" fmla="*/ 175735 w 2221250"/>
              <a:gd name="connsiteY17" fmla="*/ 2443157 h 2445871"/>
              <a:gd name="connsiteX18" fmla="*/ 185718 w 2221250"/>
              <a:gd name="connsiteY18" fmla="*/ 2425687 h 2445871"/>
              <a:gd name="connsiteX19" fmla="*/ 238129 w 2221250"/>
              <a:gd name="connsiteY19" fmla="*/ 2222280 h 2445871"/>
              <a:gd name="connsiteX20" fmla="*/ 238129 w 2221250"/>
              <a:gd name="connsiteY20" fmla="*/ 1557153 h 2445871"/>
              <a:gd name="connsiteX21" fmla="*/ 490204 w 2221250"/>
              <a:gd name="connsiteY21" fmla="*/ 1300087 h 2445871"/>
              <a:gd name="connsiteX22" fmla="*/ 540120 w 2221250"/>
              <a:gd name="connsiteY22" fmla="*/ 1300087 h 2445871"/>
              <a:gd name="connsiteX23" fmla="*/ 540120 w 2221250"/>
              <a:gd name="connsiteY23" fmla="*/ 1300087 h 2445871"/>
              <a:gd name="connsiteX24" fmla="*/ 571317 w 2221250"/>
              <a:gd name="connsiteY24" fmla="*/ 1300087 h 2445871"/>
              <a:gd name="connsiteX25" fmla="*/ 989361 w 2221250"/>
              <a:gd name="connsiteY25" fmla="*/ 882043 h 2445871"/>
              <a:gd name="connsiteX26" fmla="*/ 989361 w 2221250"/>
              <a:gd name="connsiteY26" fmla="*/ 470238 h 2445871"/>
              <a:gd name="connsiteX27" fmla="*/ 1247675 w 2221250"/>
              <a:gd name="connsiteY27" fmla="*/ 213172 h 2445871"/>
              <a:gd name="connsiteX28" fmla="*/ 2010138 w 2221250"/>
              <a:gd name="connsiteY28" fmla="*/ 213172 h 2445871"/>
              <a:gd name="connsiteX29" fmla="*/ 2010138 w 2221250"/>
              <a:gd name="connsiteY29" fmla="*/ 213172 h 2445871"/>
              <a:gd name="connsiteX30" fmla="*/ 2099987 w 2221250"/>
              <a:gd name="connsiteY30" fmla="*/ 213172 h 2445871"/>
              <a:gd name="connsiteX31" fmla="*/ 2099987 w 2221250"/>
              <a:gd name="connsiteY31" fmla="*/ 253104 h 2445871"/>
              <a:gd name="connsiteX32" fmla="*/ 2221032 w 2221250"/>
              <a:gd name="connsiteY32" fmla="*/ 132059 h 244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21250" h="2445871">
                <a:moveTo>
                  <a:pt x="2221032" y="132059"/>
                </a:moveTo>
                <a:lnTo>
                  <a:pt x="2101235" y="12261"/>
                </a:lnTo>
                <a:lnTo>
                  <a:pt x="2101235" y="52193"/>
                </a:lnTo>
                <a:lnTo>
                  <a:pt x="1941504" y="52193"/>
                </a:lnTo>
                <a:lnTo>
                  <a:pt x="1941504" y="52193"/>
                </a:lnTo>
                <a:lnTo>
                  <a:pt x="1248923" y="52193"/>
                </a:lnTo>
                <a:cubicBezTo>
                  <a:pt x="1018063" y="52193"/>
                  <a:pt x="830879" y="239377"/>
                  <a:pt x="830879" y="470238"/>
                </a:cubicBezTo>
                <a:lnTo>
                  <a:pt x="830879" y="882043"/>
                </a:lnTo>
                <a:cubicBezTo>
                  <a:pt x="830879" y="1024302"/>
                  <a:pt x="714825" y="1139109"/>
                  <a:pt x="572565" y="1139109"/>
                </a:cubicBezTo>
                <a:lnTo>
                  <a:pt x="522649" y="1139109"/>
                </a:lnTo>
                <a:lnTo>
                  <a:pt x="522649" y="1139109"/>
                </a:lnTo>
                <a:lnTo>
                  <a:pt x="490204" y="1139109"/>
                </a:lnTo>
                <a:cubicBezTo>
                  <a:pt x="259344" y="1139109"/>
                  <a:pt x="78399" y="1326293"/>
                  <a:pt x="78399" y="1557153"/>
                </a:cubicBezTo>
                <a:lnTo>
                  <a:pt x="78399" y="2222280"/>
                </a:lnTo>
                <a:cubicBezTo>
                  <a:pt x="78399" y="2280931"/>
                  <a:pt x="58433" y="2334591"/>
                  <a:pt x="25988" y="2378267"/>
                </a:cubicBezTo>
                <a:cubicBezTo>
                  <a:pt x="22244" y="2383258"/>
                  <a:pt x="17252" y="2389498"/>
                  <a:pt x="12261" y="2394489"/>
                </a:cubicBezTo>
                <a:lnTo>
                  <a:pt x="12261" y="2443157"/>
                </a:lnTo>
                <a:lnTo>
                  <a:pt x="175735" y="2443157"/>
                </a:lnTo>
                <a:cubicBezTo>
                  <a:pt x="179478" y="2436918"/>
                  <a:pt x="183222" y="2431926"/>
                  <a:pt x="185718" y="2425687"/>
                </a:cubicBezTo>
                <a:cubicBezTo>
                  <a:pt x="219411" y="2365788"/>
                  <a:pt x="238129" y="2295906"/>
                  <a:pt x="238129" y="2222280"/>
                </a:cubicBezTo>
                <a:lnTo>
                  <a:pt x="238129" y="1557153"/>
                </a:lnTo>
                <a:cubicBezTo>
                  <a:pt x="238129" y="1414893"/>
                  <a:pt x="347944" y="1300087"/>
                  <a:pt x="490204" y="1300087"/>
                </a:cubicBezTo>
                <a:lnTo>
                  <a:pt x="540120" y="1300087"/>
                </a:lnTo>
                <a:lnTo>
                  <a:pt x="540120" y="1300087"/>
                </a:lnTo>
                <a:lnTo>
                  <a:pt x="571317" y="1300087"/>
                </a:lnTo>
                <a:cubicBezTo>
                  <a:pt x="802177" y="1300087"/>
                  <a:pt x="989361" y="1112903"/>
                  <a:pt x="989361" y="882043"/>
                </a:cubicBezTo>
                <a:lnTo>
                  <a:pt x="989361" y="470238"/>
                </a:lnTo>
                <a:cubicBezTo>
                  <a:pt x="989361" y="327978"/>
                  <a:pt x="1105416" y="213172"/>
                  <a:pt x="1247675" y="213172"/>
                </a:cubicBezTo>
                <a:lnTo>
                  <a:pt x="2010138" y="213172"/>
                </a:lnTo>
                <a:lnTo>
                  <a:pt x="2010138" y="213172"/>
                </a:lnTo>
                <a:lnTo>
                  <a:pt x="2099987" y="213172"/>
                </a:lnTo>
                <a:lnTo>
                  <a:pt x="2099987" y="253104"/>
                </a:lnTo>
                <a:lnTo>
                  <a:pt x="2221032" y="132059"/>
                </a:lnTo>
                <a:close/>
              </a:path>
            </a:pathLst>
          </a:custGeom>
          <a:solidFill>
            <a:schemeClr val="bg1">
              <a:lumMod val="95000"/>
            </a:schemeClr>
          </a:solidFill>
          <a:ln w="12478"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B3A48A4B-6E38-4822-9D5B-8F3E6683C97A}"/>
              </a:ext>
            </a:extLst>
          </p:cNvPr>
          <p:cNvSpPr>
            <a:spLocks noGrp="1"/>
          </p:cNvSpPr>
          <p:nvPr userDrawn="1">
            <p:ph type="title"/>
          </p:nvPr>
        </p:nvSpPr>
        <p:spPr/>
        <p:txBody>
          <a:bodyPr>
            <a:noAutofit/>
          </a:bodyPr>
          <a:lstStyle>
            <a:lvl1pPr>
              <a:defRPr sz="2000">
                <a:solidFill>
                  <a:schemeClr val="accent2"/>
                </a:solidFill>
              </a:defRPr>
            </a:lvl1pPr>
          </a:lstStyle>
          <a:p>
            <a:r>
              <a:rPr lang="en-US" dirty="0"/>
              <a:t>Click to edit Master title style</a:t>
            </a:r>
            <a:endParaRPr lang="en-GB" dirty="0"/>
          </a:p>
        </p:txBody>
      </p:sp>
      <p:sp>
        <p:nvSpPr>
          <p:cNvPr id="46" name="Rectangle 45" hidden="1">
            <a:extLst>
              <a:ext uri="{FF2B5EF4-FFF2-40B4-BE49-F238E27FC236}">
                <a16:creationId xmlns:a16="http://schemas.microsoft.com/office/drawing/2014/main" id="{7BF1A050-D9A2-46A0-B464-F24C0454932D}"/>
              </a:ext>
            </a:extLst>
          </p:cNvPr>
          <p:cNvSpPr/>
          <p:nvPr userDrawn="1"/>
        </p:nvSpPr>
        <p:spPr>
          <a:xfrm>
            <a:off x="3779912" y="1203324"/>
            <a:ext cx="5364088" cy="39401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17D8CFFC-825C-4F7D-9715-29FCC9F1892B}"/>
              </a:ext>
            </a:extLst>
          </p:cNvPr>
          <p:cNvSpPr>
            <a:spLocks noGrp="1"/>
          </p:cNvSpPr>
          <p:nvPr userDrawn="1">
            <p:ph type="sldNum" sz="quarter" idx="11"/>
          </p:nvPr>
        </p:nvSpPr>
        <p:spPr>
          <a:xfrm>
            <a:off x="8606828" y="4598987"/>
            <a:ext cx="170617" cy="131127"/>
          </a:xfrm>
        </p:spPr>
        <p:txBody>
          <a:bodyPr/>
          <a:lstStyle/>
          <a:p>
            <a:fld id="{BA7DDD0C-F7B3-44FD-8FF2-ED85422D685B}" type="slidenum">
              <a:rPr lang="en-GB" smtClean="0"/>
              <a:pPr/>
              <a:t>‹Nr.›</a:t>
            </a:fld>
            <a:endParaRPr lang="en-GB" dirty="0"/>
          </a:p>
        </p:txBody>
      </p:sp>
      <p:sp>
        <p:nvSpPr>
          <p:cNvPr id="4" name="Footer Placeholder 3">
            <a:extLst>
              <a:ext uri="{FF2B5EF4-FFF2-40B4-BE49-F238E27FC236}">
                <a16:creationId xmlns:a16="http://schemas.microsoft.com/office/drawing/2014/main" id="{F4EFCF82-A124-430C-8B3A-CF4597B683DF}"/>
              </a:ext>
            </a:extLst>
          </p:cNvPr>
          <p:cNvSpPr>
            <a:spLocks noGrp="1"/>
          </p:cNvSpPr>
          <p:nvPr>
            <p:ph type="ftr" sz="quarter" idx="14"/>
          </p:nvPr>
        </p:nvSpPr>
        <p:spPr/>
        <p:txBody>
          <a:bodyPr/>
          <a:lstStyle/>
          <a:p>
            <a:r>
              <a:rPr lang="en-GB"/>
              <a:t>To edit footer go to insert&gt;header &amp; footer</a:t>
            </a:r>
            <a:endParaRPr lang="en-GB" dirty="0"/>
          </a:p>
        </p:txBody>
      </p:sp>
      <p:sp>
        <p:nvSpPr>
          <p:cNvPr id="32" name="Content Placeholder 17">
            <a:extLst>
              <a:ext uri="{FF2B5EF4-FFF2-40B4-BE49-F238E27FC236}">
                <a16:creationId xmlns:a16="http://schemas.microsoft.com/office/drawing/2014/main" id="{7466F68F-632F-4B72-8FFE-D6FDEA916D27}"/>
              </a:ext>
            </a:extLst>
          </p:cNvPr>
          <p:cNvSpPr>
            <a:spLocks noGrp="1"/>
          </p:cNvSpPr>
          <p:nvPr>
            <p:ph sz="quarter" idx="13"/>
          </p:nvPr>
        </p:nvSpPr>
        <p:spPr>
          <a:xfrm>
            <a:off x="365125" y="1333500"/>
            <a:ext cx="8412163" cy="2894013"/>
          </a:xfrm>
        </p:spPr>
        <p:txBody>
          <a:bodyPr/>
          <a:lstStyle>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148323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mp; Content Slide (orange)">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C91CE0F2-0550-4979-AA5E-E6AAD959A4F7}"/>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6"/>
          </a:solidFill>
          <a:ln w="9525" cap="flat">
            <a:noFill/>
            <a:prstDash val="solid"/>
            <a:miter/>
          </a:ln>
        </p:spPr>
        <p:txBody>
          <a:bodyPr rtlCol="0" anchor="ctr"/>
          <a:lstStyle/>
          <a:p>
            <a:endParaRPr lang="en-GB"/>
          </a:p>
        </p:txBody>
      </p:sp>
      <p:sp>
        <p:nvSpPr>
          <p:cNvPr id="45" name="Freeform: Shape 44" hidden="1">
            <a:extLst>
              <a:ext uri="{FF2B5EF4-FFF2-40B4-BE49-F238E27FC236}">
                <a16:creationId xmlns:a16="http://schemas.microsoft.com/office/drawing/2014/main" id="{F3901DCC-13F4-407B-AD65-6B946F51460F}"/>
              </a:ext>
            </a:extLst>
          </p:cNvPr>
          <p:cNvSpPr/>
          <p:nvPr userDrawn="1"/>
        </p:nvSpPr>
        <p:spPr>
          <a:xfrm>
            <a:off x="5164785" y="1230728"/>
            <a:ext cx="879131" cy="471419"/>
          </a:xfrm>
          <a:custGeom>
            <a:avLst/>
            <a:gdLst>
              <a:gd name="connsiteX0" fmla="*/ 859580 w 861046"/>
              <a:gd name="connsiteY0" fmla="*/ 12261 h 461720"/>
              <a:gd name="connsiteX1" fmla="*/ 456511 w 861046"/>
              <a:gd name="connsiteY1" fmla="*/ 415330 h 461720"/>
              <a:gd name="connsiteX2" fmla="*/ 281806 w 861046"/>
              <a:gd name="connsiteY2" fmla="*/ 415330 h 461720"/>
              <a:gd name="connsiteX3" fmla="*/ 281806 w 861046"/>
              <a:gd name="connsiteY3" fmla="*/ 415330 h 461720"/>
              <a:gd name="connsiteX4" fmla="*/ 128315 w 861046"/>
              <a:gd name="connsiteY4" fmla="*/ 415330 h 461720"/>
              <a:gd name="connsiteX5" fmla="*/ 128315 w 861046"/>
              <a:gd name="connsiteY5" fmla="*/ 454015 h 461720"/>
              <a:gd name="connsiteX6" fmla="*/ 12261 w 861046"/>
              <a:gd name="connsiteY6" fmla="*/ 337961 h 461720"/>
              <a:gd name="connsiteX7" fmla="*/ 128315 w 861046"/>
              <a:gd name="connsiteY7" fmla="*/ 221907 h 461720"/>
              <a:gd name="connsiteX8" fmla="*/ 128315 w 861046"/>
              <a:gd name="connsiteY8" fmla="*/ 260592 h 461720"/>
              <a:gd name="connsiteX9" fmla="*/ 200693 w 861046"/>
              <a:gd name="connsiteY9" fmla="*/ 260592 h 461720"/>
              <a:gd name="connsiteX10" fmla="*/ 200693 w 861046"/>
              <a:gd name="connsiteY10" fmla="*/ 260592 h 461720"/>
              <a:gd name="connsiteX11" fmla="*/ 456511 w 861046"/>
              <a:gd name="connsiteY11" fmla="*/ 260592 h 461720"/>
              <a:gd name="connsiteX12" fmla="*/ 704842 w 861046"/>
              <a:gd name="connsiteY12" fmla="*/ 12261 h 461720"/>
              <a:gd name="connsiteX13" fmla="*/ 859580 w 861046"/>
              <a:gd name="connsiteY13" fmla="*/ 12261 h 46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1046" h="461720">
                <a:moveTo>
                  <a:pt x="859580" y="12261"/>
                </a:moveTo>
                <a:cubicBezTo>
                  <a:pt x="859580" y="234386"/>
                  <a:pt x="678636" y="415330"/>
                  <a:pt x="456511" y="415330"/>
                </a:cubicBezTo>
                <a:lnTo>
                  <a:pt x="281806" y="415330"/>
                </a:lnTo>
                <a:lnTo>
                  <a:pt x="281806" y="415330"/>
                </a:lnTo>
                <a:lnTo>
                  <a:pt x="128315" y="415330"/>
                </a:lnTo>
                <a:lnTo>
                  <a:pt x="128315" y="454015"/>
                </a:lnTo>
                <a:lnTo>
                  <a:pt x="12261" y="337961"/>
                </a:lnTo>
                <a:lnTo>
                  <a:pt x="128315" y="221907"/>
                </a:lnTo>
                <a:lnTo>
                  <a:pt x="128315" y="260592"/>
                </a:lnTo>
                <a:lnTo>
                  <a:pt x="200693" y="260592"/>
                </a:lnTo>
                <a:lnTo>
                  <a:pt x="200693" y="260592"/>
                </a:lnTo>
                <a:lnTo>
                  <a:pt x="456511" y="260592"/>
                </a:lnTo>
                <a:cubicBezTo>
                  <a:pt x="593779" y="260592"/>
                  <a:pt x="704842" y="149529"/>
                  <a:pt x="704842" y="12261"/>
                </a:cubicBezTo>
                <a:lnTo>
                  <a:pt x="859580"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48" name="Freeform: Shape 47" hidden="1">
            <a:extLst>
              <a:ext uri="{FF2B5EF4-FFF2-40B4-BE49-F238E27FC236}">
                <a16:creationId xmlns:a16="http://schemas.microsoft.com/office/drawing/2014/main" id="{9FEF2ABD-FB8C-4DB8-989A-AB55D09C9745}"/>
              </a:ext>
            </a:extLst>
          </p:cNvPr>
          <p:cNvSpPr/>
          <p:nvPr/>
        </p:nvSpPr>
        <p:spPr>
          <a:xfrm>
            <a:off x="4994055" y="2140438"/>
            <a:ext cx="254821" cy="1898414"/>
          </a:xfrm>
          <a:custGeom>
            <a:avLst/>
            <a:gdLst>
              <a:gd name="connsiteX0" fmla="*/ 203188 w 249578"/>
              <a:gd name="connsiteY0" fmla="*/ 125819 h 1859361"/>
              <a:gd name="connsiteX1" fmla="*/ 240625 w 249578"/>
              <a:gd name="connsiteY1" fmla="*/ 125819 h 1859361"/>
              <a:gd name="connsiteX2" fmla="*/ 127067 w 249578"/>
              <a:gd name="connsiteY2" fmla="*/ 12261 h 1859361"/>
              <a:gd name="connsiteX3" fmla="*/ 12261 w 249578"/>
              <a:gd name="connsiteY3" fmla="*/ 125819 h 1859361"/>
              <a:gd name="connsiteX4" fmla="*/ 50945 w 249578"/>
              <a:gd name="connsiteY4" fmla="*/ 125819 h 1859361"/>
              <a:gd name="connsiteX5" fmla="*/ 50945 w 249578"/>
              <a:gd name="connsiteY5" fmla="*/ 278062 h 1859361"/>
              <a:gd name="connsiteX6" fmla="*/ 50945 w 249578"/>
              <a:gd name="connsiteY6" fmla="*/ 278062 h 1859361"/>
              <a:gd name="connsiteX7" fmla="*/ 50945 w 249578"/>
              <a:gd name="connsiteY7" fmla="*/ 1854151 h 1859361"/>
              <a:gd name="connsiteX8" fmla="*/ 203188 w 249578"/>
              <a:gd name="connsiteY8" fmla="*/ 1854151 h 1859361"/>
              <a:gd name="connsiteX9" fmla="*/ 203188 w 249578"/>
              <a:gd name="connsiteY9" fmla="*/ 195701 h 1859361"/>
              <a:gd name="connsiteX10" fmla="*/ 203188 w 249578"/>
              <a:gd name="connsiteY10" fmla="*/ 195701 h 185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578" h="1859361">
                <a:moveTo>
                  <a:pt x="203188" y="125819"/>
                </a:moveTo>
                <a:lnTo>
                  <a:pt x="240625" y="125819"/>
                </a:lnTo>
                <a:lnTo>
                  <a:pt x="127067" y="12261"/>
                </a:lnTo>
                <a:lnTo>
                  <a:pt x="12261" y="125819"/>
                </a:lnTo>
                <a:lnTo>
                  <a:pt x="50945" y="125819"/>
                </a:lnTo>
                <a:lnTo>
                  <a:pt x="50945" y="278062"/>
                </a:lnTo>
                <a:lnTo>
                  <a:pt x="50945" y="278062"/>
                </a:lnTo>
                <a:lnTo>
                  <a:pt x="50945" y="1854151"/>
                </a:lnTo>
                <a:lnTo>
                  <a:pt x="203188" y="1854151"/>
                </a:lnTo>
                <a:lnTo>
                  <a:pt x="203188" y="195701"/>
                </a:lnTo>
                <a:lnTo>
                  <a:pt x="203188" y="195701"/>
                </a:lnTo>
                <a:close/>
              </a:path>
            </a:pathLst>
          </a:custGeom>
          <a:solidFill>
            <a:schemeClr val="bg1">
              <a:lumMod val="95000"/>
            </a:schemeClr>
          </a:solidFill>
          <a:ln w="12478" cap="flat">
            <a:noFill/>
            <a:prstDash val="solid"/>
            <a:miter/>
          </a:ln>
        </p:spPr>
        <p:txBody>
          <a:bodyPr rtlCol="0" anchor="ctr"/>
          <a:lstStyle/>
          <a:p>
            <a:endParaRPr lang="en-GB"/>
          </a:p>
        </p:txBody>
      </p:sp>
      <p:sp>
        <p:nvSpPr>
          <p:cNvPr id="50" name="Freeform: Shape 49" hidden="1">
            <a:extLst>
              <a:ext uri="{FF2B5EF4-FFF2-40B4-BE49-F238E27FC236}">
                <a16:creationId xmlns:a16="http://schemas.microsoft.com/office/drawing/2014/main" id="{F5D0FCBE-2356-4048-AE5E-C0F16E309B94}"/>
              </a:ext>
            </a:extLst>
          </p:cNvPr>
          <p:cNvSpPr/>
          <p:nvPr/>
        </p:nvSpPr>
        <p:spPr>
          <a:xfrm>
            <a:off x="4313684" y="1219261"/>
            <a:ext cx="2764804" cy="1261363"/>
          </a:xfrm>
          <a:custGeom>
            <a:avLst/>
            <a:gdLst>
              <a:gd name="connsiteX0" fmla="*/ 2672770 w 2707928"/>
              <a:gd name="connsiteY0" fmla="*/ 107101 h 1235414"/>
              <a:gd name="connsiteX1" fmla="*/ 2672770 w 2707928"/>
              <a:gd name="connsiteY1" fmla="*/ 173239 h 1235414"/>
              <a:gd name="connsiteX2" fmla="*/ 2672770 w 2707928"/>
              <a:gd name="connsiteY2" fmla="*/ 173239 h 1235414"/>
              <a:gd name="connsiteX3" fmla="*/ 2672770 w 2707928"/>
              <a:gd name="connsiteY3" fmla="*/ 294285 h 1235414"/>
              <a:gd name="connsiteX4" fmla="*/ 2337086 w 2707928"/>
              <a:gd name="connsiteY4" fmla="*/ 629968 h 1235414"/>
              <a:gd name="connsiteX5" fmla="*/ 1483527 w 2707928"/>
              <a:gd name="connsiteY5" fmla="*/ 629968 h 1235414"/>
              <a:gd name="connsiteX6" fmla="*/ 1276377 w 2707928"/>
              <a:gd name="connsiteY6" fmla="*/ 837118 h 1235414"/>
              <a:gd name="connsiteX7" fmla="*/ 1276377 w 2707928"/>
              <a:gd name="connsiteY7" fmla="*/ 877051 h 1235414"/>
              <a:gd name="connsiteX8" fmla="*/ 1276377 w 2707928"/>
              <a:gd name="connsiteY8" fmla="*/ 877051 h 1235414"/>
              <a:gd name="connsiteX9" fmla="*/ 1276377 w 2707928"/>
              <a:gd name="connsiteY9" fmla="*/ 904505 h 1235414"/>
              <a:gd name="connsiteX10" fmla="*/ 940694 w 2707928"/>
              <a:gd name="connsiteY10" fmla="*/ 1235196 h 1235414"/>
              <a:gd name="connsiteX11" fmla="*/ 12261 w 2707928"/>
              <a:gd name="connsiteY11" fmla="*/ 1235196 h 1235414"/>
              <a:gd name="connsiteX12" fmla="*/ 12261 w 2707928"/>
              <a:gd name="connsiteY12" fmla="*/ 1106663 h 1235414"/>
              <a:gd name="connsiteX13" fmla="*/ 938198 w 2707928"/>
              <a:gd name="connsiteY13" fmla="*/ 1106663 h 1235414"/>
              <a:gd name="connsiteX14" fmla="*/ 1145348 w 2707928"/>
              <a:gd name="connsiteY14" fmla="*/ 904505 h 1235414"/>
              <a:gd name="connsiteX15" fmla="*/ 1145348 w 2707928"/>
              <a:gd name="connsiteY15" fmla="*/ 864572 h 1235414"/>
              <a:gd name="connsiteX16" fmla="*/ 1145348 w 2707928"/>
              <a:gd name="connsiteY16" fmla="*/ 864572 h 1235414"/>
              <a:gd name="connsiteX17" fmla="*/ 1145348 w 2707928"/>
              <a:gd name="connsiteY17" fmla="*/ 838366 h 1235414"/>
              <a:gd name="connsiteX18" fmla="*/ 1481031 w 2707928"/>
              <a:gd name="connsiteY18" fmla="*/ 502683 h 1235414"/>
              <a:gd name="connsiteX19" fmla="*/ 2334591 w 2707928"/>
              <a:gd name="connsiteY19" fmla="*/ 502683 h 1235414"/>
              <a:gd name="connsiteX20" fmla="*/ 2541741 w 2707928"/>
              <a:gd name="connsiteY20" fmla="*/ 295533 h 1235414"/>
              <a:gd name="connsiteX21" fmla="*/ 2541741 w 2707928"/>
              <a:gd name="connsiteY21" fmla="*/ 174487 h 1235414"/>
              <a:gd name="connsiteX22" fmla="*/ 2541741 w 2707928"/>
              <a:gd name="connsiteY22" fmla="*/ 174487 h 1235414"/>
              <a:gd name="connsiteX23" fmla="*/ 2541741 w 2707928"/>
              <a:gd name="connsiteY23" fmla="*/ 108349 h 1235414"/>
              <a:gd name="connsiteX24" fmla="*/ 2509296 w 2707928"/>
              <a:gd name="connsiteY24" fmla="*/ 108349 h 1235414"/>
              <a:gd name="connsiteX25" fmla="*/ 2606631 w 2707928"/>
              <a:gd name="connsiteY25" fmla="*/ 12261 h 1235414"/>
              <a:gd name="connsiteX26" fmla="*/ 2703967 w 2707928"/>
              <a:gd name="connsiteY26" fmla="*/ 108349 h 1235414"/>
              <a:gd name="connsiteX27" fmla="*/ 2672770 w 2707928"/>
              <a:gd name="connsiteY27" fmla="*/ 108349 h 123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07928" h="1235414">
                <a:moveTo>
                  <a:pt x="2672770" y="107101"/>
                </a:moveTo>
                <a:lnTo>
                  <a:pt x="2672770" y="173239"/>
                </a:lnTo>
                <a:lnTo>
                  <a:pt x="2672770" y="173239"/>
                </a:lnTo>
                <a:lnTo>
                  <a:pt x="2672770" y="294285"/>
                </a:lnTo>
                <a:cubicBezTo>
                  <a:pt x="2672770" y="480221"/>
                  <a:pt x="2521775" y="629968"/>
                  <a:pt x="2337086" y="629968"/>
                </a:cubicBezTo>
                <a:lnTo>
                  <a:pt x="1483527" y="629968"/>
                </a:lnTo>
                <a:cubicBezTo>
                  <a:pt x="1368721" y="629968"/>
                  <a:pt x="1276377" y="723560"/>
                  <a:pt x="1276377" y="837118"/>
                </a:cubicBezTo>
                <a:lnTo>
                  <a:pt x="1276377" y="877051"/>
                </a:lnTo>
                <a:lnTo>
                  <a:pt x="1276377" y="877051"/>
                </a:lnTo>
                <a:lnTo>
                  <a:pt x="1276377" y="904505"/>
                </a:lnTo>
                <a:cubicBezTo>
                  <a:pt x="1276377" y="1090441"/>
                  <a:pt x="1125382" y="1235196"/>
                  <a:pt x="940694" y="1235196"/>
                </a:cubicBezTo>
                <a:lnTo>
                  <a:pt x="12261" y="1235196"/>
                </a:lnTo>
                <a:lnTo>
                  <a:pt x="12261" y="1106663"/>
                </a:lnTo>
                <a:lnTo>
                  <a:pt x="938198" y="1106663"/>
                </a:lnTo>
                <a:cubicBezTo>
                  <a:pt x="1053004" y="1106663"/>
                  <a:pt x="1145348" y="1018063"/>
                  <a:pt x="1145348" y="904505"/>
                </a:cubicBezTo>
                <a:lnTo>
                  <a:pt x="1145348" y="864572"/>
                </a:lnTo>
                <a:lnTo>
                  <a:pt x="1145348" y="864572"/>
                </a:lnTo>
                <a:lnTo>
                  <a:pt x="1145348" y="838366"/>
                </a:lnTo>
                <a:cubicBezTo>
                  <a:pt x="1145348" y="652430"/>
                  <a:pt x="1296343" y="502683"/>
                  <a:pt x="1481031" y="502683"/>
                </a:cubicBezTo>
                <a:lnTo>
                  <a:pt x="2334591" y="502683"/>
                </a:lnTo>
                <a:cubicBezTo>
                  <a:pt x="2449397" y="502683"/>
                  <a:pt x="2541741" y="409091"/>
                  <a:pt x="2541741" y="295533"/>
                </a:cubicBezTo>
                <a:lnTo>
                  <a:pt x="2541741" y="174487"/>
                </a:lnTo>
                <a:lnTo>
                  <a:pt x="2541741" y="174487"/>
                </a:lnTo>
                <a:lnTo>
                  <a:pt x="2541741" y="108349"/>
                </a:lnTo>
                <a:lnTo>
                  <a:pt x="2509296" y="108349"/>
                </a:lnTo>
                <a:lnTo>
                  <a:pt x="2606631" y="12261"/>
                </a:lnTo>
                <a:lnTo>
                  <a:pt x="2703967" y="108349"/>
                </a:lnTo>
                <a:lnTo>
                  <a:pt x="2672770" y="108349"/>
                </a:lnTo>
                <a:close/>
              </a:path>
            </a:pathLst>
          </a:custGeom>
          <a:solidFill>
            <a:schemeClr val="bg1">
              <a:lumMod val="95000"/>
            </a:schemeClr>
          </a:solidFill>
          <a:ln w="12478" cap="flat">
            <a:noFill/>
            <a:prstDash val="solid"/>
            <a:miter/>
          </a:ln>
        </p:spPr>
        <p:txBody>
          <a:bodyPr rtlCol="0" anchor="ctr"/>
          <a:lstStyle/>
          <a:p>
            <a:endParaRPr lang="en-GB"/>
          </a:p>
        </p:txBody>
      </p:sp>
      <p:sp>
        <p:nvSpPr>
          <p:cNvPr id="54" name="Freeform: Shape 53" hidden="1">
            <a:extLst>
              <a:ext uri="{FF2B5EF4-FFF2-40B4-BE49-F238E27FC236}">
                <a16:creationId xmlns:a16="http://schemas.microsoft.com/office/drawing/2014/main" id="{28F59E71-8926-455E-85AF-DB085526EF2C}"/>
              </a:ext>
            </a:extLst>
          </p:cNvPr>
          <p:cNvSpPr/>
          <p:nvPr/>
        </p:nvSpPr>
        <p:spPr>
          <a:xfrm>
            <a:off x="5414509" y="1251114"/>
            <a:ext cx="1847450" cy="993801"/>
          </a:xfrm>
          <a:custGeom>
            <a:avLst/>
            <a:gdLst>
              <a:gd name="connsiteX0" fmla="*/ 12261 w 1809445"/>
              <a:gd name="connsiteY0" fmla="*/ 13509 h 973356"/>
              <a:gd name="connsiteX1" fmla="*/ 399108 w 1809445"/>
              <a:gd name="connsiteY1" fmla="*/ 400356 h 973356"/>
              <a:gd name="connsiteX2" fmla="*/ 1381200 w 1809445"/>
              <a:gd name="connsiteY2" fmla="*/ 400356 h 973356"/>
              <a:gd name="connsiteX3" fmla="*/ 1619548 w 1809445"/>
              <a:gd name="connsiteY3" fmla="*/ 638703 h 973356"/>
              <a:gd name="connsiteX4" fmla="*/ 1619548 w 1809445"/>
              <a:gd name="connsiteY4" fmla="*/ 778467 h 973356"/>
              <a:gd name="connsiteX5" fmla="*/ 1619548 w 1809445"/>
              <a:gd name="connsiteY5" fmla="*/ 778467 h 973356"/>
              <a:gd name="connsiteX6" fmla="*/ 1619548 w 1809445"/>
              <a:gd name="connsiteY6" fmla="*/ 854589 h 973356"/>
              <a:gd name="connsiteX7" fmla="*/ 1582111 w 1809445"/>
              <a:gd name="connsiteY7" fmla="*/ 854589 h 973356"/>
              <a:gd name="connsiteX8" fmla="*/ 1693173 w 1809445"/>
              <a:gd name="connsiteY8" fmla="*/ 965651 h 973356"/>
              <a:gd name="connsiteX9" fmla="*/ 1804236 w 1809445"/>
              <a:gd name="connsiteY9" fmla="*/ 854589 h 973356"/>
              <a:gd name="connsiteX10" fmla="*/ 1766799 w 1809445"/>
              <a:gd name="connsiteY10" fmla="*/ 854589 h 973356"/>
              <a:gd name="connsiteX11" fmla="*/ 1766799 w 1809445"/>
              <a:gd name="connsiteY11" fmla="*/ 778467 h 973356"/>
              <a:gd name="connsiteX12" fmla="*/ 1766799 w 1809445"/>
              <a:gd name="connsiteY12" fmla="*/ 778467 h 973356"/>
              <a:gd name="connsiteX13" fmla="*/ 1766799 w 1809445"/>
              <a:gd name="connsiteY13" fmla="*/ 637455 h 973356"/>
              <a:gd name="connsiteX14" fmla="*/ 1379952 w 1809445"/>
              <a:gd name="connsiteY14" fmla="*/ 250608 h 973356"/>
              <a:gd name="connsiteX15" fmla="*/ 397860 w 1809445"/>
              <a:gd name="connsiteY15" fmla="*/ 250608 h 973356"/>
              <a:gd name="connsiteX16" fmla="*/ 159512 w 1809445"/>
              <a:gd name="connsiteY16" fmla="*/ 12261 h 973356"/>
              <a:gd name="connsiteX17" fmla="*/ 12261 w 1809445"/>
              <a:gd name="connsiteY17" fmla="*/ 12261 h 97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09445" h="973356">
                <a:moveTo>
                  <a:pt x="12261" y="13509"/>
                </a:moveTo>
                <a:cubicBezTo>
                  <a:pt x="12261" y="226898"/>
                  <a:pt x="185718" y="400356"/>
                  <a:pt x="399108" y="400356"/>
                </a:cubicBezTo>
                <a:lnTo>
                  <a:pt x="1381200" y="400356"/>
                </a:lnTo>
                <a:cubicBezTo>
                  <a:pt x="1512229" y="400356"/>
                  <a:pt x="1619548" y="507674"/>
                  <a:pt x="1619548" y="638703"/>
                </a:cubicBezTo>
                <a:lnTo>
                  <a:pt x="1619548" y="778467"/>
                </a:lnTo>
                <a:lnTo>
                  <a:pt x="1619548" y="778467"/>
                </a:lnTo>
                <a:lnTo>
                  <a:pt x="1619548" y="854589"/>
                </a:lnTo>
                <a:lnTo>
                  <a:pt x="1582111" y="854589"/>
                </a:lnTo>
                <a:lnTo>
                  <a:pt x="1693173" y="965651"/>
                </a:lnTo>
                <a:lnTo>
                  <a:pt x="1804236" y="854589"/>
                </a:lnTo>
                <a:lnTo>
                  <a:pt x="1766799" y="854589"/>
                </a:lnTo>
                <a:lnTo>
                  <a:pt x="1766799" y="778467"/>
                </a:lnTo>
                <a:lnTo>
                  <a:pt x="1766799" y="778467"/>
                </a:lnTo>
                <a:lnTo>
                  <a:pt x="1766799" y="637455"/>
                </a:lnTo>
                <a:cubicBezTo>
                  <a:pt x="1766799" y="424066"/>
                  <a:pt x="1593342" y="250608"/>
                  <a:pt x="1379952" y="250608"/>
                </a:cubicBezTo>
                <a:lnTo>
                  <a:pt x="397860" y="250608"/>
                </a:lnTo>
                <a:cubicBezTo>
                  <a:pt x="266831" y="250608"/>
                  <a:pt x="159512" y="143290"/>
                  <a:pt x="159512" y="12261"/>
                </a:cubicBezTo>
                <a:lnTo>
                  <a:pt x="12261"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59" name="Freeform: Shape 58" hidden="1">
            <a:extLst>
              <a:ext uri="{FF2B5EF4-FFF2-40B4-BE49-F238E27FC236}">
                <a16:creationId xmlns:a16="http://schemas.microsoft.com/office/drawing/2014/main" id="{7FF976E2-C240-41CF-ABE2-E66FDCD9C632}"/>
              </a:ext>
            </a:extLst>
          </p:cNvPr>
          <p:cNvSpPr/>
          <p:nvPr/>
        </p:nvSpPr>
        <p:spPr>
          <a:xfrm>
            <a:off x="4571053" y="2563440"/>
            <a:ext cx="2267904" cy="2497242"/>
          </a:xfrm>
          <a:custGeom>
            <a:avLst/>
            <a:gdLst>
              <a:gd name="connsiteX0" fmla="*/ 2221032 w 2221250"/>
              <a:gd name="connsiteY0" fmla="*/ 132059 h 2445871"/>
              <a:gd name="connsiteX1" fmla="*/ 2101235 w 2221250"/>
              <a:gd name="connsiteY1" fmla="*/ 12261 h 2445871"/>
              <a:gd name="connsiteX2" fmla="*/ 2101235 w 2221250"/>
              <a:gd name="connsiteY2" fmla="*/ 52193 h 2445871"/>
              <a:gd name="connsiteX3" fmla="*/ 1941504 w 2221250"/>
              <a:gd name="connsiteY3" fmla="*/ 52193 h 2445871"/>
              <a:gd name="connsiteX4" fmla="*/ 1941504 w 2221250"/>
              <a:gd name="connsiteY4" fmla="*/ 52193 h 2445871"/>
              <a:gd name="connsiteX5" fmla="*/ 1248923 w 2221250"/>
              <a:gd name="connsiteY5" fmla="*/ 52193 h 2445871"/>
              <a:gd name="connsiteX6" fmla="*/ 830879 w 2221250"/>
              <a:gd name="connsiteY6" fmla="*/ 470238 h 2445871"/>
              <a:gd name="connsiteX7" fmla="*/ 830879 w 2221250"/>
              <a:gd name="connsiteY7" fmla="*/ 882043 h 2445871"/>
              <a:gd name="connsiteX8" fmla="*/ 572565 w 2221250"/>
              <a:gd name="connsiteY8" fmla="*/ 1139109 h 2445871"/>
              <a:gd name="connsiteX9" fmla="*/ 522649 w 2221250"/>
              <a:gd name="connsiteY9" fmla="*/ 1139109 h 2445871"/>
              <a:gd name="connsiteX10" fmla="*/ 522649 w 2221250"/>
              <a:gd name="connsiteY10" fmla="*/ 1139109 h 2445871"/>
              <a:gd name="connsiteX11" fmla="*/ 490204 w 2221250"/>
              <a:gd name="connsiteY11" fmla="*/ 1139109 h 2445871"/>
              <a:gd name="connsiteX12" fmla="*/ 78399 w 2221250"/>
              <a:gd name="connsiteY12" fmla="*/ 1557153 h 2445871"/>
              <a:gd name="connsiteX13" fmla="*/ 78399 w 2221250"/>
              <a:gd name="connsiteY13" fmla="*/ 2222280 h 2445871"/>
              <a:gd name="connsiteX14" fmla="*/ 25988 w 2221250"/>
              <a:gd name="connsiteY14" fmla="*/ 2378267 h 2445871"/>
              <a:gd name="connsiteX15" fmla="*/ 12261 w 2221250"/>
              <a:gd name="connsiteY15" fmla="*/ 2394489 h 2445871"/>
              <a:gd name="connsiteX16" fmla="*/ 12261 w 2221250"/>
              <a:gd name="connsiteY16" fmla="*/ 2443157 h 2445871"/>
              <a:gd name="connsiteX17" fmla="*/ 175735 w 2221250"/>
              <a:gd name="connsiteY17" fmla="*/ 2443157 h 2445871"/>
              <a:gd name="connsiteX18" fmla="*/ 185718 w 2221250"/>
              <a:gd name="connsiteY18" fmla="*/ 2425687 h 2445871"/>
              <a:gd name="connsiteX19" fmla="*/ 238129 w 2221250"/>
              <a:gd name="connsiteY19" fmla="*/ 2222280 h 2445871"/>
              <a:gd name="connsiteX20" fmla="*/ 238129 w 2221250"/>
              <a:gd name="connsiteY20" fmla="*/ 1557153 h 2445871"/>
              <a:gd name="connsiteX21" fmla="*/ 490204 w 2221250"/>
              <a:gd name="connsiteY21" fmla="*/ 1300087 h 2445871"/>
              <a:gd name="connsiteX22" fmla="*/ 540120 w 2221250"/>
              <a:gd name="connsiteY22" fmla="*/ 1300087 h 2445871"/>
              <a:gd name="connsiteX23" fmla="*/ 540120 w 2221250"/>
              <a:gd name="connsiteY23" fmla="*/ 1300087 h 2445871"/>
              <a:gd name="connsiteX24" fmla="*/ 571317 w 2221250"/>
              <a:gd name="connsiteY24" fmla="*/ 1300087 h 2445871"/>
              <a:gd name="connsiteX25" fmla="*/ 989361 w 2221250"/>
              <a:gd name="connsiteY25" fmla="*/ 882043 h 2445871"/>
              <a:gd name="connsiteX26" fmla="*/ 989361 w 2221250"/>
              <a:gd name="connsiteY26" fmla="*/ 470238 h 2445871"/>
              <a:gd name="connsiteX27" fmla="*/ 1247675 w 2221250"/>
              <a:gd name="connsiteY27" fmla="*/ 213172 h 2445871"/>
              <a:gd name="connsiteX28" fmla="*/ 2010138 w 2221250"/>
              <a:gd name="connsiteY28" fmla="*/ 213172 h 2445871"/>
              <a:gd name="connsiteX29" fmla="*/ 2010138 w 2221250"/>
              <a:gd name="connsiteY29" fmla="*/ 213172 h 2445871"/>
              <a:gd name="connsiteX30" fmla="*/ 2099987 w 2221250"/>
              <a:gd name="connsiteY30" fmla="*/ 213172 h 2445871"/>
              <a:gd name="connsiteX31" fmla="*/ 2099987 w 2221250"/>
              <a:gd name="connsiteY31" fmla="*/ 253104 h 2445871"/>
              <a:gd name="connsiteX32" fmla="*/ 2221032 w 2221250"/>
              <a:gd name="connsiteY32" fmla="*/ 132059 h 244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21250" h="2445871">
                <a:moveTo>
                  <a:pt x="2221032" y="132059"/>
                </a:moveTo>
                <a:lnTo>
                  <a:pt x="2101235" y="12261"/>
                </a:lnTo>
                <a:lnTo>
                  <a:pt x="2101235" y="52193"/>
                </a:lnTo>
                <a:lnTo>
                  <a:pt x="1941504" y="52193"/>
                </a:lnTo>
                <a:lnTo>
                  <a:pt x="1941504" y="52193"/>
                </a:lnTo>
                <a:lnTo>
                  <a:pt x="1248923" y="52193"/>
                </a:lnTo>
                <a:cubicBezTo>
                  <a:pt x="1018063" y="52193"/>
                  <a:pt x="830879" y="239377"/>
                  <a:pt x="830879" y="470238"/>
                </a:cubicBezTo>
                <a:lnTo>
                  <a:pt x="830879" y="882043"/>
                </a:lnTo>
                <a:cubicBezTo>
                  <a:pt x="830879" y="1024302"/>
                  <a:pt x="714825" y="1139109"/>
                  <a:pt x="572565" y="1139109"/>
                </a:cubicBezTo>
                <a:lnTo>
                  <a:pt x="522649" y="1139109"/>
                </a:lnTo>
                <a:lnTo>
                  <a:pt x="522649" y="1139109"/>
                </a:lnTo>
                <a:lnTo>
                  <a:pt x="490204" y="1139109"/>
                </a:lnTo>
                <a:cubicBezTo>
                  <a:pt x="259344" y="1139109"/>
                  <a:pt x="78399" y="1326293"/>
                  <a:pt x="78399" y="1557153"/>
                </a:cubicBezTo>
                <a:lnTo>
                  <a:pt x="78399" y="2222280"/>
                </a:lnTo>
                <a:cubicBezTo>
                  <a:pt x="78399" y="2280931"/>
                  <a:pt x="58433" y="2334591"/>
                  <a:pt x="25988" y="2378267"/>
                </a:cubicBezTo>
                <a:cubicBezTo>
                  <a:pt x="22244" y="2383258"/>
                  <a:pt x="17252" y="2389498"/>
                  <a:pt x="12261" y="2394489"/>
                </a:cubicBezTo>
                <a:lnTo>
                  <a:pt x="12261" y="2443157"/>
                </a:lnTo>
                <a:lnTo>
                  <a:pt x="175735" y="2443157"/>
                </a:lnTo>
                <a:cubicBezTo>
                  <a:pt x="179478" y="2436918"/>
                  <a:pt x="183222" y="2431926"/>
                  <a:pt x="185718" y="2425687"/>
                </a:cubicBezTo>
                <a:cubicBezTo>
                  <a:pt x="219411" y="2365788"/>
                  <a:pt x="238129" y="2295906"/>
                  <a:pt x="238129" y="2222280"/>
                </a:cubicBezTo>
                <a:lnTo>
                  <a:pt x="238129" y="1557153"/>
                </a:lnTo>
                <a:cubicBezTo>
                  <a:pt x="238129" y="1414893"/>
                  <a:pt x="347944" y="1300087"/>
                  <a:pt x="490204" y="1300087"/>
                </a:cubicBezTo>
                <a:lnTo>
                  <a:pt x="540120" y="1300087"/>
                </a:lnTo>
                <a:lnTo>
                  <a:pt x="540120" y="1300087"/>
                </a:lnTo>
                <a:lnTo>
                  <a:pt x="571317" y="1300087"/>
                </a:lnTo>
                <a:cubicBezTo>
                  <a:pt x="802177" y="1300087"/>
                  <a:pt x="989361" y="1112903"/>
                  <a:pt x="989361" y="882043"/>
                </a:cubicBezTo>
                <a:lnTo>
                  <a:pt x="989361" y="470238"/>
                </a:lnTo>
                <a:cubicBezTo>
                  <a:pt x="989361" y="327978"/>
                  <a:pt x="1105416" y="213172"/>
                  <a:pt x="1247675" y="213172"/>
                </a:cubicBezTo>
                <a:lnTo>
                  <a:pt x="2010138" y="213172"/>
                </a:lnTo>
                <a:lnTo>
                  <a:pt x="2010138" y="213172"/>
                </a:lnTo>
                <a:lnTo>
                  <a:pt x="2099987" y="213172"/>
                </a:lnTo>
                <a:lnTo>
                  <a:pt x="2099987" y="253104"/>
                </a:lnTo>
                <a:lnTo>
                  <a:pt x="2221032" y="132059"/>
                </a:lnTo>
                <a:close/>
              </a:path>
            </a:pathLst>
          </a:custGeom>
          <a:solidFill>
            <a:schemeClr val="bg1">
              <a:lumMod val="95000"/>
            </a:schemeClr>
          </a:solidFill>
          <a:ln w="12478"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B3A48A4B-6E38-4822-9D5B-8F3E6683C97A}"/>
              </a:ext>
            </a:extLst>
          </p:cNvPr>
          <p:cNvSpPr>
            <a:spLocks noGrp="1"/>
          </p:cNvSpPr>
          <p:nvPr userDrawn="1">
            <p:ph type="title"/>
          </p:nvPr>
        </p:nvSpPr>
        <p:spPr/>
        <p:txBody>
          <a:bodyPr>
            <a:noAutofit/>
          </a:bodyPr>
          <a:lstStyle>
            <a:lvl1pPr>
              <a:defRPr sz="2000">
                <a:solidFill>
                  <a:schemeClr val="accent6"/>
                </a:solidFill>
              </a:defRPr>
            </a:lvl1pPr>
          </a:lstStyle>
          <a:p>
            <a:r>
              <a:rPr lang="en-US" dirty="0"/>
              <a:t>Click to edit Master title style</a:t>
            </a:r>
            <a:endParaRPr lang="en-GB" dirty="0"/>
          </a:p>
        </p:txBody>
      </p:sp>
      <p:sp>
        <p:nvSpPr>
          <p:cNvPr id="46" name="Rectangle 45" hidden="1">
            <a:extLst>
              <a:ext uri="{FF2B5EF4-FFF2-40B4-BE49-F238E27FC236}">
                <a16:creationId xmlns:a16="http://schemas.microsoft.com/office/drawing/2014/main" id="{7BF1A050-D9A2-46A0-B464-F24C0454932D}"/>
              </a:ext>
            </a:extLst>
          </p:cNvPr>
          <p:cNvSpPr/>
          <p:nvPr userDrawn="1"/>
        </p:nvSpPr>
        <p:spPr>
          <a:xfrm>
            <a:off x="3779912" y="1203324"/>
            <a:ext cx="5364088" cy="39401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17D8CFFC-825C-4F7D-9715-29FCC9F1892B}"/>
              </a:ext>
            </a:extLst>
          </p:cNvPr>
          <p:cNvSpPr>
            <a:spLocks noGrp="1"/>
          </p:cNvSpPr>
          <p:nvPr userDrawn="1">
            <p:ph type="sldNum" sz="quarter" idx="11"/>
          </p:nvPr>
        </p:nvSpPr>
        <p:spPr>
          <a:xfrm>
            <a:off x="8606828" y="4598987"/>
            <a:ext cx="170617" cy="131127"/>
          </a:xfrm>
        </p:spPr>
        <p:txBody>
          <a:bodyPr/>
          <a:lstStyle/>
          <a:p>
            <a:fld id="{BA7DDD0C-F7B3-44FD-8FF2-ED85422D685B}" type="slidenum">
              <a:rPr lang="en-GB" smtClean="0"/>
              <a:pPr/>
              <a:t>‹Nr.›</a:t>
            </a:fld>
            <a:endParaRPr lang="en-GB" dirty="0"/>
          </a:p>
        </p:txBody>
      </p:sp>
      <p:sp>
        <p:nvSpPr>
          <p:cNvPr id="4" name="Footer Placeholder 3">
            <a:extLst>
              <a:ext uri="{FF2B5EF4-FFF2-40B4-BE49-F238E27FC236}">
                <a16:creationId xmlns:a16="http://schemas.microsoft.com/office/drawing/2014/main" id="{F4EFCF82-A124-430C-8B3A-CF4597B683DF}"/>
              </a:ext>
            </a:extLst>
          </p:cNvPr>
          <p:cNvSpPr>
            <a:spLocks noGrp="1"/>
          </p:cNvSpPr>
          <p:nvPr>
            <p:ph type="ftr" sz="quarter" idx="14"/>
          </p:nvPr>
        </p:nvSpPr>
        <p:spPr/>
        <p:txBody>
          <a:bodyPr/>
          <a:lstStyle/>
          <a:p>
            <a:r>
              <a:rPr lang="en-GB"/>
              <a:t>To edit footer go to insert&gt;header &amp; footer</a:t>
            </a:r>
            <a:endParaRPr lang="en-GB" dirty="0"/>
          </a:p>
        </p:txBody>
      </p:sp>
      <p:sp>
        <p:nvSpPr>
          <p:cNvPr id="32" name="Content Placeholder 17">
            <a:extLst>
              <a:ext uri="{FF2B5EF4-FFF2-40B4-BE49-F238E27FC236}">
                <a16:creationId xmlns:a16="http://schemas.microsoft.com/office/drawing/2014/main" id="{7466F68F-632F-4B72-8FFE-D6FDEA916D27}"/>
              </a:ext>
            </a:extLst>
          </p:cNvPr>
          <p:cNvSpPr>
            <a:spLocks noGrp="1"/>
          </p:cNvSpPr>
          <p:nvPr>
            <p:ph sz="quarter" idx="13"/>
          </p:nvPr>
        </p:nvSpPr>
        <p:spPr>
          <a:xfrm>
            <a:off x="365125" y="1333500"/>
            <a:ext cx="8412163" cy="2894013"/>
          </a:xfrm>
        </p:spPr>
        <p:txBody>
          <a:bodyPr/>
          <a:lstStyle>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119104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pink)">
    <p:spTree>
      <p:nvGrpSpPr>
        <p:cNvPr id="1" name=""/>
        <p:cNvGrpSpPr/>
        <p:nvPr/>
      </p:nvGrpSpPr>
      <p:grpSpPr>
        <a:xfrm>
          <a:off x="0" y="0"/>
          <a:ext cx="0" cy="0"/>
          <a:chOff x="0" y="0"/>
          <a:chExt cx="0" cy="0"/>
        </a:xfrm>
      </p:grpSpPr>
      <p:sp>
        <p:nvSpPr>
          <p:cNvPr id="45" name="Freeform: Shape 44" hidden="1">
            <a:extLst>
              <a:ext uri="{FF2B5EF4-FFF2-40B4-BE49-F238E27FC236}">
                <a16:creationId xmlns:a16="http://schemas.microsoft.com/office/drawing/2014/main" id="{F3901DCC-13F4-407B-AD65-6B946F51460F}"/>
              </a:ext>
            </a:extLst>
          </p:cNvPr>
          <p:cNvSpPr/>
          <p:nvPr userDrawn="1"/>
        </p:nvSpPr>
        <p:spPr>
          <a:xfrm>
            <a:off x="5164785" y="1230728"/>
            <a:ext cx="879131" cy="471419"/>
          </a:xfrm>
          <a:custGeom>
            <a:avLst/>
            <a:gdLst>
              <a:gd name="connsiteX0" fmla="*/ 859580 w 861046"/>
              <a:gd name="connsiteY0" fmla="*/ 12261 h 461720"/>
              <a:gd name="connsiteX1" fmla="*/ 456511 w 861046"/>
              <a:gd name="connsiteY1" fmla="*/ 415330 h 461720"/>
              <a:gd name="connsiteX2" fmla="*/ 281806 w 861046"/>
              <a:gd name="connsiteY2" fmla="*/ 415330 h 461720"/>
              <a:gd name="connsiteX3" fmla="*/ 281806 w 861046"/>
              <a:gd name="connsiteY3" fmla="*/ 415330 h 461720"/>
              <a:gd name="connsiteX4" fmla="*/ 128315 w 861046"/>
              <a:gd name="connsiteY4" fmla="*/ 415330 h 461720"/>
              <a:gd name="connsiteX5" fmla="*/ 128315 w 861046"/>
              <a:gd name="connsiteY5" fmla="*/ 454015 h 461720"/>
              <a:gd name="connsiteX6" fmla="*/ 12261 w 861046"/>
              <a:gd name="connsiteY6" fmla="*/ 337961 h 461720"/>
              <a:gd name="connsiteX7" fmla="*/ 128315 w 861046"/>
              <a:gd name="connsiteY7" fmla="*/ 221907 h 461720"/>
              <a:gd name="connsiteX8" fmla="*/ 128315 w 861046"/>
              <a:gd name="connsiteY8" fmla="*/ 260592 h 461720"/>
              <a:gd name="connsiteX9" fmla="*/ 200693 w 861046"/>
              <a:gd name="connsiteY9" fmla="*/ 260592 h 461720"/>
              <a:gd name="connsiteX10" fmla="*/ 200693 w 861046"/>
              <a:gd name="connsiteY10" fmla="*/ 260592 h 461720"/>
              <a:gd name="connsiteX11" fmla="*/ 456511 w 861046"/>
              <a:gd name="connsiteY11" fmla="*/ 260592 h 461720"/>
              <a:gd name="connsiteX12" fmla="*/ 704842 w 861046"/>
              <a:gd name="connsiteY12" fmla="*/ 12261 h 461720"/>
              <a:gd name="connsiteX13" fmla="*/ 859580 w 861046"/>
              <a:gd name="connsiteY13" fmla="*/ 12261 h 46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1046" h="461720">
                <a:moveTo>
                  <a:pt x="859580" y="12261"/>
                </a:moveTo>
                <a:cubicBezTo>
                  <a:pt x="859580" y="234386"/>
                  <a:pt x="678636" y="415330"/>
                  <a:pt x="456511" y="415330"/>
                </a:cubicBezTo>
                <a:lnTo>
                  <a:pt x="281806" y="415330"/>
                </a:lnTo>
                <a:lnTo>
                  <a:pt x="281806" y="415330"/>
                </a:lnTo>
                <a:lnTo>
                  <a:pt x="128315" y="415330"/>
                </a:lnTo>
                <a:lnTo>
                  <a:pt x="128315" y="454015"/>
                </a:lnTo>
                <a:lnTo>
                  <a:pt x="12261" y="337961"/>
                </a:lnTo>
                <a:lnTo>
                  <a:pt x="128315" y="221907"/>
                </a:lnTo>
                <a:lnTo>
                  <a:pt x="128315" y="260592"/>
                </a:lnTo>
                <a:lnTo>
                  <a:pt x="200693" y="260592"/>
                </a:lnTo>
                <a:lnTo>
                  <a:pt x="200693" y="260592"/>
                </a:lnTo>
                <a:lnTo>
                  <a:pt x="456511" y="260592"/>
                </a:lnTo>
                <a:cubicBezTo>
                  <a:pt x="593779" y="260592"/>
                  <a:pt x="704842" y="149529"/>
                  <a:pt x="704842" y="12261"/>
                </a:cubicBezTo>
                <a:lnTo>
                  <a:pt x="859580"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48" name="Freeform: Shape 47" hidden="1">
            <a:extLst>
              <a:ext uri="{FF2B5EF4-FFF2-40B4-BE49-F238E27FC236}">
                <a16:creationId xmlns:a16="http://schemas.microsoft.com/office/drawing/2014/main" id="{9FEF2ABD-FB8C-4DB8-989A-AB55D09C9745}"/>
              </a:ext>
            </a:extLst>
          </p:cNvPr>
          <p:cNvSpPr/>
          <p:nvPr/>
        </p:nvSpPr>
        <p:spPr>
          <a:xfrm>
            <a:off x="4994055" y="2140438"/>
            <a:ext cx="254821" cy="1898414"/>
          </a:xfrm>
          <a:custGeom>
            <a:avLst/>
            <a:gdLst>
              <a:gd name="connsiteX0" fmla="*/ 203188 w 249578"/>
              <a:gd name="connsiteY0" fmla="*/ 125819 h 1859361"/>
              <a:gd name="connsiteX1" fmla="*/ 240625 w 249578"/>
              <a:gd name="connsiteY1" fmla="*/ 125819 h 1859361"/>
              <a:gd name="connsiteX2" fmla="*/ 127067 w 249578"/>
              <a:gd name="connsiteY2" fmla="*/ 12261 h 1859361"/>
              <a:gd name="connsiteX3" fmla="*/ 12261 w 249578"/>
              <a:gd name="connsiteY3" fmla="*/ 125819 h 1859361"/>
              <a:gd name="connsiteX4" fmla="*/ 50945 w 249578"/>
              <a:gd name="connsiteY4" fmla="*/ 125819 h 1859361"/>
              <a:gd name="connsiteX5" fmla="*/ 50945 w 249578"/>
              <a:gd name="connsiteY5" fmla="*/ 278062 h 1859361"/>
              <a:gd name="connsiteX6" fmla="*/ 50945 w 249578"/>
              <a:gd name="connsiteY6" fmla="*/ 278062 h 1859361"/>
              <a:gd name="connsiteX7" fmla="*/ 50945 w 249578"/>
              <a:gd name="connsiteY7" fmla="*/ 1854151 h 1859361"/>
              <a:gd name="connsiteX8" fmla="*/ 203188 w 249578"/>
              <a:gd name="connsiteY8" fmla="*/ 1854151 h 1859361"/>
              <a:gd name="connsiteX9" fmla="*/ 203188 w 249578"/>
              <a:gd name="connsiteY9" fmla="*/ 195701 h 1859361"/>
              <a:gd name="connsiteX10" fmla="*/ 203188 w 249578"/>
              <a:gd name="connsiteY10" fmla="*/ 195701 h 185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578" h="1859361">
                <a:moveTo>
                  <a:pt x="203188" y="125819"/>
                </a:moveTo>
                <a:lnTo>
                  <a:pt x="240625" y="125819"/>
                </a:lnTo>
                <a:lnTo>
                  <a:pt x="127067" y="12261"/>
                </a:lnTo>
                <a:lnTo>
                  <a:pt x="12261" y="125819"/>
                </a:lnTo>
                <a:lnTo>
                  <a:pt x="50945" y="125819"/>
                </a:lnTo>
                <a:lnTo>
                  <a:pt x="50945" y="278062"/>
                </a:lnTo>
                <a:lnTo>
                  <a:pt x="50945" y="278062"/>
                </a:lnTo>
                <a:lnTo>
                  <a:pt x="50945" y="1854151"/>
                </a:lnTo>
                <a:lnTo>
                  <a:pt x="203188" y="1854151"/>
                </a:lnTo>
                <a:lnTo>
                  <a:pt x="203188" y="195701"/>
                </a:lnTo>
                <a:lnTo>
                  <a:pt x="203188" y="195701"/>
                </a:lnTo>
                <a:close/>
              </a:path>
            </a:pathLst>
          </a:custGeom>
          <a:solidFill>
            <a:schemeClr val="bg1">
              <a:lumMod val="95000"/>
            </a:schemeClr>
          </a:solidFill>
          <a:ln w="12478" cap="flat">
            <a:noFill/>
            <a:prstDash val="solid"/>
            <a:miter/>
          </a:ln>
        </p:spPr>
        <p:txBody>
          <a:bodyPr rtlCol="0" anchor="ctr"/>
          <a:lstStyle/>
          <a:p>
            <a:endParaRPr lang="en-GB"/>
          </a:p>
        </p:txBody>
      </p:sp>
      <p:sp>
        <p:nvSpPr>
          <p:cNvPr id="50" name="Freeform: Shape 49" hidden="1">
            <a:extLst>
              <a:ext uri="{FF2B5EF4-FFF2-40B4-BE49-F238E27FC236}">
                <a16:creationId xmlns:a16="http://schemas.microsoft.com/office/drawing/2014/main" id="{F5D0FCBE-2356-4048-AE5E-C0F16E309B94}"/>
              </a:ext>
            </a:extLst>
          </p:cNvPr>
          <p:cNvSpPr/>
          <p:nvPr/>
        </p:nvSpPr>
        <p:spPr>
          <a:xfrm>
            <a:off x="4313684" y="1219261"/>
            <a:ext cx="2764804" cy="1261363"/>
          </a:xfrm>
          <a:custGeom>
            <a:avLst/>
            <a:gdLst>
              <a:gd name="connsiteX0" fmla="*/ 2672770 w 2707928"/>
              <a:gd name="connsiteY0" fmla="*/ 107101 h 1235414"/>
              <a:gd name="connsiteX1" fmla="*/ 2672770 w 2707928"/>
              <a:gd name="connsiteY1" fmla="*/ 173239 h 1235414"/>
              <a:gd name="connsiteX2" fmla="*/ 2672770 w 2707928"/>
              <a:gd name="connsiteY2" fmla="*/ 173239 h 1235414"/>
              <a:gd name="connsiteX3" fmla="*/ 2672770 w 2707928"/>
              <a:gd name="connsiteY3" fmla="*/ 294285 h 1235414"/>
              <a:gd name="connsiteX4" fmla="*/ 2337086 w 2707928"/>
              <a:gd name="connsiteY4" fmla="*/ 629968 h 1235414"/>
              <a:gd name="connsiteX5" fmla="*/ 1483527 w 2707928"/>
              <a:gd name="connsiteY5" fmla="*/ 629968 h 1235414"/>
              <a:gd name="connsiteX6" fmla="*/ 1276377 w 2707928"/>
              <a:gd name="connsiteY6" fmla="*/ 837118 h 1235414"/>
              <a:gd name="connsiteX7" fmla="*/ 1276377 w 2707928"/>
              <a:gd name="connsiteY7" fmla="*/ 877051 h 1235414"/>
              <a:gd name="connsiteX8" fmla="*/ 1276377 w 2707928"/>
              <a:gd name="connsiteY8" fmla="*/ 877051 h 1235414"/>
              <a:gd name="connsiteX9" fmla="*/ 1276377 w 2707928"/>
              <a:gd name="connsiteY9" fmla="*/ 904505 h 1235414"/>
              <a:gd name="connsiteX10" fmla="*/ 940694 w 2707928"/>
              <a:gd name="connsiteY10" fmla="*/ 1235196 h 1235414"/>
              <a:gd name="connsiteX11" fmla="*/ 12261 w 2707928"/>
              <a:gd name="connsiteY11" fmla="*/ 1235196 h 1235414"/>
              <a:gd name="connsiteX12" fmla="*/ 12261 w 2707928"/>
              <a:gd name="connsiteY12" fmla="*/ 1106663 h 1235414"/>
              <a:gd name="connsiteX13" fmla="*/ 938198 w 2707928"/>
              <a:gd name="connsiteY13" fmla="*/ 1106663 h 1235414"/>
              <a:gd name="connsiteX14" fmla="*/ 1145348 w 2707928"/>
              <a:gd name="connsiteY14" fmla="*/ 904505 h 1235414"/>
              <a:gd name="connsiteX15" fmla="*/ 1145348 w 2707928"/>
              <a:gd name="connsiteY15" fmla="*/ 864572 h 1235414"/>
              <a:gd name="connsiteX16" fmla="*/ 1145348 w 2707928"/>
              <a:gd name="connsiteY16" fmla="*/ 864572 h 1235414"/>
              <a:gd name="connsiteX17" fmla="*/ 1145348 w 2707928"/>
              <a:gd name="connsiteY17" fmla="*/ 838366 h 1235414"/>
              <a:gd name="connsiteX18" fmla="*/ 1481031 w 2707928"/>
              <a:gd name="connsiteY18" fmla="*/ 502683 h 1235414"/>
              <a:gd name="connsiteX19" fmla="*/ 2334591 w 2707928"/>
              <a:gd name="connsiteY19" fmla="*/ 502683 h 1235414"/>
              <a:gd name="connsiteX20" fmla="*/ 2541741 w 2707928"/>
              <a:gd name="connsiteY20" fmla="*/ 295533 h 1235414"/>
              <a:gd name="connsiteX21" fmla="*/ 2541741 w 2707928"/>
              <a:gd name="connsiteY21" fmla="*/ 174487 h 1235414"/>
              <a:gd name="connsiteX22" fmla="*/ 2541741 w 2707928"/>
              <a:gd name="connsiteY22" fmla="*/ 174487 h 1235414"/>
              <a:gd name="connsiteX23" fmla="*/ 2541741 w 2707928"/>
              <a:gd name="connsiteY23" fmla="*/ 108349 h 1235414"/>
              <a:gd name="connsiteX24" fmla="*/ 2509296 w 2707928"/>
              <a:gd name="connsiteY24" fmla="*/ 108349 h 1235414"/>
              <a:gd name="connsiteX25" fmla="*/ 2606631 w 2707928"/>
              <a:gd name="connsiteY25" fmla="*/ 12261 h 1235414"/>
              <a:gd name="connsiteX26" fmla="*/ 2703967 w 2707928"/>
              <a:gd name="connsiteY26" fmla="*/ 108349 h 1235414"/>
              <a:gd name="connsiteX27" fmla="*/ 2672770 w 2707928"/>
              <a:gd name="connsiteY27" fmla="*/ 108349 h 123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07928" h="1235414">
                <a:moveTo>
                  <a:pt x="2672770" y="107101"/>
                </a:moveTo>
                <a:lnTo>
                  <a:pt x="2672770" y="173239"/>
                </a:lnTo>
                <a:lnTo>
                  <a:pt x="2672770" y="173239"/>
                </a:lnTo>
                <a:lnTo>
                  <a:pt x="2672770" y="294285"/>
                </a:lnTo>
                <a:cubicBezTo>
                  <a:pt x="2672770" y="480221"/>
                  <a:pt x="2521775" y="629968"/>
                  <a:pt x="2337086" y="629968"/>
                </a:cubicBezTo>
                <a:lnTo>
                  <a:pt x="1483527" y="629968"/>
                </a:lnTo>
                <a:cubicBezTo>
                  <a:pt x="1368721" y="629968"/>
                  <a:pt x="1276377" y="723560"/>
                  <a:pt x="1276377" y="837118"/>
                </a:cubicBezTo>
                <a:lnTo>
                  <a:pt x="1276377" y="877051"/>
                </a:lnTo>
                <a:lnTo>
                  <a:pt x="1276377" y="877051"/>
                </a:lnTo>
                <a:lnTo>
                  <a:pt x="1276377" y="904505"/>
                </a:lnTo>
                <a:cubicBezTo>
                  <a:pt x="1276377" y="1090441"/>
                  <a:pt x="1125382" y="1235196"/>
                  <a:pt x="940694" y="1235196"/>
                </a:cubicBezTo>
                <a:lnTo>
                  <a:pt x="12261" y="1235196"/>
                </a:lnTo>
                <a:lnTo>
                  <a:pt x="12261" y="1106663"/>
                </a:lnTo>
                <a:lnTo>
                  <a:pt x="938198" y="1106663"/>
                </a:lnTo>
                <a:cubicBezTo>
                  <a:pt x="1053004" y="1106663"/>
                  <a:pt x="1145348" y="1018063"/>
                  <a:pt x="1145348" y="904505"/>
                </a:cubicBezTo>
                <a:lnTo>
                  <a:pt x="1145348" y="864572"/>
                </a:lnTo>
                <a:lnTo>
                  <a:pt x="1145348" y="864572"/>
                </a:lnTo>
                <a:lnTo>
                  <a:pt x="1145348" y="838366"/>
                </a:lnTo>
                <a:cubicBezTo>
                  <a:pt x="1145348" y="652430"/>
                  <a:pt x="1296343" y="502683"/>
                  <a:pt x="1481031" y="502683"/>
                </a:cubicBezTo>
                <a:lnTo>
                  <a:pt x="2334591" y="502683"/>
                </a:lnTo>
                <a:cubicBezTo>
                  <a:pt x="2449397" y="502683"/>
                  <a:pt x="2541741" y="409091"/>
                  <a:pt x="2541741" y="295533"/>
                </a:cubicBezTo>
                <a:lnTo>
                  <a:pt x="2541741" y="174487"/>
                </a:lnTo>
                <a:lnTo>
                  <a:pt x="2541741" y="174487"/>
                </a:lnTo>
                <a:lnTo>
                  <a:pt x="2541741" y="108349"/>
                </a:lnTo>
                <a:lnTo>
                  <a:pt x="2509296" y="108349"/>
                </a:lnTo>
                <a:lnTo>
                  <a:pt x="2606631" y="12261"/>
                </a:lnTo>
                <a:lnTo>
                  <a:pt x="2703967" y="108349"/>
                </a:lnTo>
                <a:lnTo>
                  <a:pt x="2672770" y="108349"/>
                </a:lnTo>
                <a:close/>
              </a:path>
            </a:pathLst>
          </a:custGeom>
          <a:solidFill>
            <a:schemeClr val="bg1">
              <a:lumMod val="95000"/>
            </a:schemeClr>
          </a:solidFill>
          <a:ln w="12478" cap="flat">
            <a:noFill/>
            <a:prstDash val="solid"/>
            <a:miter/>
          </a:ln>
        </p:spPr>
        <p:txBody>
          <a:bodyPr rtlCol="0" anchor="ctr"/>
          <a:lstStyle/>
          <a:p>
            <a:endParaRPr lang="en-GB"/>
          </a:p>
        </p:txBody>
      </p:sp>
      <p:sp>
        <p:nvSpPr>
          <p:cNvPr id="54" name="Freeform: Shape 53" hidden="1">
            <a:extLst>
              <a:ext uri="{FF2B5EF4-FFF2-40B4-BE49-F238E27FC236}">
                <a16:creationId xmlns:a16="http://schemas.microsoft.com/office/drawing/2014/main" id="{28F59E71-8926-455E-85AF-DB085526EF2C}"/>
              </a:ext>
            </a:extLst>
          </p:cNvPr>
          <p:cNvSpPr/>
          <p:nvPr/>
        </p:nvSpPr>
        <p:spPr>
          <a:xfrm>
            <a:off x="5414509" y="1251114"/>
            <a:ext cx="1847450" cy="993801"/>
          </a:xfrm>
          <a:custGeom>
            <a:avLst/>
            <a:gdLst>
              <a:gd name="connsiteX0" fmla="*/ 12261 w 1809445"/>
              <a:gd name="connsiteY0" fmla="*/ 13509 h 973356"/>
              <a:gd name="connsiteX1" fmla="*/ 399108 w 1809445"/>
              <a:gd name="connsiteY1" fmla="*/ 400356 h 973356"/>
              <a:gd name="connsiteX2" fmla="*/ 1381200 w 1809445"/>
              <a:gd name="connsiteY2" fmla="*/ 400356 h 973356"/>
              <a:gd name="connsiteX3" fmla="*/ 1619548 w 1809445"/>
              <a:gd name="connsiteY3" fmla="*/ 638703 h 973356"/>
              <a:gd name="connsiteX4" fmla="*/ 1619548 w 1809445"/>
              <a:gd name="connsiteY4" fmla="*/ 778467 h 973356"/>
              <a:gd name="connsiteX5" fmla="*/ 1619548 w 1809445"/>
              <a:gd name="connsiteY5" fmla="*/ 778467 h 973356"/>
              <a:gd name="connsiteX6" fmla="*/ 1619548 w 1809445"/>
              <a:gd name="connsiteY6" fmla="*/ 854589 h 973356"/>
              <a:gd name="connsiteX7" fmla="*/ 1582111 w 1809445"/>
              <a:gd name="connsiteY7" fmla="*/ 854589 h 973356"/>
              <a:gd name="connsiteX8" fmla="*/ 1693173 w 1809445"/>
              <a:gd name="connsiteY8" fmla="*/ 965651 h 973356"/>
              <a:gd name="connsiteX9" fmla="*/ 1804236 w 1809445"/>
              <a:gd name="connsiteY9" fmla="*/ 854589 h 973356"/>
              <a:gd name="connsiteX10" fmla="*/ 1766799 w 1809445"/>
              <a:gd name="connsiteY10" fmla="*/ 854589 h 973356"/>
              <a:gd name="connsiteX11" fmla="*/ 1766799 w 1809445"/>
              <a:gd name="connsiteY11" fmla="*/ 778467 h 973356"/>
              <a:gd name="connsiteX12" fmla="*/ 1766799 w 1809445"/>
              <a:gd name="connsiteY12" fmla="*/ 778467 h 973356"/>
              <a:gd name="connsiteX13" fmla="*/ 1766799 w 1809445"/>
              <a:gd name="connsiteY13" fmla="*/ 637455 h 973356"/>
              <a:gd name="connsiteX14" fmla="*/ 1379952 w 1809445"/>
              <a:gd name="connsiteY14" fmla="*/ 250608 h 973356"/>
              <a:gd name="connsiteX15" fmla="*/ 397860 w 1809445"/>
              <a:gd name="connsiteY15" fmla="*/ 250608 h 973356"/>
              <a:gd name="connsiteX16" fmla="*/ 159512 w 1809445"/>
              <a:gd name="connsiteY16" fmla="*/ 12261 h 973356"/>
              <a:gd name="connsiteX17" fmla="*/ 12261 w 1809445"/>
              <a:gd name="connsiteY17" fmla="*/ 12261 h 97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09445" h="973356">
                <a:moveTo>
                  <a:pt x="12261" y="13509"/>
                </a:moveTo>
                <a:cubicBezTo>
                  <a:pt x="12261" y="226898"/>
                  <a:pt x="185718" y="400356"/>
                  <a:pt x="399108" y="400356"/>
                </a:cubicBezTo>
                <a:lnTo>
                  <a:pt x="1381200" y="400356"/>
                </a:lnTo>
                <a:cubicBezTo>
                  <a:pt x="1512229" y="400356"/>
                  <a:pt x="1619548" y="507674"/>
                  <a:pt x="1619548" y="638703"/>
                </a:cubicBezTo>
                <a:lnTo>
                  <a:pt x="1619548" y="778467"/>
                </a:lnTo>
                <a:lnTo>
                  <a:pt x="1619548" y="778467"/>
                </a:lnTo>
                <a:lnTo>
                  <a:pt x="1619548" y="854589"/>
                </a:lnTo>
                <a:lnTo>
                  <a:pt x="1582111" y="854589"/>
                </a:lnTo>
                <a:lnTo>
                  <a:pt x="1693173" y="965651"/>
                </a:lnTo>
                <a:lnTo>
                  <a:pt x="1804236" y="854589"/>
                </a:lnTo>
                <a:lnTo>
                  <a:pt x="1766799" y="854589"/>
                </a:lnTo>
                <a:lnTo>
                  <a:pt x="1766799" y="778467"/>
                </a:lnTo>
                <a:lnTo>
                  <a:pt x="1766799" y="778467"/>
                </a:lnTo>
                <a:lnTo>
                  <a:pt x="1766799" y="637455"/>
                </a:lnTo>
                <a:cubicBezTo>
                  <a:pt x="1766799" y="424066"/>
                  <a:pt x="1593342" y="250608"/>
                  <a:pt x="1379952" y="250608"/>
                </a:cubicBezTo>
                <a:lnTo>
                  <a:pt x="397860" y="250608"/>
                </a:lnTo>
                <a:cubicBezTo>
                  <a:pt x="266831" y="250608"/>
                  <a:pt x="159512" y="143290"/>
                  <a:pt x="159512" y="12261"/>
                </a:cubicBezTo>
                <a:lnTo>
                  <a:pt x="12261"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59" name="Freeform: Shape 58" hidden="1">
            <a:extLst>
              <a:ext uri="{FF2B5EF4-FFF2-40B4-BE49-F238E27FC236}">
                <a16:creationId xmlns:a16="http://schemas.microsoft.com/office/drawing/2014/main" id="{7FF976E2-C240-41CF-ABE2-E66FDCD9C632}"/>
              </a:ext>
            </a:extLst>
          </p:cNvPr>
          <p:cNvSpPr/>
          <p:nvPr/>
        </p:nvSpPr>
        <p:spPr>
          <a:xfrm>
            <a:off x="4571053" y="2563440"/>
            <a:ext cx="2267904" cy="2497242"/>
          </a:xfrm>
          <a:custGeom>
            <a:avLst/>
            <a:gdLst>
              <a:gd name="connsiteX0" fmla="*/ 2221032 w 2221250"/>
              <a:gd name="connsiteY0" fmla="*/ 132059 h 2445871"/>
              <a:gd name="connsiteX1" fmla="*/ 2101235 w 2221250"/>
              <a:gd name="connsiteY1" fmla="*/ 12261 h 2445871"/>
              <a:gd name="connsiteX2" fmla="*/ 2101235 w 2221250"/>
              <a:gd name="connsiteY2" fmla="*/ 52193 h 2445871"/>
              <a:gd name="connsiteX3" fmla="*/ 1941504 w 2221250"/>
              <a:gd name="connsiteY3" fmla="*/ 52193 h 2445871"/>
              <a:gd name="connsiteX4" fmla="*/ 1941504 w 2221250"/>
              <a:gd name="connsiteY4" fmla="*/ 52193 h 2445871"/>
              <a:gd name="connsiteX5" fmla="*/ 1248923 w 2221250"/>
              <a:gd name="connsiteY5" fmla="*/ 52193 h 2445871"/>
              <a:gd name="connsiteX6" fmla="*/ 830879 w 2221250"/>
              <a:gd name="connsiteY6" fmla="*/ 470238 h 2445871"/>
              <a:gd name="connsiteX7" fmla="*/ 830879 w 2221250"/>
              <a:gd name="connsiteY7" fmla="*/ 882043 h 2445871"/>
              <a:gd name="connsiteX8" fmla="*/ 572565 w 2221250"/>
              <a:gd name="connsiteY8" fmla="*/ 1139109 h 2445871"/>
              <a:gd name="connsiteX9" fmla="*/ 522649 w 2221250"/>
              <a:gd name="connsiteY9" fmla="*/ 1139109 h 2445871"/>
              <a:gd name="connsiteX10" fmla="*/ 522649 w 2221250"/>
              <a:gd name="connsiteY10" fmla="*/ 1139109 h 2445871"/>
              <a:gd name="connsiteX11" fmla="*/ 490204 w 2221250"/>
              <a:gd name="connsiteY11" fmla="*/ 1139109 h 2445871"/>
              <a:gd name="connsiteX12" fmla="*/ 78399 w 2221250"/>
              <a:gd name="connsiteY12" fmla="*/ 1557153 h 2445871"/>
              <a:gd name="connsiteX13" fmla="*/ 78399 w 2221250"/>
              <a:gd name="connsiteY13" fmla="*/ 2222280 h 2445871"/>
              <a:gd name="connsiteX14" fmla="*/ 25988 w 2221250"/>
              <a:gd name="connsiteY14" fmla="*/ 2378267 h 2445871"/>
              <a:gd name="connsiteX15" fmla="*/ 12261 w 2221250"/>
              <a:gd name="connsiteY15" fmla="*/ 2394489 h 2445871"/>
              <a:gd name="connsiteX16" fmla="*/ 12261 w 2221250"/>
              <a:gd name="connsiteY16" fmla="*/ 2443157 h 2445871"/>
              <a:gd name="connsiteX17" fmla="*/ 175735 w 2221250"/>
              <a:gd name="connsiteY17" fmla="*/ 2443157 h 2445871"/>
              <a:gd name="connsiteX18" fmla="*/ 185718 w 2221250"/>
              <a:gd name="connsiteY18" fmla="*/ 2425687 h 2445871"/>
              <a:gd name="connsiteX19" fmla="*/ 238129 w 2221250"/>
              <a:gd name="connsiteY19" fmla="*/ 2222280 h 2445871"/>
              <a:gd name="connsiteX20" fmla="*/ 238129 w 2221250"/>
              <a:gd name="connsiteY20" fmla="*/ 1557153 h 2445871"/>
              <a:gd name="connsiteX21" fmla="*/ 490204 w 2221250"/>
              <a:gd name="connsiteY21" fmla="*/ 1300087 h 2445871"/>
              <a:gd name="connsiteX22" fmla="*/ 540120 w 2221250"/>
              <a:gd name="connsiteY22" fmla="*/ 1300087 h 2445871"/>
              <a:gd name="connsiteX23" fmla="*/ 540120 w 2221250"/>
              <a:gd name="connsiteY23" fmla="*/ 1300087 h 2445871"/>
              <a:gd name="connsiteX24" fmla="*/ 571317 w 2221250"/>
              <a:gd name="connsiteY24" fmla="*/ 1300087 h 2445871"/>
              <a:gd name="connsiteX25" fmla="*/ 989361 w 2221250"/>
              <a:gd name="connsiteY25" fmla="*/ 882043 h 2445871"/>
              <a:gd name="connsiteX26" fmla="*/ 989361 w 2221250"/>
              <a:gd name="connsiteY26" fmla="*/ 470238 h 2445871"/>
              <a:gd name="connsiteX27" fmla="*/ 1247675 w 2221250"/>
              <a:gd name="connsiteY27" fmla="*/ 213172 h 2445871"/>
              <a:gd name="connsiteX28" fmla="*/ 2010138 w 2221250"/>
              <a:gd name="connsiteY28" fmla="*/ 213172 h 2445871"/>
              <a:gd name="connsiteX29" fmla="*/ 2010138 w 2221250"/>
              <a:gd name="connsiteY29" fmla="*/ 213172 h 2445871"/>
              <a:gd name="connsiteX30" fmla="*/ 2099987 w 2221250"/>
              <a:gd name="connsiteY30" fmla="*/ 213172 h 2445871"/>
              <a:gd name="connsiteX31" fmla="*/ 2099987 w 2221250"/>
              <a:gd name="connsiteY31" fmla="*/ 253104 h 2445871"/>
              <a:gd name="connsiteX32" fmla="*/ 2221032 w 2221250"/>
              <a:gd name="connsiteY32" fmla="*/ 132059 h 244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21250" h="2445871">
                <a:moveTo>
                  <a:pt x="2221032" y="132059"/>
                </a:moveTo>
                <a:lnTo>
                  <a:pt x="2101235" y="12261"/>
                </a:lnTo>
                <a:lnTo>
                  <a:pt x="2101235" y="52193"/>
                </a:lnTo>
                <a:lnTo>
                  <a:pt x="1941504" y="52193"/>
                </a:lnTo>
                <a:lnTo>
                  <a:pt x="1941504" y="52193"/>
                </a:lnTo>
                <a:lnTo>
                  <a:pt x="1248923" y="52193"/>
                </a:lnTo>
                <a:cubicBezTo>
                  <a:pt x="1018063" y="52193"/>
                  <a:pt x="830879" y="239377"/>
                  <a:pt x="830879" y="470238"/>
                </a:cubicBezTo>
                <a:lnTo>
                  <a:pt x="830879" y="882043"/>
                </a:lnTo>
                <a:cubicBezTo>
                  <a:pt x="830879" y="1024302"/>
                  <a:pt x="714825" y="1139109"/>
                  <a:pt x="572565" y="1139109"/>
                </a:cubicBezTo>
                <a:lnTo>
                  <a:pt x="522649" y="1139109"/>
                </a:lnTo>
                <a:lnTo>
                  <a:pt x="522649" y="1139109"/>
                </a:lnTo>
                <a:lnTo>
                  <a:pt x="490204" y="1139109"/>
                </a:lnTo>
                <a:cubicBezTo>
                  <a:pt x="259344" y="1139109"/>
                  <a:pt x="78399" y="1326293"/>
                  <a:pt x="78399" y="1557153"/>
                </a:cubicBezTo>
                <a:lnTo>
                  <a:pt x="78399" y="2222280"/>
                </a:lnTo>
                <a:cubicBezTo>
                  <a:pt x="78399" y="2280931"/>
                  <a:pt x="58433" y="2334591"/>
                  <a:pt x="25988" y="2378267"/>
                </a:cubicBezTo>
                <a:cubicBezTo>
                  <a:pt x="22244" y="2383258"/>
                  <a:pt x="17252" y="2389498"/>
                  <a:pt x="12261" y="2394489"/>
                </a:cubicBezTo>
                <a:lnTo>
                  <a:pt x="12261" y="2443157"/>
                </a:lnTo>
                <a:lnTo>
                  <a:pt x="175735" y="2443157"/>
                </a:lnTo>
                <a:cubicBezTo>
                  <a:pt x="179478" y="2436918"/>
                  <a:pt x="183222" y="2431926"/>
                  <a:pt x="185718" y="2425687"/>
                </a:cubicBezTo>
                <a:cubicBezTo>
                  <a:pt x="219411" y="2365788"/>
                  <a:pt x="238129" y="2295906"/>
                  <a:pt x="238129" y="2222280"/>
                </a:cubicBezTo>
                <a:lnTo>
                  <a:pt x="238129" y="1557153"/>
                </a:lnTo>
                <a:cubicBezTo>
                  <a:pt x="238129" y="1414893"/>
                  <a:pt x="347944" y="1300087"/>
                  <a:pt x="490204" y="1300087"/>
                </a:cubicBezTo>
                <a:lnTo>
                  <a:pt x="540120" y="1300087"/>
                </a:lnTo>
                <a:lnTo>
                  <a:pt x="540120" y="1300087"/>
                </a:lnTo>
                <a:lnTo>
                  <a:pt x="571317" y="1300087"/>
                </a:lnTo>
                <a:cubicBezTo>
                  <a:pt x="802177" y="1300087"/>
                  <a:pt x="989361" y="1112903"/>
                  <a:pt x="989361" y="882043"/>
                </a:cubicBezTo>
                <a:lnTo>
                  <a:pt x="989361" y="470238"/>
                </a:lnTo>
                <a:cubicBezTo>
                  <a:pt x="989361" y="327978"/>
                  <a:pt x="1105416" y="213172"/>
                  <a:pt x="1247675" y="213172"/>
                </a:cubicBezTo>
                <a:lnTo>
                  <a:pt x="2010138" y="213172"/>
                </a:lnTo>
                <a:lnTo>
                  <a:pt x="2010138" y="213172"/>
                </a:lnTo>
                <a:lnTo>
                  <a:pt x="2099987" y="213172"/>
                </a:lnTo>
                <a:lnTo>
                  <a:pt x="2099987" y="253104"/>
                </a:lnTo>
                <a:lnTo>
                  <a:pt x="2221032" y="132059"/>
                </a:lnTo>
                <a:close/>
              </a:path>
            </a:pathLst>
          </a:custGeom>
          <a:solidFill>
            <a:schemeClr val="bg1">
              <a:lumMod val="95000"/>
            </a:schemeClr>
          </a:solidFill>
          <a:ln w="12478" cap="flat">
            <a:noFill/>
            <a:prstDash val="solid"/>
            <a:miter/>
          </a:ln>
        </p:spPr>
        <p:txBody>
          <a:bodyPr rtlCol="0" anchor="ctr"/>
          <a:lstStyle/>
          <a:p>
            <a:endParaRPr lang="en-GB"/>
          </a:p>
        </p:txBody>
      </p:sp>
      <p:sp>
        <p:nvSpPr>
          <p:cNvPr id="46" name="Rectangle 45" hidden="1">
            <a:extLst>
              <a:ext uri="{FF2B5EF4-FFF2-40B4-BE49-F238E27FC236}">
                <a16:creationId xmlns:a16="http://schemas.microsoft.com/office/drawing/2014/main" id="{7BF1A050-D9A2-46A0-B464-F24C0454932D}"/>
              </a:ext>
            </a:extLst>
          </p:cNvPr>
          <p:cNvSpPr/>
          <p:nvPr userDrawn="1"/>
        </p:nvSpPr>
        <p:spPr>
          <a:xfrm>
            <a:off x="3779912" y="1203324"/>
            <a:ext cx="5364088" cy="39401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17D8CFFC-825C-4F7D-9715-29FCC9F1892B}"/>
              </a:ext>
            </a:extLst>
          </p:cNvPr>
          <p:cNvSpPr>
            <a:spLocks noGrp="1"/>
          </p:cNvSpPr>
          <p:nvPr userDrawn="1">
            <p:ph type="sldNum" sz="quarter" idx="11"/>
          </p:nvPr>
        </p:nvSpPr>
        <p:spPr>
          <a:xfrm>
            <a:off x="8606828" y="4598987"/>
            <a:ext cx="170617" cy="131127"/>
          </a:xfrm>
        </p:spPr>
        <p:txBody>
          <a:bodyPr/>
          <a:lstStyle/>
          <a:p>
            <a:fld id="{BA7DDD0C-F7B3-44FD-8FF2-ED85422D685B}" type="slidenum">
              <a:rPr lang="en-GB" smtClean="0"/>
              <a:pPr/>
              <a:t>‹Nr.›</a:t>
            </a:fld>
            <a:endParaRPr lang="en-GB" dirty="0"/>
          </a:p>
        </p:txBody>
      </p:sp>
      <p:sp>
        <p:nvSpPr>
          <p:cNvPr id="66" name="Freeform: Shape 65">
            <a:extLst>
              <a:ext uri="{FF2B5EF4-FFF2-40B4-BE49-F238E27FC236}">
                <a16:creationId xmlns:a16="http://schemas.microsoft.com/office/drawing/2014/main" id="{A07C3179-5552-46C6-A6D3-20BD5DB0EFC0}"/>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3"/>
          </a:solidFill>
          <a:ln w="9525" cap="flat">
            <a:noFill/>
            <a:prstDash val="solid"/>
            <a:miter/>
          </a:ln>
        </p:spPr>
        <p:txBody>
          <a:bodyPr rtlCol="0" anchor="ctr"/>
          <a:lstStyle/>
          <a:p>
            <a:endParaRPr lang="en-GB"/>
          </a:p>
        </p:txBody>
      </p:sp>
      <p:sp>
        <p:nvSpPr>
          <p:cNvPr id="22" name="Footer Placeholder 21">
            <a:extLst>
              <a:ext uri="{FF2B5EF4-FFF2-40B4-BE49-F238E27FC236}">
                <a16:creationId xmlns:a16="http://schemas.microsoft.com/office/drawing/2014/main" id="{1F11E414-03D8-4CFE-BA60-280636331432}"/>
              </a:ext>
            </a:extLst>
          </p:cNvPr>
          <p:cNvSpPr>
            <a:spLocks noGrp="1"/>
          </p:cNvSpPr>
          <p:nvPr>
            <p:ph type="ftr" sz="quarter" idx="14"/>
          </p:nvPr>
        </p:nvSpPr>
        <p:spPr/>
        <p:txBody>
          <a:bodyPr/>
          <a:lstStyle/>
          <a:p>
            <a:r>
              <a:rPr lang="en-GB"/>
              <a:t>To edit footer go to insert&gt;header &amp; footer</a:t>
            </a:r>
            <a:endParaRPr lang="en-GB" dirty="0"/>
          </a:p>
        </p:txBody>
      </p:sp>
      <p:sp>
        <p:nvSpPr>
          <p:cNvPr id="23" name="Title 22">
            <a:extLst>
              <a:ext uri="{FF2B5EF4-FFF2-40B4-BE49-F238E27FC236}">
                <a16:creationId xmlns:a16="http://schemas.microsoft.com/office/drawing/2014/main" id="{FF590F62-D505-4111-8FCE-7A1DD16D4CEA}"/>
              </a:ext>
            </a:extLst>
          </p:cNvPr>
          <p:cNvSpPr>
            <a:spLocks noGrp="1"/>
          </p:cNvSpPr>
          <p:nvPr>
            <p:ph type="title"/>
          </p:nvPr>
        </p:nvSpPr>
        <p:spPr/>
        <p:txBody>
          <a:bodyPr/>
          <a:lstStyle>
            <a:lvl1pPr>
              <a:defRPr>
                <a:solidFill>
                  <a:schemeClr val="accent3"/>
                </a:solidFill>
              </a:defRPr>
            </a:lvl1pPr>
          </a:lstStyle>
          <a:p>
            <a:r>
              <a:rPr lang="en-US"/>
              <a:t>Click to edit Master title style</a:t>
            </a:r>
            <a:endParaRPr lang="en-GB"/>
          </a:p>
        </p:txBody>
      </p:sp>
      <p:sp>
        <p:nvSpPr>
          <p:cNvPr id="13" name="Content Placeholder 17">
            <a:extLst>
              <a:ext uri="{FF2B5EF4-FFF2-40B4-BE49-F238E27FC236}">
                <a16:creationId xmlns:a16="http://schemas.microsoft.com/office/drawing/2014/main" id="{C8FF2E54-3409-4533-AD35-2300C865E8C8}"/>
              </a:ext>
            </a:extLst>
          </p:cNvPr>
          <p:cNvSpPr>
            <a:spLocks noGrp="1"/>
          </p:cNvSpPr>
          <p:nvPr>
            <p:ph sz="quarter" idx="13"/>
          </p:nvPr>
        </p:nvSpPr>
        <p:spPr>
          <a:xfrm>
            <a:off x="365125" y="1333500"/>
            <a:ext cx="3992401" cy="2894013"/>
          </a:xfrm>
        </p:spPr>
        <p:txBody>
          <a:bodyPr/>
          <a:lstStyle>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7">
            <a:extLst>
              <a:ext uri="{FF2B5EF4-FFF2-40B4-BE49-F238E27FC236}">
                <a16:creationId xmlns:a16="http://schemas.microsoft.com/office/drawing/2014/main" id="{A9289587-43D9-4F2F-B61D-8BF4B8A6C4B7}"/>
              </a:ext>
            </a:extLst>
          </p:cNvPr>
          <p:cNvSpPr>
            <a:spLocks noGrp="1"/>
          </p:cNvSpPr>
          <p:nvPr>
            <p:ph sz="quarter" idx="16"/>
          </p:nvPr>
        </p:nvSpPr>
        <p:spPr>
          <a:xfrm>
            <a:off x="4786473" y="1333500"/>
            <a:ext cx="3992401" cy="2894013"/>
          </a:xfrm>
        </p:spPr>
        <p:txBody>
          <a:bodyPr/>
          <a:lstStyle>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1107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blu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09030EDC-5199-44DF-B539-E550E9713269}"/>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bg2"/>
          </a:solidFill>
          <a:ln w="9525" cap="flat">
            <a:noFill/>
            <a:prstDash val="solid"/>
            <a:miter/>
          </a:ln>
        </p:spPr>
        <p:txBody>
          <a:bodyPr rtlCol="0" anchor="ctr"/>
          <a:lstStyle/>
          <a:p>
            <a:endParaRPr lang="en-GB"/>
          </a:p>
        </p:txBody>
      </p:sp>
      <p:sp>
        <p:nvSpPr>
          <p:cNvPr id="45" name="Freeform: Shape 44" hidden="1">
            <a:extLst>
              <a:ext uri="{FF2B5EF4-FFF2-40B4-BE49-F238E27FC236}">
                <a16:creationId xmlns:a16="http://schemas.microsoft.com/office/drawing/2014/main" id="{F3901DCC-13F4-407B-AD65-6B946F51460F}"/>
              </a:ext>
            </a:extLst>
          </p:cNvPr>
          <p:cNvSpPr/>
          <p:nvPr userDrawn="1"/>
        </p:nvSpPr>
        <p:spPr>
          <a:xfrm>
            <a:off x="5164785" y="1230728"/>
            <a:ext cx="879131" cy="471419"/>
          </a:xfrm>
          <a:custGeom>
            <a:avLst/>
            <a:gdLst>
              <a:gd name="connsiteX0" fmla="*/ 859580 w 861046"/>
              <a:gd name="connsiteY0" fmla="*/ 12261 h 461720"/>
              <a:gd name="connsiteX1" fmla="*/ 456511 w 861046"/>
              <a:gd name="connsiteY1" fmla="*/ 415330 h 461720"/>
              <a:gd name="connsiteX2" fmla="*/ 281806 w 861046"/>
              <a:gd name="connsiteY2" fmla="*/ 415330 h 461720"/>
              <a:gd name="connsiteX3" fmla="*/ 281806 w 861046"/>
              <a:gd name="connsiteY3" fmla="*/ 415330 h 461720"/>
              <a:gd name="connsiteX4" fmla="*/ 128315 w 861046"/>
              <a:gd name="connsiteY4" fmla="*/ 415330 h 461720"/>
              <a:gd name="connsiteX5" fmla="*/ 128315 w 861046"/>
              <a:gd name="connsiteY5" fmla="*/ 454015 h 461720"/>
              <a:gd name="connsiteX6" fmla="*/ 12261 w 861046"/>
              <a:gd name="connsiteY6" fmla="*/ 337961 h 461720"/>
              <a:gd name="connsiteX7" fmla="*/ 128315 w 861046"/>
              <a:gd name="connsiteY7" fmla="*/ 221907 h 461720"/>
              <a:gd name="connsiteX8" fmla="*/ 128315 w 861046"/>
              <a:gd name="connsiteY8" fmla="*/ 260592 h 461720"/>
              <a:gd name="connsiteX9" fmla="*/ 200693 w 861046"/>
              <a:gd name="connsiteY9" fmla="*/ 260592 h 461720"/>
              <a:gd name="connsiteX10" fmla="*/ 200693 w 861046"/>
              <a:gd name="connsiteY10" fmla="*/ 260592 h 461720"/>
              <a:gd name="connsiteX11" fmla="*/ 456511 w 861046"/>
              <a:gd name="connsiteY11" fmla="*/ 260592 h 461720"/>
              <a:gd name="connsiteX12" fmla="*/ 704842 w 861046"/>
              <a:gd name="connsiteY12" fmla="*/ 12261 h 461720"/>
              <a:gd name="connsiteX13" fmla="*/ 859580 w 861046"/>
              <a:gd name="connsiteY13" fmla="*/ 12261 h 46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1046" h="461720">
                <a:moveTo>
                  <a:pt x="859580" y="12261"/>
                </a:moveTo>
                <a:cubicBezTo>
                  <a:pt x="859580" y="234386"/>
                  <a:pt x="678636" y="415330"/>
                  <a:pt x="456511" y="415330"/>
                </a:cubicBezTo>
                <a:lnTo>
                  <a:pt x="281806" y="415330"/>
                </a:lnTo>
                <a:lnTo>
                  <a:pt x="281806" y="415330"/>
                </a:lnTo>
                <a:lnTo>
                  <a:pt x="128315" y="415330"/>
                </a:lnTo>
                <a:lnTo>
                  <a:pt x="128315" y="454015"/>
                </a:lnTo>
                <a:lnTo>
                  <a:pt x="12261" y="337961"/>
                </a:lnTo>
                <a:lnTo>
                  <a:pt x="128315" y="221907"/>
                </a:lnTo>
                <a:lnTo>
                  <a:pt x="128315" y="260592"/>
                </a:lnTo>
                <a:lnTo>
                  <a:pt x="200693" y="260592"/>
                </a:lnTo>
                <a:lnTo>
                  <a:pt x="200693" y="260592"/>
                </a:lnTo>
                <a:lnTo>
                  <a:pt x="456511" y="260592"/>
                </a:lnTo>
                <a:cubicBezTo>
                  <a:pt x="593779" y="260592"/>
                  <a:pt x="704842" y="149529"/>
                  <a:pt x="704842" y="12261"/>
                </a:cubicBezTo>
                <a:lnTo>
                  <a:pt x="859580"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48" name="Freeform: Shape 47" hidden="1">
            <a:extLst>
              <a:ext uri="{FF2B5EF4-FFF2-40B4-BE49-F238E27FC236}">
                <a16:creationId xmlns:a16="http://schemas.microsoft.com/office/drawing/2014/main" id="{9FEF2ABD-FB8C-4DB8-989A-AB55D09C9745}"/>
              </a:ext>
            </a:extLst>
          </p:cNvPr>
          <p:cNvSpPr/>
          <p:nvPr/>
        </p:nvSpPr>
        <p:spPr>
          <a:xfrm>
            <a:off x="4994055" y="2140438"/>
            <a:ext cx="254821" cy="1898414"/>
          </a:xfrm>
          <a:custGeom>
            <a:avLst/>
            <a:gdLst>
              <a:gd name="connsiteX0" fmla="*/ 203188 w 249578"/>
              <a:gd name="connsiteY0" fmla="*/ 125819 h 1859361"/>
              <a:gd name="connsiteX1" fmla="*/ 240625 w 249578"/>
              <a:gd name="connsiteY1" fmla="*/ 125819 h 1859361"/>
              <a:gd name="connsiteX2" fmla="*/ 127067 w 249578"/>
              <a:gd name="connsiteY2" fmla="*/ 12261 h 1859361"/>
              <a:gd name="connsiteX3" fmla="*/ 12261 w 249578"/>
              <a:gd name="connsiteY3" fmla="*/ 125819 h 1859361"/>
              <a:gd name="connsiteX4" fmla="*/ 50945 w 249578"/>
              <a:gd name="connsiteY4" fmla="*/ 125819 h 1859361"/>
              <a:gd name="connsiteX5" fmla="*/ 50945 w 249578"/>
              <a:gd name="connsiteY5" fmla="*/ 278062 h 1859361"/>
              <a:gd name="connsiteX6" fmla="*/ 50945 w 249578"/>
              <a:gd name="connsiteY6" fmla="*/ 278062 h 1859361"/>
              <a:gd name="connsiteX7" fmla="*/ 50945 w 249578"/>
              <a:gd name="connsiteY7" fmla="*/ 1854151 h 1859361"/>
              <a:gd name="connsiteX8" fmla="*/ 203188 w 249578"/>
              <a:gd name="connsiteY8" fmla="*/ 1854151 h 1859361"/>
              <a:gd name="connsiteX9" fmla="*/ 203188 w 249578"/>
              <a:gd name="connsiteY9" fmla="*/ 195701 h 1859361"/>
              <a:gd name="connsiteX10" fmla="*/ 203188 w 249578"/>
              <a:gd name="connsiteY10" fmla="*/ 195701 h 185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578" h="1859361">
                <a:moveTo>
                  <a:pt x="203188" y="125819"/>
                </a:moveTo>
                <a:lnTo>
                  <a:pt x="240625" y="125819"/>
                </a:lnTo>
                <a:lnTo>
                  <a:pt x="127067" y="12261"/>
                </a:lnTo>
                <a:lnTo>
                  <a:pt x="12261" y="125819"/>
                </a:lnTo>
                <a:lnTo>
                  <a:pt x="50945" y="125819"/>
                </a:lnTo>
                <a:lnTo>
                  <a:pt x="50945" y="278062"/>
                </a:lnTo>
                <a:lnTo>
                  <a:pt x="50945" y="278062"/>
                </a:lnTo>
                <a:lnTo>
                  <a:pt x="50945" y="1854151"/>
                </a:lnTo>
                <a:lnTo>
                  <a:pt x="203188" y="1854151"/>
                </a:lnTo>
                <a:lnTo>
                  <a:pt x="203188" y="195701"/>
                </a:lnTo>
                <a:lnTo>
                  <a:pt x="203188" y="195701"/>
                </a:lnTo>
                <a:close/>
              </a:path>
            </a:pathLst>
          </a:custGeom>
          <a:solidFill>
            <a:schemeClr val="bg1">
              <a:lumMod val="95000"/>
            </a:schemeClr>
          </a:solidFill>
          <a:ln w="12478" cap="flat">
            <a:noFill/>
            <a:prstDash val="solid"/>
            <a:miter/>
          </a:ln>
        </p:spPr>
        <p:txBody>
          <a:bodyPr rtlCol="0" anchor="ctr"/>
          <a:lstStyle/>
          <a:p>
            <a:endParaRPr lang="en-GB"/>
          </a:p>
        </p:txBody>
      </p:sp>
      <p:sp>
        <p:nvSpPr>
          <p:cNvPr id="50" name="Freeform: Shape 49" hidden="1">
            <a:extLst>
              <a:ext uri="{FF2B5EF4-FFF2-40B4-BE49-F238E27FC236}">
                <a16:creationId xmlns:a16="http://schemas.microsoft.com/office/drawing/2014/main" id="{F5D0FCBE-2356-4048-AE5E-C0F16E309B94}"/>
              </a:ext>
            </a:extLst>
          </p:cNvPr>
          <p:cNvSpPr/>
          <p:nvPr/>
        </p:nvSpPr>
        <p:spPr>
          <a:xfrm>
            <a:off x="4313684" y="1219261"/>
            <a:ext cx="2764804" cy="1261363"/>
          </a:xfrm>
          <a:custGeom>
            <a:avLst/>
            <a:gdLst>
              <a:gd name="connsiteX0" fmla="*/ 2672770 w 2707928"/>
              <a:gd name="connsiteY0" fmla="*/ 107101 h 1235414"/>
              <a:gd name="connsiteX1" fmla="*/ 2672770 w 2707928"/>
              <a:gd name="connsiteY1" fmla="*/ 173239 h 1235414"/>
              <a:gd name="connsiteX2" fmla="*/ 2672770 w 2707928"/>
              <a:gd name="connsiteY2" fmla="*/ 173239 h 1235414"/>
              <a:gd name="connsiteX3" fmla="*/ 2672770 w 2707928"/>
              <a:gd name="connsiteY3" fmla="*/ 294285 h 1235414"/>
              <a:gd name="connsiteX4" fmla="*/ 2337086 w 2707928"/>
              <a:gd name="connsiteY4" fmla="*/ 629968 h 1235414"/>
              <a:gd name="connsiteX5" fmla="*/ 1483527 w 2707928"/>
              <a:gd name="connsiteY5" fmla="*/ 629968 h 1235414"/>
              <a:gd name="connsiteX6" fmla="*/ 1276377 w 2707928"/>
              <a:gd name="connsiteY6" fmla="*/ 837118 h 1235414"/>
              <a:gd name="connsiteX7" fmla="*/ 1276377 w 2707928"/>
              <a:gd name="connsiteY7" fmla="*/ 877051 h 1235414"/>
              <a:gd name="connsiteX8" fmla="*/ 1276377 w 2707928"/>
              <a:gd name="connsiteY8" fmla="*/ 877051 h 1235414"/>
              <a:gd name="connsiteX9" fmla="*/ 1276377 w 2707928"/>
              <a:gd name="connsiteY9" fmla="*/ 904505 h 1235414"/>
              <a:gd name="connsiteX10" fmla="*/ 940694 w 2707928"/>
              <a:gd name="connsiteY10" fmla="*/ 1235196 h 1235414"/>
              <a:gd name="connsiteX11" fmla="*/ 12261 w 2707928"/>
              <a:gd name="connsiteY11" fmla="*/ 1235196 h 1235414"/>
              <a:gd name="connsiteX12" fmla="*/ 12261 w 2707928"/>
              <a:gd name="connsiteY12" fmla="*/ 1106663 h 1235414"/>
              <a:gd name="connsiteX13" fmla="*/ 938198 w 2707928"/>
              <a:gd name="connsiteY13" fmla="*/ 1106663 h 1235414"/>
              <a:gd name="connsiteX14" fmla="*/ 1145348 w 2707928"/>
              <a:gd name="connsiteY14" fmla="*/ 904505 h 1235414"/>
              <a:gd name="connsiteX15" fmla="*/ 1145348 w 2707928"/>
              <a:gd name="connsiteY15" fmla="*/ 864572 h 1235414"/>
              <a:gd name="connsiteX16" fmla="*/ 1145348 w 2707928"/>
              <a:gd name="connsiteY16" fmla="*/ 864572 h 1235414"/>
              <a:gd name="connsiteX17" fmla="*/ 1145348 w 2707928"/>
              <a:gd name="connsiteY17" fmla="*/ 838366 h 1235414"/>
              <a:gd name="connsiteX18" fmla="*/ 1481031 w 2707928"/>
              <a:gd name="connsiteY18" fmla="*/ 502683 h 1235414"/>
              <a:gd name="connsiteX19" fmla="*/ 2334591 w 2707928"/>
              <a:gd name="connsiteY19" fmla="*/ 502683 h 1235414"/>
              <a:gd name="connsiteX20" fmla="*/ 2541741 w 2707928"/>
              <a:gd name="connsiteY20" fmla="*/ 295533 h 1235414"/>
              <a:gd name="connsiteX21" fmla="*/ 2541741 w 2707928"/>
              <a:gd name="connsiteY21" fmla="*/ 174487 h 1235414"/>
              <a:gd name="connsiteX22" fmla="*/ 2541741 w 2707928"/>
              <a:gd name="connsiteY22" fmla="*/ 174487 h 1235414"/>
              <a:gd name="connsiteX23" fmla="*/ 2541741 w 2707928"/>
              <a:gd name="connsiteY23" fmla="*/ 108349 h 1235414"/>
              <a:gd name="connsiteX24" fmla="*/ 2509296 w 2707928"/>
              <a:gd name="connsiteY24" fmla="*/ 108349 h 1235414"/>
              <a:gd name="connsiteX25" fmla="*/ 2606631 w 2707928"/>
              <a:gd name="connsiteY25" fmla="*/ 12261 h 1235414"/>
              <a:gd name="connsiteX26" fmla="*/ 2703967 w 2707928"/>
              <a:gd name="connsiteY26" fmla="*/ 108349 h 1235414"/>
              <a:gd name="connsiteX27" fmla="*/ 2672770 w 2707928"/>
              <a:gd name="connsiteY27" fmla="*/ 108349 h 123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07928" h="1235414">
                <a:moveTo>
                  <a:pt x="2672770" y="107101"/>
                </a:moveTo>
                <a:lnTo>
                  <a:pt x="2672770" y="173239"/>
                </a:lnTo>
                <a:lnTo>
                  <a:pt x="2672770" y="173239"/>
                </a:lnTo>
                <a:lnTo>
                  <a:pt x="2672770" y="294285"/>
                </a:lnTo>
                <a:cubicBezTo>
                  <a:pt x="2672770" y="480221"/>
                  <a:pt x="2521775" y="629968"/>
                  <a:pt x="2337086" y="629968"/>
                </a:cubicBezTo>
                <a:lnTo>
                  <a:pt x="1483527" y="629968"/>
                </a:lnTo>
                <a:cubicBezTo>
                  <a:pt x="1368721" y="629968"/>
                  <a:pt x="1276377" y="723560"/>
                  <a:pt x="1276377" y="837118"/>
                </a:cubicBezTo>
                <a:lnTo>
                  <a:pt x="1276377" y="877051"/>
                </a:lnTo>
                <a:lnTo>
                  <a:pt x="1276377" y="877051"/>
                </a:lnTo>
                <a:lnTo>
                  <a:pt x="1276377" y="904505"/>
                </a:lnTo>
                <a:cubicBezTo>
                  <a:pt x="1276377" y="1090441"/>
                  <a:pt x="1125382" y="1235196"/>
                  <a:pt x="940694" y="1235196"/>
                </a:cubicBezTo>
                <a:lnTo>
                  <a:pt x="12261" y="1235196"/>
                </a:lnTo>
                <a:lnTo>
                  <a:pt x="12261" y="1106663"/>
                </a:lnTo>
                <a:lnTo>
                  <a:pt x="938198" y="1106663"/>
                </a:lnTo>
                <a:cubicBezTo>
                  <a:pt x="1053004" y="1106663"/>
                  <a:pt x="1145348" y="1018063"/>
                  <a:pt x="1145348" y="904505"/>
                </a:cubicBezTo>
                <a:lnTo>
                  <a:pt x="1145348" y="864572"/>
                </a:lnTo>
                <a:lnTo>
                  <a:pt x="1145348" y="864572"/>
                </a:lnTo>
                <a:lnTo>
                  <a:pt x="1145348" y="838366"/>
                </a:lnTo>
                <a:cubicBezTo>
                  <a:pt x="1145348" y="652430"/>
                  <a:pt x="1296343" y="502683"/>
                  <a:pt x="1481031" y="502683"/>
                </a:cubicBezTo>
                <a:lnTo>
                  <a:pt x="2334591" y="502683"/>
                </a:lnTo>
                <a:cubicBezTo>
                  <a:pt x="2449397" y="502683"/>
                  <a:pt x="2541741" y="409091"/>
                  <a:pt x="2541741" y="295533"/>
                </a:cubicBezTo>
                <a:lnTo>
                  <a:pt x="2541741" y="174487"/>
                </a:lnTo>
                <a:lnTo>
                  <a:pt x="2541741" y="174487"/>
                </a:lnTo>
                <a:lnTo>
                  <a:pt x="2541741" y="108349"/>
                </a:lnTo>
                <a:lnTo>
                  <a:pt x="2509296" y="108349"/>
                </a:lnTo>
                <a:lnTo>
                  <a:pt x="2606631" y="12261"/>
                </a:lnTo>
                <a:lnTo>
                  <a:pt x="2703967" y="108349"/>
                </a:lnTo>
                <a:lnTo>
                  <a:pt x="2672770" y="108349"/>
                </a:lnTo>
                <a:close/>
              </a:path>
            </a:pathLst>
          </a:custGeom>
          <a:solidFill>
            <a:schemeClr val="bg1">
              <a:lumMod val="95000"/>
            </a:schemeClr>
          </a:solidFill>
          <a:ln w="12478" cap="flat">
            <a:noFill/>
            <a:prstDash val="solid"/>
            <a:miter/>
          </a:ln>
        </p:spPr>
        <p:txBody>
          <a:bodyPr rtlCol="0" anchor="ctr"/>
          <a:lstStyle/>
          <a:p>
            <a:endParaRPr lang="en-GB"/>
          </a:p>
        </p:txBody>
      </p:sp>
      <p:sp>
        <p:nvSpPr>
          <p:cNvPr id="54" name="Freeform: Shape 53" hidden="1">
            <a:extLst>
              <a:ext uri="{FF2B5EF4-FFF2-40B4-BE49-F238E27FC236}">
                <a16:creationId xmlns:a16="http://schemas.microsoft.com/office/drawing/2014/main" id="{28F59E71-8926-455E-85AF-DB085526EF2C}"/>
              </a:ext>
            </a:extLst>
          </p:cNvPr>
          <p:cNvSpPr/>
          <p:nvPr/>
        </p:nvSpPr>
        <p:spPr>
          <a:xfrm>
            <a:off x="5414509" y="1251114"/>
            <a:ext cx="1847450" cy="993801"/>
          </a:xfrm>
          <a:custGeom>
            <a:avLst/>
            <a:gdLst>
              <a:gd name="connsiteX0" fmla="*/ 12261 w 1809445"/>
              <a:gd name="connsiteY0" fmla="*/ 13509 h 973356"/>
              <a:gd name="connsiteX1" fmla="*/ 399108 w 1809445"/>
              <a:gd name="connsiteY1" fmla="*/ 400356 h 973356"/>
              <a:gd name="connsiteX2" fmla="*/ 1381200 w 1809445"/>
              <a:gd name="connsiteY2" fmla="*/ 400356 h 973356"/>
              <a:gd name="connsiteX3" fmla="*/ 1619548 w 1809445"/>
              <a:gd name="connsiteY3" fmla="*/ 638703 h 973356"/>
              <a:gd name="connsiteX4" fmla="*/ 1619548 w 1809445"/>
              <a:gd name="connsiteY4" fmla="*/ 778467 h 973356"/>
              <a:gd name="connsiteX5" fmla="*/ 1619548 w 1809445"/>
              <a:gd name="connsiteY5" fmla="*/ 778467 h 973356"/>
              <a:gd name="connsiteX6" fmla="*/ 1619548 w 1809445"/>
              <a:gd name="connsiteY6" fmla="*/ 854589 h 973356"/>
              <a:gd name="connsiteX7" fmla="*/ 1582111 w 1809445"/>
              <a:gd name="connsiteY7" fmla="*/ 854589 h 973356"/>
              <a:gd name="connsiteX8" fmla="*/ 1693173 w 1809445"/>
              <a:gd name="connsiteY8" fmla="*/ 965651 h 973356"/>
              <a:gd name="connsiteX9" fmla="*/ 1804236 w 1809445"/>
              <a:gd name="connsiteY9" fmla="*/ 854589 h 973356"/>
              <a:gd name="connsiteX10" fmla="*/ 1766799 w 1809445"/>
              <a:gd name="connsiteY10" fmla="*/ 854589 h 973356"/>
              <a:gd name="connsiteX11" fmla="*/ 1766799 w 1809445"/>
              <a:gd name="connsiteY11" fmla="*/ 778467 h 973356"/>
              <a:gd name="connsiteX12" fmla="*/ 1766799 w 1809445"/>
              <a:gd name="connsiteY12" fmla="*/ 778467 h 973356"/>
              <a:gd name="connsiteX13" fmla="*/ 1766799 w 1809445"/>
              <a:gd name="connsiteY13" fmla="*/ 637455 h 973356"/>
              <a:gd name="connsiteX14" fmla="*/ 1379952 w 1809445"/>
              <a:gd name="connsiteY14" fmla="*/ 250608 h 973356"/>
              <a:gd name="connsiteX15" fmla="*/ 397860 w 1809445"/>
              <a:gd name="connsiteY15" fmla="*/ 250608 h 973356"/>
              <a:gd name="connsiteX16" fmla="*/ 159512 w 1809445"/>
              <a:gd name="connsiteY16" fmla="*/ 12261 h 973356"/>
              <a:gd name="connsiteX17" fmla="*/ 12261 w 1809445"/>
              <a:gd name="connsiteY17" fmla="*/ 12261 h 97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09445" h="973356">
                <a:moveTo>
                  <a:pt x="12261" y="13509"/>
                </a:moveTo>
                <a:cubicBezTo>
                  <a:pt x="12261" y="226898"/>
                  <a:pt x="185718" y="400356"/>
                  <a:pt x="399108" y="400356"/>
                </a:cubicBezTo>
                <a:lnTo>
                  <a:pt x="1381200" y="400356"/>
                </a:lnTo>
                <a:cubicBezTo>
                  <a:pt x="1512229" y="400356"/>
                  <a:pt x="1619548" y="507674"/>
                  <a:pt x="1619548" y="638703"/>
                </a:cubicBezTo>
                <a:lnTo>
                  <a:pt x="1619548" y="778467"/>
                </a:lnTo>
                <a:lnTo>
                  <a:pt x="1619548" y="778467"/>
                </a:lnTo>
                <a:lnTo>
                  <a:pt x="1619548" y="854589"/>
                </a:lnTo>
                <a:lnTo>
                  <a:pt x="1582111" y="854589"/>
                </a:lnTo>
                <a:lnTo>
                  <a:pt x="1693173" y="965651"/>
                </a:lnTo>
                <a:lnTo>
                  <a:pt x="1804236" y="854589"/>
                </a:lnTo>
                <a:lnTo>
                  <a:pt x="1766799" y="854589"/>
                </a:lnTo>
                <a:lnTo>
                  <a:pt x="1766799" y="778467"/>
                </a:lnTo>
                <a:lnTo>
                  <a:pt x="1766799" y="778467"/>
                </a:lnTo>
                <a:lnTo>
                  <a:pt x="1766799" y="637455"/>
                </a:lnTo>
                <a:cubicBezTo>
                  <a:pt x="1766799" y="424066"/>
                  <a:pt x="1593342" y="250608"/>
                  <a:pt x="1379952" y="250608"/>
                </a:cubicBezTo>
                <a:lnTo>
                  <a:pt x="397860" y="250608"/>
                </a:lnTo>
                <a:cubicBezTo>
                  <a:pt x="266831" y="250608"/>
                  <a:pt x="159512" y="143290"/>
                  <a:pt x="159512" y="12261"/>
                </a:cubicBezTo>
                <a:lnTo>
                  <a:pt x="12261"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59" name="Freeform: Shape 58" hidden="1">
            <a:extLst>
              <a:ext uri="{FF2B5EF4-FFF2-40B4-BE49-F238E27FC236}">
                <a16:creationId xmlns:a16="http://schemas.microsoft.com/office/drawing/2014/main" id="{7FF976E2-C240-41CF-ABE2-E66FDCD9C632}"/>
              </a:ext>
            </a:extLst>
          </p:cNvPr>
          <p:cNvSpPr/>
          <p:nvPr/>
        </p:nvSpPr>
        <p:spPr>
          <a:xfrm>
            <a:off x="4571053" y="2563440"/>
            <a:ext cx="2267904" cy="2497242"/>
          </a:xfrm>
          <a:custGeom>
            <a:avLst/>
            <a:gdLst>
              <a:gd name="connsiteX0" fmla="*/ 2221032 w 2221250"/>
              <a:gd name="connsiteY0" fmla="*/ 132059 h 2445871"/>
              <a:gd name="connsiteX1" fmla="*/ 2101235 w 2221250"/>
              <a:gd name="connsiteY1" fmla="*/ 12261 h 2445871"/>
              <a:gd name="connsiteX2" fmla="*/ 2101235 w 2221250"/>
              <a:gd name="connsiteY2" fmla="*/ 52193 h 2445871"/>
              <a:gd name="connsiteX3" fmla="*/ 1941504 w 2221250"/>
              <a:gd name="connsiteY3" fmla="*/ 52193 h 2445871"/>
              <a:gd name="connsiteX4" fmla="*/ 1941504 w 2221250"/>
              <a:gd name="connsiteY4" fmla="*/ 52193 h 2445871"/>
              <a:gd name="connsiteX5" fmla="*/ 1248923 w 2221250"/>
              <a:gd name="connsiteY5" fmla="*/ 52193 h 2445871"/>
              <a:gd name="connsiteX6" fmla="*/ 830879 w 2221250"/>
              <a:gd name="connsiteY6" fmla="*/ 470238 h 2445871"/>
              <a:gd name="connsiteX7" fmla="*/ 830879 w 2221250"/>
              <a:gd name="connsiteY7" fmla="*/ 882043 h 2445871"/>
              <a:gd name="connsiteX8" fmla="*/ 572565 w 2221250"/>
              <a:gd name="connsiteY8" fmla="*/ 1139109 h 2445871"/>
              <a:gd name="connsiteX9" fmla="*/ 522649 w 2221250"/>
              <a:gd name="connsiteY9" fmla="*/ 1139109 h 2445871"/>
              <a:gd name="connsiteX10" fmla="*/ 522649 w 2221250"/>
              <a:gd name="connsiteY10" fmla="*/ 1139109 h 2445871"/>
              <a:gd name="connsiteX11" fmla="*/ 490204 w 2221250"/>
              <a:gd name="connsiteY11" fmla="*/ 1139109 h 2445871"/>
              <a:gd name="connsiteX12" fmla="*/ 78399 w 2221250"/>
              <a:gd name="connsiteY12" fmla="*/ 1557153 h 2445871"/>
              <a:gd name="connsiteX13" fmla="*/ 78399 w 2221250"/>
              <a:gd name="connsiteY13" fmla="*/ 2222280 h 2445871"/>
              <a:gd name="connsiteX14" fmla="*/ 25988 w 2221250"/>
              <a:gd name="connsiteY14" fmla="*/ 2378267 h 2445871"/>
              <a:gd name="connsiteX15" fmla="*/ 12261 w 2221250"/>
              <a:gd name="connsiteY15" fmla="*/ 2394489 h 2445871"/>
              <a:gd name="connsiteX16" fmla="*/ 12261 w 2221250"/>
              <a:gd name="connsiteY16" fmla="*/ 2443157 h 2445871"/>
              <a:gd name="connsiteX17" fmla="*/ 175735 w 2221250"/>
              <a:gd name="connsiteY17" fmla="*/ 2443157 h 2445871"/>
              <a:gd name="connsiteX18" fmla="*/ 185718 w 2221250"/>
              <a:gd name="connsiteY18" fmla="*/ 2425687 h 2445871"/>
              <a:gd name="connsiteX19" fmla="*/ 238129 w 2221250"/>
              <a:gd name="connsiteY19" fmla="*/ 2222280 h 2445871"/>
              <a:gd name="connsiteX20" fmla="*/ 238129 w 2221250"/>
              <a:gd name="connsiteY20" fmla="*/ 1557153 h 2445871"/>
              <a:gd name="connsiteX21" fmla="*/ 490204 w 2221250"/>
              <a:gd name="connsiteY21" fmla="*/ 1300087 h 2445871"/>
              <a:gd name="connsiteX22" fmla="*/ 540120 w 2221250"/>
              <a:gd name="connsiteY22" fmla="*/ 1300087 h 2445871"/>
              <a:gd name="connsiteX23" fmla="*/ 540120 w 2221250"/>
              <a:gd name="connsiteY23" fmla="*/ 1300087 h 2445871"/>
              <a:gd name="connsiteX24" fmla="*/ 571317 w 2221250"/>
              <a:gd name="connsiteY24" fmla="*/ 1300087 h 2445871"/>
              <a:gd name="connsiteX25" fmla="*/ 989361 w 2221250"/>
              <a:gd name="connsiteY25" fmla="*/ 882043 h 2445871"/>
              <a:gd name="connsiteX26" fmla="*/ 989361 w 2221250"/>
              <a:gd name="connsiteY26" fmla="*/ 470238 h 2445871"/>
              <a:gd name="connsiteX27" fmla="*/ 1247675 w 2221250"/>
              <a:gd name="connsiteY27" fmla="*/ 213172 h 2445871"/>
              <a:gd name="connsiteX28" fmla="*/ 2010138 w 2221250"/>
              <a:gd name="connsiteY28" fmla="*/ 213172 h 2445871"/>
              <a:gd name="connsiteX29" fmla="*/ 2010138 w 2221250"/>
              <a:gd name="connsiteY29" fmla="*/ 213172 h 2445871"/>
              <a:gd name="connsiteX30" fmla="*/ 2099987 w 2221250"/>
              <a:gd name="connsiteY30" fmla="*/ 213172 h 2445871"/>
              <a:gd name="connsiteX31" fmla="*/ 2099987 w 2221250"/>
              <a:gd name="connsiteY31" fmla="*/ 253104 h 2445871"/>
              <a:gd name="connsiteX32" fmla="*/ 2221032 w 2221250"/>
              <a:gd name="connsiteY32" fmla="*/ 132059 h 244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21250" h="2445871">
                <a:moveTo>
                  <a:pt x="2221032" y="132059"/>
                </a:moveTo>
                <a:lnTo>
                  <a:pt x="2101235" y="12261"/>
                </a:lnTo>
                <a:lnTo>
                  <a:pt x="2101235" y="52193"/>
                </a:lnTo>
                <a:lnTo>
                  <a:pt x="1941504" y="52193"/>
                </a:lnTo>
                <a:lnTo>
                  <a:pt x="1941504" y="52193"/>
                </a:lnTo>
                <a:lnTo>
                  <a:pt x="1248923" y="52193"/>
                </a:lnTo>
                <a:cubicBezTo>
                  <a:pt x="1018063" y="52193"/>
                  <a:pt x="830879" y="239377"/>
                  <a:pt x="830879" y="470238"/>
                </a:cubicBezTo>
                <a:lnTo>
                  <a:pt x="830879" y="882043"/>
                </a:lnTo>
                <a:cubicBezTo>
                  <a:pt x="830879" y="1024302"/>
                  <a:pt x="714825" y="1139109"/>
                  <a:pt x="572565" y="1139109"/>
                </a:cubicBezTo>
                <a:lnTo>
                  <a:pt x="522649" y="1139109"/>
                </a:lnTo>
                <a:lnTo>
                  <a:pt x="522649" y="1139109"/>
                </a:lnTo>
                <a:lnTo>
                  <a:pt x="490204" y="1139109"/>
                </a:lnTo>
                <a:cubicBezTo>
                  <a:pt x="259344" y="1139109"/>
                  <a:pt x="78399" y="1326293"/>
                  <a:pt x="78399" y="1557153"/>
                </a:cubicBezTo>
                <a:lnTo>
                  <a:pt x="78399" y="2222280"/>
                </a:lnTo>
                <a:cubicBezTo>
                  <a:pt x="78399" y="2280931"/>
                  <a:pt x="58433" y="2334591"/>
                  <a:pt x="25988" y="2378267"/>
                </a:cubicBezTo>
                <a:cubicBezTo>
                  <a:pt x="22244" y="2383258"/>
                  <a:pt x="17252" y="2389498"/>
                  <a:pt x="12261" y="2394489"/>
                </a:cubicBezTo>
                <a:lnTo>
                  <a:pt x="12261" y="2443157"/>
                </a:lnTo>
                <a:lnTo>
                  <a:pt x="175735" y="2443157"/>
                </a:lnTo>
                <a:cubicBezTo>
                  <a:pt x="179478" y="2436918"/>
                  <a:pt x="183222" y="2431926"/>
                  <a:pt x="185718" y="2425687"/>
                </a:cubicBezTo>
                <a:cubicBezTo>
                  <a:pt x="219411" y="2365788"/>
                  <a:pt x="238129" y="2295906"/>
                  <a:pt x="238129" y="2222280"/>
                </a:cubicBezTo>
                <a:lnTo>
                  <a:pt x="238129" y="1557153"/>
                </a:lnTo>
                <a:cubicBezTo>
                  <a:pt x="238129" y="1414893"/>
                  <a:pt x="347944" y="1300087"/>
                  <a:pt x="490204" y="1300087"/>
                </a:cubicBezTo>
                <a:lnTo>
                  <a:pt x="540120" y="1300087"/>
                </a:lnTo>
                <a:lnTo>
                  <a:pt x="540120" y="1300087"/>
                </a:lnTo>
                <a:lnTo>
                  <a:pt x="571317" y="1300087"/>
                </a:lnTo>
                <a:cubicBezTo>
                  <a:pt x="802177" y="1300087"/>
                  <a:pt x="989361" y="1112903"/>
                  <a:pt x="989361" y="882043"/>
                </a:cubicBezTo>
                <a:lnTo>
                  <a:pt x="989361" y="470238"/>
                </a:lnTo>
                <a:cubicBezTo>
                  <a:pt x="989361" y="327978"/>
                  <a:pt x="1105416" y="213172"/>
                  <a:pt x="1247675" y="213172"/>
                </a:cubicBezTo>
                <a:lnTo>
                  <a:pt x="2010138" y="213172"/>
                </a:lnTo>
                <a:lnTo>
                  <a:pt x="2010138" y="213172"/>
                </a:lnTo>
                <a:lnTo>
                  <a:pt x="2099987" y="213172"/>
                </a:lnTo>
                <a:lnTo>
                  <a:pt x="2099987" y="253104"/>
                </a:lnTo>
                <a:lnTo>
                  <a:pt x="2221032" y="132059"/>
                </a:lnTo>
                <a:close/>
              </a:path>
            </a:pathLst>
          </a:custGeom>
          <a:solidFill>
            <a:schemeClr val="bg1">
              <a:lumMod val="95000"/>
            </a:schemeClr>
          </a:solidFill>
          <a:ln w="12478"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B3A48A4B-6E38-4822-9D5B-8F3E6683C97A}"/>
              </a:ext>
            </a:extLst>
          </p:cNvPr>
          <p:cNvSpPr>
            <a:spLocks noGrp="1"/>
          </p:cNvSpPr>
          <p:nvPr userDrawn="1">
            <p:ph type="title"/>
          </p:nvPr>
        </p:nvSpPr>
        <p:spPr/>
        <p:txBody>
          <a:bodyPr>
            <a:noAutofit/>
          </a:bodyPr>
          <a:lstStyle>
            <a:lvl1pPr>
              <a:defRPr sz="2000"/>
            </a:lvl1pPr>
          </a:lstStyle>
          <a:p>
            <a:r>
              <a:rPr lang="en-US" dirty="0"/>
              <a:t>Click to edit Master title style</a:t>
            </a:r>
            <a:endParaRPr lang="en-GB" dirty="0"/>
          </a:p>
        </p:txBody>
      </p:sp>
      <p:sp>
        <p:nvSpPr>
          <p:cNvPr id="46" name="Rectangle 45" hidden="1">
            <a:extLst>
              <a:ext uri="{FF2B5EF4-FFF2-40B4-BE49-F238E27FC236}">
                <a16:creationId xmlns:a16="http://schemas.microsoft.com/office/drawing/2014/main" id="{7BF1A050-D9A2-46A0-B464-F24C0454932D}"/>
              </a:ext>
            </a:extLst>
          </p:cNvPr>
          <p:cNvSpPr/>
          <p:nvPr userDrawn="1"/>
        </p:nvSpPr>
        <p:spPr>
          <a:xfrm>
            <a:off x="3779912" y="1203324"/>
            <a:ext cx="5364088" cy="39401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17D8CFFC-825C-4F7D-9715-29FCC9F1892B}"/>
              </a:ext>
            </a:extLst>
          </p:cNvPr>
          <p:cNvSpPr>
            <a:spLocks noGrp="1"/>
          </p:cNvSpPr>
          <p:nvPr userDrawn="1">
            <p:ph type="sldNum" sz="quarter" idx="11"/>
          </p:nvPr>
        </p:nvSpPr>
        <p:spPr>
          <a:xfrm>
            <a:off x="8606828" y="4598987"/>
            <a:ext cx="170617" cy="131127"/>
          </a:xfrm>
        </p:spPr>
        <p:txBody>
          <a:bodyPr/>
          <a:lstStyle/>
          <a:p>
            <a:fld id="{BA7DDD0C-F7B3-44FD-8FF2-ED85422D685B}" type="slidenum">
              <a:rPr lang="en-GB" smtClean="0"/>
              <a:pPr/>
              <a:t>‹Nr.›</a:t>
            </a:fld>
            <a:endParaRPr lang="en-GB" dirty="0"/>
          </a:p>
        </p:txBody>
      </p:sp>
      <p:sp>
        <p:nvSpPr>
          <p:cNvPr id="14" name="Content Placeholder 17">
            <a:extLst>
              <a:ext uri="{FF2B5EF4-FFF2-40B4-BE49-F238E27FC236}">
                <a16:creationId xmlns:a16="http://schemas.microsoft.com/office/drawing/2014/main" id="{DCEC90A0-3601-4B7A-9B41-7CC5720CF285}"/>
              </a:ext>
            </a:extLst>
          </p:cNvPr>
          <p:cNvSpPr>
            <a:spLocks noGrp="1"/>
          </p:cNvSpPr>
          <p:nvPr>
            <p:ph sz="quarter" idx="13"/>
          </p:nvPr>
        </p:nvSpPr>
        <p:spPr>
          <a:xfrm>
            <a:off x="365125" y="1333500"/>
            <a:ext cx="3992401" cy="28940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Content Placeholder 17">
            <a:extLst>
              <a:ext uri="{FF2B5EF4-FFF2-40B4-BE49-F238E27FC236}">
                <a16:creationId xmlns:a16="http://schemas.microsoft.com/office/drawing/2014/main" id="{26CD5378-5F08-4FB9-B3F7-ECF48E0AA1EB}"/>
              </a:ext>
            </a:extLst>
          </p:cNvPr>
          <p:cNvSpPr>
            <a:spLocks noGrp="1"/>
          </p:cNvSpPr>
          <p:nvPr>
            <p:ph sz="quarter" idx="16"/>
          </p:nvPr>
        </p:nvSpPr>
        <p:spPr>
          <a:xfrm>
            <a:off x="4786473" y="1333500"/>
            <a:ext cx="3992401" cy="28940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a:extLst>
              <a:ext uri="{FF2B5EF4-FFF2-40B4-BE49-F238E27FC236}">
                <a16:creationId xmlns:a16="http://schemas.microsoft.com/office/drawing/2014/main" id="{0F542432-5EB9-4116-8D00-F15D51B72B01}"/>
              </a:ext>
            </a:extLst>
          </p:cNvPr>
          <p:cNvSpPr>
            <a:spLocks noGrp="1"/>
          </p:cNvSpPr>
          <p:nvPr>
            <p:ph type="ftr" sz="quarter" idx="17"/>
          </p:nvPr>
        </p:nvSpPr>
        <p:spPr/>
        <p:txBody>
          <a:bodyPr/>
          <a:lstStyle/>
          <a:p>
            <a:r>
              <a:rPr lang="en-GB"/>
              <a:t>To edit footer go to insert&gt;header &amp; footer</a:t>
            </a:r>
            <a:endParaRPr lang="en-GB" dirty="0"/>
          </a:p>
        </p:txBody>
      </p:sp>
    </p:spTree>
    <p:custDataLst>
      <p:tags r:id="rId1"/>
    </p:custDataLst>
    <p:extLst>
      <p:ext uri="{BB962C8B-B14F-4D97-AF65-F5344CB8AC3E}">
        <p14:creationId xmlns:p14="http://schemas.microsoft.com/office/powerpoint/2010/main" val="124697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2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green)">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C91CE0F2-0550-4979-AA5E-E6AAD959A4F7}"/>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2"/>
          </a:solidFill>
          <a:ln w="9525" cap="flat">
            <a:noFill/>
            <a:prstDash val="solid"/>
            <a:miter/>
          </a:ln>
        </p:spPr>
        <p:txBody>
          <a:bodyPr rtlCol="0" anchor="ctr"/>
          <a:lstStyle/>
          <a:p>
            <a:endParaRPr lang="en-GB"/>
          </a:p>
        </p:txBody>
      </p:sp>
      <p:sp>
        <p:nvSpPr>
          <p:cNvPr id="45" name="Freeform: Shape 44" hidden="1">
            <a:extLst>
              <a:ext uri="{FF2B5EF4-FFF2-40B4-BE49-F238E27FC236}">
                <a16:creationId xmlns:a16="http://schemas.microsoft.com/office/drawing/2014/main" id="{F3901DCC-13F4-407B-AD65-6B946F51460F}"/>
              </a:ext>
            </a:extLst>
          </p:cNvPr>
          <p:cNvSpPr/>
          <p:nvPr userDrawn="1"/>
        </p:nvSpPr>
        <p:spPr>
          <a:xfrm>
            <a:off x="5164785" y="1230728"/>
            <a:ext cx="879131" cy="471419"/>
          </a:xfrm>
          <a:custGeom>
            <a:avLst/>
            <a:gdLst>
              <a:gd name="connsiteX0" fmla="*/ 859580 w 861046"/>
              <a:gd name="connsiteY0" fmla="*/ 12261 h 461720"/>
              <a:gd name="connsiteX1" fmla="*/ 456511 w 861046"/>
              <a:gd name="connsiteY1" fmla="*/ 415330 h 461720"/>
              <a:gd name="connsiteX2" fmla="*/ 281806 w 861046"/>
              <a:gd name="connsiteY2" fmla="*/ 415330 h 461720"/>
              <a:gd name="connsiteX3" fmla="*/ 281806 w 861046"/>
              <a:gd name="connsiteY3" fmla="*/ 415330 h 461720"/>
              <a:gd name="connsiteX4" fmla="*/ 128315 w 861046"/>
              <a:gd name="connsiteY4" fmla="*/ 415330 h 461720"/>
              <a:gd name="connsiteX5" fmla="*/ 128315 w 861046"/>
              <a:gd name="connsiteY5" fmla="*/ 454015 h 461720"/>
              <a:gd name="connsiteX6" fmla="*/ 12261 w 861046"/>
              <a:gd name="connsiteY6" fmla="*/ 337961 h 461720"/>
              <a:gd name="connsiteX7" fmla="*/ 128315 w 861046"/>
              <a:gd name="connsiteY7" fmla="*/ 221907 h 461720"/>
              <a:gd name="connsiteX8" fmla="*/ 128315 w 861046"/>
              <a:gd name="connsiteY8" fmla="*/ 260592 h 461720"/>
              <a:gd name="connsiteX9" fmla="*/ 200693 w 861046"/>
              <a:gd name="connsiteY9" fmla="*/ 260592 h 461720"/>
              <a:gd name="connsiteX10" fmla="*/ 200693 w 861046"/>
              <a:gd name="connsiteY10" fmla="*/ 260592 h 461720"/>
              <a:gd name="connsiteX11" fmla="*/ 456511 w 861046"/>
              <a:gd name="connsiteY11" fmla="*/ 260592 h 461720"/>
              <a:gd name="connsiteX12" fmla="*/ 704842 w 861046"/>
              <a:gd name="connsiteY12" fmla="*/ 12261 h 461720"/>
              <a:gd name="connsiteX13" fmla="*/ 859580 w 861046"/>
              <a:gd name="connsiteY13" fmla="*/ 12261 h 46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1046" h="461720">
                <a:moveTo>
                  <a:pt x="859580" y="12261"/>
                </a:moveTo>
                <a:cubicBezTo>
                  <a:pt x="859580" y="234386"/>
                  <a:pt x="678636" y="415330"/>
                  <a:pt x="456511" y="415330"/>
                </a:cubicBezTo>
                <a:lnTo>
                  <a:pt x="281806" y="415330"/>
                </a:lnTo>
                <a:lnTo>
                  <a:pt x="281806" y="415330"/>
                </a:lnTo>
                <a:lnTo>
                  <a:pt x="128315" y="415330"/>
                </a:lnTo>
                <a:lnTo>
                  <a:pt x="128315" y="454015"/>
                </a:lnTo>
                <a:lnTo>
                  <a:pt x="12261" y="337961"/>
                </a:lnTo>
                <a:lnTo>
                  <a:pt x="128315" y="221907"/>
                </a:lnTo>
                <a:lnTo>
                  <a:pt x="128315" y="260592"/>
                </a:lnTo>
                <a:lnTo>
                  <a:pt x="200693" y="260592"/>
                </a:lnTo>
                <a:lnTo>
                  <a:pt x="200693" y="260592"/>
                </a:lnTo>
                <a:lnTo>
                  <a:pt x="456511" y="260592"/>
                </a:lnTo>
                <a:cubicBezTo>
                  <a:pt x="593779" y="260592"/>
                  <a:pt x="704842" y="149529"/>
                  <a:pt x="704842" y="12261"/>
                </a:cubicBezTo>
                <a:lnTo>
                  <a:pt x="859580"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48" name="Freeform: Shape 47" hidden="1">
            <a:extLst>
              <a:ext uri="{FF2B5EF4-FFF2-40B4-BE49-F238E27FC236}">
                <a16:creationId xmlns:a16="http://schemas.microsoft.com/office/drawing/2014/main" id="{9FEF2ABD-FB8C-4DB8-989A-AB55D09C9745}"/>
              </a:ext>
            </a:extLst>
          </p:cNvPr>
          <p:cNvSpPr/>
          <p:nvPr/>
        </p:nvSpPr>
        <p:spPr>
          <a:xfrm>
            <a:off x="4994055" y="2140438"/>
            <a:ext cx="254821" cy="1898414"/>
          </a:xfrm>
          <a:custGeom>
            <a:avLst/>
            <a:gdLst>
              <a:gd name="connsiteX0" fmla="*/ 203188 w 249578"/>
              <a:gd name="connsiteY0" fmla="*/ 125819 h 1859361"/>
              <a:gd name="connsiteX1" fmla="*/ 240625 w 249578"/>
              <a:gd name="connsiteY1" fmla="*/ 125819 h 1859361"/>
              <a:gd name="connsiteX2" fmla="*/ 127067 w 249578"/>
              <a:gd name="connsiteY2" fmla="*/ 12261 h 1859361"/>
              <a:gd name="connsiteX3" fmla="*/ 12261 w 249578"/>
              <a:gd name="connsiteY3" fmla="*/ 125819 h 1859361"/>
              <a:gd name="connsiteX4" fmla="*/ 50945 w 249578"/>
              <a:gd name="connsiteY4" fmla="*/ 125819 h 1859361"/>
              <a:gd name="connsiteX5" fmla="*/ 50945 w 249578"/>
              <a:gd name="connsiteY5" fmla="*/ 278062 h 1859361"/>
              <a:gd name="connsiteX6" fmla="*/ 50945 w 249578"/>
              <a:gd name="connsiteY6" fmla="*/ 278062 h 1859361"/>
              <a:gd name="connsiteX7" fmla="*/ 50945 w 249578"/>
              <a:gd name="connsiteY7" fmla="*/ 1854151 h 1859361"/>
              <a:gd name="connsiteX8" fmla="*/ 203188 w 249578"/>
              <a:gd name="connsiteY8" fmla="*/ 1854151 h 1859361"/>
              <a:gd name="connsiteX9" fmla="*/ 203188 w 249578"/>
              <a:gd name="connsiteY9" fmla="*/ 195701 h 1859361"/>
              <a:gd name="connsiteX10" fmla="*/ 203188 w 249578"/>
              <a:gd name="connsiteY10" fmla="*/ 195701 h 185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578" h="1859361">
                <a:moveTo>
                  <a:pt x="203188" y="125819"/>
                </a:moveTo>
                <a:lnTo>
                  <a:pt x="240625" y="125819"/>
                </a:lnTo>
                <a:lnTo>
                  <a:pt x="127067" y="12261"/>
                </a:lnTo>
                <a:lnTo>
                  <a:pt x="12261" y="125819"/>
                </a:lnTo>
                <a:lnTo>
                  <a:pt x="50945" y="125819"/>
                </a:lnTo>
                <a:lnTo>
                  <a:pt x="50945" y="278062"/>
                </a:lnTo>
                <a:lnTo>
                  <a:pt x="50945" y="278062"/>
                </a:lnTo>
                <a:lnTo>
                  <a:pt x="50945" y="1854151"/>
                </a:lnTo>
                <a:lnTo>
                  <a:pt x="203188" y="1854151"/>
                </a:lnTo>
                <a:lnTo>
                  <a:pt x="203188" y="195701"/>
                </a:lnTo>
                <a:lnTo>
                  <a:pt x="203188" y="195701"/>
                </a:lnTo>
                <a:close/>
              </a:path>
            </a:pathLst>
          </a:custGeom>
          <a:solidFill>
            <a:schemeClr val="bg1">
              <a:lumMod val="95000"/>
            </a:schemeClr>
          </a:solidFill>
          <a:ln w="12478" cap="flat">
            <a:noFill/>
            <a:prstDash val="solid"/>
            <a:miter/>
          </a:ln>
        </p:spPr>
        <p:txBody>
          <a:bodyPr rtlCol="0" anchor="ctr"/>
          <a:lstStyle/>
          <a:p>
            <a:endParaRPr lang="en-GB"/>
          </a:p>
        </p:txBody>
      </p:sp>
      <p:sp>
        <p:nvSpPr>
          <p:cNvPr id="50" name="Freeform: Shape 49" hidden="1">
            <a:extLst>
              <a:ext uri="{FF2B5EF4-FFF2-40B4-BE49-F238E27FC236}">
                <a16:creationId xmlns:a16="http://schemas.microsoft.com/office/drawing/2014/main" id="{F5D0FCBE-2356-4048-AE5E-C0F16E309B94}"/>
              </a:ext>
            </a:extLst>
          </p:cNvPr>
          <p:cNvSpPr/>
          <p:nvPr/>
        </p:nvSpPr>
        <p:spPr>
          <a:xfrm>
            <a:off x="4313684" y="1219261"/>
            <a:ext cx="2764804" cy="1261363"/>
          </a:xfrm>
          <a:custGeom>
            <a:avLst/>
            <a:gdLst>
              <a:gd name="connsiteX0" fmla="*/ 2672770 w 2707928"/>
              <a:gd name="connsiteY0" fmla="*/ 107101 h 1235414"/>
              <a:gd name="connsiteX1" fmla="*/ 2672770 w 2707928"/>
              <a:gd name="connsiteY1" fmla="*/ 173239 h 1235414"/>
              <a:gd name="connsiteX2" fmla="*/ 2672770 w 2707928"/>
              <a:gd name="connsiteY2" fmla="*/ 173239 h 1235414"/>
              <a:gd name="connsiteX3" fmla="*/ 2672770 w 2707928"/>
              <a:gd name="connsiteY3" fmla="*/ 294285 h 1235414"/>
              <a:gd name="connsiteX4" fmla="*/ 2337086 w 2707928"/>
              <a:gd name="connsiteY4" fmla="*/ 629968 h 1235414"/>
              <a:gd name="connsiteX5" fmla="*/ 1483527 w 2707928"/>
              <a:gd name="connsiteY5" fmla="*/ 629968 h 1235414"/>
              <a:gd name="connsiteX6" fmla="*/ 1276377 w 2707928"/>
              <a:gd name="connsiteY6" fmla="*/ 837118 h 1235414"/>
              <a:gd name="connsiteX7" fmla="*/ 1276377 w 2707928"/>
              <a:gd name="connsiteY7" fmla="*/ 877051 h 1235414"/>
              <a:gd name="connsiteX8" fmla="*/ 1276377 w 2707928"/>
              <a:gd name="connsiteY8" fmla="*/ 877051 h 1235414"/>
              <a:gd name="connsiteX9" fmla="*/ 1276377 w 2707928"/>
              <a:gd name="connsiteY9" fmla="*/ 904505 h 1235414"/>
              <a:gd name="connsiteX10" fmla="*/ 940694 w 2707928"/>
              <a:gd name="connsiteY10" fmla="*/ 1235196 h 1235414"/>
              <a:gd name="connsiteX11" fmla="*/ 12261 w 2707928"/>
              <a:gd name="connsiteY11" fmla="*/ 1235196 h 1235414"/>
              <a:gd name="connsiteX12" fmla="*/ 12261 w 2707928"/>
              <a:gd name="connsiteY12" fmla="*/ 1106663 h 1235414"/>
              <a:gd name="connsiteX13" fmla="*/ 938198 w 2707928"/>
              <a:gd name="connsiteY13" fmla="*/ 1106663 h 1235414"/>
              <a:gd name="connsiteX14" fmla="*/ 1145348 w 2707928"/>
              <a:gd name="connsiteY14" fmla="*/ 904505 h 1235414"/>
              <a:gd name="connsiteX15" fmla="*/ 1145348 w 2707928"/>
              <a:gd name="connsiteY15" fmla="*/ 864572 h 1235414"/>
              <a:gd name="connsiteX16" fmla="*/ 1145348 w 2707928"/>
              <a:gd name="connsiteY16" fmla="*/ 864572 h 1235414"/>
              <a:gd name="connsiteX17" fmla="*/ 1145348 w 2707928"/>
              <a:gd name="connsiteY17" fmla="*/ 838366 h 1235414"/>
              <a:gd name="connsiteX18" fmla="*/ 1481031 w 2707928"/>
              <a:gd name="connsiteY18" fmla="*/ 502683 h 1235414"/>
              <a:gd name="connsiteX19" fmla="*/ 2334591 w 2707928"/>
              <a:gd name="connsiteY19" fmla="*/ 502683 h 1235414"/>
              <a:gd name="connsiteX20" fmla="*/ 2541741 w 2707928"/>
              <a:gd name="connsiteY20" fmla="*/ 295533 h 1235414"/>
              <a:gd name="connsiteX21" fmla="*/ 2541741 w 2707928"/>
              <a:gd name="connsiteY21" fmla="*/ 174487 h 1235414"/>
              <a:gd name="connsiteX22" fmla="*/ 2541741 w 2707928"/>
              <a:gd name="connsiteY22" fmla="*/ 174487 h 1235414"/>
              <a:gd name="connsiteX23" fmla="*/ 2541741 w 2707928"/>
              <a:gd name="connsiteY23" fmla="*/ 108349 h 1235414"/>
              <a:gd name="connsiteX24" fmla="*/ 2509296 w 2707928"/>
              <a:gd name="connsiteY24" fmla="*/ 108349 h 1235414"/>
              <a:gd name="connsiteX25" fmla="*/ 2606631 w 2707928"/>
              <a:gd name="connsiteY25" fmla="*/ 12261 h 1235414"/>
              <a:gd name="connsiteX26" fmla="*/ 2703967 w 2707928"/>
              <a:gd name="connsiteY26" fmla="*/ 108349 h 1235414"/>
              <a:gd name="connsiteX27" fmla="*/ 2672770 w 2707928"/>
              <a:gd name="connsiteY27" fmla="*/ 108349 h 123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07928" h="1235414">
                <a:moveTo>
                  <a:pt x="2672770" y="107101"/>
                </a:moveTo>
                <a:lnTo>
                  <a:pt x="2672770" y="173239"/>
                </a:lnTo>
                <a:lnTo>
                  <a:pt x="2672770" y="173239"/>
                </a:lnTo>
                <a:lnTo>
                  <a:pt x="2672770" y="294285"/>
                </a:lnTo>
                <a:cubicBezTo>
                  <a:pt x="2672770" y="480221"/>
                  <a:pt x="2521775" y="629968"/>
                  <a:pt x="2337086" y="629968"/>
                </a:cubicBezTo>
                <a:lnTo>
                  <a:pt x="1483527" y="629968"/>
                </a:lnTo>
                <a:cubicBezTo>
                  <a:pt x="1368721" y="629968"/>
                  <a:pt x="1276377" y="723560"/>
                  <a:pt x="1276377" y="837118"/>
                </a:cubicBezTo>
                <a:lnTo>
                  <a:pt x="1276377" y="877051"/>
                </a:lnTo>
                <a:lnTo>
                  <a:pt x="1276377" y="877051"/>
                </a:lnTo>
                <a:lnTo>
                  <a:pt x="1276377" y="904505"/>
                </a:lnTo>
                <a:cubicBezTo>
                  <a:pt x="1276377" y="1090441"/>
                  <a:pt x="1125382" y="1235196"/>
                  <a:pt x="940694" y="1235196"/>
                </a:cubicBezTo>
                <a:lnTo>
                  <a:pt x="12261" y="1235196"/>
                </a:lnTo>
                <a:lnTo>
                  <a:pt x="12261" y="1106663"/>
                </a:lnTo>
                <a:lnTo>
                  <a:pt x="938198" y="1106663"/>
                </a:lnTo>
                <a:cubicBezTo>
                  <a:pt x="1053004" y="1106663"/>
                  <a:pt x="1145348" y="1018063"/>
                  <a:pt x="1145348" y="904505"/>
                </a:cubicBezTo>
                <a:lnTo>
                  <a:pt x="1145348" y="864572"/>
                </a:lnTo>
                <a:lnTo>
                  <a:pt x="1145348" y="864572"/>
                </a:lnTo>
                <a:lnTo>
                  <a:pt x="1145348" y="838366"/>
                </a:lnTo>
                <a:cubicBezTo>
                  <a:pt x="1145348" y="652430"/>
                  <a:pt x="1296343" y="502683"/>
                  <a:pt x="1481031" y="502683"/>
                </a:cubicBezTo>
                <a:lnTo>
                  <a:pt x="2334591" y="502683"/>
                </a:lnTo>
                <a:cubicBezTo>
                  <a:pt x="2449397" y="502683"/>
                  <a:pt x="2541741" y="409091"/>
                  <a:pt x="2541741" y="295533"/>
                </a:cubicBezTo>
                <a:lnTo>
                  <a:pt x="2541741" y="174487"/>
                </a:lnTo>
                <a:lnTo>
                  <a:pt x="2541741" y="174487"/>
                </a:lnTo>
                <a:lnTo>
                  <a:pt x="2541741" y="108349"/>
                </a:lnTo>
                <a:lnTo>
                  <a:pt x="2509296" y="108349"/>
                </a:lnTo>
                <a:lnTo>
                  <a:pt x="2606631" y="12261"/>
                </a:lnTo>
                <a:lnTo>
                  <a:pt x="2703967" y="108349"/>
                </a:lnTo>
                <a:lnTo>
                  <a:pt x="2672770" y="108349"/>
                </a:lnTo>
                <a:close/>
              </a:path>
            </a:pathLst>
          </a:custGeom>
          <a:solidFill>
            <a:schemeClr val="bg1">
              <a:lumMod val="95000"/>
            </a:schemeClr>
          </a:solidFill>
          <a:ln w="12478" cap="flat">
            <a:noFill/>
            <a:prstDash val="solid"/>
            <a:miter/>
          </a:ln>
        </p:spPr>
        <p:txBody>
          <a:bodyPr rtlCol="0" anchor="ctr"/>
          <a:lstStyle/>
          <a:p>
            <a:endParaRPr lang="en-GB"/>
          </a:p>
        </p:txBody>
      </p:sp>
      <p:sp>
        <p:nvSpPr>
          <p:cNvPr id="54" name="Freeform: Shape 53" hidden="1">
            <a:extLst>
              <a:ext uri="{FF2B5EF4-FFF2-40B4-BE49-F238E27FC236}">
                <a16:creationId xmlns:a16="http://schemas.microsoft.com/office/drawing/2014/main" id="{28F59E71-8926-455E-85AF-DB085526EF2C}"/>
              </a:ext>
            </a:extLst>
          </p:cNvPr>
          <p:cNvSpPr/>
          <p:nvPr/>
        </p:nvSpPr>
        <p:spPr>
          <a:xfrm>
            <a:off x="5414509" y="1251114"/>
            <a:ext cx="1847450" cy="993801"/>
          </a:xfrm>
          <a:custGeom>
            <a:avLst/>
            <a:gdLst>
              <a:gd name="connsiteX0" fmla="*/ 12261 w 1809445"/>
              <a:gd name="connsiteY0" fmla="*/ 13509 h 973356"/>
              <a:gd name="connsiteX1" fmla="*/ 399108 w 1809445"/>
              <a:gd name="connsiteY1" fmla="*/ 400356 h 973356"/>
              <a:gd name="connsiteX2" fmla="*/ 1381200 w 1809445"/>
              <a:gd name="connsiteY2" fmla="*/ 400356 h 973356"/>
              <a:gd name="connsiteX3" fmla="*/ 1619548 w 1809445"/>
              <a:gd name="connsiteY3" fmla="*/ 638703 h 973356"/>
              <a:gd name="connsiteX4" fmla="*/ 1619548 w 1809445"/>
              <a:gd name="connsiteY4" fmla="*/ 778467 h 973356"/>
              <a:gd name="connsiteX5" fmla="*/ 1619548 w 1809445"/>
              <a:gd name="connsiteY5" fmla="*/ 778467 h 973356"/>
              <a:gd name="connsiteX6" fmla="*/ 1619548 w 1809445"/>
              <a:gd name="connsiteY6" fmla="*/ 854589 h 973356"/>
              <a:gd name="connsiteX7" fmla="*/ 1582111 w 1809445"/>
              <a:gd name="connsiteY7" fmla="*/ 854589 h 973356"/>
              <a:gd name="connsiteX8" fmla="*/ 1693173 w 1809445"/>
              <a:gd name="connsiteY8" fmla="*/ 965651 h 973356"/>
              <a:gd name="connsiteX9" fmla="*/ 1804236 w 1809445"/>
              <a:gd name="connsiteY9" fmla="*/ 854589 h 973356"/>
              <a:gd name="connsiteX10" fmla="*/ 1766799 w 1809445"/>
              <a:gd name="connsiteY10" fmla="*/ 854589 h 973356"/>
              <a:gd name="connsiteX11" fmla="*/ 1766799 w 1809445"/>
              <a:gd name="connsiteY11" fmla="*/ 778467 h 973356"/>
              <a:gd name="connsiteX12" fmla="*/ 1766799 w 1809445"/>
              <a:gd name="connsiteY12" fmla="*/ 778467 h 973356"/>
              <a:gd name="connsiteX13" fmla="*/ 1766799 w 1809445"/>
              <a:gd name="connsiteY13" fmla="*/ 637455 h 973356"/>
              <a:gd name="connsiteX14" fmla="*/ 1379952 w 1809445"/>
              <a:gd name="connsiteY14" fmla="*/ 250608 h 973356"/>
              <a:gd name="connsiteX15" fmla="*/ 397860 w 1809445"/>
              <a:gd name="connsiteY15" fmla="*/ 250608 h 973356"/>
              <a:gd name="connsiteX16" fmla="*/ 159512 w 1809445"/>
              <a:gd name="connsiteY16" fmla="*/ 12261 h 973356"/>
              <a:gd name="connsiteX17" fmla="*/ 12261 w 1809445"/>
              <a:gd name="connsiteY17" fmla="*/ 12261 h 97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09445" h="973356">
                <a:moveTo>
                  <a:pt x="12261" y="13509"/>
                </a:moveTo>
                <a:cubicBezTo>
                  <a:pt x="12261" y="226898"/>
                  <a:pt x="185718" y="400356"/>
                  <a:pt x="399108" y="400356"/>
                </a:cubicBezTo>
                <a:lnTo>
                  <a:pt x="1381200" y="400356"/>
                </a:lnTo>
                <a:cubicBezTo>
                  <a:pt x="1512229" y="400356"/>
                  <a:pt x="1619548" y="507674"/>
                  <a:pt x="1619548" y="638703"/>
                </a:cubicBezTo>
                <a:lnTo>
                  <a:pt x="1619548" y="778467"/>
                </a:lnTo>
                <a:lnTo>
                  <a:pt x="1619548" y="778467"/>
                </a:lnTo>
                <a:lnTo>
                  <a:pt x="1619548" y="854589"/>
                </a:lnTo>
                <a:lnTo>
                  <a:pt x="1582111" y="854589"/>
                </a:lnTo>
                <a:lnTo>
                  <a:pt x="1693173" y="965651"/>
                </a:lnTo>
                <a:lnTo>
                  <a:pt x="1804236" y="854589"/>
                </a:lnTo>
                <a:lnTo>
                  <a:pt x="1766799" y="854589"/>
                </a:lnTo>
                <a:lnTo>
                  <a:pt x="1766799" y="778467"/>
                </a:lnTo>
                <a:lnTo>
                  <a:pt x="1766799" y="778467"/>
                </a:lnTo>
                <a:lnTo>
                  <a:pt x="1766799" y="637455"/>
                </a:lnTo>
                <a:cubicBezTo>
                  <a:pt x="1766799" y="424066"/>
                  <a:pt x="1593342" y="250608"/>
                  <a:pt x="1379952" y="250608"/>
                </a:cubicBezTo>
                <a:lnTo>
                  <a:pt x="397860" y="250608"/>
                </a:lnTo>
                <a:cubicBezTo>
                  <a:pt x="266831" y="250608"/>
                  <a:pt x="159512" y="143290"/>
                  <a:pt x="159512" y="12261"/>
                </a:cubicBezTo>
                <a:lnTo>
                  <a:pt x="12261"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59" name="Freeform: Shape 58" hidden="1">
            <a:extLst>
              <a:ext uri="{FF2B5EF4-FFF2-40B4-BE49-F238E27FC236}">
                <a16:creationId xmlns:a16="http://schemas.microsoft.com/office/drawing/2014/main" id="{7FF976E2-C240-41CF-ABE2-E66FDCD9C632}"/>
              </a:ext>
            </a:extLst>
          </p:cNvPr>
          <p:cNvSpPr/>
          <p:nvPr/>
        </p:nvSpPr>
        <p:spPr>
          <a:xfrm>
            <a:off x="4571053" y="2563440"/>
            <a:ext cx="2267904" cy="2497242"/>
          </a:xfrm>
          <a:custGeom>
            <a:avLst/>
            <a:gdLst>
              <a:gd name="connsiteX0" fmla="*/ 2221032 w 2221250"/>
              <a:gd name="connsiteY0" fmla="*/ 132059 h 2445871"/>
              <a:gd name="connsiteX1" fmla="*/ 2101235 w 2221250"/>
              <a:gd name="connsiteY1" fmla="*/ 12261 h 2445871"/>
              <a:gd name="connsiteX2" fmla="*/ 2101235 w 2221250"/>
              <a:gd name="connsiteY2" fmla="*/ 52193 h 2445871"/>
              <a:gd name="connsiteX3" fmla="*/ 1941504 w 2221250"/>
              <a:gd name="connsiteY3" fmla="*/ 52193 h 2445871"/>
              <a:gd name="connsiteX4" fmla="*/ 1941504 w 2221250"/>
              <a:gd name="connsiteY4" fmla="*/ 52193 h 2445871"/>
              <a:gd name="connsiteX5" fmla="*/ 1248923 w 2221250"/>
              <a:gd name="connsiteY5" fmla="*/ 52193 h 2445871"/>
              <a:gd name="connsiteX6" fmla="*/ 830879 w 2221250"/>
              <a:gd name="connsiteY6" fmla="*/ 470238 h 2445871"/>
              <a:gd name="connsiteX7" fmla="*/ 830879 w 2221250"/>
              <a:gd name="connsiteY7" fmla="*/ 882043 h 2445871"/>
              <a:gd name="connsiteX8" fmla="*/ 572565 w 2221250"/>
              <a:gd name="connsiteY8" fmla="*/ 1139109 h 2445871"/>
              <a:gd name="connsiteX9" fmla="*/ 522649 w 2221250"/>
              <a:gd name="connsiteY9" fmla="*/ 1139109 h 2445871"/>
              <a:gd name="connsiteX10" fmla="*/ 522649 w 2221250"/>
              <a:gd name="connsiteY10" fmla="*/ 1139109 h 2445871"/>
              <a:gd name="connsiteX11" fmla="*/ 490204 w 2221250"/>
              <a:gd name="connsiteY11" fmla="*/ 1139109 h 2445871"/>
              <a:gd name="connsiteX12" fmla="*/ 78399 w 2221250"/>
              <a:gd name="connsiteY12" fmla="*/ 1557153 h 2445871"/>
              <a:gd name="connsiteX13" fmla="*/ 78399 w 2221250"/>
              <a:gd name="connsiteY13" fmla="*/ 2222280 h 2445871"/>
              <a:gd name="connsiteX14" fmla="*/ 25988 w 2221250"/>
              <a:gd name="connsiteY14" fmla="*/ 2378267 h 2445871"/>
              <a:gd name="connsiteX15" fmla="*/ 12261 w 2221250"/>
              <a:gd name="connsiteY15" fmla="*/ 2394489 h 2445871"/>
              <a:gd name="connsiteX16" fmla="*/ 12261 w 2221250"/>
              <a:gd name="connsiteY16" fmla="*/ 2443157 h 2445871"/>
              <a:gd name="connsiteX17" fmla="*/ 175735 w 2221250"/>
              <a:gd name="connsiteY17" fmla="*/ 2443157 h 2445871"/>
              <a:gd name="connsiteX18" fmla="*/ 185718 w 2221250"/>
              <a:gd name="connsiteY18" fmla="*/ 2425687 h 2445871"/>
              <a:gd name="connsiteX19" fmla="*/ 238129 w 2221250"/>
              <a:gd name="connsiteY19" fmla="*/ 2222280 h 2445871"/>
              <a:gd name="connsiteX20" fmla="*/ 238129 w 2221250"/>
              <a:gd name="connsiteY20" fmla="*/ 1557153 h 2445871"/>
              <a:gd name="connsiteX21" fmla="*/ 490204 w 2221250"/>
              <a:gd name="connsiteY21" fmla="*/ 1300087 h 2445871"/>
              <a:gd name="connsiteX22" fmla="*/ 540120 w 2221250"/>
              <a:gd name="connsiteY22" fmla="*/ 1300087 h 2445871"/>
              <a:gd name="connsiteX23" fmla="*/ 540120 w 2221250"/>
              <a:gd name="connsiteY23" fmla="*/ 1300087 h 2445871"/>
              <a:gd name="connsiteX24" fmla="*/ 571317 w 2221250"/>
              <a:gd name="connsiteY24" fmla="*/ 1300087 h 2445871"/>
              <a:gd name="connsiteX25" fmla="*/ 989361 w 2221250"/>
              <a:gd name="connsiteY25" fmla="*/ 882043 h 2445871"/>
              <a:gd name="connsiteX26" fmla="*/ 989361 w 2221250"/>
              <a:gd name="connsiteY26" fmla="*/ 470238 h 2445871"/>
              <a:gd name="connsiteX27" fmla="*/ 1247675 w 2221250"/>
              <a:gd name="connsiteY27" fmla="*/ 213172 h 2445871"/>
              <a:gd name="connsiteX28" fmla="*/ 2010138 w 2221250"/>
              <a:gd name="connsiteY28" fmla="*/ 213172 h 2445871"/>
              <a:gd name="connsiteX29" fmla="*/ 2010138 w 2221250"/>
              <a:gd name="connsiteY29" fmla="*/ 213172 h 2445871"/>
              <a:gd name="connsiteX30" fmla="*/ 2099987 w 2221250"/>
              <a:gd name="connsiteY30" fmla="*/ 213172 h 2445871"/>
              <a:gd name="connsiteX31" fmla="*/ 2099987 w 2221250"/>
              <a:gd name="connsiteY31" fmla="*/ 253104 h 2445871"/>
              <a:gd name="connsiteX32" fmla="*/ 2221032 w 2221250"/>
              <a:gd name="connsiteY32" fmla="*/ 132059 h 244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21250" h="2445871">
                <a:moveTo>
                  <a:pt x="2221032" y="132059"/>
                </a:moveTo>
                <a:lnTo>
                  <a:pt x="2101235" y="12261"/>
                </a:lnTo>
                <a:lnTo>
                  <a:pt x="2101235" y="52193"/>
                </a:lnTo>
                <a:lnTo>
                  <a:pt x="1941504" y="52193"/>
                </a:lnTo>
                <a:lnTo>
                  <a:pt x="1941504" y="52193"/>
                </a:lnTo>
                <a:lnTo>
                  <a:pt x="1248923" y="52193"/>
                </a:lnTo>
                <a:cubicBezTo>
                  <a:pt x="1018063" y="52193"/>
                  <a:pt x="830879" y="239377"/>
                  <a:pt x="830879" y="470238"/>
                </a:cubicBezTo>
                <a:lnTo>
                  <a:pt x="830879" y="882043"/>
                </a:lnTo>
                <a:cubicBezTo>
                  <a:pt x="830879" y="1024302"/>
                  <a:pt x="714825" y="1139109"/>
                  <a:pt x="572565" y="1139109"/>
                </a:cubicBezTo>
                <a:lnTo>
                  <a:pt x="522649" y="1139109"/>
                </a:lnTo>
                <a:lnTo>
                  <a:pt x="522649" y="1139109"/>
                </a:lnTo>
                <a:lnTo>
                  <a:pt x="490204" y="1139109"/>
                </a:lnTo>
                <a:cubicBezTo>
                  <a:pt x="259344" y="1139109"/>
                  <a:pt x="78399" y="1326293"/>
                  <a:pt x="78399" y="1557153"/>
                </a:cubicBezTo>
                <a:lnTo>
                  <a:pt x="78399" y="2222280"/>
                </a:lnTo>
                <a:cubicBezTo>
                  <a:pt x="78399" y="2280931"/>
                  <a:pt x="58433" y="2334591"/>
                  <a:pt x="25988" y="2378267"/>
                </a:cubicBezTo>
                <a:cubicBezTo>
                  <a:pt x="22244" y="2383258"/>
                  <a:pt x="17252" y="2389498"/>
                  <a:pt x="12261" y="2394489"/>
                </a:cubicBezTo>
                <a:lnTo>
                  <a:pt x="12261" y="2443157"/>
                </a:lnTo>
                <a:lnTo>
                  <a:pt x="175735" y="2443157"/>
                </a:lnTo>
                <a:cubicBezTo>
                  <a:pt x="179478" y="2436918"/>
                  <a:pt x="183222" y="2431926"/>
                  <a:pt x="185718" y="2425687"/>
                </a:cubicBezTo>
                <a:cubicBezTo>
                  <a:pt x="219411" y="2365788"/>
                  <a:pt x="238129" y="2295906"/>
                  <a:pt x="238129" y="2222280"/>
                </a:cubicBezTo>
                <a:lnTo>
                  <a:pt x="238129" y="1557153"/>
                </a:lnTo>
                <a:cubicBezTo>
                  <a:pt x="238129" y="1414893"/>
                  <a:pt x="347944" y="1300087"/>
                  <a:pt x="490204" y="1300087"/>
                </a:cubicBezTo>
                <a:lnTo>
                  <a:pt x="540120" y="1300087"/>
                </a:lnTo>
                <a:lnTo>
                  <a:pt x="540120" y="1300087"/>
                </a:lnTo>
                <a:lnTo>
                  <a:pt x="571317" y="1300087"/>
                </a:lnTo>
                <a:cubicBezTo>
                  <a:pt x="802177" y="1300087"/>
                  <a:pt x="989361" y="1112903"/>
                  <a:pt x="989361" y="882043"/>
                </a:cubicBezTo>
                <a:lnTo>
                  <a:pt x="989361" y="470238"/>
                </a:lnTo>
                <a:cubicBezTo>
                  <a:pt x="989361" y="327978"/>
                  <a:pt x="1105416" y="213172"/>
                  <a:pt x="1247675" y="213172"/>
                </a:cubicBezTo>
                <a:lnTo>
                  <a:pt x="2010138" y="213172"/>
                </a:lnTo>
                <a:lnTo>
                  <a:pt x="2010138" y="213172"/>
                </a:lnTo>
                <a:lnTo>
                  <a:pt x="2099987" y="213172"/>
                </a:lnTo>
                <a:lnTo>
                  <a:pt x="2099987" y="253104"/>
                </a:lnTo>
                <a:lnTo>
                  <a:pt x="2221032" y="132059"/>
                </a:lnTo>
                <a:close/>
              </a:path>
            </a:pathLst>
          </a:custGeom>
          <a:solidFill>
            <a:schemeClr val="bg1">
              <a:lumMod val="95000"/>
            </a:schemeClr>
          </a:solidFill>
          <a:ln w="12478"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B3A48A4B-6E38-4822-9D5B-8F3E6683C97A}"/>
              </a:ext>
            </a:extLst>
          </p:cNvPr>
          <p:cNvSpPr>
            <a:spLocks noGrp="1"/>
          </p:cNvSpPr>
          <p:nvPr userDrawn="1">
            <p:ph type="title"/>
          </p:nvPr>
        </p:nvSpPr>
        <p:spPr/>
        <p:txBody>
          <a:bodyPr>
            <a:noAutofit/>
          </a:bodyPr>
          <a:lstStyle>
            <a:lvl1pPr>
              <a:defRPr sz="2000">
                <a:solidFill>
                  <a:schemeClr val="accent2"/>
                </a:solidFill>
              </a:defRPr>
            </a:lvl1pPr>
          </a:lstStyle>
          <a:p>
            <a:r>
              <a:rPr lang="en-US" dirty="0"/>
              <a:t>Click to edit Master title style</a:t>
            </a:r>
            <a:endParaRPr lang="en-GB" dirty="0"/>
          </a:p>
        </p:txBody>
      </p:sp>
      <p:sp>
        <p:nvSpPr>
          <p:cNvPr id="46" name="Rectangle 45" hidden="1">
            <a:extLst>
              <a:ext uri="{FF2B5EF4-FFF2-40B4-BE49-F238E27FC236}">
                <a16:creationId xmlns:a16="http://schemas.microsoft.com/office/drawing/2014/main" id="{7BF1A050-D9A2-46A0-B464-F24C0454932D}"/>
              </a:ext>
            </a:extLst>
          </p:cNvPr>
          <p:cNvSpPr/>
          <p:nvPr userDrawn="1"/>
        </p:nvSpPr>
        <p:spPr>
          <a:xfrm>
            <a:off x="3779912" y="1203324"/>
            <a:ext cx="5364088" cy="39401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17D8CFFC-825C-4F7D-9715-29FCC9F1892B}"/>
              </a:ext>
            </a:extLst>
          </p:cNvPr>
          <p:cNvSpPr>
            <a:spLocks noGrp="1"/>
          </p:cNvSpPr>
          <p:nvPr userDrawn="1">
            <p:ph type="sldNum" sz="quarter" idx="11"/>
          </p:nvPr>
        </p:nvSpPr>
        <p:spPr>
          <a:xfrm>
            <a:off x="8606828" y="4598987"/>
            <a:ext cx="170617" cy="131127"/>
          </a:xfrm>
        </p:spPr>
        <p:txBody>
          <a:bodyPr/>
          <a:lstStyle/>
          <a:p>
            <a:fld id="{BA7DDD0C-F7B3-44FD-8FF2-ED85422D685B}" type="slidenum">
              <a:rPr lang="en-GB" smtClean="0"/>
              <a:pPr/>
              <a:t>‹Nr.›</a:t>
            </a:fld>
            <a:endParaRPr lang="en-GB" dirty="0"/>
          </a:p>
        </p:txBody>
      </p:sp>
      <p:sp>
        <p:nvSpPr>
          <p:cNvPr id="4" name="Footer Placeholder 3">
            <a:extLst>
              <a:ext uri="{FF2B5EF4-FFF2-40B4-BE49-F238E27FC236}">
                <a16:creationId xmlns:a16="http://schemas.microsoft.com/office/drawing/2014/main" id="{F4EFCF82-A124-430C-8B3A-CF4597B683DF}"/>
              </a:ext>
            </a:extLst>
          </p:cNvPr>
          <p:cNvSpPr>
            <a:spLocks noGrp="1"/>
          </p:cNvSpPr>
          <p:nvPr>
            <p:ph type="ftr" sz="quarter" idx="14"/>
          </p:nvPr>
        </p:nvSpPr>
        <p:spPr/>
        <p:txBody>
          <a:bodyPr/>
          <a:lstStyle/>
          <a:p>
            <a:r>
              <a:rPr lang="en-GB"/>
              <a:t>To edit footer go to insert&gt;header &amp; footer</a:t>
            </a:r>
            <a:endParaRPr lang="en-GB" dirty="0"/>
          </a:p>
        </p:txBody>
      </p:sp>
      <p:sp>
        <p:nvSpPr>
          <p:cNvPr id="13" name="Content Placeholder 17">
            <a:extLst>
              <a:ext uri="{FF2B5EF4-FFF2-40B4-BE49-F238E27FC236}">
                <a16:creationId xmlns:a16="http://schemas.microsoft.com/office/drawing/2014/main" id="{6F3EEEE7-4CC9-4AF5-99F2-5B46C80342EC}"/>
              </a:ext>
            </a:extLst>
          </p:cNvPr>
          <p:cNvSpPr>
            <a:spLocks noGrp="1"/>
          </p:cNvSpPr>
          <p:nvPr>
            <p:ph sz="quarter" idx="13"/>
          </p:nvPr>
        </p:nvSpPr>
        <p:spPr>
          <a:xfrm>
            <a:off x="365125" y="1333500"/>
            <a:ext cx="3992401" cy="2894013"/>
          </a:xfrm>
        </p:spPr>
        <p:txBody>
          <a:bodyPr/>
          <a:lstStyle>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7">
            <a:extLst>
              <a:ext uri="{FF2B5EF4-FFF2-40B4-BE49-F238E27FC236}">
                <a16:creationId xmlns:a16="http://schemas.microsoft.com/office/drawing/2014/main" id="{AED148F9-351F-4828-BB3E-7CBC9D0D9E31}"/>
              </a:ext>
            </a:extLst>
          </p:cNvPr>
          <p:cNvSpPr>
            <a:spLocks noGrp="1"/>
          </p:cNvSpPr>
          <p:nvPr>
            <p:ph sz="quarter" idx="16"/>
          </p:nvPr>
        </p:nvSpPr>
        <p:spPr>
          <a:xfrm>
            <a:off x="4786473" y="1333500"/>
            <a:ext cx="3992401" cy="2894013"/>
          </a:xfrm>
        </p:spPr>
        <p:txBody>
          <a:bodyPr/>
          <a:lstStyle>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52999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orange)">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C91CE0F2-0550-4979-AA5E-E6AAD959A4F7}"/>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6"/>
          </a:solidFill>
          <a:ln w="9525" cap="flat">
            <a:noFill/>
            <a:prstDash val="solid"/>
            <a:miter/>
          </a:ln>
        </p:spPr>
        <p:txBody>
          <a:bodyPr rtlCol="0" anchor="ctr"/>
          <a:lstStyle/>
          <a:p>
            <a:endParaRPr lang="en-GB"/>
          </a:p>
        </p:txBody>
      </p:sp>
      <p:sp>
        <p:nvSpPr>
          <p:cNvPr id="45" name="Freeform: Shape 44" hidden="1">
            <a:extLst>
              <a:ext uri="{FF2B5EF4-FFF2-40B4-BE49-F238E27FC236}">
                <a16:creationId xmlns:a16="http://schemas.microsoft.com/office/drawing/2014/main" id="{F3901DCC-13F4-407B-AD65-6B946F51460F}"/>
              </a:ext>
            </a:extLst>
          </p:cNvPr>
          <p:cNvSpPr/>
          <p:nvPr userDrawn="1"/>
        </p:nvSpPr>
        <p:spPr>
          <a:xfrm>
            <a:off x="5164785" y="1230728"/>
            <a:ext cx="879131" cy="471419"/>
          </a:xfrm>
          <a:custGeom>
            <a:avLst/>
            <a:gdLst>
              <a:gd name="connsiteX0" fmla="*/ 859580 w 861046"/>
              <a:gd name="connsiteY0" fmla="*/ 12261 h 461720"/>
              <a:gd name="connsiteX1" fmla="*/ 456511 w 861046"/>
              <a:gd name="connsiteY1" fmla="*/ 415330 h 461720"/>
              <a:gd name="connsiteX2" fmla="*/ 281806 w 861046"/>
              <a:gd name="connsiteY2" fmla="*/ 415330 h 461720"/>
              <a:gd name="connsiteX3" fmla="*/ 281806 w 861046"/>
              <a:gd name="connsiteY3" fmla="*/ 415330 h 461720"/>
              <a:gd name="connsiteX4" fmla="*/ 128315 w 861046"/>
              <a:gd name="connsiteY4" fmla="*/ 415330 h 461720"/>
              <a:gd name="connsiteX5" fmla="*/ 128315 w 861046"/>
              <a:gd name="connsiteY5" fmla="*/ 454015 h 461720"/>
              <a:gd name="connsiteX6" fmla="*/ 12261 w 861046"/>
              <a:gd name="connsiteY6" fmla="*/ 337961 h 461720"/>
              <a:gd name="connsiteX7" fmla="*/ 128315 w 861046"/>
              <a:gd name="connsiteY7" fmla="*/ 221907 h 461720"/>
              <a:gd name="connsiteX8" fmla="*/ 128315 w 861046"/>
              <a:gd name="connsiteY8" fmla="*/ 260592 h 461720"/>
              <a:gd name="connsiteX9" fmla="*/ 200693 w 861046"/>
              <a:gd name="connsiteY9" fmla="*/ 260592 h 461720"/>
              <a:gd name="connsiteX10" fmla="*/ 200693 w 861046"/>
              <a:gd name="connsiteY10" fmla="*/ 260592 h 461720"/>
              <a:gd name="connsiteX11" fmla="*/ 456511 w 861046"/>
              <a:gd name="connsiteY11" fmla="*/ 260592 h 461720"/>
              <a:gd name="connsiteX12" fmla="*/ 704842 w 861046"/>
              <a:gd name="connsiteY12" fmla="*/ 12261 h 461720"/>
              <a:gd name="connsiteX13" fmla="*/ 859580 w 861046"/>
              <a:gd name="connsiteY13" fmla="*/ 12261 h 46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1046" h="461720">
                <a:moveTo>
                  <a:pt x="859580" y="12261"/>
                </a:moveTo>
                <a:cubicBezTo>
                  <a:pt x="859580" y="234386"/>
                  <a:pt x="678636" y="415330"/>
                  <a:pt x="456511" y="415330"/>
                </a:cubicBezTo>
                <a:lnTo>
                  <a:pt x="281806" y="415330"/>
                </a:lnTo>
                <a:lnTo>
                  <a:pt x="281806" y="415330"/>
                </a:lnTo>
                <a:lnTo>
                  <a:pt x="128315" y="415330"/>
                </a:lnTo>
                <a:lnTo>
                  <a:pt x="128315" y="454015"/>
                </a:lnTo>
                <a:lnTo>
                  <a:pt x="12261" y="337961"/>
                </a:lnTo>
                <a:lnTo>
                  <a:pt x="128315" y="221907"/>
                </a:lnTo>
                <a:lnTo>
                  <a:pt x="128315" y="260592"/>
                </a:lnTo>
                <a:lnTo>
                  <a:pt x="200693" y="260592"/>
                </a:lnTo>
                <a:lnTo>
                  <a:pt x="200693" y="260592"/>
                </a:lnTo>
                <a:lnTo>
                  <a:pt x="456511" y="260592"/>
                </a:lnTo>
                <a:cubicBezTo>
                  <a:pt x="593779" y="260592"/>
                  <a:pt x="704842" y="149529"/>
                  <a:pt x="704842" y="12261"/>
                </a:cubicBezTo>
                <a:lnTo>
                  <a:pt x="859580"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48" name="Freeform: Shape 47" hidden="1">
            <a:extLst>
              <a:ext uri="{FF2B5EF4-FFF2-40B4-BE49-F238E27FC236}">
                <a16:creationId xmlns:a16="http://schemas.microsoft.com/office/drawing/2014/main" id="{9FEF2ABD-FB8C-4DB8-989A-AB55D09C9745}"/>
              </a:ext>
            </a:extLst>
          </p:cNvPr>
          <p:cNvSpPr/>
          <p:nvPr/>
        </p:nvSpPr>
        <p:spPr>
          <a:xfrm>
            <a:off x="4994055" y="2140438"/>
            <a:ext cx="254821" cy="1898414"/>
          </a:xfrm>
          <a:custGeom>
            <a:avLst/>
            <a:gdLst>
              <a:gd name="connsiteX0" fmla="*/ 203188 w 249578"/>
              <a:gd name="connsiteY0" fmla="*/ 125819 h 1859361"/>
              <a:gd name="connsiteX1" fmla="*/ 240625 w 249578"/>
              <a:gd name="connsiteY1" fmla="*/ 125819 h 1859361"/>
              <a:gd name="connsiteX2" fmla="*/ 127067 w 249578"/>
              <a:gd name="connsiteY2" fmla="*/ 12261 h 1859361"/>
              <a:gd name="connsiteX3" fmla="*/ 12261 w 249578"/>
              <a:gd name="connsiteY3" fmla="*/ 125819 h 1859361"/>
              <a:gd name="connsiteX4" fmla="*/ 50945 w 249578"/>
              <a:gd name="connsiteY4" fmla="*/ 125819 h 1859361"/>
              <a:gd name="connsiteX5" fmla="*/ 50945 w 249578"/>
              <a:gd name="connsiteY5" fmla="*/ 278062 h 1859361"/>
              <a:gd name="connsiteX6" fmla="*/ 50945 w 249578"/>
              <a:gd name="connsiteY6" fmla="*/ 278062 h 1859361"/>
              <a:gd name="connsiteX7" fmla="*/ 50945 w 249578"/>
              <a:gd name="connsiteY7" fmla="*/ 1854151 h 1859361"/>
              <a:gd name="connsiteX8" fmla="*/ 203188 w 249578"/>
              <a:gd name="connsiteY8" fmla="*/ 1854151 h 1859361"/>
              <a:gd name="connsiteX9" fmla="*/ 203188 w 249578"/>
              <a:gd name="connsiteY9" fmla="*/ 195701 h 1859361"/>
              <a:gd name="connsiteX10" fmla="*/ 203188 w 249578"/>
              <a:gd name="connsiteY10" fmla="*/ 195701 h 185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578" h="1859361">
                <a:moveTo>
                  <a:pt x="203188" y="125819"/>
                </a:moveTo>
                <a:lnTo>
                  <a:pt x="240625" y="125819"/>
                </a:lnTo>
                <a:lnTo>
                  <a:pt x="127067" y="12261"/>
                </a:lnTo>
                <a:lnTo>
                  <a:pt x="12261" y="125819"/>
                </a:lnTo>
                <a:lnTo>
                  <a:pt x="50945" y="125819"/>
                </a:lnTo>
                <a:lnTo>
                  <a:pt x="50945" y="278062"/>
                </a:lnTo>
                <a:lnTo>
                  <a:pt x="50945" y="278062"/>
                </a:lnTo>
                <a:lnTo>
                  <a:pt x="50945" y="1854151"/>
                </a:lnTo>
                <a:lnTo>
                  <a:pt x="203188" y="1854151"/>
                </a:lnTo>
                <a:lnTo>
                  <a:pt x="203188" y="195701"/>
                </a:lnTo>
                <a:lnTo>
                  <a:pt x="203188" y="195701"/>
                </a:lnTo>
                <a:close/>
              </a:path>
            </a:pathLst>
          </a:custGeom>
          <a:solidFill>
            <a:schemeClr val="bg1">
              <a:lumMod val="95000"/>
            </a:schemeClr>
          </a:solidFill>
          <a:ln w="12478" cap="flat">
            <a:noFill/>
            <a:prstDash val="solid"/>
            <a:miter/>
          </a:ln>
        </p:spPr>
        <p:txBody>
          <a:bodyPr rtlCol="0" anchor="ctr"/>
          <a:lstStyle/>
          <a:p>
            <a:endParaRPr lang="en-GB"/>
          </a:p>
        </p:txBody>
      </p:sp>
      <p:sp>
        <p:nvSpPr>
          <p:cNvPr id="50" name="Freeform: Shape 49" hidden="1">
            <a:extLst>
              <a:ext uri="{FF2B5EF4-FFF2-40B4-BE49-F238E27FC236}">
                <a16:creationId xmlns:a16="http://schemas.microsoft.com/office/drawing/2014/main" id="{F5D0FCBE-2356-4048-AE5E-C0F16E309B94}"/>
              </a:ext>
            </a:extLst>
          </p:cNvPr>
          <p:cNvSpPr/>
          <p:nvPr/>
        </p:nvSpPr>
        <p:spPr>
          <a:xfrm>
            <a:off x="4313684" y="1219261"/>
            <a:ext cx="2764804" cy="1261363"/>
          </a:xfrm>
          <a:custGeom>
            <a:avLst/>
            <a:gdLst>
              <a:gd name="connsiteX0" fmla="*/ 2672770 w 2707928"/>
              <a:gd name="connsiteY0" fmla="*/ 107101 h 1235414"/>
              <a:gd name="connsiteX1" fmla="*/ 2672770 w 2707928"/>
              <a:gd name="connsiteY1" fmla="*/ 173239 h 1235414"/>
              <a:gd name="connsiteX2" fmla="*/ 2672770 w 2707928"/>
              <a:gd name="connsiteY2" fmla="*/ 173239 h 1235414"/>
              <a:gd name="connsiteX3" fmla="*/ 2672770 w 2707928"/>
              <a:gd name="connsiteY3" fmla="*/ 294285 h 1235414"/>
              <a:gd name="connsiteX4" fmla="*/ 2337086 w 2707928"/>
              <a:gd name="connsiteY4" fmla="*/ 629968 h 1235414"/>
              <a:gd name="connsiteX5" fmla="*/ 1483527 w 2707928"/>
              <a:gd name="connsiteY5" fmla="*/ 629968 h 1235414"/>
              <a:gd name="connsiteX6" fmla="*/ 1276377 w 2707928"/>
              <a:gd name="connsiteY6" fmla="*/ 837118 h 1235414"/>
              <a:gd name="connsiteX7" fmla="*/ 1276377 w 2707928"/>
              <a:gd name="connsiteY7" fmla="*/ 877051 h 1235414"/>
              <a:gd name="connsiteX8" fmla="*/ 1276377 w 2707928"/>
              <a:gd name="connsiteY8" fmla="*/ 877051 h 1235414"/>
              <a:gd name="connsiteX9" fmla="*/ 1276377 w 2707928"/>
              <a:gd name="connsiteY9" fmla="*/ 904505 h 1235414"/>
              <a:gd name="connsiteX10" fmla="*/ 940694 w 2707928"/>
              <a:gd name="connsiteY10" fmla="*/ 1235196 h 1235414"/>
              <a:gd name="connsiteX11" fmla="*/ 12261 w 2707928"/>
              <a:gd name="connsiteY11" fmla="*/ 1235196 h 1235414"/>
              <a:gd name="connsiteX12" fmla="*/ 12261 w 2707928"/>
              <a:gd name="connsiteY12" fmla="*/ 1106663 h 1235414"/>
              <a:gd name="connsiteX13" fmla="*/ 938198 w 2707928"/>
              <a:gd name="connsiteY13" fmla="*/ 1106663 h 1235414"/>
              <a:gd name="connsiteX14" fmla="*/ 1145348 w 2707928"/>
              <a:gd name="connsiteY14" fmla="*/ 904505 h 1235414"/>
              <a:gd name="connsiteX15" fmla="*/ 1145348 w 2707928"/>
              <a:gd name="connsiteY15" fmla="*/ 864572 h 1235414"/>
              <a:gd name="connsiteX16" fmla="*/ 1145348 w 2707928"/>
              <a:gd name="connsiteY16" fmla="*/ 864572 h 1235414"/>
              <a:gd name="connsiteX17" fmla="*/ 1145348 w 2707928"/>
              <a:gd name="connsiteY17" fmla="*/ 838366 h 1235414"/>
              <a:gd name="connsiteX18" fmla="*/ 1481031 w 2707928"/>
              <a:gd name="connsiteY18" fmla="*/ 502683 h 1235414"/>
              <a:gd name="connsiteX19" fmla="*/ 2334591 w 2707928"/>
              <a:gd name="connsiteY19" fmla="*/ 502683 h 1235414"/>
              <a:gd name="connsiteX20" fmla="*/ 2541741 w 2707928"/>
              <a:gd name="connsiteY20" fmla="*/ 295533 h 1235414"/>
              <a:gd name="connsiteX21" fmla="*/ 2541741 w 2707928"/>
              <a:gd name="connsiteY21" fmla="*/ 174487 h 1235414"/>
              <a:gd name="connsiteX22" fmla="*/ 2541741 w 2707928"/>
              <a:gd name="connsiteY22" fmla="*/ 174487 h 1235414"/>
              <a:gd name="connsiteX23" fmla="*/ 2541741 w 2707928"/>
              <a:gd name="connsiteY23" fmla="*/ 108349 h 1235414"/>
              <a:gd name="connsiteX24" fmla="*/ 2509296 w 2707928"/>
              <a:gd name="connsiteY24" fmla="*/ 108349 h 1235414"/>
              <a:gd name="connsiteX25" fmla="*/ 2606631 w 2707928"/>
              <a:gd name="connsiteY25" fmla="*/ 12261 h 1235414"/>
              <a:gd name="connsiteX26" fmla="*/ 2703967 w 2707928"/>
              <a:gd name="connsiteY26" fmla="*/ 108349 h 1235414"/>
              <a:gd name="connsiteX27" fmla="*/ 2672770 w 2707928"/>
              <a:gd name="connsiteY27" fmla="*/ 108349 h 123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07928" h="1235414">
                <a:moveTo>
                  <a:pt x="2672770" y="107101"/>
                </a:moveTo>
                <a:lnTo>
                  <a:pt x="2672770" y="173239"/>
                </a:lnTo>
                <a:lnTo>
                  <a:pt x="2672770" y="173239"/>
                </a:lnTo>
                <a:lnTo>
                  <a:pt x="2672770" y="294285"/>
                </a:lnTo>
                <a:cubicBezTo>
                  <a:pt x="2672770" y="480221"/>
                  <a:pt x="2521775" y="629968"/>
                  <a:pt x="2337086" y="629968"/>
                </a:cubicBezTo>
                <a:lnTo>
                  <a:pt x="1483527" y="629968"/>
                </a:lnTo>
                <a:cubicBezTo>
                  <a:pt x="1368721" y="629968"/>
                  <a:pt x="1276377" y="723560"/>
                  <a:pt x="1276377" y="837118"/>
                </a:cubicBezTo>
                <a:lnTo>
                  <a:pt x="1276377" y="877051"/>
                </a:lnTo>
                <a:lnTo>
                  <a:pt x="1276377" y="877051"/>
                </a:lnTo>
                <a:lnTo>
                  <a:pt x="1276377" y="904505"/>
                </a:lnTo>
                <a:cubicBezTo>
                  <a:pt x="1276377" y="1090441"/>
                  <a:pt x="1125382" y="1235196"/>
                  <a:pt x="940694" y="1235196"/>
                </a:cubicBezTo>
                <a:lnTo>
                  <a:pt x="12261" y="1235196"/>
                </a:lnTo>
                <a:lnTo>
                  <a:pt x="12261" y="1106663"/>
                </a:lnTo>
                <a:lnTo>
                  <a:pt x="938198" y="1106663"/>
                </a:lnTo>
                <a:cubicBezTo>
                  <a:pt x="1053004" y="1106663"/>
                  <a:pt x="1145348" y="1018063"/>
                  <a:pt x="1145348" y="904505"/>
                </a:cubicBezTo>
                <a:lnTo>
                  <a:pt x="1145348" y="864572"/>
                </a:lnTo>
                <a:lnTo>
                  <a:pt x="1145348" y="864572"/>
                </a:lnTo>
                <a:lnTo>
                  <a:pt x="1145348" y="838366"/>
                </a:lnTo>
                <a:cubicBezTo>
                  <a:pt x="1145348" y="652430"/>
                  <a:pt x="1296343" y="502683"/>
                  <a:pt x="1481031" y="502683"/>
                </a:cubicBezTo>
                <a:lnTo>
                  <a:pt x="2334591" y="502683"/>
                </a:lnTo>
                <a:cubicBezTo>
                  <a:pt x="2449397" y="502683"/>
                  <a:pt x="2541741" y="409091"/>
                  <a:pt x="2541741" y="295533"/>
                </a:cubicBezTo>
                <a:lnTo>
                  <a:pt x="2541741" y="174487"/>
                </a:lnTo>
                <a:lnTo>
                  <a:pt x="2541741" y="174487"/>
                </a:lnTo>
                <a:lnTo>
                  <a:pt x="2541741" y="108349"/>
                </a:lnTo>
                <a:lnTo>
                  <a:pt x="2509296" y="108349"/>
                </a:lnTo>
                <a:lnTo>
                  <a:pt x="2606631" y="12261"/>
                </a:lnTo>
                <a:lnTo>
                  <a:pt x="2703967" y="108349"/>
                </a:lnTo>
                <a:lnTo>
                  <a:pt x="2672770" y="108349"/>
                </a:lnTo>
                <a:close/>
              </a:path>
            </a:pathLst>
          </a:custGeom>
          <a:solidFill>
            <a:schemeClr val="bg1">
              <a:lumMod val="95000"/>
            </a:schemeClr>
          </a:solidFill>
          <a:ln w="12478" cap="flat">
            <a:noFill/>
            <a:prstDash val="solid"/>
            <a:miter/>
          </a:ln>
        </p:spPr>
        <p:txBody>
          <a:bodyPr rtlCol="0" anchor="ctr"/>
          <a:lstStyle/>
          <a:p>
            <a:endParaRPr lang="en-GB"/>
          </a:p>
        </p:txBody>
      </p:sp>
      <p:sp>
        <p:nvSpPr>
          <p:cNvPr id="54" name="Freeform: Shape 53" hidden="1">
            <a:extLst>
              <a:ext uri="{FF2B5EF4-FFF2-40B4-BE49-F238E27FC236}">
                <a16:creationId xmlns:a16="http://schemas.microsoft.com/office/drawing/2014/main" id="{28F59E71-8926-455E-85AF-DB085526EF2C}"/>
              </a:ext>
            </a:extLst>
          </p:cNvPr>
          <p:cNvSpPr/>
          <p:nvPr/>
        </p:nvSpPr>
        <p:spPr>
          <a:xfrm>
            <a:off x="5414509" y="1251114"/>
            <a:ext cx="1847450" cy="993801"/>
          </a:xfrm>
          <a:custGeom>
            <a:avLst/>
            <a:gdLst>
              <a:gd name="connsiteX0" fmla="*/ 12261 w 1809445"/>
              <a:gd name="connsiteY0" fmla="*/ 13509 h 973356"/>
              <a:gd name="connsiteX1" fmla="*/ 399108 w 1809445"/>
              <a:gd name="connsiteY1" fmla="*/ 400356 h 973356"/>
              <a:gd name="connsiteX2" fmla="*/ 1381200 w 1809445"/>
              <a:gd name="connsiteY2" fmla="*/ 400356 h 973356"/>
              <a:gd name="connsiteX3" fmla="*/ 1619548 w 1809445"/>
              <a:gd name="connsiteY3" fmla="*/ 638703 h 973356"/>
              <a:gd name="connsiteX4" fmla="*/ 1619548 w 1809445"/>
              <a:gd name="connsiteY4" fmla="*/ 778467 h 973356"/>
              <a:gd name="connsiteX5" fmla="*/ 1619548 w 1809445"/>
              <a:gd name="connsiteY5" fmla="*/ 778467 h 973356"/>
              <a:gd name="connsiteX6" fmla="*/ 1619548 w 1809445"/>
              <a:gd name="connsiteY6" fmla="*/ 854589 h 973356"/>
              <a:gd name="connsiteX7" fmla="*/ 1582111 w 1809445"/>
              <a:gd name="connsiteY7" fmla="*/ 854589 h 973356"/>
              <a:gd name="connsiteX8" fmla="*/ 1693173 w 1809445"/>
              <a:gd name="connsiteY8" fmla="*/ 965651 h 973356"/>
              <a:gd name="connsiteX9" fmla="*/ 1804236 w 1809445"/>
              <a:gd name="connsiteY9" fmla="*/ 854589 h 973356"/>
              <a:gd name="connsiteX10" fmla="*/ 1766799 w 1809445"/>
              <a:gd name="connsiteY10" fmla="*/ 854589 h 973356"/>
              <a:gd name="connsiteX11" fmla="*/ 1766799 w 1809445"/>
              <a:gd name="connsiteY11" fmla="*/ 778467 h 973356"/>
              <a:gd name="connsiteX12" fmla="*/ 1766799 w 1809445"/>
              <a:gd name="connsiteY12" fmla="*/ 778467 h 973356"/>
              <a:gd name="connsiteX13" fmla="*/ 1766799 w 1809445"/>
              <a:gd name="connsiteY13" fmla="*/ 637455 h 973356"/>
              <a:gd name="connsiteX14" fmla="*/ 1379952 w 1809445"/>
              <a:gd name="connsiteY14" fmla="*/ 250608 h 973356"/>
              <a:gd name="connsiteX15" fmla="*/ 397860 w 1809445"/>
              <a:gd name="connsiteY15" fmla="*/ 250608 h 973356"/>
              <a:gd name="connsiteX16" fmla="*/ 159512 w 1809445"/>
              <a:gd name="connsiteY16" fmla="*/ 12261 h 973356"/>
              <a:gd name="connsiteX17" fmla="*/ 12261 w 1809445"/>
              <a:gd name="connsiteY17" fmla="*/ 12261 h 97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09445" h="973356">
                <a:moveTo>
                  <a:pt x="12261" y="13509"/>
                </a:moveTo>
                <a:cubicBezTo>
                  <a:pt x="12261" y="226898"/>
                  <a:pt x="185718" y="400356"/>
                  <a:pt x="399108" y="400356"/>
                </a:cubicBezTo>
                <a:lnTo>
                  <a:pt x="1381200" y="400356"/>
                </a:lnTo>
                <a:cubicBezTo>
                  <a:pt x="1512229" y="400356"/>
                  <a:pt x="1619548" y="507674"/>
                  <a:pt x="1619548" y="638703"/>
                </a:cubicBezTo>
                <a:lnTo>
                  <a:pt x="1619548" y="778467"/>
                </a:lnTo>
                <a:lnTo>
                  <a:pt x="1619548" y="778467"/>
                </a:lnTo>
                <a:lnTo>
                  <a:pt x="1619548" y="854589"/>
                </a:lnTo>
                <a:lnTo>
                  <a:pt x="1582111" y="854589"/>
                </a:lnTo>
                <a:lnTo>
                  <a:pt x="1693173" y="965651"/>
                </a:lnTo>
                <a:lnTo>
                  <a:pt x="1804236" y="854589"/>
                </a:lnTo>
                <a:lnTo>
                  <a:pt x="1766799" y="854589"/>
                </a:lnTo>
                <a:lnTo>
                  <a:pt x="1766799" y="778467"/>
                </a:lnTo>
                <a:lnTo>
                  <a:pt x="1766799" y="778467"/>
                </a:lnTo>
                <a:lnTo>
                  <a:pt x="1766799" y="637455"/>
                </a:lnTo>
                <a:cubicBezTo>
                  <a:pt x="1766799" y="424066"/>
                  <a:pt x="1593342" y="250608"/>
                  <a:pt x="1379952" y="250608"/>
                </a:cubicBezTo>
                <a:lnTo>
                  <a:pt x="397860" y="250608"/>
                </a:lnTo>
                <a:cubicBezTo>
                  <a:pt x="266831" y="250608"/>
                  <a:pt x="159512" y="143290"/>
                  <a:pt x="159512" y="12261"/>
                </a:cubicBezTo>
                <a:lnTo>
                  <a:pt x="12261"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59" name="Freeform: Shape 58" hidden="1">
            <a:extLst>
              <a:ext uri="{FF2B5EF4-FFF2-40B4-BE49-F238E27FC236}">
                <a16:creationId xmlns:a16="http://schemas.microsoft.com/office/drawing/2014/main" id="{7FF976E2-C240-41CF-ABE2-E66FDCD9C632}"/>
              </a:ext>
            </a:extLst>
          </p:cNvPr>
          <p:cNvSpPr/>
          <p:nvPr/>
        </p:nvSpPr>
        <p:spPr>
          <a:xfrm>
            <a:off x="4571053" y="2563440"/>
            <a:ext cx="2267904" cy="2497242"/>
          </a:xfrm>
          <a:custGeom>
            <a:avLst/>
            <a:gdLst>
              <a:gd name="connsiteX0" fmla="*/ 2221032 w 2221250"/>
              <a:gd name="connsiteY0" fmla="*/ 132059 h 2445871"/>
              <a:gd name="connsiteX1" fmla="*/ 2101235 w 2221250"/>
              <a:gd name="connsiteY1" fmla="*/ 12261 h 2445871"/>
              <a:gd name="connsiteX2" fmla="*/ 2101235 w 2221250"/>
              <a:gd name="connsiteY2" fmla="*/ 52193 h 2445871"/>
              <a:gd name="connsiteX3" fmla="*/ 1941504 w 2221250"/>
              <a:gd name="connsiteY3" fmla="*/ 52193 h 2445871"/>
              <a:gd name="connsiteX4" fmla="*/ 1941504 w 2221250"/>
              <a:gd name="connsiteY4" fmla="*/ 52193 h 2445871"/>
              <a:gd name="connsiteX5" fmla="*/ 1248923 w 2221250"/>
              <a:gd name="connsiteY5" fmla="*/ 52193 h 2445871"/>
              <a:gd name="connsiteX6" fmla="*/ 830879 w 2221250"/>
              <a:gd name="connsiteY6" fmla="*/ 470238 h 2445871"/>
              <a:gd name="connsiteX7" fmla="*/ 830879 w 2221250"/>
              <a:gd name="connsiteY7" fmla="*/ 882043 h 2445871"/>
              <a:gd name="connsiteX8" fmla="*/ 572565 w 2221250"/>
              <a:gd name="connsiteY8" fmla="*/ 1139109 h 2445871"/>
              <a:gd name="connsiteX9" fmla="*/ 522649 w 2221250"/>
              <a:gd name="connsiteY9" fmla="*/ 1139109 h 2445871"/>
              <a:gd name="connsiteX10" fmla="*/ 522649 w 2221250"/>
              <a:gd name="connsiteY10" fmla="*/ 1139109 h 2445871"/>
              <a:gd name="connsiteX11" fmla="*/ 490204 w 2221250"/>
              <a:gd name="connsiteY11" fmla="*/ 1139109 h 2445871"/>
              <a:gd name="connsiteX12" fmla="*/ 78399 w 2221250"/>
              <a:gd name="connsiteY12" fmla="*/ 1557153 h 2445871"/>
              <a:gd name="connsiteX13" fmla="*/ 78399 w 2221250"/>
              <a:gd name="connsiteY13" fmla="*/ 2222280 h 2445871"/>
              <a:gd name="connsiteX14" fmla="*/ 25988 w 2221250"/>
              <a:gd name="connsiteY14" fmla="*/ 2378267 h 2445871"/>
              <a:gd name="connsiteX15" fmla="*/ 12261 w 2221250"/>
              <a:gd name="connsiteY15" fmla="*/ 2394489 h 2445871"/>
              <a:gd name="connsiteX16" fmla="*/ 12261 w 2221250"/>
              <a:gd name="connsiteY16" fmla="*/ 2443157 h 2445871"/>
              <a:gd name="connsiteX17" fmla="*/ 175735 w 2221250"/>
              <a:gd name="connsiteY17" fmla="*/ 2443157 h 2445871"/>
              <a:gd name="connsiteX18" fmla="*/ 185718 w 2221250"/>
              <a:gd name="connsiteY18" fmla="*/ 2425687 h 2445871"/>
              <a:gd name="connsiteX19" fmla="*/ 238129 w 2221250"/>
              <a:gd name="connsiteY19" fmla="*/ 2222280 h 2445871"/>
              <a:gd name="connsiteX20" fmla="*/ 238129 w 2221250"/>
              <a:gd name="connsiteY20" fmla="*/ 1557153 h 2445871"/>
              <a:gd name="connsiteX21" fmla="*/ 490204 w 2221250"/>
              <a:gd name="connsiteY21" fmla="*/ 1300087 h 2445871"/>
              <a:gd name="connsiteX22" fmla="*/ 540120 w 2221250"/>
              <a:gd name="connsiteY22" fmla="*/ 1300087 h 2445871"/>
              <a:gd name="connsiteX23" fmla="*/ 540120 w 2221250"/>
              <a:gd name="connsiteY23" fmla="*/ 1300087 h 2445871"/>
              <a:gd name="connsiteX24" fmla="*/ 571317 w 2221250"/>
              <a:gd name="connsiteY24" fmla="*/ 1300087 h 2445871"/>
              <a:gd name="connsiteX25" fmla="*/ 989361 w 2221250"/>
              <a:gd name="connsiteY25" fmla="*/ 882043 h 2445871"/>
              <a:gd name="connsiteX26" fmla="*/ 989361 w 2221250"/>
              <a:gd name="connsiteY26" fmla="*/ 470238 h 2445871"/>
              <a:gd name="connsiteX27" fmla="*/ 1247675 w 2221250"/>
              <a:gd name="connsiteY27" fmla="*/ 213172 h 2445871"/>
              <a:gd name="connsiteX28" fmla="*/ 2010138 w 2221250"/>
              <a:gd name="connsiteY28" fmla="*/ 213172 h 2445871"/>
              <a:gd name="connsiteX29" fmla="*/ 2010138 w 2221250"/>
              <a:gd name="connsiteY29" fmla="*/ 213172 h 2445871"/>
              <a:gd name="connsiteX30" fmla="*/ 2099987 w 2221250"/>
              <a:gd name="connsiteY30" fmla="*/ 213172 h 2445871"/>
              <a:gd name="connsiteX31" fmla="*/ 2099987 w 2221250"/>
              <a:gd name="connsiteY31" fmla="*/ 253104 h 2445871"/>
              <a:gd name="connsiteX32" fmla="*/ 2221032 w 2221250"/>
              <a:gd name="connsiteY32" fmla="*/ 132059 h 244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21250" h="2445871">
                <a:moveTo>
                  <a:pt x="2221032" y="132059"/>
                </a:moveTo>
                <a:lnTo>
                  <a:pt x="2101235" y="12261"/>
                </a:lnTo>
                <a:lnTo>
                  <a:pt x="2101235" y="52193"/>
                </a:lnTo>
                <a:lnTo>
                  <a:pt x="1941504" y="52193"/>
                </a:lnTo>
                <a:lnTo>
                  <a:pt x="1941504" y="52193"/>
                </a:lnTo>
                <a:lnTo>
                  <a:pt x="1248923" y="52193"/>
                </a:lnTo>
                <a:cubicBezTo>
                  <a:pt x="1018063" y="52193"/>
                  <a:pt x="830879" y="239377"/>
                  <a:pt x="830879" y="470238"/>
                </a:cubicBezTo>
                <a:lnTo>
                  <a:pt x="830879" y="882043"/>
                </a:lnTo>
                <a:cubicBezTo>
                  <a:pt x="830879" y="1024302"/>
                  <a:pt x="714825" y="1139109"/>
                  <a:pt x="572565" y="1139109"/>
                </a:cubicBezTo>
                <a:lnTo>
                  <a:pt x="522649" y="1139109"/>
                </a:lnTo>
                <a:lnTo>
                  <a:pt x="522649" y="1139109"/>
                </a:lnTo>
                <a:lnTo>
                  <a:pt x="490204" y="1139109"/>
                </a:lnTo>
                <a:cubicBezTo>
                  <a:pt x="259344" y="1139109"/>
                  <a:pt x="78399" y="1326293"/>
                  <a:pt x="78399" y="1557153"/>
                </a:cubicBezTo>
                <a:lnTo>
                  <a:pt x="78399" y="2222280"/>
                </a:lnTo>
                <a:cubicBezTo>
                  <a:pt x="78399" y="2280931"/>
                  <a:pt x="58433" y="2334591"/>
                  <a:pt x="25988" y="2378267"/>
                </a:cubicBezTo>
                <a:cubicBezTo>
                  <a:pt x="22244" y="2383258"/>
                  <a:pt x="17252" y="2389498"/>
                  <a:pt x="12261" y="2394489"/>
                </a:cubicBezTo>
                <a:lnTo>
                  <a:pt x="12261" y="2443157"/>
                </a:lnTo>
                <a:lnTo>
                  <a:pt x="175735" y="2443157"/>
                </a:lnTo>
                <a:cubicBezTo>
                  <a:pt x="179478" y="2436918"/>
                  <a:pt x="183222" y="2431926"/>
                  <a:pt x="185718" y="2425687"/>
                </a:cubicBezTo>
                <a:cubicBezTo>
                  <a:pt x="219411" y="2365788"/>
                  <a:pt x="238129" y="2295906"/>
                  <a:pt x="238129" y="2222280"/>
                </a:cubicBezTo>
                <a:lnTo>
                  <a:pt x="238129" y="1557153"/>
                </a:lnTo>
                <a:cubicBezTo>
                  <a:pt x="238129" y="1414893"/>
                  <a:pt x="347944" y="1300087"/>
                  <a:pt x="490204" y="1300087"/>
                </a:cubicBezTo>
                <a:lnTo>
                  <a:pt x="540120" y="1300087"/>
                </a:lnTo>
                <a:lnTo>
                  <a:pt x="540120" y="1300087"/>
                </a:lnTo>
                <a:lnTo>
                  <a:pt x="571317" y="1300087"/>
                </a:lnTo>
                <a:cubicBezTo>
                  <a:pt x="802177" y="1300087"/>
                  <a:pt x="989361" y="1112903"/>
                  <a:pt x="989361" y="882043"/>
                </a:cubicBezTo>
                <a:lnTo>
                  <a:pt x="989361" y="470238"/>
                </a:lnTo>
                <a:cubicBezTo>
                  <a:pt x="989361" y="327978"/>
                  <a:pt x="1105416" y="213172"/>
                  <a:pt x="1247675" y="213172"/>
                </a:cubicBezTo>
                <a:lnTo>
                  <a:pt x="2010138" y="213172"/>
                </a:lnTo>
                <a:lnTo>
                  <a:pt x="2010138" y="213172"/>
                </a:lnTo>
                <a:lnTo>
                  <a:pt x="2099987" y="213172"/>
                </a:lnTo>
                <a:lnTo>
                  <a:pt x="2099987" y="253104"/>
                </a:lnTo>
                <a:lnTo>
                  <a:pt x="2221032" y="132059"/>
                </a:lnTo>
                <a:close/>
              </a:path>
            </a:pathLst>
          </a:custGeom>
          <a:solidFill>
            <a:schemeClr val="bg1">
              <a:lumMod val="95000"/>
            </a:schemeClr>
          </a:solidFill>
          <a:ln w="12478"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B3A48A4B-6E38-4822-9D5B-8F3E6683C97A}"/>
              </a:ext>
            </a:extLst>
          </p:cNvPr>
          <p:cNvSpPr>
            <a:spLocks noGrp="1"/>
          </p:cNvSpPr>
          <p:nvPr userDrawn="1">
            <p:ph type="title"/>
          </p:nvPr>
        </p:nvSpPr>
        <p:spPr/>
        <p:txBody>
          <a:bodyPr>
            <a:noAutofit/>
          </a:bodyPr>
          <a:lstStyle>
            <a:lvl1pPr>
              <a:defRPr sz="2000">
                <a:solidFill>
                  <a:schemeClr val="accent6"/>
                </a:solidFill>
              </a:defRPr>
            </a:lvl1pPr>
          </a:lstStyle>
          <a:p>
            <a:r>
              <a:rPr lang="en-US" dirty="0"/>
              <a:t>Click to edit Master title style</a:t>
            </a:r>
            <a:endParaRPr lang="en-GB" dirty="0"/>
          </a:p>
        </p:txBody>
      </p:sp>
      <p:sp>
        <p:nvSpPr>
          <p:cNvPr id="46" name="Rectangle 45" hidden="1">
            <a:extLst>
              <a:ext uri="{FF2B5EF4-FFF2-40B4-BE49-F238E27FC236}">
                <a16:creationId xmlns:a16="http://schemas.microsoft.com/office/drawing/2014/main" id="{7BF1A050-D9A2-46A0-B464-F24C0454932D}"/>
              </a:ext>
            </a:extLst>
          </p:cNvPr>
          <p:cNvSpPr/>
          <p:nvPr userDrawn="1"/>
        </p:nvSpPr>
        <p:spPr>
          <a:xfrm>
            <a:off x="3779912" y="1203324"/>
            <a:ext cx="5364088" cy="39401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17D8CFFC-825C-4F7D-9715-29FCC9F1892B}"/>
              </a:ext>
            </a:extLst>
          </p:cNvPr>
          <p:cNvSpPr>
            <a:spLocks noGrp="1"/>
          </p:cNvSpPr>
          <p:nvPr userDrawn="1">
            <p:ph type="sldNum" sz="quarter" idx="11"/>
          </p:nvPr>
        </p:nvSpPr>
        <p:spPr>
          <a:xfrm>
            <a:off x="8606828" y="4598987"/>
            <a:ext cx="170617" cy="131127"/>
          </a:xfrm>
        </p:spPr>
        <p:txBody>
          <a:bodyPr/>
          <a:lstStyle/>
          <a:p>
            <a:fld id="{BA7DDD0C-F7B3-44FD-8FF2-ED85422D685B}" type="slidenum">
              <a:rPr lang="en-GB" smtClean="0"/>
              <a:pPr/>
              <a:t>‹Nr.›</a:t>
            </a:fld>
            <a:endParaRPr lang="en-GB" dirty="0"/>
          </a:p>
        </p:txBody>
      </p:sp>
      <p:sp>
        <p:nvSpPr>
          <p:cNvPr id="4" name="Footer Placeholder 3">
            <a:extLst>
              <a:ext uri="{FF2B5EF4-FFF2-40B4-BE49-F238E27FC236}">
                <a16:creationId xmlns:a16="http://schemas.microsoft.com/office/drawing/2014/main" id="{F4EFCF82-A124-430C-8B3A-CF4597B683DF}"/>
              </a:ext>
            </a:extLst>
          </p:cNvPr>
          <p:cNvSpPr>
            <a:spLocks noGrp="1"/>
          </p:cNvSpPr>
          <p:nvPr>
            <p:ph type="ftr" sz="quarter" idx="14"/>
          </p:nvPr>
        </p:nvSpPr>
        <p:spPr/>
        <p:txBody>
          <a:bodyPr/>
          <a:lstStyle/>
          <a:p>
            <a:r>
              <a:rPr lang="en-GB"/>
              <a:t>To edit footer go to insert&gt;header &amp; footer</a:t>
            </a:r>
            <a:endParaRPr lang="en-GB" dirty="0"/>
          </a:p>
        </p:txBody>
      </p:sp>
      <p:sp>
        <p:nvSpPr>
          <p:cNvPr id="13" name="Content Placeholder 17">
            <a:extLst>
              <a:ext uri="{FF2B5EF4-FFF2-40B4-BE49-F238E27FC236}">
                <a16:creationId xmlns:a16="http://schemas.microsoft.com/office/drawing/2014/main" id="{74DE60DE-779C-4484-9857-AC20A9F92980}"/>
              </a:ext>
            </a:extLst>
          </p:cNvPr>
          <p:cNvSpPr>
            <a:spLocks noGrp="1"/>
          </p:cNvSpPr>
          <p:nvPr>
            <p:ph sz="quarter" idx="13"/>
          </p:nvPr>
        </p:nvSpPr>
        <p:spPr>
          <a:xfrm>
            <a:off x="365125" y="1333500"/>
            <a:ext cx="3992401" cy="2894013"/>
          </a:xfrm>
        </p:spPr>
        <p:txBody>
          <a:bodyPr/>
          <a:lstStyle>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7">
            <a:extLst>
              <a:ext uri="{FF2B5EF4-FFF2-40B4-BE49-F238E27FC236}">
                <a16:creationId xmlns:a16="http://schemas.microsoft.com/office/drawing/2014/main" id="{2F023C2C-C6E5-4191-A833-3E832293EEBC}"/>
              </a:ext>
            </a:extLst>
          </p:cNvPr>
          <p:cNvSpPr>
            <a:spLocks noGrp="1"/>
          </p:cNvSpPr>
          <p:nvPr>
            <p:ph sz="quarter" idx="16"/>
          </p:nvPr>
        </p:nvSpPr>
        <p:spPr>
          <a:xfrm>
            <a:off x="4786473" y="1333500"/>
            <a:ext cx="3992401" cy="2894013"/>
          </a:xfrm>
        </p:spPr>
        <p:txBody>
          <a:bodyPr/>
          <a:lstStyle>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270605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amp; Statement (pink)">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B7D177E5-A5A6-492C-A4A5-EEE33AE7C449}"/>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3"/>
          </a:solidFill>
          <a:ln w="9525" cap="flat">
            <a:noFill/>
            <a:prstDash val="solid"/>
            <a:miter/>
          </a:ln>
        </p:spPr>
        <p:txBody>
          <a:bodyPr rtlCol="0" anchor="ctr"/>
          <a:lstStyle/>
          <a:p>
            <a:endParaRPr lang="en-GB"/>
          </a:p>
        </p:txBody>
      </p:sp>
      <p:sp>
        <p:nvSpPr>
          <p:cNvPr id="3" name="Rectangle 2">
            <a:extLst>
              <a:ext uri="{FF2B5EF4-FFF2-40B4-BE49-F238E27FC236}">
                <a16:creationId xmlns:a16="http://schemas.microsoft.com/office/drawing/2014/main" id="{B061C6E3-BB03-45B3-BA28-C3ADD4154254}"/>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ontreal"/>
              <a:ea typeface="+mn-ea"/>
              <a:cs typeface="+mn-cs"/>
            </a:endParaRPr>
          </a:p>
        </p:txBody>
      </p:sp>
      <p:sp>
        <p:nvSpPr>
          <p:cNvPr id="9" name="Text Placeholder 8">
            <a:extLst>
              <a:ext uri="{FF2B5EF4-FFF2-40B4-BE49-F238E27FC236}">
                <a16:creationId xmlns:a16="http://schemas.microsoft.com/office/drawing/2014/main" id="{67D43D85-E2A9-454D-A1BA-E7874BF4B078}"/>
              </a:ext>
            </a:extLst>
          </p:cNvPr>
          <p:cNvSpPr>
            <a:spLocks noGrp="1"/>
          </p:cNvSpPr>
          <p:nvPr>
            <p:ph type="body" sz="quarter" idx="10"/>
          </p:nvPr>
        </p:nvSpPr>
        <p:spPr>
          <a:xfrm>
            <a:off x="4800600" y="1658939"/>
            <a:ext cx="4114800" cy="1484311"/>
          </a:xfrm>
        </p:spPr>
        <p:txBody>
          <a:bodyPr anchor="ctr">
            <a:normAutofit/>
          </a:bodyPr>
          <a:lstStyle>
            <a:lvl1pPr algn="ctr">
              <a:spcBef>
                <a:spcPts val="0"/>
              </a:spcBef>
              <a:spcAft>
                <a:spcPts val="0"/>
              </a:spcAft>
              <a:defRPr sz="2000" b="1">
                <a:solidFill>
                  <a:schemeClr val="bg1"/>
                </a:solidFill>
              </a:defRPr>
            </a:lvl1pPr>
            <a:lvl2pPr marL="0" indent="0">
              <a:buNone/>
              <a:defRPr/>
            </a:lvl2pPr>
          </a:lstStyle>
          <a:p>
            <a:pPr lvl="0"/>
            <a:r>
              <a:rPr lang="en-US" dirty="0"/>
              <a:t>Edit Master text styles</a:t>
            </a:r>
          </a:p>
        </p:txBody>
      </p:sp>
      <p:sp>
        <p:nvSpPr>
          <p:cNvPr id="7" name="Slide Number Placeholder 6">
            <a:extLst>
              <a:ext uri="{FF2B5EF4-FFF2-40B4-BE49-F238E27FC236}">
                <a16:creationId xmlns:a16="http://schemas.microsoft.com/office/drawing/2014/main" id="{5E2AF3C6-8A04-43A1-91D5-6D76858ED29C}"/>
              </a:ext>
            </a:extLst>
          </p:cNvPr>
          <p:cNvSpPr>
            <a:spLocks noGrp="1"/>
          </p:cNvSpPr>
          <p:nvPr>
            <p:ph type="sldNum" sz="quarter" idx="12"/>
          </p:nvPr>
        </p:nvSpPr>
        <p:spPr/>
        <p:txBody>
          <a:bodyPr/>
          <a:lstStyle>
            <a:lvl1pPr>
              <a:defRPr>
                <a:solidFill>
                  <a:schemeClr val="bg1"/>
                </a:solidFill>
              </a:defRPr>
            </a:lvl1pPr>
          </a:lstStyle>
          <a:p>
            <a:fld id="{BA7DDD0C-F7B3-44FD-8FF2-ED85422D685B}" type="slidenum">
              <a:rPr lang="en-GB" smtClean="0"/>
              <a:pPr/>
              <a:t>‹Nr.›</a:t>
            </a:fld>
            <a:endParaRPr lang="en-GB" dirty="0"/>
          </a:p>
        </p:txBody>
      </p:sp>
      <p:sp>
        <p:nvSpPr>
          <p:cNvPr id="8" name="Footer Placeholder 7">
            <a:extLst>
              <a:ext uri="{FF2B5EF4-FFF2-40B4-BE49-F238E27FC236}">
                <a16:creationId xmlns:a16="http://schemas.microsoft.com/office/drawing/2014/main" id="{EA4F747C-0622-4439-AE0D-65BEC95553EC}"/>
              </a:ext>
            </a:extLst>
          </p:cNvPr>
          <p:cNvSpPr>
            <a:spLocks noGrp="1"/>
          </p:cNvSpPr>
          <p:nvPr>
            <p:ph type="ftr" sz="quarter" idx="13"/>
          </p:nvPr>
        </p:nvSpPr>
        <p:spPr/>
        <p:txBody>
          <a:bodyPr/>
          <a:lstStyle>
            <a:lvl1pPr>
              <a:defRPr>
                <a:solidFill>
                  <a:schemeClr val="bg1"/>
                </a:solidFill>
              </a:defRPr>
            </a:lvl1pPr>
          </a:lstStyle>
          <a:p>
            <a:r>
              <a:rPr lang="en-GB"/>
              <a:t>To edit footer go to insert&gt;header &amp; footer</a:t>
            </a:r>
            <a:endParaRPr lang="en-GB" dirty="0"/>
          </a:p>
        </p:txBody>
      </p:sp>
      <p:grpSp>
        <p:nvGrpSpPr>
          <p:cNvPr id="42" name="Group 41">
            <a:extLst>
              <a:ext uri="{FF2B5EF4-FFF2-40B4-BE49-F238E27FC236}">
                <a16:creationId xmlns:a16="http://schemas.microsoft.com/office/drawing/2014/main" id="{BCE7DD75-4A0B-4DBA-9C69-A274A33DF28D}"/>
              </a:ext>
            </a:extLst>
          </p:cNvPr>
          <p:cNvGrpSpPr/>
          <p:nvPr userDrawn="1"/>
        </p:nvGrpSpPr>
        <p:grpSpPr>
          <a:xfrm>
            <a:off x="4571999" y="298662"/>
            <a:ext cx="4572001" cy="4844839"/>
            <a:chOff x="4571999" y="298662"/>
            <a:chExt cx="4572001" cy="4844839"/>
          </a:xfrm>
          <a:solidFill>
            <a:schemeClr val="accent3">
              <a:lumMod val="50000"/>
              <a:alpha val="58000"/>
            </a:schemeClr>
          </a:solidFill>
        </p:grpSpPr>
        <p:sp>
          <p:nvSpPr>
            <p:cNvPr id="41" name="Freeform: Shape 40">
              <a:extLst>
                <a:ext uri="{FF2B5EF4-FFF2-40B4-BE49-F238E27FC236}">
                  <a16:creationId xmlns:a16="http://schemas.microsoft.com/office/drawing/2014/main" id="{E61B678D-B80F-45CC-AFC6-D35A3AF2F426}"/>
                </a:ext>
              </a:extLst>
            </p:cNvPr>
            <p:cNvSpPr/>
            <p:nvPr/>
          </p:nvSpPr>
          <p:spPr>
            <a:xfrm>
              <a:off x="5588924" y="3404488"/>
              <a:ext cx="1261197" cy="1739013"/>
            </a:xfrm>
            <a:custGeom>
              <a:avLst/>
              <a:gdLst>
                <a:gd name="connsiteX0" fmla="*/ 1170499 w 1261197"/>
                <a:gd name="connsiteY0" fmla="*/ 0 h 1739013"/>
                <a:gd name="connsiteX1" fmla="*/ 1261197 w 1261197"/>
                <a:gd name="connsiteY1" fmla="*/ 91877 h 1739013"/>
                <a:gd name="connsiteX2" fmla="*/ 1170499 w 1261197"/>
                <a:gd name="connsiteY2" fmla="*/ 181396 h 1739013"/>
                <a:gd name="connsiteX3" fmla="*/ 1170499 w 1261197"/>
                <a:gd name="connsiteY3" fmla="*/ 150771 h 1739013"/>
                <a:gd name="connsiteX4" fmla="*/ 1102182 w 1261197"/>
                <a:gd name="connsiteY4" fmla="*/ 150771 h 1739013"/>
                <a:gd name="connsiteX5" fmla="*/ 897228 w 1261197"/>
                <a:gd name="connsiteY5" fmla="*/ 150771 h 1739013"/>
                <a:gd name="connsiteX6" fmla="*/ 701697 w 1261197"/>
                <a:gd name="connsiteY6" fmla="*/ 346301 h 1739013"/>
                <a:gd name="connsiteX7" fmla="*/ 701697 w 1261197"/>
                <a:gd name="connsiteY7" fmla="*/ 659622 h 1739013"/>
                <a:gd name="connsiteX8" fmla="*/ 384842 w 1261197"/>
                <a:gd name="connsiteY8" fmla="*/ 976476 h 1739013"/>
                <a:gd name="connsiteX9" fmla="*/ 360107 w 1261197"/>
                <a:gd name="connsiteY9" fmla="*/ 976476 h 1739013"/>
                <a:gd name="connsiteX10" fmla="*/ 322414 w 1261197"/>
                <a:gd name="connsiteY10" fmla="*/ 976476 h 1739013"/>
                <a:gd name="connsiteX11" fmla="*/ 131595 w 1261197"/>
                <a:gd name="connsiteY11" fmla="*/ 1172007 h 1739013"/>
                <a:gd name="connsiteX12" fmla="*/ 131595 w 1261197"/>
                <a:gd name="connsiteY12" fmla="*/ 1677324 h 1739013"/>
                <a:gd name="connsiteX13" fmla="*/ 123758 w 1261197"/>
                <a:gd name="connsiteY13" fmla="*/ 1739013 h 1739013"/>
                <a:gd name="connsiteX14" fmla="*/ 0 w 1261197"/>
                <a:gd name="connsiteY14" fmla="*/ 1739013 h 1739013"/>
                <a:gd name="connsiteX15" fmla="*/ 10272 w 1261197"/>
                <a:gd name="connsiteY15" fmla="*/ 1678502 h 1739013"/>
                <a:gd name="connsiteX16" fmla="*/ 10272 w 1261197"/>
                <a:gd name="connsiteY16" fmla="*/ 1173185 h 1739013"/>
                <a:gd name="connsiteX17" fmla="*/ 322414 w 1261197"/>
                <a:gd name="connsiteY17" fmla="*/ 856330 h 1739013"/>
                <a:gd name="connsiteX18" fmla="*/ 347150 w 1261197"/>
                <a:gd name="connsiteY18" fmla="*/ 856330 h 1739013"/>
                <a:gd name="connsiteX19" fmla="*/ 384842 w 1261197"/>
                <a:gd name="connsiteY19" fmla="*/ 856330 h 1739013"/>
                <a:gd name="connsiteX20" fmla="*/ 580374 w 1261197"/>
                <a:gd name="connsiteY20" fmla="*/ 660800 h 1739013"/>
                <a:gd name="connsiteX21" fmla="*/ 580374 w 1261197"/>
                <a:gd name="connsiteY21" fmla="*/ 347479 h 1739013"/>
                <a:gd name="connsiteX22" fmla="*/ 897228 w 1261197"/>
                <a:gd name="connsiteY22" fmla="*/ 30625 h 1739013"/>
                <a:gd name="connsiteX23" fmla="*/ 1049176 w 1261197"/>
                <a:gd name="connsiteY23" fmla="*/ 30625 h 1739013"/>
                <a:gd name="connsiteX24" fmla="*/ 1170499 w 1261197"/>
                <a:gd name="connsiteY24" fmla="*/ 30625 h 173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1197" h="1739013">
                  <a:moveTo>
                    <a:pt x="1170499" y="0"/>
                  </a:moveTo>
                  <a:lnTo>
                    <a:pt x="1261197" y="91877"/>
                  </a:lnTo>
                  <a:lnTo>
                    <a:pt x="1170499" y="181396"/>
                  </a:lnTo>
                  <a:lnTo>
                    <a:pt x="1170499" y="150771"/>
                  </a:lnTo>
                  <a:lnTo>
                    <a:pt x="1102182" y="150771"/>
                  </a:lnTo>
                  <a:lnTo>
                    <a:pt x="897228" y="150771"/>
                  </a:lnTo>
                  <a:cubicBezTo>
                    <a:pt x="790039" y="150771"/>
                    <a:pt x="701697" y="237935"/>
                    <a:pt x="701697" y="346301"/>
                  </a:cubicBezTo>
                  <a:lnTo>
                    <a:pt x="701697" y="659622"/>
                  </a:lnTo>
                  <a:cubicBezTo>
                    <a:pt x="701697" y="833950"/>
                    <a:pt x="560349" y="976476"/>
                    <a:pt x="384842" y="976476"/>
                  </a:cubicBezTo>
                  <a:lnTo>
                    <a:pt x="360107" y="976476"/>
                  </a:lnTo>
                  <a:lnTo>
                    <a:pt x="322414" y="976476"/>
                  </a:lnTo>
                  <a:cubicBezTo>
                    <a:pt x="215226" y="976476"/>
                    <a:pt x="131595" y="1063641"/>
                    <a:pt x="131595" y="1172007"/>
                  </a:cubicBezTo>
                  <a:lnTo>
                    <a:pt x="131595" y="1677324"/>
                  </a:lnTo>
                  <a:lnTo>
                    <a:pt x="123758" y="1739013"/>
                  </a:lnTo>
                  <a:lnTo>
                    <a:pt x="0" y="1739013"/>
                  </a:lnTo>
                  <a:lnTo>
                    <a:pt x="10272" y="1678502"/>
                  </a:lnTo>
                  <a:lnTo>
                    <a:pt x="10272" y="1173185"/>
                  </a:lnTo>
                  <a:cubicBezTo>
                    <a:pt x="10272" y="998857"/>
                    <a:pt x="146908" y="856330"/>
                    <a:pt x="322414" y="856330"/>
                  </a:cubicBezTo>
                  <a:lnTo>
                    <a:pt x="347150" y="856330"/>
                  </a:lnTo>
                  <a:lnTo>
                    <a:pt x="384842" y="856330"/>
                  </a:lnTo>
                  <a:cubicBezTo>
                    <a:pt x="492032" y="856330"/>
                    <a:pt x="580374" y="769166"/>
                    <a:pt x="580374" y="660800"/>
                  </a:cubicBezTo>
                  <a:lnTo>
                    <a:pt x="580374" y="347479"/>
                  </a:lnTo>
                  <a:cubicBezTo>
                    <a:pt x="580374" y="173151"/>
                    <a:pt x="721721" y="30625"/>
                    <a:pt x="897228" y="30625"/>
                  </a:cubicBezTo>
                  <a:lnTo>
                    <a:pt x="1049176" y="30625"/>
                  </a:lnTo>
                  <a:lnTo>
                    <a:pt x="1170499" y="306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sp>
          <p:nvSpPr>
            <p:cNvPr id="27" name="Freeform: Shape 26">
              <a:extLst>
                <a:ext uri="{FF2B5EF4-FFF2-40B4-BE49-F238E27FC236}">
                  <a16:creationId xmlns:a16="http://schemas.microsoft.com/office/drawing/2014/main" id="{D50A040F-5B49-41F2-9C10-EC069EA1ED86}"/>
                </a:ext>
              </a:extLst>
            </p:cNvPr>
            <p:cNvSpPr/>
            <p:nvPr/>
          </p:nvSpPr>
          <p:spPr>
            <a:xfrm>
              <a:off x="4847834" y="3660935"/>
              <a:ext cx="4296166" cy="227334"/>
            </a:xfrm>
            <a:custGeom>
              <a:avLst/>
              <a:gdLst>
                <a:gd name="connsiteX0" fmla="*/ 122314 w 4647067"/>
                <a:gd name="connsiteY0" fmla="*/ 0 h 245902"/>
                <a:gd name="connsiteX1" fmla="*/ 122314 w 4647067"/>
                <a:gd name="connsiteY1" fmla="*/ 40771 h 245902"/>
                <a:gd name="connsiteX2" fmla="*/ 205131 w 4647067"/>
                <a:gd name="connsiteY2" fmla="*/ 40771 h 245902"/>
                <a:gd name="connsiteX3" fmla="*/ 4647067 w 4647067"/>
                <a:gd name="connsiteY3" fmla="*/ 40771 h 245902"/>
                <a:gd name="connsiteX4" fmla="*/ 4647067 w 4647067"/>
                <a:gd name="connsiteY4" fmla="*/ 205131 h 245902"/>
                <a:gd name="connsiteX5" fmla="*/ 286673 w 4647067"/>
                <a:gd name="connsiteY5" fmla="*/ 205131 h 245902"/>
                <a:gd name="connsiteX6" fmla="*/ 122314 w 4647067"/>
                <a:gd name="connsiteY6" fmla="*/ 205131 h 245902"/>
                <a:gd name="connsiteX7" fmla="*/ 122314 w 4647067"/>
                <a:gd name="connsiteY7" fmla="*/ 245902 h 245902"/>
                <a:gd name="connsiteX8" fmla="*/ 0 w 4647067"/>
                <a:gd name="connsiteY8" fmla="*/ 122313 h 24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7067" h="245902">
                  <a:moveTo>
                    <a:pt x="122314" y="0"/>
                  </a:moveTo>
                  <a:lnTo>
                    <a:pt x="122314" y="40771"/>
                  </a:lnTo>
                  <a:lnTo>
                    <a:pt x="205131" y="40771"/>
                  </a:lnTo>
                  <a:lnTo>
                    <a:pt x="4647067" y="40771"/>
                  </a:lnTo>
                  <a:lnTo>
                    <a:pt x="4647067" y="205131"/>
                  </a:lnTo>
                  <a:lnTo>
                    <a:pt x="286673" y="205131"/>
                  </a:lnTo>
                  <a:lnTo>
                    <a:pt x="122314" y="205131"/>
                  </a:lnTo>
                  <a:lnTo>
                    <a:pt x="122314" y="245902"/>
                  </a:lnTo>
                  <a:lnTo>
                    <a:pt x="0" y="12231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sp>
          <p:nvSpPr>
            <p:cNvPr id="30" name="Freeform: Shape 29">
              <a:extLst>
                <a:ext uri="{FF2B5EF4-FFF2-40B4-BE49-F238E27FC236}">
                  <a16:creationId xmlns:a16="http://schemas.microsoft.com/office/drawing/2014/main" id="{16B38ED3-E0F9-4332-BCCC-CCC8C350376E}"/>
                </a:ext>
              </a:extLst>
            </p:cNvPr>
            <p:cNvSpPr/>
            <p:nvPr/>
          </p:nvSpPr>
          <p:spPr>
            <a:xfrm>
              <a:off x="8751380" y="1091565"/>
              <a:ext cx="392620" cy="742534"/>
            </a:xfrm>
            <a:custGeom>
              <a:avLst/>
              <a:gdLst>
                <a:gd name="connsiteX0" fmla="*/ 127410 w 424688"/>
                <a:gd name="connsiteY0" fmla="*/ 0 h 803183"/>
                <a:gd name="connsiteX1" fmla="*/ 254820 w 424688"/>
                <a:gd name="connsiteY1" fmla="*/ 126135 h 803183"/>
                <a:gd name="connsiteX2" fmla="*/ 212775 w 424688"/>
                <a:gd name="connsiteY2" fmla="*/ 126135 h 803183"/>
                <a:gd name="connsiteX3" fmla="*/ 212775 w 424688"/>
                <a:gd name="connsiteY3" fmla="*/ 221693 h 803183"/>
                <a:gd name="connsiteX4" fmla="*/ 212775 w 424688"/>
                <a:gd name="connsiteY4" fmla="*/ 368216 h 803183"/>
                <a:gd name="connsiteX5" fmla="*/ 378866 w 424688"/>
                <a:gd name="connsiteY5" fmla="*/ 618159 h 803183"/>
                <a:gd name="connsiteX6" fmla="*/ 424688 w 424688"/>
                <a:gd name="connsiteY6" fmla="*/ 627489 h 803183"/>
                <a:gd name="connsiteX7" fmla="*/ 424688 w 424688"/>
                <a:gd name="connsiteY7" fmla="*/ 803183 h 803183"/>
                <a:gd name="connsiteX8" fmla="*/ 394074 w 424688"/>
                <a:gd name="connsiteY8" fmla="*/ 800094 h 803183"/>
                <a:gd name="connsiteX9" fmla="*/ 42045 w 424688"/>
                <a:gd name="connsiteY9" fmla="*/ 368216 h 803183"/>
                <a:gd name="connsiteX10" fmla="*/ 42045 w 424688"/>
                <a:gd name="connsiteY10" fmla="*/ 150343 h 803183"/>
                <a:gd name="connsiteX11" fmla="*/ 42045 w 424688"/>
                <a:gd name="connsiteY11" fmla="*/ 126135 h 803183"/>
                <a:gd name="connsiteX12" fmla="*/ 0 w 424688"/>
                <a:gd name="connsiteY12" fmla="*/ 126135 h 80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688" h="803183">
                  <a:moveTo>
                    <a:pt x="127410" y="0"/>
                  </a:moveTo>
                  <a:lnTo>
                    <a:pt x="254820" y="126135"/>
                  </a:lnTo>
                  <a:lnTo>
                    <a:pt x="212775" y="126135"/>
                  </a:lnTo>
                  <a:lnTo>
                    <a:pt x="212775" y="221693"/>
                  </a:lnTo>
                  <a:lnTo>
                    <a:pt x="212775" y="368216"/>
                  </a:lnTo>
                  <a:cubicBezTo>
                    <a:pt x="212775" y="480018"/>
                    <a:pt x="281577" y="576770"/>
                    <a:pt x="378866" y="618159"/>
                  </a:cubicBezTo>
                  <a:lnTo>
                    <a:pt x="424688" y="627489"/>
                  </a:lnTo>
                  <a:lnTo>
                    <a:pt x="424688" y="803183"/>
                  </a:lnTo>
                  <a:lnTo>
                    <a:pt x="394074" y="800094"/>
                  </a:lnTo>
                  <a:cubicBezTo>
                    <a:pt x="193245" y="758967"/>
                    <a:pt x="42045" y="581150"/>
                    <a:pt x="42045" y="368216"/>
                  </a:cubicBezTo>
                  <a:lnTo>
                    <a:pt x="42045" y="150343"/>
                  </a:lnTo>
                  <a:lnTo>
                    <a:pt x="42045" y="126135"/>
                  </a:lnTo>
                  <a:lnTo>
                    <a:pt x="0" y="12613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sp>
          <p:nvSpPr>
            <p:cNvPr id="37" name="Freeform: Shape 36">
              <a:extLst>
                <a:ext uri="{FF2B5EF4-FFF2-40B4-BE49-F238E27FC236}">
                  <a16:creationId xmlns:a16="http://schemas.microsoft.com/office/drawing/2014/main" id="{6FDFB769-5011-45FA-85D7-D1208C646977}"/>
                </a:ext>
              </a:extLst>
            </p:cNvPr>
            <p:cNvSpPr/>
            <p:nvPr/>
          </p:nvSpPr>
          <p:spPr>
            <a:xfrm flipH="1">
              <a:off x="4571999" y="298662"/>
              <a:ext cx="1600200" cy="1780355"/>
            </a:xfrm>
            <a:custGeom>
              <a:avLst/>
              <a:gdLst>
                <a:gd name="connsiteX0" fmla="*/ 1743089 w 1884319"/>
                <a:gd name="connsiteY0" fmla="*/ 1690678 h 2096461"/>
                <a:gd name="connsiteX1" fmla="*/ 1743089 w 1884319"/>
                <a:gd name="connsiteY1" fmla="*/ 1600829 h 2096461"/>
                <a:gd name="connsiteX2" fmla="*/ 1743089 w 1884319"/>
                <a:gd name="connsiteY2" fmla="*/ 1600829 h 2096461"/>
                <a:gd name="connsiteX3" fmla="*/ 1743089 w 1884319"/>
                <a:gd name="connsiteY3" fmla="*/ 470238 h 2096461"/>
                <a:gd name="connsiteX4" fmla="*/ 1325045 w 1884319"/>
                <a:gd name="connsiteY4" fmla="*/ 52193 h 2096461"/>
                <a:gd name="connsiteX5" fmla="*/ 291789 w 1884319"/>
                <a:gd name="connsiteY5" fmla="*/ 52193 h 2096461"/>
                <a:gd name="connsiteX6" fmla="*/ 291789 w 1884319"/>
                <a:gd name="connsiteY6" fmla="*/ 52193 h 2096461"/>
                <a:gd name="connsiteX7" fmla="*/ 132058 w 1884319"/>
                <a:gd name="connsiteY7" fmla="*/ 52193 h 2096461"/>
                <a:gd name="connsiteX8" fmla="*/ 132058 w 1884319"/>
                <a:gd name="connsiteY8" fmla="*/ 12261 h 2096461"/>
                <a:gd name="connsiteX9" fmla="*/ 12261 w 1884319"/>
                <a:gd name="connsiteY9" fmla="*/ 132059 h 2096461"/>
                <a:gd name="connsiteX10" fmla="*/ 132058 w 1884319"/>
                <a:gd name="connsiteY10" fmla="*/ 251856 h 2096461"/>
                <a:gd name="connsiteX11" fmla="*/ 132058 w 1884319"/>
                <a:gd name="connsiteY11" fmla="*/ 211924 h 2096461"/>
                <a:gd name="connsiteX12" fmla="*/ 206932 w 1884319"/>
                <a:gd name="connsiteY12" fmla="*/ 211924 h 2096461"/>
                <a:gd name="connsiteX13" fmla="*/ 206932 w 1884319"/>
                <a:gd name="connsiteY13" fmla="*/ 211924 h 2096461"/>
                <a:gd name="connsiteX14" fmla="*/ 1325045 w 1884319"/>
                <a:gd name="connsiteY14" fmla="*/ 211924 h 2096461"/>
                <a:gd name="connsiteX15" fmla="*/ 1582111 w 1884319"/>
                <a:gd name="connsiteY15" fmla="*/ 468990 h 2096461"/>
                <a:gd name="connsiteX16" fmla="*/ 1582111 w 1884319"/>
                <a:gd name="connsiteY16" fmla="*/ 1689430 h 2096461"/>
                <a:gd name="connsiteX17" fmla="*/ 1881605 w 1884319"/>
                <a:gd name="connsiteY17" fmla="*/ 2090003 h 2096461"/>
                <a:gd name="connsiteX18" fmla="*/ 1881605 w 1884319"/>
                <a:gd name="connsiteY18" fmla="*/ 1917794 h 2096461"/>
                <a:gd name="connsiteX19" fmla="*/ 1743089 w 1884319"/>
                <a:gd name="connsiteY19" fmla="*/ 1690678 h 209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4319" h="2096461">
                  <a:moveTo>
                    <a:pt x="1743089" y="1690678"/>
                  </a:moveTo>
                  <a:lnTo>
                    <a:pt x="1743089" y="1600829"/>
                  </a:lnTo>
                  <a:lnTo>
                    <a:pt x="1743089" y="1600829"/>
                  </a:lnTo>
                  <a:lnTo>
                    <a:pt x="1743089" y="470238"/>
                  </a:lnTo>
                  <a:cubicBezTo>
                    <a:pt x="1743089" y="239377"/>
                    <a:pt x="1555905" y="52193"/>
                    <a:pt x="1325045" y="52193"/>
                  </a:cubicBezTo>
                  <a:lnTo>
                    <a:pt x="291789" y="52193"/>
                  </a:lnTo>
                  <a:lnTo>
                    <a:pt x="291789" y="52193"/>
                  </a:lnTo>
                  <a:lnTo>
                    <a:pt x="132058" y="52193"/>
                  </a:lnTo>
                  <a:lnTo>
                    <a:pt x="132058" y="12261"/>
                  </a:lnTo>
                  <a:lnTo>
                    <a:pt x="12261" y="132059"/>
                  </a:lnTo>
                  <a:lnTo>
                    <a:pt x="132058" y="251856"/>
                  </a:lnTo>
                  <a:lnTo>
                    <a:pt x="132058" y="211924"/>
                  </a:lnTo>
                  <a:lnTo>
                    <a:pt x="206932" y="211924"/>
                  </a:lnTo>
                  <a:lnTo>
                    <a:pt x="206932" y="211924"/>
                  </a:lnTo>
                  <a:lnTo>
                    <a:pt x="1325045" y="211924"/>
                  </a:lnTo>
                  <a:cubicBezTo>
                    <a:pt x="1467305" y="211924"/>
                    <a:pt x="1582111" y="327978"/>
                    <a:pt x="1582111" y="468990"/>
                  </a:cubicBezTo>
                  <a:lnTo>
                    <a:pt x="1582111" y="1689430"/>
                  </a:lnTo>
                  <a:cubicBezTo>
                    <a:pt x="1582111" y="1879110"/>
                    <a:pt x="1708148" y="2038840"/>
                    <a:pt x="1881605" y="2090003"/>
                  </a:cubicBezTo>
                  <a:lnTo>
                    <a:pt x="1881605" y="1917794"/>
                  </a:lnTo>
                  <a:cubicBezTo>
                    <a:pt x="1800492" y="1875366"/>
                    <a:pt x="1743089" y="1789261"/>
                    <a:pt x="1743089" y="16906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grpSp>
      <p:sp>
        <p:nvSpPr>
          <p:cNvPr id="44" name="Content Placeholder 17">
            <a:extLst>
              <a:ext uri="{FF2B5EF4-FFF2-40B4-BE49-F238E27FC236}">
                <a16:creationId xmlns:a16="http://schemas.microsoft.com/office/drawing/2014/main" id="{7EA288D9-34CF-442E-B3B7-71E697494EBF}"/>
              </a:ext>
            </a:extLst>
          </p:cNvPr>
          <p:cNvSpPr>
            <a:spLocks noGrp="1"/>
          </p:cNvSpPr>
          <p:nvPr>
            <p:ph sz="quarter" idx="14"/>
          </p:nvPr>
        </p:nvSpPr>
        <p:spPr>
          <a:xfrm>
            <a:off x="365125" y="1333500"/>
            <a:ext cx="3740149" cy="2894013"/>
          </a:xfrm>
        </p:spPr>
        <p:txBody>
          <a:bodyPr/>
          <a:lstStyle>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6" name="Title 45">
            <a:extLst>
              <a:ext uri="{FF2B5EF4-FFF2-40B4-BE49-F238E27FC236}">
                <a16:creationId xmlns:a16="http://schemas.microsoft.com/office/drawing/2014/main" id="{C0957AC9-E511-4D59-9332-4139B0F341B7}"/>
              </a:ext>
            </a:extLst>
          </p:cNvPr>
          <p:cNvSpPr>
            <a:spLocks noGrp="1"/>
          </p:cNvSpPr>
          <p:nvPr>
            <p:ph type="title"/>
          </p:nvPr>
        </p:nvSpPr>
        <p:spPr>
          <a:xfrm>
            <a:off x="365125" y="161925"/>
            <a:ext cx="3740149" cy="825649"/>
          </a:xfrm>
        </p:spPr>
        <p:txBody>
          <a:bodyPr/>
          <a:lstStyle>
            <a:lvl1pPr>
              <a:defRPr>
                <a:solidFill>
                  <a:schemeClr val="accent3"/>
                </a:solidFill>
              </a:defRPr>
            </a:lvl1pPr>
          </a:lstStyle>
          <a:p>
            <a:r>
              <a:rPr lang="en-US" dirty="0"/>
              <a:t>Click to edit Master title style</a:t>
            </a:r>
            <a:endParaRPr lang="en-GB" dirty="0"/>
          </a:p>
        </p:txBody>
      </p:sp>
      <p:pic>
        <p:nvPicPr>
          <p:cNvPr id="47" name="Picture 46">
            <a:extLst>
              <a:ext uri="{FF2B5EF4-FFF2-40B4-BE49-F238E27FC236}">
                <a16:creationId xmlns:a16="http://schemas.microsoft.com/office/drawing/2014/main" id="{77965EBA-9E82-4C88-9FDA-6AA83CFA4028}"/>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8036560" y="314960"/>
            <a:ext cx="783590" cy="783590"/>
          </a:xfrm>
          <a:prstGeom prst="rect">
            <a:avLst/>
          </a:prstGeom>
        </p:spPr>
      </p:pic>
    </p:spTree>
    <p:custDataLst>
      <p:tags r:id="rId1"/>
    </p:custDataLst>
    <p:extLst>
      <p:ext uri="{BB962C8B-B14F-4D97-AF65-F5344CB8AC3E}">
        <p14:creationId xmlns:p14="http://schemas.microsoft.com/office/powerpoint/2010/main" val="307404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amp; Statement (blu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B9332B22-F4CA-4F16-BE40-CD755A8357D7}"/>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bg2"/>
          </a:solidFill>
          <a:ln w="9525" cap="flat">
            <a:noFill/>
            <a:prstDash val="solid"/>
            <a:miter/>
          </a:ln>
        </p:spPr>
        <p:txBody>
          <a:bodyPr rtlCol="0" anchor="ctr"/>
          <a:lstStyle/>
          <a:p>
            <a:endParaRPr lang="en-GB"/>
          </a:p>
        </p:txBody>
      </p:sp>
      <p:sp>
        <p:nvSpPr>
          <p:cNvPr id="3" name="Rectangle 2">
            <a:extLst>
              <a:ext uri="{FF2B5EF4-FFF2-40B4-BE49-F238E27FC236}">
                <a16:creationId xmlns:a16="http://schemas.microsoft.com/office/drawing/2014/main" id="{B061C6E3-BB03-45B3-BA28-C3ADD4154254}"/>
              </a:ext>
            </a:extLst>
          </p:cNvPr>
          <p:cNvSpPr/>
          <p:nvPr userDrawn="1"/>
        </p:nvSpPr>
        <p:spPr>
          <a:xfrm>
            <a:off x="4572000" y="0"/>
            <a:ext cx="4572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ontreal"/>
              <a:ea typeface="+mn-ea"/>
              <a:cs typeface="+mn-cs"/>
            </a:endParaRPr>
          </a:p>
        </p:txBody>
      </p:sp>
      <p:sp>
        <p:nvSpPr>
          <p:cNvPr id="9" name="Text Placeholder 8">
            <a:extLst>
              <a:ext uri="{FF2B5EF4-FFF2-40B4-BE49-F238E27FC236}">
                <a16:creationId xmlns:a16="http://schemas.microsoft.com/office/drawing/2014/main" id="{67D43D85-E2A9-454D-A1BA-E7874BF4B078}"/>
              </a:ext>
            </a:extLst>
          </p:cNvPr>
          <p:cNvSpPr>
            <a:spLocks noGrp="1"/>
          </p:cNvSpPr>
          <p:nvPr>
            <p:ph type="body" sz="quarter" idx="10"/>
          </p:nvPr>
        </p:nvSpPr>
        <p:spPr>
          <a:xfrm>
            <a:off x="4800600" y="1658939"/>
            <a:ext cx="4114800" cy="1484311"/>
          </a:xfrm>
        </p:spPr>
        <p:txBody>
          <a:bodyPr anchor="ctr">
            <a:normAutofit/>
          </a:bodyPr>
          <a:lstStyle>
            <a:lvl1pPr algn="ctr">
              <a:spcBef>
                <a:spcPts val="0"/>
              </a:spcBef>
              <a:spcAft>
                <a:spcPts val="0"/>
              </a:spcAft>
              <a:defRPr sz="2000" b="1">
                <a:solidFill>
                  <a:schemeClr val="bg1"/>
                </a:solidFill>
              </a:defRPr>
            </a:lvl1pPr>
            <a:lvl2pPr marL="0" indent="0">
              <a:buNone/>
              <a:defRPr/>
            </a:lvl2pPr>
          </a:lstStyle>
          <a:p>
            <a:pPr lvl="0"/>
            <a:r>
              <a:rPr lang="en-US" dirty="0"/>
              <a:t>Edit Master text styles</a:t>
            </a:r>
          </a:p>
        </p:txBody>
      </p:sp>
      <p:sp>
        <p:nvSpPr>
          <p:cNvPr id="7" name="Slide Number Placeholder 6">
            <a:extLst>
              <a:ext uri="{FF2B5EF4-FFF2-40B4-BE49-F238E27FC236}">
                <a16:creationId xmlns:a16="http://schemas.microsoft.com/office/drawing/2014/main" id="{5E2AF3C6-8A04-43A1-91D5-6D76858ED29C}"/>
              </a:ext>
            </a:extLst>
          </p:cNvPr>
          <p:cNvSpPr>
            <a:spLocks noGrp="1"/>
          </p:cNvSpPr>
          <p:nvPr>
            <p:ph type="sldNum" sz="quarter" idx="12"/>
          </p:nvPr>
        </p:nvSpPr>
        <p:spPr/>
        <p:txBody>
          <a:bodyPr/>
          <a:lstStyle>
            <a:lvl1pPr>
              <a:defRPr>
                <a:solidFill>
                  <a:schemeClr val="bg1"/>
                </a:solidFill>
              </a:defRPr>
            </a:lvl1pPr>
          </a:lstStyle>
          <a:p>
            <a:fld id="{BA7DDD0C-F7B3-44FD-8FF2-ED85422D685B}" type="slidenum">
              <a:rPr lang="en-GB" smtClean="0"/>
              <a:pPr/>
              <a:t>‹Nr.›</a:t>
            </a:fld>
            <a:endParaRPr lang="en-GB" dirty="0"/>
          </a:p>
        </p:txBody>
      </p:sp>
      <p:sp>
        <p:nvSpPr>
          <p:cNvPr id="8" name="Footer Placeholder 7">
            <a:extLst>
              <a:ext uri="{FF2B5EF4-FFF2-40B4-BE49-F238E27FC236}">
                <a16:creationId xmlns:a16="http://schemas.microsoft.com/office/drawing/2014/main" id="{EA4F747C-0622-4439-AE0D-65BEC95553EC}"/>
              </a:ext>
            </a:extLst>
          </p:cNvPr>
          <p:cNvSpPr>
            <a:spLocks noGrp="1"/>
          </p:cNvSpPr>
          <p:nvPr>
            <p:ph type="ftr" sz="quarter" idx="13"/>
          </p:nvPr>
        </p:nvSpPr>
        <p:spPr/>
        <p:txBody>
          <a:bodyPr/>
          <a:lstStyle>
            <a:lvl1pPr>
              <a:defRPr>
                <a:solidFill>
                  <a:schemeClr val="bg1"/>
                </a:solidFill>
              </a:defRPr>
            </a:lvl1pPr>
          </a:lstStyle>
          <a:p>
            <a:r>
              <a:rPr lang="en-GB"/>
              <a:t>To edit footer go to insert&gt;header &amp; footer</a:t>
            </a:r>
            <a:endParaRPr lang="en-GB" dirty="0"/>
          </a:p>
        </p:txBody>
      </p:sp>
      <p:grpSp>
        <p:nvGrpSpPr>
          <p:cNvPr id="42" name="Group 41">
            <a:extLst>
              <a:ext uri="{FF2B5EF4-FFF2-40B4-BE49-F238E27FC236}">
                <a16:creationId xmlns:a16="http://schemas.microsoft.com/office/drawing/2014/main" id="{BCE7DD75-4A0B-4DBA-9C69-A274A33DF28D}"/>
              </a:ext>
            </a:extLst>
          </p:cNvPr>
          <p:cNvGrpSpPr/>
          <p:nvPr userDrawn="1"/>
        </p:nvGrpSpPr>
        <p:grpSpPr>
          <a:xfrm>
            <a:off x="4571999" y="298662"/>
            <a:ext cx="4572001" cy="4844839"/>
            <a:chOff x="4571999" y="298662"/>
            <a:chExt cx="4572001" cy="4844839"/>
          </a:xfrm>
          <a:solidFill>
            <a:schemeClr val="bg2">
              <a:lumMod val="50000"/>
              <a:alpha val="58000"/>
            </a:schemeClr>
          </a:solidFill>
        </p:grpSpPr>
        <p:sp>
          <p:nvSpPr>
            <p:cNvPr id="41" name="Freeform: Shape 40">
              <a:extLst>
                <a:ext uri="{FF2B5EF4-FFF2-40B4-BE49-F238E27FC236}">
                  <a16:creationId xmlns:a16="http://schemas.microsoft.com/office/drawing/2014/main" id="{E61B678D-B80F-45CC-AFC6-D35A3AF2F426}"/>
                </a:ext>
              </a:extLst>
            </p:cNvPr>
            <p:cNvSpPr/>
            <p:nvPr/>
          </p:nvSpPr>
          <p:spPr>
            <a:xfrm>
              <a:off x="5588924" y="3404488"/>
              <a:ext cx="1261197" cy="1739013"/>
            </a:xfrm>
            <a:custGeom>
              <a:avLst/>
              <a:gdLst>
                <a:gd name="connsiteX0" fmla="*/ 1170499 w 1261197"/>
                <a:gd name="connsiteY0" fmla="*/ 0 h 1739013"/>
                <a:gd name="connsiteX1" fmla="*/ 1261197 w 1261197"/>
                <a:gd name="connsiteY1" fmla="*/ 91877 h 1739013"/>
                <a:gd name="connsiteX2" fmla="*/ 1170499 w 1261197"/>
                <a:gd name="connsiteY2" fmla="*/ 181396 h 1739013"/>
                <a:gd name="connsiteX3" fmla="*/ 1170499 w 1261197"/>
                <a:gd name="connsiteY3" fmla="*/ 150771 h 1739013"/>
                <a:gd name="connsiteX4" fmla="*/ 1102182 w 1261197"/>
                <a:gd name="connsiteY4" fmla="*/ 150771 h 1739013"/>
                <a:gd name="connsiteX5" fmla="*/ 897228 w 1261197"/>
                <a:gd name="connsiteY5" fmla="*/ 150771 h 1739013"/>
                <a:gd name="connsiteX6" fmla="*/ 701697 w 1261197"/>
                <a:gd name="connsiteY6" fmla="*/ 346301 h 1739013"/>
                <a:gd name="connsiteX7" fmla="*/ 701697 w 1261197"/>
                <a:gd name="connsiteY7" fmla="*/ 659622 h 1739013"/>
                <a:gd name="connsiteX8" fmla="*/ 384842 w 1261197"/>
                <a:gd name="connsiteY8" fmla="*/ 976476 h 1739013"/>
                <a:gd name="connsiteX9" fmla="*/ 360107 w 1261197"/>
                <a:gd name="connsiteY9" fmla="*/ 976476 h 1739013"/>
                <a:gd name="connsiteX10" fmla="*/ 322414 w 1261197"/>
                <a:gd name="connsiteY10" fmla="*/ 976476 h 1739013"/>
                <a:gd name="connsiteX11" fmla="*/ 131595 w 1261197"/>
                <a:gd name="connsiteY11" fmla="*/ 1172007 h 1739013"/>
                <a:gd name="connsiteX12" fmla="*/ 131595 w 1261197"/>
                <a:gd name="connsiteY12" fmla="*/ 1677324 h 1739013"/>
                <a:gd name="connsiteX13" fmla="*/ 123758 w 1261197"/>
                <a:gd name="connsiteY13" fmla="*/ 1739013 h 1739013"/>
                <a:gd name="connsiteX14" fmla="*/ 0 w 1261197"/>
                <a:gd name="connsiteY14" fmla="*/ 1739013 h 1739013"/>
                <a:gd name="connsiteX15" fmla="*/ 10272 w 1261197"/>
                <a:gd name="connsiteY15" fmla="*/ 1678502 h 1739013"/>
                <a:gd name="connsiteX16" fmla="*/ 10272 w 1261197"/>
                <a:gd name="connsiteY16" fmla="*/ 1173185 h 1739013"/>
                <a:gd name="connsiteX17" fmla="*/ 322414 w 1261197"/>
                <a:gd name="connsiteY17" fmla="*/ 856330 h 1739013"/>
                <a:gd name="connsiteX18" fmla="*/ 347150 w 1261197"/>
                <a:gd name="connsiteY18" fmla="*/ 856330 h 1739013"/>
                <a:gd name="connsiteX19" fmla="*/ 384842 w 1261197"/>
                <a:gd name="connsiteY19" fmla="*/ 856330 h 1739013"/>
                <a:gd name="connsiteX20" fmla="*/ 580374 w 1261197"/>
                <a:gd name="connsiteY20" fmla="*/ 660800 h 1739013"/>
                <a:gd name="connsiteX21" fmla="*/ 580374 w 1261197"/>
                <a:gd name="connsiteY21" fmla="*/ 347479 h 1739013"/>
                <a:gd name="connsiteX22" fmla="*/ 897228 w 1261197"/>
                <a:gd name="connsiteY22" fmla="*/ 30625 h 1739013"/>
                <a:gd name="connsiteX23" fmla="*/ 1049176 w 1261197"/>
                <a:gd name="connsiteY23" fmla="*/ 30625 h 1739013"/>
                <a:gd name="connsiteX24" fmla="*/ 1170499 w 1261197"/>
                <a:gd name="connsiteY24" fmla="*/ 30625 h 173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1197" h="1739013">
                  <a:moveTo>
                    <a:pt x="1170499" y="0"/>
                  </a:moveTo>
                  <a:lnTo>
                    <a:pt x="1261197" y="91877"/>
                  </a:lnTo>
                  <a:lnTo>
                    <a:pt x="1170499" y="181396"/>
                  </a:lnTo>
                  <a:lnTo>
                    <a:pt x="1170499" y="150771"/>
                  </a:lnTo>
                  <a:lnTo>
                    <a:pt x="1102182" y="150771"/>
                  </a:lnTo>
                  <a:lnTo>
                    <a:pt x="897228" y="150771"/>
                  </a:lnTo>
                  <a:cubicBezTo>
                    <a:pt x="790039" y="150771"/>
                    <a:pt x="701697" y="237935"/>
                    <a:pt x="701697" y="346301"/>
                  </a:cubicBezTo>
                  <a:lnTo>
                    <a:pt x="701697" y="659622"/>
                  </a:lnTo>
                  <a:cubicBezTo>
                    <a:pt x="701697" y="833950"/>
                    <a:pt x="560349" y="976476"/>
                    <a:pt x="384842" y="976476"/>
                  </a:cubicBezTo>
                  <a:lnTo>
                    <a:pt x="360107" y="976476"/>
                  </a:lnTo>
                  <a:lnTo>
                    <a:pt x="322414" y="976476"/>
                  </a:lnTo>
                  <a:cubicBezTo>
                    <a:pt x="215226" y="976476"/>
                    <a:pt x="131595" y="1063641"/>
                    <a:pt x="131595" y="1172007"/>
                  </a:cubicBezTo>
                  <a:lnTo>
                    <a:pt x="131595" y="1677324"/>
                  </a:lnTo>
                  <a:lnTo>
                    <a:pt x="123758" y="1739013"/>
                  </a:lnTo>
                  <a:lnTo>
                    <a:pt x="0" y="1739013"/>
                  </a:lnTo>
                  <a:lnTo>
                    <a:pt x="10272" y="1678502"/>
                  </a:lnTo>
                  <a:lnTo>
                    <a:pt x="10272" y="1173185"/>
                  </a:lnTo>
                  <a:cubicBezTo>
                    <a:pt x="10272" y="998857"/>
                    <a:pt x="146908" y="856330"/>
                    <a:pt x="322414" y="856330"/>
                  </a:cubicBezTo>
                  <a:lnTo>
                    <a:pt x="347150" y="856330"/>
                  </a:lnTo>
                  <a:lnTo>
                    <a:pt x="384842" y="856330"/>
                  </a:lnTo>
                  <a:cubicBezTo>
                    <a:pt x="492032" y="856330"/>
                    <a:pt x="580374" y="769166"/>
                    <a:pt x="580374" y="660800"/>
                  </a:cubicBezTo>
                  <a:lnTo>
                    <a:pt x="580374" y="347479"/>
                  </a:lnTo>
                  <a:cubicBezTo>
                    <a:pt x="580374" y="173151"/>
                    <a:pt x="721721" y="30625"/>
                    <a:pt x="897228" y="30625"/>
                  </a:cubicBezTo>
                  <a:lnTo>
                    <a:pt x="1049176" y="30625"/>
                  </a:lnTo>
                  <a:lnTo>
                    <a:pt x="1170499" y="306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sp>
          <p:nvSpPr>
            <p:cNvPr id="27" name="Freeform: Shape 26">
              <a:extLst>
                <a:ext uri="{FF2B5EF4-FFF2-40B4-BE49-F238E27FC236}">
                  <a16:creationId xmlns:a16="http://schemas.microsoft.com/office/drawing/2014/main" id="{D50A040F-5B49-41F2-9C10-EC069EA1ED86}"/>
                </a:ext>
              </a:extLst>
            </p:cNvPr>
            <p:cNvSpPr/>
            <p:nvPr/>
          </p:nvSpPr>
          <p:spPr>
            <a:xfrm>
              <a:off x="4847834" y="3660935"/>
              <a:ext cx="4296166" cy="227334"/>
            </a:xfrm>
            <a:custGeom>
              <a:avLst/>
              <a:gdLst>
                <a:gd name="connsiteX0" fmla="*/ 122314 w 4647067"/>
                <a:gd name="connsiteY0" fmla="*/ 0 h 245902"/>
                <a:gd name="connsiteX1" fmla="*/ 122314 w 4647067"/>
                <a:gd name="connsiteY1" fmla="*/ 40771 h 245902"/>
                <a:gd name="connsiteX2" fmla="*/ 205131 w 4647067"/>
                <a:gd name="connsiteY2" fmla="*/ 40771 h 245902"/>
                <a:gd name="connsiteX3" fmla="*/ 4647067 w 4647067"/>
                <a:gd name="connsiteY3" fmla="*/ 40771 h 245902"/>
                <a:gd name="connsiteX4" fmla="*/ 4647067 w 4647067"/>
                <a:gd name="connsiteY4" fmla="*/ 205131 h 245902"/>
                <a:gd name="connsiteX5" fmla="*/ 286673 w 4647067"/>
                <a:gd name="connsiteY5" fmla="*/ 205131 h 245902"/>
                <a:gd name="connsiteX6" fmla="*/ 122314 w 4647067"/>
                <a:gd name="connsiteY6" fmla="*/ 205131 h 245902"/>
                <a:gd name="connsiteX7" fmla="*/ 122314 w 4647067"/>
                <a:gd name="connsiteY7" fmla="*/ 245902 h 245902"/>
                <a:gd name="connsiteX8" fmla="*/ 0 w 4647067"/>
                <a:gd name="connsiteY8" fmla="*/ 122313 h 24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7067" h="245902">
                  <a:moveTo>
                    <a:pt x="122314" y="0"/>
                  </a:moveTo>
                  <a:lnTo>
                    <a:pt x="122314" y="40771"/>
                  </a:lnTo>
                  <a:lnTo>
                    <a:pt x="205131" y="40771"/>
                  </a:lnTo>
                  <a:lnTo>
                    <a:pt x="4647067" y="40771"/>
                  </a:lnTo>
                  <a:lnTo>
                    <a:pt x="4647067" y="205131"/>
                  </a:lnTo>
                  <a:lnTo>
                    <a:pt x="286673" y="205131"/>
                  </a:lnTo>
                  <a:lnTo>
                    <a:pt x="122314" y="205131"/>
                  </a:lnTo>
                  <a:lnTo>
                    <a:pt x="122314" y="245902"/>
                  </a:lnTo>
                  <a:lnTo>
                    <a:pt x="0" y="12231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sp>
          <p:nvSpPr>
            <p:cNvPr id="30" name="Freeform: Shape 29">
              <a:extLst>
                <a:ext uri="{FF2B5EF4-FFF2-40B4-BE49-F238E27FC236}">
                  <a16:creationId xmlns:a16="http://schemas.microsoft.com/office/drawing/2014/main" id="{16B38ED3-E0F9-4332-BCCC-CCC8C350376E}"/>
                </a:ext>
              </a:extLst>
            </p:cNvPr>
            <p:cNvSpPr/>
            <p:nvPr/>
          </p:nvSpPr>
          <p:spPr>
            <a:xfrm>
              <a:off x="8751380" y="1091565"/>
              <a:ext cx="392620" cy="742534"/>
            </a:xfrm>
            <a:custGeom>
              <a:avLst/>
              <a:gdLst>
                <a:gd name="connsiteX0" fmla="*/ 127410 w 424688"/>
                <a:gd name="connsiteY0" fmla="*/ 0 h 803183"/>
                <a:gd name="connsiteX1" fmla="*/ 254820 w 424688"/>
                <a:gd name="connsiteY1" fmla="*/ 126135 h 803183"/>
                <a:gd name="connsiteX2" fmla="*/ 212775 w 424688"/>
                <a:gd name="connsiteY2" fmla="*/ 126135 h 803183"/>
                <a:gd name="connsiteX3" fmla="*/ 212775 w 424688"/>
                <a:gd name="connsiteY3" fmla="*/ 221693 h 803183"/>
                <a:gd name="connsiteX4" fmla="*/ 212775 w 424688"/>
                <a:gd name="connsiteY4" fmla="*/ 368216 h 803183"/>
                <a:gd name="connsiteX5" fmla="*/ 378866 w 424688"/>
                <a:gd name="connsiteY5" fmla="*/ 618159 h 803183"/>
                <a:gd name="connsiteX6" fmla="*/ 424688 w 424688"/>
                <a:gd name="connsiteY6" fmla="*/ 627489 h 803183"/>
                <a:gd name="connsiteX7" fmla="*/ 424688 w 424688"/>
                <a:gd name="connsiteY7" fmla="*/ 803183 h 803183"/>
                <a:gd name="connsiteX8" fmla="*/ 394074 w 424688"/>
                <a:gd name="connsiteY8" fmla="*/ 800094 h 803183"/>
                <a:gd name="connsiteX9" fmla="*/ 42045 w 424688"/>
                <a:gd name="connsiteY9" fmla="*/ 368216 h 803183"/>
                <a:gd name="connsiteX10" fmla="*/ 42045 w 424688"/>
                <a:gd name="connsiteY10" fmla="*/ 150343 h 803183"/>
                <a:gd name="connsiteX11" fmla="*/ 42045 w 424688"/>
                <a:gd name="connsiteY11" fmla="*/ 126135 h 803183"/>
                <a:gd name="connsiteX12" fmla="*/ 0 w 424688"/>
                <a:gd name="connsiteY12" fmla="*/ 126135 h 80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688" h="803183">
                  <a:moveTo>
                    <a:pt x="127410" y="0"/>
                  </a:moveTo>
                  <a:lnTo>
                    <a:pt x="254820" y="126135"/>
                  </a:lnTo>
                  <a:lnTo>
                    <a:pt x="212775" y="126135"/>
                  </a:lnTo>
                  <a:lnTo>
                    <a:pt x="212775" y="221693"/>
                  </a:lnTo>
                  <a:lnTo>
                    <a:pt x="212775" y="368216"/>
                  </a:lnTo>
                  <a:cubicBezTo>
                    <a:pt x="212775" y="480018"/>
                    <a:pt x="281577" y="576770"/>
                    <a:pt x="378866" y="618159"/>
                  </a:cubicBezTo>
                  <a:lnTo>
                    <a:pt x="424688" y="627489"/>
                  </a:lnTo>
                  <a:lnTo>
                    <a:pt x="424688" y="803183"/>
                  </a:lnTo>
                  <a:lnTo>
                    <a:pt x="394074" y="800094"/>
                  </a:lnTo>
                  <a:cubicBezTo>
                    <a:pt x="193245" y="758967"/>
                    <a:pt x="42045" y="581150"/>
                    <a:pt x="42045" y="368216"/>
                  </a:cubicBezTo>
                  <a:lnTo>
                    <a:pt x="42045" y="150343"/>
                  </a:lnTo>
                  <a:lnTo>
                    <a:pt x="42045" y="126135"/>
                  </a:lnTo>
                  <a:lnTo>
                    <a:pt x="0" y="12613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sp>
          <p:nvSpPr>
            <p:cNvPr id="37" name="Freeform: Shape 36">
              <a:extLst>
                <a:ext uri="{FF2B5EF4-FFF2-40B4-BE49-F238E27FC236}">
                  <a16:creationId xmlns:a16="http://schemas.microsoft.com/office/drawing/2014/main" id="{6FDFB769-5011-45FA-85D7-D1208C646977}"/>
                </a:ext>
              </a:extLst>
            </p:cNvPr>
            <p:cNvSpPr/>
            <p:nvPr/>
          </p:nvSpPr>
          <p:spPr>
            <a:xfrm flipH="1">
              <a:off x="4571999" y="298662"/>
              <a:ext cx="1600200" cy="1780355"/>
            </a:xfrm>
            <a:custGeom>
              <a:avLst/>
              <a:gdLst>
                <a:gd name="connsiteX0" fmla="*/ 1743089 w 1884319"/>
                <a:gd name="connsiteY0" fmla="*/ 1690678 h 2096461"/>
                <a:gd name="connsiteX1" fmla="*/ 1743089 w 1884319"/>
                <a:gd name="connsiteY1" fmla="*/ 1600829 h 2096461"/>
                <a:gd name="connsiteX2" fmla="*/ 1743089 w 1884319"/>
                <a:gd name="connsiteY2" fmla="*/ 1600829 h 2096461"/>
                <a:gd name="connsiteX3" fmla="*/ 1743089 w 1884319"/>
                <a:gd name="connsiteY3" fmla="*/ 470238 h 2096461"/>
                <a:gd name="connsiteX4" fmla="*/ 1325045 w 1884319"/>
                <a:gd name="connsiteY4" fmla="*/ 52193 h 2096461"/>
                <a:gd name="connsiteX5" fmla="*/ 291789 w 1884319"/>
                <a:gd name="connsiteY5" fmla="*/ 52193 h 2096461"/>
                <a:gd name="connsiteX6" fmla="*/ 291789 w 1884319"/>
                <a:gd name="connsiteY6" fmla="*/ 52193 h 2096461"/>
                <a:gd name="connsiteX7" fmla="*/ 132058 w 1884319"/>
                <a:gd name="connsiteY7" fmla="*/ 52193 h 2096461"/>
                <a:gd name="connsiteX8" fmla="*/ 132058 w 1884319"/>
                <a:gd name="connsiteY8" fmla="*/ 12261 h 2096461"/>
                <a:gd name="connsiteX9" fmla="*/ 12261 w 1884319"/>
                <a:gd name="connsiteY9" fmla="*/ 132059 h 2096461"/>
                <a:gd name="connsiteX10" fmla="*/ 132058 w 1884319"/>
                <a:gd name="connsiteY10" fmla="*/ 251856 h 2096461"/>
                <a:gd name="connsiteX11" fmla="*/ 132058 w 1884319"/>
                <a:gd name="connsiteY11" fmla="*/ 211924 h 2096461"/>
                <a:gd name="connsiteX12" fmla="*/ 206932 w 1884319"/>
                <a:gd name="connsiteY12" fmla="*/ 211924 h 2096461"/>
                <a:gd name="connsiteX13" fmla="*/ 206932 w 1884319"/>
                <a:gd name="connsiteY13" fmla="*/ 211924 h 2096461"/>
                <a:gd name="connsiteX14" fmla="*/ 1325045 w 1884319"/>
                <a:gd name="connsiteY14" fmla="*/ 211924 h 2096461"/>
                <a:gd name="connsiteX15" fmla="*/ 1582111 w 1884319"/>
                <a:gd name="connsiteY15" fmla="*/ 468990 h 2096461"/>
                <a:gd name="connsiteX16" fmla="*/ 1582111 w 1884319"/>
                <a:gd name="connsiteY16" fmla="*/ 1689430 h 2096461"/>
                <a:gd name="connsiteX17" fmla="*/ 1881605 w 1884319"/>
                <a:gd name="connsiteY17" fmla="*/ 2090003 h 2096461"/>
                <a:gd name="connsiteX18" fmla="*/ 1881605 w 1884319"/>
                <a:gd name="connsiteY18" fmla="*/ 1917794 h 2096461"/>
                <a:gd name="connsiteX19" fmla="*/ 1743089 w 1884319"/>
                <a:gd name="connsiteY19" fmla="*/ 1690678 h 209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4319" h="2096461">
                  <a:moveTo>
                    <a:pt x="1743089" y="1690678"/>
                  </a:moveTo>
                  <a:lnTo>
                    <a:pt x="1743089" y="1600829"/>
                  </a:lnTo>
                  <a:lnTo>
                    <a:pt x="1743089" y="1600829"/>
                  </a:lnTo>
                  <a:lnTo>
                    <a:pt x="1743089" y="470238"/>
                  </a:lnTo>
                  <a:cubicBezTo>
                    <a:pt x="1743089" y="239377"/>
                    <a:pt x="1555905" y="52193"/>
                    <a:pt x="1325045" y="52193"/>
                  </a:cubicBezTo>
                  <a:lnTo>
                    <a:pt x="291789" y="52193"/>
                  </a:lnTo>
                  <a:lnTo>
                    <a:pt x="291789" y="52193"/>
                  </a:lnTo>
                  <a:lnTo>
                    <a:pt x="132058" y="52193"/>
                  </a:lnTo>
                  <a:lnTo>
                    <a:pt x="132058" y="12261"/>
                  </a:lnTo>
                  <a:lnTo>
                    <a:pt x="12261" y="132059"/>
                  </a:lnTo>
                  <a:lnTo>
                    <a:pt x="132058" y="251856"/>
                  </a:lnTo>
                  <a:lnTo>
                    <a:pt x="132058" y="211924"/>
                  </a:lnTo>
                  <a:lnTo>
                    <a:pt x="206932" y="211924"/>
                  </a:lnTo>
                  <a:lnTo>
                    <a:pt x="206932" y="211924"/>
                  </a:lnTo>
                  <a:lnTo>
                    <a:pt x="1325045" y="211924"/>
                  </a:lnTo>
                  <a:cubicBezTo>
                    <a:pt x="1467305" y="211924"/>
                    <a:pt x="1582111" y="327978"/>
                    <a:pt x="1582111" y="468990"/>
                  </a:cubicBezTo>
                  <a:lnTo>
                    <a:pt x="1582111" y="1689430"/>
                  </a:lnTo>
                  <a:cubicBezTo>
                    <a:pt x="1582111" y="1879110"/>
                    <a:pt x="1708148" y="2038840"/>
                    <a:pt x="1881605" y="2090003"/>
                  </a:cubicBezTo>
                  <a:lnTo>
                    <a:pt x="1881605" y="1917794"/>
                  </a:lnTo>
                  <a:cubicBezTo>
                    <a:pt x="1800492" y="1875366"/>
                    <a:pt x="1743089" y="1789261"/>
                    <a:pt x="1743089" y="16906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grpSp>
      <p:sp>
        <p:nvSpPr>
          <p:cNvPr id="14" name="Content Placeholder 17">
            <a:extLst>
              <a:ext uri="{FF2B5EF4-FFF2-40B4-BE49-F238E27FC236}">
                <a16:creationId xmlns:a16="http://schemas.microsoft.com/office/drawing/2014/main" id="{B2B22126-CA2F-4C1C-8497-84DBDDEC4E8C}"/>
              </a:ext>
            </a:extLst>
          </p:cNvPr>
          <p:cNvSpPr>
            <a:spLocks noGrp="1"/>
          </p:cNvSpPr>
          <p:nvPr>
            <p:ph sz="quarter" idx="14"/>
          </p:nvPr>
        </p:nvSpPr>
        <p:spPr>
          <a:xfrm>
            <a:off x="365125" y="1333500"/>
            <a:ext cx="3740149" cy="28940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4">
            <a:extLst>
              <a:ext uri="{FF2B5EF4-FFF2-40B4-BE49-F238E27FC236}">
                <a16:creationId xmlns:a16="http://schemas.microsoft.com/office/drawing/2014/main" id="{24C6CA69-A545-4041-8881-DB47FB00AE0B}"/>
              </a:ext>
            </a:extLst>
          </p:cNvPr>
          <p:cNvSpPr>
            <a:spLocks noGrp="1"/>
          </p:cNvSpPr>
          <p:nvPr>
            <p:ph type="title"/>
          </p:nvPr>
        </p:nvSpPr>
        <p:spPr>
          <a:xfrm>
            <a:off x="365125" y="161925"/>
            <a:ext cx="3740149" cy="825649"/>
          </a:xfrm>
        </p:spPr>
        <p:txBody>
          <a:bodyPr/>
          <a:lstStyle/>
          <a:p>
            <a:r>
              <a:rPr lang="en-US" dirty="0"/>
              <a:t>Click to edit Master title style</a:t>
            </a:r>
            <a:endParaRPr lang="en-GB" dirty="0"/>
          </a:p>
        </p:txBody>
      </p:sp>
      <p:pic>
        <p:nvPicPr>
          <p:cNvPr id="17" name="Picture 16">
            <a:extLst>
              <a:ext uri="{FF2B5EF4-FFF2-40B4-BE49-F238E27FC236}">
                <a16:creationId xmlns:a16="http://schemas.microsoft.com/office/drawing/2014/main" id="{13B54234-B2ED-48F0-B5F3-3FE48D2B46B2}"/>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8036560" y="314960"/>
            <a:ext cx="783590" cy="783590"/>
          </a:xfrm>
          <a:prstGeom prst="rect">
            <a:avLst/>
          </a:prstGeom>
        </p:spPr>
      </p:pic>
    </p:spTree>
    <p:custDataLst>
      <p:tags r:id="rId1"/>
    </p:custDataLst>
    <p:extLst>
      <p:ext uri="{BB962C8B-B14F-4D97-AF65-F5344CB8AC3E}">
        <p14:creationId xmlns:p14="http://schemas.microsoft.com/office/powerpoint/2010/main" val="75779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amp; Statement (green)">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502C570-9134-4137-A0C1-8B1FB513C3BD}"/>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2"/>
          </a:solidFill>
          <a:ln w="9525" cap="flat">
            <a:noFill/>
            <a:prstDash val="solid"/>
            <a:miter/>
          </a:ln>
        </p:spPr>
        <p:txBody>
          <a:bodyPr rtlCol="0" anchor="ctr"/>
          <a:lstStyle/>
          <a:p>
            <a:endParaRPr lang="en-GB"/>
          </a:p>
        </p:txBody>
      </p:sp>
      <p:sp>
        <p:nvSpPr>
          <p:cNvPr id="3" name="Rectangle 2">
            <a:extLst>
              <a:ext uri="{FF2B5EF4-FFF2-40B4-BE49-F238E27FC236}">
                <a16:creationId xmlns:a16="http://schemas.microsoft.com/office/drawing/2014/main" id="{B061C6E3-BB03-45B3-BA28-C3ADD4154254}"/>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ontreal"/>
              <a:ea typeface="+mn-ea"/>
              <a:cs typeface="+mn-cs"/>
            </a:endParaRPr>
          </a:p>
        </p:txBody>
      </p:sp>
      <p:sp>
        <p:nvSpPr>
          <p:cNvPr id="9" name="Text Placeholder 8">
            <a:extLst>
              <a:ext uri="{FF2B5EF4-FFF2-40B4-BE49-F238E27FC236}">
                <a16:creationId xmlns:a16="http://schemas.microsoft.com/office/drawing/2014/main" id="{67D43D85-E2A9-454D-A1BA-E7874BF4B078}"/>
              </a:ext>
            </a:extLst>
          </p:cNvPr>
          <p:cNvSpPr>
            <a:spLocks noGrp="1"/>
          </p:cNvSpPr>
          <p:nvPr>
            <p:ph type="body" sz="quarter" idx="10"/>
          </p:nvPr>
        </p:nvSpPr>
        <p:spPr>
          <a:xfrm>
            <a:off x="4800600" y="1658939"/>
            <a:ext cx="4114800" cy="1484311"/>
          </a:xfrm>
        </p:spPr>
        <p:txBody>
          <a:bodyPr anchor="ctr">
            <a:normAutofit/>
          </a:bodyPr>
          <a:lstStyle>
            <a:lvl1pPr algn="ctr">
              <a:spcBef>
                <a:spcPts val="0"/>
              </a:spcBef>
              <a:spcAft>
                <a:spcPts val="0"/>
              </a:spcAft>
              <a:defRPr sz="2000" b="1">
                <a:solidFill>
                  <a:schemeClr val="bg1"/>
                </a:solidFill>
              </a:defRPr>
            </a:lvl1pPr>
            <a:lvl2pPr marL="0" indent="0">
              <a:buNone/>
              <a:defRPr/>
            </a:lvl2pPr>
          </a:lstStyle>
          <a:p>
            <a:pPr lvl="0"/>
            <a:r>
              <a:rPr lang="en-US" dirty="0"/>
              <a:t>Edit Master text styles</a:t>
            </a:r>
          </a:p>
        </p:txBody>
      </p:sp>
      <p:sp>
        <p:nvSpPr>
          <p:cNvPr id="7" name="Slide Number Placeholder 6">
            <a:extLst>
              <a:ext uri="{FF2B5EF4-FFF2-40B4-BE49-F238E27FC236}">
                <a16:creationId xmlns:a16="http://schemas.microsoft.com/office/drawing/2014/main" id="{5E2AF3C6-8A04-43A1-91D5-6D76858ED29C}"/>
              </a:ext>
            </a:extLst>
          </p:cNvPr>
          <p:cNvSpPr>
            <a:spLocks noGrp="1"/>
          </p:cNvSpPr>
          <p:nvPr>
            <p:ph type="sldNum" sz="quarter" idx="12"/>
          </p:nvPr>
        </p:nvSpPr>
        <p:spPr/>
        <p:txBody>
          <a:bodyPr/>
          <a:lstStyle>
            <a:lvl1pPr>
              <a:defRPr>
                <a:solidFill>
                  <a:schemeClr val="bg1"/>
                </a:solidFill>
              </a:defRPr>
            </a:lvl1pPr>
          </a:lstStyle>
          <a:p>
            <a:fld id="{BA7DDD0C-F7B3-44FD-8FF2-ED85422D685B}" type="slidenum">
              <a:rPr lang="en-GB" smtClean="0"/>
              <a:pPr/>
              <a:t>‹Nr.›</a:t>
            </a:fld>
            <a:endParaRPr lang="en-GB" dirty="0"/>
          </a:p>
        </p:txBody>
      </p:sp>
      <p:sp>
        <p:nvSpPr>
          <p:cNvPr id="8" name="Footer Placeholder 7">
            <a:extLst>
              <a:ext uri="{FF2B5EF4-FFF2-40B4-BE49-F238E27FC236}">
                <a16:creationId xmlns:a16="http://schemas.microsoft.com/office/drawing/2014/main" id="{EA4F747C-0622-4439-AE0D-65BEC95553EC}"/>
              </a:ext>
            </a:extLst>
          </p:cNvPr>
          <p:cNvSpPr>
            <a:spLocks noGrp="1"/>
          </p:cNvSpPr>
          <p:nvPr>
            <p:ph type="ftr" sz="quarter" idx="13"/>
          </p:nvPr>
        </p:nvSpPr>
        <p:spPr/>
        <p:txBody>
          <a:bodyPr/>
          <a:lstStyle>
            <a:lvl1pPr>
              <a:defRPr>
                <a:solidFill>
                  <a:schemeClr val="bg1"/>
                </a:solidFill>
              </a:defRPr>
            </a:lvl1pPr>
          </a:lstStyle>
          <a:p>
            <a:r>
              <a:rPr lang="en-GB"/>
              <a:t>To edit footer go to insert&gt;header &amp; footer</a:t>
            </a:r>
            <a:endParaRPr lang="en-GB" dirty="0"/>
          </a:p>
        </p:txBody>
      </p:sp>
      <p:grpSp>
        <p:nvGrpSpPr>
          <p:cNvPr id="42" name="Group 41">
            <a:extLst>
              <a:ext uri="{FF2B5EF4-FFF2-40B4-BE49-F238E27FC236}">
                <a16:creationId xmlns:a16="http://schemas.microsoft.com/office/drawing/2014/main" id="{BCE7DD75-4A0B-4DBA-9C69-A274A33DF28D}"/>
              </a:ext>
            </a:extLst>
          </p:cNvPr>
          <p:cNvGrpSpPr/>
          <p:nvPr userDrawn="1"/>
        </p:nvGrpSpPr>
        <p:grpSpPr>
          <a:xfrm>
            <a:off x="4571999" y="298662"/>
            <a:ext cx="4572001" cy="4844839"/>
            <a:chOff x="4571999" y="298662"/>
            <a:chExt cx="4572001" cy="4844839"/>
          </a:xfrm>
          <a:solidFill>
            <a:schemeClr val="accent2">
              <a:lumMod val="50000"/>
              <a:alpha val="58000"/>
            </a:schemeClr>
          </a:solidFill>
        </p:grpSpPr>
        <p:sp>
          <p:nvSpPr>
            <p:cNvPr id="41" name="Freeform: Shape 40">
              <a:extLst>
                <a:ext uri="{FF2B5EF4-FFF2-40B4-BE49-F238E27FC236}">
                  <a16:creationId xmlns:a16="http://schemas.microsoft.com/office/drawing/2014/main" id="{E61B678D-B80F-45CC-AFC6-D35A3AF2F426}"/>
                </a:ext>
              </a:extLst>
            </p:cNvPr>
            <p:cNvSpPr/>
            <p:nvPr/>
          </p:nvSpPr>
          <p:spPr>
            <a:xfrm>
              <a:off x="5588924" y="3404488"/>
              <a:ext cx="1261197" cy="1739013"/>
            </a:xfrm>
            <a:custGeom>
              <a:avLst/>
              <a:gdLst>
                <a:gd name="connsiteX0" fmla="*/ 1170499 w 1261197"/>
                <a:gd name="connsiteY0" fmla="*/ 0 h 1739013"/>
                <a:gd name="connsiteX1" fmla="*/ 1261197 w 1261197"/>
                <a:gd name="connsiteY1" fmla="*/ 91877 h 1739013"/>
                <a:gd name="connsiteX2" fmla="*/ 1170499 w 1261197"/>
                <a:gd name="connsiteY2" fmla="*/ 181396 h 1739013"/>
                <a:gd name="connsiteX3" fmla="*/ 1170499 w 1261197"/>
                <a:gd name="connsiteY3" fmla="*/ 150771 h 1739013"/>
                <a:gd name="connsiteX4" fmla="*/ 1102182 w 1261197"/>
                <a:gd name="connsiteY4" fmla="*/ 150771 h 1739013"/>
                <a:gd name="connsiteX5" fmla="*/ 897228 w 1261197"/>
                <a:gd name="connsiteY5" fmla="*/ 150771 h 1739013"/>
                <a:gd name="connsiteX6" fmla="*/ 701697 w 1261197"/>
                <a:gd name="connsiteY6" fmla="*/ 346301 h 1739013"/>
                <a:gd name="connsiteX7" fmla="*/ 701697 w 1261197"/>
                <a:gd name="connsiteY7" fmla="*/ 659622 h 1739013"/>
                <a:gd name="connsiteX8" fmla="*/ 384842 w 1261197"/>
                <a:gd name="connsiteY8" fmla="*/ 976476 h 1739013"/>
                <a:gd name="connsiteX9" fmla="*/ 360107 w 1261197"/>
                <a:gd name="connsiteY9" fmla="*/ 976476 h 1739013"/>
                <a:gd name="connsiteX10" fmla="*/ 322414 w 1261197"/>
                <a:gd name="connsiteY10" fmla="*/ 976476 h 1739013"/>
                <a:gd name="connsiteX11" fmla="*/ 131595 w 1261197"/>
                <a:gd name="connsiteY11" fmla="*/ 1172007 h 1739013"/>
                <a:gd name="connsiteX12" fmla="*/ 131595 w 1261197"/>
                <a:gd name="connsiteY12" fmla="*/ 1677324 h 1739013"/>
                <a:gd name="connsiteX13" fmla="*/ 123758 w 1261197"/>
                <a:gd name="connsiteY13" fmla="*/ 1739013 h 1739013"/>
                <a:gd name="connsiteX14" fmla="*/ 0 w 1261197"/>
                <a:gd name="connsiteY14" fmla="*/ 1739013 h 1739013"/>
                <a:gd name="connsiteX15" fmla="*/ 10272 w 1261197"/>
                <a:gd name="connsiteY15" fmla="*/ 1678502 h 1739013"/>
                <a:gd name="connsiteX16" fmla="*/ 10272 w 1261197"/>
                <a:gd name="connsiteY16" fmla="*/ 1173185 h 1739013"/>
                <a:gd name="connsiteX17" fmla="*/ 322414 w 1261197"/>
                <a:gd name="connsiteY17" fmla="*/ 856330 h 1739013"/>
                <a:gd name="connsiteX18" fmla="*/ 347150 w 1261197"/>
                <a:gd name="connsiteY18" fmla="*/ 856330 h 1739013"/>
                <a:gd name="connsiteX19" fmla="*/ 384842 w 1261197"/>
                <a:gd name="connsiteY19" fmla="*/ 856330 h 1739013"/>
                <a:gd name="connsiteX20" fmla="*/ 580374 w 1261197"/>
                <a:gd name="connsiteY20" fmla="*/ 660800 h 1739013"/>
                <a:gd name="connsiteX21" fmla="*/ 580374 w 1261197"/>
                <a:gd name="connsiteY21" fmla="*/ 347479 h 1739013"/>
                <a:gd name="connsiteX22" fmla="*/ 897228 w 1261197"/>
                <a:gd name="connsiteY22" fmla="*/ 30625 h 1739013"/>
                <a:gd name="connsiteX23" fmla="*/ 1049176 w 1261197"/>
                <a:gd name="connsiteY23" fmla="*/ 30625 h 1739013"/>
                <a:gd name="connsiteX24" fmla="*/ 1170499 w 1261197"/>
                <a:gd name="connsiteY24" fmla="*/ 30625 h 173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1197" h="1739013">
                  <a:moveTo>
                    <a:pt x="1170499" y="0"/>
                  </a:moveTo>
                  <a:lnTo>
                    <a:pt x="1261197" y="91877"/>
                  </a:lnTo>
                  <a:lnTo>
                    <a:pt x="1170499" y="181396"/>
                  </a:lnTo>
                  <a:lnTo>
                    <a:pt x="1170499" y="150771"/>
                  </a:lnTo>
                  <a:lnTo>
                    <a:pt x="1102182" y="150771"/>
                  </a:lnTo>
                  <a:lnTo>
                    <a:pt x="897228" y="150771"/>
                  </a:lnTo>
                  <a:cubicBezTo>
                    <a:pt x="790039" y="150771"/>
                    <a:pt x="701697" y="237935"/>
                    <a:pt x="701697" y="346301"/>
                  </a:cubicBezTo>
                  <a:lnTo>
                    <a:pt x="701697" y="659622"/>
                  </a:lnTo>
                  <a:cubicBezTo>
                    <a:pt x="701697" y="833950"/>
                    <a:pt x="560349" y="976476"/>
                    <a:pt x="384842" y="976476"/>
                  </a:cubicBezTo>
                  <a:lnTo>
                    <a:pt x="360107" y="976476"/>
                  </a:lnTo>
                  <a:lnTo>
                    <a:pt x="322414" y="976476"/>
                  </a:lnTo>
                  <a:cubicBezTo>
                    <a:pt x="215226" y="976476"/>
                    <a:pt x="131595" y="1063641"/>
                    <a:pt x="131595" y="1172007"/>
                  </a:cubicBezTo>
                  <a:lnTo>
                    <a:pt x="131595" y="1677324"/>
                  </a:lnTo>
                  <a:lnTo>
                    <a:pt x="123758" y="1739013"/>
                  </a:lnTo>
                  <a:lnTo>
                    <a:pt x="0" y="1739013"/>
                  </a:lnTo>
                  <a:lnTo>
                    <a:pt x="10272" y="1678502"/>
                  </a:lnTo>
                  <a:lnTo>
                    <a:pt x="10272" y="1173185"/>
                  </a:lnTo>
                  <a:cubicBezTo>
                    <a:pt x="10272" y="998857"/>
                    <a:pt x="146908" y="856330"/>
                    <a:pt x="322414" y="856330"/>
                  </a:cubicBezTo>
                  <a:lnTo>
                    <a:pt x="347150" y="856330"/>
                  </a:lnTo>
                  <a:lnTo>
                    <a:pt x="384842" y="856330"/>
                  </a:lnTo>
                  <a:cubicBezTo>
                    <a:pt x="492032" y="856330"/>
                    <a:pt x="580374" y="769166"/>
                    <a:pt x="580374" y="660800"/>
                  </a:cubicBezTo>
                  <a:lnTo>
                    <a:pt x="580374" y="347479"/>
                  </a:lnTo>
                  <a:cubicBezTo>
                    <a:pt x="580374" y="173151"/>
                    <a:pt x="721721" y="30625"/>
                    <a:pt x="897228" y="30625"/>
                  </a:cubicBezTo>
                  <a:lnTo>
                    <a:pt x="1049176" y="30625"/>
                  </a:lnTo>
                  <a:lnTo>
                    <a:pt x="1170499" y="306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sp>
          <p:nvSpPr>
            <p:cNvPr id="27" name="Freeform: Shape 26">
              <a:extLst>
                <a:ext uri="{FF2B5EF4-FFF2-40B4-BE49-F238E27FC236}">
                  <a16:creationId xmlns:a16="http://schemas.microsoft.com/office/drawing/2014/main" id="{D50A040F-5B49-41F2-9C10-EC069EA1ED86}"/>
                </a:ext>
              </a:extLst>
            </p:cNvPr>
            <p:cNvSpPr/>
            <p:nvPr/>
          </p:nvSpPr>
          <p:spPr>
            <a:xfrm>
              <a:off x="4847834" y="3660935"/>
              <a:ext cx="4296166" cy="227334"/>
            </a:xfrm>
            <a:custGeom>
              <a:avLst/>
              <a:gdLst>
                <a:gd name="connsiteX0" fmla="*/ 122314 w 4647067"/>
                <a:gd name="connsiteY0" fmla="*/ 0 h 245902"/>
                <a:gd name="connsiteX1" fmla="*/ 122314 w 4647067"/>
                <a:gd name="connsiteY1" fmla="*/ 40771 h 245902"/>
                <a:gd name="connsiteX2" fmla="*/ 205131 w 4647067"/>
                <a:gd name="connsiteY2" fmla="*/ 40771 h 245902"/>
                <a:gd name="connsiteX3" fmla="*/ 4647067 w 4647067"/>
                <a:gd name="connsiteY3" fmla="*/ 40771 h 245902"/>
                <a:gd name="connsiteX4" fmla="*/ 4647067 w 4647067"/>
                <a:gd name="connsiteY4" fmla="*/ 205131 h 245902"/>
                <a:gd name="connsiteX5" fmla="*/ 286673 w 4647067"/>
                <a:gd name="connsiteY5" fmla="*/ 205131 h 245902"/>
                <a:gd name="connsiteX6" fmla="*/ 122314 w 4647067"/>
                <a:gd name="connsiteY6" fmla="*/ 205131 h 245902"/>
                <a:gd name="connsiteX7" fmla="*/ 122314 w 4647067"/>
                <a:gd name="connsiteY7" fmla="*/ 245902 h 245902"/>
                <a:gd name="connsiteX8" fmla="*/ 0 w 4647067"/>
                <a:gd name="connsiteY8" fmla="*/ 122313 h 24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7067" h="245902">
                  <a:moveTo>
                    <a:pt x="122314" y="0"/>
                  </a:moveTo>
                  <a:lnTo>
                    <a:pt x="122314" y="40771"/>
                  </a:lnTo>
                  <a:lnTo>
                    <a:pt x="205131" y="40771"/>
                  </a:lnTo>
                  <a:lnTo>
                    <a:pt x="4647067" y="40771"/>
                  </a:lnTo>
                  <a:lnTo>
                    <a:pt x="4647067" y="205131"/>
                  </a:lnTo>
                  <a:lnTo>
                    <a:pt x="286673" y="205131"/>
                  </a:lnTo>
                  <a:lnTo>
                    <a:pt x="122314" y="205131"/>
                  </a:lnTo>
                  <a:lnTo>
                    <a:pt x="122314" y="245902"/>
                  </a:lnTo>
                  <a:lnTo>
                    <a:pt x="0" y="12231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sp>
          <p:nvSpPr>
            <p:cNvPr id="30" name="Freeform: Shape 29">
              <a:extLst>
                <a:ext uri="{FF2B5EF4-FFF2-40B4-BE49-F238E27FC236}">
                  <a16:creationId xmlns:a16="http://schemas.microsoft.com/office/drawing/2014/main" id="{16B38ED3-E0F9-4332-BCCC-CCC8C350376E}"/>
                </a:ext>
              </a:extLst>
            </p:cNvPr>
            <p:cNvSpPr/>
            <p:nvPr/>
          </p:nvSpPr>
          <p:spPr>
            <a:xfrm>
              <a:off x="8751380" y="1091565"/>
              <a:ext cx="392620" cy="742534"/>
            </a:xfrm>
            <a:custGeom>
              <a:avLst/>
              <a:gdLst>
                <a:gd name="connsiteX0" fmla="*/ 127410 w 424688"/>
                <a:gd name="connsiteY0" fmla="*/ 0 h 803183"/>
                <a:gd name="connsiteX1" fmla="*/ 254820 w 424688"/>
                <a:gd name="connsiteY1" fmla="*/ 126135 h 803183"/>
                <a:gd name="connsiteX2" fmla="*/ 212775 w 424688"/>
                <a:gd name="connsiteY2" fmla="*/ 126135 h 803183"/>
                <a:gd name="connsiteX3" fmla="*/ 212775 w 424688"/>
                <a:gd name="connsiteY3" fmla="*/ 221693 h 803183"/>
                <a:gd name="connsiteX4" fmla="*/ 212775 w 424688"/>
                <a:gd name="connsiteY4" fmla="*/ 368216 h 803183"/>
                <a:gd name="connsiteX5" fmla="*/ 378866 w 424688"/>
                <a:gd name="connsiteY5" fmla="*/ 618159 h 803183"/>
                <a:gd name="connsiteX6" fmla="*/ 424688 w 424688"/>
                <a:gd name="connsiteY6" fmla="*/ 627489 h 803183"/>
                <a:gd name="connsiteX7" fmla="*/ 424688 w 424688"/>
                <a:gd name="connsiteY7" fmla="*/ 803183 h 803183"/>
                <a:gd name="connsiteX8" fmla="*/ 394074 w 424688"/>
                <a:gd name="connsiteY8" fmla="*/ 800094 h 803183"/>
                <a:gd name="connsiteX9" fmla="*/ 42045 w 424688"/>
                <a:gd name="connsiteY9" fmla="*/ 368216 h 803183"/>
                <a:gd name="connsiteX10" fmla="*/ 42045 w 424688"/>
                <a:gd name="connsiteY10" fmla="*/ 150343 h 803183"/>
                <a:gd name="connsiteX11" fmla="*/ 42045 w 424688"/>
                <a:gd name="connsiteY11" fmla="*/ 126135 h 803183"/>
                <a:gd name="connsiteX12" fmla="*/ 0 w 424688"/>
                <a:gd name="connsiteY12" fmla="*/ 126135 h 80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688" h="803183">
                  <a:moveTo>
                    <a:pt x="127410" y="0"/>
                  </a:moveTo>
                  <a:lnTo>
                    <a:pt x="254820" y="126135"/>
                  </a:lnTo>
                  <a:lnTo>
                    <a:pt x="212775" y="126135"/>
                  </a:lnTo>
                  <a:lnTo>
                    <a:pt x="212775" y="221693"/>
                  </a:lnTo>
                  <a:lnTo>
                    <a:pt x="212775" y="368216"/>
                  </a:lnTo>
                  <a:cubicBezTo>
                    <a:pt x="212775" y="480018"/>
                    <a:pt x="281577" y="576770"/>
                    <a:pt x="378866" y="618159"/>
                  </a:cubicBezTo>
                  <a:lnTo>
                    <a:pt x="424688" y="627489"/>
                  </a:lnTo>
                  <a:lnTo>
                    <a:pt x="424688" y="803183"/>
                  </a:lnTo>
                  <a:lnTo>
                    <a:pt x="394074" y="800094"/>
                  </a:lnTo>
                  <a:cubicBezTo>
                    <a:pt x="193245" y="758967"/>
                    <a:pt x="42045" y="581150"/>
                    <a:pt x="42045" y="368216"/>
                  </a:cubicBezTo>
                  <a:lnTo>
                    <a:pt x="42045" y="150343"/>
                  </a:lnTo>
                  <a:lnTo>
                    <a:pt x="42045" y="126135"/>
                  </a:lnTo>
                  <a:lnTo>
                    <a:pt x="0" y="12613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sp>
          <p:nvSpPr>
            <p:cNvPr id="37" name="Freeform: Shape 36">
              <a:extLst>
                <a:ext uri="{FF2B5EF4-FFF2-40B4-BE49-F238E27FC236}">
                  <a16:creationId xmlns:a16="http://schemas.microsoft.com/office/drawing/2014/main" id="{6FDFB769-5011-45FA-85D7-D1208C646977}"/>
                </a:ext>
              </a:extLst>
            </p:cNvPr>
            <p:cNvSpPr/>
            <p:nvPr/>
          </p:nvSpPr>
          <p:spPr>
            <a:xfrm flipH="1">
              <a:off x="4571999" y="298662"/>
              <a:ext cx="1600200" cy="1780355"/>
            </a:xfrm>
            <a:custGeom>
              <a:avLst/>
              <a:gdLst>
                <a:gd name="connsiteX0" fmla="*/ 1743089 w 1884319"/>
                <a:gd name="connsiteY0" fmla="*/ 1690678 h 2096461"/>
                <a:gd name="connsiteX1" fmla="*/ 1743089 w 1884319"/>
                <a:gd name="connsiteY1" fmla="*/ 1600829 h 2096461"/>
                <a:gd name="connsiteX2" fmla="*/ 1743089 w 1884319"/>
                <a:gd name="connsiteY2" fmla="*/ 1600829 h 2096461"/>
                <a:gd name="connsiteX3" fmla="*/ 1743089 w 1884319"/>
                <a:gd name="connsiteY3" fmla="*/ 470238 h 2096461"/>
                <a:gd name="connsiteX4" fmla="*/ 1325045 w 1884319"/>
                <a:gd name="connsiteY4" fmla="*/ 52193 h 2096461"/>
                <a:gd name="connsiteX5" fmla="*/ 291789 w 1884319"/>
                <a:gd name="connsiteY5" fmla="*/ 52193 h 2096461"/>
                <a:gd name="connsiteX6" fmla="*/ 291789 w 1884319"/>
                <a:gd name="connsiteY6" fmla="*/ 52193 h 2096461"/>
                <a:gd name="connsiteX7" fmla="*/ 132058 w 1884319"/>
                <a:gd name="connsiteY7" fmla="*/ 52193 h 2096461"/>
                <a:gd name="connsiteX8" fmla="*/ 132058 w 1884319"/>
                <a:gd name="connsiteY8" fmla="*/ 12261 h 2096461"/>
                <a:gd name="connsiteX9" fmla="*/ 12261 w 1884319"/>
                <a:gd name="connsiteY9" fmla="*/ 132059 h 2096461"/>
                <a:gd name="connsiteX10" fmla="*/ 132058 w 1884319"/>
                <a:gd name="connsiteY10" fmla="*/ 251856 h 2096461"/>
                <a:gd name="connsiteX11" fmla="*/ 132058 w 1884319"/>
                <a:gd name="connsiteY11" fmla="*/ 211924 h 2096461"/>
                <a:gd name="connsiteX12" fmla="*/ 206932 w 1884319"/>
                <a:gd name="connsiteY12" fmla="*/ 211924 h 2096461"/>
                <a:gd name="connsiteX13" fmla="*/ 206932 w 1884319"/>
                <a:gd name="connsiteY13" fmla="*/ 211924 h 2096461"/>
                <a:gd name="connsiteX14" fmla="*/ 1325045 w 1884319"/>
                <a:gd name="connsiteY14" fmla="*/ 211924 h 2096461"/>
                <a:gd name="connsiteX15" fmla="*/ 1582111 w 1884319"/>
                <a:gd name="connsiteY15" fmla="*/ 468990 h 2096461"/>
                <a:gd name="connsiteX16" fmla="*/ 1582111 w 1884319"/>
                <a:gd name="connsiteY16" fmla="*/ 1689430 h 2096461"/>
                <a:gd name="connsiteX17" fmla="*/ 1881605 w 1884319"/>
                <a:gd name="connsiteY17" fmla="*/ 2090003 h 2096461"/>
                <a:gd name="connsiteX18" fmla="*/ 1881605 w 1884319"/>
                <a:gd name="connsiteY18" fmla="*/ 1917794 h 2096461"/>
                <a:gd name="connsiteX19" fmla="*/ 1743089 w 1884319"/>
                <a:gd name="connsiteY19" fmla="*/ 1690678 h 209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4319" h="2096461">
                  <a:moveTo>
                    <a:pt x="1743089" y="1690678"/>
                  </a:moveTo>
                  <a:lnTo>
                    <a:pt x="1743089" y="1600829"/>
                  </a:lnTo>
                  <a:lnTo>
                    <a:pt x="1743089" y="1600829"/>
                  </a:lnTo>
                  <a:lnTo>
                    <a:pt x="1743089" y="470238"/>
                  </a:lnTo>
                  <a:cubicBezTo>
                    <a:pt x="1743089" y="239377"/>
                    <a:pt x="1555905" y="52193"/>
                    <a:pt x="1325045" y="52193"/>
                  </a:cubicBezTo>
                  <a:lnTo>
                    <a:pt x="291789" y="52193"/>
                  </a:lnTo>
                  <a:lnTo>
                    <a:pt x="291789" y="52193"/>
                  </a:lnTo>
                  <a:lnTo>
                    <a:pt x="132058" y="52193"/>
                  </a:lnTo>
                  <a:lnTo>
                    <a:pt x="132058" y="12261"/>
                  </a:lnTo>
                  <a:lnTo>
                    <a:pt x="12261" y="132059"/>
                  </a:lnTo>
                  <a:lnTo>
                    <a:pt x="132058" y="251856"/>
                  </a:lnTo>
                  <a:lnTo>
                    <a:pt x="132058" y="211924"/>
                  </a:lnTo>
                  <a:lnTo>
                    <a:pt x="206932" y="211924"/>
                  </a:lnTo>
                  <a:lnTo>
                    <a:pt x="206932" y="211924"/>
                  </a:lnTo>
                  <a:lnTo>
                    <a:pt x="1325045" y="211924"/>
                  </a:lnTo>
                  <a:cubicBezTo>
                    <a:pt x="1467305" y="211924"/>
                    <a:pt x="1582111" y="327978"/>
                    <a:pt x="1582111" y="468990"/>
                  </a:cubicBezTo>
                  <a:lnTo>
                    <a:pt x="1582111" y="1689430"/>
                  </a:lnTo>
                  <a:cubicBezTo>
                    <a:pt x="1582111" y="1879110"/>
                    <a:pt x="1708148" y="2038840"/>
                    <a:pt x="1881605" y="2090003"/>
                  </a:cubicBezTo>
                  <a:lnTo>
                    <a:pt x="1881605" y="1917794"/>
                  </a:lnTo>
                  <a:cubicBezTo>
                    <a:pt x="1800492" y="1875366"/>
                    <a:pt x="1743089" y="1789261"/>
                    <a:pt x="1743089" y="16906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grpSp>
      <p:sp>
        <p:nvSpPr>
          <p:cNvPr id="14" name="Content Placeholder 17">
            <a:extLst>
              <a:ext uri="{FF2B5EF4-FFF2-40B4-BE49-F238E27FC236}">
                <a16:creationId xmlns:a16="http://schemas.microsoft.com/office/drawing/2014/main" id="{D673718E-900A-4835-AAC6-5C2DC2483149}"/>
              </a:ext>
            </a:extLst>
          </p:cNvPr>
          <p:cNvSpPr>
            <a:spLocks noGrp="1"/>
          </p:cNvSpPr>
          <p:nvPr>
            <p:ph sz="quarter" idx="14"/>
          </p:nvPr>
        </p:nvSpPr>
        <p:spPr>
          <a:xfrm>
            <a:off x="365125" y="1333500"/>
            <a:ext cx="3740149" cy="2894013"/>
          </a:xfrm>
        </p:spPr>
        <p:txBody>
          <a:bodyPr/>
          <a:lstStyle>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4">
            <a:extLst>
              <a:ext uri="{FF2B5EF4-FFF2-40B4-BE49-F238E27FC236}">
                <a16:creationId xmlns:a16="http://schemas.microsoft.com/office/drawing/2014/main" id="{50F5DF9C-336C-4E7E-8F74-69BD2D675A19}"/>
              </a:ext>
            </a:extLst>
          </p:cNvPr>
          <p:cNvSpPr>
            <a:spLocks noGrp="1"/>
          </p:cNvSpPr>
          <p:nvPr>
            <p:ph type="title"/>
          </p:nvPr>
        </p:nvSpPr>
        <p:spPr>
          <a:xfrm>
            <a:off x="365125" y="161925"/>
            <a:ext cx="3740149" cy="825649"/>
          </a:xfrm>
        </p:spPr>
        <p:txBody>
          <a:bodyPr/>
          <a:lstStyle>
            <a:lvl1pPr>
              <a:defRPr>
                <a:solidFill>
                  <a:schemeClr val="accent2"/>
                </a:solidFill>
              </a:defRPr>
            </a:lvl1pPr>
          </a:lstStyle>
          <a:p>
            <a:r>
              <a:rPr lang="en-US" dirty="0"/>
              <a:t>Click to edit Master title style</a:t>
            </a:r>
            <a:endParaRPr lang="en-GB" dirty="0"/>
          </a:p>
        </p:txBody>
      </p:sp>
      <p:pic>
        <p:nvPicPr>
          <p:cNvPr id="17" name="Picture 16">
            <a:extLst>
              <a:ext uri="{FF2B5EF4-FFF2-40B4-BE49-F238E27FC236}">
                <a16:creationId xmlns:a16="http://schemas.microsoft.com/office/drawing/2014/main" id="{A9B7B446-9B46-409B-83FA-E912114A04D4}"/>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8036560" y="314960"/>
            <a:ext cx="783590" cy="783590"/>
          </a:xfrm>
          <a:prstGeom prst="rect">
            <a:avLst/>
          </a:prstGeom>
        </p:spPr>
      </p:pic>
    </p:spTree>
    <p:custDataLst>
      <p:tags r:id="rId1"/>
    </p:custDataLst>
    <p:extLst>
      <p:ext uri="{BB962C8B-B14F-4D97-AF65-F5344CB8AC3E}">
        <p14:creationId xmlns:p14="http://schemas.microsoft.com/office/powerpoint/2010/main" val="124746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amp; Statement (orang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776C4981-CC1F-4903-9111-9030A16872B7}"/>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6"/>
          </a:solidFill>
          <a:ln w="9525" cap="flat">
            <a:noFill/>
            <a:prstDash val="solid"/>
            <a:miter/>
          </a:ln>
        </p:spPr>
        <p:txBody>
          <a:bodyPr rtlCol="0" anchor="ctr"/>
          <a:lstStyle/>
          <a:p>
            <a:endParaRPr lang="en-GB"/>
          </a:p>
        </p:txBody>
      </p:sp>
      <p:sp>
        <p:nvSpPr>
          <p:cNvPr id="3" name="Rectangle 2">
            <a:extLst>
              <a:ext uri="{FF2B5EF4-FFF2-40B4-BE49-F238E27FC236}">
                <a16:creationId xmlns:a16="http://schemas.microsoft.com/office/drawing/2014/main" id="{B061C6E3-BB03-45B3-BA28-C3ADD4154254}"/>
              </a:ext>
            </a:extLst>
          </p:cNvPr>
          <p:cNvSpPr/>
          <p:nvPr userDrawn="1"/>
        </p:nvSpPr>
        <p:spPr>
          <a:xfrm>
            <a:off x="4572000" y="0"/>
            <a:ext cx="4572000"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ontreal"/>
              <a:ea typeface="+mn-ea"/>
              <a:cs typeface="+mn-cs"/>
            </a:endParaRPr>
          </a:p>
        </p:txBody>
      </p:sp>
      <p:sp>
        <p:nvSpPr>
          <p:cNvPr id="9" name="Text Placeholder 8">
            <a:extLst>
              <a:ext uri="{FF2B5EF4-FFF2-40B4-BE49-F238E27FC236}">
                <a16:creationId xmlns:a16="http://schemas.microsoft.com/office/drawing/2014/main" id="{67D43D85-E2A9-454D-A1BA-E7874BF4B078}"/>
              </a:ext>
            </a:extLst>
          </p:cNvPr>
          <p:cNvSpPr>
            <a:spLocks noGrp="1"/>
          </p:cNvSpPr>
          <p:nvPr>
            <p:ph type="body" sz="quarter" idx="10"/>
          </p:nvPr>
        </p:nvSpPr>
        <p:spPr>
          <a:xfrm>
            <a:off x="4800600" y="1658939"/>
            <a:ext cx="4114800" cy="1484311"/>
          </a:xfrm>
        </p:spPr>
        <p:txBody>
          <a:bodyPr anchor="ctr">
            <a:normAutofit/>
          </a:bodyPr>
          <a:lstStyle>
            <a:lvl1pPr algn="ctr">
              <a:spcBef>
                <a:spcPts val="0"/>
              </a:spcBef>
              <a:spcAft>
                <a:spcPts val="0"/>
              </a:spcAft>
              <a:defRPr sz="2000" b="1">
                <a:solidFill>
                  <a:schemeClr val="bg1"/>
                </a:solidFill>
              </a:defRPr>
            </a:lvl1pPr>
            <a:lvl2pPr marL="0" indent="0">
              <a:buNone/>
              <a:defRPr/>
            </a:lvl2pPr>
          </a:lstStyle>
          <a:p>
            <a:pPr lvl="0"/>
            <a:r>
              <a:rPr lang="en-US" dirty="0"/>
              <a:t>Edit Master text styles</a:t>
            </a:r>
          </a:p>
        </p:txBody>
      </p:sp>
      <p:sp>
        <p:nvSpPr>
          <p:cNvPr id="7" name="Slide Number Placeholder 6">
            <a:extLst>
              <a:ext uri="{FF2B5EF4-FFF2-40B4-BE49-F238E27FC236}">
                <a16:creationId xmlns:a16="http://schemas.microsoft.com/office/drawing/2014/main" id="{5E2AF3C6-8A04-43A1-91D5-6D76858ED29C}"/>
              </a:ext>
            </a:extLst>
          </p:cNvPr>
          <p:cNvSpPr>
            <a:spLocks noGrp="1"/>
          </p:cNvSpPr>
          <p:nvPr>
            <p:ph type="sldNum" sz="quarter" idx="12"/>
          </p:nvPr>
        </p:nvSpPr>
        <p:spPr/>
        <p:txBody>
          <a:bodyPr/>
          <a:lstStyle>
            <a:lvl1pPr>
              <a:defRPr>
                <a:solidFill>
                  <a:schemeClr val="bg1"/>
                </a:solidFill>
              </a:defRPr>
            </a:lvl1pPr>
          </a:lstStyle>
          <a:p>
            <a:fld id="{BA7DDD0C-F7B3-44FD-8FF2-ED85422D685B}" type="slidenum">
              <a:rPr lang="en-GB" smtClean="0"/>
              <a:pPr/>
              <a:t>‹Nr.›</a:t>
            </a:fld>
            <a:endParaRPr lang="en-GB" dirty="0"/>
          </a:p>
        </p:txBody>
      </p:sp>
      <p:sp>
        <p:nvSpPr>
          <p:cNvPr id="8" name="Footer Placeholder 7">
            <a:extLst>
              <a:ext uri="{FF2B5EF4-FFF2-40B4-BE49-F238E27FC236}">
                <a16:creationId xmlns:a16="http://schemas.microsoft.com/office/drawing/2014/main" id="{EA4F747C-0622-4439-AE0D-65BEC95553EC}"/>
              </a:ext>
            </a:extLst>
          </p:cNvPr>
          <p:cNvSpPr>
            <a:spLocks noGrp="1"/>
          </p:cNvSpPr>
          <p:nvPr>
            <p:ph type="ftr" sz="quarter" idx="13"/>
          </p:nvPr>
        </p:nvSpPr>
        <p:spPr/>
        <p:txBody>
          <a:bodyPr/>
          <a:lstStyle>
            <a:lvl1pPr>
              <a:defRPr>
                <a:solidFill>
                  <a:schemeClr val="bg1"/>
                </a:solidFill>
              </a:defRPr>
            </a:lvl1pPr>
          </a:lstStyle>
          <a:p>
            <a:r>
              <a:rPr lang="en-GB"/>
              <a:t>To edit footer go to insert&gt;header &amp; footer</a:t>
            </a:r>
            <a:endParaRPr lang="en-GB" dirty="0"/>
          </a:p>
        </p:txBody>
      </p:sp>
      <p:grpSp>
        <p:nvGrpSpPr>
          <p:cNvPr id="42" name="Group 41">
            <a:extLst>
              <a:ext uri="{FF2B5EF4-FFF2-40B4-BE49-F238E27FC236}">
                <a16:creationId xmlns:a16="http://schemas.microsoft.com/office/drawing/2014/main" id="{BCE7DD75-4A0B-4DBA-9C69-A274A33DF28D}"/>
              </a:ext>
            </a:extLst>
          </p:cNvPr>
          <p:cNvGrpSpPr/>
          <p:nvPr userDrawn="1"/>
        </p:nvGrpSpPr>
        <p:grpSpPr>
          <a:xfrm>
            <a:off x="4571999" y="298662"/>
            <a:ext cx="4572001" cy="4844839"/>
            <a:chOff x="4571999" y="298662"/>
            <a:chExt cx="4572001" cy="4844839"/>
          </a:xfrm>
          <a:solidFill>
            <a:schemeClr val="accent6">
              <a:lumMod val="50000"/>
              <a:alpha val="58000"/>
            </a:schemeClr>
          </a:solidFill>
        </p:grpSpPr>
        <p:sp>
          <p:nvSpPr>
            <p:cNvPr id="41" name="Freeform: Shape 40">
              <a:extLst>
                <a:ext uri="{FF2B5EF4-FFF2-40B4-BE49-F238E27FC236}">
                  <a16:creationId xmlns:a16="http://schemas.microsoft.com/office/drawing/2014/main" id="{E61B678D-B80F-45CC-AFC6-D35A3AF2F426}"/>
                </a:ext>
              </a:extLst>
            </p:cNvPr>
            <p:cNvSpPr/>
            <p:nvPr/>
          </p:nvSpPr>
          <p:spPr>
            <a:xfrm>
              <a:off x="5588924" y="3404488"/>
              <a:ext cx="1261197" cy="1739013"/>
            </a:xfrm>
            <a:custGeom>
              <a:avLst/>
              <a:gdLst>
                <a:gd name="connsiteX0" fmla="*/ 1170499 w 1261197"/>
                <a:gd name="connsiteY0" fmla="*/ 0 h 1739013"/>
                <a:gd name="connsiteX1" fmla="*/ 1261197 w 1261197"/>
                <a:gd name="connsiteY1" fmla="*/ 91877 h 1739013"/>
                <a:gd name="connsiteX2" fmla="*/ 1170499 w 1261197"/>
                <a:gd name="connsiteY2" fmla="*/ 181396 h 1739013"/>
                <a:gd name="connsiteX3" fmla="*/ 1170499 w 1261197"/>
                <a:gd name="connsiteY3" fmla="*/ 150771 h 1739013"/>
                <a:gd name="connsiteX4" fmla="*/ 1102182 w 1261197"/>
                <a:gd name="connsiteY4" fmla="*/ 150771 h 1739013"/>
                <a:gd name="connsiteX5" fmla="*/ 897228 w 1261197"/>
                <a:gd name="connsiteY5" fmla="*/ 150771 h 1739013"/>
                <a:gd name="connsiteX6" fmla="*/ 701697 w 1261197"/>
                <a:gd name="connsiteY6" fmla="*/ 346301 h 1739013"/>
                <a:gd name="connsiteX7" fmla="*/ 701697 w 1261197"/>
                <a:gd name="connsiteY7" fmla="*/ 659622 h 1739013"/>
                <a:gd name="connsiteX8" fmla="*/ 384842 w 1261197"/>
                <a:gd name="connsiteY8" fmla="*/ 976476 h 1739013"/>
                <a:gd name="connsiteX9" fmla="*/ 360107 w 1261197"/>
                <a:gd name="connsiteY9" fmla="*/ 976476 h 1739013"/>
                <a:gd name="connsiteX10" fmla="*/ 322414 w 1261197"/>
                <a:gd name="connsiteY10" fmla="*/ 976476 h 1739013"/>
                <a:gd name="connsiteX11" fmla="*/ 131595 w 1261197"/>
                <a:gd name="connsiteY11" fmla="*/ 1172007 h 1739013"/>
                <a:gd name="connsiteX12" fmla="*/ 131595 w 1261197"/>
                <a:gd name="connsiteY12" fmla="*/ 1677324 h 1739013"/>
                <a:gd name="connsiteX13" fmla="*/ 123758 w 1261197"/>
                <a:gd name="connsiteY13" fmla="*/ 1739013 h 1739013"/>
                <a:gd name="connsiteX14" fmla="*/ 0 w 1261197"/>
                <a:gd name="connsiteY14" fmla="*/ 1739013 h 1739013"/>
                <a:gd name="connsiteX15" fmla="*/ 10272 w 1261197"/>
                <a:gd name="connsiteY15" fmla="*/ 1678502 h 1739013"/>
                <a:gd name="connsiteX16" fmla="*/ 10272 w 1261197"/>
                <a:gd name="connsiteY16" fmla="*/ 1173185 h 1739013"/>
                <a:gd name="connsiteX17" fmla="*/ 322414 w 1261197"/>
                <a:gd name="connsiteY17" fmla="*/ 856330 h 1739013"/>
                <a:gd name="connsiteX18" fmla="*/ 347150 w 1261197"/>
                <a:gd name="connsiteY18" fmla="*/ 856330 h 1739013"/>
                <a:gd name="connsiteX19" fmla="*/ 384842 w 1261197"/>
                <a:gd name="connsiteY19" fmla="*/ 856330 h 1739013"/>
                <a:gd name="connsiteX20" fmla="*/ 580374 w 1261197"/>
                <a:gd name="connsiteY20" fmla="*/ 660800 h 1739013"/>
                <a:gd name="connsiteX21" fmla="*/ 580374 w 1261197"/>
                <a:gd name="connsiteY21" fmla="*/ 347479 h 1739013"/>
                <a:gd name="connsiteX22" fmla="*/ 897228 w 1261197"/>
                <a:gd name="connsiteY22" fmla="*/ 30625 h 1739013"/>
                <a:gd name="connsiteX23" fmla="*/ 1049176 w 1261197"/>
                <a:gd name="connsiteY23" fmla="*/ 30625 h 1739013"/>
                <a:gd name="connsiteX24" fmla="*/ 1170499 w 1261197"/>
                <a:gd name="connsiteY24" fmla="*/ 30625 h 173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1197" h="1739013">
                  <a:moveTo>
                    <a:pt x="1170499" y="0"/>
                  </a:moveTo>
                  <a:lnTo>
                    <a:pt x="1261197" y="91877"/>
                  </a:lnTo>
                  <a:lnTo>
                    <a:pt x="1170499" y="181396"/>
                  </a:lnTo>
                  <a:lnTo>
                    <a:pt x="1170499" y="150771"/>
                  </a:lnTo>
                  <a:lnTo>
                    <a:pt x="1102182" y="150771"/>
                  </a:lnTo>
                  <a:lnTo>
                    <a:pt x="897228" y="150771"/>
                  </a:lnTo>
                  <a:cubicBezTo>
                    <a:pt x="790039" y="150771"/>
                    <a:pt x="701697" y="237935"/>
                    <a:pt x="701697" y="346301"/>
                  </a:cubicBezTo>
                  <a:lnTo>
                    <a:pt x="701697" y="659622"/>
                  </a:lnTo>
                  <a:cubicBezTo>
                    <a:pt x="701697" y="833950"/>
                    <a:pt x="560349" y="976476"/>
                    <a:pt x="384842" y="976476"/>
                  </a:cubicBezTo>
                  <a:lnTo>
                    <a:pt x="360107" y="976476"/>
                  </a:lnTo>
                  <a:lnTo>
                    <a:pt x="322414" y="976476"/>
                  </a:lnTo>
                  <a:cubicBezTo>
                    <a:pt x="215226" y="976476"/>
                    <a:pt x="131595" y="1063641"/>
                    <a:pt x="131595" y="1172007"/>
                  </a:cubicBezTo>
                  <a:lnTo>
                    <a:pt x="131595" y="1677324"/>
                  </a:lnTo>
                  <a:lnTo>
                    <a:pt x="123758" y="1739013"/>
                  </a:lnTo>
                  <a:lnTo>
                    <a:pt x="0" y="1739013"/>
                  </a:lnTo>
                  <a:lnTo>
                    <a:pt x="10272" y="1678502"/>
                  </a:lnTo>
                  <a:lnTo>
                    <a:pt x="10272" y="1173185"/>
                  </a:lnTo>
                  <a:cubicBezTo>
                    <a:pt x="10272" y="998857"/>
                    <a:pt x="146908" y="856330"/>
                    <a:pt x="322414" y="856330"/>
                  </a:cubicBezTo>
                  <a:lnTo>
                    <a:pt x="347150" y="856330"/>
                  </a:lnTo>
                  <a:lnTo>
                    <a:pt x="384842" y="856330"/>
                  </a:lnTo>
                  <a:cubicBezTo>
                    <a:pt x="492032" y="856330"/>
                    <a:pt x="580374" y="769166"/>
                    <a:pt x="580374" y="660800"/>
                  </a:cubicBezTo>
                  <a:lnTo>
                    <a:pt x="580374" y="347479"/>
                  </a:lnTo>
                  <a:cubicBezTo>
                    <a:pt x="580374" y="173151"/>
                    <a:pt x="721721" y="30625"/>
                    <a:pt x="897228" y="30625"/>
                  </a:cubicBezTo>
                  <a:lnTo>
                    <a:pt x="1049176" y="30625"/>
                  </a:lnTo>
                  <a:lnTo>
                    <a:pt x="1170499" y="306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sp>
          <p:nvSpPr>
            <p:cNvPr id="27" name="Freeform: Shape 26">
              <a:extLst>
                <a:ext uri="{FF2B5EF4-FFF2-40B4-BE49-F238E27FC236}">
                  <a16:creationId xmlns:a16="http://schemas.microsoft.com/office/drawing/2014/main" id="{D50A040F-5B49-41F2-9C10-EC069EA1ED86}"/>
                </a:ext>
              </a:extLst>
            </p:cNvPr>
            <p:cNvSpPr/>
            <p:nvPr/>
          </p:nvSpPr>
          <p:spPr>
            <a:xfrm>
              <a:off x="4847834" y="3660935"/>
              <a:ext cx="4296166" cy="227334"/>
            </a:xfrm>
            <a:custGeom>
              <a:avLst/>
              <a:gdLst>
                <a:gd name="connsiteX0" fmla="*/ 122314 w 4647067"/>
                <a:gd name="connsiteY0" fmla="*/ 0 h 245902"/>
                <a:gd name="connsiteX1" fmla="*/ 122314 w 4647067"/>
                <a:gd name="connsiteY1" fmla="*/ 40771 h 245902"/>
                <a:gd name="connsiteX2" fmla="*/ 205131 w 4647067"/>
                <a:gd name="connsiteY2" fmla="*/ 40771 h 245902"/>
                <a:gd name="connsiteX3" fmla="*/ 4647067 w 4647067"/>
                <a:gd name="connsiteY3" fmla="*/ 40771 h 245902"/>
                <a:gd name="connsiteX4" fmla="*/ 4647067 w 4647067"/>
                <a:gd name="connsiteY4" fmla="*/ 205131 h 245902"/>
                <a:gd name="connsiteX5" fmla="*/ 286673 w 4647067"/>
                <a:gd name="connsiteY5" fmla="*/ 205131 h 245902"/>
                <a:gd name="connsiteX6" fmla="*/ 122314 w 4647067"/>
                <a:gd name="connsiteY6" fmla="*/ 205131 h 245902"/>
                <a:gd name="connsiteX7" fmla="*/ 122314 w 4647067"/>
                <a:gd name="connsiteY7" fmla="*/ 245902 h 245902"/>
                <a:gd name="connsiteX8" fmla="*/ 0 w 4647067"/>
                <a:gd name="connsiteY8" fmla="*/ 122313 h 24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7067" h="245902">
                  <a:moveTo>
                    <a:pt x="122314" y="0"/>
                  </a:moveTo>
                  <a:lnTo>
                    <a:pt x="122314" y="40771"/>
                  </a:lnTo>
                  <a:lnTo>
                    <a:pt x="205131" y="40771"/>
                  </a:lnTo>
                  <a:lnTo>
                    <a:pt x="4647067" y="40771"/>
                  </a:lnTo>
                  <a:lnTo>
                    <a:pt x="4647067" y="205131"/>
                  </a:lnTo>
                  <a:lnTo>
                    <a:pt x="286673" y="205131"/>
                  </a:lnTo>
                  <a:lnTo>
                    <a:pt x="122314" y="205131"/>
                  </a:lnTo>
                  <a:lnTo>
                    <a:pt x="122314" y="245902"/>
                  </a:lnTo>
                  <a:lnTo>
                    <a:pt x="0" y="12231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sp>
          <p:nvSpPr>
            <p:cNvPr id="30" name="Freeform: Shape 29">
              <a:extLst>
                <a:ext uri="{FF2B5EF4-FFF2-40B4-BE49-F238E27FC236}">
                  <a16:creationId xmlns:a16="http://schemas.microsoft.com/office/drawing/2014/main" id="{16B38ED3-E0F9-4332-BCCC-CCC8C350376E}"/>
                </a:ext>
              </a:extLst>
            </p:cNvPr>
            <p:cNvSpPr/>
            <p:nvPr/>
          </p:nvSpPr>
          <p:spPr>
            <a:xfrm>
              <a:off x="8751380" y="1091565"/>
              <a:ext cx="392620" cy="742534"/>
            </a:xfrm>
            <a:custGeom>
              <a:avLst/>
              <a:gdLst>
                <a:gd name="connsiteX0" fmla="*/ 127410 w 424688"/>
                <a:gd name="connsiteY0" fmla="*/ 0 h 803183"/>
                <a:gd name="connsiteX1" fmla="*/ 254820 w 424688"/>
                <a:gd name="connsiteY1" fmla="*/ 126135 h 803183"/>
                <a:gd name="connsiteX2" fmla="*/ 212775 w 424688"/>
                <a:gd name="connsiteY2" fmla="*/ 126135 h 803183"/>
                <a:gd name="connsiteX3" fmla="*/ 212775 w 424688"/>
                <a:gd name="connsiteY3" fmla="*/ 221693 h 803183"/>
                <a:gd name="connsiteX4" fmla="*/ 212775 w 424688"/>
                <a:gd name="connsiteY4" fmla="*/ 368216 h 803183"/>
                <a:gd name="connsiteX5" fmla="*/ 378866 w 424688"/>
                <a:gd name="connsiteY5" fmla="*/ 618159 h 803183"/>
                <a:gd name="connsiteX6" fmla="*/ 424688 w 424688"/>
                <a:gd name="connsiteY6" fmla="*/ 627489 h 803183"/>
                <a:gd name="connsiteX7" fmla="*/ 424688 w 424688"/>
                <a:gd name="connsiteY7" fmla="*/ 803183 h 803183"/>
                <a:gd name="connsiteX8" fmla="*/ 394074 w 424688"/>
                <a:gd name="connsiteY8" fmla="*/ 800094 h 803183"/>
                <a:gd name="connsiteX9" fmla="*/ 42045 w 424688"/>
                <a:gd name="connsiteY9" fmla="*/ 368216 h 803183"/>
                <a:gd name="connsiteX10" fmla="*/ 42045 w 424688"/>
                <a:gd name="connsiteY10" fmla="*/ 150343 h 803183"/>
                <a:gd name="connsiteX11" fmla="*/ 42045 w 424688"/>
                <a:gd name="connsiteY11" fmla="*/ 126135 h 803183"/>
                <a:gd name="connsiteX12" fmla="*/ 0 w 424688"/>
                <a:gd name="connsiteY12" fmla="*/ 126135 h 80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688" h="803183">
                  <a:moveTo>
                    <a:pt x="127410" y="0"/>
                  </a:moveTo>
                  <a:lnTo>
                    <a:pt x="254820" y="126135"/>
                  </a:lnTo>
                  <a:lnTo>
                    <a:pt x="212775" y="126135"/>
                  </a:lnTo>
                  <a:lnTo>
                    <a:pt x="212775" y="221693"/>
                  </a:lnTo>
                  <a:lnTo>
                    <a:pt x="212775" y="368216"/>
                  </a:lnTo>
                  <a:cubicBezTo>
                    <a:pt x="212775" y="480018"/>
                    <a:pt x="281577" y="576770"/>
                    <a:pt x="378866" y="618159"/>
                  </a:cubicBezTo>
                  <a:lnTo>
                    <a:pt x="424688" y="627489"/>
                  </a:lnTo>
                  <a:lnTo>
                    <a:pt x="424688" y="803183"/>
                  </a:lnTo>
                  <a:lnTo>
                    <a:pt x="394074" y="800094"/>
                  </a:lnTo>
                  <a:cubicBezTo>
                    <a:pt x="193245" y="758967"/>
                    <a:pt x="42045" y="581150"/>
                    <a:pt x="42045" y="368216"/>
                  </a:cubicBezTo>
                  <a:lnTo>
                    <a:pt x="42045" y="150343"/>
                  </a:lnTo>
                  <a:lnTo>
                    <a:pt x="42045" y="126135"/>
                  </a:lnTo>
                  <a:lnTo>
                    <a:pt x="0" y="12613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sp>
          <p:nvSpPr>
            <p:cNvPr id="37" name="Freeform: Shape 36">
              <a:extLst>
                <a:ext uri="{FF2B5EF4-FFF2-40B4-BE49-F238E27FC236}">
                  <a16:creationId xmlns:a16="http://schemas.microsoft.com/office/drawing/2014/main" id="{6FDFB769-5011-45FA-85D7-D1208C646977}"/>
                </a:ext>
              </a:extLst>
            </p:cNvPr>
            <p:cNvSpPr/>
            <p:nvPr/>
          </p:nvSpPr>
          <p:spPr>
            <a:xfrm flipH="1">
              <a:off x="4571999" y="298662"/>
              <a:ext cx="1600200" cy="1780355"/>
            </a:xfrm>
            <a:custGeom>
              <a:avLst/>
              <a:gdLst>
                <a:gd name="connsiteX0" fmla="*/ 1743089 w 1884319"/>
                <a:gd name="connsiteY0" fmla="*/ 1690678 h 2096461"/>
                <a:gd name="connsiteX1" fmla="*/ 1743089 w 1884319"/>
                <a:gd name="connsiteY1" fmla="*/ 1600829 h 2096461"/>
                <a:gd name="connsiteX2" fmla="*/ 1743089 w 1884319"/>
                <a:gd name="connsiteY2" fmla="*/ 1600829 h 2096461"/>
                <a:gd name="connsiteX3" fmla="*/ 1743089 w 1884319"/>
                <a:gd name="connsiteY3" fmla="*/ 470238 h 2096461"/>
                <a:gd name="connsiteX4" fmla="*/ 1325045 w 1884319"/>
                <a:gd name="connsiteY4" fmla="*/ 52193 h 2096461"/>
                <a:gd name="connsiteX5" fmla="*/ 291789 w 1884319"/>
                <a:gd name="connsiteY5" fmla="*/ 52193 h 2096461"/>
                <a:gd name="connsiteX6" fmla="*/ 291789 w 1884319"/>
                <a:gd name="connsiteY6" fmla="*/ 52193 h 2096461"/>
                <a:gd name="connsiteX7" fmla="*/ 132058 w 1884319"/>
                <a:gd name="connsiteY7" fmla="*/ 52193 h 2096461"/>
                <a:gd name="connsiteX8" fmla="*/ 132058 w 1884319"/>
                <a:gd name="connsiteY8" fmla="*/ 12261 h 2096461"/>
                <a:gd name="connsiteX9" fmla="*/ 12261 w 1884319"/>
                <a:gd name="connsiteY9" fmla="*/ 132059 h 2096461"/>
                <a:gd name="connsiteX10" fmla="*/ 132058 w 1884319"/>
                <a:gd name="connsiteY10" fmla="*/ 251856 h 2096461"/>
                <a:gd name="connsiteX11" fmla="*/ 132058 w 1884319"/>
                <a:gd name="connsiteY11" fmla="*/ 211924 h 2096461"/>
                <a:gd name="connsiteX12" fmla="*/ 206932 w 1884319"/>
                <a:gd name="connsiteY12" fmla="*/ 211924 h 2096461"/>
                <a:gd name="connsiteX13" fmla="*/ 206932 w 1884319"/>
                <a:gd name="connsiteY13" fmla="*/ 211924 h 2096461"/>
                <a:gd name="connsiteX14" fmla="*/ 1325045 w 1884319"/>
                <a:gd name="connsiteY14" fmla="*/ 211924 h 2096461"/>
                <a:gd name="connsiteX15" fmla="*/ 1582111 w 1884319"/>
                <a:gd name="connsiteY15" fmla="*/ 468990 h 2096461"/>
                <a:gd name="connsiteX16" fmla="*/ 1582111 w 1884319"/>
                <a:gd name="connsiteY16" fmla="*/ 1689430 h 2096461"/>
                <a:gd name="connsiteX17" fmla="*/ 1881605 w 1884319"/>
                <a:gd name="connsiteY17" fmla="*/ 2090003 h 2096461"/>
                <a:gd name="connsiteX18" fmla="*/ 1881605 w 1884319"/>
                <a:gd name="connsiteY18" fmla="*/ 1917794 h 2096461"/>
                <a:gd name="connsiteX19" fmla="*/ 1743089 w 1884319"/>
                <a:gd name="connsiteY19" fmla="*/ 1690678 h 209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4319" h="2096461">
                  <a:moveTo>
                    <a:pt x="1743089" y="1690678"/>
                  </a:moveTo>
                  <a:lnTo>
                    <a:pt x="1743089" y="1600829"/>
                  </a:lnTo>
                  <a:lnTo>
                    <a:pt x="1743089" y="1600829"/>
                  </a:lnTo>
                  <a:lnTo>
                    <a:pt x="1743089" y="470238"/>
                  </a:lnTo>
                  <a:cubicBezTo>
                    <a:pt x="1743089" y="239377"/>
                    <a:pt x="1555905" y="52193"/>
                    <a:pt x="1325045" y="52193"/>
                  </a:cubicBezTo>
                  <a:lnTo>
                    <a:pt x="291789" y="52193"/>
                  </a:lnTo>
                  <a:lnTo>
                    <a:pt x="291789" y="52193"/>
                  </a:lnTo>
                  <a:lnTo>
                    <a:pt x="132058" y="52193"/>
                  </a:lnTo>
                  <a:lnTo>
                    <a:pt x="132058" y="12261"/>
                  </a:lnTo>
                  <a:lnTo>
                    <a:pt x="12261" y="132059"/>
                  </a:lnTo>
                  <a:lnTo>
                    <a:pt x="132058" y="251856"/>
                  </a:lnTo>
                  <a:lnTo>
                    <a:pt x="132058" y="211924"/>
                  </a:lnTo>
                  <a:lnTo>
                    <a:pt x="206932" y="211924"/>
                  </a:lnTo>
                  <a:lnTo>
                    <a:pt x="206932" y="211924"/>
                  </a:lnTo>
                  <a:lnTo>
                    <a:pt x="1325045" y="211924"/>
                  </a:lnTo>
                  <a:cubicBezTo>
                    <a:pt x="1467305" y="211924"/>
                    <a:pt x="1582111" y="327978"/>
                    <a:pt x="1582111" y="468990"/>
                  </a:cubicBezTo>
                  <a:lnTo>
                    <a:pt x="1582111" y="1689430"/>
                  </a:lnTo>
                  <a:cubicBezTo>
                    <a:pt x="1582111" y="1879110"/>
                    <a:pt x="1708148" y="2038840"/>
                    <a:pt x="1881605" y="2090003"/>
                  </a:cubicBezTo>
                  <a:lnTo>
                    <a:pt x="1881605" y="1917794"/>
                  </a:lnTo>
                  <a:cubicBezTo>
                    <a:pt x="1800492" y="1875366"/>
                    <a:pt x="1743089" y="1789261"/>
                    <a:pt x="1743089" y="16906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grpSp>
      <p:sp>
        <p:nvSpPr>
          <p:cNvPr id="14" name="Content Placeholder 17">
            <a:extLst>
              <a:ext uri="{FF2B5EF4-FFF2-40B4-BE49-F238E27FC236}">
                <a16:creationId xmlns:a16="http://schemas.microsoft.com/office/drawing/2014/main" id="{3C8C010B-F1EB-471E-9EDD-449EF006598F}"/>
              </a:ext>
            </a:extLst>
          </p:cNvPr>
          <p:cNvSpPr>
            <a:spLocks noGrp="1"/>
          </p:cNvSpPr>
          <p:nvPr>
            <p:ph sz="quarter" idx="14"/>
          </p:nvPr>
        </p:nvSpPr>
        <p:spPr>
          <a:xfrm>
            <a:off x="365125" y="1333500"/>
            <a:ext cx="3740149" cy="2894013"/>
          </a:xfrm>
        </p:spPr>
        <p:txBody>
          <a:bodyPr/>
          <a:lstStyle>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4">
            <a:extLst>
              <a:ext uri="{FF2B5EF4-FFF2-40B4-BE49-F238E27FC236}">
                <a16:creationId xmlns:a16="http://schemas.microsoft.com/office/drawing/2014/main" id="{0FC1459D-6E93-4D3B-A58D-76D1DFDC7629}"/>
              </a:ext>
            </a:extLst>
          </p:cNvPr>
          <p:cNvSpPr>
            <a:spLocks noGrp="1"/>
          </p:cNvSpPr>
          <p:nvPr>
            <p:ph type="title"/>
          </p:nvPr>
        </p:nvSpPr>
        <p:spPr>
          <a:xfrm>
            <a:off x="365125" y="161925"/>
            <a:ext cx="3740149" cy="825649"/>
          </a:xfrm>
        </p:spPr>
        <p:txBody>
          <a:bodyPr/>
          <a:lstStyle>
            <a:lvl1pPr>
              <a:defRPr>
                <a:solidFill>
                  <a:schemeClr val="accent6"/>
                </a:solidFill>
              </a:defRPr>
            </a:lvl1pPr>
          </a:lstStyle>
          <a:p>
            <a:r>
              <a:rPr lang="en-US" dirty="0"/>
              <a:t>Click to edit Master title style</a:t>
            </a:r>
            <a:endParaRPr lang="en-GB" dirty="0"/>
          </a:p>
        </p:txBody>
      </p:sp>
      <p:pic>
        <p:nvPicPr>
          <p:cNvPr id="17" name="Picture 16">
            <a:extLst>
              <a:ext uri="{FF2B5EF4-FFF2-40B4-BE49-F238E27FC236}">
                <a16:creationId xmlns:a16="http://schemas.microsoft.com/office/drawing/2014/main" id="{E84FC3E2-86D3-4231-ABC1-B9A30ADDE146}"/>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8036560" y="314960"/>
            <a:ext cx="783590" cy="783590"/>
          </a:xfrm>
          <a:prstGeom prst="rect">
            <a:avLst/>
          </a:prstGeom>
        </p:spPr>
      </p:pic>
    </p:spTree>
    <p:custDataLst>
      <p:tags r:id="rId1"/>
    </p:custDataLst>
    <p:extLst>
      <p:ext uri="{BB962C8B-B14F-4D97-AF65-F5344CB8AC3E}">
        <p14:creationId xmlns:p14="http://schemas.microsoft.com/office/powerpoint/2010/main" val="185679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B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0F6E92-B594-4AA3-B149-CEC90A58EEDA}"/>
              </a:ext>
            </a:extLst>
          </p:cNvPr>
          <p:cNvSpPr/>
          <p:nvPr userDrawn="1"/>
        </p:nvSpPr>
        <p:spPr>
          <a:xfrm>
            <a:off x="5490970" y="0"/>
            <a:ext cx="365303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23">
            <a:extLst>
              <a:ext uri="{FF2B5EF4-FFF2-40B4-BE49-F238E27FC236}">
                <a16:creationId xmlns:a16="http://schemas.microsoft.com/office/drawing/2014/main" id="{064712FC-6AE4-4931-B492-6684CACA121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545" y="301625"/>
            <a:ext cx="1383276" cy="829965"/>
          </a:xfrm>
          <a:prstGeom prst="rect">
            <a:avLst/>
          </a:prstGeom>
        </p:spPr>
      </p:pic>
      <p:sp>
        <p:nvSpPr>
          <p:cNvPr id="7" name="Text Placeholder 17">
            <a:extLst>
              <a:ext uri="{FF2B5EF4-FFF2-40B4-BE49-F238E27FC236}">
                <a16:creationId xmlns:a16="http://schemas.microsoft.com/office/drawing/2014/main" id="{00AE0BCE-F984-49D5-9977-7F5A309FA4FC}"/>
              </a:ext>
            </a:extLst>
          </p:cNvPr>
          <p:cNvSpPr>
            <a:spLocks noGrp="1"/>
          </p:cNvSpPr>
          <p:nvPr>
            <p:ph type="body" sz="quarter" idx="10"/>
          </p:nvPr>
        </p:nvSpPr>
        <p:spPr>
          <a:xfrm>
            <a:off x="716281" y="1916742"/>
            <a:ext cx="4602480" cy="931327"/>
          </a:xfrm>
        </p:spPr>
        <p:txBody>
          <a:bodyPr>
            <a:normAutofit/>
          </a:bodyPr>
          <a:lstStyle>
            <a:lvl1pPr>
              <a:defRPr sz="2800" b="1" cap="all" spc="-150" baseline="0">
                <a:solidFill>
                  <a:schemeClr val="bg2"/>
                </a:solidFill>
              </a:defRPr>
            </a:lvl1pPr>
          </a:lstStyle>
          <a:p>
            <a:pPr lvl="0"/>
            <a:r>
              <a:rPr lang="en-US" dirty="0"/>
              <a:t>Edit Master text styles</a:t>
            </a:r>
          </a:p>
        </p:txBody>
      </p:sp>
      <p:sp>
        <p:nvSpPr>
          <p:cNvPr id="8" name="Text Placeholder 22">
            <a:extLst>
              <a:ext uri="{FF2B5EF4-FFF2-40B4-BE49-F238E27FC236}">
                <a16:creationId xmlns:a16="http://schemas.microsoft.com/office/drawing/2014/main" id="{A800D9AF-D17D-4B0F-8060-7AFC09B2AB58}"/>
              </a:ext>
            </a:extLst>
          </p:cNvPr>
          <p:cNvSpPr>
            <a:spLocks noGrp="1"/>
          </p:cNvSpPr>
          <p:nvPr>
            <p:ph type="body" sz="quarter" idx="11"/>
          </p:nvPr>
        </p:nvSpPr>
        <p:spPr>
          <a:xfrm>
            <a:off x="717209" y="3014405"/>
            <a:ext cx="4602480" cy="481012"/>
          </a:xfrm>
        </p:spPr>
        <p:txBody>
          <a:bodyPr>
            <a:normAutofit/>
          </a:bodyPr>
          <a:lstStyle>
            <a:lvl1pPr>
              <a:spcBef>
                <a:spcPts val="0"/>
              </a:spcBef>
              <a:spcAft>
                <a:spcPts val="0"/>
              </a:spcAft>
              <a:defRPr sz="1800" b="1">
                <a:solidFill>
                  <a:schemeClr val="tx2"/>
                </a:solidFill>
              </a:defRPr>
            </a:lvl1pPr>
          </a:lstStyle>
          <a:p>
            <a:pPr lvl="0"/>
            <a:r>
              <a:rPr lang="en-US" dirty="0"/>
              <a:t>Edit Master text styles</a:t>
            </a:r>
          </a:p>
        </p:txBody>
      </p:sp>
      <p:sp>
        <p:nvSpPr>
          <p:cNvPr id="2" name="Rectangle 1">
            <a:extLst>
              <a:ext uri="{FF2B5EF4-FFF2-40B4-BE49-F238E27FC236}">
                <a16:creationId xmlns:a16="http://schemas.microsoft.com/office/drawing/2014/main" id="{318AEAE7-6836-4F54-B308-49754640B2AD}"/>
              </a:ext>
            </a:extLst>
          </p:cNvPr>
          <p:cNvSpPr/>
          <p:nvPr userDrawn="1"/>
        </p:nvSpPr>
        <p:spPr>
          <a:xfrm>
            <a:off x="0" y="4629151"/>
            <a:ext cx="9144000" cy="514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Graphic 4">
            <a:extLst>
              <a:ext uri="{FF2B5EF4-FFF2-40B4-BE49-F238E27FC236}">
                <a16:creationId xmlns:a16="http://schemas.microsoft.com/office/drawing/2014/main" id="{076C0184-30A4-4C31-90B8-63927F8F81BC}"/>
              </a:ext>
            </a:extLst>
          </p:cNvPr>
          <p:cNvSpPr/>
          <p:nvPr/>
        </p:nvSpPr>
        <p:spPr>
          <a:xfrm>
            <a:off x="-31505" y="2425945"/>
            <a:ext cx="4045681" cy="1526215"/>
          </a:xfrm>
          <a:custGeom>
            <a:avLst/>
            <a:gdLst>
              <a:gd name="connsiteX0" fmla="*/ 18169 w 4045680"/>
              <a:gd name="connsiteY0" fmla="*/ 18169 h 1526214"/>
              <a:gd name="connsiteX1" fmla="*/ 508012 w 4045680"/>
              <a:gd name="connsiteY1" fmla="*/ 508011 h 1526214"/>
              <a:gd name="connsiteX2" fmla="*/ 508012 w 4045680"/>
              <a:gd name="connsiteY2" fmla="*/ 992524 h 1526214"/>
              <a:gd name="connsiteX3" fmla="*/ 810347 w 4045680"/>
              <a:gd name="connsiteY3" fmla="*/ 1293164 h 1526214"/>
              <a:gd name="connsiteX4" fmla="*/ 868489 w 4045680"/>
              <a:gd name="connsiteY4" fmla="*/ 1293164 h 1526214"/>
              <a:gd name="connsiteX5" fmla="*/ 868489 w 4045680"/>
              <a:gd name="connsiteY5" fmla="*/ 1293164 h 1526214"/>
              <a:gd name="connsiteX6" fmla="*/ 3894271 w 4045680"/>
              <a:gd name="connsiteY6" fmla="*/ 1293164 h 1526214"/>
              <a:gd name="connsiteX7" fmla="*/ 3894271 w 4045680"/>
              <a:gd name="connsiteY7" fmla="*/ 1246651 h 1526214"/>
              <a:gd name="connsiteX8" fmla="*/ 4034779 w 4045680"/>
              <a:gd name="connsiteY8" fmla="*/ 1387644 h 1526214"/>
              <a:gd name="connsiteX9" fmla="*/ 3894271 w 4045680"/>
              <a:gd name="connsiteY9" fmla="*/ 1528637 h 1526214"/>
              <a:gd name="connsiteX10" fmla="*/ 3894271 w 4045680"/>
              <a:gd name="connsiteY10" fmla="*/ 1481640 h 1526214"/>
              <a:gd name="connsiteX11" fmla="*/ 810347 w 4045680"/>
              <a:gd name="connsiteY11" fmla="*/ 1481640 h 1526214"/>
              <a:gd name="connsiteX12" fmla="*/ 320505 w 4045680"/>
              <a:gd name="connsiteY12" fmla="*/ 991313 h 1526214"/>
              <a:gd name="connsiteX13" fmla="*/ 320505 w 4045680"/>
              <a:gd name="connsiteY13" fmla="*/ 506800 h 1526214"/>
              <a:gd name="connsiteX14" fmla="*/ 18169 w 4045680"/>
              <a:gd name="connsiteY14" fmla="*/ 206160 h 152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45680" h="1526214">
                <a:moveTo>
                  <a:pt x="18169" y="18169"/>
                </a:moveTo>
                <a:cubicBezTo>
                  <a:pt x="288591" y="18436"/>
                  <a:pt x="507744" y="237590"/>
                  <a:pt x="508012" y="508011"/>
                </a:cubicBezTo>
                <a:lnTo>
                  <a:pt x="508012" y="992524"/>
                </a:lnTo>
                <a:cubicBezTo>
                  <a:pt x="509076" y="1158782"/>
                  <a:pt x="644087" y="1293035"/>
                  <a:pt x="810347" y="1293164"/>
                </a:cubicBezTo>
                <a:lnTo>
                  <a:pt x="868489" y="1293164"/>
                </a:lnTo>
                <a:lnTo>
                  <a:pt x="868489" y="1293164"/>
                </a:lnTo>
                <a:lnTo>
                  <a:pt x="3894271" y="1293164"/>
                </a:lnTo>
                <a:lnTo>
                  <a:pt x="3894271" y="1246651"/>
                </a:lnTo>
                <a:lnTo>
                  <a:pt x="4034779" y="1387644"/>
                </a:lnTo>
                <a:lnTo>
                  <a:pt x="3894271" y="1528637"/>
                </a:lnTo>
                <a:lnTo>
                  <a:pt x="3894271" y="1481640"/>
                </a:lnTo>
                <a:lnTo>
                  <a:pt x="810347" y="1481640"/>
                </a:lnTo>
                <a:cubicBezTo>
                  <a:pt x="539792" y="1481239"/>
                  <a:pt x="320638" y="1261868"/>
                  <a:pt x="320505" y="991313"/>
                </a:cubicBezTo>
                <a:lnTo>
                  <a:pt x="320505" y="506800"/>
                </a:lnTo>
                <a:cubicBezTo>
                  <a:pt x="319440" y="340543"/>
                  <a:pt x="184430" y="206290"/>
                  <a:pt x="18169" y="206160"/>
                </a:cubicBezTo>
                <a:close/>
              </a:path>
            </a:pathLst>
          </a:custGeom>
          <a:solidFill>
            <a:schemeClr val="bg2"/>
          </a:solidFill>
          <a:ln w="9525" cap="flat">
            <a:noFill/>
            <a:prstDash val="solid"/>
            <a:miter/>
          </a:ln>
        </p:spPr>
        <p:txBody>
          <a:bodyPr rtlCol="0" anchor="ctr"/>
          <a:lstStyle/>
          <a:p>
            <a:endParaRPr lang="en-GB"/>
          </a:p>
        </p:txBody>
      </p:sp>
      <p:pic>
        <p:nvPicPr>
          <p:cNvPr id="11" name="Picture 10">
            <a:extLst>
              <a:ext uri="{FF2B5EF4-FFF2-40B4-BE49-F238E27FC236}">
                <a16:creationId xmlns:a16="http://schemas.microsoft.com/office/drawing/2014/main" id="{A208A2D5-E1C3-4A1C-9A51-87957C8ED92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86357" y="285344"/>
            <a:ext cx="1187146" cy="960818"/>
          </a:xfrm>
          <a:prstGeom prst="rect">
            <a:avLst/>
          </a:prstGeom>
        </p:spPr>
      </p:pic>
      <p:pic>
        <p:nvPicPr>
          <p:cNvPr id="51" name="Picture 50">
            <a:extLst>
              <a:ext uri="{FF2B5EF4-FFF2-40B4-BE49-F238E27FC236}">
                <a16:creationId xmlns:a16="http://schemas.microsoft.com/office/drawing/2014/main" id="{4EBC1C4B-A4E2-447F-8381-A8BEB8A1FA9F}"/>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5707380" y="1337310"/>
            <a:ext cx="3101340" cy="3101340"/>
          </a:xfrm>
          <a:prstGeom prst="rect">
            <a:avLst/>
          </a:prstGeom>
        </p:spPr>
      </p:pic>
    </p:spTree>
    <p:custDataLst>
      <p:tags r:id="rId1"/>
    </p:custDataLst>
    <p:extLst>
      <p:ext uri="{BB962C8B-B14F-4D97-AF65-F5344CB8AC3E}">
        <p14:creationId xmlns:p14="http://schemas.microsoft.com/office/powerpoint/2010/main" val="309051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oloured Block (pi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0F6E92-B594-4AA3-B149-CEC90A58EEDA}"/>
              </a:ext>
            </a:extLst>
          </p:cNvPr>
          <p:cNvSpPr/>
          <p:nvPr userDrawn="1"/>
        </p:nvSpPr>
        <p:spPr>
          <a:xfrm>
            <a:off x="5490970" y="0"/>
            <a:ext cx="365303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A67ED1C3-F37B-4966-8EF8-9ADD2D6C892D}"/>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3"/>
          </a:solidFill>
          <a:ln w="9525" cap="flat">
            <a:noFill/>
            <a:prstDash val="solid"/>
            <a:miter/>
          </a:ln>
        </p:spPr>
        <p:txBody>
          <a:bodyPr rtlCol="0" anchor="ctr"/>
          <a:lstStyle/>
          <a:p>
            <a:endParaRPr lang="en-GB"/>
          </a:p>
        </p:txBody>
      </p:sp>
      <p:sp>
        <p:nvSpPr>
          <p:cNvPr id="12" name="Title 22">
            <a:extLst>
              <a:ext uri="{FF2B5EF4-FFF2-40B4-BE49-F238E27FC236}">
                <a16:creationId xmlns:a16="http://schemas.microsoft.com/office/drawing/2014/main" id="{346DA0C9-3095-472C-B12B-95841EDCCA33}"/>
              </a:ext>
            </a:extLst>
          </p:cNvPr>
          <p:cNvSpPr>
            <a:spLocks noGrp="1"/>
          </p:cNvSpPr>
          <p:nvPr>
            <p:ph type="title"/>
          </p:nvPr>
        </p:nvSpPr>
        <p:spPr>
          <a:xfrm>
            <a:off x="365125" y="161925"/>
            <a:ext cx="4854947" cy="825649"/>
          </a:xfrm>
        </p:spPr>
        <p:txBody>
          <a:bodyPr/>
          <a:lstStyle>
            <a:lvl1pPr>
              <a:defRPr>
                <a:solidFill>
                  <a:schemeClr val="accent3"/>
                </a:solidFill>
              </a:defRPr>
            </a:lvl1p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BB99AADD-C68C-4EDB-96F0-A354E83B61D1}"/>
              </a:ext>
            </a:extLst>
          </p:cNvPr>
          <p:cNvSpPr>
            <a:spLocks noGrp="1"/>
          </p:cNvSpPr>
          <p:nvPr>
            <p:ph type="ftr" sz="quarter" idx="10"/>
          </p:nvPr>
        </p:nvSpPr>
        <p:spPr/>
        <p:txBody>
          <a:bodyPr/>
          <a:lstStyle>
            <a:lvl1pPr>
              <a:defRPr>
                <a:solidFill>
                  <a:schemeClr val="bg1"/>
                </a:solidFill>
              </a:defRPr>
            </a:lvl1pPr>
          </a:lstStyle>
          <a:p>
            <a:r>
              <a:rPr lang="en-GB"/>
              <a:t>To edit footer go to insert&gt;header &amp; footer</a:t>
            </a:r>
            <a:endParaRPr lang="en-GB" dirty="0"/>
          </a:p>
        </p:txBody>
      </p:sp>
      <p:sp>
        <p:nvSpPr>
          <p:cNvPr id="5" name="Slide Number Placeholder 4">
            <a:extLst>
              <a:ext uri="{FF2B5EF4-FFF2-40B4-BE49-F238E27FC236}">
                <a16:creationId xmlns:a16="http://schemas.microsoft.com/office/drawing/2014/main" id="{D993555D-314A-4079-98EF-8032932D3A9E}"/>
              </a:ext>
            </a:extLst>
          </p:cNvPr>
          <p:cNvSpPr>
            <a:spLocks noGrp="1"/>
          </p:cNvSpPr>
          <p:nvPr>
            <p:ph type="sldNum" sz="quarter" idx="11"/>
          </p:nvPr>
        </p:nvSpPr>
        <p:spPr/>
        <p:txBody>
          <a:bodyPr/>
          <a:lstStyle>
            <a:lvl1pPr>
              <a:defRPr>
                <a:solidFill>
                  <a:schemeClr val="bg1"/>
                </a:solidFill>
              </a:defRPr>
            </a:lvl1pPr>
          </a:lstStyle>
          <a:p>
            <a:fld id="{BA7DDD0C-F7B3-44FD-8FF2-ED85422D685B}" type="slidenum">
              <a:rPr lang="en-GB" smtClean="0"/>
              <a:pPr/>
              <a:t>‹Nr.›</a:t>
            </a:fld>
            <a:endParaRPr lang="en-GB" dirty="0"/>
          </a:p>
        </p:txBody>
      </p:sp>
      <p:sp>
        <p:nvSpPr>
          <p:cNvPr id="14" name="Content Placeholder 17">
            <a:extLst>
              <a:ext uri="{FF2B5EF4-FFF2-40B4-BE49-F238E27FC236}">
                <a16:creationId xmlns:a16="http://schemas.microsoft.com/office/drawing/2014/main" id="{6E8E9763-D9AC-4A86-BB97-CFEF5CCE2774}"/>
              </a:ext>
            </a:extLst>
          </p:cNvPr>
          <p:cNvSpPr>
            <a:spLocks noGrp="1"/>
          </p:cNvSpPr>
          <p:nvPr>
            <p:ph sz="quarter" idx="13"/>
          </p:nvPr>
        </p:nvSpPr>
        <p:spPr>
          <a:xfrm>
            <a:off x="365125" y="1333500"/>
            <a:ext cx="4854947" cy="2894013"/>
          </a:xfrm>
        </p:spPr>
        <p:txBody>
          <a:bodyPr/>
          <a:lstStyle>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Content Placeholder 17">
            <a:extLst>
              <a:ext uri="{FF2B5EF4-FFF2-40B4-BE49-F238E27FC236}">
                <a16:creationId xmlns:a16="http://schemas.microsoft.com/office/drawing/2014/main" id="{622CDFF8-F903-479A-A6D1-5D57253A81F3}"/>
              </a:ext>
            </a:extLst>
          </p:cNvPr>
          <p:cNvSpPr>
            <a:spLocks noGrp="1"/>
          </p:cNvSpPr>
          <p:nvPr>
            <p:ph sz="quarter" idx="14"/>
          </p:nvPr>
        </p:nvSpPr>
        <p:spPr>
          <a:xfrm>
            <a:off x="5886450" y="1333500"/>
            <a:ext cx="2890996" cy="2894013"/>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6" name="Picture 15">
            <a:extLst>
              <a:ext uri="{FF2B5EF4-FFF2-40B4-BE49-F238E27FC236}">
                <a16:creationId xmlns:a16="http://schemas.microsoft.com/office/drawing/2014/main" id="{F837B07A-272A-4C10-8DD3-270E34C4DA05}"/>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8036560" y="314960"/>
            <a:ext cx="783590" cy="783590"/>
          </a:xfrm>
          <a:prstGeom prst="rect">
            <a:avLst/>
          </a:prstGeom>
        </p:spPr>
      </p:pic>
    </p:spTree>
    <p:custDataLst>
      <p:tags r:id="rId1"/>
    </p:custDataLst>
    <p:extLst>
      <p:ext uri="{BB962C8B-B14F-4D97-AF65-F5344CB8AC3E}">
        <p14:creationId xmlns:p14="http://schemas.microsoft.com/office/powerpoint/2010/main" val="46713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pos="431">
          <p15:clr>
            <a:srgbClr val="FBAE40"/>
          </p15:clr>
        </p15:guide>
        <p15:guide id="1" orient="horz" pos="214">
          <p15:clr>
            <a:srgbClr val="FBAE40"/>
          </p15:clr>
        </p15:guide>
        <p15:guide id="2" orient="horz" pos="2394">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oured Bloc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0F6E92-B594-4AA3-B149-CEC90A58EEDA}"/>
              </a:ext>
            </a:extLst>
          </p:cNvPr>
          <p:cNvSpPr/>
          <p:nvPr userDrawn="1"/>
        </p:nvSpPr>
        <p:spPr>
          <a:xfrm>
            <a:off x="5490970" y="0"/>
            <a:ext cx="365303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A67ED1C3-F37B-4966-8EF8-9ADD2D6C892D}"/>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bg2"/>
          </a:solidFill>
          <a:ln w="9525" cap="flat">
            <a:noFill/>
            <a:prstDash val="solid"/>
            <a:miter/>
          </a:ln>
        </p:spPr>
        <p:txBody>
          <a:bodyPr rtlCol="0" anchor="ctr"/>
          <a:lstStyle/>
          <a:p>
            <a:endParaRPr lang="en-GB"/>
          </a:p>
        </p:txBody>
      </p:sp>
      <p:sp>
        <p:nvSpPr>
          <p:cNvPr id="12" name="Title 22">
            <a:extLst>
              <a:ext uri="{FF2B5EF4-FFF2-40B4-BE49-F238E27FC236}">
                <a16:creationId xmlns:a16="http://schemas.microsoft.com/office/drawing/2014/main" id="{346DA0C9-3095-472C-B12B-95841EDCCA33}"/>
              </a:ext>
            </a:extLst>
          </p:cNvPr>
          <p:cNvSpPr>
            <a:spLocks noGrp="1"/>
          </p:cNvSpPr>
          <p:nvPr>
            <p:ph type="title"/>
          </p:nvPr>
        </p:nvSpPr>
        <p:spPr>
          <a:xfrm>
            <a:off x="365125" y="161925"/>
            <a:ext cx="4854947" cy="825649"/>
          </a:xfrm>
        </p:spPr>
        <p:txBody>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BB99AADD-C68C-4EDB-96F0-A354E83B61D1}"/>
              </a:ext>
            </a:extLst>
          </p:cNvPr>
          <p:cNvSpPr>
            <a:spLocks noGrp="1"/>
          </p:cNvSpPr>
          <p:nvPr>
            <p:ph type="ftr" sz="quarter" idx="10"/>
          </p:nvPr>
        </p:nvSpPr>
        <p:spPr/>
        <p:txBody>
          <a:bodyPr/>
          <a:lstStyle>
            <a:lvl1pPr>
              <a:defRPr>
                <a:solidFill>
                  <a:schemeClr val="bg1"/>
                </a:solidFill>
              </a:defRPr>
            </a:lvl1pPr>
          </a:lstStyle>
          <a:p>
            <a:r>
              <a:rPr lang="en-GB"/>
              <a:t>To edit footer go to insert&gt;header &amp; footer</a:t>
            </a:r>
            <a:endParaRPr lang="en-GB" dirty="0"/>
          </a:p>
        </p:txBody>
      </p:sp>
      <p:sp>
        <p:nvSpPr>
          <p:cNvPr id="5" name="Slide Number Placeholder 4">
            <a:extLst>
              <a:ext uri="{FF2B5EF4-FFF2-40B4-BE49-F238E27FC236}">
                <a16:creationId xmlns:a16="http://schemas.microsoft.com/office/drawing/2014/main" id="{D993555D-314A-4079-98EF-8032932D3A9E}"/>
              </a:ext>
            </a:extLst>
          </p:cNvPr>
          <p:cNvSpPr>
            <a:spLocks noGrp="1"/>
          </p:cNvSpPr>
          <p:nvPr>
            <p:ph type="sldNum" sz="quarter" idx="11"/>
          </p:nvPr>
        </p:nvSpPr>
        <p:spPr/>
        <p:txBody>
          <a:bodyPr/>
          <a:lstStyle>
            <a:lvl1pPr>
              <a:defRPr>
                <a:solidFill>
                  <a:schemeClr val="bg1"/>
                </a:solidFill>
              </a:defRPr>
            </a:lvl1pPr>
          </a:lstStyle>
          <a:p>
            <a:fld id="{BA7DDD0C-F7B3-44FD-8FF2-ED85422D685B}" type="slidenum">
              <a:rPr lang="en-GB" smtClean="0"/>
              <a:pPr/>
              <a:t>‹Nr.›</a:t>
            </a:fld>
            <a:endParaRPr lang="en-GB" dirty="0"/>
          </a:p>
        </p:txBody>
      </p:sp>
      <p:sp>
        <p:nvSpPr>
          <p:cNvPr id="14" name="Content Placeholder 17">
            <a:extLst>
              <a:ext uri="{FF2B5EF4-FFF2-40B4-BE49-F238E27FC236}">
                <a16:creationId xmlns:a16="http://schemas.microsoft.com/office/drawing/2014/main" id="{6E8E9763-D9AC-4A86-BB97-CFEF5CCE2774}"/>
              </a:ext>
            </a:extLst>
          </p:cNvPr>
          <p:cNvSpPr>
            <a:spLocks noGrp="1"/>
          </p:cNvSpPr>
          <p:nvPr>
            <p:ph sz="quarter" idx="13"/>
          </p:nvPr>
        </p:nvSpPr>
        <p:spPr>
          <a:xfrm>
            <a:off x="365125" y="1333500"/>
            <a:ext cx="4854947" cy="28940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Content Placeholder 17">
            <a:extLst>
              <a:ext uri="{FF2B5EF4-FFF2-40B4-BE49-F238E27FC236}">
                <a16:creationId xmlns:a16="http://schemas.microsoft.com/office/drawing/2014/main" id="{622CDFF8-F903-479A-A6D1-5D57253A81F3}"/>
              </a:ext>
            </a:extLst>
          </p:cNvPr>
          <p:cNvSpPr>
            <a:spLocks noGrp="1"/>
          </p:cNvSpPr>
          <p:nvPr>
            <p:ph sz="quarter" idx="14"/>
          </p:nvPr>
        </p:nvSpPr>
        <p:spPr>
          <a:xfrm>
            <a:off x="5886450" y="1333500"/>
            <a:ext cx="2890996" cy="2894013"/>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6" name="Picture 15">
            <a:extLst>
              <a:ext uri="{FF2B5EF4-FFF2-40B4-BE49-F238E27FC236}">
                <a16:creationId xmlns:a16="http://schemas.microsoft.com/office/drawing/2014/main" id="{F837B07A-272A-4C10-8DD3-270E34C4DA05}"/>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8036560" y="314960"/>
            <a:ext cx="783590" cy="783590"/>
          </a:xfrm>
          <a:prstGeom prst="rect">
            <a:avLst/>
          </a:prstGeom>
        </p:spPr>
      </p:pic>
    </p:spTree>
    <p:custDataLst>
      <p:tags r:id="rId1"/>
    </p:custDataLst>
    <p:extLst>
      <p:ext uri="{BB962C8B-B14F-4D97-AF65-F5344CB8AC3E}">
        <p14:creationId xmlns:p14="http://schemas.microsoft.com/office/powerpoint/2010/main" val="60153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pos="431">
          <p15:clr>
            <a:srgbClr val="FBAE40"/>
          </p15:clr>
        </p15:guide>
        <p15:guide id="1" orient="horz" pos="214">
          <p15:clr>
            <a:srgbClr val="FBAE40"/>
          </p15:clr>
        </p15:guide>
        <p15:guide id="2" orient="horz" pos="2394">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ed Block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0F6E92-B594-4AA3-B149-CEC90A58EEDA}"/>
              </a:ext>
            </a:extLst>
          </p:cNvPr>
          <p:cNvSpPr/>
          <p:nvPr userDrawn="1"/>
        </p:nvSpPr>
        <p:spPr>
          <a:xfrm>
            <a:off x="5490970" y="0"/>
            <a:ext cx="365303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A67ED1C3-F37B-4966-8EF8-9ADD2D6C892D}"/>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2"/>
          </a:solidFill>
          <a:ln w="9525" cap="flat">
            <a:noFill/>
            <a:prstDash val="solid"/>
            <a:miter/>
          </a:ln>
        </p:spPr>
        <p:txBody>
          <a:bodyPr rtlCol="0" anchor="ctr"/>
          <a:lstStyle/>
          <a:p>
            <a:endParaRPr lang="en-GB"/>
          </a:p>
        </p:txBody>
      </p:sp>
      <p:sp>
        <p:nvSpPr>
          <p:cNvPr id="12" name="Title 22">
            <a:extLst>
              <a:ext uri="{FF2B5EF4-FFF2-40B4-BE49-F238E27FC236}">
                <a16:creationId xmlns:a16="http://schemas.microsoft.com/office/drawing/2014/main" id="{346DA0C9-3095-472C-B12B-95841EDCCA33}"/>
              </a:ext>
            </a:extLst>
          </p:cNvPr>
          <p:cNvSpPr>
            <a:spLocks noGrp="1"/>
          </p:cNvSpPr>
          <p:nvPr>
            <p:ph type="title"/>
          </p:nvPr>
        </p:nvSpPr>
        <p:spPr>
          <a:xfrm>
            <a:off x="365125" y="161925"/>
            <a:ext cx="4854947" cy="825649"/>
          </a:xfrm>
        </p:spPr>
        <p:txBody>
          <a:bodyPr/>
          <a:lstStyle>
            <a:lvl1pPr>
              <a:defRPr>
                <a:solidFill>
                  <a:schemeClr val="accent2"/>
                </a:solidFill>
              </a:defRPr>
            </a:lvl1p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BB99AADD-C68C-4EDB-96F0-A354E83B61D1}"/>
              </a:ext>
            </a:extLst>
          </p:cNvPr>
          <p:cNvSpPr>
            <a:spLocks noGrp="1"/>
          </p:cNvSpPr>
          <p:nvPr>
            <p:ph type="ftr" sz="quarter" idx="10"/>
          </p:nvPr>
        </p:nvSpPr>
        <p:spPr/>
        <p:txBody>
          <a:bodyPr/>
          <a:lstStyle>
            <a:lvl1pPr>
              <a:defRPr>
                <a:solidFill>
                  <a:schemeClr val="bg1"/>
                </a:solidFill>
              </a:defRPr>
            </a:lvl1pPr>
          </a:lstStyle>
          <a:p>
            <a:r>
              <a:rPr lang="en-GB"/>
              <a:t>To edit footer go to insert&gt;header &amp; footer</a:t>
            </a:r>
            <a:endParaRPr lang="en-GB" dirty="0"/>
          </a:p>
        </p:txBody>
      </p:sp>
      <p:sp>
        <p:nvSpPr>
          <p:cNvPr id="5" name="Slide Number Placeholder 4">
            <a:extLst>
              <a:ext uri="{FF2B5EF4-FFF2-40B4-BE49-F238E27FC236}">
                <a16:creationId xmlns:a16="http://schemas.microsoft.com/office/drawing/2014/main" id="{D993555D-314A-4079-98EF-8032932D3A9E}"/>
              </a:ext>
            </a:extLst>
          </p:cNvPr>
          <p:cNvSpPr>
            <a:spLocks noGrp="1"/>
          </p:cNvSpPr>
          <p:nvPr>
            <p:ph type="sldNum" sz="quarter" idx="11"/>
          </p:nvPr>
        </p:nvSpPr>
        <p:spPr/>
        <p:txBody>
          <a:bodyPr/>
          <a:lstStyle>
            <a:lvl1pPr>
              <a:defRPr>
                <a:solidFill>
                  <a:schemeClr val="bg1"/>
                </a:solidFill>
              </a:defRPr>
            </a:lvl1pPr>
          </a:lstStyle>
          <a:p>
            <a:fld id="{BA7DDD0C-F7B3-44FD-8FF2-ED85422D685B}" type="slidenum">
              <a:rPr lang="en-GB" smtClean="0"/>
              <a:pPr/>
              <a:t>‹Nr.›</a:t>
            </a:fld>
            <a:endParaRPr lang="en-GB" dirty="0"/>
          </a:p>
        </p:txBody>
      </p:sp>
      <p:sp>
        <p:nvSpPr>
          <p:cNvPr id="14" name="Content Placeholder 17">
            <a:extLst>
              <a:ext uri="{FF2B5EF4-FFF2-40B4-BE49-F238E27FC236}">
                <a16:creationId xmlns:a16="http://schemas.microsoft.com/office/drawing/2014/main" id="{6E8E9763-D9AC-4A86-BB97-CFEF5CCE2774}"/>
              </a:ext>
            </a:extLst>
          </p:cNvPr>
          <p:cNvSpPr>
            <a:spLocks noGrp="1"/>
          </p:cNvSpPr>
          <p:nvPr>
            <p:ph sz="quarter" idx="13"/>
          </p:nvPr>
        </p:nvSpPr>
        <p:spPr>
          <a:xfrm>
            <a:off x="365125" y="1333500"/>
            <a:ext cx="4854947" cy="2894013"/>
          </a:xfrm>
        </p:spPr>
        <p:txBody>
          <a:bodyPr/>
          <a:lstStyle>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Content Placeholder 17">
            <a:extLst>
              <a:ext uri="{FF2B5EF4-FFF2-40B4-BE49-F238E27FC236}">
                <a16:creationId xmlns:a16="http://schemas.microsoft.com/office/drawing/2014/main" id="{622CDFF8-F903-479A-A6D1-5D57253A81F3}"/>
              </a:ext>
            </a:extLst>
          </p:cNvPr>
          <p:cNvSpPr>
            <a:spLocks noGrp="1"/>
          </p:cNvSpPr>
          <p:nvPr>
            <p:ph sz="quarter" idx="14"/>
          </p:nvPr>
        </p:nvSpPr>
        <p:spPr>
          <a:xfrm>
            <a:off x="5886450" y="1333500"/>
            <a:ext cx="2890996" cy="2894013"/>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6" name="Picture 15">
            <a:extLst>
              <a:ext uri="{FF2B5EF4-FFF2-40B4-BE49-F238E27FC236}">
                <a16:creationId xmlns:a16="http://schemas.microsoft.com/office/drawing/2014/main" id="{F837B07A-272A-4C10-8DD3-270E34C4DA05}"/>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8036560" y="314960"/>
            <a:ext cx="783590" cy="783590"/>
          </a:xfrm>
          <a:prstGeom prst="rect">
            <a:avLst/>
          </a:prstGeom>
        </p:spPr>
      </p:pic>
    </p:spTree>
    <p:custDataLst>
      <p:tags r:id="rId1"/>
    </p:custDataLst>
    <p:extLst>
      <p:ext uri="{BB962C8B-B14F-4D97-AF65-F5344CB8AC3E}">
        <p14:creationId xmlns:p14="http://schemas.microsoft.com/office/powerpoint/2010/main" val="16458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pos="431">
          <p15:clr>
            <a:srgbClr val="FBAE40"/>
          </p15:clr>
        </p15:guide>
        <p15:guide id="1" orient="horz" pos="214">
          <p15:clr>
            <a:srgbClr val="FBAE40"/>
          </p15:clr>
        </p15:guide>
        <p15:guide id="2" orient="horz" pos="2394">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loured Block (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0F6E92-B594-4AA3-B149-CEC90A58EEDA}"/>
              </a:ext>
            </a:extLst>
          </p:cNvPr>
          <p:cNvSpPr/>
          <p:nvPr userDrawn="1"/>
        </p:nvSpPr>
        <p:spPr>
          <a:xfrm>
            <a:off x="5490970" y="0"/>
            <a:ext cx="3653030"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A67ED1C3-F37B-4966-8EF8-9ADD2D6C892D}"/>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6"/>
          </a:solidFill>
          <a:ln w="9525" cap="flat">
            <a:noFill/>
            <a:prstDash val="solid"/>
            <a:miter/>
          </a:ln>
        </p:spPr>
        <p:txBody>
          <a:bodyPr rtlCol="0" anchor="ctr"/>
          <a:lstStyle/>
          <a:p>
            <a:endParaRPr lang="en-GB"/>
          </a:p>
        </p:txBody>
      </p:sp>
      <p:sp>
        <p:nvSpPr>
          <p:cNvPr id="12" name="Title 22">
            <a:extLst>
              <a:ext uri="{FF2B5EF4-FFF2-40B4-BE49-F238E27FC236}">
                <a16:creationId xmlns:a16="http://schemas.microsoft.com/office/drawing/2014/main" id="{346DA0C9-3095-472C-B12B-95841EDCCA33}"/>
              </a:ext>
            </a:extLst>
          </p:cNvPr>
          <p:cNvSpPr>
            <a:spLocks noGrp="1"/>
          </p:cNvSpPr>
          <p:nvPr>
            <p:ph type="title"/>
          </p:nvPr>
        </p:nvSpPr>
        <p:spPr>
          <a:xfrm>
            <a:off x="365125" y="161925"/>
            <a:ext cx="4854947" cy="825649"/>
          </a:xfrm>
        </p:spPr>
        <p:txBody>
          <a:bodyPr/>
          <a:lstStyle>
            <a:lvl1pPr>
              <a:defRPr>
                <a:solidFill>
                  <a:schemeClr val="accent6"/>
                </a:solidFill>
              </a:defRPr>
            </a:lvl1p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BB99AADD-C68C-4EDB-96F0-A354E83B61D1}"/>
              </a:ext>
            </a:extLst>
          </p:cNvPr>
          <p:cNvSpPr>
            <a:spLocks noGrp="1"/>
          </p:cNvSpPr>
          <p:nvPr>
            <p:ph type="ftr" sz="quarter" idx="10"/>
          </p:nvPr>
        </p:nvSpPr>
        <p:spPr/>
        <p:txBody>
          <a:bodyPr/>
          <a:lstStyle>
            <a:lvl1pPr>
              <a:defRPr>
                <a:solidFill>
                  <a:schemeClr val="bg1"/>
                </a:solidFill>
              </a:defRPr>
            </a:lvl1pPr>
          </a:lstStyle>
          <a:p>
            <a:r>
              <a:rPr lang="en-GB"/>
              <a:t>To edit footer go to insert&gt;header &amp; footer</a:t>
            </a:r>
            <a:endParaRPr lang="en-GB" dirty="0"/>
          </a:p>
        </p:txBody>
      </p:sp>
      <p:sp>
        <p:nvSpPr>
          <p:cNvPr id="5" name="Slide Number Placeholder 4">
            <a:extLst>
              <a:ext uri="{FF2B5EF4-FFF2-40B4-BE49-F238E27FC236}">
                <a16:creationId xmlns:a16="http://schemas.microsoft.com/office/drawing/2014/main" id="{D993555D-314A-4079-98EF-8032932D3A9E}"/>
              </a:ext>
            </a:extLst>
          </p:cNvPr>
          <p:cNvSpPr>
            <a:spLocks noGrp="1"/>
          </p:cNvSpPr>
          <p:nvPr>
            <p:ph type="sldNum" sz="quarter" idx="11"/>
          </p:nvPr>
        </p:nvSpPr>
        <p:spPr/>
        <p:txBody>
          <a:bodyPr/>
          <a:lstStyle>
            <a:lvl1pPr>
              <a:defRPr>
                <a:solidFill>
                  <a:schemeClr val="bg1"/>
                </a:solidFill>
              </a:defRPr>
            </a:lvl1pPr>
          </a:lstStyle>
          <a:p>
            <a:fld id="{BA7DDD0C-F7B3-44FD-8FF2-ED85422D685B}" type="slidenum">
              <a:rPr lang="en-GB" smtClean="0"/>
              <a:pPr/>
              <a:t>‹Nr.›</a:t>
            </a:fld>
            <a:endParaRPr lang="en-GB" dirty="0"/>
          </a:p>
        </p:txBody>
      </p:sp>
      <p:sp>
        <p:nvSpPr>
          <p:cNvPr id="14" name="Content Placeholder 17">
            <a:extLst>
              <a:ext uri="{FF2B5EF4-FFF2-40B4-BE49-F238E27FC236}">
                <a16:creationId xmlns:a16="http://schemas.microsoft.com/office/drawing/2014/main" id="{6E8E9763-D9AC-4A86-BB97-CFEF5CCE2774}"/>
              </a:ext>
            </a:extLst>
          </p:cNvPr>
          <p:cNvSpPr>
            <a:spLocks noGrp="1"/>
          </p:cNvSpPr>
          <p:nvPr>
            <p:ph sz="quarter" idx="13"/>
          </p:nvPr>
        </p:nvSpPr>
        <p:spPr>
          <a:xfrm>
            <a:off x="365125" y="1333500"/>
            <a:ext cx="4854947" cy="2894013"/>
          </a:xfrm>
        </p:spPr>
        <p:txBody>
          <a:bodyPr/>
          <a:lstStyle>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Content Placeholder 17">
            <a:extLst>
              <a:ext uri="{FF2B5EF4-FFF2-40B4-BE49-F238E27FC236}">
                <a16:creationId xmlns:a16="http://schemas.microsoft.com/office/drawing/2014/main" id="{622CDFF8-F903-479A-A6D1-5D57253A81F3}"/>
              </a:ext>
            </a:extLst>
          </p:cNvPr>
          <p:cNvSpPr>
            <a:spLocks noGrp="1"/>
          </p:cNvSpPr>
          <p:nvPr>
            <p:ph sz="quarter" idx="14"/>
          </p:nvPr>
        </p:nvSpPr>
        <p:spPr>
          <a:xfrm>
            <a:off x="5886450" y="1333500"/>
            <a:ext cx="2890996" cy="2894013"/>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6" name="Picture 15">
            <a:extLst>
              <a:ext uri="{FF2B5EF4-FFF2-40B4-BE49-F238E27FC236}">
                <a16:creationId xmlns:a16="http://schemas.microsoft.com/office/drawing/2014/main" id="{F837B07A-272A-4C10-8DD3-270E34C4DA05}"/>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8036560" y="314960"/>
            <a:ext cx="783590" cy="783590"/>
          </a:xfrm>
          <a:prstGeom prst="rect">
            <a:avLst/>
          </a:prstGeom>
        </p:spPr>
      </p:pic>
    </p:spTree>
    <p:custDataLst>
      <p:tags r:id="rId1"/>
    </p:custDataLst>
    <p:extLst>
      <p:ext uri="{BB962C8B-B14F-4D97-AF65-F5344CB8AC3E}">
        <p14:creationId xmlns:p14="http://schemas.microsoft.com/office/powerpoint/2010/main" val="231673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pos="431">
          <p15:clr>
            <a:srgbClr val="FBAE40"/>
          </p15:clr>
        </p15:guide>
        <p15:guide id="1" orient="horz" pos="214">
          <p15:clr>
            <a:srgbClr val="FBAE40"/>
          </p15:clr>
        </p15:guide>
        <p15:guide id="2" orient="horz" pos="2394">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old Statement (pi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61C6E3-BB03-45B3-BA28-C3ADD4154254}"/>
              </a:ext>
            </a:extLst>
          </p:cNvPr>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ontreal"/>
              <a:ea typeface="+mn-ea"/>
              <a:cs typeface="+mn-cs"/>
            </a:endParaRPr>
          </a:p>
        </p:txBody>
      </p:sp>
      <p:sp>
        <p:nvSpPr>
          <p:cNvPr id="9" name="Text Placeholder 8">
            <a:extLst>
              <a:ext uri="{FF2B5EF4-FFF2-40B4-BE49-F238E27FC236}">
                <a16:creationId xmlns:a16="http://schemas.microsoft.com/office/drawing/2014/main" id="{67D43D85-E2A9-454D-A1BA-E7874BF4B078}"/>
              </a:ext>
            </a:extLst>
          </p:cNvPr>
          <p:cNvSpPr>
            <a:spLocks noGrp="1"/>
          </p:cNvSpPr>
          <p:nvPr>
            <p:ph type="body" sz="quarter" idx="10"/>
          </p:nvPr>
        </p:nvSpPr>
        <p:spPr>
          <a:xfrm>
            <a:off x="1743075" y="1570830"/>
            <a:ext cx="5657850" cy="2001840"/>
          </a:xfrm>
        </p:spPr>
        <p:txBody>
          <a:bodyPr anchor="ctr">
            <a:normAutofit/>
          </a:bodyPr>
          <a:lstStyle>
            <a:lvl1pPr algn="ctr">
              <a:spcBef>
                <a:spcPts val="0"/>
              </a:spcBef>
              <a:spcAft>
                <a:spcPts val="0"/>
              </a:spcAft>
              <a:defRPr sz="3200" b="1">
                <a:solidFill>
                  <a:schemeClr val="bg1"/>
                </a:solidFill>
              </a:defRPr>
            </a:lvl1pPr>
            <a:lvl2pPr marL="0" indent="0">
              <a:buNone/>
              <a:defRPr/>
            </a:lvl2pPr>
          </a:lstStyle>
          <a:p>
            <a:pPr lvl="0"/>
            <a:r>
              <a:rPr lang="en-US" dirty="0"/>
              <a:t>Edit Master text styles</a:t>
            </a:r>
          </a:p>
        </p:txBody>
      </p:sp>
      <p:sp>
        <p:nvSpPr>
          <p:cNvPr id="7" name="Slide Number Placeholder 6">
            <a:extLst>
              <a:ext uri="{FF2B5EF4-FFF2-40B4-BE49-F238E27FC236}">
                <a16:creationId xmlns:a16="http://schemas.microsoft.com/office/drawing/2014/main" id="{5E2AF3C6-8A04-43A1-91D5-6D76858ED29C}"/>
              </a:ext>
            </a:extLst>
          </p:cNvPr>
          <p:cNvSpPr>
            <a:spLocks noGrp="1"/>
          </p:cNvSpPr>
          <p:nvPr>
            <p:ph type="sldNum" sz="quarter" idx="12"/>
          </p:nvPr>
        </p:nvSpPr>
        <p:spPr/>
        <p:txBody>
          <a:bodyPr/>
          <a:lstStyle>
            <a:lvl1pPr>
              <a:defRPr>
                <a:solidFill>
                  <a:schemeClr val="bg1"/>
                </a:solidFill>
              </a:defRPr>
            </a:lvl1pPr>
          </a:lstStyle>
          <a:p>
            <a:fld id="{BA7DDD0C-F7B3-44FD-8FF2-ED85422D685B}" type="slidenum">
              <a:rPr lang="en-GB" smtClean="0"/>
              <a:pPr/>
              <a:t>‹Nr.›</a:t>
            </a:fld>
            <a:endParaRPr lang="en-GB" dirty="0"/>
          </a:p>
        </p:txBody>
      </p:sp>
      <p:sp>
        <p:nvSpPr>
          <p:cNvPr id="8" name="Footer Placeholder 7">
            <a:extLst>
              <a:ext uri="{FF2B5EF4-FFF2-40B4-BE49-F238E27FC236}">
                <a16:creationId xmlns:a16="http://schemas.microsoft.com/office/drawing/2014/main" id="{EA4F747C-0622-4439-AE0D-65BEC95553EC}"/>
              </a:ext>
            </a:extLst>
          </p:cNvPr>
          <p:cNvSpPr>
            <a:spLocks noGrp="1"/>
          </p:cNvSpPr>
          <p:nvPr>
            <p:ph type="ftr" sz="quarter" idx="13"/>
          </p:nvPr>
        </p:nvSpPr>
        <p:spPr/>
        <p:txBody>
          <a:bodyPr/>
          <a:lstStyle>
            <a:lvl1pPr>
              <a:defRPr>
                <a:solidFill>
                  <a:schemeClr val="bg1"/>
                </a:solidFill>
              </a:defRPr>
            </a:lvl1pPr>
          </a:lstStyle>
          <a:p>
            <a:r>
              <a:rPr lang="en-GB"/>
              <a:t>To edit footer go to insert&gt;header &amp; footer</a:t>
            </a:r>
            <a:endParaRPr lang="en-GB" dirty="0"/>
          </a:p>
        </p:txBody>
      </p:sp>
      <p:grpSp>
        <p:nvGrpSpPr>
          <p:cNvPr id="4" name="Group 3">
            <a:extLst>
              <a:ext uri="{FF2B5EF4-FFF2-40B4-BE49-F238E27FC236}">
                <a16:creationId xmlns:a16="http://schemas.microsoft.com/office/drawing/2014/main" id="{9AEE9040-C767-42D4-BA3D-1B4C577BB4DE}"/>
              </a:ext>
            </a:extLst>
          </p:cNvPr>
          <p:cNvGrpSpPr/>
          <p:nvPr userDrawn="1"/>
        </p:nvGrpSpPr>
        <p:grpSpPr>
          <a:xfrm>
            <a:off x="-2" y="336761"/>
            <a:ext cx="1777677" cy="4806740"/>
            <a:chOff x="-2" y="336761"/>
            <a:chExt cx="1777677" cy="4806740"/>
          </a:xfrm>
          <a:solidFill>
            <a:schemeClr val="accent3">
              <a:lumMod val="50000"/>
              <a:alpha val="58000"/>
            </a:schemeClr>
          </a:solidFill>
        </p:grpSpPr>
        <p:sp>
          <p:nvSpPr>
            <p:cNvPr id="41" name="Freeform: Shape 40">
              <a:extLst>
                <a:ext uri="{FF2B5EF4-FFF2-40B4-BE49-F238E27FC236}">
                  <a16:creationId xmlns:a16="http://schemas.microsoft.com/office/drawing/2014/main" id="{E61B678D-B80F-45CC-AFC6-D35A3AF2F426}"/>
                </a:ext>
              </a:extLst>
            </p:cNvPr>
            <p:cNvSpPr/>
            <p:nvPr/>
          </p:nvSpPr>
          <p:spPr>
            <a:xfrm>
              <a:off x="131099" y="2881412"/>
              <a:ext cx="1640551" cy="2262089"/>
            </a:xfrm>
            <a:custGeom>
              <a:avLst/>
              <a:gdLst>
                <a:gd name="connsiteX0" fmla="*/ 1170499 w 1261197"/>
                <a:gd name="connsiteY0" fmla="*/ 0 h 1739013"/>
                <a:gd name="connsiteX1" fmla="*/ 1261197 w 1261197"/>
                <a:gd name="connsiteY1" fmla="*/ 91877 h 1739013"/>
                <a:gd name="connsiteX2" fmla="*/ 1170499 w 1261197"/>
                <a:gd name="connsiteY2" fmla="*/ 181396 h 1739013"/>
                <a:gd name="connsiteX3" fmla="*/ 1170499 w 1261197"/>
                <a:gd name="connsiteY3" fmla="*/ 150771 h 1739013"/>
                <a:gd name="connsiteX4" fmla="*/ 1102182 w 1261197"/>
                <a:gd name="connsiteY4" fmla="*/ 150771 h 1739013"/>
                <a:gd name="connsiteX5" fmla="*/ 897228 w 1261197"/>
                <a:gd name="connsiteY5" fmla="*/ 150771 h 1739013"/>
                <a:gd name="connsiteX6" fmla="*/ 701697 w 1261197"/>
                <a:gd name="connsiteY6" fmla="*/ 346301 h 1739013"/>
                <a:gd name="connsiteX7" fmla="*/ 701697 w 1261197"/>
                <a:gd name="connsiteY7" fmla="*/ 659622 h 1739013"/>
                <a:gd name="connsiteX8" fmla="*/ 384842 w 1261197"/>
                <a:gd name="connsiteY8" fmla="*/ 976476 h 1739013"/>
                <a:gd name="connsiteX9" fmla="*/ 360107 w 1261197"/>
                <a:gd name="connsiteY9" fmla="*/ 976476 h 1739013"/>
                <a:gd name="connsiteX10" fmla="*/ 322414 w 1261197"/>
                <a:gd name="connsiteY10" fmla="*/ 976476 h 1739013"/>
                <a:gd name="connsiteX11" fmla="*/ 131595 w 1261197"/>
                <a:gd name="connsiteY11" fmla="*/ 1172007 h 1739013"/>
                <a:gd name="connsiteX12" fmla="*/ 131595 w 1261197"/>
                <a:gd name="connsiteY12" fmla="*/ 1677324 h 1739013"/>
                <a:gd name="connsiteX13" fmla="*/ 123758 w 1261197"/>
                <a:gd name="connsiteY13" fmla="*/ 1739013 h 1739013"/>
                <a:gd name="connsiteX14" fmla="*/ 0 w 1261197"/>
                <a:gd name="connsiteY14" fmla="*/ 1739013 h 1739013"/>
                <a:gd name="connsiteX15" fmla="*/ 10272 w 1261197"/>
                <a:gd name="connsiteY15" fmla="*/ 1678502 h 1739013"/>
                <a:gd name="connsiteX16" fmla="*/ 10272 w 1261197"/>
                <a:gd name="connsiteY16" fmla="*/ 1173185 h 1739013"/>
                <a:gd name="connsiteX17" fmla="*/ 322414 w 1261197"/>
                <a:gd name="connsiteY17" fmla="*/ 856330 h 1739013"/>
                <a:gd name="connsiteX18" fmla="*/ 347150 w 1261197"/>
                <a:gd name="connsiteY18" fmla="*/ 856330 h 1739013"/>
                <a:gd name="connsiteX19" fmla="*/ 384842 w 1261197"/>
                <a:gd name="connsiteY19" fmla="*/ 856330 h 1739013"/>
                <a:gd name="connsiteX20" fmla="*/ 580374 w 1261197"/>
                <a:gd name="connsiteY20" fmla="*/ 660800 h 1739013"/>
                <a:gd name="connsiteX21" fmla="*/ 580374 w 1261197"/>
                <a:gd name="connsiteY21" fmla="*/ 347479 h 1739013"/>
                <a:gd name="connsiteX22" fmla="*/ 897228 w 1261197"/>
                <a:gd name="connsiteY22" fmla="*/ 30625 h 1739013"/>
                <a:gd name="connsiteX23" fmla="*/ 1049176 w 1261197"/>
                <a:gd name="connsiteY23" fmla="*/ 30625 h 1739013"/>
                <a:gd name="connsiteX24" fmla="*/ 1170499 w 1261197"/>
                <a:gd name="connsiteY24" fmla="*/ 30625 h 173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1197" h="1739013">
                  <a:moveTo>
                    <a:pt x="1170499" y="0"/>
                  </a:moveTo>
                  <a:lnTo>
                    <a:pt x="1261197" y="91877"/>
                  </a:lnTo>
                  <a:lnTo>
                    <a:pt x="1170499" y="181396"/>
                  </a:lnTo>
                  <a:lnTo>
                    <a:pt x="1170499" y="150771"/>
                  </a:lnTo>
                  <a:lnTo>
                    <a:pt x="1102182" y="150771"/>
                  </a:lnTo>
                  <a:lnTo>
                    <a:pt x="897228" y="150771"/>
                  </a:lnTo>
                  <a:cubicBezTo>
                    <a:pt x="790039" y="150771"/>
                    <a:pt x="701697" y="237935"/>
                    <a:pt x="701697" y="346301"/>
                  </a:cubicBezTo>
                  <a:lnTo>
                    <a:pt x="701697" y="659622"/>
                  </a:lnTo>
                  <a:cubicBezTo>
                    <a:pt x="701697" y="833950"/>
                    <a:pt x="560349" y="976476"/>
                    <a:pt x="384842" y="976476"/>
                  </a:cubicBezTo>
                  <a:lnTo>
                    <a:pt x="360107" y="976476"/>
                  </a:lnTo>
                  <a:lnTo>
                    <a:pt x="322414" y="976476"/>
                  </a:lnTo>
                  <a:cubicBezTo>
                    <a:pt x="215226" y="976476"/>
                    <a:pt x="131595" y="1063641"/>
                    <a:pt x="131595" y="1172007"/>
                  </a:cubicBezTo>
                  <a:lnTo>
                    <a:pt x="131595" y="1677324"/>
                  </a:lnTo>
                  <a:lnTo>
                    <a:pt x="123758" y="1739013"/>
                  </a:lnTo>
                  <a:lnTo>
                    <a:pt x="0" y="1739013"/>
                  </a:lnTo>
                  <a:lnTo>
                    <a:pt x="10272" y="1678502"/>
                  </a:lnTo>
                  <a:lnTo>
                    <a:pt x="10272" y="1173185"/>
                  </a:lnTo>
                  <a:cubicBezTo>
                    <a:pt x="10272" y="998857"/>
                    <a:pt x="146908" y="856330"/>
                    <a:pt x="322414" y="856330"/>
                  </a:cubicBezTo>
                  <a:lnTo>
                    <a:pt x="347150" y="856330"/>
                  </a:lnTo>
                  <a:lnTo>
                    <a:pt x="384842" y="856330"/>
                  </a:lnTo>
                  <a:cubicBezTo>
                    <a:pt x="492032" y="856330"/>
                    <a:pt x="580374" y="769166"/>
                    <a:pt x="580374" y="660800"/>
                  </a:cubicBezTo>
                  <a:lnTo>
                    <a:pt x="580374" y="347479"/>
                  </a:lnTo>
                  <a:cubicBezTo>
                    <a:pt x="580374" y="173151"/>
                    <a:pt x="721721" y="30625"/>
                    <a:pt x="897228" y="30625"/>
                  </a:cubicBezTo>
                  <a:lnTo>
                    <a:pt x="1049176" y="30625"/>
                  </a:lnTo>
                  <a:lnTo>
                    <a:pt x="1170499" y="306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solidFill>
                  <a:schemeClr val="lt1"/>
                </a:solidFill>
              </a:endParaRPr>
            </a:p>
          </p:txBody>
        </p:sp>
        <p:sp>
          <p:nvSpPr>
            <p:cNvPr id="37" name="Freeform: Shape 36">
              <a:extLst>
                <a:ext uri="{FF2B5EF4-FFF2-40B4-BE49-F238E27FC236}">
                  <a16:creationId xmlns:a16="http://schemas.microsoft.com/office/drawing/2014/main" id="{6FDFB769-5011-45FA-85D7-D1208C646977}"/>
                </a:ext>
              </a:extLst>
            </p:cNvPr>
            <p:cNvSpPr/>
            <p:nvPr/>
          </p:nvSpPr>
          <p:spPr>
            <a:xfrm flipH="1" flipV="1">
              <a:off x="-2" y="336761"/>
              <a:ext cx="1777677" cy="1977813"/>
            </a:xfrm>
            <a:custGeom>
              <a:avLst/>
              <a:gdLst>
                <a:gd name="connsiteX0" fmla="*/ 1743089 w 1884319"/>
                <a:gd name="connsiteY0" fmla="*/ 1690678 h 2096461"/>
                <a:gd name="connsiteX1" fmla="*/ 1743089 w 1884319"/>
                <a:gd name="connsiteY1" fmla="*/ 1600829 h 2096461"/>
                <a:gd name="connsiteX2" fmla="*/ 1743089 w 1884319"/>
                <a:gd name="connsiteY2" fmla="*/ 1600829 h 2096461"/>
                <a:gd name="connsiteX3" fmla="*/ 1743089 w 1884319"/>
                <a:gd name="connsiteY3" fmla="*/ 470238 h 2096461"/>
                <a:gd name="connsiteX4" fmla="*/ 1325045 w 1884319"/>
                <a:gd name="connsiteY4" fmla="*/ 52193 h 2096461"/>
                <a:gd name="connsiteX5" fmla="*/ 291789 w 1884319"/>
                <a:gd name="connsiteY5" fmla="*/ 52193 h 2096461"/>
                <a:gd name="connsiteX6" fmla="*/ 291789 w 1884319"/>
                <a:gd name="connsiteY6" fmla="*/ 52193 h 2096461"/>
                <a:gd name="connsiteX7" fmla="*/ 132058 w 1884319"/>
                <a:gd name="connsiteY7" fmla="*/ 52193 h 2096461"/>
                <a:gd name="connsiteX8" fmla="*/ 132058 w 1884319"/>
                <a:gd name="connsiteY8" fmla="*/ 12261 h 2096461"/>
                <a:gd name="connsiteX9" fmla="*/ 12261 w 1884319"/>
                <a:gd name="connsiteY9" fmla="*/ 132059 h 2096461"/>
                <a:gd name="connsiteX10" fmla="*/ 132058 w 1884319"/>
                <a:gd name="connsiteY10" fmla="*/ 251856 h 2096461"/>
                <a:gd name="connsiteX11" fmla="*/ 132058 w 1884319"/>
                <a:gd name="connsiteY11" fmla="*/ 211924 h 2096461"/>
                <a:gd name="connsiteX12" fmla="*/ 206932 w 1884319"/>
                <a:gd name="connsiteY12" fmla="*/ 211924 h 2096461"/>
                <a:gd name="connsiteX13" fmla="*/ 206932 w 1884319"/>
                <a:gd name="connsiteY13" fmla="*/ 211924 h 2096461"/>
                <a:gd name="connsiteX14" fmla="*/ 1325045 w 1884319"/>
                <a:gd name="connsiteY14" fmla="*/ 211924 h 2096461"/>
                <a:gd name="connsiteX15" fmla="*/ 1582111 w 1884319"/>
                <a:gd name="connsiteY15" fmla="*/ 468990 h 2096461"/>
                <a:gd name="connsiteX16" fmla="*/ 1582111 w 1884319"/>
                <a:gd name="connsiteY16" fmla="*/ 1689430 h 2096461"/>
                <a:gd name="connsiteX17" fmla="*/ 1881605 w 1884319"/>
                <a:gd name="connsiteY17" fmla="*/ 2090003 h 2096461"/>
                <a:gd name="connsiteX18" fmla="*/ 1881605 w 1884319"/>
                <a:gd name="connsiteY18" fmla="*/ 1917794 h 2096461"/>
                <a:gd name="connsiteX19" fmla="*/ 1743089 w 1884319"/>
                <a:gd name="connsiteY19" fmla="*/ 1690678 h 209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4319" h="2096461">
                  <a:moveTo>
                    <a:pt x="1743089" y="1690678"/>
                  </a:moveTo>
                  <a:lnTo>
                    <a:pt x="1743089" y="1600829"/>
                  </a:lnTo>
                  <a:lnTo>
                    <a:pt x="1743089" y="1600829"/>
                  </a:lnTo>
                  <a:lnTo>
                    <a:pt x="1743089" y="470238"/>
                  </a:lnTo>
                  <a:cubicBezTo>
                    <a:pt x="1743089" y="239377"/>
                    <a:pt x="1555905" y="52193"/>
                    <a:pt x="1325045" y="52193"/>
                  </a:cubicBezTo>
                  <a:lnTo>
                    <a:pt x="291789" y="52193"/>
                  </a:lnTo>
                  <a:lnTo>
                    <a:pt x="291789" y="52193"/>
                  </a:lnTo>
                  <a:lnTo>
                    <a:pt x="132058" y="52193"/>
                  </a:lnTo>
                  <a:lnTo>
                    <a:pt x="132058" y="12261"/>
                  </a:lnTo>
                  <a:lnTo>
                    <a:pt x="12261" y="132059"/>
                  </a:lnTo>
                  <a:lnTo>
                    <a:pt x="132058" y="251856"/>
                  </a:lnTo>
                  <a:lnTo>
                    <a:pt x="132058" y="211924"/>
                  </a:lnTo>
                  <a:lnTo>
                    <a:pt x="206932" y="211924"/>
                  </a:lnTo>
                  <a:lnTo>
                    <a:pt x="206932" y="211924"/>
                  </a:lnTo>
                  <a:lnTo>
                    <a:pt x="1325045" y="211924"/>
                  </a:lnTo>
                  <a:cubicBezTo>
                    <a:pt x="1467305" y="211924"/>
                    <a:pt x="1582111" y="327978"/>
                    <a:pt x="1582111" y="468990"/>
                  </a:cubicBezTo>
                  <a:lnTo>
                    <a:pt x="1582111" y="1689430"/>
                  </a:lnTo>
                  <a:cubicBezTo>
                    <a:pt x="1582111" y="1879110"/>
                    <a:pt x="1708148" y="2038840"/>
                    <a:pt x="1881605" y="2090003"/>
                  </a:cubicBezTo>
                  <a:lnTo>
                    <a:pt x="1881605" y="1917794"/>
                  </a:lnTo>
                  <a:cubicBezTo>
                    <a:pt x="1800492" y="1875366"/>
                    <a:pt x="1743089" y="1789261"/>
                    <a:pt x="1743089" y="16906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solidFill>
                  <a:schemeClr val="lt1"/>
                </a:solidFill>
              </a:endParaRPr>
            </a:p>
          </p:txBody>
        </p:sp>
      </p:grpSp>
      <p:pic>
        <p:nvPicPr>
          <p:cNvPr id="13" name="Picture 12">
            <a:extLst>
              <a:ext uri="{FF2B5EF4-FFF2-40B4-BE49-F238E27FC236}">
                <a16:creationId xmlns:a16="http://schemas.microsoft.com/office/drawing/2014/main" id="{0220073D-70A1-4747-A11A-D2BDDCF236D1}"/>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8036560" y="314960"/>
            <a:ext cx="783590" cy="783590"/>
          </a:xfrm>
          <a:prstGeom prst="rect">
            <a:avLst/>
          </a:prstGeom>
        </p:spPr>
      </p:pic>
      <p:grpSp>
        <p:nvGrpSpPr>
          <p:cNvPr id="21" name="Group 20">
            <a:extLst>
              <a:ext uri="{FF2B5EF4-FFF2-40B4-BE49-F238E27FC236}">
                <a16:creationId xmlns:a16="http://schemas.microsoft.com/office/drawing/2014/main" id="{F6441EB9-44E5-41F8-BB5F-F13383B6B7DA}"/>
              </a:ext>
            </a:extLst>
          </p:cNvPr>
          <p:cNvGrpSpPr/>
          <p:nvPr userDrawn="1"/>
        </p:nvGrpSpPr>
        <p:grpSpPr>
          <a:xfrm flipH="1">
            <a:off x="7366323" y="336761"/>
            <a:ext cx="1777677" cy="4806740"/>
            <a:chOff x="-2" y="336761"/>
            <a:chExt cx="1777677" cy="4806740"/>
          </a:xfrm>
          <a:solidFill>
            <a:schemeClr val="accent3">
              <a:lumMod val="50000"/>
              <a:alpha val="58000"/>
            </a:schemeClr>
          </a:solidFill>
        </p:grpSpPr>
        <p:sp>
          <p:nvSpPr>
            <p:cNvPr id="22" name="Freeform: Shape 21">
              <a:extLst>
                <a:ext uri="{FF2B5EF4-FFF2-40B4-BE49-F238E27FC236}">
                  <a16:creationId xmlns:a16="http://schemas.microsoft.com/office/drawing/2014/main" id="{C02CC827-5484-47E3-907C-FA169BADD75B}"/>
                </a:ext>
              </a:extLst>
            </p:cNvPr>
            <p:cNvSpPr/>
            <p:nvPr/>
          </p:nvSpPr>
          <p:spPr>
            <a:xfrm>
              <a:off x="131099" y="2881412"/>
              <a:ext cx="1640551" cy="2262089"/>
            </a:xfrm>
            <a:custGeom>
              <a:avLst/>
              <a:gdLst>
                <a:gd name="connsiteX0" fmla="*/ 1170499 w 1261197"/>
                <a:gd name="connsiteY0" fmla="*/ 0 h 1739013"/>
                <a:gd name="connsiteX1" fmla="*/ 1261197 w 1261197"/>
                <a:gd name="connsiteY1" fmla="*/ 91877 h 1739013"/>
                <a:gd name="connsiteX2" fmla="*/ 1170499 w 1261197"/>
                <a:gd name="connsiteY2" fmla="*/ 181396 h 1739013"/>
                <a:gd name="connsiteX3" fmla="*/ 1170499 w 1261197"/>
                <a:gd name="connsiteY3" fmla="*/ 150771 h 1739013"/>
                <a:gd name="connsiteX4" fmla="*/ 1102182 w 1261197"/>
                <a:gd name="connsiteY4" fmla="*/ 150771 h 1739013"/>
                <a:gd name="connsiteX5" fmla="*/ 897228 w 1261197"/>
                <a:gd name="connsiteY5" fmla="*/ 150771 h 1739013"/>
                <a:gd name="connsiteX6" fmla="*/ 701697 w 1261197"/>
                <a:gd name="connsiteY6" fmla="*/ 346301 h 1739013"/>
                <a:gd name="connsiteX7" fmla="*/ 701697 w 1261197"/>
                <a:gd name="connsiteY7" fmla="*/ 659622 h 1739013"/>
                <a:gd name="connsiteX8" fmla="*/ 384842 w 1261197"/>
                <a:gd name="connsiteY8" fmla="*/ 976476 h 1739013"/>
                <a:gd name="connsiteX9" fmla="*/ 360107 w 1261197"/>
                <a:gd name="connsiteY9" fmla="*/ 976476 h 1739013"/>
                <a:gd name="connsiteX10" fmla="*/ 322414 w 1261197"/>
                <a:gd name="connsiteY10" fmla="*/ 976476 h 1739013"/>
                <a:gd name="connsiteX11" fmla="*/ 131595 w 1261197"/>
                <a:gd name="connsiteY11" fmla="*/ 1172007 h 1739013"/>
                <a:gd name="connsiteX12" fmla="*/ 131595 w 1261197"/>
                <a:gd name="connsiteY12" fmla="*/ 1677324 h 1739013"/>
                <a:gd name="connsiteX13" fmla="*/ 123758 w 1261197"/>
                <a:gd name="connsiteY13" fmla="*/ 1739013 h 1739013"/>
                <a:gd name="connsiteX14" fmla="*/ 0 w 1261197"/>
                <a:gd name="connsiteY14" fmla="*/ 1739013 h 1739013"/>
                <a:gd name="connsiteX15" fmla="*/ 10272 w 1261197"/>
                <a:gd name="connsiteY15" fmla="*/ 1678502 h 1739013"/>
                <a:gd name="connsiteX16" fmla="*/ 10272 w 1261197"/>
                <a:gd name="connsiteY16" fmla="*/ 1173185 h 1739013"/>
                <a:gd name="connsiteX17" fmla="*/ 322414 w 1261197"/>
                <a:gd name="connsiteY17" fmla="*/ 856330 h 1739013"/>
                <a:gd name="connsiteX18" fmla="*/ 347150 w 1261197"/>
                <a:gd name="connsiteY18" fmla="*/ 856330 h 1739013"/>
                <a:gd name="connsiteX19" fmla="*/ 384842 w 1261197"/>
                <a:gd name="connsiteY19" fmla="*/ 856330 h 1739013"/>
                <a:gd name="connsiteX20" fmla="*/ 580374 w 1261197"/>
                <a:gd name="connsiteY20" fmla="*/ 660800 h 1739013"/>
                <a:gd name="connsiteX21" fmla="*/ 580374 w 1261197"/>
                <a:gd name="connsiteY21" fmla="*/ 347479 h 1739013"/>
                <a:gd name="connsiteX22" fmla="*/ 897228 w 1261197"/>
                <a:gd name="connsiteY22" fmla="*/ 30625 h 1739013"/>
                <a:gd name="connsiteX23" fmla="*/ 1049176 w 1261197"/>
                <a:gd name="connsiteY23" fmla="*/ 30625 h 1739013"/>
                <a:gd name="connsiteX24" fmla="*/ 1170499 w 1261197"/>
                <a:gd name="connsiteY24" fmla="*/ 30625 h 173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1197" h="1739013">
                  <a:moveTo>
                    <a:pt x="1170499" y="0"/>
                  </a:moveTo>
                  <a:lnTo>
                    <a:pt x="1261197" y="91877"/>
                  </a:lnTo>
                  <a:lnTo>
                    <a:pt x="1170499" y="181396"/>
                  </a:lnTo>
                  <a:lnTo>
                    <a:pt x="1170499" y="150771"/>
                  </a:lnTo>
                  <a:lnTo>
                    <a:pt x="1102182" y="150771"/>
                  </a:lnTo>
                  <a:lnTo>
                    <a:pt x="897228" y="150771"/>
                  </a:lnTo>
                  <a:cubicBezTo>
                    <a:pt x="790039" y="150771"/>
                    <a:pt x="701697" y="237935"/>
                    <a:pt x="701697" y="346301"/>
                  </a:cubicBezTo>
                  <a:lnTo>
                    <a:pt x="701697" y="659622"/>
                  </a:lnTo>
                  <a:cubicBezTo>
                    <a:pt x="701697" y="833950"/>
                    <a:pt x="560349" y="976476"/>
                    <a:pt x="384842" y="976476"/>
                  </a:cubicBezTo>
                  <a:lnTo>
                    <a:pt x="360107" y="976476"/>
                  </a:lnTo>
                  <a:lnTo>
                    <a:pt x="322414" y="976476"/>
                  </a:lnTo>
                  <a:cubicBezTo>
                    <a:pt x="215226" y="976476"/>
                    <a:pt x="131595" y="1063641"/>
                    <a:pt x="131595" y="1172007"/>
                  </a:cubicBezTo>
                  <a:lnTo>
                    <a:pt x="131595" y="1677324"/>
                  </a:lnTo>
                  <a:lnTo>
                    <a:pt x="123758" y="1739013"/>
                  </a:lnTo>
                  <a:lnTo>
                    <a:pt x="0" y="1739013"/>
                  </a:lnTo>
                  <a:lnTo>
                    <a:pt x="10272" y="1678502"/>
                  </a:lnTo>
                  <a:lnTo>
                    <a:pt x="10272" y="1173185"/>
                  </a:lnTo>
                  <a:cubicBezTo>
                    <a:pt x="10272" y="998857"/>
                    <a:pt x="146908" y="856330"/>
                    <a:pt x="322414" y="856330"/>
                  </a:cubicBezTo>
                  <a:lnTo>
                    <a:pt x="347150" y="856330"/>
                  </a:lnTo>
                  <a:lnTo>
                    <a:pt x="384842" y="856330"/>
                  </a:lnTo>
                  <a:cubicBezTo>
                    <a:pt x="492032" y="856330"/>
                    <a:pt x="580374" y="769166"/>
                    <a:pt x="580374" y="660800"/>
                  </a:cubicBezTo>
                  <a:lnTo>
                    <a:pt x="580374" y="347479"/>
                  </a:lnTo>
                  <a:cubicBezTo>
                    <a:pt x="580374" y="173151"/>
                    <a:pt x="721721" y="30625"/>
                    <a:pt x="897228" y="30625"/>
                  </a:cubicBezTo>
                  <a:lnTo>
                    <a:pt x="1049176" y="30625"/>
                  </a:lnTo>
                  <a:lnTo>
                    <a:pt x="1170499" y="306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solidFill>
                  <a:schemeClr val="lt1"/>
                </a:solidFill>
              </a:endParaRPr>
            </a:p>
          </p:txBody>
        </p:sp>
        <p:sp>
          <p:nvSpPr>
            <p:cNvPr id="23" name="Freeform: Shape 22">
              <a:extLst>
                <a:ext uri="{FF2B5EF4-FFF2-40B4-BE49-F238E27FC236}">
                  <a16:creationId xmlns:a16="http://schemas.microsoft.com/office/drawing/2014/main" id="{6EA24D98-DFD4-4426-BE06-C77504D7B923}"/>
                </a:ext>
              </a:extLst>
            </p:cNvPr>
            <p:cNvSpPr/>
            <p:nvPr/>
          </p:nvSpPr>
          <p:spPr>
            <a:xfrm flipH="1" flipV="1">
              <a:off x="-2" y="336761"/>
              <a:ext cx="1777677" cy="1977813"/>
            </a:xfrm>
            <a:custGeom>
              <a:avLst/>
              <a:gdLst>
                <a:gd name="connsiteX0" fmla="*/ 1743089 w 1884319"/>
                <a:gd name="connsiteY0" fmla="*/ 1690678 h 2096461"/>
                <a:gd name="connsiteX1" fmla="*/ 1743089 w 1884319"/>
                <a:gd name="connsiteY1" fmla="*/ 1600829 h 2096461"/>
                <a:gd name="connsiteX2" fmla="*/ 1743089 w 1884319"/>
                <a:gd name="connsiteY2" fmla="*/ 1600829 h 2096461"/>
                <a:gd name="connsiteX3" fmla="*/ 1743089 w 1884319"/>
                <a:gd name="connsiteY3" fmla="*/ 470238 h 2096461"/>
                <a:gd name="connsiteX4" fmla="*/ 1325045 w 1884319"/>
                <a:gd name="connsiteY4" fmla="*/ 52193 h 2096461"/>
                <a:gd name="connsiteX5" fmla="*/ 291789 w 1884319"/>
                <a:gd name="connsiteY5" fmla="*/ 52193 h 2096461"/>
                <a:gd name="connsiteX6" fmla="*/ 291789 w 1884319"/>
                <a:gd name="connsiteY6" fmla="*/ 52193 h 2096461"/>
                <a:gd name="connsiteX7" fmla="*/ 132058 w 1884319"/>
                <a:gd name="connsiteY7" fmla="*/ 52193 h 2096461"/>
                <a:gd name="connsiteX8" fmla="*/ 132058 w 1884319"/>
                <a:gd name="connsiteY8" fmla="*/ 12261 h 2096461"/>
                <a:gd name="connsiteX9" fmla="*/ 12261 w 1884319"/>
                <a:gd name="connsiteY9" fmla="*/ 132059 h 2096461"/>
                <a:gd name="connsiteX10" fmla="*/ 132058 w 1884319"/>
                <a:gd name="connsiteY10" fmla="*/ 251856 h 2096461"/>
                <a:gd name="connsiteX11" fmla="*/ 132058 w 1884319"/>
                <a:gd name="connsiteY11" fmla="*/ 211924 h 2096461"/>
                <a:gd name="connsiteX12" fmla="*/ 206932 w 1884319"/>
                <a:gd name="connsiteY12" fmla="*/ 211924 h 2096461"/>
                <a:gd name="connsiteX13" fmla="*/ 206932 w 1884319"/>
                <a:gd name="connsiteY13" fmla="*/ 211924 h 2096461"/>
                <a:gd name="connsiteX14" fmla="*/ 1325045 w 1884319"/>
                <a:gd name="connsiteY14" fmla="*/ 211924 h 2096461"/>
                <a:gd name="connsiteX15" fmla="*/ 1582111 w 1884319"/>
                <a:gd name="connsiteY15" fmla="*/ 468990 h 2096461"/>
                <a:gd name="connsiteX16" fmla="*/ 1582111 w 1884319"/>
                <a:gd name="connsiteY16" fmla="*/ 1689430 h 2096461"/>
                <a:gd name="connsiteX17" fmla="*/ 1881605 w 1884319"/>
                <a:gd name="connsiteY17" fmla="*/ 2090003 h 2096461"/>
                <a:gd name="connsiteX18" fmla="*/ 1881605 w 1884319"/>
                <a:gd name="connsiteY18" fmla="*/ 1917794 h 2096461"/>
                <a:gd name="connsiteX19" fmla="*/ 1743089 w 1884319"/>
                <a:gd name="connsiteY19" fmla="*/ 1690678 h 209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4319" h="2096461">
                  <a:moveTo>
                    <a:pt x="1743089" y="1690678"/>
                  </a:moveTo>
                  <a:lnTo>
                    <a:pt x="1743089" y="1600829"/>
                  </a:lnTo>
                  <a:lnTo>
                    <a:pt x="1743089" y="1600829"/>
                  </a:lnTo>
                  <a:lnTo>
                    <a:pt x="1743089" y="470238"/>
                  </a:lnTo>
                  <a:cubicBezTo>
                    <a:pt x="1743089" y="239377"/>
                    <a:pt x="1555905" y="52193"/>
                    <a:pt x="1325045" y="52193"/>
                  </a:cubicBezTo>
                  <a:lnTo>
                    <a:pt x="291789" y="52193"/>
                  </a:lnTo>
                  <a:lnTo>
                    <a:pt x="291789" y="52193"/>
                  </a:lnTo>
                  <a:lnTo>
                    <a:pt x="132058" y="52193"/>
                  </a:lnTo>
                  <a:lnTo>
                    <a:pt x="132058" y="12261"/>
                  </a:lnTo>
                  <a:lnTo>
                    <a:pt x="12261" y="132059"/>
                  </a:lnTo>
                  <a:lnTo>
                    <a:pt x="132058" y="251856"/>
                  </a:lnTo>
                  <a:lnTo>
                    <a:pt x="132058" y="211924"/>
                  </a:lnTo>
                  <a:lnTo>
                    <a:pt x="206932" y="211924"/>
                  </a:lnTo>
                  <a:lnTo>
                    <a:pt x="206932" y="211924"/>
                  </a:lnTo>
                  <a:lnTo>
                    <a:pt x="1325045" y="211924"/>
                  </a:lnTo>
                  <a:cubicBezTo>
                    <a:pt x="1467305" y="211924"/>
                    <a:pt x="1582111" y="327978"/>
                    <a:pt x="1582111" y="468990"/>
                  </a:cubicBezTo>
                  <a:lnTo>
                    <a:pt x="1582111" y="1689430"/>
                  </a:lnTo>
                  <a:cubicBezTo>
                    <a:pt x="1582111" y="1879110"/>
                    <a:pt x="1708148" y="2038840"/>
                    <a:pt x="1881605" y="2090003"/>
                  </a:cubicBezTo>
                  <a:lnTo>
                    <a:pt x="1881605" y="1917794"/>
                  </a:lnTo>
                  <a:cubicBezTo>
                    <a:pt x="1800492" y="1875366"/>
                    <a:pt x="1743089" y="1789261"/>
                    <a:pt x="1743089" y="16906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solidFill>
                  <a:schemeClr val="lt1"/>
                </a:solidFill>
              </a:endParaRPr>
            </a:p>
          </p:txBody>
        </p:sp>
      </p:grpSp>
    </p:spTree>
    <p:custDataLst>
      <p:tags r:id="rId1"/>
    </p:custDataLst>
    <p:extLst>
      <p:ext uri="{BB962C8B-B14F-4D97-AF65-F5344CB8AC3E}">
        <p14:creationId xmlns:p14="http://schemas.microsoft.com/office/powerpoint/2010/main" val="23298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1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Bold Statement (pi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61C6E3-BB03-45B3-BA28-C3ADD4154254}"/>
              </a:ext>
            </a:extLst>
          </p:cNvPr>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ontreal"/>
              <a:ea typeface="+mn-ea"/>
              <a:cs typeface="+mn-cs"/>
            </a:endParaRPr>
          </a:p>
        </p:txBody>
      </p:sp>
      <p:sp>
        <p:nvSpPr>
          <p:cNvPr id="7" name="Slide Number Placeholder 6">
            <a:extLst>
              <a:ext uri="{FF2B5EF4-FFF2-40B4-BE49-F238E27FC236}">
                <a16:creationId xmlns:a16="http://schemas.microsoft.com/office/drawing/2014/main" id="{5E2AF3C6-8A04-43A1-91D5-6D76858ED29C}"/>
              </a:ext>
            </a:extLst>
          </p:cNvPr>
          <p:cNvSpPr>
            <a:spLocks noGrp="1"/>
          </p:cNvSpPr>
          <p:nvPr>
            <p:ph type="sldNum" sz="quarter" idx="12"/>
          </p:nvPr>
        </p:nvSpPr>
        <p:spPr/>
        <p:txBody>
          <a:bodyPr/>
          <a:lstStyle>
            <a:lvl1pPr>
              <a:defRPr>
                <a:solidFill>
                  <a:schemeClr val="bg1"/>
                </a:solidFill>
              </a:defRPr>
            </a:lvl1pPr>
          </a:lstStyle>
          <a:p>
            <a:fld id="{BA7DDD0C-F7B3-44FD-8FF2-ED85422D685B}" type="slidenum">
              <a:rPr lang="en-GB" smtClean="0"/>
              <a:pPr/>
              <a:t>‹Nr.›</a:t>
            </a:fld>
            <a:endParaRPr lang="en-GB" dirty="0"/>
          </a:p>
        </p:txBody>
      </p:sp>
      <p:sp>
        <p:nvSpPr>
          <p:cNvPr id="8" name="Footer Placeholder 7">
            <a:extLst>
              <a:ext uri="{FF2B5EF4-FFF2-40B4-BE49-F238E27FC236}">
                <a16:creationId xmlns:a16="http://schemas.microsoft.com/office/drawing/2014/main" id="{EA4F747C-0622-4439-AE0D-65BEC95553EC}"/>
              </a:ext>
            </a:extLst>
          </p:cNvPr>
          <p:cNvSpPr>
            <a:spLocks noGrp="1"/>
          </p:cNvSpPr>
          <p:nvPr>
            <p:ph type="ftr" sz="quarter" idx="13"/>
          </p:nvPr>
        </p:nvSpPr>
        <p:spPr/>
        <p:txBody>
          <a:bodyPr/>
          <a:lstStyle>
            <a:lvl1pPr>
              <a:defRPr>
                <a:solidFill>
                  <a:schemeClr val="bg1"/>
                </a:solidFill>
              </a:defRPr>
            </a:lvl1pPr>
          </a:lstStyle>
          <a:p>
            <a:r>
              <a:rPr lang="en-GB"/>
              <a:t>To edit footer go to insert&gt;header &amp; footer</a:t>
            </a:r>
            <a:endParaRPr lang="en-GB" dirty="0"/>
          </a:p>
        </p:txBody>
      </p:sp>
      <p:pic>
        <p:nvPicPr>
          <p:cNvPr id="13" name="Picture 12">
            <a:extLst>
              <a:ext uri="{FF2B5EF4-FFF2-40B4-BE49-F238E27FC236}">
                <a16:creationId xmlns:a16="http://schemas.microsoft.com/office/drawing/2014/main" id="{0220073D-70A1-4747-A11A-D2BDDCF236D1}"/>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8036560" y="314960"/>
            <a:ext cx="783590" cy="783590"/>
          </a:xfrm>
          <a:prstGeom prst="rect">
            <a:avLst/>
          </a:prstGeom>
        </p:spPr>
      </p:pic>
    </p:spTree>
    <p:custDataLst>
      <p:tags r:id="rId1"/>
    </p:custDataLst>
    <p:extLst>
      <p:ext uri="{BB962C8B-B14F-4D97-AF65-F5344CB8AC3E}">
        <p14:creationId xmlns:p14="http://schemas.microsoft.com/office/powerpoint/2010/main" val="384880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1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old Statement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61C6E3-BB03-45B3-BA28-C3ADD4154254}"/>
              </a:ext>
            </a:extLst>
          </p:cNvPr>
          <p:cNvSpPr/>
          <p:nvPr userDrawn="1"/>
        </p:nvSpPr>
        <p:spPr>
          <a:xfrm>
            <a:off x="0" y="0"/>
            <a:ext cx="914400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ontreal"/>
              <a:ea typeface="+mn-ea"/>
              <a:cs typeface="+mn-cs"/>
            </a:endParaRPr>
          </a:p>
        </p:txBody>
      </p:sp>
      <p:sp>
        <p:nvSpPr>
          <p:cNvPr id="9" name="Text Placeholder 8">
            <a:extLst>
              <a:ext uri="{FF2B5EF4-FFF2-40B4-BE49-F238E27FC236}">
                <a16:creationId xmlns:a16="http://schemas.microsoft.com/office/drawing/2014/main" id="{67D43D85-E2A9-454D-A1BA-E7874BF4B078}"/>
              </a:ext>
            </a:extLst>
          </p:cNvPr>
          <p:cNvSpPr>
            <a:spLocks noGrp="1"/>
          </p:cNvSpPr>
          <p:nvPr>
            <p:ph type="body" sz="quarter" idx="10"/>
          </p:nvPr>
        </p:nvSpPr>
        <p:spPr>
          <a:xfrm>
            <a:off x="1743075" y="1570830"/>
            <a:ext cx="5657850" cy="2001840"/>
          </a:xfrm>
        </p:spPr>
        <p:txBody>
          <a:bodyPr anchor="ctr">
            <a:normAutofit/>
          </a:bodyPr>
          <a:lstStyle>
            <a:lvl1pPr algn="ctr">
              <a:spcBef>
                <a:spcPts val="0"/>
              </a:spcBef>
              <a:spcAft>
                <a:spcPts val="0"/>
              </a:spcAft>
              <a:defRPr sz="3200" b="1">
                <a:solidFill>
                  <a:schemeClr val="bg1"/>
                </a:solidFill>
              </a:defRPr>
            </a:lvl1pPr>
            <a:lvl2pPr marL="0" indent="0">
              <a:buNone/>
              <a:defRPr/>
            </a:lvl2pPr>
          </a:lstStyle>
          <a:p>
            <a:pPr lvl="0"/>
            <a:r>
              <a:rPr lang="en-US" dirty="0"/>
              <a:t>Edit Master text styles</a:t>
            </a:r>
          </a:p>
        </p:txBody>
      </p:sp>
      <p:sp>
        <p:nvSpPr>
          <p:cNvPr id="7" name="Slide Number Placeholder 6">
            <a:extLst>
              <a:ext uri="{FF2B5EF4-FFF2-40B4-BE49-F238E27FC236}">
                <a16:creationId xmlns:a16="http://schemas.microsoft.com/office/drawing/2014/main" id="{5E2AF3C6-8A04-43A1-91D5-6D76858ED29C}"/>
              </a:ext>
            </a:extLst>
          </p:cNvPr>
          <p:cNvSpPr>
            <a:spLocks noGrp="1"/>
          </p:cNvSpPr>
          <p:nvPr>
            <p:ph type="sldNum" sz="quarter" idx="12"/>
          </p:nvPr>
        </p:nvSpPr>
        <p:spPr/>
        <p:txBody>
          <a:bodyPr/>
          <a:lstStyle>
            <a:lvl1pPr>
              <a:defRPr>
                <a:solidFill>
                  <a:schemeClr val="bg1"/>
                </a:solidFill>
              </a:defRPr>
            </a:lvl1pPr>
          </a:lstStyle>
          <a:p>
            <a:fld id="{BA7DDD0C-F7B3-44FD-8FF2-ED85422D685B}" type="slidenum">
              <a:rPr lang="en-GB" smtClean="0"/>
              <a:pPr/>
              <a:t>‹Nr.›</a:t>
            </a:fld>
            <a:endParaRPr lang="en-GB" dirty="0"/>
          </a:p>
        </p:txBody>
      </p:sp>
      <p:sp>
        <p:nvSpPr>
          <p:cNvPr id="8" name="Footer Placeholder 7">
            <a:extLst>
              <a:ext uri="{FF2B5EF4-FFF2-40B4-BE49-F238E27FC236}">
                <a16:creationId xmlns:a16="http://schemas.microsoft.com/office/drawing/2014/main" id="{EA4F747C-0622-4439-AE0D-65BEC95553EC}"/>
              </a:ext>
            </a:extLst>
          </p:cNvPr>
          <p:cNvSpPr>
            <a:spLocks noGrp="1"/>
          </p:cNvSpPr>
          <p:nvPr>
            <p:ph type="ftr" sz="quarter" idx="13"/>
          </p:nvPr>
        </p:nvSpPr>
        <p:spPr/>
        <p:txBody>
          <a:bodyPr/>
          <a:lstStyle>
            <a:lvl1pPr>
              <a:defRPr>
                <a:solidFill>
                  <a:schemeClr val="bg1"/>
                </a:solidFill>
              </a:defRPr>
            </a:lvl1pPr>
          </a:lstStyle>
          <a:p>
            <a:r>
              <a:rPr lang="en-GB"/>
              <a:t>To edit footer go to insert&gt;header &amp; footer</a:t>
            </a:r>
            <a:endParaRPr lang="en-GB" dirty="0"/>
          </a:p>
        </p:txBody>
      </p:sp>
      <p:grpSp>
        <p:nvGrpSpPr>
          <p:cNvPr id="4" name="Group 3">
            <a:extLst>
              <a:ext uri="{FF2B5EF4-FFF2-40B4-BE49-F238E27FC236}">
                <a16:creationId xmlns:a16="http://schemas.microsoft.com/office/drawing/2014/main" id="{9AEE9040-C767-42D4-BA3D-1B4C577BB4DE}"/>
              </a:ext>
            </a:extLst>
          </p:cNvPr>
          <p:cNvGrpSpPr/>
          <p:nvPr userDrawn="1"/>
        </p:nvGrpSpPr>
        <p:grpSpPr>
          <a:xfrm>
            <a:off x="-2" y="336761"/>
            <a:ext cx="1777677" cy="4806740"/>
            <a:chOff x="-2" y="336761"/>
            <a:chExt cx="1777677" cy="4806740"/>
          </a:xfrm>
          <a:solidFill>
            <a:schemeClr val="accent5">
              <a:lumMod val="50000"/>
              <a:alpha val="58000"/>
            </a:schemeClr>
          </a:solidFill>
        </p:grpSpPr>
        <p:sp>
          <p:nvSpPr>
            <p:cNvPr id="41" name="Freeform: Shape 40">
              <a:extLst>
                <a:ext uri="{FF2B5EF4-FFF2-40B4-BE49-F238E27FC236}">
                  <a16:creationId xmlns:a16="http://schemas.microsoft.com/office/drawing/2014/main" id="{E61B678D-B80F-45CC-AFC6-D35A3AF2F426}"/>
                </a:ext>
              </a:extLst>
            </p:cNvPr>
            <p:cNvSpPr/>
            <p:nvPr/>
          </p:nvSpPr>
          <p:spPr>
            <a:xfrm>
              <a:off x="131099" y="2881412"/>
              <a:ext cx="1640551" cy="2262089"/>
            </a:xfrm>
            <a:custGeom>
              <a:avLst/>
              <a:gdLst>
                <a:gd name="connsiteX0" fmla="*/ 1170499 w 1261197"/>
                <a:gd name="connsiteY0" fmla="*/ 0 h 1739013"/>
                <a:gd name="connsiteX1" fmla="*/ 1261197 w 1261197"/>
                <a:gd name="connsiteY1" fmla="*/ 91877 h 1739013"/>
                <a:gd name="connsiteX2" fmla="*/ 1170499 w 1261197"/>
                <a:gd name="connsiteY2" fmla="*/ 181396 h 1739013"/>
                <a:gd name="connsiteX3" fmla="*/ 1170499 w 1261197"/>
                <a:gd name="connsiteY3" fmla="*/ 150771 h 1739013"/>
                <a:gd name="connsiteX4" fmla="*/ 1102182 w 1261197"/>
                <a:gd name="connsiteY4" fmla="*/ 150771 h 1739013"/>
                <a:gd name="connsiteX5" fmla="*/ 897228 w 1261197"/>
                <a:gd name="connsiteY5" fmla="*/ 150771 h 1739013"/>
                <a:gd name="connsiteX6" fmla="*/ 701697 w 1261197"/>
                <a:gd name="connsiteY6" fmla="*/ 346301 h 1739013"/>
                <a:gd name="connsiteX7" fmla="*/ 701697 w 1261197"/>
                <a:gd name="connsiteY7" fmla="*/ 659622 h 1739013"/>
                <a:gd name="connsiteX8" fmla="*/ 384842 w 1261197"/>
                <a:gd name="connsiteY8" fmla="*/ 976476 h 1739013"/>
                <a:gd name="connsiteX9" fmla="*/ 360107 w 1261197"/>
                <a:gd name="connsiteY9" fmla="*/ 976476 h 1739013"/>
                <a:gd name="connsiteX10" fmla="*/ 322414 w 1261197"/>
                <a:gd name="connsiteY10" fmla="*/ 976476 h 1739013"/>
                <a:gd name="connsiteX11" fmla="*/ 131595 w 1261197"/>
                <a:gd name="connsiteY11" fmla="*/ 1172007 h 1739013"/>
                <a:gd name="connsiteX12" fmla="*/ 131595 w 1261197"/>
                <a:gd name="connsiteY12" fmla="*/ 1677324 h 1739013"/>
                <a:gd name="connsiteX13" fmla="*/ 123758 w 1261197"/>
                <a:gd name="connsiteY13" fmla="*/ 1739013 h 1739013"/>
                <a:gd name="connsiteX14" fmla="*/ 0 w 1261197"/>
                <a:gd name="connsiteY14" fmla="*/ 1739013 h 1739013"/>
                <a:gd name="connsiteX15" fmla="*/ 10272 w 1261197"/>
                <a:gd name="connsiteY15" fmla="*/ 1678502 h 1739013"/>
                <a:gd name="connsiteX16" fmla="*/ 10272 w 1261197"/>
                <a:gd name="connsiteY16" fmla="*/ 1173185 h 1739013"/>
                <a:gd name="connsiteX17" fmla="*/ 322414 w 1261197"/>
                <a:gd name="connsiteY17" fmla="*/ 856330 h 1739013"/>
                <a:gd name="connsiteX18" fmla="*/ 347150 w 1261197"/>
                <a:gd name="connsiteY18" fmla="*/ 856330 h 1739013"/>
                <a:gd name="connsiteX19" fmla="*/ 384842 w 1261197"/>
                <a:gd name="connsiteY19" fmla="*/ 856330 h 1739013"/>
                <a:gd name="connsiteX20" fmla="*/ 580374 w 1261197"/>
                <a:gd name="connsiteY20" fmla="*/ 660800 h 1739013"/>
                <a:gd name="connsiteX21" fmla="*/ 580374 w 1261197"/>
                <a:gd name="connsiteY21" fmla="*/ 347479 h 1739013"/>
                <a:gd name="connsiteX22" fmla="*/ 897228 w 1261197"/>
                <a:gd name="connsiteY22" fmla="*/ 30625 h 1739013"/>
                <a:gd name="connsiteX23" fmla="*/ 1049176 w 1261197"/>
                <a:gd name="connsiteY23" fmla="*/ 30625 h 1739013"/>
                <a:gd name="connsiteX24" fmla="*/ 1170499 w 1261197"/>
                <a:gd name="connsiteY24" fmla="*/ 30625 h 173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1197" h="1739013">
                  <a:moveTo>
                    <a:pt x="1170499" y="0"/>
                  </a:moveTo>
                  <a:lnTo>
                    <a:pt x="1261197" y="91877"/>
                  </a:lnTo>
                  <a:lnTo>
                    <a:pt x="1170499" y="181396"/>
                  </a:lnTo>
                  <a:lnTo>
                    <a:pt x="1170499" y="150771"/>
                  </a:lnTo>
                  <a:lnTo>
                    <a:pt x="1102182" y="150771"/>
                  </a:lnTo>
                  <a:lnTo>
                    <a:pt x="897228" y="150771"/>
                  </a:lnTo>
                  <a:cubicBezTo>
                    <a:pt x="790039" y="150771"/>
                    <a:pt x="701697" y="237935"/>
                    <a:pt x="701697" y="346301"/>
                  </a:cubicBezTo>
                  <a:lnTo>
                    <a:pt x="701697" y="659622"/>
                  </a:lnTo>
                  <a:cubicBezTo>
                    <a:pt x="701697" y="833950"/>
                    <a:pt x="560349" y="976476"/>
                    <a:pt x="384842" y="976476"/>
                  </a:cubicBezTo>
                  <a:lnTo>
                    <a:pt x="360107" y="976476"/>
                  </a:lnTo>
                  <a:lnTo>
                    <a:pt x="322414" y="976476"/>
                  </a:lnTo>
                  <a:cubicBezTo>
                    <a:pt x="215226" y="976476"/>
                    <a:pt x="131595" y="1063641"/>
                    <a:pt x="131595" y="1172007"/>
                  </a:cubicBezTo>
                  <a:lnTo>
                    <a:pt x="131595" y="1677324"/>
                  </a:lnTo>
                  <a:lnTo>
                    <a:pt x="123758" y="1739013"/>
                  </a:lnTo>
                  <a:lnTo>
                    <a:pt x="0" y="1739013"/>
                  </a:lnTo>
                  <a:lnTo>
                    <a:pt x="10272" y="1678502"/>
                  </a:lnTo>
                  <a:lnTo>
                    <a:pt x="10272" y="1173185"/>
                  </a:lnTo>
                  <a:cubicBezTo>
                    <a:pt x="10272" y="998857"/>
                    <a:pt x="146908" y="856330"/>
                    <a:pt x="322414" y="856330"/>
                  </a:cubicBezTo>
                  <a:lnTo>
                    <a:pt x="347150" y="856330"/>
                  </a:lnTo>
                  <a:lnTo>
                    <a:pt x="384842" y="856330"/>
                  </a:lnTo>
                  <a:cubicBezTo>
                    <a:pt x="492032" y="856330"/>
                    <a:pt x="580374" y="769166"/>
                    <a:pt x="580374" y="660800"/>
                  </a:cubicBezTo>
                  <a:lnTo>
                    <a:pt x="580374" y="347479"/>
                  </a:lnTo>
                  <a:cubicBezTo>
                    <a:pt x="580374" y="173151"/>
                    <a:pt x="721721" y="30625"/>
                    <a:pt x="897228" y="30625"/>
                  </a:cubicBezTo>
                  <a:lnTo>
                    <a:pt x="1049176" y="30625"/>
                  </a:lnTo>
                  <a:lnTo>
                    <a:pt x="1170499" y="306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solidFill>
                  <a:schemeClr val="lt1"/>
                </a:solidFill>
              </a:endParaRPr>
            </a:p>
          </p:txBody>
        </p:sp>
        <p:sp>
          <p:nvSpPr>
            <p:cNvPr id="37" name="Freeform: Shape 36">
              <a:extLst>
                <a:ext uri="{FF2B5EF4-FFF2-40B4-BE49-F238E27FC236}">
                  <a16:creationId xmlns:a16="http://schemas.microsoft.com/office/drawing/2014/main" id="{6FDFB769-5011-45FA-85D7-D1208C646977}"/>
                </a:ext>
              </a:extLst>
            </p:cNvPr>
            <p:cNvSpPr/>
            <p:nvPr/>
          </p:nvSpPr>
          <p:spPr>
            <a:xfrm flipH="1" flipV="1">
              <a:off x="-2" y="336761"/>
              <a:ext cx="1777677" cy="1977813"/>
            </a:xfrm>
            <a:custGeom>
              <a:avLst/>
              <a:gdLst>
                <a:gd name="connsiteX0" fmla="*/ 1743089 w 1884319"/>
                <a:gd name="connsiteY0" fmla="*/ 1690678 h 2096461"/>
                <a:gd name="connsiteX1" fmla="*/ 1743089 w 1884319"/>
                <a:gd name="connsiteY1" fmla="*/ 1600829 h 2096461"/>
                <a:gd name="connsiteX2" fmla="*/ 1743089 w 1884319"/>
                <a:gd name="connsiteY2" fmla="*/ 1600829 h 2096461"/>
                <a:gd name="connsiteX3" fmla="*/ 1743089 w 1884319"/>
                <a:gd name="connsiteY3" fmla="*/ 470238 h 2096461"/>
                <a:gd name="connsiteX4" fmla="*/ 1325045 w 1884319"/>
                <a:gd name="connsiteY4" fmla="*/ 52193 h 2096461"/>
                <a:gd name="connsiteX5" fmla="*/ 291789 w 1884319"/>
                <a:gd name="connsiteY5" fmla="*/ 52193 h 2096461"/>
                <a:gd name="connsiteX6" fmla="*/ 291789 w 1884319"/>
                <a:gd name="connsiteY6" fmla="*/ 52193 h 2096461"/>
                <a:gd name="connsiteX7" fmla="*/ 132058 w 1884319"/>
                <a:gd name="connsiteY7" fmla="*/ 52193 h 2096461"/>
                <a:gd name="connsiteX8" fmla="*/ 132058 w 1884319"/>
                <a:gd name="connsiteY8" fmla="*/ 12261 h 2096461"/>
                <a:gd name="connsiteX9" fmla="*/ 12261 w 1884319"/>
                <a:gd name="connsiteY9" fmla="*/ 132059 h 2096461"/>
                <a:gd name="connsiteX10" fmla="*/ 132058 w 1884319"/>
                <a:gd name="connsiteY10" fmla="*/ 251856 h 2096461"/>
                <a:gd name="connsiteX11" fmla="*/ 132058 w 1884319"/>
                <a:gd name="connsiteY11" fmla="*/ 211924 h 2096461"/>
                <a:gd name="connsiteX12" fmla="*/ 206932 w 1884319"/>
                <a:gd name="connsiteY12" fmla="*/ 211924 h 2096461"/>
                <a:gd name="connsiteX13" fmla="*/ 206932 w 1884319"/>
                <a:gd name="connsiteY13" fmla="*/ 211924 h 2096461"/>
                <a:gd name="connsiteX14" fmla="*/ 1325045 w 1884319"/>
                <a:gd name="connsiteY14" fmla="*/ 211924 h 2096461"/>
                <a:gd name="connsiteX15" fmla="*/ 1582111 w 1884319"/>
                <a:gd name="connsiteY15" fmla="*/ 468990 h 2096461"/>
                <a:gd name="connsiteX16" fmla="*/ 1582111 w 1884319"/>
                <a:gd name="connsiteY16" fmla="*/ 1689430 h 2096461"/>
                <a:gd name="connsiteX17" fmla="*/ 1881605 w 1884319"/>
                <a:gd name="connsiteY17" fmla="*/ 2090003 h 2096461"/>
                <a:gd name="connsiteX18" fmla="*/ 1881605 w 1884319"/>
                <a:gd name="connsiteY18" fmla="*/ 1917794 h 2096461"/>
                <a:gd name="connsiteX19" fmla="*/ 1743089 w 1884319"/>
                <a:gd name="connsiteY19" fmla="*/ 1690678 h 209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4319" h="2096461">
                  <a:moveTo>
                    <a:pt x="1743089" y="1690678"/>
                  </a:moveTo>
                  <a:lnTo>
                    <a:pt x="1743089" y="1600829"/>
                  </a:lnTo>
                  <a:lnTo>
                    <a:pt x="1743089" y="1600829"/>
                  </a:lnTo>
                  <a:lnTo>
                    <a:pt x="1743089" y="470238"/>
                  </a:lnTo>
                  <a:cubicBezTo>
                    <a:pt x="1743089" y="239377"/>
                    <a:pt x="1555905" y="52193"/>
                    <a:pt x="1325045" y="52193"/>
                  </a:cubicBezTo>
                  <a:lnTo>
                    <a:pt x="291789" y="52193"/>
                  </a:lnTo>
                  <a:lnTo>
                    <a:pt x="291789" y="52193"/>
                  </a:lnTo>
                  <a:lnTo>
                    <a:pt x="132058" y="52193"/>
                  </a:lnTo>
                  <a:lnTo>
                    <a:pt x="132058" y="12261"/>
                  </a:lnTo>
                  <a:lnTo>
                    <a:pt x="12261" y="132059"/>
                  </a:lnTo>
                  <a:lnTo>
                    <a:pt x="132058" y="251856"/>
                  </a:lnTo>
                  <a:lnTo>
                    <a:pt x="132058" y="211924"/>
                  </a:lnTo>
                  <a:lnTo>
                    <a:pt x="206932" y="211924"/>
                  </a:lnTo>
                  <a:lnTo>
                    <a:pt x="206932" y="211924"/>
                  </a:lnTo>
                  <a:lnTo>
                    <a:pt x="1325045" y="211924"/>
                  </a:lnTo>
                  <a:cubicBezTo>
                    <a:pt x="1467305" y="211924"/>
                    <a:pt x="1582111" y="327978"/>
                    <a:pt x="1582111" y="468990"/>
                  </a:cubicBezTo>
                  <a:lnTo>
                    <a:pt x="1582111" y="1689430"/>
                  </a:lnTo>
                  <a:cubicBezTo>
                    <a:pt x="1582111" y="1879110"/>
                    <a:pt x="1708148" y="2038840"/>
                    <a:pt x="1881605" y="2090003"/>
                  </a:cubicBezTo>
                  <a:lnTo>
                    <a:pt x="1881605" y="1917794"/>
                  </a:lnTo>
                  <a:cubicBezTo>
                    <a:pt x="1800492" y="1875366"/>
                    <a:pt x="1743089" y="1789261"/>
                    <a:pt x="1743089" y="16906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solidFill>
                  <a:schemeClr val="lt1"/>
                </a:solidFill>
              </a:endParaRPr>
            </a:p>
          </p:txBody>
        </p:sp>
      </p:grpSp>
      <p:pic>
        <p:nvPicPr>
          <p:cNvPr id="13" name="Picture 12">
            <a:extLst>
              <a:ext uri="{FF2B5EF4-FFF2-40B4-BE49-F238E27FC236}">
                <a16:creationId xmlns:a16="http://schemas.microsoft.com/office/drawing/2014/main" id="{0220073D-70A1-4747-A11A-D2BDDCF236D1}"/>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8036560" y="314960"/>
            <a:ext cx="783590" cy="783590"/>
          </a:xfrm>
          <a:prstGeom prst="rect">
            <a:avLst/>
          </a:prstGeom>
        </p:spPr>
      </p:pic>
      <p:grpSp>
        <p:nvGrpSpPr>
          <p:cNvPr id="21" name="Group 20">
            <a:extLst>
              <a:ext uri="{FF2B5EF4-FFF2-40B4-BE49-F238E27FC236}">
                <a16:creationId xmlns:a16="http://schemas.microsoft.com/office/drawing/2014/main" id="{F6441EB9-44E5-41F8-BB5F-F13383B6B7DA}"/>
              </a:ext>
            </a:extLst>
          </p:cNvPr>
          <p:cNvGrpSpPr/>
          <p:nvPr userDrawn="1"/>
        </p:nvGrpSpPr>
        <p:grpSpPr>
          <a:xfrm flipH="1">
            <a:off x="7366323" y="336761"/>
            <a:ext cx="1777677" cy="4806740"/>
            <a:chOff x="-2" y="336761"/>
            <a:chExt cx="1777677" cy="4806740"/>
          </a:xfrm>
          <a:solidFill>
            <a:schemeClr val="accent5">
              <a:lumMod val="50000"/>
              <a:alpha val="58000"/>
            </a:schemeClr>
          </a:solidFill>
        </p:grpSpPr>
        <p:sp>
          <p:nvSpPr>
            <p:cNvPr id="22" name="Freeform: Shape 21">
              <a:extLst>
                <a:ext uri="{FF2B5EF4-FFF2-40B4-BE49-F238E27FC236}">
                  <a16:creationId xmlns:a16="http://schemas.microsoft.com/office/drawing/2014/main" id="{C02CC827-5484-47E3-907C-FA169BADD75B}"/>
                </a:ext>
              </a:extLst>
            </p:cNvPr>
            <p:cNvSpPr/>
            <p:nvPr/>
          </p:nvSpPr>
          <p:spPr>
            <a:xfrm>
              <a:off x="131099" y="2881412"/>
              <a:ext cx="1640551" cy="2262089"/>
            </a:xfrm>
            <a:custGeom>
              <a:avLst/>
              <a:gdLst>
                <a:gd name="connsiteX0" fmla="*/ 1170499 w 1261197"/>
                <a:gd name="connsiteY0" fmla="*/ 0 h 1739013"/>
                <a:gd name="connsiteX1" fmla="*/ 1261197 w 1261197"/>
                <a:gd name="connsiteY1" fmla="*/ 91877 h 1739013"/>
                <a:gd name="connsiteX2" fmla="*/ 1170499 w 1261197"/>
                <a:gd name="connsiteY2" fmla="*/ 181396 h 1739013"/>
                <a:gd name="connsiteX3" fmla="*/ 1170499 w 1261197"/>
                <a:gd name="connsiteY3" fmla="*/ 150771 h 1739013"/>
                <a:gd name="connsiteX4" fmla="*/ 1102182 w 1261197"/>
                <a:gd name="connsiteY4" fmla="*/ 150771 h 1739013"/>
                <a:gd name="connsiteX5" fmla="*/ 897228 w 1261197"/>
                <a:gd name="connsiteY5" fmla="*/ 150771 h 1739013"/>
                <a:gd name="connsiteX6" fmla="*/ 701697 w 1261197"/>
                <a:gd name="connsiteY6" fmla="*/ 346301 h 1739013"/>
                <a:gd name="connsiteX7" fmla="*/ 701697 w 1261197"/>
                <a:gd name="connsiteY7" fmla="*/ 659622 h 1739013"/>
                <a:gd name="connsiteX8" fmla="*/ 384842 w 1261197"/>
                <a:gd name="connsiteY8" fmla="*/ 976476 h 1739013"/>
                <a:gd name="connsiteX9" fmla="*/ 360107 w 1261197"/>
                <a:gd name="connsiteY9" fmla="*/ 976476 h 1739013"/>
                <a:gd name="connsiteX10" fmla="*/ 322414 w 1261197"/>
                <a:gd name="connsiteY10" fmla="*/ 976476 h 1739013"/>
                <a:gd name="connsiteX11" fmla="*/ 131595 w 1261197"/>
                <a:gd name="connsiteY11" fmla="*/ 1172007 h 1739013"/>
                <a:gd name="connsiteX12" fmla="*/ 131595 w 1261197"/>
                <a:gd name="connsiteY12" fmla="*/ 1677324 h 1739013"/>
                <a:gd name="connsiteX13" fmla="*/ 123758 w 1261197"/>
                <a:gd name="connsiteY13" fmla="*/ 1739013 h 1739013"/>
                <a:gd name="connsiteX14" fmla="*/ 0 w 1261197"/>
                <a:gd name="connsiteY14" fmla="*/ 1739013 h 1739013"/>
                <a:gd name="connsiteX15" fmla="*/ 10272 w 1261197"/>
                <a:gd name="connsiteY15" fmla="*/ 1678502 h 1739013"/>
                <a:gd name="connsiteX16" fmla="*/ 10272 w 1261197"/>
                <a:gd name="connsiteY16" fmla="*/ 1173185 h 1739013"/>
                <a:gd name="connsiteX17" fmla="*/ 322414 w 1261197"/>
                <a:gd name="connsiteY17" fmla="*/ 856330 h 1739013"/>
                <a:gd name="connsiteX18" fmla="*/ 347150 w 1261197"/>
                <a:gd name="connsiteY18" fmla="*/ 856330 h 1739013"/>
                <a:gd name="connsiteX19" fmla="*/ 384842 w 1261197"/>
                <a:gd name="connsiteY19" fmla="*/ 856330 h 1739013"/>
                <a:gd name="connsiteX20" fmla="*/ 580374 w 1261197"/>
                <a:gd name="connsiteY20" fmla="*/ 660800 h 1739013"/>
                <a:gd name="connsiteX21" fmla="*/ 580374 w 1261197"/>
                <a:gd name="connsiteY21" fmla="*/ 347479 h 1739013"/>
                <a:gd name="connsiteX22" fmla="*/ 897228 w 1261197"/>
                <a:gd name="connsiteY22" fmla="*/ 30625 h 1739013"/>
                <a:gd name="connsiteX23" fmla="*/ 1049176 w 1261197"/>
                <a:gd name="connsiteY23" fmla="*/ 30625 h 1739013"/>
                <a:gd name="connsiteX24" fmla="*/ 1170499 w 1261197"/>
                <a:gd name="connsiteY24" fmla="*/ 30625 h 173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1197" h="1739013">
                  <a:moveTo>
                    <a:pt x="1170499" y="0"/>
                  </a:moveTo>
                  <a:lnTo>
                    <a:pt x="1261197" y="91877"/>
                  </a:lnTo>
                  <a:lnTo>
                    <a:pt x="1170499" y="181396"/>
                  </a:lnTo>
                  <a:lnTo>
                    <a:pt x="1170499" y="150771"/>
                  </a:lnTo>
                  <a:lnTo>
                    <a:pt x="1102182" y="150771"/>
                  </a:lnTo>
                  <a:lnTo>
                    <a:pt x="897228" y="150771"/>
                  </a:lnTo>
                  <a:cubicBezTo>
                    <a:pt x="790039" y="150771"/>
                    <a:pt x="701697" y="237935"/>
                    <a:pt x="701697" y="346301"/>
                  </a:cubicBezTo>
                  <a:lnTo>
                    <a:pt x="701697" y="659622"/>
                  </a:lnTo>
                  <a:cubicBezTo>
                    <a:pt x="701697" y="833950"/>
                    <a:pt x="560349" y="976476"/>
                    <a:pt x="384842" y="976476"/>
                  </a:cubicBezTo>
                  <a:lnTo>
                    <a:pt x="360107" y="976476"/>
                  </a:lnTo>
                  <a:lnTo>
                    <a:pt x="322414" y="976476"/>
                  </a:lnTo>
                  <a:cubicBezTo>
                    <a:pt x="215226" y="976476"/>
                    <a:pt x="131595" y="1063641"/>
                    <a:pt x="131595" y="1172007"/>
                  </a:cubicBezTo>
                  <a:lnTo>
                    <a:pt x="131595" y="1677324"/>
                  </a:lnTo>
                  <a:lnTo>
                    <a:pt x="123758" y="1739013"/>
                  </a:lnTo>
                  <a:lnTo>
                    <a:pt x="0" y="1739013"/>
                  </a:lnTo>
                  <a:lnTo>
                    <a:pt x="10272" y="1678502"/>
                  </a:lnTo>
                  <a:lnTo>
                    <a:pt x="10272" y="1173185"/>
                  </a:lnTo>
                  <a:cubicBezTo>
                    <a:pt x="10272" y="998857"/>
                    <a:pt x="146908" y="856330"/>
                    <a:pt x="322414" y="856330"/>
                  </a:cubicBezTo>
                  <a:lnTo>
                    <a:pt x="347150" y="856330"/>
                  </a:lnTo>
                  <a:lnTo>
                    <a:pt x="384842" y="856330"/>
                  </a:lnTo>
                  <a:cubicBezTo>
                    <a:pt x="492032" y="856330"/>
                    <a:pt x="580374" y="769166"/>
                    <a:pt x="580374" y="660800"/>
                  </a:cubicBezTo>
                  <a:lnTo>
                    <a:pt x="580374" y="347479"/>
                  </a:lnTo>
                  <a:cubicBezTo>
                    <a:pt x="580374" y="173151"/>
                    <a:pt x="721721" y="30625"/>
                    <a:pt x="897228" y="30625"/>
                  </a:cubicBezTo>
                  <a:lnTo>
                    <a:pt x="1049176" y="30625"/>
                  </a:lnTo>
                  <a:lnTo>
                    <a:pt x="1170499" y="306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solidFill>
                  <a:schemeClr val="lt1"/>
                </a:solidFill>
              </a:endParaRPr>
            </a:p>
          </p:txBody>
        </p:sp>
        <p:sp>
          <p:nvSpPr>
            <p:cNvPr id="23" name="Freeform: Shape 22">
              <a:extLst>
                <a:ext uri="{FF2B5EF4-FFF2-40B4-BE49-F238E27FC236}">
                  <a16:creationId xmlns:a16="http://schemas.microsoft.com/office/drawing/2014/main" id="{6EA24D98-DFD4-4426-BE06-C77504D7B923}"/>
                </a:ext>
              </a:extLst>
            </p:cNvPr>
            <p:cNvSpPr/>
            <p:nvPr/>
          </p:nvSpPr>
          <p:spPr>
            <a:xfrm flipH="1" flipV="1">
              <a:off x="-2" y="336761"/>
              <a:ext cx="1777677" cy="1977813"/>
            </a:xfrm>
            <a:custGeom>
              <a:avLst/>
              <a:gdLst>
                <a:gd name="connsiteX0" fmla="*/ 1743089 w 1884319"/>
                <a:gd name="connsiteY0" fmla="*/ 1690678 h 2096461"/>
                <a:gd name="connsiteX1" fmla="*/ 1743089 w 1884319"/>
                <a:gd name="connsiteY1" fmla="*/ 1600829 h 2096461"/>
                <a:gd name="connsiteX2" fmla="*/ 1743089 w 1884319"/>
                <a:gd name="connsiteY2" fmla="*/ 1600829 h 2096461"/>
                <a:gd name="connsiteX3" fmla="*/ 1743089 w 1884319"/>
                <a:gd name="connsiteY3" fmla="*/ 470238 h 2096461"/>
                <a:gd name="connsiteX4" fmla="*/ 1325045 w 1884319"/>
                <a:gd name="connsiteY4" fmla="*/ 52193 h 2096461"/>
                <a:gd name="connsiteX5" fmla="*/ 291789 w 1884319"/>
                <a:gd name="connsiteY5" fmla="*/ 52193 h 2096461"/>
                <a:gd name="connsiteX6" fmla="*/ 291789 w 1884319"/>
                <a:gd name="connsiteY6" fmla="*/ 52193 h 2096461"/>
                <a:gd name="connsiteX7" fmla="*/ 132058 w 1884319"/>
                <a:gd name="connsiteY7" fmla="*/ 52193 h 2096461"/>
                <a:gd name="connsiteX8" fmla="*/ 132058 w 1884319"/>
                <a:gd name="connsiteY8" fmla="*/ 12261 h 2096461"/>
                <a:gd name="connsiteX9" fmla="*/ 12261 w 1884319"/>
                <a:gd name="connsiteY9" fmla="*/ 132059 h 2096461"/>
                <a:gd name="connsiteX10" fmla="*/ 132058 w 1884319"/>
                <a:gd name="connsiteY10" fmla="*/ 251856 h 2096461"/>
                <a:gd name="connsiteX11" fmla="*/ 132058 w 1884319"/>
                <a:gd name="connsiteY11" fmla="*/ 211924 h 2096461"/>
                <a:gd name="connsiteX12" fmla="*/ 206932 w 1884319"/>
                <a:gd name="connsiteY12" fmla="*/ 211924 h 2096461"/>
                <a:gd name="connsiteX13" fmla="*/ 206932 w 1884319"/>
                <a:gd name="connsiteY13" fmla="*/ 211924 h 2096461"/>
                <a:gd name="connsiteX14" fmla="*/ 1325045 w 1884319"/>
                <a:gd name="connsiteY14" fmla="*/ 211924 h 2096461"/>
                <a:gd name="connsiteX15" fmla="*/ 1582111 w 1884319"/>
                <a:gd name="connsiteY15" fmla="*/ 468990 h 2096461"/>
                <a:gd name="connsiteX16" fmla="*/ 1582111 w 1884319"/>
                <a:gd name="connsiteY16" fmla="*/ 1689430 h 2096461"/>
                <a:gd name="connsiteX17" fmla="*/ 1881605 w 1884319"/>
                <a:gd name="connsiteY17" fmla="*/ 2090003 h 2096461"/>
                <a:gd name="connsiteX18" fmla="*/ 1881605 w 1884319"/>
                <a:gd name="connsiteY18" fmla="*/ 1917794 h 2096461"/>
                <a:gd name="connsiteX19" fmla="*/ 1743089 w 1884319"/>
                <a:gd name="connsiteY19" fmla="*/ 1690678 h 209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4319" h="2096461">
                  <a:moveTo>
                    <a:pt x="1743089" y="1690678"/>
                  </a:moveTo>
                  <a:lnTo>
                    <a:pt x="1743089" y="1600829"/>
                  </a:lnTo>
                  <a:lnTo>
                    <a:pt x="1743089" y="1600829"/>
                  </a:lnTo>
                  <a:lnTo>
                    <a:pt x="1743089" y="470238"/>
                  </a:lnTo>
                  <a:cubicBezTo>
                    <a:pt x="1743089" y="239377"/>
                    <a:pt x="1555905" y="52193"/>
                    <a:pt x="1325045" y="52193"/>
                  </a:cubicBezTo>
                  <a:lnTo>
                    <a:pt x="291789" y="52193"/>
                  </a:lnTo>
                  <a:lnTo>
                    <a:pt x="291789" y="52193"/>
                  </a:lnTo>
                  <a:lnTo>
                    <a:pt x="132058" y="52193"/>
                  </a:lnTo>
                  <a:lnTo>
                    <a:pt x="132058" y="12261"/>
                  </a:lnTo>
                  <a:lnTo>
                    <a:pt x="12261" y="132059"/>
                  </a:lnTo>
                  <a:lnTo>
                    <a:pt x="132058" y="251856"/>
                  </a:lnTo>
                  <a:lnTo>
                    <a:pt x="132058" y="211924"/>
                  </a:lnTo>
                  <a:lnTo>
                    <a:pt x="206932" y="211924"/>
                  </a:lnTo>
                  <a:lnTo>
                    <a:pt x="206932" y="211924"/>
                  </a:lnTo>
                  <a:lnTo>
                    <a:pt x="1325045" y="211924"/>
                  </a:lnTo>
                  <a:cubicBezTo>
                    <a:pt x="1467305" y="211924"/>
                    <a:pt x="1582111" y="327978"/>
                    <a:pt x="1582111" y="468990"/>
                  </a:cubicBezTo>
                  <a:lnTo>
                    <a:pt x="1582111" y="1689430"/>
                  </a:lnTo>
                  <a:cubicBezTo>
                    <a:pt x="1582111" y="1879110"/>
                    <a:pt x="1708148" y="2038840"/>
                    <a:pt x="1881605" y="2090003"/>
                  </a:cubicBezTo>
                  <a:lnTo>
                    <a:pt x="1881605" y="1917794"/>
                  </a:lnTo>
                  <a:cubicBezTo>
                    <a:pt x="1800492" y="1875366"/>
                    <a:pt x="1743089" y="1789261"/>
                    <a:pt x="1743089" y="16906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solidFill>
                  <a:schemeClr val="lt1"/>
                </a:solidFill>
              </a:endParaRPr>
            </a:p>
          </p:txBody>
        </p:sp>
      </p:grpSp>
    </p:spTree>
    <p:custDataLst>
      <p:tags r:id="rId1"/>
    </p:custDataLst>
    <p:extLst>
      <p:ext uri="{BB962C8B-B14F-4D97-AF65-F5344CB8AC3E}">
        <p14:creationId xmlns:p14="http://schemas.microsoft.com/office/powerpoint/2010/main" val="260643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1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old Statement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61C6E3-BB03-45B3-BA28-C3ADD4154254}"/>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ontreal"/>
              <a:ea typeface="+mn-ea"/>
              <a:cs typeface="+mn-cs"/>
            </a:endParaRPr>
          </a:p>
        </p:txBody>
      </p:sp>
      <p:sp>
        <p:nvSpPr>
          <p:cNvPr id="9" name="Text Placeholder 8">
            <a:extLst>
              <a:ext uri="{FF2B5EF4-FFF2-40B4-BE49-F238E27FC236}">
                <a16:creationId xmlns:a16="http://schemas.microsoft.com/office/drawing/2014/main" id="{67D43D85-E2A9-454D-A1BA-E7874BF4B078}"/>
              </a:ext>
            </a:extLst>
          </p:cNvPr>
          <p:cNvSpPr>
            <a:spLocks noGrp="1"/>
          </p:cNvSpPr>
          <p:nvPr>
            <p:ph type="body" sz="quarter" idx="10"/>
          </p:nvPr>
        </p:nvSpPr>
        <p:spPr>
          <a:xfrm>
            <a:off x="1743075" y="1570830"/>
            <a:ext cx="5657850" cy="2001840"/>
          </a:xfrm>
        </p:spPr>
        <p:txBody>
          <a:bodyPr anchor="ctr">
            <a:normAutofit/>
          </a:bodyPr>
          <a:lstStyle>
            <a:lvl1pPr algn="ctr">
              <a:spcBef>
                <a:spcPts val="0"/>
              </a:spcBef>
              <a:spcAft>
                <a:spcPts val="0"/>
              </a:spcAft>
              <a:defRPr sz="3200" b="1">
                <a:solidFill>
                  <a:schemeClr val="bg1"/>
                </a:solidFill>
              </a:defRPr>
            </a:lvl1pPr>
            <a:lvl2pPr marL="0" indent="0">
              <a:buNone/>
              <a:defRPr/>
            </a:lvl2pPr>
          </a:lstStyle>
          <a:p>
            <a:pPr lvl="0"/>
            <a:r>
              <a:rPr lang="en-US" dirty="0"/>
              <a:t>Edit Master text styles</a:t>
            </a:r>
          </a:p>
        </p:txBody>
      </p:sp>
      <p:sp>
        <p:nvSpPr>
          <p:cNvPr id="7" name="Slide Number Placeholder 6">
            <a:extLst>
              <a:ext uri="{FF2B5EF4-FFF2-40B4-BE49-F238E27FC236}">
                <a16:creationId xmlns:a16="http://schemas.microsoft.com/office/drawing/2014/main" id="{5E2AF3C6-8A04-43A1-91D5-6D76858ED29C}"/>
              </a:ext>
            </a:extLst>
          </p:cNvPr>
          <p:cNvSpPr>
            <a:spLocks noGrp="1"/>
          </p:cNvSpPr>
          <p:nvPr>
            <p:ph type="sldNum" sz="quarter" idx="12"/>
          </p:nvPr>
        </p:nvSpPr>
        <p:spPr/>
        <p:txBody>
          <a:bodyPr/>
          <a:lstStyle>
            <a:lvl1pPr>
              <a:defRPr>
                <a:solidFill>
                  <a:schemeClr val="bg1"/>
                </a:solidFill>
              </a:defRPr>
            </a:lvl1pPr>
          </a:lstStyle>
          <a:p>
            <a:fld id="{BA7DDD0C-F7B3-44FD-8FF2-ED85422D685B}" type="slidenum">
              <a:rPr lang="en-GB" smtClean="0"/>
              <a:pPr/>
              <a:t>‹Nr.›</a:t>
            </a:fld>
            <a:endParaRPr lang="en-GB" dirty="0"/>
          </a:p>
        </p:txBody>
      </p:sp>
      <p:sp>
        <p:nvSpPr>
          <p:cNvPr id="8" name="Footer Placeholder 7">
            <a:extLst>
              <a:ext uri="{FF2B5EF4-FFF2-40B4-BE49-F238E27FC236}">
                <a16:creationId xmlns:a16="http://schemas.microsoft.com/office/drawing/2014/main" id="{EA4F747C-0622-4439-AE0D-65BEC95553EC}"/>
              </a:ext>
            </a:extLst>
          </p:cNvPr>
          <p:cNvSpPr>
            <a:spLocks noGrp="1"/>
          </p:cNvSpPr>
          <p:nvPr>
            <p:ph type="ftr" sz="quarter" idx="13"/>
          </p:nvPr>
        </p:nvSpPr>
        <p:spPr/>
        <p:txBody>
          <a:bodyPr/>
          <a:lstStyle>
            <a:lvl1pPr>
              <a:defRPr>
                <a:solidFill>
                  <a:schemeClr val="bg1"/>
                </a:solidFill>
              </a:defRPr>
            </a:lvl1pPr>
          </a:lstStyle>
          <a:p>
            <a:r>
              <a:rPr lang="en-GB"/>
              <a:t>To edit footer go to insert&gt;header &amp; footer</a:t>
            </a:r>
            <a:endParaRPr lang="en-GB" dirty="0"/>
          </a:p>
        </p:txBody>
      </p:sp>
      <p:grpSp>
        <p:nvGrpSpPr>
          <p:cNvPr id="4" name="Group 3">
            <a:extLst>
              <a:ext uri="{FF2B5EF4-FFF2-40B4-BE49-F238E27FC236}">
                <a16:creationId xmlns:a16="http://schemas.microsoft.com/office/drawing/2014/main" id="{9AEE9040-C767-42D4-BA3D-1B4C577BB4DE}"/>
              </a:ext>
            </a:extLst>
          </p:cNvPr>
          <p:cNvGrpSpPr/>
          <p:nvPr userDrawn="1"/>
        </p:nvGrpSpPr>
        <p:grpSpPr>
          <a:xfrm>
            <a:off x="-2" y="336761"/>
            <a:ext cx="1777677" cy="4806740"/>
            <a:chOff x="-2" y="336761"/>
            <a:chExt cx="1777677" cy="4806740"/>
          </a:xfrm>
          <a:solidFill>
            <a:schemeClr val="bg1"/>
          </a:solidFill>
        </p:grpSpPr>
        <p:sp>
          <p:nvSpPr>
            <p:cNvPr id="41" name="Freeform: Shape 40">
              <a:extLst>
                <a:ext uri="{FF2B5EF4-FFF2-40B4-BE49-F238E27FC236}">
                  <a16:creationId xmlns:a16="http://schemas.microsoft.com/office/drawing/2014/main" id="{E61B678D-B80F-45CC-AFC6-D35A3AF2F426}"/>
                </a:ext>
              </a:extLst>
            </p:cNvPr>
            <p:cNvSpPr/>
            <p:nvPr/>
          </p:nvSpPr>
          <p:spPr>
            <a:xfrm>
              <a:off x="131099" y="2881412"/>
              <a:ext cx="1640551" cy="2262089"/>
            </a:xfrm>
            <a:custGeom>
              <a:avLst/>
              <a:gdLst>
                <a:gd name="connsiteX0" fmla="*/ 1170499 w 1261197"/>
                <a:gd name="connsiteY0" fmla="*/ 0 h 1739013"/>
                <a:gd name="connsiteX1" fmla="*/ 1261197 w 1261197"/>
                <a:gd name="connsiteY1" fmla="*/ 91877 h 1739013"/>
                <a:gd name="connsiteX2" fmla="*/ 1170499 w 1261197"/>
                <a:gd name="connsiteY2" fmla="*/ 181396 h 1739013"/>
                <a:gd name="connsiteX3" fmla="*/ 1170499 w 1261197"/>
                <a:gd name="connsiteY3" fmla="*/ 150771 h 1739013"/>
                <a:gd name="connsiteX4" fmla="*/ 1102182 w 1261197"/>
                <a:gd name="connsiteY4" fmla="*/ 150771 h 1739013"/>
                <a:gd name="connsiteX5" fmla="*/ 897228 w 1261197"/>
                <a:gd name="connsiteY5" fmla="*/ 150771 h 1739013"/>
                <a:gd name="connsiteX6" fmla="*/ 701697 w 1261197"/>
                <a:gd name="connsiteY6" fmla="*/ 346301 h 1739013"/>
                <a:gd name="connsiteX7" fmla="*/ 701697 w 1261197"/>
                <a:gd name="connsiteY7" fmla="*/ 659622 h 1739013"/>
                <a:gd name="connsiteX8" fmla="*/ 384842 w 1261197"/>
                <a:gd name="connsiteY8" fmla="*/ 976476 h 1739013"/>
                <a:gd name="connsiteX9" fmla="*/ 360107 w 1261197"/>
                <a:gd name="connsiteY9" fmla="*/ 976476 h 1739013"/>
                <a:gd name="connsiteX10" fmla="*/ 322414 w 1261197"/>
                <a:gd name="connsiteY10" fmla="*/ 976476 h 1739013"/>
                <a:gd name="connsiteX11" fmla="*/ 131595 w 1261197"/>
                <a:gd name="connsiteY11" fmla="*/ 1172007 h 1739013"/>
                <a:gd name="connsiteX12" fmla="*/ 131595 w 1261197"/>
                <a:gd name="connsiteY12" fmla="*/ 1677324 h 1739013"/>
                <a:gd name="connsiteX13" fmla="*/ 123758 w 1261197"/>
                <a:gd name="connsiteY13" fmla="*/ 1739013 h 1739013"/>
                <a:gd name="connsiteX14" fmla="*/ 0 w 1261197"/>
                <a:gd name="connsiteY14" fmla="*/ 1739013 h 1739013"/>
                <a:gd name="connsiteX15" fmla="*/ 10272 w 1261197"/>
                <a:gd name="connsiteY15" fmla="*/ 1678502 h 1739013"/>
                <a:gd name="connsiteX16" fmla="*/ 10272 w 1261197"/>
                <a:gd name="connsiteY16" fmla="*/ 1173185 h 1739013"/>
                <a:gd name="connsiteX17" fmla="*/ 322414 w 1261197"/>
                <a:gd name="connsiteY17" fmla="*/ 856330 h 1739013"/>
                <a:gd name="connsiteX18" fmla="*/ 347150 w 1261197"/>
                <a:gd name="connsiteY18" fmla="*/ 856330 h 1739013"/>
                <a:gd name="connsiteX19" fmla="*/ 384842 w 1261197"/>
                <a:gd name="connsiteY19" fmla="*/ 856330 h 1739013"/>
                <a:gd name="connsiteX20" fmla="*/ 580374 w 1261197"/>
                <a:gd name="connsiteY20" fmla="*/ 660800 h 1739013"/>
                <a:gd name="connsiteX21" fmla="*/ 580374 w 1261197"/>
                <a:gd name="connsiteY21" fmla="*/ 347479 h 1739013"/>
                <a:gd name="connsiteX22" fmla="*/ 897228 w 1261197"/>
                <a:gd name="connsiteY22" fmla="*/ 30625 h 1739013"/>
                <a:gd name="connsiteX23" fmla="*/ 1049176 w 1261197"/>
                <a:gd name="connsiteY23" fmla="*/ 30625 h 1739013"/>
                <a:gd name="connsiteX24" fmla="*/ 1170499 w 1261197"/>
                <a:gd name="connsiteY24" fmla="*/ 30625 h 173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1197" h="1739013">
                  <a:moveTo>
                    <a:pt x="1170499" y="0"/>
                  </a:moveTo>
                  <a:lnTo>
                    <a:pt x="1261197" y="91877"/>
                  </a:lnTo>
                  <a:lnTo>
                    <a:pt x="1170499" y="181396"/>
                  </a:lnTo>
                  <a:lnTo>
                    <a:pt x="1170499" y="150771"/>
                  </a:lnTo>
                  <a:lnTo>
                    <a:pt x="1102182" y="150771"/>
                  </a:lnTo>
                  <a:lnTo>
                    <a:pt x="897228" y="150771"/>
                  </a:lnTo>
                  <a:cubicBezTo>
                    <a:pt x="790039" y="150771"/>
                    <a:pt x="701697" y="237935"/>
                    <a:pt x="701697" y="346301"/>
                  </a:cubicBezTo>
                  <a:lnTo>
                    <a:pt x="701697" y="659622"/>
                  </a:lnTo>
                  <a:cubicBezTo>
                    <a:pt x="701697" y="833950"/>
                    <a:pt x="560349" y="976476"/>
                    <a:pt x="384842" y="976476"/>
                  </a:cubicBezTo>
                  <a:lnTo>
                    <a:pt x="360107" y="976476"/>
                  </a:lnTo>
                  <a:lnTo>
                    <a:pt x="322414" y="976476"/>
                  </a:lnTo>
                  <a:cubicBezTo>
                    <a:pt x="215226" y="976476"/>
                    <a:pt x="131595" y="1063641"/>
                    <a:pt x="131595" y="1172007"/>
                  </a:cubicBezTo>
                  <a:lnTo>
                    <a:pt x="131595" y="1677324"/>
                  </a:lnTo>
                  <a:lnTo>
                    <a:pt x="123758" y="1739013"/>
                  </a:lnTo>
                  <a:lnTo>
                    <a:pt x="0" y="1739013"/>
                  </a:lnTo>
                  <a:lnTo>
                    <a:pt x="10272" y="1678502"/>
                  </a:lnTo>
                  <a:lnTo>
                    <a:pt x="10272" y="1173185"/>
                  </a:lnTo>
                  <a:cubicBezTo>
                    <a:pt x="10272" y="998857"/>
                    <a:pt x="146908" y="856330"/>
                    <a:pt x="322414" y="856330"/>
                  </a:cubicBezTo>
                  <a:lnTo>
                    <a:pt x="347150" y="856330"/>
                  </a:lnTo>
                  <a:lnTo>
                    <a:pt x="384842" y="856330"/>
                  </a:lnTo>
                  <a:cubicBezTo>
                    <a:pt x="492032" y="856330"/>
                    <a:pt x="580374" y="769166"/>
                    <a:pt x="580374" y="660800"/>
                  </a:cubicBezTo>
                  <a:lnTo>
                    <a:pt x="580374" y="347479"/>
                  </a:lnTo>
                  <a:cubicBezTo>
                    <a:pt x="580374" y="173151"/>
                    <a:pt x="721721" y="30625"/>
                    <a:pt x="897228" y="30625"/>
                  </a:cubicBezTo>
                  <a:lnTo>
                    <a:pt x="1049176" y="30625"/>
                  </a:lnTo>
                  <a:lnTo>
                    <a:pt x="1170499" y="306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solidFill>
                  <a:schemeClr val="lt1"/>
                </a:solidFill>
              </a:endParaRPr>
            </a:p>
          </p:txBody>
        </p:sp>
        <p:sp>
          <p:nvSpPr>
            <p:cNvPr id="37" name="Freeform: Shape 36">
              <a:extLst>
                <a:ext uri="{FF2B5EF4-FFF2-40B4-BE49-F238E27FC236}">
                  <a16:creationId xmlns:a16="http://schemas.microsoft.com/office/drawing/2014/main" id="{6FDFB769-5011-45FA-85D7-D1208C646977}"/>
                </a:ext>
              </a:extLst>
            </p:cNvPr>
            <p:cNvSpPr/>
            <p:nvPr/>
          </p:nvSpPr>
          <p:spPr>
            <a:xfrm flipH="1" flipV="1">
              <a:off x="-2" y="336761"/>
              <a:ext cx="1777677" cy="1977813"/>
            </a:xfrm>
            <a:custGeom>
              <a:avLst/>
              <a:gdLst>
                <a:gd name="connsiteX0" fmla="*/ 1743089 w 1884319"/>
                <a:gd name="connsiteY0" fmla="*/ 1690678 h 2096461"/>
                <a:gd name="connsiteX1" fmla="*/ 1743089 w 1884319"/>
                <a:gd name="connsiteY1" fmla="*/ 1600829 h 2096461"/>
                <a:gd name="connsiteX2" fmla="*/ 1743089 w 1884319"/>
                <a:gd name="connsiteY2" fmla="*/ 1600829 h 2096461"/>
                <a:gd name="connsiteX3" fmla="*/ 1743089 w 1884319"/>
                <a:gd name="connsiteY3" fmla="*/ 470238 h 2096461"/>
                <a:gd name="connsiteX4" fmla="*/ 1325045 w 1884319"/>
                <a:gd name="connsiteY4" fmla="*/ 52193 h 2096461"/>
                <a:gd name="connsiteX5" fmla="*/ 291789 w 1884319"/>
                <a:gd name="connsiteY5" fmla="*/ 52193 h 2096461"/>
                <a:gd name="connsiteX6" fmla="*/ 291789 w 1884319"/>
                <a:gd name="connsiteY6" fmla="*/ 52193 h 2096461"/>
                <a:gd name="connsiteX7" fmla="*/ 132058 w 1884319"/>
                <a:gd name="connsiteY7" fmla="*/ 52193 h 2096461"/>
                <a:gd name="connsiteX8" fmla="*/ 132058 w 1884319"/>
                <a:gd name="connsiteY8" fmla="*/ 12261 h 2096461"/>
                <a:gd name="connsiteX9" fmla="*/ 12261 w 1884319"/>
                <a:gd name="connsiteY9" fmla="*/ 132059 h 2096461"/>
                <a:gd name="connsiteX10" fmla="*/ 132058 w 1884319"/>
                <a:gd name="connsiteY10" fmla="*/ 251856 h 2096461"/>
                <a:gd name="connsiteX11" fmla="*/ 132058 w 1884319"/>
                <a:gd name="connsiteY11" fmla="*/ 211924 h 2096461"/>
                <a:gd name="connsiteX12" fmla="*/ 206932 w 1884319"/>
                <a:gd name="connsiteY12" fmla="*/ 211924 h 2096461"/>
                <a:gd name="connsiteX13" fmla="*/ 206932 w 1884319"/>
                <a:gd name="connsiteY13" fmla="*/ 211924 h 2096461"/>
                <a:gd name="connsiteX14" fmla="*/ 1325045 w 1884319"/>
                <a:gd name="connsiteY14" fmla="*/ 211924 h 2096461"/>
                <a:gd name="connsiteX15" fmla="*/ 1582111 w 1884319"/>
                <a:gd name="connsiteY15" fmla="*/ 468990 h 2096461"/>
                <a:gd name="connsiteX16" fmla="*/ 1582111 w 1884319"/>
                <a:gd name="connsiteY16" fmla="*/ 1689430 h 2096461"/>
                <a:gd name="connsiteX17" fmla="*/ 1881605 w 1884319"/>
                <a:gd name="connsiteY17" fmla="*/ 2090003 h 2096461"/>
                <a:gd name="connsiteX18" fmla="*/ 1881605 w 1884319"/>
                <a:gd name="connsiteY18" fmla="*/ 1917794 h 2096461"/>
                <a:gd name="connsiteX19" fmla="*/ 1743089 w 1884319"/>
                <a:gd name="connsiteY19" fmla="*/ 1690678 h 209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4319" h="2096461">
                  <a:moveTo>
                    <a:pt x="1743089" y="1690678"/>
                  </a:moveTo>
                  <a:lnTo>
                    <a:pt x="1743089" y="1600829"/>
                  </a:lnTo>
                  <a:lnTo>
                    <a:pt x="1743089" y="1600829"/>
                  </a:lnTo>
                  <a:lnTo>
                    <a:pt x="1743089" y="470238"/>
                  </a:lnTo>
                  <a:cubicBezTo>
                    <a:pt x="1743089" y="239377"/>
                    <a:pt x="1555905" y="52193"/>
                    <a:pt x="1325045" y="52193"/>
                  </a:cubicBezTo>
                  <a:lnTo>
                    <a:pt x="291789" y="52193"/>
                  </a:lnTo>
                  <a:lnTo>
                    <a:pt x="291789" y="52193"/>
                  </a:lnTo>
                  <a:lnTo>
                    <a:pt x="132058" y="52193"/>
                  </a:lnTo>
                  <a:lnTo>
                    <a:pt x="132058" y="12261"/>
                  </a:lnTo>
                  <a:lnTo>
                    <a:pt x="12261" y="132059"/>
                  </a:lnTo>
                  <a:lnTo>
                    <a:pt x="132058" y="251856"/>
                  </a:lnTo>
                  <a:lnTo>
                    <a:pt x="132058" y="211924"/>
                  </a:lnTo>
                  <a:lnTo>
                    <a:pt x="206932" y="211924"/>
                  </a:lnTo>
                  <a:lnTo>
                    <a:pt x="206932" y="211924"/>
                  </a:lnTo>
                  <a:lnTo>
                    <a:pt x="1325045" y="211924"/>
                  </a:lnTo>
                  <a:cubicBezTo>
                    <a:pt x="1467305" y="211924"/>
                    <a:pt x="1582111" y="327978"/>
                    <a:pt x="1582111" y="468990"/>
                  </a:cubicBezTo>
                  <a:lnTo>
                    <a:pt x="1582111" y="1689430"/>
                  </a:lnTo>
                  <a:cubicBezTo>
                    <a:pt x="1582111" y="1879110"/>
                    <a:pt x="1708148" y="2038840"/>
                    <a:pt x="1881605" y="2090003"/>
                  </a:cubicBezTo>
                  <a:lnTo>
                    <a:pt x="1881605" y="1917794"/>
                  </a:lnTo>
                  <a:cubicBezTo>
                    <a:pt x="1800492" y="1875366"/>
                    <a:pt x="1743089" y="1789261"/>
                    <a:pt x="1743089" y="16906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solidFill>
                  <a:schemeClr val="lt1"/>
                </a:solidFill>
              </a:endParaRPr>
            </a:p>
          </p:txBody>
        </p:sp>
      </p:grpSp>
      <p:pic>
        <p:nvPicPr>
          <p:cNvPr id="13" name="Picture 12">
            <a:extLst>
              <a:ext uri="{FF2B5EF4-FFF2-40B4-BE49-F238E27FC236}">
                <a16:creationId xmlns:a16="http://schemas.microsoft.com/office/drawing/2014/main" id="{0220073D-70A1-4747-A11A-D2BDDCF236D1}"/>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8036560" y="314960"/>
            <a:ext cx="783590" cy="783590"/>
          </a:xfrm>
          <a:prstGeom prst="rect">
            <a:avLst/>
          </a:prstGeom>
        </p:spPr>
      </p:pic>
      <p:grpSp>
        <p:nvGrpSpPr>
          <p:cNvPr id="21" name="Group 20">
            <a:extLst>
              <a:ext uri="{FF2B5EF4-FFF2-40B4-BE49-F238E27FC236}">
                <a16:creationId xmlns:a16="http://schemas.microsoft.com/office/drawing/2014/main" id="{F6441EB9-44E5-41F8-BB5F-F13383B6B7DA}"/>
              </a:ext>
            </a:extLst>
          </p:cNvPr>
          <p:cNvGrpSpPr/>
          <p:nvPr userDrawn="1"/>
        </p:nvGrpSpPr>
        <p:grpSpPr>
          <a:xfrm flipH="1">
            <a:off x="7366323" y="336761"/>
            <a:ext cx="1777677" cy="4806740"/>
            <a:chOff x="-2" y="336761"/>
            <a:chExt cx="1777677" cy="4806740"/>
          </a:xfrm>
          <a:solidFill>
            <a:schemeClr val="bg1"/>
          </a:solidFill>
        </p:grpSpPr>
        <p:sp>
          <p:nvSpPr>
            <p:cNvPr id="22" name="Freeform: Shape 21">
              <a:extLst>
                <a:ext uri="{FF2B5EF4-FFF2-40B4-BE49-F238E27FC236}">
                  <a16:creationId xmlns:a16="http://schemas.microsoft.com/office/drawing/2014/main" id="{C02CC827-5484-47E3-907C-FA169BADD75B}"/>
                </a:ext>
              </a:extLst>
            </p:cNvPr>
            <p:cNvSpPr/>
            <p:nvPr/>
          </p:nvSpPr>
          <p:spPr>
            <a:xfrm>
              <a:off x="131099" y="2881412"/>
              <a:ext cx="1640551" cy="2262089"/>
            </a:xfrm>
            <a:custGeom>
              <a:avLst/>
              <a:gdLst>
                <a:gd name="connsiteX0" fmla="*/ 1170499 w 1261197"/>
                <a:gd name="connsiteY0" fmla="*/ 0 h 1739013"/>
                <a:gd name="connsiteX1" fmla="*/ 1261197 w 1261197"/>
                <a:gd name="connsiteY1" fmla="*/ 91877 h 1739013"/>
                <a:gd name="connsiteX2" fmla="*/ 1170499 w 1261197"/>
                <a:gd name="connsiteY2" fmla="*/ 181396 h 1739013"/>
                <a:gd name="connsiteX3" fmla="*/ 1170499 w 1261197"/>
                <a:gd name="connsiteY3" fmla="*/ 150771 h 1739013"/>
                <a:gd name="connsiteX4" fmla="*/ 1102182 w 1261197"/>
                <a:gd name="connsiteY4" fmla="*/ 150771 h 1739013"/>
                <a:gd name="connsiteX5" fmla="*/ 897228 w 1261197"/>
                <a:gd name="connsiteY5" fmla="*/ 150771 h 1739013"/>
                <a:gd name="connsiteX6" fmla="*/ 701697 w 1261197"/>
                <a:gd name="connsiteY6" fmla="*/ 346301 h 1739013"/>
                <a:gd name="connsiteX7" fmla="*/ 701697 w 1261197"/>
                <a:gd name="connsiteY7" fmla="*/ 659622 h 1739013"/>
                <a:gd name="connsiteX8" fmla="*/ 384842 w 1261197"/>
                <a:gd name="connsiteY8" fmla="*/ 976476 h 1739013"/>
                <a:gd name="connsiteX9" fmla="*/ 360107 w 1261197"/>
                <a:gd name="connsiteY9" fmla="*/ 976476 h 1739013"/>
                <a:gd name="connsiteX10" fmla="*/ 322414 w 1261197"/>
                <a:gd name="connsiteY10" fmla="*/ 976476 h 1739013"/>
                <a:gd name="connsiteX11" fmla="*/ 131595 w 1261197"/>
                <a:gd name="connsiteY11" fmla="*/ 1172007 h 1739013"/>
                <a:gd name="connsiteX12" fmla="*/ 131595 w 1261197"/>
                <a:gd name="connsiteY12" fmla="*/ 1677324 h 1739013"/>
                <a:gd name="connsiteX13" fmla="*/ 123758 w 1261197"/>
                <a:gd name="connsiteY13" fmla="*/ 1739013 h 1739013"/>
                <a:gd name="connsiteX14" fmla="*/ 0 w 1261197"/>
                <a:gd name="connsiteY14" fmla="*/ 1739013 h 1739013"/>
                <a:gd name="connsiteX15" fmla="*/ 10272 w 1261197"/>
                <a:gd name="connsiteY15" fmla="*/ 1678502 h 1739013"/>
                <a:gd name="connsiteX16" fmla="*/ 10272 w 1261197"/>
                <a:gd name="connsiteY16" fmla="*/ 1173185 h 1739013"/>
                <a:gd name="connsiteX17" fmla="*/ 322414 w 1261197"/>
                <a:gd name="connsiteY17" fmla="*/ 856330 h 1739013"/>
                <a:gd name="connsiteX18" fmla="*/ 347150 w 1261197"/>
                <a:gd name="connsiteY18" fmla="*/ 856330 h 1739013"/>
                <a:gd name="connsiteX19" fmla="*/ 384842 w 1261197"/>
                <a:gd name="connsiteY19" fmla="*/ 856330 h 1739013"/>
                <a:gd name="connsiteX20" fmla="*/ 580374 w 1261197"/>
                <a:gd name="connsiteY20" fmla="*/ 660800 h 1739013"/>
                <a:gd name="connsiteX21" fmla="*/ 580374 w 1261197"/>
                <a:gd name="connsiteY21" fmla="*/ 347479 h 1739013"/>
                <a:gd name="connsiteX22" fmla="*/ 897228 w 1261197"/>
                <a:gd name="connsiteY22" fmla="*/ 30625 h 1739013"/>
                <a:gd name="connsiteX23" fmla="*/ 1049176 w 1261197"/>
                <a:gd name="connsiteY23" fmla="*/ 30625 h 1739013"/>
                <a:gd name="connsiteX24" fmla="*/ 1170499 w 1261197"/>
                <a:gd name="connsiteY24" fmla="*/ 30625 h 173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61197" h="1739013">
                  <a:moveTo>
                    <a:pt x="1170499" y="0"/>
                  </a:moveTo>
                  <a:lnTo>
                    <a:pt x="1261197" y="91877"/>
                  </a:lnTo>
                  <a:lnTo>
                    <a:pt x="1170499" y="181396"/>
                  </a:lnTo>
                  <a:lnTo>
                    <a:pt x="1170499" y="150771"/>
                  </a:lnTo>
                  <a:lnTo>
                    <a:pt x="1102182" y="150771"/>
                  </a:lnTo>
                  <a:lnTo>
                    <a:pt x="897228" y="150771"/>
                  </a:lnTo>
                  <a:cubicBezTo>
                    <a:pt x="790039" y="150771"/>
                    <a:pt x="701697" y="237935"/>
                    <a:pt x="701697" y="346301"/>
                  </a:cubicBezTo>
                  <a:lnTo>
                    <a:pt x="701697" y="659622"/>
                  </a:lnTo>
                  <a:cubicBezTo>
                    <a:pt x="701697" y="833950"/>
                    <a:pt x="560349" y="976476"/>
                    <a:pt x="384842" y="976476"/>
                  </a:cubicBezTo>
                  <a:lnTo>
                    <a:pt x="360107" y="976476"/>
                  </a:lnTo>
                  <a:lnTo>
                    <a:pt x="322414" y="976476"/>
                  </a:lnTo>
                  <a:cubicBezTo>
                    <a:pt x="215226" y="976476"/>
                    <a:pt x="131595" y="1063641"/>
                    <a:pt x="131595" y="1172007"/>
                  </a:cubicBezTo>
                  <a:lnTo>
                    <a:pt x="131595" y="1677324"/>
                  </a:lnTo>
                  <a:lnTo>
                    <a:pt x="123758" y="1739013"/>
                  </a:lnTo>
                  <a:lnTo>
                    <a:pt x="0" y="1739013"/>
                  </a:lnTo>
                  <a:lnTo>
                    <a:pt x="10272" y="1678502"/>
                  </a:lnTo>
                  <a:lnTo>
                    <a:pt x="10272" y="1173185"/>
                  </a:lnTo>
                  <a:cubicBezTo>
                    <a:pt x="10272" y="998857"/>
                    <a:pt x="146908" y="856330"/>
                    <a:pt x="322414" y="856330"/>
                  </a:cubicBezTo>
                  <a:lnTo>
                    <a:pt x="347150" y="856330"/>
                  </a:lnTo>
                  <a:lnTo>
                    <a:pt x="384842" y="856330"/>
                  </a:lnTo>
                  <a:cubicBezTo>
                    <a:pt x="492032" y="856330"/>
                    <a:pt x="580374" y="769166"/>
                    <a:pt x="580374" y="660800"/>
                  </a:cubicBezTo>
                  <a:lnTo>
                    <a:pt x="580374" y="347479"/>
                  </a:lnTo>
                  <a:cubicBezTo>
                    <a:pt x="580374" y="173151"/>
                    <a:pt x="721721" y="30625"/>
                    <a:pt x="897228" y="30625"/>
                  </a:cubicBezTo>
                  <a:lnTo>
                    <a:pt x="1049176" y="30625"/>
                  </a:lnTo>
                  <a:lnTo>
                    <a:pt x="1170499" y="306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solidFill>
                  <a:schemeClr val="lt1"/>
                </a:solidFill>
              </a:endParaRPr>
            </a:p>
          </p:txBody>
        </p:sp>
        <p:sp>
          <p:nvSpPr>
            <p:cNvPr id="23" name="Freeform: Shape 22">
              <a:extLst>
                <a:ext uri="{FF2B5EF4-FFF2-40B4-BE49-F238E27FC236}">
                  <a16:creationId xmlns:a16="http://schemas.microsoft.com/office/drawing/2014/main" id="{6EA24D98-DFD4-4426-BE06-C77504D7B923}"/>
                </a:ext>
              </a:extLst>
            </p:cNvPr>
            <p:cNvSpPr/>
            <p:nvPr/>
          </p:nvSpPr>
          <p:spPr>
            <a:xfrm flipH="1" flipV="1">
              <a:off x="-2" y="336761"/>
              <a:ext cx="1777677" cy="1977813"/>
            </a:xfrm>
            <a:custGeom>
              <a:avLst/>
              <a:gdLst>
                <a:gd name="connsiteX0" fmla="*/ 1743089 w 1884319"/>
                <a:gd name="connsiteY0" fmla="*/ 1690678 h 2096461"/>
                <a:gd name="connsiteX1" fmla="*/ 1743089 w 1884319"/>
                <a:gd name="connsiteY1" fmla="*/ 1600829 h 2096461"/>
                <a:gd name="connsiteX2" fmla="*/ 1743089 w 1884319"/>
                <a:gd name="connsiteY2" fmla="*/ 1600829 h 2096461"/>
                <a:gd name="connsiteX3" fmla="*/ 1743089 w 1884319"/>
                <a:gd name="connsiteY3" fmla="*/ 470238 h 2096461"/>
                <a:gd name="connsiteX4" fmla="*/ 1325045 w 1884319"/>
                <a:gd name="connsiteY4" fmla="*/ 52193 h 2096461"/>
                <a:gd name="connsiteX5" fmla="*/ 291789 w 1884319"/>
                <a:gd name="connsiteY5" fmla="*/ 52193 h 2096461"/>
                <a:gd name="connsiteX6" fmla="*/ 291789 w 1884319"/>
                <a:gd name="connsiteY6" fmla="*/ 52193 h 2096461"/>
                <a:gd name="connsiteX7" fmla="*/ 132058 w 1884319"/>
                <a:gd name="connsiteY7" fmla="*/ 52193 h 2096461"/>
                <a:gd name="connsiteX8" fmla="*/ 132058 w 1884319"/>
                <a:gd name="connsiteY8" fmla="*/ 12261 h 2096461"/>
                <a:gd name="connsiteX9" fmla="*/ 12261 w 1884319"/>
                <a:gd name="connsiteY9" fmla="*/ 132059 h 2096461"/>
                <a:gd name="connsiteX10" fmla="*/ 132058 w 1884319"/>
                <a:gd name="connsiteY10" fmla="*/ 251856 h 2096461"/>
                <a:gd name="connsiteX11" fmla="*/ 132058 w 1884319"/>
                <a:gd name="connsiteY11" fmla="*/ 211924 h 2096461"/>
                <a:gd name="connsiteX12" fmla="*/ 206932 w 1884319"/>
                <a:gd name="connsiteY12" fmla="*/ 211924 h 2096461"/>
                <a:gd name="connsiteX13" fmla="*/ 206932 w 1884319"/>
                <a:gd name="connsiteY13" fmla="*/ 211924 h 2096461"/>
                <a:gd name="connsiteX14" fmla="*/ 1325045 w 1884319"/>
                <a:gd name="connsiteY14" fmla="*/ 211924 h 2096461"/>
                <a:gd name="connsiteX15" fmla="*/ 1582111 w 1884319"/>
                <a:gd name="connsiteY15" fmla="*/ 468990 h 2096461"/>
                <a:gd name="connsiteX16" fmla="*/ 1582111 w 1884319"/>
                <a:gd name="connsiteY16" fmla="*/ 1689430 h 2096461"/>
                <a:gd name="connsiteX17" fmla="*/ 1881605 w 1884319"/>
                <a:gd name="connsiteY17" fmla="*/ 2090003 h 2096461"/>
                <a:gd name="connsiteX18" fmla="*/ 1881605 w 1884319"/>
                <a:gd name="connsiteY18" fmla="*/ 1917794 h 2096461"/>
                <a:gd name="connsiteX19" fmla="*/ 1743089 w 1884319"/>
                <a:gd name="connsiteY19" fmla="*/ 1690678 h 209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4319" h="2096461">
                  <a:moveTo>
                    <a:pt x="1743089" y="1690678"/>
                  </a:moveTo>
                  <a:lnTo>
                    <a:pt x="1743089" y="1600829"/>
                  </a:lnTo>
                  <a:lnTo>
                    <a:pt x="1743089" y="1600829"/>
                  </a:lnTo>
                  <a:lnTo>
                    <a:pt x="1743089" y="470238"/>
                  </a:lnTo>
                  <a:cubicBezTo>
                    <a:pt x="1743089" y="239377"/>
                    <a:pt x="1555905" y="52193"/>
                    <a:pt x="1325045" y="52193"/>
                  </a:cubicBezTo>
                  <a:lnTo>
                    <a:pt x="291789" y="52193"/>
                  </a:lnTo>
                  <a:lnTo>
                    <a:pt x="291789" y="52193"/>
                  </a:lnTo>
                  <a:lnTo>
                    <a:pt x="132058" y="52193"/>
                  </a:lnTo>
                  <a:lnTo>
                    <a:pt x="132058" y="12261"/>
                  </a:lnTo>
                  <a:lnTo>
                    <a:pt x="12261" y="132059"/>
                  </a:lnTo>
                  <a:lnTo>
                    <a:pt x="132058" y="251856"/>
                  </a:lnTo>
                  <a:lnTo>
                    <a:pt x="132058" y="211924"/>
                  </a:lnTo>
                  <a:lnTo>
                    <a:pt x="206932" y="211924"/>
                  </a:lnTo>
                  <a:lnTo>
                    <a:pt x="206932" y="211924"/>
                  </a:lnTo>
                  <a:lnTo>
                    <a:pt x="1325045" y="211924"/>
                  </a:lnTo>
                  <a:cubicBezTo>
                    <a:pt x="1467305" y="211924"/>
                    <a:pt x="1582111" y="327978"/>
                    <a:pt x="1582111" y="468990"/>
                  </a:cubicBezTo>
                  <a:lnTo>
                    <a:pt x="1582111" y="1689430"/>
                  </a:lnTo>
                  <a:cubicBezTo>
                    <a:pt x="1582111" y="1879110"/>
                    <a:pt x="1708148" y="2038840"/>
                    <a:pt x="1881605" y="2090003"/>
                  </a:cubicBezTo>
                  <a:lnTo>
                    <a:pt x="1881605" y="1917794"/>
                  </a:lnTo>
                  <a:cubicBezTo>
                    <a:pt x="1800492" y="1875366"/>
                    <a:pt x="1743089" y="1789261"/>
                    <a:pt x="1743089" y="16906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solidFill>
                  <a:schemeClr val="lt1"/>
                </a:solidFill>
              </a:endParaRPr>
            </a:p>
          </p:txBody>
        </p:sp>
      </p:grpSp>
    </p:spTree>
    <p:custDataLst>
      <p:tags r:id="rId1"/>
    </p:custDataLst>
    <p:extLst>
      <p:ext uri="{BB962C8B-B14F-4D97-AF65-F5344CB8AC3E}">
        <p14:creationId xmlns:p14="http://schemas.microsoft.com/office/powerpoint/2010/main" val="133610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2"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right)">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111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old Statement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61C6E3-BB03-45B3-BA28-C3ADD4154254}"/>
              </a:ext>
            </a:extLst>
          </p:cNvPr>
          <p:cNvSpPr/>
          <p:nvPr userDrawn="1"/>
        </p:nvSpPr>
        <p:spPr>
          <a:xfrm>
            <a:off x="0" y="0"/>
            <a:ext cx="9144000"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ontreal"/>
              <a:ea typeface="+mn-ea"/>
              <a:cs typeface="+mn-cs"/>
            </a:endParaRPr>
          </a:p>
        </p:txBody>
      </p:sp>
      <p:sp>
        <p:nvSpPr>
          <p:cNvPr id="9" name="Text Placeholder 8">
            <a:extLst>
              <a:ext uri="{FF2B5EF4-FFF2-40B4-BE49-F238E27FC236}">
                <a16:creationId xmlns:a16="http://schemas.microsoft.com/office/drawing/2014/main" id="{67D43D85-E2A9-454D-A1BA-E7874BF4B078}"/>
              </a:ext>
            </a:extLst>
          </p:cNvPr>
          <p:cNvSpPr>
            <a:spLocks noGrp="1"/>
          </p:cNvSpPr>
          <p:nvPr>
            <p:ph type="body" sz="quarter" idx="10"/>
          </p:nvPr>
        </p:nvSpPr>
        <p:spPr>
          <a:xfrm>
            <a:off x="1743075" y="1570830"/>
            <a:ext cx="5657850" cy="2001840"/>
          </a:xfrm>
        </p:spPr>
        <p:txBody>
          <a:bodyPr anchor="ctr">
            <a:normAutofit/>
          </a:bodyPr>
          <a:lstStyle>
            <a:lvl1pPr algn="ctr">
              <a:spcBef>
                <a:spcPts val="0"/>
              </a:spcBef>
              <a:spcAft>
                <a:spcPts val="0"/>
              </a:spcAft>
              <a:defRPr sz="3200" b="1">
                <a:solidFill>
                  <a:schemeClr val="bg1"/>
                </a:solidFill>
              </a:defRPr>
            </a:lvl1pPr>
            <a:lvl2pPr marL="0" indent="0">
              <a:buNone/>
              <a:defRPr/>
            </a:lvl2pPr>
          </a:lstStyle>
          <a:p>
            <a:pPr lvl="0"/>
            <a:r>
              <a:rPr lang="en-US" dirty="0"/>
              <a:t>Edit Master text styles</a:t>
            </a:r>
          </a:p>
        </p:txBody>
      </p:sp>
      <p:sp>
        <p:nvSpPr>
          <p:cNvPr id="7" name="Slide Number Placeholder 6">
            <a:extLst>
              <a:ext uri="{FF2B5EF4-FFF2-40B4-BE49-F238E27FC236}">
                <a16:creationId xmlns:a16="http://schemas.microsoft.com/office/drawing/2014/main" id="{5E2AF3C6-8A04-43A1-91D5-6D76858ED29C}"/>
              </a:ext>
            </a:extLst>
          </p:cNvPr>
          <p:cNvSpPr>
            <a:spLocks noGrp="1"/>
          </p:cNvSpPr>
          <p:nvPr>
            <p:ph type="sldNum" sz="quarter" idx="12"/>
          </p:nvPr>
        </p:nvSpPr>
        <p:spPr/>
        <p:txBody>
          <a:bodyPr/>
          <a:lstStyle>
            <a:lvl1pPr>
              <a:defRPr>
                <a:solidFill>
                  <a:schemeClr val="bg1"/>
                </a:solidFill>
              </a:defRPr>
            </a:lvl1pPr>
          </a:lstStyle>
          <a:p>
            <a:fld id="{BA7DDD0C-F7B3-44FD-8FF2-ED85422D685B}" type="slidenum">
              <a:rPr lang="en-GB" smtClean="0"/>
              <a:pPr/>
              <a:t>‹Nr.›</a:t>
            </a:fld>
            <a:endParaRPr lang="en-GB" dirty="0"/>
          </a:p>
        </p:txBody>
      </p:sp>
      <p:sp>
        <p:nvSpPr>
          <p:cNvPr id="8" name="Footer Placeholder 7">
            <a:extLst>
              <a:ext uri="{FF2B5EF4-FFF2-40B4-BE49-F238E27FC236}">
                <a16:creationId xmlns:a16="http://schemas.microsoft.com/office/drawing/2014/main" id="{EA4F747C-0622-4439-AE0D-65BEC95553EC}"/>
              </a:ext>
            </a:extLst>
          </p:cNvPr>
          <p:cNvSpPr>
            <a:spLocks noGrp="1"/>
          </p:cNvSpPr>
          <p:nvPr>
            <p:ph type="ftr" sz="quarter" idx="13"/>
          </p:nvPr>
        </p:nvSpPr>
        <p:spPr/>
        <p:txBody>
          <a:bodyPr/>
          <a:lstStyle>
            <a:lvl1pPr>
              <a:defRPr>
                <a:solidFill>
                  <a:schemeClr val="bg1"/>
                </a:solidFill>
              </a:defRPr>
            </a:lvl1pPr>
          </a:lstStyle>
          <a:p>
            <a:r>
              <a:rPr lang="en-GB"/>
              <a:t>To edit footer go to insert&gt;header &amp; footer</a:t>
            </a:r>
            <a:endParaRPr lang="en-GB" dirty="0"/>
          </a:p>
        </p:txBody>
      </p:sp>
      <p:pic>
        <p:nvPicPr>
          <p:cNvPr id="13" name="Picture 12">
            <a:extLst>
              <a:ext uri="{FF2B5EF4-FFF2-40B4-BE49-F238E27FC236}">
                <a16:creationId xmlns:a16="http://schemas.microsoft.com/office/drawing/2014/main" id="{0220073D-70A1-4747-A11A-D2BDDCF236D1}"/>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8036560" y="314960"/>
            <a:ext cx="783590" cy="783590"/>
          </a:xfrm>
          <a:prstGeom prst="rect">
            <a:avLst/>
          </a:prstGeom>
        </p:spPr>
      </p:pic>
    </p:spTree>
    <p:custDataLst>
      <p:tags r:id="rId1"/>
    </p:custDataLst>
    <p:extLst>
      <p:ext uri="{BB962C8B-B14F-4D97-AF65-F5344CB8AC3E}">
        <p14:creationId xmlns:p14="http://schemas.microsoft.com/office/powerpoint/2010/main" val="63878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1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rrows Statement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71AC73A-8F79-4014-839F-5B992795FE18}"/>
              </a:ext>
            </a:extLst>
          </p:cNvPr>
          <p:cNvGrpSpPr/>
          <p:nvPr userDrawn="1"/>
        </p:nvGrpSpPr>
        <p:grpSpPr>
          <a:xfrm>
            <a:off x="4496933" y="1047035"/>
            <a:ext cx="4647067" cy="4096465"/>
            <a:chOff x="4496933" y="1047035"/>
            <a:chExt cx="4647067" cy="4096465"/>
          </a:xfrm>
        </p:grpSpPr>
        <p:sp>
          <p:nvSpPr>
            <p:cNvPr id="14" name="Freeform: Shape 13">
              <a:extLst>
                <a:ext uri="{FF2B5EF4-FFF2-40B4-BE49-F238E27FC236}">
                  <a16:creationId xmlns:a16="http://schemas.microsoft.com/office/drawing/2014/main" id="{484675FD-4E39-4352-AF9C-EA0CCBDFB5A9}"/>
                </a:ext>
              </a:extLst>
            </p:cNvPr>
            <p:cNvSpPr/>
            <p:nvPr/>
          </p:nvSpPr>
          <p:spPr>
            <a:xfrm>
              <a:off x="6447807" y="3130416"/>
              <a:ext cx="1426996" cy="2013084"/>
            </a:xfrm>
            <a:custGeom>
              <a:avLst/>
              <a:gdLst>
                <a:gd name="connsiteX0" fmla="*/ 1391183 w 1397640"/>
                <a:gd name="connsiteY0" fmla="*/ 109597 h 1971671"/>
                <a:gd name="connsiteX1" fmla="*/ 1295095 w 1397640"/>
                <a:gd name="connsiteY1" fmla="*/ 12261 h 1971671"/>
                <a:gd name="connsiteX2" fmla="*/ 1295095 w 1397640"/>
                <a:gd name="connsiteY2" fmla="*/ 44706 h 1971671"/>
                <a:gd name="connsiteX3" fmla="*/ 1166562 w 1397640"/>
                <a:gd name="connsiteY3" fmla="*/ 44706 h 1971671"/>
                <a:gd name="connsiteX4" fmla="*/ 1166562 w 1397640"/>
                <a:gd name="connsiteY4" fmla="*/ 44706 h 1971671"/>
                <a:gd name="connsiteX5" fmla="*/ 1005584 w 1397640"/>
                <a:gd name="connsiteY5" fmla="*/ 44706 h 1971671"/>
                <a:gd name="connsiteX6" fmla="*/ 669901 w 1397640"/>
                <a:gd name="connsiteY6" fmla="*/ 380389 h 1971671"/>
                <a:gd name="connsiteX7" fmla="*/ 669901 w 1397640"/>
                <a:gd name="connsiteY7" fmla="*/ 712329 h 1971671"/>
                <a:gd name="connsiteX8" fmla="*/ 462750 w 1397640"/>
                <a:gd name="connsiteY8" fmla="*/ 919479 h 1971671"/>
                <a:gd name="connsiteX9" fmla="*/ 422818 w 1397640"/>
                <a:gd name="connsiteY9" fmla="*/ 919479 h 1971671"/>
                <a:gd name="connsiteX10" fmla="*/ 422818 w 1397640"/>
                <a:gd name="connsiteY10" fmla="*/ 919479 h 1971671"/>
                <a:gd name="connsiteX11" fmla="*/ 396612 w 1397640"/>
                <a:gd name="connsiteY11" fmla="*/ 919479 h 1971671"/>
                <a:gd name="connsiteX12" fmla="*/ 65920 w 1397640"/>
                <a:gd name="connsiteY12" fmla="*/ 1255163 h 1971671"/>
                <a:gd name="connsiteX13" fmla="*/ 65920 w 1397640"/>
                <a:gd name="connsiteY13" fmla="*/ 1790509 h 1971671"/>
                <a:gd name="connsiteX14" fmla="*/ 23492 w 1397640"/>
                <a:gd name="connsiteY14" fmla="*/ 1915298 h 1971671"/>
                <a:gd name="connsiteX15" fmla="*/ 12261 w 1397640"/>
                <a:gd name="connsiteY15" fmla="*/ 1927777 h 1971671"/>
                <a:gd name="connsiteX16" fmla="*/ 12261 w 1397640"/>
                <a:gd name="connsiteY16" fmla="*/ 1966462 h 1971671"/>
                <a:gd name="connsiteX17" fmla="*/ 143290 w 1397640"/>
                <a:gd name="connsiteY17" fmla="*/ 1966462 h 1971671"/>
                <a:gd name="connsiteX18" fmla="*/ 152025 w 1397640"/>
                <a:gd name="connsiteY18" fmla="*/ 1952735 h 1971671"/>
                <a:gd name="connsiteX19" fmla="*/ 194453 w 1397640"/>
                <a:gd name="connsiteY19" fmla="*/ 1789261 h 1971671"/>
                <a:gd name="connsiteX20" fmla="*/ 194453 w 1397640"/>
                <a:gd name="connsiteY20" fmla="*/ 1253915 h 1971671"/>
                <a:gd name="connsiteX21" fmla="*/ 396612 w 1397640"/>
                <a:gd name="connsiteY21" fmla="*/ 1046764 h 1971671"/>
                <a:gd name="connsiteX22" fmla="*/ 436545 w 1397640"/>
                <a:gd name="connsiteY22" fmla="*/ 1046764 h 1971671"/>
                <a:gd name="connsiteX23" fmla="*/ 436545 w 1397640"/>
                <a:gd name="connsiteY23" fmla="*/ 1046764 h 1971671"/>
                <a:gd name="connsiteX24" fmla="*/ 462750 w 1397640"/>
                <a:gd name="connsiteY24" fmla="*/ 1046764 h 1971671"/>
                <a:gd name="connsiteX25" fmla="*/ 798434 w 1397640"/>
                <a:gd name="connsiteY25" fmla="*/ 711081 h 1971671"/>
                <a:gd name="connsiteX26" fmla="*/ 798434 w 1397640"/>
                <a:gd name="connsiteY26" fmla="*/ 379141 h 1971671"/>
                <a:gd name="connsiteX27" fmla="*/ 1005584 w 1397640"/>
                <a:gd name="connsiteY27" fmla="*/ 171991 h 1971671"/>
                <a:gd name="connsiteX28" fmla="*/ 1222718 w 1397640"/>
                <a:gd name="connsiteY28" fmla="*/ 171991 h 1971671"/>
                <a:gd name="connsiteX29" fmla="*/ 1222718 w 1397640"/>
                <a:gd name="connsiteY29" fmla="*/ 171991 h 1971671"/>
                <a:gd name="connsiteX30" fmla="*/ 1295095 w 1397640"/>
                <a:gd name="connsiteY30" fmla="*/ 171991 h 1971671"/>
                <a:gd name="connsiteX31" fmla="*/ 1295095 w 1397640"/>
                <a:gd name="connsiteY31" fmla="*/ 204436 h 1971671"/>
                <a:gd name="connsiteX32" fmla="*/ 1391183 w 1397640"/>
                <a:gd name="connsiteY32" fmla="*/ 109597 h 197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97640" h="1971671">
                  <a:moveTo>
                    <a:pt x="1391183" y="109597"/>
                  </a:moveTo>
                  <a:lnTo>
                    <a:pt x="1295095" y="12261"/>
                  </a:lnTo>
                  <a:lnTo>
                    <a:pt x="1295095" y="44706"/>
                  </a:lnTo>
                  <a:lnTo>
                    <a:pt x="1166562" y="44706"/>
                  </a:lnTo>
                  <a:lnTo>
                    <a:pt x="1166562" y="44706"/>
                  </a:lnTo>
                  <a:lnTo>
                    <a:pt x="1005584" y="44706"/>
                  </a:lnTo>
                  <a:cubicBezTo>
                    <a:pt x="819648" y="44706"/>
                    <a:pt x="669901" y="195701"/>
                    <a:pt x="669901" y="380389"/>
                  </a:cubicBezTo>
                  <a:lnTo>
                    <a:pt x="669901" y="712329"/>
                  </a:lnTo>
                  <a:cubicBezTo>
                    <a:pt x="669901" y="827135"/>
                    <a:pt x="576309" y="919479"/>
                    <a:pt x="462750" y="919479"/>
                  </a:cubicBezTo>
                  <a:lnTo>
                    <a:pt x="422818" y="919479"/>
                  </a:lnTo>
                  <a:lnTo>
                    <a:pt x="422818" y="919479"/>
                  </a:lnTo>
                  <a:lnTo>
                    <a:pt x="396612" y="919479"/>
                  </a:lnTo>
                  <a:cubicBezTo>
                    <a:pt x="210676" y="919479"/>
                    <a:pt x="65920" y="1070475"/>
                    <a:pt x="65920" y="1255163"/>
                  </a:cubicBezTo>
                  <a:lnTo>
                    <a:pt x="65920" y="1790509"/>
                  </a:lnTo>
                  <a:cubicBezTo>
                    <a:pt x="65920" y="1837929"/>
                    <a:pt x="49698" y="1880357"/>
                    <a:pt x="23492" y="1915298"/>
                  </a:cubicBezTo>
                  <a:cubicBezTo>
                    <a:pt x="19748" y="1920290"/>
                    <a:pt x="16004" y="1924034"/>
                    <a:pt x="12261" y="1927777"/>
                  </a:cubicBezTo>
                  <a:lnTo>
                    <a:pt x="12261" y="1966462"/>
                  </a:lnTo>
                  <a:lnTo>
                    <a:pt x="143290" y="1966462"/>
                  </a:lnTo>
                  <a:cubicBezTo>
                    <a:pt x="145785" y="1961471"/>
                    <a:pt x="148281" y="1957727"/>
                    <a:pt x="152025" y="1952735"/>
                  </a:cubicBezTo>
                  <a:cubicBezTo>
                    <a:pt x="179478" y="1904067"/>
                    <a:pt x="194453" y="1849160"/>
                    <a:pt x="194453" y="1789261"/>
                  </a:cubicBezTo>
                  <a:lnTo>
                    <a:pt x="194453" y="1253915"/>
                  </a:lnTo>
                  <a:cubicBezTo>
                    <a:pt x="194453" y="1139109"/>
                    <a:pt x="283054" y="1046764"/>
                    <a:pt x="396612" y="1046764"/>
                  </a:cubicBezTo>
                  <a:lnTo>
                    <a:pt x="436545" y="1046764"/>
                  </a:lnTo>
                  <a:lnTo>
                    <a:pt x="436545" y="1046764"/>
                  </a:lnTo>
                  <a:lnTo>
                    <a:pt x="462750" y="1046764"/>
                  </a:lnTo>
                  <a:cubicBezTo>
                    <a:pt x="648686" y="1046764"/>
                    <a:pt x="798434" y="895769"/>
                    <a:pt x="798434" y="711081"/>
                  </a:cubicBezTo>
                  <a:lnTo>
                    <a:pt x="798434" y="379141"/>
                  </a:lnTo>
                  <a:cubicBezTo>
                    <a:pt x="798434" y="264335"/>
                    <a:pt x="892026" y="171991"/>
                    <a:pt x="1005584" y="171991"/>
                  </a:cubicBezTo>
                  <a:lnTo>
                    <a:pt x="1222718" y="171991"/>
                  </a:lnTo>
                  <a:lnTo>
                    <a:pt x="1222718" y="171991"/>
                  </a:lnTo>
                  <a:lnTo>
                    <a:pt x="1295095" y="171991"/>
                  </a:lnTo>
                  <a:lnTo>
                    <a:pt x="1295095" y="204436"/>
                  </a:lnTo>
                  <a:lnTo>
                    <a:pt x="1391183" y="109597"/>
                  </a:lnTo>
                  <a:close/>
                </a:path>
              </a:pathLst>
            </a:custGeom>
            <a:solidFill>
              <a:schemeClr val="bg1">
                <a:lumMod val="95000"/>
              </a:schemeClr>
            </a:solidFill>
            <a:ln w="12478"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43DB57AD-1450-4531-96BA-96EA6DAFCB08}"/>
                </a:ext>
              </a:extLst>
            </p:cNvPr>
            <p:cNvSpPr/>
            <p:nvPr/>
          </p:nvSpPr>
          <p:spPr>
            <a:xfrm>
              <a:off x="4496933" y="3478025"/>
              <a:ext cx="4647067" cy="245902"/>
            </a:xfrm>
            <a:custGeom>
              <a:avLst/>
              <a:gdLst>
                <a:gd name="connsiteX0" fmla="*/ 122314 w 4647067"/>
                <a:gd name="connsiteY0" fmla="*/ 0 h 245902"/>
                <a:gd name="connsiteX1" fmla="*/ 122314 w 4647067"/>
                <a:gd name="connsiteY1" fmla="*/ 40771 h 245902"/>
                <a:gd name="connsiteX2" fmla="*/ 205131 w 4647067"/>
                <a:gd name="connsiteY2" fmla="*/ 40771 h 245902"/>
                <a:gd name="connsiteX3" fmla="*/ 4647067 w 4647067"/>
                <a:gd name="connsiteY3" fmla="*/ 40771 h 245902"/>
                <a:gd name="connsiteX4" fmla="*/ 4647067 w 4647067"/>
                <a:gd name="connsiteY4" fmla="*/ 205131 h 245902"/>
                <a:gd name="connsiteX5" fmla="*/ 286673 w 4647067"/>
                <a:gd name="connsiteY5" fmla="*/ 205131 h 245902"/>
                <a:gd name="connsiteX6" fmla="*/ 122314 w 4647067"/>
                <a:gd name="connsiteY6" fmla="*/ 205131 h 245902"/>
                <a:gd name="connsiteX7" fmla="*/ 122314 w 4647067"/>
                <a:gd name="connsiteY7" fmla="*/ 245902 h 245902"/>
                <a:gd name="connsiteX8" fmla="*/ 0 w 4647067"/>
                <a:gd name="connsiteY8" fmla="*/ 122313 h 24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7067" h="245902">
                  <a:moveTo>
                    <a:pt x="122314" y="0"/>
                  </a:moveTo>
                  <a:lnTo>
                    <a:pt x="122314" y="40771"/>
                  </a:lnTo>
                  <a:lnTo>
                    <a:pt x="205131" y="40771"/>
                  </a:lnTo>
                  <a:lnTo>
                    <a:pt x="4647067" y="40771"/>
                  </a:lnTo>
                  <a:lnTo>
                    <a:pt x="4647067" y="205131"/>
                  </a:lnTo>
                  <a:lnTo>
                    <a:pt x="286673" y="205131"/>
                  </a:lnTo>
                  <a:lnTo>
                    <a:pt x="122314" y="205131"/>
                  </a:lnTo>
                  <a:lnTo>
                    <a:pt x="122314" y="245902"/>
                  </a:lnTo>
                  <a:lnTo>
                    <a:pt x="0" y="122313"/>
                  </a:lnTo>
                  <a:close/>
                </a:path>
              </a:pathLst>
            </a:custGeom>
            <a:solidFill>
              <a:schemeClr val="bg1">
                <a:lumMod val="95000"/>
              </a:schemeClr>
            </a:solidFill>
            <a:ln w="12478" cap="flat">
              <a:noFill/>
              <a:prstDash val="solid"/>
              <a:miter/>
            </a:ln>
          </p:spPr>
          <p:txBody>
            <a:bodyPr wrap="square" rtlCol="0" anchor="ctr">
              <a:noAutofit/>
            </a:bodyPr>
            <a:lstStyle/>
            <a:p>
              <a:endParaRPr lang="en-GB"/>
            </a:p>
          </p:txBody>
        </p:sp>
        <p:sp>
          <p:nvSpPr>
            <p:cNvPr id="16" name="Freeform: Shape 15">
              <a:extLst>
                <a:ext uri="{FF2B5EF4-FFF2-40B4-BE49-F238E27FC236}">
                  <a16:creationId xmlns:a16="http://schemas.microsoft.com/office/drawing/2014/main" id="{1AA3A2DE-3F49-4BDB-A96E-12E905B07672}"/>
                </a:ext>
              </a:extLst>
            </p:cNvPr>
            <p:cNvSpPr/>
            <p:nvPr/>
          </p:nvSpPr>
          <p:spPr>
            <a:xfrm>
              <a:off x="7219914" y="2652628"/>
              <a:ext cx="1923896" cy="2140494"/>
            </a:xfrm>
            <a:custGeom>
              <a:avLst/>
              <a:gdLst>
                <a:gd name="connsiteX0" fmla="*/ 1743089 w 1884319"/>
                <a:gd name="connsiteY0" fmla="*/ 1690678 h 2096461"/>
                <a:gd name="connsiteX1" fmla="*/ 1743089 w 1884319"/>
                <a:gd name="connsiteY1" fmla="*/ 1600829 h 2096461"/>
                <a:gd name="connsiteX2" fmla="*/ 1743089 w 1884319"/>
                <a:gd name="connsiteY2" fmla="*/ 1600829 h 2096461"/>
                <a:gd name="connsiteX3" fmla="*/ 1743089 w 1884319"/>
                <a:gd name="connsiteY3" fmla="*/ 470238 h 2096461"/>
                <a:gd name="connsiteX4" fmla="*/ 1325045 w 1884319"/>
                <a:gd name="connsiteY4" fmla="*/ 52193 h 2096461"/>
                <a:gd name="connsiteX5" fmla="*/ 291789 w 1884319"/>
                <a:gd name="connsiteY5" fmla="*/ 52193 h 2096461"/>
                <a:gd name="connsiteX6" fmla="*/ 291789 w 1884319"/>
                <a:gd name="connsiteY6" fmla="*/ 52193 h 2096461"/>
                <a:gd name="connsiteX7" fmla="*/ 132058 w 1884319"/>
                <a:gd name="connsiteY7" fmla="*/ 52193 h 2096461"/>
                <a:gd name="connsiteX8" fmla="*/ 132058 w 1884319"/>
                <a:gd name="connsiteY8" fmla="*/ 12261 h 2096461"/>
                <a:gd name="connsiteX9" fmla="*/ 12261 w 1884319"/>
                <a:gd name="connsiteY9" fmla="*/ 132059 h 2096461"/>
                <a:gd name="connsiteX10" fmla="*/ 132058 w 1884319"/>
                <a:gd name="connsiteY10" fmla="*/ 251856 h 2096461"/>
                <a:gd name="connsiteX11" fmla="*/ 132058 w 1884319"/>
                <a:gd name="connsiteY11" fmla="*/ 211924 h 2096461"/>
                <a:gd name="connsiteX12" fmla="*/ 206932 w 1884319"/>
                <a:gd name="connsiteY12" fmla="*/ 211924 h 2096461"/>
                <a:gd name="connsiteX13" fmla="*/ 206932 w 1884319"/>
                <a:gd name="connsiteY13" fmla="*/ 211924 h 2096461"/>
                <a:gd name="connsiteX14" fmla="*/ 1325045 w 1884319"/>
                <a:gd name="connsiteY14" fmla="*/ 211924 h 2096461"/>
                <a:gd name="connsiteX15" fmla="*/ 1582111 w 1884319"/>
                <a:gd name="connsiteY15" fmla="*/ 468990 h 2096461"/>
                <a:gd name="connsiteX16" fmla="*/ 1582111 w 1884319"/>
                <a:gd name="connsiteY16" fmla="*/ 1689430 h 2096461"/>
                <a:gd name="connsiteX17" fmla="*/ 1881605 w 1884319"/>
                <a:gd name="connsiteY17" fmla="*/ 2090003 h 2096461"/>
                <a:gd name="connsiteX18" fmla="*/ 1881605 w 1884319"/>
                <a:gd name="connsiteY18" fmla="*/ 1917794 h 2096461"/>
                <a:gd name="connsiteX19" fmla="*/ 1743089 w 1884319"/>
                <a:gd name="connsiteY19" fmla="*/ 1690678 h 209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4319" h="2096461">
                  <a:moveTo>
                    <a:pt x="1743089" y="1690678"/>
                  </a:moveTo>
                  <a:lnTo>
                    <a:pt x="1743089" y="1600829"/>
                  </a:lnTo>
                  <a:lnTo>
                    <a:pt x="1743089" y="1600829"/>
                  </a:lnTo>
                  <a:lnTo>
                    <a:pt x="1743089" y="470238"/>
                  </a:lnTo>
                  <a:cubicBezTo>
                    <a:pt x="1743089" y="239377"/>
                    <a:pt x="1555905" y="52193"/>
                    <a:pt x="1325045" y="52193"/>
                  </a:cubicBezTo>
                  <a:lnTo>
                    <a:pt x="291789" y="52193"/>
                  </a:lnTo>
                  <a:lnTo>
                    <a:pt x="291789" y="52193"/>
                  </a:lnTo>
                  <a:lnTo>
                    <a:pt x="132058" y="52193"/>
                  </a:lnTo>
                  <a:lnTo>
                    <a:pt x="132058" y="12261"/>
                  </a:lnTo>
                  <a:lnTo>
                    <a:pt x="12261" y="132059"/>
                  </a:lnTo>
                  <a:lnTo>
                    <a:pt x="132058" y="251856"/>
                  </a:lnTo>
                  <a:lnTo>
                    <a:pt x="132058" y="211924"/>
                  </a:lnTo>
                  <a:lnTo>
                    <a:pt x="206932" y="211924"/>
                  </a:lnTo>
                  <a:lnTo>
                    <a:pt x="206932" y="211924"/>
                  </a:lnTo>
                  <a:lnTo>
                    <a:pt x="1325045" y="211924"/>
                  </a:lnTo>
                  <a:cubicBezTo>
                    <a:pt x="1467305" y="211924"/>
                    <a:pt x="1582111" y="327978"/>
                    <a:pt x="1582111" y="468990"/>
                  </a:cubicBezTo>
                  <a:lnTo>
                    <a:pt x="1582111" y="1689430"/>
                  </a:lnTo>
                  <a:cubicBezTo>
                    <a:pt x="1582111" y="1879110"/>
                    <a:pt x="1708148" y="2038840"/>
                    <a:pt x="1881605" y="2090003"/>
                  </a:cubicBezTo>
                  <a:lnTo>
                    <a:pt x="1881605" y="1917794"/>
                  </a:lnTo>
                  <a:cubicBezTo>
                    <a:pt x="1800492" y="1875366"/>
                    <a:pt x="1743089" y="1789261"/>
                    <a:pt x="1743089" y="1690678"/>
                  </a:cubicBezTo>
                  <a:close/>
                </a:path>
              </a:pathLst>
            </a:custGeom>
            <a:solidFill>
              <a:schemeClr val="bg1">
                <a:lumMod val="95000"/>
              </a:schemeClr>
            </a:solidFill>
            <a:ln w="12478"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2897B685-73C5-4BA9-9E40-476E19059208}"/>
                </a:ext>
              </a:extLst>
            </p:cNvPr>
            <p:cNvSpPr/>
            <p:nvPr/>
          </p:nvSpPr>
          <p:spPr>
            <a:xfrm>
              <a:off x="8235152" y="1603819"/>
              <a:ext cx="908848" cy="1725136"/>
            </a:xfrm>
            <a:custGeom>
              <a:avLst/>
              <a:gdLst>
                <a:gd name="connsiteX0" fmla="*/ 122314 w 908848"/>
                <a:gd name="connsiteY0" fmla="*/ 0 h 1725136"/>
                <a:gd name="connsiteX1" fmla="*/ 244627 w 908848"/>
                <a:gd name="connsiteY1" fmla="*/ 122314 h 1725136"/>
                <a:gd name="connsiteX2" fmla="*/ 203856 w 908848"/>
                <a:gd name="connsiteY2" fmla="*/ 122314 h 1725136"/>
                <a:gd name="connsiteX3" fmla="*/ 203856 w 908848"/>
                <a:gd name="connsiteY3" fmla="*/ 285399 h 1725136"/>
                <a:gd name="connsiteX4" fmla="*/ 203856 w 908848"/>
                <a:gd name="connsiteY4" fmla="*/ 1298311 h 1725136"/>
                <a:gd name="connsiteX5" fmla="*/ 466322 w 908848"/>
                <a:gd name="connsiteY5" fmla="*/ 1562050 h 1725136"/>
                <a:gd name="connsiteX6" fmla="*/ 908848 w 908848"/>
                <a:gd name="connsiteY6" fmla="*/ 1562050 h 1725136"/>
                <a:gd name="connsiteX7" fmla="*/ 908848 w 908848"/>
                <a:gd name="connsiteY7" fmla="*/ 1725136 h 1725136"/>
                <a:gd name="connsiteX8" fmla="*/ 466322 w 908848"/>
                <a:gd name="connsiteY8" fmla="*/ 1725136 h 1725136"/>
                <a:gd name="connsiteX9" fmla="*/ 39497 w 908848"/>
                <a:gd name="connsiteY9" fmla="*/ 1298311 h 1725136"/>
                <a:gd name="connsiteX10" fmla="*/ 39497 w 908848"/>
                <a:gd name="connsiteY10" fmla="*/ 214049 h 1725136"/>
                <a:gd name="connsiteX11" fmla="*/ 39497 w 908848"/>
                <a:gd name="connsiteY11" fmla="*/ 122314 h 1725136"/>
                <a:gd name="connsiteX12" fmla="*/ 0 w 908848"/>
                <a:gd name="connsiteY12" fmla="*/ 122314 h 172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8848" h="1725136">
                  <a:moveTo>
                    <a:pt x="122314" y="0"/>
                  </a:moveTo>
                  <a:lnTo>
                    <a:pt x="244627" y="122314"/>
                  </a:lnTo>
                  <a:lnTo>
                    <a:pt x="203856" y="122314"/>
                  </a:lnTo>
                  <a:lnTo>
                    <a:pt x="203856" y="285399"/>
                  </a:lnTo>
                  <a:lnTo>
                    <a:pt x="203856" y="1298311"/>
                  </a:lnTo>
                  <a:cubicBezTo>
                    <a:pt x="203856" y="1443559"/>
                    <a:pt x="321074" y="1562050"/>
                    <a:pt x="466322" y="1562050"/>
                  </a:cubicBezTo>
                  <a:lnTo>
                    <a:pt x="908848" y="1562050"/>
                  </a:lnTo>
                  <a:lnTo>
                    <a:pt x="908848" y="1725136"/>
                  </a:lnTo>
                  <a:lnTo>
                    <a:pt x="466322" y="1725136"/>
                  </a:lnTo>
                  <a:cubicBezTo>
                    <a:pt x="230613" y="1725136"/>
                    <a:pt x="39497" y="1534021"/>
                    <a:pt x="39497" y="1298311"/>
                  </a:cubicBezTo>
                  <a:lnTo>
                    <a:pt x="39497" y="214049"/>
                  </a:lnTo>
                  <a:lnTo>
                    <a:pt x="39497" y="122314"/>
                  </a:lnTo>
                  <a:lnTo>
                    <a:pt x="0" y="122314"/>
                  </a:lnTo>
                  <a:close/>
                </a:path>
              </a:pathLst>
            </a:custGeom>
            <a:solidFill>
              <a:schemeClr val="bg1">
                <a:lumMod val="95000"/>
              </a:schemeClr>
            </a:solidFill>
            <a:ln w="12478" cap="flat">
              <a:noFill/>
              <a:prstDash val="solid"/>
              <a:miter/>
            </a:ln>
          </p:spPr>
          <p:txBody>
            <a:bodyPr wrap="square" rtlCol="0" anchor="ctr">
              <a:noAutofit/>
            </a:bodyPr>
            <a:lstStyle/>
            <a:p>
              <a:endParaRPr lang="en-GB"/>
            </a:p>
          </p:txBody>
        </p:sp>
        <p:sp>
          <p:nvSpPr>
            <p:cNvPr id="19" name="Freeform: Shape 18">
              <a:extLst>
                <a:ext uri="{FF2B5EF4-FFF2-40B4-BE49-F238E27FC236}">
                  <a16:creationId xmlns:a16="http://schemas.microsoft.com/office/drawing/2014/main" id="{8D694C83-0275-41DA-9E15-3A4C3D9D2DA9}"/>
                </a:ext>
              </a:extLst>
            </p:cNvPr>
            <p:cNvSpPr/>
            <p:nvPr/>
          </p:nvSpPr>
          <p:spPr>
            <a:xfrm>
              <a:off x="8719312" y="1047035"/>
              <a:ext cx="424688" cy="803183"/>
            </a:xfrm>
            <a:custGeom>
              <a:avLst/>
              <a:gdLst>
                <a:gd name="connsiteX0" fmla="*/ 127410 w 424688"/>
                <a:gd name="connsiteY0" fmla="*/ 0 h 803183"/>
                <a:gd name="connsiteX1" fmla="*/ 254820 w 424688"/>
                <a:gd name="connsiteY1" fmla="*/ 126135 h 803183"/>
                <a:gd name="connsiteX2" fmla="*/ 212775 w 424688"/>
                <a:gd name="connsiteY2" fmla="*/ 126135 h 803183"/>
                <a:gd name="connsiteX3" fmla="*/ 212775 w 424688"/>
                <a:gd name="connsiteY3" fmla="*/ 221693 h 803183"/>
                <a:gd name="connsiteX4" fmla="*/ 212775 w 424688"/>
                <a:gd name="connsiteY4" fmla="*/ 368216 h 803183"/>
                <a:gd name="connsiteX5" fmla="*/ 378866 w 424688"/>
                <a:gd name="connsiteY5" fmla="*/ 618159 h 803183"/>
                <a:gd name="connsiteX6" fmla="*/ 424688 w 424688"/>
                <a:gd name="connsiteY6" fmla="*/ 627489 h 803183"/>
                <a:gd name="connsiteX7" fmla="*/ 424688 w 424688"/>
                <a:gd name="connsiteY7" fmla="*/ 803183 h 803183"/>
                <a:gd name="connsiteX8" fmla="*/ 394074 w 424688"/>
                <a:gd name="connsiteY8" fmla="*/ 800094 h 803183"/>
                <a:gd name="connsiteX9" fmla="*/ 42045 w 424688"/>
                <a:gd name="connsiteY9" fmla="*/ 368216 h 803183"/>
                <a:gd name="connsiteX10" fmla="*/ 42045 w 424688"/>
                <a:gd name="connsiteY10" fmla="*/ 150343 h 803183"/>
                <a:gd name="connsiteX11" fmla="*/ 42045 w 424688"/>
                <a:gd name="connsiteY11" fmla="*/ 126135 h 803183"/>
                <a:gd name="connsiteX12" fmla="*/ 0 w 424688"/>
                <a:gd name="connsiteY12" fmla="*/ 126135 h 80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688" h="803183">
                  <a:moveTo>
                    <a:pt x="127410" y="0"/>
                  </a:moveTo>
                  <a:lnTo>
                    <a:pt x="254820" y="126135"/>
                  </a:lnTo>
                  <a:lnTo>
                    <a:pt x="212775" y="126135"/>
                  </a:lnTo>
                  <a:lnTo>
                    <a:pt x="212775" y="221693"/>
                  </a:lnTo>
                  <a:lnTo>
                    <a:pt x="212775" y="368216"/>
                  </a:lnTo>
                  <a:cubicBezTo>
                    <a:pt x="212775" y="480018"/>
                    <a:pt x="281577" y="576770"/>
                    <a:pt x="378866" y="618159"/>
                  </a:cubicBezTo>
                  <a:lnTo>
                    <a:pt x="424688" y="627489"/>
                  </a:lnTo>
                  <a:lnTo>
                    <a:pt x="424688" y="803183"/>
                  </a:lnTo>
                  <a:lnTo>
                    <a:pt x="394074" y="800094"/>
                  </a:lnTo>
                  <a:cubicBezTo>
                    <a:pt x="193245" y="758967"/>
                    <a:pt x="42045" y="581150"/>
                    <a:pt x="42045" y="368216"/>
                  </a:cubicBezTo>
                  <a:lnTo>
                    <a:pt x="42045" y="150343"/>
                  </a:lnTo>
                  <a:lnTo>
                    <a:pt x="42045" y="126135"/>
                  </a:lnTo>
                  <a:lnTo>
                    <a:pt x="0" y="126135"/>
                  </a:lnTo>
                  <a:close/>
                </a:path>
              </a:pathLst>
            </a:custGeom>
            <a:solidFill>
              <a:schemeClr val="bg1">
                <a:lumMod val="95000"/>
              </a:schemeClr>
            </a:solidFill>
            <a:ln w="12478" cap="flat">
              <a:noFill/>
              <a:prstDash val="solid"/>
              <a:miter/>
            </a:ln>
          </p:spPr>
          <p:txBody>
            <a:bodyPr wrap="square" rtlCol="0" anchor="ctr">
              <a:noAutofit/>
            </a:bodyPr>
            <a:lstStyle/>
            <a:p>
              <a:endParaRPr lang="en-GB"/>
            </a:p>
          </p:txBody>
        </p:sp>
      </p:grpSp>
      <p:sp>
        <p:nvSpPr>
          <p:cNvPr id="45" name="Freeform: Shape 44" hidden="1">
            <a:extLst>
              <a:ext uri="{FF2B5EF4-FFF2-40B4-BE49-F238E27FC236}">
                <a16:creationId xmlns:a16="http://schemas.microsoft.com/office/drawing/2014/main" id="{F3901DCC-13F4-407B-AD65-6B946F51460F}"/>
              </a:ext>
            </a:extLst>
          </p:cNvPr>
          <p:cNvSpPr/>
          <p:nvPr userDrawn="1"/>
        </p:nvSpPr>
        <p:spPr>
          <a:xfrm>
            <a:off x="5164785" y="1230728"/>
            <a:ext cx="879131" cy="471419"/>
          </a:xfrm>
          <a:custGeom>
            <a:avLst/>
            <a:gdLst>
              <a:gd name="connsiteX0" fmla="*/ 859580 w 861046"/>
              <a:gd name="connsiteY0" fmla="*/ 12261 h 461720"/>
              <a:gd name="connsiteX1" fmla="*/ 456511 w 861046"/>
              <a:gd name="connsiteY1" fmla="*/ 415330 h 461720"/>
              <a:gd name="connsiteX2" fmla="*/ 281806 w 861046"/>
              <a:gd name="connsiteY2" fmla="*/ 415330 h 461720"/>
              <a:gd name="connsiteX3" fmla="*/ 281806 w 861046"/>
              <a:gd name="connsiteY3" fmla="*/ 415330 h 461720"/>
              <a:gd name="connsiteX4" fmla="*/ 128315 w 861046"/>
              <a:gd name="connsiteY4" fmla="*/ 415330 h 461720"/>
              <a:gd name="connsiteX5" fmla="*/ 128315 w 861046"/>
              <a:gd name="connsiteY5" fmla="*/ 454015 h 461720"/>
              <a:gd name="connsiteX6" fmla="*/ 12261 w 861046"/>
              <a:gd name="connsiteY6" fmla="*/ 337961 h 461720"/>
              <a:gd name="connsiteX7" fmla="*/ 128315 w 861046"/>
              <a:gd name="connsiteY7" fmla="*/ 221907 h 461720"/>
              <a:gd name="connsiteX8" fmla="*/ 128315 w 861046"/>
              <a:gd name="connsiteY8" fmla="*/ 260592 h 461720"/>
              <a:gd name="connsiteX9" fmla="*/ 200693 w 861046"/>
              <a:gd name="connsiteY9" fmla="*/ 260592 h 461720"/>
              <a:gd name="connsiteX10" fmla="*/ 200693 w 861046"/>
              <a:gd name="connsiteY10" fmla="*/ 260592 h 461720"/>
              <a:gd name="connsiteX11" fmla="*/ 456511 w 861046"/>
              <a:gd name="connsiteY11" fmla="*/ 260592 h 461720"/>
              <a:gd name="connsiteX12" fmla="*/ 704842 w 861046"/>
              <a:gd name="connsiteY12" fmla="*/ 12261 h 461720"/>
              <a:gd name="connsiteX13" fmla="*/ 859580 w 861046"/>
              <a:gd name="connsiteY13" fmla="*/ 12261 h 46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1046" h="461720">
                <a:moveTo>
                  <a:pt x="859580" y="12261"/>
                </a:moveTo>
                <a:cubicBezTo>
                  <a:pt x="859580" y="234386"/>
                  <a:pt x="678636" y="415330"/>
                  <a:pt x="456511" y="415330"/>
                </a:cubicBezTo>
                <a:lnTo>
                  <a:pt x="281806" y="415330"/>
                </a:lnTo>
                <a:lnTo>
                  <a:pt x="281806" y="415330"/>
                </a:lnTo>
                <a:lnTo>
                  <a:pt x="128315" y="415330"/>
                </a:lnTo>
                <a:lnTo>
                  <a:pt x="128315" y="454015"/>
                </a:lnTo>
                <a:lnTo>
                  <a:pt x="12261" y="337961"/>
                </a:lnTo>
                <a:lnTo>
                  <a:pt x="128315" y="221907"/>
                </a:lnTo>
                <a:lnTo>
                  <a:pt x="128315" y="260592"/>
                </a:lnTo>
                <a:lnTo>
                  <a:pt x="200693" y="260592"/>
                </a:lnTo>
                <a:lnTo>
                  <a:pt x="200693" y="260592"/>
                </a:lnTo>
                <a:lnTo>
                  <a:pt x="456511" y="260592"/>
                </a:lnTo>
                <a:cubicBezTo>
                  <a:pt x="593779" y="260592"/>
                  <a:pt x="704842" y="149529"/>
                  <a:pt x="704842" y="12261"/>
                </a:cubicBezTo>
                <a:lnTo>
                  <a:pt x="859580"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48" name="Freeform: Shape 47" hidden="1">
            <a:extLst>
              <a:ext uri="{FF2B5EF4-FFF2-40B4-BE49-F238E27FC236}">
                <a16:creationId xmlns:a16="http://schemas.microsoft.com/office/drawing/2014/main" id="{9FEF2ABD-FB8C-4DB8-989A-AB55D09C9745}"/>
              </a:ext>
            </a:extLst>
          </p:cNvPr>
          <p:cNvSpPr/>
          <p:nvPr/>
        </p:nvSpPr>
        <p:spPr>
          <a:xfrm>
            <a:off x="4994055" y="2140438"/>
            <a:ext cx="254821" cy="1898414"/>
          </a:xfrm>
          <a:custGeom>
            <a:avLst/>
            <a:gdLst>
              <a:gd name="connsiteX0" fmla="*/ 203188 w 249578"/>
              <a:gd name="connsiteY0" fmla="*/ 125819 h 1859361"/>
              <a:gd name="connsiteX1" fmla="*/ 240625 w 249578"/>
              <a:gd name="connsiteY1" fmla="*/ 125819 h 1859361"/>
              <a:gd name="connsiteX2" fmla="*/ 127067 w 249578"/>
              <a:gd name="connsiteY2" fmla="*/ 12261 h 1859361"/>
              <a:gd name="connsiteX3" fmla="*/ 12261 w 249578"/>
              <a:gd name="connsiteY3" fmla="*/ 125819 h 1859361"/>
              <a:gd name="connsiteX4" fmla="*/ 50945 w 249578"/>
              <a:gd name="connsiteY4" fmla="*/ 125819 h 1859361"/>
              <a:gd name="connsiteX5" fmla="*/ 50945 w 249578"/>
              <a:gd name="connsiteY5" fmla="*/ 278062 h 1859361"/>
              <a:gd name="connsiteX6" fmla="*/ 50945 w 249578"/>
              <a:gd name="connsiteY6" fmla="*/ 278062 h 1859361"/>
              <a:gd name="connsiteX7" fmla="*/ 50945 w 249578"/>
              <a:gd name="connsiteY7" fmla="*/ 1854151 h 1859361"/>
              <a:gd name="connsiteX8" fmla="*/ 203188 w 249578"/>
              <a:gd name="connsiteY8" fmla="*/ 1854151 h 1859361"/>
              <a:gd name="connsiteX9" fmla="*/ 203188 w 249578"/>
              <a:gd name="connsiteY9" fmla="*/ 195701 h 1859361"/>
              <a:gd name="connsiteX10" fmla="*/ 203188 w 249578"/>
              <a:gd name="connsiteY10" fmla="*/ 195701 h 185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578" h="1859361">
                <a:moveTo>
                  <a:pt x="203188" y="125819"/>
                </a:moveTo>
                <a:lnTo>
                  <a:pt x="240625" y="125819"/>
                </a:lnTo>
                <a:lnTo>
                  <a:pt x="127067" y="12261"/>
                </a:lnTo>
                <a:lnTo>
                  <a:pt x="12261" y="125819"/>
                </a:lnTo>
                <a:lnTo>
                  <a:pt x="50945" y="125819"/>
                </a:lnTo>
                <a:lnTo>
                  <a:pt x="50945" y="278062"/>
                </a:lnTo>
                <a:lnTo>
                  <a:pt x="50945" y="278062"/>
                </a:lnTo>
                <a:lnTo>
                  <a:pt x="50945" y="1854151"/>
                </a:lnTo>
                <a:lnTo>
                  <a:pt x="203188" y="1854151"/>
                </a:lnTo>
                <a:lnTo>
                  <a:pt x="203188" y="195701"/>
                </a:lnTo>
                <a:lnTo>
                  <a:pt x="203188" y="195701"/>
                </a:lnTo>
                <a:close/>
              </a:path>
            </a:pathLst>
          </a:custGeom>
          <a:solidFill>
            <a:schemeClr val="bg1">
              <a:lumMod val="95000"/>
            </a:schemeClr>
          </a:solidFill>
          <a:ln w="12478" cap="flat">
            <a:noFill/>
            <a:prstDash val="solid"/>
            <a:miter/>
          </a:ln>
        </p:spPr>
        <p:txBody>
          <a:bodyPr rtlCol="0" anchor="ctr"/>
          <a:lstStyle/>
          <a:p>
            <a:endParaRPr lang="en-GB"/>
          </a:p>
        </p:txBody>
      </p:sp>
      <p:sp>
        <p:nvSpPr>
          <p:cNvPr id="50" name="Freeform: Shape 49" hidden="1">
            <a:extLst>
              <a:ext uri="{FF2B5EF4-FFF2-40B4-BE49-F238E27FC236}">
                <a16:creationId xmlns:a16="http://schemas.microsoft.com/office/drawing/2014/main" id="{F5D0FCBE-2356-4048-AE5E-C0F16E309B94}"/>
              </a:ext>
            </a:extLst>
          </p:cNvPr>
          <p:cNvSpPr/>
          <p:nvPr/>
        </p:nvSpPr>
        <p:spPr>
          <a:xfrm>
            <a:off x="4313684" y="1219261"/>
            <a:ext cx="2764804" cy="1261363"/>
          </a:xfrm>
          <a:custGeom>
            <a:avLst/>
            <a:gdLst>
              <a:gd name="connsiteX0" fmla="*/ 2672770 w 2707928"/>
              <a:gd name="connsiteY0" fmla="*/ 107101 h 1235414"/>
              <a:gd name="connsiteX1" fmla="*/ 2672770 w 2707928"/>
              <a:gd name="connsiteY1" fmla="*/ 173239 h 1235414"/>
              <a:gd name="connsiteX2" fmla="*/ 2672770 w 2707928"/>
              <a:gd name="connsiteY2" fmla="*/ 173239 h 1235414"/>
              <a:gd name="connsiteX3" fmla="*/ 2672770 w 2707928"/>
              <a:gd name="connsiteY3" fmla="*/ 294285 h 1235414"/>
              <a:gd name="connsiteX4" fmla="*/ 2337086 w 2707928"/>
              <a:gd name="connsiteY4" fmla="*/ 629968 h 1235414"/>
              <a:gd name="connsiteX5" fmla="*/ 1483527 w 2707928"/>
              <a:gd name="connsiteY5" fmla="*/ 629968 h 1235414"/>
              <a:gd name="connsiteX6" fmla="*/ 1276377 w 2707928"/>
              <a:gd name="connsiteY6" fmla="*/ 837118 h 1235414"/>
              <a:gd name="connsiteX7" fmla="*/ 1276377 w 2707928"/>
              <a:gd name="connsiteY7" fmla="*/ 877051 h 1235414"/>
              <a:gd name="connsiteX8" fmla="*/ 1276377 w 2707928"/>
              <a:gd name="connsiteY8" fmla="*/ 877051 h 1235414"/>
              <a:gd name="connsiteX9" fmla="*/ 1276377 w 2707928"/>
              <a:gd name="connsiteY9" fmla="*/ 904505 h 1235414"/>
              <a:gd name="connsiteX10" fmla="*/ 940694 w 2707928"/>
              <a:gd name="connsiteY10" fmla="*/ 1235196 h 1235414"/>
              <a:gd name="connsiteX11" fmla="*/ 12261 w 2707928"/>
              <a:gd name="connsiteY11" fmla="*/ 1235196 h 1235414"/>
              <a:gd name="connsiteX12" fmla="*/ 12261 w 2707928"/>
              <a:gd name="connsiteY12" fmla="*/ 1106663 h 1235414"/>
              <a:gd name="connsiteX13" fmla="*/ 938198 w 2707928"/>
              <a:gd name="connsiteY13" fmla="*/ 1106663 h 1235414"/>
              <a:gd name="connsiteX14" fmla="*/ 1145348 w 2707928"/>
              <a:gd name="connsiteY14" fmla="*/ 904505 h 1235414"/>
              <a:gd name="connsiteX15" fmla="*/ 1145348 w 2707928"/>
              <a:gd name="connsiteY15" fmla="*/ 864572 h 1235414"/>
              <a:gd name="connsiteX16" fmla="*/ 1145348 w 2707928"/>
              <a:gd name="connsiteY16" fmla="*/ 864572 h 1235414"/>
              <a:gd name="connsiteX17" fmla="*/ 1145348 w 2707928"/>
              <a:gd name="connsiteY17" fmla="*/ 838366 h 1235414"/>
              <a:gd name="connsiteX18" fmla="*/ 1481031 w 2707928"/>
              <a:gd name="connsiteY18" fmla="*/ 502683 h 1235414"/>
              <a:gd name="connsiteX19" fmla="*/ 2334591 w 2707928"/>
              <a:gd name="connsiteY19" fmla="*/ 502683 h 1235414"/>
              <a:gd name="connsiteX20" fmla="*/ 2541741 w 2707928"/>
              <a:gd name="connsiteY20" fmla="*/ 295533 h 1235414"/>
              <a:gd name="connsiteX21" fmla="*/ 2541741 w 2707928"/>
              <a:gd name="connsiteY21" fmla="*/ 174487 h 1235414"/>
              <a:gd name="connsiteX22" fmla="*/ 2541741 w 2707928"/>
              <a:gd name="connsiteY22" fmla="*/ 174487 h 1235414"/>
              <a:gd name="connsiteX23" fmla="*/ 2541741 w 2707928"/>
              <a:gd name="connsiteY23" fmla="*/ 108349 h 1235414"/>
              <a:gd name="connsiteX24" fmla="*/ 2509296 w 2707928"/>
              <a:gd name="connsiteY24" fmla="*/ 108349 h 1235414"/>
              <a:gd name="connsiteX25" fmla="*/ 2606631 w 2707928"/>
              <a:gd name="connsiteY25" fmla="*/ 12261 h 1235414"/>
              <a:gd name="connsiteX26" fmla="*/ 2703967 w 2707928"/>
              <a:gd name="connsiteY26" fmla="*/ 108349 h 1235414"/>
              <a:gd name="connsiteX27" fmla="*/ 2672770 w 2707928"/>
              <a:gd name="connsiteY27" fmla="*/ 108349 h 123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07928" h="1235414">
                <a:moveTo>
                  <a:pt x="2672770" y="107101"/>
                </a:moveTo>
                <a:lnTo>
                  <a:pt x="2672770" y="173239"/>
                </a:lnTo>
                <a:lnTo>
                  <a:pt x="2672770" y="173239"/>
                </a:lnTo>
                <a:lnTo>
                  <a:pt x="2672770" y="294285"/>
                </a:lnTo>
                <a:cubicBezTo>
                  <a:pt x="2672770" y="480221"/>
                  <a:pt x="2521775" y="629968"/>
                  <a:pt x="2337086" y="629968"/>
                </a:cubicBezTo>
                <a:lnTo>
                  <a:pt x="1483527" y="629968"/>
                </a:lnTo>
                <a:cubicBezTo>
                  <a:pt x="1368721" y="629968"/>
                  <a:pt x="1276377" y="723560"/>
                  <a:pt x="1276377" y="837118"/>
                </a:cubicBezTo>
                <a:lnTo>
                  <a:pt x="1276377" y="877051"/>
                </a:lnTo>
                <a:lnTo>
                  <a:pt x="1276377" y="877051"/>
                </a:lnTo>
                <a:lnTo>
                  <a:pt x="1276377" y="904505"/>
                </a:lnTo>
                <a:cubicBezTo>
                  <a:pt x="1276377" y="1090441"/>
                  <a:pt x="1125382" y="1235196"/>
                  <a:pt x="940694" y="1235196"/>
                </a:cubicBezTo>
                <a:lnTo>
                  <a:pt x="12261" y="1235196"/>
                </a:lnTo>
                <a:lnTo>
                  <a:pt x="12261" y="1106663"/>
                </a:lnTo>
                <a:lnTo>
                  <a:pt x="938198" y="1106663"/>
                </a:lnTo>
                <a:cubicBezTo>
                  <a:pt x="1053004" y="1106663"/>
                  <a:pt x="1145348" y="1018063"/>
                  <a:pt x="1145348" y="904505"/>
                </a:cubicBezTo>
                <a:lnTo>
                  <a:pt x="1145348" y="864572"/>
                </a:lnTo>
                <a:lnTo>
                  <a:pt x="1145348" y="864572"/>
                </a:lnTo>
                <a:lnTo>
                  <a:pt x="1145348" y="838366"/>
                </a:lnTo>
                <a:cubicBezTo>
                  <a:pt x="1145348" y="652430"/>
                  <a:pt x="1296343" y="502683"/>
                  <a:pt x="1481031" y="502683"/>
                </a:cubicBezTo>
                <a:lnTo>
                  <a:pt x="2334591" y="502683"/>
                </a:lnTo>
                <a:cubicBezTo>
                  <a:pt x="2449397" y="502683"/>
                  <a:pt x="2541741" y="409091"/>
                  <a:pt x="2541741" y="295533"/>
                </a:cubicBezTo>
                <a:lnTo>
                  <a:pt x="2541741" y="174487"/>
                </a:lnTo>
                <a:lnTo>
                  <a:pt x="2541741" y="174487"/>
                </a:lnTo>
                <a:lnTo>
                  <a:pt x="2541741" y="108349"/>
                </a:lnTo>
                <a:lnTo>
                  <a:pt x="2509296" y="108349"/>
                </a:lnTo>
                <a:lnTo>
                  <a:pt x="2606631" y="12261"/>
                </a:lnTo>
                <a:lnTo>
                  <a:pt x="2703967" y="108349"/>
                </a:lnTo>
                <a:lnTo>
                  <a:pt x="2672770" y="108349"/>
                </a:lnTo>
                <a:close/>
              </a:path>
            </a:pathLst>
          </a:custGeom>
          <a:solidFill>
            <a:schemeClr val="bg1">
              <a:lumMod val="95000"/>
            </a:schemeClr>
          </a:solidFill>
          <a:ln w="12478" cap="flat">
            <a:noFill/>
            <a:prstDash val="solid"/>
            <a:miter/>
          </a:ln>
        </p:spPr>
        <p:txBody>
          <a:bodyPr rtlCol="0" anchor="ctr"/>
          <a:lstStyle/>
          <a:p>
            <a:endParaRPr lang="en-GB"/>
          </a:p>
        </p:txBody>
      </p:sp>
      <p:sp>
        <p:nvSpPr>
          <p:cNvPr id="54" name="Freeform: Shape 53" hidden="1">
            <a:extLst>
              <a:ext uri="{FF2B5EF4-FFF2-40B4-BE49-F238E27FC236}">
                <a16:creationId xmlns:a16="http://schemas.microsoft.com/office/drawing/2014/main" id="{28F59E71-8926-455E-85AF-DB085526EF2C}"/>
              </a:ext>
            </a:extLst>
          </p:cNvPr>
          <p:cNvSpPr/>
          <p:nvPr/>
        </p:nvSpPr>
        <p:spPr>
          <a:xfrm>
            <a:off x="5414509" y="1251114"/>
            <a:ext cx="1847450" cy="993801"/>
          </a:xfrm>
          <a:custGeom>
            <a:avLst/>
            <a:gdLst>
              <a:gd name="connsiteX0" fmla="*/ 12261 w 1809445"/>
              <a:gd name="connsiteY0" fmla="*/ 13509 h 973356"/>
              <a:gd name="connsiteX1" fmla="*/ 399108 w 1809445"/>
              <a:gd name="connsiteY1" fmla="*/ 400356 h 973356"/>
              <a:gd name="connsiteX2" fmla="*/ 1381200 w 1809445"/>
              <a:gd name="connsiteY2" fmla="*/ 400356 h 973356"/>
              <a:gd name="connsiteX3" fmla="*/ 1619548 w 1809445"/>
              <a:gd name="connsiteY3" fmla="*/ 638703 h 973356"/>
              <a:gd name="connsiteX4" fmla="*/ 1619548 w 1809445"/>
              <a:gd name="connsiteY4" fmla="*/ 778467 h 973356"/>
              <a:gd name="connsiteX5" fmla="*/ 1619548 w 1809445"/>
              <a:gd name="connsiteY5" fmla="*/ 778467 h 973356"/>
              <a:gd name="connsiteX6" fmla="*/ 1619548 w 1809445"/>
              <a:gd name="connsiteY6" fmla="*/ 854589 h 973356"/>
              <a:gd name="connsiteX7" fmla="*/ 1582111 w 1809445"/>
              <a:gd name="connsiteY7" fmla="*/ 854589 h 973356"/>
              <a:gd name="connsiteX8" fmla="*/ 1693173 w 1809445"/>
              <a:gd name="connsiteY8" fmla="*/ 965651 h 973356"/>
              <a:gd name="connsiteX9" fmla="*/ 1804236 w 1809445"/>
              <a:gd name="connsiteY9" fmla="*/ 854589 h 973356"/>
              <a:gd name="connsiteX10" fmla="*/ 1766799 w 1809445"/>
              <a:gd name="connsiteY10" fmla="*/ 854589 h 973356"/>
              <a:gd name="connsiteX11" fmla="*/ 1766799 w 1809445"/>
              <a:gd name="connsiteY11" fmla="*/ 778467 h 973356"/>
              <a:gd name="connsiteX12" fmla="*/ 1766799 w 1809445"/>
              <a:gd name="connsiteY12" fmla="*/ 778467 h 973356"/>
              <a:gd name="connsiteX13" fmla="*/ 1766799 w 1809445"/>
              <a:gd name="connsiteY13" fmla="*/ 637455 h 973356"/>
              <a:gd name="connsiteX14" fmla="*/ 1379952 w 1809445"/>
              <a:gd name="connsiteY14" fmla="*/ 250608 h 973356"/>
              <a:gd name="connsiteX15" fmla="*/ 397860 w 1809445"/>
              <a:gd name="connsiteY15" fmla="*/ 250608 h 973356"/>
              <a:gd name="connsiteX16" fmla="*/ 159512 w 1809445"/>
              <a:gd name="connsiteY16" fmla="*/ 12261 h 973356"/>
              <a:gd name="connsiteX17" fmla="*/ 12261 w 1809445"/>
              <a:gd name="connsiteY17" fmla="*/ 12261 h 97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09445" h="973356">
                <a:moveTo>
                  <a:pt x="12261" y="13509"/>
                </a:moveTo>
                <a:cubicBezTo>
                  <a:pt x="12261" y="226898"/>
                  <a:pt x="185718" y="400356"/>
                  <a:pt x="399108" y="400356"/>
                </a:cubicBezTo>
                <a:lnTo>
                  <a:pt x="1381200" y="400356"/>
                </a:lnTo>
                <a:cubicBezTo>
                  <a:pt x="1512229" y="400356"/>
                  <a:pt x="1619548" y="507674"/>
                  <a:pt x="1619548" y="638703"/>
                </a:cubicBezTo>
                <a:lnTo>
                  <a:pt x="1619548" y="778467"/>
                </a:lnTo>
                <a:lnTo>
                  <a:pt x="1619548" y="778467"/>
                </a:lnTo>
                <a:lnTo>
                  <a:pt x="1619548" y="854589"/>
                </a:lnTo>
                <a:lnTo>
                  <a:pt x="1582111" y="854589"/>
                </a:lnTo>
                <a:lnTo>
                  <a:pt x="1693173" y="965651"/>
                </a:lnTo>
                <a:lnTo>
                  <a:pt x="1804236" y="854589"/>
                </a:lnTo>
                <a:lnTo>
                  <a:pt x="1766799" y="854589"/>
                </a:lnTo>
                <a:lnTo>
                  <a:pt x="1766799" y="778467"/>
                </a:lnTo>
                <a:lnTo>
                  <a:pt x="1766799" y="778467"/>
                </a:lnTo>
                <a:lnTo>
                  <a:pt x="1766799" y="637455"/>
                </a:lnTo>
                <a:cubicBezTo>
                  <a:pt x="1766799" y="424066"/>
                  <a:pt x="1593342" y="250608"/>
                  <a:pt x="1379952" y="250608"/>
                </a:cubicBezTo>
                <a:lnTo>
                  <a:pt x="397860" y="250608"/>
                </a:lnTo>
                <a:cubicBezTo>
                  <a:pt x="266831" y="250608"/>
                  <a:pt x="159512" y="143290"/>
                  <a:pt x="159512" y="12261"/>
                </a:cubicBezTo>
                <a:lnTo>
                  <a:pt x="12261"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59" name="Freeform: Shape 58" hidden="1">
            <a:extLst>
              <a:ext uri="{FF2B5EF4-FFF2-40B4-BE49-F238E27FC236}">
                <a16:creationId xmlns:a16="http://schemas.microsoft.com/office/drawing/2014/main" id="{7FF976E2-C240-41CF-ABE2-E66FDCD9C632}"/>
              </a:ext>
            </a:extLst>
          </p:cNvPr>
          <p:cNvSpPr/>
          <p:nvPr/>
        </p:nvSpPr>
        <p:spPr>
          <a:xfrm>
            <a:off x="4571053" y="2563440"/>
            <a:ext cx="2267904" cy="2497242"/>
          </a:xfrm>
          <a:custGeom>
            <a:avLst/>
            <a:gdLst>
              <a:gd name="connsiteX0" fmla="*/ 2221032 w 2221250"/>
              <a:gd name="connsiteY0" fmla="*/ 132059 h 2445871"/>
              <a:gd name="connsiteX1" fmla="*/ 2101235 w 2221250"/>
              <a:gd name="connsiteY1" fmla="*/ 12261 h 2445871"/>
              <a:gd name="connsiteX2" fmla="*/ 2101235 w 2221250"/>
              <a:gd name="connsiteY2" fmla="*/ 52193 h 2445871"/>
              <a:gd name="connsiteX3" fmla="*/ 1941504 w 2221250"/>
              <a:gd name="connsiteY3" fmla="*/ 52193 h 2445871"/>
              <a:gd name="connsiteX4" fmla="*/ 1941504 w 2221250"/>
              <a:gd name="connsiteY4" fmla="*/ 52193 h 2445871"/>
              <a:gd name="connsiteX5" fmla="*/ 1248923 w 2221250"/>
              <a:gd name="connsiteY5" fmla="*/ 52193 h 2445871"/>
              <a:gd name="connsiteX6" fmla="*/ 830879 w 2221250"/>
              <a:gd name="connsiteY6" fmla="*/ 470238 h 2445871"/>
              <a:gd name="connsiteX7" fmla="*/ 830879 w 2221250"/>
              <a:gd name="connsiteY7" fmla="*/ 882043 h 2445871"/>
              <a:gd name="connsiteX8" fmla="*/ 572565 w 2221250"/>
              <a:gd name="connsiteY8" fmla="*/ 1139109 h 2445871"/>
              <a:gd name="connsiteX9" fmla="*/ 522649 w 2221250"/>
              <a:gd name="connsiteY9" fmla="*/ 1139109 h 2445871"/>
              <a:gd name="connsiteX10" fmla="*/ 522649 w 2221250"/>
              <a:gd name="connsiteY10" fmla="*/ 1139109 h 2445871"/>
              <a:gd name="connsiteX11" fmla="*/ 490204 w 2221250"/>
              <a:gd name="connsiteY11" fmla="*/ 1139109 h 2445871"/>
              <a:gd name="connsiteX12" fmla="*/ 78399 w 2221250"/>
              <a:gd name="connsiteY12" fmla="*/ 1557153 h 2445871"/>
              <a:gd name="connsiteX13" fmla="*/ 78399 w 2221250"/>
              <a:gd name="connsiteY13" fmla="*/ 2222280 h 2445871"/>
              <a:gd name="connsiteX14" fmla="*/ 25988 w 2221250"/>
              <a:gd name="connsiteY14" fmla="*/ 2378267 h 2445871"/>
              <a:gd name="connsiteX15" fmla="*/ 12261 w 2221250"/>
              <a:gd name="connsiteY15" fmla="*/ 2394489 h 2445871"/>
              <a:gd name="connsiteX16" fmla="*/ 12261 w 2221250"/>
              <a:gd name="connsiteY16" fmla="*/ 2443157 h 2445871"/>
              <a:gd name="connsiteX17" fmla="*/ 175735 w 2221250"/>
              <a:gd name="connsiteY17" fmla="*/ 2443157 h 2445871"/>
              <a:gd name="connsiteX18" fmla="*/ 185718 w 2221250"/>
              <a:gd name="connsiteY18" fmla="*/ 2425687 h 2445871"/>
              <a:gd name="connsiteX19" fmla="*/ 238129 w 2221250"/>
              <a:gd name="connsiteY19" fmla="*/ 2222280 h 2445871"/>
              <a:gd name="connsiteX20" fmla="*/ 238129 w 2221250"/>
              <a:gd name="connsiteY20" fmla="*/ 1557153 h 2445871"/>
              <a:gd name="connsiteX21" fmla="*/ 490204 w 2221250"/>
              <a:gd name="connsiteY21" fmla="*/ 1300087 h 2445871"/>
              <a:gd name="connsiteX22" fmla="*/ 540120 w 2221250"/>
              <a:gd name="connsiteY22" fmla="*/ 1300087 h 2445871"/>
              <a:gd name="connsiteX23" fmla="*/ 540120 w 2221250"/>
              <a:gd name="connsiteY23" fmla="*/ 1300087 h 2445871"/>
              <a:gd name="connsiteX24" fmla="*/ 571317 w 2221250"/>
              <a:gd name="connsiteY24" fmla="*/ 1300087 h 2445871"/>
              <a:gd name="connsiteX25" fmla="*/ 989361 w 2221250"/>
              <a:gd name="connsiteY25" fmla="*/ 882043 h 2445871"/>
              <a:gd name="connsiteX26" fmla="*/ 989361 w 2221250"/>
              <a:gd name="connsiteY26" fmla="*/ 470238 h 2445871"/>
              <a:gd name="connsiteX27" fmla="*/ 1247675 w 2221250"/>
              <a:gd name="connsiteY27" fmla="*/ 213172 h 2445871"/>
              <a:gd name="connsiteX28" fmla="*/ 2010138 w 2221250"/>
              <a:gd name="connsiteY28" fmla="*/ 213172 h 2445871"/>
              <a:gd name="connsiteX29" fmla="*/ 2010138 w 2221250"/>
              <a:gd name="connsiteY29" fmla="*/ 213172 h 2445871"/>
              <a:gd name="connsiteX30" fmla="*/ 2099987 w 2221250"/>
              <a:gd name="connsiteY30" fmla="*/ 213172 h 2445871"/>
              <a:gd name="connsiteX31" fmla="*/ 2099987 w 2221250"/>
              <a:gd name="connsiteY31" fmla="*/ 253104 h 2445871"/>
              <a:gd name="connsiteX32" fmla="*/ 2221032 w 2221250"/>
              <a:gd name="connsiteY32" fmla="*/ 132059 h 244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21250" h="2445871">
                <a:moveTo>
                  <a:pt x="2221032" y="132059"/>
                </a:moveTo>
                <a:lnTo>
                  <a:pt x="2101235" y="12261"/>
                </a:lnTo>
                <a:lnTo>
                  <a:pt x="2101235" y="52193"/>
                </a:lnTo>
                <a:lnTo>
                  <a:pt x="1941504" y="52193"/>
                </a:lnTo>
                <a:lnTo>
                  <a:pt x="1941504" y="52193"/>
                </a:lnTo>
                <a:lnTo>
                  <a:pt x="1248923" y="52193"/>
                </a:lnTo>
                <a:cubicBezTo>
                  <a:pt x="1018063" y="52193"/>
                  <a:pt x="830879" y="239377"/>
                  <a:pt x="830879" y="470238"/>
                </a:cubicBezTo>
                <a:lnTo>
                  <a:pt x="830879" y="882043"/>
                </a:lnTo>
                <a:cubicBezTo>
                  <a:pt x="830879" y="1024302"/>
                  <a:pt x="714825" y="1139109"/>
                  <a:pt x="572565" y="1139109"/>
                </a:cubicBezTo>
                <a:lnTo>
                  <a:pt x="522649" y="1139109"/>
                </a:lnTo>
                <a:lnTo>
                  <a:pt x="522649" y="1139109"/>
                </a:lnTo>
                <a:lnTo>
                  <a:pt x="490204" y="1139109"/>
                </a:lnTo>
                <a:cubicBezTo>
                  <a:pt x="259344" y="1139109"/>
                  <a:pt x="78399" y="1326293"/>
                  <a:pt x="78399" y="1557153"/>
                </a:cubicBezTo>
                <a:lnTo>
                  <a:pt x="78399" y="2222280"/>
                </a:lnTo>
                <a:cubicBezTo>
                  <a:pt x="78399" y="2280931"/>
                  <a:pt x="58433" y="2334591"/>
                  <a:pt x="25988" y="2378267"/>
                </a:cubicBezTo>
                <a:cubicBezTo>
                  <a:pt x="22244" y="2383258"/>
                  <a:pt x="17252" y="2389498"/>
                  <a:pt x="12261" y="2394489"/>
                </a:cubicBezTo>
                <a:lnTo>
                  <a:pt x="12261" y="2443157"/>
                </a:lnTo>
                <a:lnTo>
                  <a:pt x="175735" y="2443157"/>
                </a:lnTo>
                <a:cubicBezTo>
                  <a:pt x="179478" y="2436918"/>
                  <a:pt x="183222" y="2431926"/>
                  <a:pt x="185718" y="2425687"/>
                </a:cubicBezTo>
                <a:cubicBezTo>
                  <a:pt x="219411" y="2365788"/>
                  <a:pt x="238129" y="2295906"/>
                  <a:pt x="238129" y="2222280"/>
                </a:cubicBezTo>
                <a:lnTo>
                  <a:pt x="238129" y="1557153"/>
                </a:lnTo>
                <a:cubicBezTo>
                  <a:pt x="238129" y="1414893"/>
                  <a:pt x="347944" y="1300087"/>
                  <a:pt x="490204" y="1300087"/>
                </a:cubicBezTo>
                <a:lnTo>
                  <a:pt x="540120" y="1300087"/>
                </a:lnTo>
                <a:lnTo>
                  <a:pt x="540120" y="1300087"/>
                </a:lnTo>
                <a:lnTo>
                  <a:pt x="571317" y="1300087"/>
                </a:lnTo>
                <a:cubicBezTo>
                  <a:pt x="802177" y="1300087"/>
                  <a:pt x="989361" y="1112903"/>
                  <a:pt x="989361" y="882043"/>
                </a:cubicBezTo>
                <a:lnTo>
                  <a:pt x="989361" y="470238"/>
                </a:lnTo>
                <a:cubicBezTo>
                  <a:pt x="989361" y="327978"/>
                  <a:pt x="1105416" y="213172"/>
                  <a:pt x="1247675" y="213172"/>
                </a:cubicBezTo>
                <a:lnTo>
                  <a:pt x="2010138" y="213172"/>
                </a:lnTo>
                <a:lnTo>
                  <a:pt x="2010138" y="213172"/>
                </a:lnTo>
                <a:lnTo>
                  <a:pt x="2099987" y="213172"/>
                </a:lnTo>
                <a:lnTo>
                  <a:pt x="2099987" y="253104"/>
                </a:lnTo>
                <a:lnTo>
                  <a:pt x="2221032" y="132059"/>
                </a:lnTo>
                <a:close/>
              </a:path>
            </a:pathLst>
          </a:custGeom>
          <a:solidFill>
            <a:schemeClr val="bg1">
              <a:lumMod val="95000"/>
            </a:schemeClr>
          </a:solidFill>
          <a:ln w="12478" cap="flat">
            <a:noFill/>
            <a:prstDash val="solid"/>
            <a:miter/>
          </a:ln>
        </p:spPr>
        <p:txBody>
          <a:bodyPr rtlCol="0" anchor="ctr"/>
          <a:lstStyle/>
          <a:p>
            <a:endParaRPr lang="en-GB"/>
          </a:p>
        </p:txBody>
      </p:sp>
      <p:sp>
        <p:nvSpPr>
          <p:cNvPr id="46" name="Rectangle 45" hidden="1">
            <a:extLst>
              <a:ext uri="{FF2B5EF4-FFF2-40B4-BE49-F238E27FC236}">
                <a16:creationId xmlns:a16="http://schemas.microsoft.com/office/drawing/2014/main" id="{7BF1A050-D9A2-46A0-B464-F24C0454932D}"/>
              </a:ext>
            </a:extLst>
          </p:cNvPr>
          <p:cNvSpPr/>
          <p:nvPr userDrawn="1"/>
        </p:nvSpPr>
        <p:spPr>
          <a:xfrm>
            <a:off x="3779912" y="1203324"/>
            <a:ext cx="5364088" cy="39401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17D8CFFC-825C-4F7D-9715-29FCC9F1892B}"/>
              </a:ext>
            </a:extLst>
          </p:cNvPr>
          <p:cNvSpPr>
            <a:spLocks noGrp="1"/>
          </p:cNvSpPr>
          <p:nvPr userDrawn="1">
            <p:ph type="sldNum" sz="quarter" idx="11"/>
          </p:nvPr>
        </p:nvSpPr>
        <p:spPr>
          <a:xfrm>
            <a:off x="8606828" y="4598987"/>
            <a:ext cx="170617" cy="131127"/>
          </a:xfrm>
        </p:spPr>
        <p:txBody>
          <a:bodyPr/>
          <a:lstStyle/>
          <a:p>
            <a:fld id="{BA7DDD0C-F7B3-44FD-8FF2-ED85422D685B}" type="slidenum">
              <a:rPr lang="en-GB" smtClean="0"/>
              <a:pPr/>
              <a:t>‹Nr.›</a:t>
            </a:fld>
            <a:endParaRPr lang="en-GB" dirty="0"/>
          </a:p>
        </p:txBody>
      </p:sp>
      <p:sp>
        <p:nvSpPr>
          <p:cNvPr id="66" name="Freeform: Shape 65">
            <a:extLst>
              <a:ext uri="{FF2B5EF4-FFF2-40B4-BE49-F238E27FC236}">
                <a16:creationId xmlns:a16="http://schemas.microsoft.com/office/drawing/2014/main" id="{A07C3179-5552-46C6-A6D3-20BD5DB0EFC0}"/>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3"/>
          </a:solidFill>
          <a:ln w="9525" cap="flat">
            <a:noFill/>
            <a:prstDash val="solid"/>
            <a:miter/>
          </a:ln>
        </p:spPr>
        <p:txBody>
          <a:bodyPr rtlCol="0" anchor="ctr"/>
          <a:lstStyle/>
          <a:p>
            <a:endParaRPr lang="en-GB"/>
          </a:p>
        </p:txBody>
      </p:sp>
      <p:sp>
        <p:nvSpPr>
          <p:cNvPr id="22" name="Footer Placeholder 21">
            <a:extLst>
              <a:ext uri="{FF2B5EF4-FFF2-40B4-BE49-F238E27FC236}">
                <a16:creationId xmlns:a16="http://schemas.microsoft.com/office/drawing/2014/main" id="{1F11E414-03D8-4CFE-BA60-280636331432}"/>
              </a:ext>
            </a:extLst>
          </p:cNvPr>
          <p:cNvSpPr>
            <a:spLocks noGrp="1"/>
          </p:cNvSpPr>
          <p:nvPr>
            <p:ph type="ftr" sz="quarter" idx="14"/>
          </p:nvPr>
        </p:nvSpPr>
        <p:spPr/>
        <p:txBody>
          <a:bodyPr/>
          <a:lstStyle/>
          <a:p>
            <a:r>
              <a:rPr lang="en-GB"/>
              <a:t>To edit footer go to insert&gt;header &amp; footer</a:t>
            </a:r>
            <a:endParaRPr lang="en-GB" dirty="0"/>
          </a:p>
        </p:txBody>
      </p:sp>
      <p:sp>
        <p:nvSpPr>
          <p:cNvPr id="23" name="Title 22">
            <a:extLst>
              <a:ext uri="{FF2B5EF4-FFF2-40B4-BE49-F238E27FC236}">
                <a16:creationId xmlns:a16="http://schemas.microsoft.com/office/drawing/2014/main" id="{FF590F62-D505-4111-8FCE-7A1DD16D4CEA}"/>
              </a:ext>
            </a:extLst>
          </p:cNvPr>
          <p:cNvSpPr>
            <a:spLocks noGrp="1"/>
          </p:cNvSpPr>
          <p:nvPr>
            <p:ph type="title"/>
          </p:nvPr>
        </p:nvSpPr>
        <p:spPr/>
        <p:txBody>
          <a:bodyPr/>
          <a:lstStyle>
            <a:lvl1pPr>
              <a:defRPr>
                <a:solidFill>
                  <a:schemeClr val="accent3"/>
                </a:solidFill>
              </a:defRPr>
            </a:lvl1pPr>
          </a:lstStyle>
          <a:p>
            <a:r>
              <a:rPr lang="en-US"/>
              <a:t>Click to edit Master title style</a:t>
            </a:r>
            <a:endParaRPr lang="en-GB"/>
          </a:p>
        </p:txBody>
      </p:sp>
      <p:sp>
        <p:nvSpPr>
          <p:cNvPr id="20" name="Content Placeholder 17">
            <a:extLst>
              <a:ext uri="{FF2B5EF4-FFF2-40B4-BE49-F238E27FC236}">
                <a16:creationId xmlns:a16="http://schemas.microsoft.com/office/drawing/2014/main" id="{553CF174-B3CB-4BA5-92AF-7BE4DB56621B}"/>
              </a:ext>
            </a:extLst>
          </p:cNvPr>
          <p:cNvSpPr>
            <a:spLocks noGrp="1"/>
          </p:cNvSpPr>
          <p:nvPr>
            <p:ph sz="quarter" idx="13"/>
          </p:nvPr>
        </p:nvSpPr>
        <p:spPr>
          <a:xfrm>
            <a:off x="365125" y="1333500"/>
            <a:ext cx="6759575" cy="2894013"/>
          </a:xfrm>
        </p:spPr>
        <p:txBody>
          <a:bodyPr anchor="ctr">
            <a:normAutofit/>
          </a:bodyPr>
          <a:lstStyle>
            <a:lvl1pPr>
              <a:spcBef>
                <a:spcPts val="0"/>
              </a:spcBef>
              <a:spcAft>
                <a:spcPts val="0"/>
              </a:spcAft>
              <a:defRPr sz="2800" b="1"/>
            </a:lvl1pPr>
            <a:lvl2pPr marL="0" indent="0">
              <a:spcBef>
                <a:spcPts val="0"/>
              </a:spcBef>
              <a:spcAft>
                <a:spcPts val="0"/>
              </a:spcAft>
              <a:buClr>
                <a:schemeClr val="accent3"/>
              </a:buClr>
              <a:buNone/>
              <a:defRPr sz="2800" b="1"/>
            </a:lvl2pPr>
            <a:lvl3pPr>
              <a:buClr>
                <a:schemeClr val="accent3"/>
              </a:buClr>
              <a:defRPr/>
            </a:lvl3pPr>
            <a:lvl4pPr>
              <a:buClr>
                <a:schemeClr val="accent3"/>
              </a:buClr>
              <a:defRPr/>
            </a:lvl4pPr>
            <a:lvl5pPr>
              <a:buClr>
                <a:schemeClr val="accent3"/>
              </a:buClr>
              <a:defRPr/>
            </a:lvl5pPr>
          </a:lstStyle>
          <a:p>
            <a:pPr lvl="0"/>
            <a:r>
              <a:rPr lang="en-US" dirty="0"/>
              <a:t>Edit Master text styles</a:t>
            </a:r>
          </a:p>
        </p:txBody>
      </p:sp>
    </p:spTree>
    <p:custDataLst>
      <p:tags r:id="rId1"/>
    </p:custDataLst>
    <p:extLst>
      <p:ext uri="{BB962C8B-B14F-4D97-AF65-F5344CB8AC3E}">
        <p14:creationId xmlns:p14="http://schemas.microsoft.com/office/powerpoint/2010/main" val="324090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B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0F6E92-B594-4AA3-B149-CEC90A58EEDA}"/>
              </a:ext>
            </a:extLst>
          </p:cNvPr>
          <p:cNvSpPr/>
          <p:nvPr userDrawn="1"/>
        </p:nvSpPr>
        <p:spPr>
          <a:xfrm>
            <a:off x="5490970" y="0"/>
            <a:ext cx="365303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23">
            <a:extLst>
              <a:ext uri="{FF2B5EF4-FFF2-40B4-BE49-F238E27FC236}">
                <a16:creationId xmlns:a16="http://schemas.microsoft.com/office/drawing/2014/main" id="{064712FC-6AE4-4931-B492-6684CACA121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545" y="301625"/>
            <a:ext cx="1383276" cy="829965"/>
          </a:xfrm>
          <a:prstGeom prst="rect">
            <a:avLst/>
          </a:prstGeom>
        </p:spPr>
      </p:pic>
      <p:sp>
        <p:nvSpPr>
          <p:cNvPr id="7" name="Text Placeholder 17">
            <a:extLst>
              <a:ext uri="{FF2B5EF4-FFF2-40B4-BE49-F238E27FC236}">
                <a16:creationId xmlns:a16="http://schemas.microsoft.com/office/drawing/2014/main" id="{00AE0BCE-F984-49D5-9977-7F5A309FA4FC}"/>
              </a:ext>
            </a:extLst>
          </p:cNvPr>
          <p:cNvSpPr>
            <a:spLocks noGrp="1"/>
          </p:cNvSpPr>
          <p:nvPr>
            <p:ph type="body" sz="quarter" idx="10"/>
          </p:nvPr>
        </p:nvSpPr>
        <p:spPr>
          <a:xfrm>
            <a:off x="716281" y="1916742"/>
            <a:ext cx="4602480" cy="931327"/>
          </a:xfrm>
        </p:spPr>
        <p:txBody>
          <a:bodyPr>
            <a:normAutofit/>
          </a:bodyPr>
          <a:lstStyle>
            <a:lvl1pPr>
              <a:defRPr sz="2800" b="1" cap="all" spc="-150" baseline="0">
                <a:solidFill>
                  <a:schemeClr val="accent2"/>
                </a:solidFill>
              </a:defRPr>
            </a:lvl1pPr>
          </a:lstStyle>
          <a:p>
            <a:pPr lvl="0"/>
            <a:r>
              <a:rPr lang="en-US" dirty="0"/>
              <a:t>Edit Master text styles</a:t>
            </a:r>
          </a:p>
        </p:txBody>
      </p:sp>
      <p:sp>
        <p:nvSpPr>
          <p:cNvPr id="8" name="Text Placeholder 22">
            <a:extLst>
              <a:ext uri="{FF2B5EF4-FFF2-40B4-BE49-F238E27FC236}">
                <a16:creationId xmlns:a16="http://schemas.microsoft.com/office/drawing/2014/main" id="{A800D9AF-D17D-4B0F-8060-7AFC09B2AB58}"/>
              </a:ext>
            </a:extLst>
          </p:cNvPr>
          <p:cNvSpPr>
            <a:spLocks noGrp="1"/>
          </p:cNvSpPr>
          <p:nvPr>
            <p:ph type="body" sz="quarter" idx="11"/>
          </p:nvPr>
        </p:nvSpPr>
        <p:spPr>
          <a:xfrm>
            <a:off x="717209" y="3014405"/>
            <a:ext cx="4602480" cy="481012"/>
          </a:xfrm>
        </p:spPr>
        <p:txBody>
          <a:bodyPr>
            <a:normAutofit/>
          </a:bodyPr>
          <a:lstStyle>
            <a:lvl1pPr>
              <a:spcBef>
                <a:spcPts val="0"/>
              </a:spcBef>
              <a:spcAft>
                <a:spcPts val="0"/>
              </a:spcAft>
              <a:defRPr sz="1800" b="1">
                <a:solidFill>
                  <a:schemeClr val="tx2"/>
                </a:solidFill>
              </a:defRPr>
            </a:lvl1pPr>
          </a:lstStyle>
          <a:p>
            <a:pPr lvl="0"/>
            <a:r>
              <a:rPr lang="en-US" dirty="0"/>
              <a:t>Edit Master text styles</a:t>
            </a:r>
          </a:p>
        </p:txBody>
      </p:sp>
      <p:sp>
        <p:nvSpPr>
          <p:cNvPr id="2" name="Rectangle 1">
            <a:extLst>
              <a:ext uri="{FF2B5EF4-FFF2-40B4-BE49-F238E27FC236}">
                <a16:creationId xmlns:a16="http://schemas.microsoft.com/office/drawing/2014/main" id="{318AEAE7-6836-4F54-B308-49754640B2AD}"/>
              </a:ext>
            </a:extLst>
          </p:cNvPr>
          <p:cNvSpPr/>
          <p:nvPr userDrawn="1"/>
        </p:nvSpPr>
        <p:spPr>
          <a:xfrm>
            <a:off x="0" y="4629151"/>
            <a:ext cx="9144000" cy="514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Graphic 4">
            <a:extLst>
              <a:ext uri="{FF2B5EF4-FFF2-40B4-BE49-F238E27FC236}">
                <a16:creationId xmlns:a16="http://schemas.microsoft.com/office/drawing/2014/main" id="{076C0184-30A4-4C31-90B8-63927F8F81BC}"/>
              </a:ext>
            </a:extLst>
          </p:cNvPr>
          <p:cNvSpPr/>
          <p:nvPr/>
        </p:nvSpPr>
        <p:spPr>
          <a:xfrm>
            <a:off x="-31505" y="2425945"/>
            <a:ext cx="4045681" cy="1526215"/>
          </a:xfrm>
          <a:custGeom>
            <a:avLst/>
            <a:gdLst>
              <a:gd name="connsiteX0" fmla="*/ 18169 w 4045680"/>
              <a:gd name="connsiteY0" fmla="*/ 18169 h 1526214"/>
              <a:gd name="connsiteX1" fmla="*/ 508012 w 4045680"/>
              <a:gd name="connsiteY1" fmla="*/ 508011 h 1526214"/>
              <a:gd name="connsiteX2" fmla="*/ 508012 w 4045680"/>
              <a:gd name="connsiteY2" fmla="*/ 992524 h 1526214"/>
              <a:gd name="connsiteX3" fmla="*/ 810347 w 4045680"/>
              <a:gd name="connsiteY3" fmla="*/ 1293164 h 1526214"/>
              <a:gd name="connsiteX4" fmla="*/ 868489 w 4045680"/>
              <a:gd name="connsiteY4" fmla="*/ 1293164 h 1526214"/>
              <a:gd name="connsiteX5" fmla="*/ 868489 w 4045680"/>
              <a:gd name="connsiteY5" fmla="*/ 1293164 h 1526214"/>
              <a:gd name="connsiteX6" fmla="*/ 3894271 w 4045680"/>
              <a:gd name="connsiteY6" fmla="*/ 1293164 h 1526214"/>
              <a:gd name="connsiteX7" fmla="*/ 3894271 w 4045680"/>
              <a:gd name="connsiteY7" fmla="*/ 1246651 h 1526214"/>
              <a:gd name="connsiteX8" fmla="*/ 4034779 w 4045680"/>
              <a:gd name="connsiteY8" fmla="*/ 1387644 h 1526214"/>
              <a:gd name="connsiteX9" fmla="*/ 3894271 w 4045680"/>
              <a:gd name="connsiteY9" fmla="*/ 1528637 h 1526214"/>
              <a:gd name="connsiteX10" fmla="*/ 3894271 w 4045680"/>
              <a:gd name="connsiteY10" fmla="*/ 1481640 h 1526214"/>
              <a:gd name="connsiteX11" fmla="*/ 810347 w 4045680"/>
              <a:gd name="connsiteY11" fmla="*/ 1481640 h 1526214"/>
              <a:gd name="connsiteX12" fmla="*/ 320505 w 4045680"/>
              <a:gd name="connsiteY12" fmla="*/ 991313 h 1526214"/>
              <a:gd name="connsiteX13" fmla="*/ 320505 w 4045680"/>
              <a:gd name="connsiteY13" fmla="*/ 506800 h 1526214"/>
              <a:gd name="connsiteX14" fmla="*/ 18169 w 4045680"/>
              <a:gd name="connsiteY14" fmla="*/ 206160 h 152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45680" h="1526214">
                <a:moveTo>
                  <a:pt x="18169" y="18169"/>
                </a:moveTo>
                <a:cubicBezTo>
                  <a:pt x="288591" y="18436"/>
                  <a:pt x="507744" y="237590"/>
                  <a:pt x="508012" y="508011"/>
                </a:cubicBezTo>
                <a:lnTo>
                  <a:pt x="508012" y="992524"/>
                </a:lnTo>
                <a:cubicBezTo>
                  <a:pt x="509076" y="1158782"/>
                  <a:pt x="644087" y="1293035"/>
                  <a:pt x="810347" y="1293164"/>
                </a:cubicBezTo>
                <a:lnTo>
                  <a:pt x="868489" y="1293164"/>
                </a:lnTo>
                <a:lnTo>
                  <a:pt x="868489" y="1293164"/>
                </a:lnTo>
                <a:lnTo>
                  <a:pt x="3894271" y="1293164"/>
                </a:lnTo>
                <a:lnTo>
                  <a:pt x="3894271" y="1246651"/>
                </a:lnTo>
                <a:lnTo>
                  <a:pt x="4034779" y="1387644"/>
                </a:lnTo>
                <a:lnTo>
                  <a:pt x="3894271" y="1528637"/>
                </a:lnTo>
                <a:lnTo>
                  <a:pt x="3894271" y="1481640"/>
                </a:lnTo>
                <a:lnTo>
                  <a:pt x="810347" y="1481640"/>
                </a:lnTo>
                <a:cubicBezTo>
                  <a:pt x="539792" y="1481239"/>
                  <a:pt x="320638" y="1261868"/>
                  <a:pt x="320505" y="991313"/>
                </a:cubicBezTo>
                <a:lnTo>
                  <a:pt x="320505" y="506800"/>
                </a:lnTo>
                <a:cubicBezTo>
                  <a:pt x="319440" y="340543"/>
                  <a:pt x="184430" y="206290"/>
                  <a:pt x="18169" y="206160"/>
                </a:cubicBezTo>
                <a:close/>
              </a:path>
            </a:pathLst>
          </a:custGeom>
          <a:solidFill>
            <a:schemeClr val="accent2"/>
          </a:solidFill>
          <a:ln w="9525" cap="flat">
            <a:noFill/>
            <a:prstDash val="solid"/>
            <a:miter/>
          </a:ln>
        </p:spPr>
        <p:txBody>
          <a:bodyPr rtlCol="0" anchor="ctr"/>
          <a:lstStyle/>
          <a:p>
            <a:endParaRPr lang="en-GB"/>
          </a:p>
        </p:txBody>
      </p:sp>
      <p:pic>
        <p:nvPicPr>
          <p:cNvPr id="11" name="Picture 10">
            <a:extLst>
              <a:ext uri="{FF2B5EF4-FFF2-40B4-BE49-F238E27FC236}">
                <a16:creationId xmlns:a16="http://schemas.microsoft.com/office/drawing/2014/main" id="{A208A2D5-E1C3-4A1C-9A51-87957C8ED92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86357" y="285344"/>
            <a:ext cx="1187146" cy="960818"/>
          </a:xfrm>
          <a:prstGeom prst="rect">
            <a:avLst/>
          </a:prstGeom>
        </p:spPr>
      </p:pic>
      <p:pic>
        <p:nvPicPr>
          <p:cNvPr id="51" name="Picture 50">
            <a:extLst>
              <a:ext uri="{FF2B5EF4-FFF2-40B4-BE49-F238E27FC236}">
                <a16:creationId xmlns:a16="http://schemas.microsoft.com/office/drawing/2014/main" id="{4EBC1C4B-A4E2-447F-8381-A8BEB8A1FA9F}"/>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5707380" y="1337310"/>
            <a:ext cx="3101340" cy="3101340"/>
          </a:xfrm>
          <a:prstGeom prst="rect">
            <a:avLst/>
          </a:prstGeom>
        </p:spPr>
      </p:pic>
    </p:spTree>
    <p:custDataLst>
      <p:tags r:id="rId1"/>
    </p:custDataLst>
    <p:extLst>
      <p:ext uri="{BB962C8B-B14F-4D97-AF65-F5344CB8AC3E}">
        <p14:creationId xmlns:p14="http://schemas.microsoft.com/office/powerpoint/2010/main" val="214383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rrows Statement (blu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71AC73A-8F79-4014-839F-5B992795FE18}"/>
              </a:ext>
            </a:extLst>
          </p:cNvPr>
          <p:cNvGrpSpPr/>
          <p:nvPr userDrawn="1"/>
        </p:nvGrpSpPr>
        <p:grpSpPr>
          <a:xfrm>
            <a:off x="4496933" y="1047035"/>
            <a:ext cx="4647067" cy="4096465"/>
            <a:chOff x="4496933" y="1047035"/>
            <a:chExt cx="4647067" cy="4096465"/>
          </a:xfrm>
        </p:grpSpPr>
        <p:sp>
          <p:nvSpPr>
            <p:cNvPr id="14" name="Freeform: Shape 13">
              <a:extLst>
                <a:ext uri="{FF2B5EF4-FFF2-40B4-BE49-F238E27FC236}">
                  <a16:creationId xmlns:a16="http://schemas.microsoft.com/office/drawing/2014/main" id="{484675FD-4E39-4352-AF9C-EA0CCBDFB5A9}"/>
                </a:ext>
              </a:extLst>
            </p:cNvPr>
            <p:cNvSpPr/>
            <p:nvPr/>
          </p:nvSpPr>
          <p:spPr>
            <a:xfrm>
              <a:off x="6447807" y="3130416"/>
              <a:ext cx="1426996" cy="2013084"/>
            </a:xfrm>
            <a:custGeom>
              <a:avLst/>
              <a:gdLst>
                <a:gd name="connsiteX0" fmla="*/ 1391183 w 1397640"/>
                <a:gd name="connsiteY0" fmla="*/ 109597 h 1971671"/>
                <a:gd name="connsiteX1" fmla="*/ 1295095 w 1397640"/>
                <a:gd name="connsiteY1" fmla="*/ 12261 h 1971671"/>
                <a:gd name="connsiteX2" fmla="*/ 1295095 w 1397640"/>
                <a:gd name="connsiteY2" fmla="*/ 44706 h 1971671"/>
                <a:gd name="connsiteX3" fmla="*/ 1166562 w 1397640"/>
                <a:gd name="connsiteY3" fmla="*/ 44706 h 1971671"/>
                <a:gd name="connsiteX4" fmla="*/ 1166562 w 1397640"/>
                <a:gd name="connsiteY4" fmla="*/ 44706 h 1971671"/>
                <a:gd name="connsiteX5" fmla="*/ 1005584 w 1397640"/>
                <a:gd name="connsiteY5" fmla="*/ 44706 h 1971671"/>
                <a:gd name="connsiteX6" fmla="*/ 669901 w 1397640"/>
                <a:gd name="connsiteY6" fmla="*/ 380389 h 1971671"/>
                <a:gd name="connsiteX7" fmla="*/ 669901 w 1397640"/>
                <a:gd name="connsiteY7" fmla="*/ 712329 h 1971671"/>
                <a:gd name="connsiteX8" fmla="*/ 462750 w 1397640"/>
                <a:gd name="connsiteY8" fmla="*/ 919479 h 1971671"/>
                <a:gd name="connsiteX9" fmla="*/ 422818 w 1397640"/>
                <a:gd name="connsiteY9" fmla="*/ 919479 h 1971671"/>
                <a:gd name="connsiteX10" fmla="*/ 422818 w 1397640"/>
                <a:gd name="connsiteY10" fmla="*/ 919479 h 1971671"/>
                <a:gd name="connsiteX11" fmla="*/ 396612 w 1397640"/>
                <a:gd name="connsiteY11" fmla="*/ 919479 h 1971671"/>
                <a:gd name="connsiteX12" fmla="*/ 65920 w 1397640"/>
                <a:gd name="connsiteY12" fmla="*/ 1255163 h 1971671"/>
                <a:gd name="connsiteX13" fmla="*/ 65920 w 1397640"/>
                <a:gd name="connsiteY13" fmla="*/ 1790509 h 1971671"/>
                <a:gd name="connsiteX14" fmla="*/ 23492 w 1397640"/>
                <a:gd name="connsiteY14" fmla="*/ 1915298 h 1971671"/>
                <a:gd name="connsiteX15" fmla="*/ 12261 w 1397640"/>
                <a:gd name="connsiteY15" fmla="*/ 1927777 h 1971671"/>
                <a:gd name="connsiteX16" fmla="*/ 12261 w 1397640"/>
                <a:gd name="connsiteY16" fmla="*/ 1966462 h 1971671"/>
                <a:gd name="connsiteX17" fmla="*/ 143290 w 1397640"/>
                <a:gd name="connsiteY17" fmla="*/ 1966462 h 1971671"/>
                <a:gd name="connsiteX18" fmla="*/ 152025 w 1397640"/>
                <a:gd name="connsiteY18" fmla="*/ 1952735 h 1971671"/>
                <a:gd name="connsiteX19" fmla="*/ 194453 w 1397640"/>
                <a:gd name="connsiteY19" fmla="*/ 1789261 h 1971671"/>
                <a:gd name="connsiteX20" fmla="*/ 194453 w 1397640"/>
                <a:gd name="connsiteY20" fmla="*/ 1253915 h 1971671"/>
                <a:gd name="connsiteX21" fmla="*/ 396612 w 1397640"/>
                <a:gd name="connsiteY21" fmla="*/ 1046764 h 1971671"/>
                <a:gd name="connsiteX22" fmla="*/ 436545 w 1397640"/>
                <a:gd name="connsiteY22" fmla="*/ 1046764 h 1971671"/>
                <a:gd name="connsiteX23" fmla="*/ 436545 w 1397640"/>
                <a:gd name="connsiteY23" fmla="*/ 1046764 h 1971671"/>
                <a:gd name="connsiteX24" fmla="*/ 462750 w 1397640"/>
                <a:gd name="connsiteY24" fmla="*/ 1046764 h 1971671"/>
                <a:gd name="connsiteX25" fmla="*/ 798434 w 1397640"/>
                <a:gd name="connsiteY25" fmla="*/ 711081 h 1971671"/>
                <a:gd name="connsiteX26" fmla="*/ 798434 w 1397640"/>
                <a:gd name="connsiteY26" fmla="*/ 379141 h 1971671"/>
                <a:gd name="connsiteX27" fmla="*/ 1005584 w 1397640"/>
                <a:gd name="connsiteY27" fmla="*/ 171991 h 1971671"/>
                <a:gd name="connsiteX28" fmla="*/ 1222718 w 1397640"/>
                <a:gd name="connsiteY28" fmla="*/ 171991 h 1971671"/>
                <a:gd name="connsiteX29" fmla="*/ 1222718 w 1397640"/>
                <a:gd name="connsiteY29" fmla="*/ 171991 h 1971671"/>
                <a:gd name="connsiteX30" fmla="*/ 1295095 w 1397640"/>
                <a:gd name="connsiteY30" fmla="*/ 171991 h 1971671"/>
                <a:gd name="connsiteX31" fmla="*/ 1295095 w 1397640"/>
                <a:gd name="connsiteY31" fmla="*/ 204436 h 1971671"/>
                <a:gd name="connsiteX32" fmla="*/ 1391183 w 1397640"/>
                <a:gd name="connsiteY32" fmla="*/ 109597 h 197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97640" h="1971671">
                  <a:moveTo>
                    <a:pt x="1391183" y="109597"/>
                  </a:moveTo>
                  <a:lnTo>
                    <a:pt x="1295095" y="12261"/>
                  </a:lnTo>
                  <a:lnTo>
                    <a:pt x="1295095" y="44706"/>
                  </a:lnTo>
                  <a:lnTo>
                    <a:pt x="1166562" y="44706"/>
                  </a:lnTo>
                  <a:lnTo>
                    <a:pt x="1166562" y="44706"/>
                  </a:lnTo>
                  <a:lnTo>
                    <a:pt x="1005584" y="44706"/>
                  </a:lnTo>
                  <a:cubicBezTo>
                    <a:pt x="819648" y="44706"/>
                    <a:pt x="669901" y="195701"/>
                    <a:pt x="669901" y="380389"/>
                  </a:cubicBezTo>
                  <a:lnTo>
                    <a:pt x="669901" y="712329"/>
                  </a:lnTo>
                  <a:cubicBezTo>
                    <a:pt x="669901" y="827135"/>
                    <a:pt x="576309" y="919479"/>
                    <a:pt x="462750" y="919479"/>
                  </a:cubicBezTo>
                  <a:lnTo>
                    <a:pt x="422818" y="919479"/>
                  </a:lnTo>
                  <a:lnTo>
                    <a:pt x="422818" y="919479"/>
                  </a:lnTo>
                  <a:lnTo>
                    <a:pt x="396612" y="919479"/>
                  </a:lnTo>
                  <a:cubicBezTo>
                    <a:pt x="210676" y="919479"/>
                    <a:pt x="65920" y="1070475"/>
                    <a:pt x="65920" y="1255163"/>
                  </a:cubicBezTo>
                  <a:lnTo>
                    <a:pt x="65920" y="1790509"/>
                  </a:lnTo>
                  <a:cubicBezTo>
                    <a:pt x="65920" y="1837929"/>
                    <a:pt x="49698" y="1880357"/>
                    <a:pt x="23492" y="1915298"/>
                  </a:cubicBezTo>
                  <a:cubicBezTo>
                    <a:pt x="19748" y="1920290"/>
                    <a:pt x="16004" y="1924034"/>
                    <a:pt x="12261" y="1927777"/>
                  </a:cubicBezTo>
                  <a:lnTo>
                    <a:pt x="12261" y="1966462"/>
                  </a:lnTo>
                  <a:lnTo>
                    <a:pt x="143290" y="1966462"/>
                  </a:lnTo>
                  <a:cubicBezTo>
                    <a:pt x="145785" y="1961471"/>
                    <a:pt x="148281" y="1957727"/>
                    <a:pt x="152025" y="1952735"/>
                  </a:cubicBezTo>
                  <a:cubicBezTo>
                    <a:pt x="179478" y="1904067"/>
                    <a:pt x="194453" y="1849160"/>
                    <a:pt x="194453" y="1789261"/>
                  </a:cubicBezTo>
                  <a:lnTo>
                    <a:pt x="194453" y="1253915"/>
                  </a:lnTo>
                  <a:cubicBezTo>
                    <a:pt x="194453" y="1139109"/>
                    <a:pt x="283054" y="1046764"/>
                    <a:pt x="396612" y="1046764"/>
                  </a:cubicBezTo>
                  <a:lnTo>
                    <a:pt x="436545" y="1046764"/>
                  </a:lnTo>
                  <a:lnTo>
                    <a:pt x="436545" y="1046764"/>
                  </a:lnTo>
                  <a:lnTo>
                    <a:pt x="462750" y="1046764"/>
                  </a:lnTo>
                  <a:cubicBezTo>
                    <a:pt x="648686" y="1046764"/>
                    <a:pt x="798434" y="895769"/>
                    <a:pt x="798434" y="711081"/>
                  </a:cubicBezTo>
                  <a:lnTo>
                    <a:pt x="798434" y="379141"/>
                  </a:lnTo>
                  <a:cubicBezTo>
                    <a:pt x="798434" y="264335"/>
                    <a:pt x="892026" y="171991"/>
                    <a:pt x="1005584" y="171991"/>
                  </a:cubicBezTo>
                  <a:lnTo>
                    <a:pt x="1222718" y="171991"/>
                  </a:lnTo>
                  <a:lnTo>
                    <a:pt x="1222718" y="171991"/>
                  </a:lnTo>
                  <a:lnTo>
                    <a:pt x="1295095" y="171991"/>
                  </a:lnTo>
                  <a:lnTo>
                    <a:pt x="1295095" y="204436"/>
                  </a:lnTo>
                  <a:lnTo>
                    <a:pt x="1391183" y="109597"/>
                  </a:lnTo>
                  <a:close/>
                </a:path>
              </a:pathLst>
            </a:custGeom>
            <a:solidFill>
              <a:schemeClr val="bg1">
                <a:lumMod val="95000"/>
              </a:schemeClr>
            </a:solidFill>
            <a:ln w="12478"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43DB57AD-1450-4531-96BA-96EA6DAFCB08}"/>
                </a:ext>
              </a:extLst>
            </p:cNvPr>
            <p:cNvSpPr/>
            <p:nvPr/>
          </p:nvSpPr>
          <p:spPr>
            <a:xfrm>
              <a:off x="4496933" y="3478025"/>
              <a:ext cx="4647067" cy="245902"/>
            </a:xfrm>
            <a:custGeom>
              <a:avLst/>
              <a:gdLst>
                <a:gd name="connsiteX0" fmla="*/ 122314 w 4647067"/>
                <a:gd name="connsiteY0" fmla="*/ 0 h 245902"/>
                <a:gd name="connsiteX1" fmla="*/ 122314 w 4647067"/>
                <a:gd name="connsiteY1" fmla="*/ 40771 h 245902"/>
                <a:gd name="connsiteX2" fmla="*/ 205131 w 4647067"/>
                <a:gd name="connsiteY2" fmla="*/ 40771 h 245902"/>
                <a:gd name="connsiteX3" fmla="*/ 4647067 w 4647067"/>
                <a:gd name="connsiteY3" fmla="*/ 40771 h 245902"/>
                <a:gd name="connsiteX4" fmla="*/ 4647067 w 4647067"/>
                <a:gd name="connsiteY4" fmla="*/ 205131 h 245902"/>
                <a:gd name="connsiteX5" fmla="*/ 286673 w 4647067"/>
                <a:gd name="connsiteY5" fmla="*/ 205131 h 245902"/>
                <a:gd name="connsiteX6" fmla="*/ 122314 w 4647067"/>
                <a:gd name="connsiteY6" fmla="*/ 205131 h 245902"/>
                <a:gd name="connsiteX7" fmla="*/ 122314 w 4647067"/>
                <a:gd name="connsiteY7" fmla="*/ 245902 h 245902"/>
                <a:gd name="connsiteX8" fmla="*/ 0 w 4647067"/>
                <a:gd name="connsiteY8" fmla="*/ 122313 h 24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7067" h="245902">
                  <a:moveTo>
                    <a:pt x="122314" y="0"/>
                  </a:moveTo>
                  <a:lnTo>
                    <a:pt x="122314" y="40771"/>
                  </a:lnTo>
                  <a:lnTo>
                    <a:pt x="205131" y="40771"/>
                  </a:lnTo>
                  <a:lnTo>
                    <a:pt x="4647067" y="40771"/>
                  </a:lnTo>
                  <a:lnTo>
                    <a:pt x="4647067" y="205131"/>
                  </a:lnTo>
                  <a:lnTo>
                    <a:pt x="286673" y="205131"/>
                  </a:lnTo>
                  <a:lnTo>
                    <a:pt x="122314" y="205131"/>
                  </a:lnTo>
                  <a:lnTo>
                    <a:pt x="122314" y="245902"/>
                  </a:lnTo>
                  <a:lnTo>
                    <a:pt x="0" y="122313"/>
                  </a:lnTo>
                  <a:close/>
                </a:path>
              </a:pathLst>
            </a:custGeom>
            <a:solidFill>
              <a:schemeClr val="bg1">
                <a:lumMod val="95000"/>
              </a:schemeClr>
            </a:solidFill>
            <a:ln w="12478" cap="flat">
              <a:noFill/>
              <a:prstDash val="solid"/>
              <a:miter/>
            </a:ln>
          </p:spPr>
          <p:txBody>
            <a:bodyPr wrap="square" rtlCol="0" anchor="ctr">
              <a:noAutofit/>
            </a:bodyPr>
            <a:lstStyle/>
            <a:p>
              <a:endParaRPr lang="en-GB"/>
            </a:p>
          </p:txBody>
        </p:sp>
        <p:sp>
          <p:nvSpPr>
            <p:cNvPr id="16" name="Freeform: Shape 15">
              <a:extLst>
                <a:ext uri="{FF2B5EF4-FFF2-40B4-BE49-F238E27FC236}">
                  <a16:creationId xmlns:a16="http://schemas.microsoft.com/office/drawing/2014/main" id="{1AA3A2DE-3F49-4BDB-A96E-12E905B07672}"/>
                </a:ext>
              </a:extLst>
            </p:cNvPr>
            <p:cNvSpPr/>
            <p:nvPr/>
          </p:nvSpPr>
          <p:spPr>
            <a:xfrm>
              <a:off x="7219914" y="2652628"/>
              <a:ext cx="1923896" cy="2140494"/>
            </a:xfrm>
            <a:custGeom>
              <a:avLst/>
              <a:gdLst>
                <a:gd name="connsiteX0" fmla="*/ 1743089 w 1884319"/>
                <a:gd name="connsiteY0" fmla="*/ 1690678 h 2096461"/>
                <a:gd name="connsiteX1" fmla="*/ 1743089 w 1884319"/>
                <a:gd name="connsiteY1" fmla="*/ 1600829 h 2096461"/>
                <a:gd name="connsiteX2" fmla="*/ 1743089 w 1884319"/>
                <a:gd name="connsiteY2" fmla="*/ 1600829 h 2096461"/>
                <a:gd name="connsiteX3" fmla="*/ 1743089 w 1884319"/>
                <a:gd name="connsiteY3" fmla="*/ 470238 h 2096461"/>
                <a:gd name="connsiteX4" fmla="*/ 1325045 w 1884319"/>
                <a:gd name="connsiteY4" fmla="*/ 52193 h 2096461"/>
                <a:gd name="connsiteX5" fmla="*/ 291789 w 1884319"/>
                <a:gd name="connsiteY5" fmla="*/ 52193 h 2096461"/>
                <a:gd name="connsiteX6" fmla="*/ 291789 w 1884319"/>
                <a:gd name="connsiteY6" fmla="*/ 52193 h 2096461"/>
                <a:gd name="connsiteX7" fmla="*/ 132058 w 1884319"/>
                <a:gd name="connsiteY7" fmla="*/ 52193 h 2096461"/>
                <a:gd name="connsiteX8" fmla="*/ 132058 w 1884319"/>
                <a:gd name="connsiteY8" fmla="*/ 12261 h 2096461"/>
                <a:gd name="connsiteX9" fmla="*/ 12261 w 1884319"/>
                <a:gd name="connsiteY9" fmla="*/ 132059 h 2096461"/>
                <a:gd name="connsiteX10" fmla="*/ 132058 w 1884319"/>
                <a:gd name="connsiteY10" fmla="*/ 251856 h 2096461"/>
                <a:gd name="connsiteX11" fmla="*/ 132058 w 1884319"/>
                <a:gd name="connsiteY11" fmla="*/ 211924 h 2096461"/>
                <a:gd name="connsiteX12" fmla="*/ 206932 w 1884319"/>
                <a:gd name="connsiteY12" fmla="*/ 211924 h 2096461"/>
                <a:gd name="connsiteX13" fmla="*/ 206932 w 1884319"/>
                <a:gd name="connsiteY13" fmla="*/ 211924 h 2096461"/>
                <a:gd name="connsiteX14" fmla="*/ 1325045 w 1884319"/>
                <a:gd name="connsiteY14" fmla="*/ 211924 h 2096461"/>
                <a:gd name="connsiteX15" fmla="*/ 1582111 w 1884319"/>
                <a:gd name="connsiteY15" fmla="*/ 468990 h 2096461"/>
                <a:gd name="connsiteX16" fmla="*/ 1582111 w 1884319"/>
                <a:gd name="connsiteY16" fmla="*/ 1689430 h 2096461"/>
                <a:gd name="connsiteX17" fmla="*/ 1881605 w 1884319"/>
                <a:gd name="connsiteY17" fmla="*/ 2090003 h 2096461"/>
                <a:gd name="connsiteX18" fmla="*/ 1881605 w 1884319"/>
                <a:gd name="connsiteY18" fmla="*/ 1917794 h 2096461"/>
                <a:gd name="connsiteX19" fmla="*/ 1743089 w 1884319"/>
                <a:gd name="connsiteY19" fmla="*/ 1690678 h 209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4319" h="2096461">
                  <a:moveTo>
                    <a:pt x="1743089" y="1690678"/>
                  </a:moveTo>
                  <a:lnTo>
                    <a:pt x="1743089" y="1600829"/>
                  </a:lnTo>
                  <a:lnTo>
                    <a:pt x="1743089" y="1600829"/>
                  </a:lnTo>
                  <a:lnTo>
                    <a:pt x="1743089" y="470238"/>
                  </a:lnTo>
                  <a:cubicBezTo>
                    <a:pt x="1743089" y="239377"/>
                    <a:pt x="1555905" y="52193"/>
                    <a:pt x="1325045" y="52193"/>
                  </a:cubicBezTo>
                  <a:lnTo>
                    <a:pt x="291789" y="52193"/>
                  </a:lnTo>
                  <a:lnTo>
                    <a:pt x="291789" y="52193"/>
                  </a:lnTo>
                  <a:lnTo>
                    <a:pt x="132058" y="52193"/>
                  </a:lnTo>
                  <a:lnTo>
                    <a:pt x="132058" y="12261"/>
                  </a:lnTo>
                  <a:lnTo>
                    <a:pt x="12261" y="132059"/>
                  </a:lnTo>
                  <a:lnTo>
                    <a:pt x="132058" y="251856"/>
                  </a:lnTo>
                  <a:lnTo>
                    <a:pt x="132058" y="211924"/>
                  </a:lnTo>
                  <a:lnTo>
                    <a:pt x="206932" y="211924"/>
                  </a:lnTo>
                  <a:lnTo>
                    <a:pt x="206932" y="211924"/>
                  </a:lnTo>
                  <a:lnTo>
                    <a:pt x="1325045" y="211924"/>
                  </a:lnTo>
                  <a:cubicBezTo>
                    <a:pt x="1467305" y="211924"/>
                    <a:pt x="1582111" y="327978"/>
                    <a:pt x="1582111" y="468990"/>
                  </a:cubicBezTo>
                  <a:lnTo>
                    <a:pt x="1582111" y="1689430"/>
                  </a:lnTo>
                  <a:cubicBezTo>
                    <a:pt x="1582111" y="1879110"/>
                    <a:pt x="1708148" y="2038840"/>
                    <a:pt x="1881605" y="2090003"/>
                  </a:cubicBezTo>
                  <a:lnTo>
                    <a:pt x="1881605" y="1917794"/>
                  </a:lnTo>
                  <a:cubicBezTo>
                    <a:pt x="1800492" y="1875366"/>
                    <a:pt x="1743089" y="1789261"/>
                    <a:pt x="1743089" y="1690678"/>
                  </a:cubicBezTo>
                  <a:close/>
                </a:path>
              </a:pathLst>
            </a:custGeom>
            <a:solidFill>
              <a:schemeClr val="bg1">
                <a:lumMod val="95000"/>
              </a:schemeClr>
            </a:solidFill>
            <a:ln w="12478"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2897B685-73C5-4BA9-9E40-476E19059208}"/>
                </a:ext>
              </a:extLst>
            </p:cNvPr>
            <p:cNvSpPr/>
            <p:nvPr/>
          </p:nvSpPr>
          <p:spPr>
            <a:xfrm>
              <a:off x="8235152" y="1603819"/>
              <a:ext cx="908848" cy="1725136"/>
            </a:xfrm>
            <a:custGeom>
              <a:avLst/>
              <a:gdLst>
                <a:gd name="connsiteX0" fmla="*/ 122314 w 908848"/>
                <a:gd name="connsiteY0" fmla="*/ 0 h 1725136"/>
                <a:gd name="connsiteX1" fmla="*/ 244627 w 908848"/>
                <a:gd name="connsiteY1" fmla="*/ 122314 h 1725136"/>
                <a:gd name="connsiteX2" fmla="*/ 203856 w 908848"/>
                <a:gd name="connsiteY2" fmla="*/ 122314 h 1725136"/>
                <a:gd name="connsiteX3" fmla="*/ 203856 w 908848"/>
                <a:gd name="connsiteY3" fmla="*/ 285399 h 1725136"/>
                <a:gd name="connsiteX4" fmla="*/ 203856 w 908848"/>
                <a:gd name="connsiteY4" fmla="*/ 1298311 h 1725136"/>
                <a:gd name="connsiteX5" fmla="*/ 466322 w 908848"/>
                <a:gd name="connsiteY5" fmla="*/ 1562050 h 1725136"/>
                <a:gd name="connsiteX6" fmla="*/ 908848 w 908848"/>
                <a:gd name="connsiteY6" fmla="*/ 1562050 h 1725136"/>
                <a:gd name="connsiteX7" fmla="*/ 908848 w 908848"/>
                <a:gd name="connsiteY7" fmla="*/ 1725136 h 1725136"/>
                <a:gd name="connsiteX8" fmla="*/ 466322 w 908848"/>
                <a:gd name="connsiteY8" fmla="*/ 1725136 h 1725136"/>
                <a:gd name="connsiteX9" fmla="*/ 39497 w 908848"/>
                <a:gd name="connsiteY9" fmla="*/ 1298311 h 1725136"/>
                <a:gd name="connsiteX10" fmla="*/ 39497 w 908848"/>
                <a:gd name="connsiteY10" fmla="*/ 214049 h 1725136"/>
                <a:gd name="connsiteX11" fmla="*/ 39497 w 908848"/>
                <a:gd name="connsiteY11" fmla="*/ 122314 h 1725136"/>
                <a:gd name="connsiteX12" fmla="*/ 0 w 908848"/>
                <a:gd name="connsiteY12" fmla="*/ 122314 h 172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8848" h="1725136">
                  <a:moveTo>
                    <a:pt x="122314" y="0"/>
                  </a:moveTo>
                  <a:lnTo>
                    <a:pt x="244627" y="122314"/>
                  </a:lnTo>
                  <a:lnTo>
                    <a:pt x="203856" y="122314"/>
                  </a:lnTo>
                  <a:lnTo>
                    <a:pt x="203856" y="285399"/>
                  </a:lnTo>
                  <a:lnTo>
                    <a:pt x="203856" y="1298311"/>
                  </a:lnTo>
                  <a:cubicBezTo>
                    <a:pt x="203856" y="1443559"/>
                    <a:pt x="321074" y="1562050"/>
                    <a:pt x="466322" y="1562050"/>
                  </a:cubicBezTo>
                  <a:lnTo>
                    <a:pt x="908848" y="1562050"/>
                  </a:lnTo>
                  <a:lnTo>
                    <a:pt x="908848" y="1725136"/>
                  </a:lnTo>
                  <a:lnTo>
                    <a:pt x="466322" y="1725136"/>
                  </a:lnTo>
                  <a:cubicBezTo>
                    <a:pt x="230613" y="1725136"/>
                    <a:pt x="39497" y="1534021"/>
                    <a:pt x="39497" y="1298311"/>
                  </a:cubicBezTo>
                  <a:lnTo>
                    <a:pt x="39497" y="214049"/>
                  </a:lnTo>
                  <a:lnTo>
                    <a:pt x="39497" y="122314"/>
                  </a:lnTo>
                  <a:lnTo>
                    <a:pt x="0" y="122314"/>
                  </a:lnTo>
                  <a:close/>
                </a:path>
              </a:pathLst>
            </a:custGeom>
            <a:solidFill>
              <a:schemeClr val="bg1">
                <a:lumMod val="95000"/>
              </a:schemeClr>
            </a:solidFill>
            <a:ln w="12478" cap="flat">
              <a:noFill/>
              <a:prstDash val="solid"/>
              <a:miter/>
            </a:ln>
          </p:spPr>
          <p:txBody>
            <a:bodyPr wrap="square" rtlCol="0" anchor="ctr">
              <a:noAutofit/>
            </a:bodyPr>
            <a:lstStyle/>
            <a:p>
              <a:endParaRPr lang="en-GB"/>
            </a:p>
          </p:txBody>
        </p:sp>
        <p:sp>
          <p:nvSpPr>
            <p:cNvPr id="19" name="Freeform: Shape 18">
              <a:extLst>
                <a:ext uri="{FF2B5EF4-FFF2-40B4-BE49-F238E27FC236}">
                  <a16:creationId xmlns:a16="http://schemas.microsoft.com/office/drawing/2014/main" id="{8D694C83-0275-41DA-9E15-3A4C3D9D2DA9}"/>
                </a:ext>
              </a:extLst>
            </p:cNvPr>
            <p:cNvSpPr/>
            <p:nvPr/>
          </p:nvSpPr>
          <p:spPr>
            <a:xfrm>
              <a:off x="8719312" y="1047035"/>
              <a:ext cx="424688" cy="803183"/>
            </a:xfrm>
            <a:custGeom>
              <a:avLst/>
              <a:gdLst>
                <a:gd name="connsiteX0" fmla="*/ 127410 w 424688"/>
                <a:gd name="connsiteY0" fmla="*/ 0 h 803183"/>
                <a:gd name="connsiteX1" fmla="*/ 254820 w 424688"/>
                <a:gd name="connsiteY1" fmla="*/ 126135 h 803183"/>
                <a:gd name="connsiteX2" fmla="*/ 212775 w 424688"/>
                <a:gd name="connsiteY2" fmla="*/ 126135 h 803183"/>
                <a:gd name="connsiteX3" fmla="*/ 212775 w 424688"/>
                <a:gd name="connsiteY3" fmla="*/ 221693 h 803183"/>
                <a:gd name="connsiteX4" fmla="*/ 212775 w 424688"/>
                <a:gd name="connsiteY4" fmla="*/ 368216 h 803183"/>
                <a:gd name="connsiteX5" fmla="*/ 378866 w 424688"/>
                <a:gd name="connsiteY5" fmla="*/ 618159 h 803183"/>
                <a:gd name="connsiteX6" fmla="*/ 424688 w 424688"/>
                <a:gd name="connsiteY6" fmla="*/ 627489 h 803183"/>
                <a:gd name="connsiteX7" fmla="*/ 424688 w 424688"/>
                <a:gd name="connsiteY7" fmla="*/ 803183 h 803183"/>
                <a:gd name="connsiteX8" fmla="*/ 394074 w 424688"/>
                <a:gd name="connsiteY8" fmla="*/ 800094 h 803183"/>
                <a:gd name="connsiteX9" fmla="*/ 42045 w 424688"/>
                <a:gd name="connsiteY9" fmla="*/ 368216 h 803183"/>
                <a:gd name="connsiteX10" fmla="*/ 42045 w 424688"/>
                <a:gd name="connsiteY10" fmla="*/ 150343 h 803183"/>
                <a:gd name="connsiteX11" fmla="*/ 42045 w 424688"/>
                <a:gd name="connsiteY11" fmla="*/ 126135 h 803183"/>
                <a:gd name="connsiteX12" fmla="*/ 0 w 424688"/>
                <a:gd name="connsiteY12" fmla="*/ 126135 h 80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688" h="803183">
                  <a:moveTo>
                    <a:pt x="127410" y="0"/>
                  </a:moveTo>
                  <a:lnTo>
                    <a:pt x="254820" y="126135"/>
                  </a:lnTo>
                  <a:lnTo>
                    <a:pt x="212775" y="126135"/>
                  </a:lnTo>
                  <a:lnTo>
                    <a:pt x="212775" y="221693"/>
                  </a:lnTo>
                  <a:lnTo>
                    <a:pt x="212775" y="368216"/>
                  </a:lnTo>
                  <a:cubicBezTo>
                    <a:pt x="212775" y="480018"/>
                    <a:pt x="281577" y="576770"/>
                    <a:pt x="378866" y="618159"/>
                  </a:cubicBezTo>
                  <a:lnTo>
                    <a:pt x="424688" y="627489"/>
                  </a:lnTo>
                  <a:lnTo>
                    <a:pt x="424688" y="803183"/>
                  </a:lnTo>
                  <a:lnTo>
                    <a:pt x="394074" y="800094"/>
                  </a:lnTo>
                  <a:cubicBezTo>
                    <a:pt x="193245" y="758967"/>
                    <a:pt x="42045" y="581150"/>
                    <a:pt x="42045" y="368216"/>
                  </a:cubicBezTo>
                  <a:lnTo>
                    <a:pt x="42045" y="150343"/>
                  </a:lnTo>
                  <a:lnTo>
                    <a:pt x="42045" y="126135"/>
                  </a:lnTo>
                  <a:lnTo>
                    <a:pt x="0" y="126135"/>
                  </a:lnTo>
                  <a:close/>
                </a:path>
              </a:pathLst>
            </a:custGeom>
            <a:solidFill>
              <a:schemeClr val="bg1">
                <a:lumMod val="95000"/>
              </a:schemeClr>
            </a:solidFill>
            <a:ln w="12478" cap="flat">
              <a:noFill/>
              <a:prstDash val="solid"/>
              <a:miter/>
            </a:ln>
          </p:spPr>
          <p:txBody>
            <a:bodyPr wrap="square" rtlCol="0" anchor="ctr">
              <a:noAutofit/>
            </a:bodyPr>
            <a:lstStyle/>
            <a:p>
              <a:endParaRPr lang="en-GB"/>
            </a:p>
          </p:txBody>
        </p:sp>
      </p:grpSp>
      <p:sp>
        <p:nvSpPr>
          <p:cNvPr id="45" name="Freeform: Shape 44" hidden="1">
            <a:extLst>
              <a:ext uri="{FF2B5EF4-FFF2-40B4-BE49-F238E27FC236}">
                <a16:creationId xmlns:a16="http://schemas.microsoft.com/office/drawing/2014/main" id="{F3901DCC-13F4-407B-AD65-6B946F51460F}"/>
              </a:ext>
            </a:extLst>
          </p:cNvPr>
          <p:cNvSpPr/>
          <p:nvPr userDrawn="1"/>
        </p:nvSpPr>
        <p:spPr>
          <a:xfrm>
            <a:off x="5164785" y="1230728"/>
            <a:ext cx="879131" cy="471419"/>
          </a:xfrm>
          <a:custGeom>
            <a:avLst/>
            <a:gdLst>
              <a:gd name="connsiteX0" fmla="*/ 859580 w 861046"/>
              <a:gd name="connsiteY0" fmla="*/ 12261 h 461720"/>
              <a:gd name="connsiteX1" fmla="*/ 456511 w 861046"/>
              <a:gd name="connsiteY1" fmla="*/ 415330 h 461720"/>
              <a:gd name="connsiteX2" fmla="*/ 281806 w 861046"/>
              <a:gd name="connsiteY2" fmla="*/ 415330 h 461720"/>
              <a:gd name="connsiteX3" fmla="*/ 281806 w 861046"/>
              <a:gd name="connsiteY3" fmla="*/ 415330 h 461720"/>
              <a:gd name="connsiteX4" fmla="*/ 128315 w 861046"/>
              <a:gd name="connsiteY4" fmla="*/ 415330 h 461720"/>
              <a:gd name="connsiteX5" fmla="*/ 128315 w 861046"/>
              <a:gd name="connsiteY5" fmla="*/ 454015 h 461720"/>
              <a:gd name="connsiteX6" fmla="*/ 12261 w 861046"/>
              <a:gd name="connsiteY6" fmla="*/ 337961 h 461720"/>
              <a:gd name="connsiteX7" fmla="*/ 128315 w 861046"/>
              <a:gd name="connsiteY7" fmla="*/ 221907 h 461720"/>
              <a:gd name="connsiteX8" fmla="*/ 128315 w 861046"/>
              <a:gd name="connsiteY8" fmla="*/ 260592 h 461720"/>
              <a:gd name="connsiteX9" fmla="*/ 200693 w 861046"/>
              <a:gd name="connsiteY9" fmla="*/ 260592 h 461720"/>
              <a:gd name="connsiteX10" fmla="*/ 200693 w 861046"/>
              <a:gd name="connsiteY10" fmla="*/ 260592 h 461720"/>
              <a:gd name="connsiteX11" fmla="*/ 456511 w 861046"/>
              <a:gd name="connsiteY11" fmla="*/ 260592 h 461720"/>
              <a:gd name="connsiteX12" fmla="*/ 704842 w 861046"/>
              <a:gd name="connsiteY12" fmla="*/ 12261 h 461720"/>
              <a:gd name="connsiteX13" fmla="*/ 859580 w 861046"/>
              <a:gd name="connsiteY13" fmla="*/ 12261 h 46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1046" h="461720">
                <a:moveTo>
                  <a:pt x="859580" y="12261"/>
                </a:moveTo>
                <a:cubicBezTo>
                  <a:pt x="859580" y="234386"/>
                  <a:pt x="678636" y="415330"/>
                  <a:pt x="456511" y="415330"/>
                </a:cubicBezTo>
                <a:lnTo>
                  <a:pt x="281806" y="415330"/>
                </a:lnTo>
                <a:lnTo>
                  <a:pt x="281806" y="415330"/>
                </a:lnTo>
                <a:lnTo>
                  <a:pt x="128315" y="415330"/>
                </a:lnTo>
                <a:lnTo>
                  <a:pt x="128315" y="454015"/>
                </a:lnTo>
                <a:lnTo>
                  <a:pt x="12261" y="337961"/>
                </a:lnTo>
                <a:lnTo>
                  <a:pt x="128315" y="221907"/>
                </a:lnTo>
                <a:lnTo>
                  <a:pt x="128315" y="260592"/>
                </a:lnTo>
                <a:lnTo>
                  <a:pt x="200693" y="260592"/>
                </a:lnTo>
                <a:lnTo>
                  <a:pt x="200693" y="260592"/>
                </a:lnTo>
                <a:lnTo>
                  <a:pt x="456511" y="260592"/>
                </a:lnTo>
                <a:cubicBezTo>
                  <a:pt x="593779" y="260592"/>
                  <a:pt x="704842" y="149529"/>
                  <a:pt x="704842" y="12261"/>
                </a:cubicBezTo>
                <a:lnTo>
                  <a:pt x="859580"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48" name="Freeform: Shape 47" hidden="1">
            <a:extLst>
              <a:ext uri="{FF2B5EF4-FFF2-40B4-BE49-F238E27FC236}">
                <a16:creationId xmlns:a16="http://schemas.microsoft.com/office/drawing/2014/main" id="{9FEF2ABD-FB8C-4DB8-989A-AB55D09C9745}"/>
              </a:ext>
            </a:extLst>
          </p:cNvPr>
          <p:cNvSpPr/>
          <p:nvPr/>
        </p:nvSpPr>
        <p:spPr>
          <a:xfrm>
            <a:off x="4994055" y="2140438"/>
            <a:ext cx="254821" cy="1898414"/>
          </a:xfrm>
          <a:custGeom>
            <a:avLst/>
            <a:gdLst>
              <a:gd name="connsiteX0" fmla="*/ 203188 w 249578"/>
              <a:gd name="connsiteY0" fmla="*/ 125819 h 1859361"/>
              <a:gd name="connsiteX1" fmla="*/ 240625 w 249578"/>
              <a:gd name="connsiteY1" fmla="*/ 125819 h 1859361"/>
              <a:gd name="connsiteX2" fmla="*/ 127067 w 249578"/>
              <a:gd name="connsiteY2" fmla="*/ 12261 h 1859361"/>
              <a:gd name="connsiteX3" fmla="*/ 12261 w 249578"/>
              <a:gd name="connsiteY3" fmla="*/ 125819 h 1859361"/>
              <a:gd name="connsiteX4" fmla="*/ 50945 w 249578"/>
              <a:gd name="connsiteY4" fmla="*/ 125819 h 1859361"/>
              <a:gd name="connsiteX5" fmla="*/ 50945 w 249578"/>
              <a:gd name="connsiteY5" fmla="*/ 278062 h 1859361"/>
              <a:gd name="connsiteX6" fmla="*/ 50945 w 249578"/>
              <a:gd name="connsiteY6" fmla="*/ 278062 h 1859361"/>
              <a:gd name="connsiteX7" fmla="*/ 50945 w 249578"/>
              <a:gd name="connsiteY7" fmla="*/ 1854151 h 1859361"/>
              <a:gd name="connsiteX8" fmla="*/ 203188 w 249578"/>
              <a:gd name="connsiteY8" fmla="*/ 1854151 h 1859361"/>
              <a:gd name="connsiteX9" fmla="*/ 203188 w 249578"/>
              <a:gd name="connsiteY9" fmla="*/ 195701 h 1859361"/>
              <a:gd name="connsiteX10" fmla="*/ 203188 w 249578"/>
              <a:gd name="connsiteY10" fmla="*/ 195701 h 185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578" h="1859361">
                <a:moveTo>
                  <a:pt x="203188" y="125819"/>
                </a:moveTo>
                <a:lnTo>
                  <a:pt x="240625" y="125819"/>
                </a:lnTo>
                <a:lnTo>
                  <a:pt x="127067" y="12261"/>
                </a:lnTo>
                <a:lnTo>
                  <a:pt x="12261" y="125819"/>
                </a:lnTo>
                <a:lnTo>
                  <a:pt x="50945" y="125819"/>
                </a:lnTo>
                <a:lnTo>
                  <a:pt x="50945" y="278062"/>
                </a:lnTo>
                <a:lnTo>
                  <a:pt x="50945" y="278062"/>
                </a:lnTo>
                <a:lnTo>
                  <a:pt x="50945" y="1854151"/>
                </a:lnTo>
                <a:lnTo>
                  <a:pt x="203188" y="1854151"/>
                </a:lnTo>
                <a:lnTo>
                  <a:pt x="203188" y="195701"/>
                </a:lnTo>
                <a:lnTo>
                  <a:pt x="203188" y="195701"/>
                </a:lnTo>
                <a:close/>
              </a:path>
            </a:pathLst>
          </a:custGeom>
          <a:solidFill>
            <a:schemeClr val="bg1">
              <a:lumMod val="95000"/>
            </a:schemeClr>
          </a:solidFill>
          <a:ln w="12478" cap="flat">
            <a:noFill/>
            <a:prstDash val="solid"/>
            <a:miter/>
          </a:ln>
        </p:spPr>
        <p:txBody>
          <a:bodyPr rtlCol="0" anchor="ctr"/>
          <a:lstStyle/>
          <a:p>
            <a:endParaRPr lang="en-GB"/>
          </a:p>
        </p:txBody>
      </p:sp>
      <p:sp>
        <p:nvSpPr>
          <p:cNvPr id="50" name="Freeform: Shape 49" hidden="1">
            <a:extLst>
              <a:ext uri="{FF2B5EF4-FFF2-40B4-BE49-F238E27FC236}">
                <a16:creationId xmlns:a16="http://schemas.microsoft.com/office/drawing/2014/main" id="{F5D0FCBE-2356-4048-AE5E-C0F16E309B94}"/>
              </a:ext>
            </a:extLst>
          </p:cNvPr>
          <p:cNvSpPr/>
          <p:nvPr/>
        </p:nvSpPr>
        <p:spPr>
          <a:xfrm>
            <a:off x="4313684" y="1219261"/>
            <a:ext cx="2764804" cy="1261363"/>
          </a:xfrm>
          <a:custGeom>
            <a:avLst/>
            <a:gdLst>
              <a:gd name="connsiteX0" fmla="*/ 2672770 w 2707928"/>
              <a:gd name="connsiteY0" fmla="*/ 107101 h 1235414"/>
              <a:gd name="connsiteX1" fmla="*/ 2672770 w 2707928"/>
              <a:gd name="connsiteY1" fmla="*/ 173239 h 1235414"/>
              <a:gd name="connsiteX2" fmla="*/ 2672770 w 2707928"/>
              <a:gd name="connsiteY2" fmla="*/ 173239 h 1235414"/>
              <a:gd name="connsiteX3" fmla="*/ 2672770 w 2707928"/>
              <a:gd name="connsiteY3" fmla="*/ 294285 h 1235414"/>
              <a:gd name="connsiteX4" fmla="*/ 2337086 w 2707928"/>
              <a:gd name="connsiteY4" fmla="*/ 629968 h 1235414"/>
              <a:gd name="connsiteX5" fmla="*/ 1483527 w 2707928"/>
              <a:gd name="connsiteY5" fmla="*/ 629968 h 1235414"/>
              <a:gd name="connsiteX6" fmla="*/ 1276377 w 2707928"/>
              <a:gd name="connsiteY6" fmla="*/ 837118 h 1235414"/>
              <a:gd name="connsiteX7" fmla="*/ 1276377 w 2707928"/>
              <a:gd name="connsiteY7" fmla="*/ 877051 h 1235414"/>
              <a:gd name="connsiteX8" fmla="*/ 1276377 w 2707928"/>
              <a:gd name="connsiteY8" fmla="*/ 877051 h 1235414"/>
              <a:gd name="connsiteX9" fmla="*/ 1276377 w 2707928"/>
              <a:gd name="connsiteY9" fmla="*/ 904505 h 1235414"/>
              <a:gd name="connsiteX10" fmla="*/ 940694 w 2707928"/>
              <a:gd name="connsiteY10" fmla="*/ 1235196 h 1235414"/>
              <a:gd name="connsiteX11" fmla="*/ 12261 w 2707928"/>
              <a:gd name="connsiteY11" fmla="*/ 1235196 h 1235414"/>
              <a:gd name="connsiteX12" fmla="*/ 12261 w 2707928"/>
              <a:gd name="connsiteY12" fmla="*/ 1106663 h 1235414"/>
              <a:gd name="connsiteX13" fmla="*/ 938198 w 2707928"/>
              <a:gd name="connsiteY13" fmla="*/ 1106663 h 1235414"/>
              <a:gd name="connsiteX14" fmla="*/ 1145348 w 2707928"/>
              <a:gd name="connsiteY14" fmla="*/ 904505 h 1235414"/>
              <a:gd name="connsiteX15" fmla="*/ 1145348 w 2707928"/>
              <a:gd name="connsiteY15" fmla="*/ 864572 h 1235414"/>
              <a:gd name="connsiteX16" fmla="*/ 1145348 w 2707928"/>
              <a:gd name="connsiteY16" fmla="*/ 864572 h 1235414"/>
              <a:gd name="connsiteX17" fmla="*/ 1145348 w 2707928"/>
              <a:gd name="connsiteY17" fmla="*/ 838366 h 1235414"/>
              <a:gd name="connsiteX18" fmla="*/ 1481031 w 2707928"/>
              <a:gd name="connsiteY18" fmla="*/ 502683 h 1235414"/>
              <a:gd name="connsiteX19" fmla="*/ 2334591 w 2707928"/>
              <a:gd name="connsiteY19" fmla="*/ 502683 h 1235414"/>
              <a:gd name="connsiteX20" fmla="*/ 2541741 w 2707928"/>
              <a:gd name="connsiteY20" fmla="*/ 295533 h 1235414"/>
              <a:gd name="connsiteX21" fmla="*/ 2541741 w 2707928"/>
              <a:gd name="connsiteY21" fmla="*/ 174487 h 1235414"/>
              <a:gd name="connsiteX22" fmla="*/ 2541741 w 2707928"/>
              <a:gd name="connsiteY22" fmla="*/ 174487 h 1235414"/>
              <a:gd name="connsiteX23" fmla="*/ 2541741 w 2707928"/>
              <a:gd name="connsiteY23" fmla="*/ 108349 h 1235414"/>
              <a:gd name="connsiteX24" fmla="*/ 2509296 w 2707928"/>
              <a:gd name="connsiteY24" fmla="*/ 108349 h 1235414"/>
              <a:gd name="connsiteX25" fmla="*/ 2606631 w 2707928"/>
              <a:gd name="connsiteY25" fmla="*/ 12261 h 1235414"/>
              <a:gd name="connsiteX26" fmla="*/ 2703967 w 2707928"/>
              <a:gd name="connsiteY26" fmla="*/ 108349 h 1235414"/>
              <a:gd name="connsiteX27" fmla="*/ 2672770 w 2707928"/>
              <a:gd name="connsiteY27" fmla="*/ 108349 h 123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07928" h="1235414">
                <a:moveTo>
                  <a:pt x="2672770" y="107101"/>
                </a:moveTo>
                <a:lnTo>
                  <a:pt x="2672770" y="173239"/>
                </a:lnTo>
                <a:lnTo>
                  <a:pt x="2672770" y="173239"/>
                </a:lnTo>
                <a:lnTo>
                  <a:pt x="2672770" y="294285"/>
                </a:lnTo>
                <a:cubicBezTo>
                  <a:pt x="2672770" y="480221"/>
                  <a:pt x="2521775" y="629968"/>
                  <a:pt x="2337086" y="629968"/>
                </a:cubicBezTo>
                <a:lnTo>
                  <a:pt x="1483527" y="629968"/>
                </a:lnTo>
                <a:cubicBezTo>
                  <a:pt x="1368721" y="629968"/>
                  <a:pt x="1276377" y="723560"/>
                  <a:pt x="1276377" y="837118"/>
                </a:cubicBezTo>
                <a:lnTo>
                  <a:pt x="1276377" y="877051"/>
                </a:lnTo>
                <a:lnTo>
                  <a:pt x="1276377" y="877051"/>
                </a:lnTo>
                <a:lnTo>
                  <a:pt x="1276377" y="904505"/>
                </a:lnTo>
                <a:cubicBezTo>
                  <a:pt x="1276377" y="1090441"/>
                  <a:pt x="1125382" y="1235196"/>
                  <a:pt x="940694" y="1235196"/>
                </a:cubicBezTo>
                <a:lnTo>
                  <a:pt x="12261" y="1235196"/>
                </a:lnTo>
                <a:lnTo>
                  <a:pt x="12261" y="1106663"/>
                </a:lnTo>
                <a:lnTo>
                  <a:pt x="938198" y="1106663"/>
                </a:lnTo>
                <a:cubicBezTo>
                  <a:pt x="1053004" y="1106663"/>
                  <a:pt x="1145348" y="1018063"/>
                  <a:pt x="1145348" y="904505"/>
                </a:cubicBezTo>
                <a:lnTo>
                  <a:pt x="1145348" y="864572"/>
                </a:lnTo>
                <a:lnTo>
                  <a:pt x="1145348" y="864572"/>
                </a:lnTo>
                <a:lnTo>
                  <a:pt x="1145348" y="838366"/>
                </a:lnTo>
                <a:cubicBezTo>
                  <a:pt x="1145348" y="652430"/>
                  <a:pt x="1296343" y="502683"/>
                  <a:pt x="1481031" y="502683"/>
                </a:cubicBezTo>
                <a:lnTo>
                  <a:pt x="2334591" y="502683"/>
                </a:lnTo>
                <a:cubicBezTo>
                  <a:pt x="2449397" y="502683"/>
                  <a:pt x="2541741" y="409091"/>
                  <a:pt x="2541741" y="295533"/>
                </a:cubicBezTo>
                <a:lnTo>
                  <a:pt x="2541741" y="174487"/>
                </a:lnTo>
                <a:lnTo>
                  <a:pt x="2541741" y="174487"/>
                </a:lnTo>
                <a:lnTo>
                  <a:pt x="2541741" y="108349"/>
                </a:lnTo>
                <a:lnTo>
                  <a:pt x="2509296" y="108349"/>
                </a:lnTo>
                <a:lnTo>
                  <a:pt x="2606631" y="12261"/>
                </a:lnTo>
                <a:lnTo>
                  <a:pt x="2703967" y="108349"/>
                </a:lnTo>
                <a:lnTo>
                  <a:pt x="2672770" y="108349"/>
                </a:lnTo>
                <a:close/>
              </a:path>
            </a:pathLst>
          </a:custGeom>
          <a:solidFill>
            <a:schemeClr val="bg1">
              <a:lumMod val="95000"/>
            </a:schemeClr>
          </a:solidFill>
          <a:ln w="12478" cap="flat">
            <a:noFill/>
            <a:prstDash val="solid"/>
            <a:miter/>
          </a:ln>
        </p:spPr>
        <p:txBody>
          <a:bodyPr rtlCol="0" anchor="ctr"/>
          <a:lstStyle/>
          <a:p>
            <a:endParaRPr lang="en-GB"/>
          </a:p>
        </p:txBody>
      </p:sp>
      <p:sp>
        <p:nvSpPr>
          <p:cNvPr id="54" name="Freeform: Shape 53" hidden="1">
            <a:extLst>
              <a:ext uri="{FF2B5EF4-FFF2-40B4-BE49-F238E27FC236}">
                <a16:creationId xmlns:a16="http://schemas.microsoft.com/office/drawing/2014/main" id="{28F59E71-8926-455E-85AF-DB085526EF2C}"/>
              </a:ext>
            </a:extLst>
          </p:cNvPr>
          <p:cNvSpPr/>
          <p:nvPr/>
        </p:nvSpPr>
        <p:spPr>
          <a:xfrm>
            <a:off x="5414509" y="1251114"/>
            <a:ext cx="1847450" cy="993801"/>
          </a:xfrm>
          <a:custGeom>
            <a:avLst/>
            <a:gdLst>
              <a:gd name="connsiteX0" fmla="*/ 12261 w 1809445"/>
              <a:gd name="connsiteY0" fmla="*/ 13509 h 973356"/>
              <a:gd name="connsiteX1" fmla="*/ 399108 w 1809445"/>
              <a:gd name="connsiteY1" fmla="*/ 400356 h 973356"/>
              <a:gd name="connsiteX2" fmla="*/ 1381200 w 1809445"/>
              <a:gd name="connsiteY2" fmla="*/ 400356 h 973356"/>
              <a:gd name="connsiteX3" fmla="*/ 1619548 w 1809445"/>
              <a:gd name="connsiteY3" fmla="*/ 638703 h 973356"/>
              <a:gd name="connsiteX4" fmla="*/ 1619548 w 1809445"/>
              <a:gd name="connsiteY4" fmla="*/ 778467 h 973356"/>
              <a:gd name="connsiteX5" fmla="*/ 1619548 w 1809445"/>
              <a:gd name="connsiteY5" fmla="*/ 778467 h 973356"/>
              <a:gd name="connsiteX6" fmla="*/ 1619548 w 1809445"/>
              <a:gd name="connsiteY6" fmla="*/ 854589 h 973356"/>
              <a:gd name="connsiteX7" fmla="*/ 1582111 w 1809445"/>
              <a:gd name="connsiteY7" fmla="*/ 854589 h 973356"/>
              <a:gd name="connsiteX8" fmla="*/ 1693173 w 1809445"/>
              <a:gd name="connsiteY8" fmla="*/ 965651 h 973356"/>
              <a:gd name="connsiteX9" fmla="*/ 1804236 w 1809445"/>
              <a:gd name="connsiteY9" fmla="*/ 854589 h 973356"/>
              <a:gd name="connsiteX10" fmla="*/ 1766799 w 1809445"/>
              <a:gd name="connsiteY10" fmla="*/ 854589 h 973356"/>
              <a:gd name="connsiteX11" fmla="*/ 1766799 w 1809445"/>
              <a:gd name="connsiteY11" fmla="*/ 778467 h 973356"/>
              <a:gd name="connsiteX12" fmla="*/ 1766799 w 1809445"/>
              <a:gd name="connsiteY12" fmla="*/ 778467 h 973356"/>
              <a:gd name="connsiteX13" fmla="*/ 1766799 w 1809445"/>
              <a:gd name="connsiteY13" fmla="*/ 637455 h 973356"/>
              <a:gd name="connsiteX14" fmla="*/ 1379952 w 1809445"/>
              <a:gd name="connsiteY14" fmla="*/ 250608 h 973356"/>
              <a:gd name="connsiteX15" fmla="*/ 397860 w 1809445"/>
              <a:gd name="connsiteY15" fmla="*/ 250608 h 973356"/>
              <a:gd name="connsiteX16" fmla="*/ 159512 w 1809445"/>
              <a:gd name="connsiteY16" fmla="*/ 12261 h 973356"/>
              <a:gd name="connsiteX17" fmla="*/ 12261 w 1809445"/>
              <a:gd name="connsiteY17" fmla="*/ 12261 h 97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09445" h="973356">
                <a:moveTo>
                  <a:pt x="12261" y="13509"/>
                </a:moveTo>
                <a:cubicBezTo>
                  <a:pt x="12261" y="226898"/>
                  <a:pt x="185718" y="400356"/>
                  <a:pt x="399108" y="400356"/>
                </a:cubicBezTo>
                <a:lnTo>
                  <a:pt x="1381200" y="400356"/>
                </a:lnTo>
                <a:cubicBezTo>
                  <a:pt x="1512229" y="400356"/>
                  <a:pt x="1619548" y="507674"/>
                  <a:pt x="1619548" y="638703"/>
                </a:cubicBezTo>
                <a:lnTo>
                  <a:pt x="1619548" y="778467"/>
                </a:lnTo>
                <a:lnTo>
                  <a:pt x="1619548" y="778467"/>
                </a:lnTo>
                <a:lnTo>
                  <a:pt x="1619548" y="854589"/>
                </a:lnTo>
                <a:lnTo>
                  <a:pt x="1582111" y="854589"/>
                </a:lnTo>
                <a:lnTo>
                  <a:pt x="1693173" y="965651"/>
                </a:lnTo>
                <a:lnTo>
                  <a:pt x="1804236" y="854589"/>
                </a:lnTo>
                <a:lnTo>
                  <a:pt x="1766799" y="854589"/>
                </a:lnTo>
                <a:lnTo>
                  <a:pt x="1766799" y="778467"/>
                </a:lnTo>
                <a:lnTo>
                  <a:pt x="1766799" y="778467"/>
                </a:lnTo>
                <a:lnTo>
                  <a:pt x="1766799" y="637455"/>
                </a:lnTo>
                <a:cubicBezTo>
                  <a:pt x="1766799" y="424066"/>
                  <a:pt x="1593342" y="250608"/>
                  <a:pt x="1379952" y="250608"/>
                </a:cubicBezTo>
                <a:lnTo>
                  <a:pt x="397860" y="250608"/>
                </a:lnTo>
                <a:cubicBezTo>
                  <a:pt x="266831" y="250608"/>
                  <a:pt x="159512" y="143290"/>
                  <a:pt x="159512" y="12261"/>
                </a:cubicBezTo>
                <a:lnTo>
                  <a:pt x="12261"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59" name="Freeform: Shape 58" hidden="1">
            <a:extLst>
              <a:ext uri="{FF2B5EF4-FFF2-40B4-BE49-F238E27FC236}">
                <a16:creationId xmlns:a16="http://schemas.microsoft.com/office/drawing/2014/main" id="{7FF976E2-C240-41CF-ABE2-E66FDCD9C632}"/>
              </a:ext>
            </a:extLst>
          </p:cNvPr>
          <p:cNvSpPr/>
          <p:nvPr/>
        </p:nvSpPr>
        <p:spPr>
          <a:xfrm>
            <a:off x="4571053" y="2563440"/>
            <a:ext cx="2267904" cy="2497242"/>
          </a:xfrm>
          <a:custGeom>
            <a:avLst/>
            <a:gdLst>
              <a:gd name="connsiteX0" fmla="*/ 2221032 w 2221250"/>
              <a:gd name="connsiteY0" fmla="*/ 132059 h 2445871"/>
              <a:gd name="connsiteX1" fmla="*/ 2101235 w 2221250"/>
              <a:gd name="connsiteY1" fmla="*/ 12261 h 2445871"/>
              <a:gd name="connsiteX2" fmla="*/ 2101235 w 2221250"/>
              <a:gd name="connsiteY2" fmla="*/ 52193 h 2445871"/>
              <a:gd name="connsiteX3" fmla="*/ 1941504 w 2221250"/>
              <a:gd name="connsiteY3" fmla="*/ 52193 h 2445871"/>
              <a:gd name="connsiteX4" fmla="*/ 1941504 w 2221250"/>
              <a:gd name="connsiteY4" fmla="*/ 52193 h 2445871"/>
              <a:gd name="connsiteX5" fmla="*/ 1248923 w 2221250"/>
              <a:gd name="connsiteY5" fmla="*/ 52193 h 2445871"/>
              <a:gd name="connsiteX6" fmla="*/ 830879 w 2221250"/>
              <a:gd name="connsiteY6" fmla="*/ 470238 h 2445871"/>
              <a:gd name="connsiteX7" fmla="*/ 830879 w 2221250"/>
              <a:gd name="connsiteY7" fmla="*/ 882043 h 2445871"/>
              <a:gd name="connsiteX8" fmla="*/ 572565 w 2221250"/>
              <a:gd name="connsiteY8" fmla="*/ 1139109 h 2445871"/>
              <a:gd name="connsiteX9" fmla="*/ 522649 w 2221250"/>
              <a:gd name="connsiteY9" fmla="*/ 1139109 h 2445871"/>
              <a:gd name="connsiteX10" fmla="*/ 522649 w 2221250"/>
              <a:gd name="connsiteY10" fmla="*/ 1139109 h 2445871"/>
              <a:gd name="connsiteX11" fmla="*/ 490204 w 2221250"/>
              <a:gd name="connsiteY11" fmla="*/ 1139109 h 2445871"/>
              <a:gd name="connsiteX12" fmla="*/ 78399 w 2221250"/>
              <a:gd name="connsiteY12" fmla="*/ 1557153 h 2445871"/>
              <a:gd name="connsiteX13" fmla="*/ 78399 w 2221250"/>
              <a:gd name="connsiteY13" fmla="*/ 2222280 h 2445871"/>
              <a:gd name="connsiteX14" fmla="*/ 25988 w 2221250"/>
              <a:gd name="connsiteY14" fmla="*/ 2378267 h 2445871"/>
              <a:gd name="connsiteX15" fmla="*/ 12261 w 2221250"/>
              <a:gd name="connsiteY15" fmla="*/ 2394489 h 2445871"/>
              <a:gd name="connsiteX16" fmla="*/ 12261 w 2221250"/>
              <a:gd name="connsiteY16" fmla="*/ 2443157 h 2445871"/>
              <a:gd name="connsiteX17" fmla="*/ 175735 w 2221250"/>
              <a:gd name="connsiteY17" fmla="*/ 2443157 h 2445871"/>
              <a:gd name="connsiteX18" fmla="*/ 185718 w 2221250"/>
              <a:gd name="connsiteY18" fmla="*/ 2425687 h 2445871"/>
              <a:gd name="connsiteX19" fmla="*/ 238129 w 2221250"/>
              <a:gd name="connsiteY19" fmla="*/ 2222280 h 2445871"/>
              <a:gd name="connsiteX20" fmla="*/ 238129 w 2221250"/>
              <a:gd name="connsiteY20" fmla="*/ 1557153 h 2445871"/>
              <a:gd name="connsiteX21" fmla="*/ 490204 w 2221250"/>
              <a:gd name="connsiteY21" fmla="*/ 1300087 h 2445871"/>
              <a:gd name="connsiteX22" fmla="*/ 540120 w 2221250"/>
              <a:gd name="connsiteY22" fmla="*/ 1300087 h 2445871"/>
              <a:gd name="connsiteX23" fmla="*/ 540120 w 2221250"/>
              <a:gd name="connsiteY23" fmla="*/ 1300087 h 2445871"/>
              <a:gd name="connsiteX24" fmla="*/ 571317 w 2221250"/>
              <a:gd name="connsiteY24" fmla="*/ 1300087 h 2445871"/>
              <a:gd name="connsiteX25" fmla="*/ 989361 w 2221250"/>
              <a:gd name="connsiteY25" fmla="*/ 882043 h 2445871"/>
              <a:gd name="connsiteX26" fmla="*/ 989361 w 2221250"/>
              <a:gd name="connsiteY26" fmla="*/ 470238 h 2445871"/>
              <a:gd name="connsiteX27" fmla="*/ 1247675 w 2221250"/>
              <a:gd name="connsiteY27" fmla="*/ 213172 h 2445871"/>
              <a:gd name="connsiteX28" fmla="*/ 2010138 w 2221250"/>
              <a:gd name="connsiteY28" fmla="*/ 213172 h 2445871"/>
              <a:gd name="connsiteX29" fmla="*/ 2010138 w 2221250"/>
              <a:gd name="connsiteY29" fmla="*/ 213172 h 2445871"/>
              <a:gd name="connsiteX30" fmla="*/ 2099987 w 2221250"/>
              <a:gd name="connsiteY30" fmla="*/ 213172 h 2445871"/>
              <a:gd name="connsiteX31" fmla="*/ 2099987 w 2221250"/>
              <a:gd name="connsiteY31" fmla="*/ 253104 h 2445871"/>
              <a:gd name="connsiteX32" fmla="*/ 2221032 w 2221250"/>
              <a:gd name="connsiteY32" fmla="*/ 132059 h 244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21250" h="2445871">
                <a:moveTo>
                  <a:pt x="2221032" y="132059"/>
                </a:moveTo>
                <a:lnTo>
                  <a:pt x="2101235" y="12261"/>
                </a:lnTo>
                <a:lnTo>
                  <a:pt x="2101235" y="52193"/>
                </a:lnTo>
                <a:lnTo>
                  <a:pt x="1941504" y="52193"/>
                </a:lnTo>
                <a:lnTo>
                  <a:pt x="1941504" y="52193"/>
                </a:lnTo>
                <a:lnTo>
                  <a:pt x="1248923" y="52193"/>
                </a:lnTo>
                <a:cubicBezTo>
                  <a:pt x="1018063" y="52193"/>
                  <a:pt x="830879" y="239377"/>
                  <a:pt x="830879" y="470238"/>
                </a:cubicBezTo>
                <a:lnTo>
                  <a:pt x="830879" y="882043"/>
                </a:lnTo>
                <a:cubicBezTo>
                  <a:pt x="830879" y="1024302"/>
                  <a:pt x="714825" y="1139109"/>
                  <a:pt x="572565" y="1139109"/>
                </a:cubicBezTo>
                <a:lnTo>
                  <a:pt x="522649" y="1139109"/>
                </a:lnTo>
                <a:lnTo>
                  <a:pt x="522649" y="1139109"/>
                </a:lnTo>
                <a:lnTo>
                  <a:pt x="490204" y="1139109"/>
                </a:lnTo>
                <a:cubicBezTo>
                  <a:pt x="259344" y="1139109"/>
                  <a:pt x="78399" y="1326293"/>
                  <a:pt x="78399" y="1557153"/>
                </a:cubicBezTo>
                <a:lnTo>
                  <a:pt x="78399" y="2222280"/>
                </a:lnTo>
                <a:cubicBezTo>
                  <a:pt x="78399" y="2280931"/>
                  <a:pt x="58433" y="2334591"/>
                  <a:pt x="25988" y="2378267"/>
                </a:cubicBezTo>
                <a:cubicBezTo>
                  <a:pt x="22244" y="2383258"/>
                  <a:pt x="17252" y="2389498"/>
                  <a:pt x="12261" y="2394489"/>
                </a:cubicBezTo>
                <a:lnTo>
                  <a:pt x="12261" y="2443157"/>
                </a:lnTo>
                <a:lnTo>
                  <a:pt x="175735" y="2443157"/>
                </a:lnTo>
                <a:cubicBezTo>
                  <a:pt x="179478" y="2436918"/>
                  <a:pt x="183222" y="2431926"/>
                  <a:pt x="185718" y="2425687"/>
                </a:cubicBezTo>
                <a:cubicBezTo>
                  <a:pt x="219411" y="2365788"/>
                  <a:pt x="238129" y="2295906"/>
                  <a:pt x="238129" y="2222280"/>
                </a:cubicBezTo>
                <a:lnTo>
                  <a:pt x="238129" y="1557153"/>
                </a:lnTo>
                <a:cubicBezTo>
                  <a:pt x="238129" y="1414893"/>
                  <a:pt x="347944" y="1300087"/>
                  <a:pt x="490204" y="1300087"/>
                </a:cubicBezTo>
                <a:lnTo>
                  <a:pt x="540120" y="1300087"/>
                </a:lnTo>
                <a:lnTo>
                  <a:pt x="540120" y="1300087"/>
                </a:lnTo>
                <a:lnTo>
                  <a:pt x="571317" y="1300087"/>
                </a:lnTo>
                <a:cubicBezTo>
                  <a:pt x="802177" y="1300087"/>
                  <a:pt x="989361" y="1112903"/>
                  <a:pt x="989361" y="882043"/>
                </a:cubicBezTo>
                <a:lnTo>
                  <a:pt x="989361" y="470238"/>
                </a:lnTo>
                <a:cubicBezTo>
                  <a:pt x="989361" y="327978"/>
                  <a:pt x="1105416" y="213172"/>
                  <a:pt x="1247675" y="213172"/>
                </a:cubicBezTo>
                <a:lnTo>
                  <a:pt x="2010138" y="213172"/>
                </a:lnTo>
                <a:lnTo>
                  <a:pt x="2010138" y="213172"/>
                </a:lnTo>
                <a:lnTo>
                  <a:pt x="2099987" y="213172"/>
                </a:lnTo>
                <a:lnTo>
                  <a:pt x="2099987" y="253104"/>
                </a:lnTo>
                <a:lnTo>
                  <a:pt x="2221032" y="132059"/>
                </a:lnTo>
                <a:close/>
              </a:path>
            </a:pathLst>
          </a:custGeom>
          <a:solidFill>
            <a:schemeClr val="bg1">
              <a:lumMod val="95000"/>
            </a:schemeClr>
          </a:solidFill>
          <a:ln w="12478" cap="flat">
            <a:noFill/>
            <a:prstDash val="solid"/>
            <a:miter/>
          </a:ln>
        </p:spPr>
        <p:txBody>
          <a:bodyPr rtlCol="0" anchor="ctr"/>
          <a:lstStyle/>
          <a:p>
            <a:endParaRPr lang="en-GB"/>
          </a:p>
        </p:txBody>
      </p:sp>
      <p:sp>
        <p:nvSpPr>
          <p:cNvPr id="46" name="Rectangle 45" hidden="1">
            <a:extLst>
              <a:ext uri="{FF2B5EF4-FFF2-40B4-BE49-F238E27FC236}">
                <a16:creationId xmlns:a16="http://schemas.microsoft.com/office/drawing/2014/main" id="{7BF1A050-D9A2-46A0-B464-F24C0454932D}"/>
              </a:ext>
            </a:extLst>
          </p:cNvPr>
          <p:cNvSpPr/>
          <p:nvPr userDrawn="1"/>
        </p:nvSpPr>
        <p:spPr>
          <a:xfrm>
            <a:off x="3779912" y="1203324"/>
            <a:ext cx="5364088" cy="39401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17D8CFFC-825C-4F7D-9715-29FCC9F1892B}"/>
              </a:ext>
            </a:extLst>
          </p:cNvPr>
          <p:cNvSpPr>
            <a:spLocks noGrp="1"/>
          </p:cNvSpPr>
          <p:nvPr userDrawn="1">
            <p:ph type="sldNum" sz="quarter" idx="11"/>
          </p:nvPr>
        </p:nvSpPr>
        <p:spPr>
          <a:xfrm>
            <a:off x="8606828" y="4598987"/>
            <a:ext cx="170617" cy="131127"/>
          </a:xfrm>
        </p:spPr>
        <p:txBody>
          <a:bodyPr/>
          <a:lstStyle/>
          <a:p>
            <a:fld id="{BA7DDD0C-F7B3-44FD-8FF2-ED85422D685B}" type="slidenum">
              <a:rPr lang="en-GB" smtClean="0"/>
              <a:pPr/>
              <a:t>‹Nr.›</a:t>
            </a:fld>
            <a:endParaRPr lang="en-GB" dirty="0"/>
          </a:p>
        </p:txBody>
      </p:sp>
      <p:sp>
        <p:nvSpPr>
          <p:cNvPr id="18" name="Content Placeholder 17">
            <a:extLst>
              <a:ext uri="{FF2B5EF4-FFF2-40B4-BE49-F238E27FC236}">
                <a16:creationId xmlns:a16="http://schemas.microsoft.com/office/drawing/2014/main" id="{EAF0E8EC-566A-413A-AC10-A198DFCC356F}"/>
              </a:ext>
            </a:extLst>
          </p:cNvPr>
          <p:cNvSpPr>
            <a:spLocks noGrp="1"/>
          </p:cNvSpPr>
          <p:nvPr>
            <p:ph sz="quarter" idx="13"/>
          </p:nvPr>
        </p:nvSpPr>
        <p:spPr>
          <a:xfrm>
            <a:off x="365125" y="1333500"/>
            <a:ext cx="6759575" cy="2894013"/>
          </a:xfrm>
        </p:spPr>
        <p:txBody>
          <a:bodyPr anchor="ctr">
            <a:normAutofit/>
          </a:bodyPr>
          <a:lstStyle>
            <a:lvl1pPr>
              <a:spcBef>
                <a:spcPts val="0"/>
              </a:spcBef>
              <a:spcAft>
                <a:spcPts val="0"/>
              </a:spcAft>
              <a:defRPr sz="2800" b="1"/>
            </a:lvl1pPr>
            <a:lvl2pPr marL="0" indent="0">
              <a:spcBef>
                <a:spcPts val="0"/>
              </a:spcBef>
              <a:spcAft>
                <a:spcPts val="0"/>
              </a:spcAft>
              <a:buClr>
                <a:schemeClr val="accent3"/>
              </a:buClr>
              <a:buNone/>
              <a:defRPr sz="2800" b="1"/>
            </a:lvl2pPr>
            <a:lvl3pPr>
              <a:buClr>
                <a:schemeClr val="accent3"/>
              </a:buClr>
              <a:defRPr/>
            </a:lvl3pPr>
            <a:lvl4pPr>
              <a:buClr>
                <a:schemeClr val="accent3"/>
              </a:buClr>
              <a:defRPr/>
            </a:lvl4pPr>
            <a:lvl5pPr>
              <a:buClr>
                <a:schemeClr val="accent3"/>
              </a:buClr>
              <a:defRPr/>
            </a:lvl5pPr>
          </a:lstStyle>
          <a:p>
            <a:pPr lvl="0"/>
            <a:r>
              <a:rPr lang="en-US" dirty="0"/>
              <a:t>Edit Master text styles</a:t>
            </a:r>
          </a:p>
        </p:txBody>
      </p:sp>
      <p:sp>
        <p:nvSpPr>
          <p:cNvPr id="66" name="Freeform: Shape 65">
            <a:extLst>
              <a:ext uri="{FF2B5EF4-FFF2-40B4-BE49-F238E27FC236}">
                <a16:creationId xmlns:a16="http://schemas.microsoft.com/office/drawing/2014/main" id="{A07C3179-5552-46C6-A6D3-20BD5DB0EFC0}"/>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5"/>
          </a:solidFill>
          <a:ln w="9525" cap="flat">
            <a:noFill/>
            <a:prstDash val="solid"/>
            <a:miter/>
          </a:ln>
        </p:spPr>
        <p:txBody>
          <a:bodyPr rtlCol="0" anchor="ctr"/>
          <a:lstStyle/>
          <a:p>
            <a:endParaRPr lang="en-GB"/>
          </a:p>
        </p:txBody>
      </p:sp>
      <p:sp>
        <p:nvSpPr>
          <p:cNvPr id="22" name="Footer Placeholder 21">
            <a:extLst>
              <a:ext uri="{FF2B5EF4-FFF2-40B4-BE49-F238E27FC236}">
                <a16:creationId xmlns:a16="http://schemas.microsoft.com/office/drawing/2014/main" id="{1F11E414-03D8-4CFE-BA60-280636331432}"/>
              </a:ext>
            </a:extLst>
          </p:cNvPr>
          <p:cNvSpPr>
            <a:spLocks noGrp="1"/>
          </p:cNvSpPr>
          <p:nvPr>
            <p:ph type="ftr" sz="quarter" idx="14"/>
          </p:nvPr>
        </p:nvSpPr>
        <p:spPr/>
        <p:txBody>
          <a:bodyPr/>
          <a:lstStyle/>
          <a:p>
            <a:r>
              <a:rPr lang="en-GB"/>
              <a:t>To edit footer go to insert&gt;header &amp; footer</a:t>
            </a:r>
            <a:endParaRPr lang="en-GB" dirty="0"/>
          </a:p>
        </p:txBody>
      </p:sp>
      <p:sp>
        <p:nvSpPr>
          <p:cNvPr id="23" name="Title 22">
            <a:extLst>
              <a:ext uri="{FF2B5EF4-FFF2-40B4-BE49-F238E27FC236}">
                <a16:creationId xmlns:a16="http://schemas.microsoft.com/office/drawing/2014/main" id="{FF590F62-D505-4111-8FCE-7A1DD16D4CEA}"/>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GB"/>
          </a:p>
        </p:txBody>
      </p:sp>
    </p:spTree>
    <p:custDataLst>
      <p:tags r:id="rId1"/>
    </p:custDataLst>
    <p:extLst>
      <p:ext uri="{BB962C8B-B14F-4D97-AF65-F5344CB8AC3E}">
        <p14:creationId xmlns:p14="http://schemas.microsoft.com/office/powerpoint/2010/main" val="407702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Arrows Statement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71AC73A-8F79-4014-839F-5B992795FE18}"/>
              </a:ext>
            </a:extLst>
          </p:cNvPr>
          <p:cNvGrpSpPr/>
          <p:nvPr userDrawn="1"/>
        </p:nvGrpSpPr>
        <p:grpSpPr>
          <a:xfrm>
            <a:off x="4496933" y="1047035"/>
            <a:ext cx="4647067" cy="4096465"/>
            <a:chOff x="4496933" y="1047035"/>
            <a:chExt cx="4647067" cy="4096465"/>
          </a:xfrm>
        </p:grpSpPr>
        <p:sp>
          <p:nvSpPr>
            <p:cNvPr id="14" name="Freeform: Shape 13">
              <a:extLst>
                <a:ext uri="{FF2B5EF4-FFF2-40B4-BE49-F238E27FC236}">
                  <a16:creationId xmlns:a16="http://schemas.microsoft.com/office/drawing/2014/main" id="{484675FD-4E39-4352-AF9C-EA0CCBDFB5A9}"/>
                </a:ext>
              </a:extLst>
            </p:cNvPr>
            <p:cNvSpPr/>
            <p:nvPr/>
          </p:nvSpPr>
          <p:spPr>
            <a:xfrm>
              <a:off x="6447807" y="3130416"/>
              <a:ext cx="1426996" cy="2013084"/>
            </a:xfrm>
            <a:custGeom>
              <a:avLst/>
              <a:gdLst>
                <a:gd name="connsiteX0" fmla="*/ 1391183 w 1397640"/>
                <a:gd name="connsiteY0" fmla="*/ 109597 h 1971671"/>
                <a:gd name="connsiteX1" fmla="*/ 1295095 w 1397640"/>
                <a:gd name="connsiteY1" fmla="*/ 12261 h 1971671"/>
                <a:gd name="connsiteX2" fmla="*/ 1295095 w 1397640"/>
                <a:gd name="connsiteY2" fmla="*/ 44706 h 1971671"/>
                <a:gd name="connsiteX3" fmla="*/ 1166562 w 1397640"/>
                <a:gd name="connsiteY3" fmla="*/ 44706 h 1971671"/>
                <a:gd name="connsiteX4" fmla="*/ 1166562 w 1397640"/>
                <a:gd name="connsiteY4" fmla="*/ 44706 h 1971671"/>
                <a:gd name="connsiteX5" fmla="*/ 1005584 w 1397640"/>
                <a:gd name="connsiteY5" fmla="*/ 44706 h 1971671"/>
                <a:gd name="connsiteX6" fmla="*/ 669901 w 1397640"/>
                <a:gd name="connsiteY6" fmla="*/ 380389 h 1971671"/>
                <a:gd name="connsiteX7" fmla="*/ 669901 w 1397640"/>
                <a:gd name="connsiteY7" fmla="*/ 712329 h 1971671"/>
                <a:gd name="connsiteX8" fmla="*/ 462750 w 1397640"/>
                <a:gd name="connsiteY8" fmla="*/ 919479 h 1971671"/>
                <a:gd name="connsiteX9" fmla="*/ 422818 w 1397640"/>
                <a:gd name="connsiteY9" fmla="*/ 919479 h 1971671"/>
                <a:gd name="connsiteX10" fmla="*/ 422818 w 1397640"/>
                <a:gd name="connsiteY10" fmla="*/ 919479 h 1971671"/>
                <a:gd name="connsiteX11" fmla="*/ 396612 w 1397640"/>
                <a:gd name="connsiteY11" fmla="*/ 919479 h 1971671"/>
                <a:gd name="connsiteX12" fmla="*/ 65920 w 1397640"/>
                <a:gd name="connsiteY12" fmla="*/ 1255163 h 1971671"/>
                <a:gd name="connsiteX13" fmla="*/ 65920 w 1397640"/>
                <a:gd name="connsiteY13" fmla="*/ 1790509 h 1971671"/>
                <a:gd name="connsiteX14" fmla="*/ 23492 w 1397640"/>
                <a:gd name="connsiteY14" fmla="*/ 1915298 h 1971671"/>
                <a:gd name="connsiteX15" fmla="*/ 12261 w 1397640"/>
                <a:gd name="connsiteY15" fmla="*/ 1927777 h 1971671"/>
                <a:gd name="connsiteX16" fmla="*/ 12261 w 1397640"/>
                <a:gd name="connsiteY16" fmla="*/ 1966462 h 1971671"/>
                <a:gd name="connsiteX17" fmla="*/ 143290 w 1397640"/>
                <a:gd name="connsiteY17" fmla="*/ 1966462 h 1971671"/>
                <a:gd name="connsiteX18" fmla="*/ 152025 w 1397640"/>
                <a:gd name="connsiteY18" fmla="*/ 1952735 h 1971671"/>
                <a:gd name="connsiteX19" fmla="*/ 194453 w 1397640"/>
                <a:gd name="connsiteY19" fmla="*/ 1789261 h 1971671"/>
                <a:gd name="connsiteX20" fmla="*/ 194453 w 1397640"/>
                <a:gd name="connsiteY20" fmla="*/ 1253915 h 1971671"/>
                <a:gd name="connsiteX21" fmla="*/ 396612 w 1397640"/>
                <a:gd name="connsiteY21" fmla="*/ 1046764 h 1971671"/>
                <a:gd name="connsiteX22" fmla="*/ 436545 w 1397640"/>
                <a:gd name="connsiteY22" fmla="*/ 1046764 h 1971671"/>
                <a:gd name="connsiteX23" fmla="*/ 436545 w 1397640"/>
                <a:gd name="connsiteY23" fmla="*/ 1046764 h 1971671"/>
                <a:gd name="connsiteX24" fmla="*/ 462750 w 1397640"/>
                <a:gd name="connsiteY24" fmla="*/ 1046764 h 1971671"/>
                <a:gd name="connsiteX25" fmla="*/ 798434 w 1397640"/>
                <a:gd name="connsiteY25" fmla="*/ 711081 h 1971671"/>
                <a:gd name="connsiteX26" fmla="*/ 798434 w 1397640"/>
                <a:gd name="connsiteY26" fmla="*/ 379141 h 1971671"/>
                <a:gd name="connsiteX27" fmla="*/ 1005584 w 1397640"/>
                <a:gd name="connsiteY27" fmla="*/ 171991 h 1971671"/>
                <a:gd name="connsiteX28" fmla="*/ 1222718 w 1397640"/>
                <a:gd name="connsiteY28" fmla="*/ 171991 h 1971671"/>
                <a:gd name="connsiteX29" fmla="*/ 1222718 w 1397640"/>
                <a:gd name="connsiteY29" fmla="*/ 171991 h 1971671"/>
                <a:gd name="connsiteX30" fmla="*/ 1295095 w 1397640"/>
                <a:gd name="connsiteY30" fmla="*/ 171991 h 1971671"/>
                <a:gd name="connsiteX31" fmla="*/ 1295095 w 1397640"/>
                <a:gd name="connsiteY31" fmla="*/ 204436 h 1971671"/>
                <a:gd name="connsiteX32" fmla="*/ 1391183 w 1397640"/>
                <a:gd name="connsiteY32" fmla="*/ 109597 h 197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97640" h="1971671">
                  <a:moveTo>
                    <a:pt x="1391183" y="109597"/>
                  </a:moveTo>
                  <a:lnTo>
                    <a:pt x="1295095" y="12261"/>
                  </a:lnTo>
                  <a:lnTo>
                    <a:pt x="1295095" y="44706"/>
                  </a:lnTo>
                  <a:lnTo>
                    <a:pt x="1166562" y="44706"/>
                  </a:lnTo>
                  <a:lnTo>
                    <a:pt x="1166562" y="44706"/>
                  </a:lnTo>
                  <a:lnTo>
                    <a:pt x="1005584" y="44706"/>
                  </a:lnTo>
                  <a:cubicBezTo>
                    <a:pt x="819648" y="44706"/>
                    <a:pt x="669901" y="195701"/>
                    <a:pt x="669901" y="380389"/>
                  </a:cubicBezTo>
                  <a:lnTo>
                    <a:pt x="669901" y="712329"/>
                  </a:lnTo>
                  <a:cubicBezTo>
                    <a:pt x="669901" y="827135"/>
                    <a:pt x="576309" y="919479"/>
                    <a:pt x="462750" y="919479"/>
                  </a:cubicBezTo>
                  <a:lnTo>
                    <a:pt x="422818" y="919479"/>
                  </a:lnTo>
                  <a:lnTo>
                    <a:pt x="422818" y="919479"/>
                  </a:lnTo>
                  <a:lnTo>
                    <a:pt x="396612" y="919479"/>
                  </a:lnTo>
                  <a:cubicBezTo>
                    <a:pt x="210676" y="919479"/>
                    <a:pt x="65920" y="1070475"/>
                    <a:pt x="65920" y="1255163"/>
                  </a:cubicBezTo>
                  <a:lnTo>
                    <a:pt x="65920" y="1790509"/>
                  </a:lnTo>
                  <a:cubicBezTo>
                    <a:pt x="65920" y="1837929"/>
                    <a:pt x="49698" y="1880357"/>
                    <a:pt x="23492" y="1915298"/>
                  </a:cubicBezTo>
                  <a:cubicBezTo>
                    <a:pt x="19748" y="1920290"/>
                    <a:pt x="16004" y="1924034"/>
                    <a:pt x="12261" y="1927777"/>
                  </a:cubicBezTo>
                  <a:lnTo>
                    <a:pt x="12261" y="1966462"/>
                  </a:lnTo>
                  <a:lnTo>
                    <a:pt x="143290" y="1966462"/>
                  </a:lnTo>
                  <a:cubicBezTo>
                    <a:pt x="145785" y="1961471"/>
                    <a:pt x="148281" y="1957727"/>
                    <a:pt x="152025" y="1952735"/>
                  </a:cubicBezTo>
                  <a:cubicBezTo>
                    <a:pt x="179478" y="1904067"/>
                    <a:pt x="194453" y="1849160"/>
                    <a:pt x="194453" y="1789261"/>
                  </a:cubicBezTo>
                  <a:lnTo>
                    <a:pt x="194453" y="1253915"/>
                  </a:lnTo>
                  <a:cubicBezTo>
                    <a:pt x="194453" y="1139109"/>
                    <a:pt x="283054" y="1046764"/>
                    <a:pt x="396612" y="1046764"/>
                  </a:cubicBezTo>
                  <a:lnTo>
                    <a:pt x="436545" y="1046764"/>
                  </a:lnTo>
                  <a:lnTo>
                    <a:pt x="436545" y="1046764"/>
                  </a:lnTo>
                  <a:lnTo>
                    <a:pt x="462750" y="1046764"/>
                  </a:lnTo>
                  <a:cubicBezTo>
                    <a:pt x="648686" y="1046764"/>
                    <a:pt x="798434" y="895769"/>
                    <a:pt x="798434" y="711081"/>
                  </a:cubicBezTo>
                  <a:lnTo>
                    <a:pt x="798434" y="379141"/>
                  </a:lnTo>
                  <a:cubicBezTo>
                    <a:pt x="798434" y="264335"/>
                    <a:pt x="892026" y="171991"/>
                    <a:pt x="1005584" y="171991"/>
                  </a:cubicBezTo>
                  <a:lnTo>
                    <a:pt x="1222718" y="171991"/>
                  </a:lnTo>
                  <a:lnTo>
                    <a:pt x="1222718" y="171991"/>
                  </a:lnTo>
                  <a:lnTo>
                    <a:pt x="1295095" y="171991"/>
                  </a:lnTo>
                  <a:lnTo>
                    <a:pt x="1295095" y="204436"/>
                  </a:lnTo>
                  <a:lnTo>
                    <a:pt x="1391183" y="109597"/>
                  </a:lnTo>
                  <a:close/>
                </a:path>
              </a:pathLst>
            </a:custGeom>
            <a:solidFill>
              <a:schemeClr val="bg1">
                <a:lumMod val="95000"/>
              </a:schemeClr>
            </a:solidFill>
            <a:ln w="12478"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43DB57AD-1450-4531-96BA-96EA6DAFCB08}"/>
                </a:ext>
              </a:extLst>
            </p:cNvPr>
            <p:cNvSpPr/>
            <p:nvPr/>
          </p:nvSpPr>
          <p:spPr>
            <a:xfrm>
              <a:off x="4496933" y="3478025"/>
              <a:ext cx="4647067" cy="245902"/>
            </a:xfrm>
            <a:custGeom>
              <a:avLst/>
              <a:gdLst>
                <a:gd name="connsiteX0" fmla="*/ 122314 w 4647067"/>
                <a:gd name="connsiteY0" fmla="*/ 0 h 245902"/>
                <a:gd name="connsiteX1" fmla="*/ 122314 w 4647067"/>
                <a:gd name="connsiteY1" fmla="*/ 40771 h 245902"/>
                <a:gd name="connsiteX2" fmla="*/ 205131 w 4647067"/>
                <a:gd name="connsiteY2" fmla="*/ 40771 h 245902"/>
                <a:gd name="connsiteX3" fmla="*/ 4647067 w 4647067"/>
                <a:gd name="connsiteY3" fmla="*/ 40771 h 245902"/>
                <a:gd name="connsiteX4" fmla="*/ 4647067 w 4647067"/>
                <a:gd name="connsiteY4" fmla="*/ 205131 h 245902"/>
                <a:gd name="connsiteX5" fmla="*/ 286673 w 4647067"/>
                <a:gd name="connsiteY5" fmla="*/ 205131 h 245902"/>
                <a:gd name="connsiteX6" fmla="*/ 122314 w 4647067"/>
                <a:gd name="connsiteY6" fmla="*/ 205131 h 245902"/>
                <a:gd name="connsiteX7" fmla="*/ 122314 w 4647067"/>
                <a:gd name="connsiteY7" fmla="*/ 245902 h 245902"/>
                <a:gd name="connsiteX8" fmla="*/ 0 w 4647067"/>
                <a:gd name="connsiteY8" fmla="*/ 122313 h 24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7067" h="245902">
                  <a:moveTo>
                    <a:pt x="122314" y="0"/>
                  </a:moveTo>
                  <a:lnTo>
                    <a:pt x="122314" y="40771"/>
                  </a:lnTo>
                  <a:lnTo>
                    <a:pt x="205131" y="40771"/>
                  </a:lnTo>
                  <a:lnTo>
                    <a:pt x="4647067" y="40771"/>
                  </a:lnTo>
                  <a:lnTo>
                    <a:pt x="4647067" y="205131"/>
                  </a:lnTo>
                  <a:lnTo>
                    <a:pt x="286673" y="205131"/>
                  </a:lnTo>
                  <a:lnTo>
                    <a:pt x="122314" y="205131"/>
                  </a:lnTo>
                  <a:lnTo>
                    <a:pt x="122314" y="245902"/>
                  </a:lnTo>
                  <a:lnTo>
                    <a:pt x="0" y="122313"/>
                  </a:lnTo>
                  <a:close/>
                </a:path>
              </a:pathLst>
            </a:custGeom>
            <a:solidFill>
              <a:schemeClr val="bg1">
                <a:lumMod val="95000"/>
              </a:schemeClr>
            </a:solidFill>
            <a:ln w="12478" cap="flat">
              <a:noFill/>
              <a:prstDash val="solid"/>
              <a:miter/>
            </a:ln>
          </p:spPr>
          <p:txBody>
            <a:bodyPr wrap="square" rtlCol="0" anchor="ctr">
              <a:noAutofit/>
            </a:bodyPr>
            <a:lstStyle/>
            <a:p>
              <a:endParaRPr lang="en-GB"/>
            </a:p>
          </p:txBody>
        </p:sp>
        <p:sp>
          <p:nvSpPr>
            <p:cNvPr id="16" name="Freeform: Shape 15">
              <a:extLst>
                <a:ext uri="{FF2B5EF4-FFF2-40B4-BE49-F238E27FC236}">
                  <a16:creationId xmlns:a16="http://schemas.microsoft.com/office/drawing/2014/main" id="{1AA3A2DE-3F49-4BDB-A96E-12E905B07672}"/>
                </a:ext>
              </a:extLst>
            </p:cNvPr>
            <p:cNvSpPr/>
            <p:nvPr/>
          </p:nvSpPr>
          <p:spPr>
            <a:xfrm>
              <a:off x="7219914" y="2652628"/>
              <a:ext cx="1923896" cy="2140494"/>
            </a:xfrm>
            <a:custGeom>
              <a:avLst/>
              <a:gdLst>
                <a:gd name="connsiteX0" fmla="*/ 1743089 w 1884319"/>
                <a:gd name="connsiteY0" fmla="*/ 1690678 h 2096461"/>
                <a:gd name="connsiteX1" fmla="*/ 1743089 w 1884319"/>
                <a:gd name="connsiteY1" fmla="*/ 1600829 h 2096461"/>
                <a:gd name="connsiteX2" fmla="*/ 1743089 w 1884319"/>
                <a:gd name="connsiteY2" fmla="*/ 1600829 h 2096461"/>
                <a:gd name="connsiteX3" fmla="*/ 1743089 w 1884319"/>
                <a:gd name="connsiteY3" fmla="*/ 470238 h 2096461"/>
                <a:gd name="connsiteX4" fmla="*/ 1325045 w 1884319"/>
                <a:gd name="connsiteY4" fmla="*/ 52193 h 2096461"/>
                <a:gd name="connsiteX5" fmla="*/ 291789 w 1884319"/>
                <a:gd name="connsiteY5" fmla="*/ 52193 h 2096461"/>
                <a:gd name="connsiteX6" fmla="*/ 291789 w 1884319"/>
                <a:gd name="connsiteY6" fmla="*/ 52193 h 2096461"/>
                <a:gd name="connsiteX7" fmla="*/ 132058 w 1884319"/>
                <a:gd name="connsiteY7" fmla="*/ 52193 h 2096461"/>
                <a:gd name="connsiteX8" fmla="*/ 132058 w 1884319"/>
                <a:gd name="connsiteY8" fmla="*/ 12261 h 2096461"/>
                <a:gd name="connsiteX9" fmla="*/ 12261 w 1884319"/>
                <a:gd name="connsiteY9" fmla="*/ 132059 h 2096461"/>
                <a:gd name="connsiteX10" fmla="*/ 132058 w 1884319"/>
                <a:gd name="connsiteY10" fmla="*/ 251856 h 2096461"/>
                <a:gd name="connsiteX11" fmla="*/ 132058 w 1884319"/>
                <a:gd name="connsiteY11" fmla="*/ 211924 h 2096461"/>
                <a:gd name="connsiteX12" fmla="*/ 206932 w 1884319"/>
                <a:gd name="connsiteY12" fmla="*/ 211924 h 2096461"/>
                <a:gd name="connsiteX13" fmla="*/ 206932 w 1884319"/>
                <a:gd name="connsiteY13" fmla="*/ 211924 h 2096461"/>
                <a:gd name="connsiteX14" fmla="*/ 1325045 w 1884319"/>
                <a:gd name="connsiteY14" fmla="*/ 211924 h 2096461"/>
                <a:gd name="connsiteX15" fmla="*/ 1582111 w 1884319"/>
                <a:gd name="connsiteY15" fmla="*/ 468990 h 2096461"/>
                <a:gd name="connsiteX16" fmla="*/ 1582111 w 1884319"/>
                <a:gd name="connsiteY16" fmla="*/ 1689430 h 2096461"/>
                <a:gd name="connsiteX17" fmla="*/ 1881605 w 1884319"/>
                <a:gd name="connsiteY17" fmla="*/ 2090003 h 2096461"/>
                <a:gd name="connsiteX18" fmla="*/ 1881605 w 1884319"/>
                <a:gd name="connsiteY18" fmla="*/ 1917794 h 2096461"/>
                <a:gd name="connsiteX19" fmla="*/ 1743089 w 1884319"/>
                <a:gd name="connsiteY19" fmla="*/ 1690678 h 209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4319" h="2096461">
                  <a:moveTo>
                    <a:pt x="1743089" y="1690678"/>
                  </a:moveTo>
                  <a:lnTo>
                    <a:pt x="1743089" y="1600829"/>
                  </a:lnTo>
                  <a:lnTo>
                    <a:pt x="1743089" y="1600829"/>
                  </a:lnTo>
                  <a:lnTo>
                    <a:pt x="1743089" y="470238"/>
                  </a:lnTo>
                  <a:cubicBezTo>
                    <a:pt x="1743089" y="239377"/>
                    <a:pt x="1555905" y="52193"/>
                    <a:pt x="1325045" y="52193"/>
                  </a:cubicBezTo>
                  <a:lnTo>
                    <a:pt x="291789" y="52193"/>
                  </a:lnTo>
                  <a:lnTo>
                    <a:pt x="291789" y="52193"/>
                  </a:lnTo>
                  <a:lnTo>
                    <a:pt x="132058" y="52193"/>
                  </a:lnTo>
                  <a:lnTo>
                    <a:pt x="132058" y="12261"/>
                  </a:lnTo>
                  <a:lnTo>
                    <a:pt x="12261" y="132059"/>
                  </a:lnTo>
                  <a:lnTo>
                    <a:pt x="132058" y="251856"/>
                  </a:lnTo>
                  <a:lnTo>
                    <a:pt x="132058" y="211924"/>
                  </a:lnTo>
                  <a:lnTo>
                    <a:pt x="206932" y="211924"/>
                  </a:lnTo>
                  <a:lnTo>
                    <a:pt x="206932" y="211924"/>
                  </a:lnTo>
                  <a:lnTo>
                    <a:pt x="1325045" y="211924"/>
                  </a:lnTo>
                  <a:cubicBezTo>
                    <a:pt x="1467305" y="211924"/>
                    <a:pt x="1582111" y="327978"/>
                    <a:pt x="1582111" y="468990"/>
                  </a:cubicBezTo>
                  <a:lnTo>
                    <a:pt x="1582111" y="1689430"/>
                  </a:lnTo>
                  <a:cubicBezTo>
                    <a:pt x="1582111" y="1879110"/>
                    <a:pt x="1708148" y="2038840"/>
                    <a:pt x="1881605" y="2090003"/>
                  </a:cubicBezTo>
                  <a:lnTo>
                    <a:pt x="1881605" y="1917794"/>
                  </a:lnTo>
                  <a:cubicBezTo>
                    <a:pt x="1800492" y="1875366"/>
                    <a:pt x="1743089" y="1789261"/>
                    <a:pt x="1743089" y="1690678"/>
                  </a:cubicBezTo>
                  <a:close/>
                </a:path>
              </a:pathLst>
            </a:custGeom>
            <a:solidFill>
              <a:schemeClr val="bg1">
                <a:lumMod val="95000"/>
              </a:schemeClr>
            </a:solidFill>
            <a:ln w="12478"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2897B685-73C5-4BA9-9E40-476E19059208}"/>
                </a:ext>
              </a:extLst>
            </p:cNvPr>
            <p:cNvSpPr/>
            <p:nvPr/>
          </p:nvSpPr>
          <p:spPr>
            <a:xfrm>
              <a:off x="8235152" y="1603819"/>
              <a:ext cx="908848" cy="1725136"/>
            </a:xfrm>
            <a:custGeom>
              <a:avLst/>
              <a:gdLst>
                <a:gd name="connsiteX0" fmla="*/ 122314 w 908848"/>
                <a:gd name="connsiteY0" fmla="*/ 0 h 1725136"/>
                <a:gd name="connsiteX1" fmla="*/ 244627 w 908848"/>
                <a:gd name="connsiteY1" fmla="*/ 122314 h 1725136"/>
                <a:gd name="connsiteX2" fmla="*/ 203856 w 908848"/>
                <a:gd name="connsiteY2" fmla="*/ 122314 h 1725136"/>
                <a:gd name="connsiteX3" fmla="*/ 203856 w 908848"/>
                <a:gd name="connsiteY3" fmla="*/ 285399 h 1725136"/>
                <a:gd name="connsiteX4" fmla="*/ 203856 w 908848"/>
                <a:gd name="connsiteY4" fmla="*/ 1298311 h 1725136"/>
                <a:gd name="connsiteX5" fmla="*/ 466322 w 908848"/>
                <a:gd name="connsiteY5" fmla="*/ 1562050 h 1725136"/>
                <a:gd name="connsiteX6" fmla="*/ 908848 w 908848"/>
                <a:gd name="connsiteY6" fmla="*/ 1562050 h 1725136"/>
                <a:gd name="connsiteX7" fmla="*/ 908848 w 908848"/>
                <a:gd name="connsiteY7" fmla="*/ 1725136 h 1725136"/>
                <a:gd name="connsiteX8" fmla="*/ 466322 w 908848"/>
                <a:gd name="connsiteY8" fmla="*/ 1725136 h 1725136"/>
                <a:gd name="connsiteX9" fmla="*/ 39497 w 908848"/>
                <a:gd name="connsiteY9" fmla="*/ 1298311 h 1725136"/>
                <a:gd name="connsiteX10" fmla="*/ 39497 w 908848"/>
                <a:gd name="connsiteY10" fmla="*/ 214049 h 1725136"/>
                <a:gd name="connsiteX11" fmla="*/ 39497 w 908848"/>
                <a:gd name="connsiteY11" fmla="*/ 122314 h 1725136"/>
                <a:gd name="connsiteX12" fmla="*/ 0 w 908848"/>
                <a:gd name="connsiteY12" fmla="*/ 122314 h 172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8848" h="1725136">
                  <a:moveTo>
                    <a:pt x="122314" y="0"/>
                  </a:moveTo>
                  <a:lnTo>
                    <a:pt x="244627" y="122314"/>
                  </a:lnTo>
                  <a:lnTo>
                    <a:pt x="203856" y="122314"/>
                  </a:lnTo>
                  <a:lnTo>
                    <a:pt x="203856" y="285399"/>
                  </a:lnTo>
                  <a:lnTo>
                    <a:pt x="203856" y="1298311"/>
                  </a:lnTo>
                  <a:cubicBezTo>
                    <a:pt x="203856" y="1443559"/>
                    <a:pt x="321074" y="1562050"/>
                    <a:pt x="466322" y="1562050"/>
                  </a:cubicBezTo>
                  <a:lnTo>
                    <a:pt x="908848" y="1562050"/>
                  </a:lnTo>
                  <a:lnTo>
                    <a:pt x="908848" y="1725136"/>
                  </a:lnTo>
                  <a:lnTo>
                    <a:pt x="466322" y="1725136"/>
                  </a:lnTo>
                  <a:cubicBezTo>
                    <a:pt x="230613" y="1725136"/>
                    <a:pt x="39497" y="1534021"/>
                    <a:pt x="39497" y="1298311"/>
                  </a:cubicBezTo>
                  <a:lnTo>
                    <a:pt x="39497" y="214049"/>
                  </a:lnTo>
                  <a:lnTo>
                    <a:pt x="39497" y="122314"/>
                  </a:lnTo>
                  <a:lnTo>
                    <a:pt x="0" y="122314"/>
                  </a:lnTo>
                  <a:close/>
                </a:path>
              </a:pathLst>
            </a:custGeom>
            <a:solidFill>
              <a:schemeClr val="bg1">
                <a:lumMod val="95000"/>
              </a:schemeClr>
            </a:solidFill>
            <a:ln w="12478" cap="flat">
              <a:noFill/>
              <a:prstDash val="solid"/>
              <a:miter/>
            </a:ln>
          </p:spPr>
          <p:txBody>
            <a:bodyPr wrap="square" rtlCol="0" anchor="ctr">
              <a:noAutofit/>
            </a:bodyPr>
            <a:lstStyle/>
            <a:p>
              <a:endParaRPr lang="en-GB"/>
            </a:p>
          </p:txBody>
        </p:sp>
        <p:sp>
          <p:nvSpPr>
            <p:cNvPr id="19" name="Freeform: Shape 18">
              <a:extLst>
                <a:ext uri="{FF2B5EF4-FFF2-40B4-BE49-F238E27FC236}">
                  <a16:creationId xmlns:a16="http://schemas.microsoft.com/office/drawing/2014/main" id="{8D694C83-0275-41DA-9E15-3A4C3D9D2DA9}"/>
                </a:ext>
              </a:extLst>
            </p:cNvPr>
            <p:cNvSpPr/>
            <p:nvPr/>
          </p:nvSpPr>
          <p:spPr>
            <a:xfrm>
              <a:off x="8719312" y="1047035"/>
              <a:ext cx="424688" cy="803183"/>
            </a:xfrm>
            <a:custGeom>
              <a:avLst/>
              <a:gdLst>
                <a:gd name="connsiteX0" fmla="*/ 127410 w 424688"/>
                <a:gd name="connsiteY0" fmla="*/ 0 h 803183"/>
                <a:gd name="connsiteX1" fmla="*/ 254820 w 424688"/>
                <a:gd name="connsiteY1" fmla="*/ 126135 h 803183"/>
                <a:gd name="connsiteX2" fmla="*/ 212775 w 424688"/>
                <a:gd name="connsiteY2" fmla="*/ 126135 h 803183"/>
                <a:gd name="connsiteX3" fmla="*/ 212775 w 424688"/>
                <a:gd name="connsiteY3" fmla="*/ 221693 h 803183"/>
                <a:gd name="connsiteX4" fmla="*/ 212775 w 424688"/>
                <a:gd name="connsiteY4" fmla="*/ 368216 h 803183"/>
                <a:gd name="connsiteX5" fmla="*/ 378866 w 424688"/>
                <a:gd name="connsiteY5" fmla="*/ 618159 h 803183"/>
                <a:gd name="connsiteX6" fmla="*/ 424688 w 424688"/>
                <a:gd name="connsiteY6" fmla="*/ 627489 h 803183"/>
                <a:gd name="connsiteX7" fmla="*/ 424688 w 424688"/>
                <a:gd name="connsiteY7" fmla="*/ 803183 h 803183"/>
                <a:gd name="connsiteX8" fmla="*/ 394074 w 424688"/>
                <a:gd name="connsiteY8" fmla="*/ 800094 h 803183"/>
                <a:gd name="connsiteX9" fmla="*/ 42045 w 424688"/>
                <a:gd name="connsiteY9" fmla="*/ 368216 h 803183"/>
                <a:gd name="connsiteX10" fmla="*/ 42045 w 424688"/>
                <a:gd name="connsiteY10" fmla="*/ 150343 h 803183"/>
                <a:gd name="connsiteX11" fmla="*/ 42045 w 424688"/>
                <a:gd name="connsiteY11" fmla="*/ 126135 h 803183"/>
                <a:gd name="connsiteX12" fmla="*/ 0 w 424688"/>
                <a:gd name="connsiteY12" fmla="*/ 126135 h 80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688" h="803183">
                  <a:moveTo>
                    <a:pt x="127410" y="0"/>
                  </a:moveTo>
                  <a:lnTo>
                    <a:pt x="254820" y="126135"/>
                  </a:lnTo>
                  <a:lnTo>
                    <a:pt x="212775" y="126135"/>
                  </a:lnTo>
                  <a:lnTo>
                    <a:pt x="212775" y="221693"/>
                  </a:lnTo>
                  <a:lnTo>
                    <a:pt x="212775" y="368216"/>
                  </a:lnTo>
                  <a:cubicBezTo>
                    <a:pt x="212775" y="480018"/>
                    <a:pt x="281577" y="576770"/>
                    <a:pt x="378866" y="618159"/>
                  </a:cubicBezTo>
                  <a:lnTo>
                    <a:pt x="424688" y="627489"/>
                  </a:lnTo>
                  <a:lnTo>
                    <a:pt x="424688" y="803183"/>
                  </a:lnTo>
                  <a:lnTo>
                    <a:pt x="394074" y="800094"/>
                  </a:lnTo>
                  <a:cubicBezTo>
                    <a:pt x="193245" y="758967"/>
                    <a:pt x="42045" y="581150"/>
                    <a:pt x="42045" y="368216"/>
                  </a:cubicBezTo>
                  <a:lnTo>
                    <a:pt x="42045" y="150343"/>
                  </a:lnTo>
                  <a:lnTo>
                    <a:pt x="42045" y="126135"/>
                  </a:lnTo>
                  <a:lnTo>
                    <a:pt x="0" y="126135"/>
                  </a:lnTo>
                  <a:close/>
                </a:path>
              </a:pathLst>
            </a:custGeom>
            <a:solidFill>
              <a:schemeClr val="bg1">
                <a:lumMod val="95000"/>
              </a:schemeClr>
            </a:solidFill>
            <a:ln w="12478" cap="flat">
              <a:noFill/>
              <a:prstDash val="solid"/>
              <a:miter/>
            </a:ln>
          </p:spPr>
          <p:txBody>
            <a:bodyPr wrap="square" rtlCol="0" anchor="ctr">
              <a:noAutofit/>
            </a:bodyPr>
            <a:lstStyle/>
            <a:p>
              <a:endParaRPr lang="en-GB"/>
            </a:p>
          </p:txBody>
        </p:sp>
      </p:grpSp>
      <p:sp>
        <p:nvSpPr>
          <p:cNvPr id="45" name="Freeform: Shape 44" hidden="1">
            <a:extLst>
              <a:ext uri="{FF2B5EF4-FFF2-40B4-BE49-F238E27FC236}">
                <a16:creationId xmlns:a16="http://schemas.microsoft.com/office/drawing/2014/main" id="{F3901DCC-13F4-407B-AD65-6B946F51460F}"/>
              </a:ext>
            </a:extLst>
          </p:cNvPr>
          <p:cNvSpPr/>
          <p:nvPr userDrawn="1"/>
        </p:nvSpPr>
        <p:spPr>
          <a:xfrm>
            <a:off x="5164785" y="1230728"/>
            <a:ext cx="879131" cy="471419"/>
          </a:xfrm>
          <a:custGeom>
            <a:avLst/>
            <a:gdLst>
              <a:gd name="connsiteX0" fmla="*/ 859580 w 861046"/>
              <a:gd name="connsiteY0" fmla="*/ 12261 h 461720"/>
              <a:gd name="connsiteX1" fmla="*/ 456511 w 861046"/>
              <a:gd name="connsiteY1" fmla="*/ 415330 h 461720"/>
              <a:gd name="connsiteX2" fmla="*/ 281806 w 861046"/>
              <a:gd name="connsiteY2" fmla="*/ 415330 h 461720"/>
              <a:gd name="connsiteX3" fmla="*/ 281806 w 861046"/>
              <a:gd name="connsiteY3" fmla="*/ 415330 h 461720"/>
              <a:gd name="connsiteX4" fmla="*/ 128315 w 861046"/>
              <a:gd name="connsiteY4" fmla="*/ 415330 h 461720"/>
              <a:gd name="connsiteX5" fmla="*/ 128315 w 861046"/>
              <a:gd name="connsiteY5" fmla="*/ 454015 h 461720"/>
              <a:gd name="connsiteX6" fmla="*/ 12261 w 861046"/>
              <a:gd name="connsiteY6" fmla="*/ 337961 h 461720"/>
              <a:gd name="connsiteX7" fmla="*/ 128315 w 861046"/>
              <a:gd name="connsiteY7" fmla="*/ 221907 h 461720"/>
              <a:gd name="connsiteX8" fmla="*/ 128315 w 861046"/>
              <a:gd name="connsiteY8" fmla="*/ 260592 h 461720"/>
              <a:gd name="connsiteX9" fmla="*/ 200693 w 861046"/>
              <a:gd name="connsiteY9" fmla="*/ 260592 h 461720"/>
              <a:gd name="connsiteX10" fmla="*/ 200693 w 861046"/>
              <a:gd name="connsiteY10" fmla="*/ 260592 h 461720"/>
              <a:gd name="connsiteX11" fmla="*/ 456511 w 861046"/>
              <a:gd name="connsiteY11" fmla="*/ 260592 h 461720"/>
              <a:gd name="connsiteX12" fmla="*/ 704842 w 861046"/>
              <a:gd name="connsiteY12" fmla="*/ 12261 h 461720"/>
              <a:gd name="connsiteX13" fmla="*/ 859580 w 861046"/>
              <a:gd name="connsiteY13" fmla="*/ 12261 h 46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1046" h="461720">
                <a:moveTo>
                  <a:pt x="859580" y="12261"/>
                </a:moveTo>
                <a:cubicBezTo>
                  <a:pt x="859580" y="234386"/>
                  <a:pt x="678636" y="415330"/>
                  <a:pt x="456511" y="415330"/>
                </a:cubicBezTo>
                <a:lnTo>
                  <a:pt x="281806" y="415330"/>
                </a:lnTo>
                <a:lnTo>
                  <a:pt x="281806" y="415330"/>
                </a:lnTo>
                <a:lnTo>
                  <a:pt x="128315" y="415330"/>
                </a:lnTo>
                <a:lnTo>
                  <a:pt x="128315" y="454015"/>
                </a:lnTo>
                <a:lnTo>
                  <a:pt x="12261" y="337961"/>
                </a:lnTo>
                <a:lnTo>
                  <a:pt x="128315" y="221907"/>
                </a:lnTo>
                <a:lnTo>
                  <a:pt x="128315" y="260592"/>
                </a:lnTo>
                <a:lnTo>
                  <a:pt x="200693" y="260592"/>
                </a:lnTo>
                <a:lnTo>
                  <a:pt x="200693" y="260592"/>
                </a:lnTo>
                <a:lnTo>
                  <a:pt x="456511" y="260592"/>
                </a:lnTo>
                <a:cubicBezTo>
                  <a:pt x="593779" y="260592"/>
                  <a:pt x="704842" y="149529"/>
                  <a:pt x="704842" y="12261"/>
                </a:cubicBezTo>
                <a:lnTo>
                  <a:pt x="859580"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48" name="Freeform: Shape 47" hidden="1">
            <a:extLst>
              <a:ext uri="{FF2B5EF4-FFF2-40B4-BE49-F238E27FC236}">
                <a16:creationId xmlns:a16="http://schemas.microsoft.com/office/drawing/2014/main" id="{9FEF2ABD-FB8C-4DB8-989A-AB55D09C9745}"/>
              </a:ext>
            </a:extLst>
          </p:cNvPr>
          <p:cNvSpPr/>
          <p:nvPr/>
        </p:nvSpPr>
        <p:spPr>
          <a:xfrm>
            <a:off x="4994055" y="2140438"/>
            <a:ext cx="254821" cy="1898414"/>
          </a:xfrm>
          <a:custGeom>
            <a:avLst/>
            <a:gdLst>
              <a:gd name="connsiteX0" fmla="*/ 203188 w 249578"/>
              <a:gd name="connsiteY0" fmla="*/ 125819 h 1859361"/>
              <a:gd name="connsiteX1" fmla="*/ 240625 w 249578"/>
              <a:gd name="connsiteY1" fmla="*/ 125819 h 1859361"/>
              <a:gd name="connsiteX2" fmla="*/ 127067 w 249578"/>
              <a:gd name="connsiteY2" fmla="*/ 12261 h 1859361"/>
              <a:gd name="connsiteX3" fmla="*/ 12261 w 249578"/>
              <a:gd name="connsiteY3" fmla="*/ 125819 h 1859361"/>
              <a:gd name="connsiteX4" fmla="*/ 50945 w 249578"/>
              <a:gd name="connsiteY4" fmla="*/ 125819 h 1859361"/>
              <a:gd name="connsiteX5" fmla="*/ 50945 w 249578"/>
              <a:gd name="connsiteY5" fmla="*/ 278062 h 1859361"/>
              <a:gd name="connsiteX6" fmla="*/ 50945 w 249578"/>
              <a:gd name="connsiteY6" fmla="*/ 278062 h 1859361"/>
              <a:gd name="connsiteX7" fmla="*/ 50945 w 249578"/>
              <a:gd name="connsiteY7" fmla="*/ 1854151 h 1859361"/>
              <a:gd name="connsiteX8" fmla="*/ 203188 w 249578"/>
              <a:gd name="connsiteY8" fmla="*/ 1854151 h 1859361"/>
              <a:gd name="connsiteX9" fmla="*/ 203188 w 249578"/>
              <a:gd name="connsiteY9" fmla="*/ 195701 h 1859361"/>
              <a:gd name="connsiteX10" fmla="*/ 203188 w 249578"/>
              <a:gd name="connsiteY10" fmla="*/ 195701 h 185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578" h="1859361">
                <a:moveTo>
                  <a:pt x="203188" y="125819"/>
                </a:moveTo>
                <a:lnTo>
                  <a:pt x="240625" y="125819"/>
                </a:lnTo>
                <a:lnTo>
                  <a:pt x="127067" y="12261"/>
                </a:lnTo>
                <a:lnTo>
                  <a:pt x="12261" y="125819"/>
                </a:lnTo>
                <a:lnTo>
                  <a:pt x="50945" y="125819"/>
                </a:lnTo>
                <a:lnTo>
                  <a:pt x="50945" y="278062"/>
                </a:lnTo>
                <a:lnTo>
                  <a:pt x="50945" y="278062"/>
                </a:lnTo>
                <a:lnTo>
                  <a:pt x="50945" y="1854151"/>
                </a:lnTo>
                <a:lnTo>
                  <a:pt x="203188" y="1854151"/>
                </a:lnTo>
                <a:lnTo>
                  <a:pt x="203188" y="195701"/>
                </a:lnTo>
                <a:lnTo>
                  <a:pt x="203188" y="195701"/>
                </a:lnTo>
                <a:close/>
              </a:path>
            </a:pathLst>
          </a:custGeom>
          <a:solidFill>
            <a:schemeClr val="bg1">
              <a:lumMod val="95000"/>
            </a:schemeClr>
          </a:solidFill>
          <a:ln w="12478" cap="flat">
            <a:noFill/>
            <a:prstDash val="solid"/>
            <a:miter/>
          </a:ln>
        </p:spPr>
        <p:txBody>
          <a:bodyPr rtlCol="0" anchor="ctr"/>
          <a:lstStyle/>
          <a:p>
            <a:endParaRPr lang="en-GB"/>
          </a:p>
        </p:txBody>
      </p:sp>
      <p:sp>
        <p:nvSpPr>
          <p:cNvPr id="50" name="Freeform: Shape 49" hidden="1">
            <a:extLst>
              <a:ext uri="{FF2B5EF4-FFF2-40B4-BE49-F238E27FC236}">
                <a16:creationId xmlns:a16="http://schemas.microsoft.com/office/drawing/2014/main" id="{F5D0FCBE-2356-4048-AE5E-C0F16E309B94}"/>
              </a:ext>
            </a:extLst>
          </p:cNvPr>
          <p:cNvSpPr/>
          <p:nvPr/>
        </p:nvSpPr>
        <p:spPr>
          <a:xfrm>
            <a:off x="4313684" y="1219261"/>
            <a:ext cx="2764804" cy="1261363"/>
          </a:xfrm>
          <a:custGeom>
            <a:avLst/>
            <a:gdLst>
              <a:gd name="connsiteX0" fmla="*/ 2672770 w 2707928"/>
              <a:gd name="connsiteY0" fmla="*/ 107101 h 1235414"/>
              <a:gd name="connsiteX1" fmla="*/ 2672770 w 2707928"/>
              <a:gd name="connsiteY1" fmla="*/ 173239 h 1235414"/>
              <a:gd name="connsiteX2" fmla="*/ 2672770 w 2707928"/>
              <a:gd name="connsiteY2" fmla="*/ 173239 h 1235414"/>
              <a:gd name="connsiteX3" fmla="*/ 2672770 w 2707928"/>
              <a:gd name="connsiteY3" fmla="*/ 294285 h 1235414"/>
              <a:gd name="connsiteX4" fmla="*/ 2337086 w 2707928"/>
              <a:gd name="connsiteY4" fmla="*/ 629968 h 1235414"/>
              <a:gd name="connsiteX5" fmla="*/ 1483527 w 2707928"/>
              <a:gd name="connsiteY5" fmla="*/ 629968 h 1235414"/>
              <a:gd name="connsiteX6" fmla="*/ 1276377 w 2707928"/>
              <a:gd name="connsiteY6" fmla="*/ 837118 h 1235414"/>
              <a:gd name="connsiteX7" fmla="*/ 1276377 w 2707928"/>
              <a:gd name="connsiteY7" fmla="*/ 877051 h 1235414"/>
              <a:gd name="connsiteX8" fmla="*/ 1276377 w 2707928"/>
              <a:gd name="connsiteY8" fmla="*/ 877051 h 1235414"/>
              <a:gd name="connsiteX9" fmla="*/ 1276377 w 2707928"/>
              <a:gd name="connsiteY9" fmla="*/ 904505 h 1235414"/>
              <a:gd name="connsiteX10" fmla="*/ 940694 w 2707928"/>
              <a:gd name="connsiteY10" fmla="*/ 1235196 h 1235414"/>
              <a:gd name="connsiteX11" fmla="*/ 12261 w 2707928"/>
              <a:gd name="connsiteY11" fmla="*/ 1235196 h 1235414"/>
              <a:gd name="connsiteX12" fmla="*/ 12261 w 2707928"/>
              <a:gd name="connsiteY12" fmla="*/ 1106663 h 1235414"/>
              <a:gd name="connsiteX13" fmla="*/ 938198 w 2707928"/>
              <a:gd name="connsiteY13" fmla="*/ 1106663 h 1235414"/>
              <a:gd name="connsiteX14" fmla="*/ 1145348 w 2707928"/>
              <a:gd name="connsiteY14" fmla="*/ 904505 h 1235414"/>
              <a:gd name="connsiteX15" fmla="*/ 1145348 w 2707928"/>
              <a:gd name="connsiteY15" fmla="*/ 864572 h 1235414"/>
              <a:gd name="connsiteX16" fmla="*/ 1145348 w 2707928"/>
              <a:gd name="connsiteY16" fmla="*/ 864572 h 1235414"/>
              <a:gd name="connsiteX17" fmla="*/ 1145348 w 2707928"/>
              <a:gd name="connsiteY17" fmla="*/ 838366 h 1235414"/>
              <a:gd name="connsiteX18" fmla="*/ 1481031 w 2707928"/>
              <a:gd name="connsiteY18" fmla="*/ 502683 h 1235414"/>
              <a:gd name="connsiteX19" fmla="*/ 2334591 w 2707928"/>
              <a:gd name="connsiteY19" fmla="*/ 502683 h 1235414"/>
              <a:gd name="connsiteX20" fmla="*/ 2541741 w 2707928"/>
              <a:gd name="connsiteY20" fmla="*/ 295533 h 1235414"/>
              <a:gd name="connsiteX21" fmla="*/ 2541741 w 2707928"/>
              <a:gd name="connsiteY21" fmla="*/ 174487 h 1235414"/>
              <a:gd name="connsiteX22" fmla="*/ 2541741 w 2707928"/>
              <a:gd name="connsiteY22" fmla="*/ 174487 h 1235414"/>
              <a:gd name="connsiteX23" fmla="*/ 2541741 w 2707928"/>
              <a:gd name="connsiteY23" fmla="*/ 108349 h 1235414"/>
              <a:gd name="connsiteX24" fmla="*/ 2509296 w 2707928"/>
              <a:gd name="connsiteY24" fmla="*/ 108349 h 1235414"/>
              <a:gd name="connsiteX25" fmla="*/ 2606631 w 2707928"/>
              <a:gd name="connsiteY25" fmla="*/ 12261 h 1235414"/>
              <a:gd name="connsiteX26" fmla="*/ 2703967 w 2707928"/>
              <a:gd name="connsiteY26" fmla="*/ 108349 h 1235414"/>
              <a:gd name="connsiteX27" fmla="*/ 2672770 w 2707928"/>
              <a:gd name="connsiteY27" fmla="*/ 108349 h 123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07928" h="1235414">
                <a:moveTo>
                  <a:pt x="2672770" y="107101"/>
                </a:moveTo>
                <a:lnTo>
                  <a:pt x="2672770" y="173239"/>
                </a:lnTo>
                <a:lnTo>
                  <a:pt x="2672770" y="173239"/>
                </a:lnTo>
                <a:lnTo>
                  <a:pt x="2672770" y="294285"/>
                </a:lnTo>
                <a:cubicBezTo>
                  <a:pt x="2672770" y="480221"/>
                  <a:pt x="2521775" y="629968"/>
                  <a:pt x="2337086" y="629968"/>
                </a:cubicBezTo>
                <a:lnTo>
                  <a:pt x="1483527" y="629968"/>
                </a:lnTo>
                <a:cubicBezTo>
                  <a:pt x="1368721" y="629968"/>
                  <a:pt x="1276377" y="723560"/>
                  <a:pt x="1276377" y="837118"/>
                </a:cubicBezTo>
                <a:lnTo>
                  <a:pt x="1276377" y="877051"/>
                </a:lnTo>
                <a:lnTo>
                  <a:pt x="1276377" y="877051"/>
                </a:lnTo>
                <a:lnTo>
                  <a:pt x="1276377" y="904505"/>
                </a:lnTo>
                <a:cubicBezTo>
                  <a:pt x="1276377" y="1090441"/>
                  <a:pt x="1125382" y="1235196"/>
                  <a:pt x="940694" y="1235196"/>
                </a:cubicBezTo>
                <a:lnTo>
                  <a:pt x="12261" y="1235196"/>
                </a:lnTo>
                <a:lnTo>
                  <a:pt x="12261" y="1106663"/>
                </a:lnTo>
                <a:lnTo>
                  <a:pt x="938198" y="1106663"/>
                </a:lnTo>
                <a:cubicBezTo>
                  <a:pt x="1053004" y="1106663"/>
                  <a:pt x="1145348" y="1018063"/>
                  <a:pt x="1145348" y="904505"/>
                </a:cubicBezTo>
                <a:lnTo>
                  <a:pt x="1145348" y="864572"/>
                </a:lnTo>
                <a:lnTo>
                  <a:pt x="1145348" y="864572"/>
                </a:lnTo>
                <a:lnTo>
                  <a:pt x="1145348" y="838366"/>
                </a:lnTo>
                <a:cubicBezTo>
                  <a:pt x="1145348" y="652430"/>
                  <a:pt x="1296343" y="502683"/>
                  <a:pt x="1481031" y="502683"/>
                </a:cubicBezTo>
                <a:lnTo>
                  <a:pt x="2334591" y="502683"/>
                </a:lnTo>
                <a:cubicBezTo>
                  <a:pt x="2449397" y="502683"/>
                  <a:pt x="2541741" y="409091"/>
                  <a:pt x="2541741" y="295533"/>
                </a:cubicBezTo>
                <a:lnTo>
                  <a:pt x="2541741" y="174487"/>
                </a:lnTo>
                <a:lnTo>
                  <a:pt x="2541741" y="174487"/>
                </a:lnTo>
                <a:lnTo>
                  <a:pt x="2541741" y="108349"/>
                </a:lnTo>
                <a:lnTo>
                  <a:pt x="2509296" y="108349"/>
                </a:lnTo>
                <a:lnTo>
                  <a:pt x="2606631" y="12261"/>
                </a:lnTo>
                <a:lnTo>
                  <a:pt x="2703967" y="108349"/>
                </a:lnTo>
                <a:lnTo>
                  <a:pt x="2672770" y="108349"/>
                </a:lnTo>
                <a:close/>
              </a:path>
            </a:pathLst>
          </a:custGeom>
          <a:solidFill>
            <a:schemeClr val="bg1">
              <a:lumMod val="95000"/>
            </a:schemeClr>
          </a:solidFill>
          <a:ln w="12478" cap="flat">
            <a:noFill/>
            <a:prstDash val="solid"/>
            <a:miter/>
          </a:ln>
        </p:spPr>
        <p:txBody>
          <a:bodyPr rtlCol="0" anchor="ctr"/>
          <a:lstStyle/>
          <a:p>
            <a:endParaRPr lang="en-GB"/>
          </a:p>
        </p:txBody>
      </p:sp>
      <p:sp>
        <p:nvSpPr>
          <p:cNvPr id="54" name="Freeform: Shape 53" hidden="1">
            <a:extLst>
              <a:ext uri="{FF2B5EF4-FFF2-40B4-BE49-F238E27FC236}">
                <a16:creationId xmlns:a16="http://schemas.microsoft.com/office/drawing/2014/main" id="{28F59E71-8926-455E-85AF-DB085526EF2C}"/>
              </a:ext>
            </a:extLst>
          </p:cNvPr>
          <p:cNvSpPr/>
          <p:nvPr/>
        </p:nvSpPr>
        <p:spPr>
          <a:xfrm>
            <a:off x="5414509" y="1251114"/>
            <a:ext cx="1847450" cy="993801"/>
          </a:xfrm>
          <a:custGeom>
            <a:avLst/>
            <a:gdLst>
              <a:gd name="connsiteX0" fmla="*/ 12261 w 1809445"/>
              <a:gd name="connsiteY0" fmla="*/ 13509 h 973356"/>
              <a:gd name="connsiteX1" fmla="*/ 399108 w 1809445"/>
              <a:gd name="connsiteY1" fmla="*/ 400356 h 973356"/>
              <a:gd name="connsiteX2" fmla="*/ 1381200 w 1809445"/>
              <a:gd name="connsiteY2" fmla="*/ 400356 h 973356"/>
              <a:gd name="connsiteX3" fmla="*/ 1619548 w 1809445"/>
              <a:gd name="connsiteY3" fmla="*/ 638703 h 973356"/>
              <a:gd name="connsiteX4" fmla="*/ 1619548 w 1809445"/>
              <a:gd name="connsiteY4" fmla="*/ 778467 h 973356"/>
              <a:gd name="connsiteX5" fmla="*/ 1619548 w 1809445"/>
              <a:gd name="connsiteY5" fmla="*/ 778467 h 973356"/>
              <a:gd name="connsiteX6" fmla="*/ 1619548 w 1809445"/>
              <a:gd name="connsiteY6" fmla="*/ 854589 h 973356"/>
              <a:gd name="connsiteX7" fmla="*/ 1582111 w 1809445"/>
              <a:gd name="connsiteY7" fmla="*/ 854589 h 973356"/>
              <a:gd name="connsiteX8" fmla="*/ 1693173 w 1809445"/>
              <a:gd name="connsiteY8" fmla="*/ 965651 h 973356"/>
              <a:gd name="connsiteX9" fmla="*/ 1804236 w 1809445"/>
              <a:gd name="connsiteY9" fmla="*/ 854589 h 973356"/>
              <a:gd name="connsiteX10" fmla="*/ 1766799 w 1809445"/>
              <a:gd name="connsiteY10" fmla="*/ 854589 h 973356"/>
              <a:gd name="connsiteX11" fmla="*/ 1766799 w 1809445"/>
              <a:gd name="connsiteY11" fmla="*/ 778467 h 973356"/>
              <a:gd name="connsiteX12" fmla="*/ 1766799 w 1809445"/>
              <a:gd name="connsiteY12" fmla="*/ 778467 h 973356"/>
              <a:gd name="connsiteX13" fmla="*/ 1766799 w 1809445"/>
              <a:gd name="connsiteY13" fmla="*/ 637455 h 973356"/>
              <a:gd name="connsiteX14" fmla="*/ 1379952 w 1809445"/>
              <a:gd name="connsiteY14" fmla="*/ 250608 h 973356"/>
              <a:gd name="connsiteX15" fmla="*/ 397860 w 1809445"/>
              <a:gd name="connsiteY15" fmla="*/ 250608 h 973356"/>
              <a:gd name="connsiteX16" fmla="*/ 159512 w 1809445"/>
              <a:gd name="connsiteY16" fmla="*/ 12261 h 973356"/>
              <a:gd name="connsiteX17" fmla="*/ 12261 w 1809445"/>
              <a:gd name="connsiteY17" fmla="*/ 12261 h 97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09445" h="973356">
                <a:moveTo>
                  <a:pt x="12261" y="13509"/>
                </a:moveTo>
                <a:cubicBezTo>
                  <a:pt x="12261" y="226898"/>
                  <a:pt x="185718" y="400356"/>
                  <a:pt x="399108" y="400356"/>
                </a:cubicBezTo>
                <a:lnTo>
                  <a:pt x="1381200" y="400356"/>
                </a:lnTo>
                <a:cubicBezTo>
                  <a:pt x="1512229" y="400356"/>
                  <a:pt x="1619548" y="507674"/>
                  <a:pt x="1619548" y="638703"/>
                </a:cubicBezTo>
                <a:lnTo>
                  <a:pt x="1619548" y="778467"/>
                </a:lnTo>
                <a:lnTo>
                  <a:pt x="1619548" y="778467"/>
                </a:lnTo>
                <a:lnTo>
                  <a:pt x="1619548" y="854589"/>
                </a:lnTo>
                <a:lnTo>
                  <a:pt x="1582111" y="854589"/>
                </a:lnTo>
                <a:lnTo>
                  <a:pt x="1693173" y="965651"/>
                </a:lnTo>
                <a:lnTo>
                  <a:pt x="1804236" y="854589"/>
                </a:lnTo>
                <a:lnTo>
                  <a:pt x="1766799" y="854589"/>
                </a:lnTo>
                <a:lnTo>
                  <a:pt x="1766799" y="778467"/>
                </a:lnTo>
                <a:lnTo>
                  <a:pt x="1766799" y="778467"/>
                </a:lnTo>
                <a:lnTo>
                  <a:pt x="1766799" y="637455"/>
                </a:lnTo>
                <a:cubicBezTo>
                  <a:pt x="1766799" y="424066"/>
                  <a:pt x="1593342" y="250608"/>
                  <a:pt x="1379952" y="250608"/>
                </a:cubicBezTo>
                <a:lnTo>
                  <a:pt x="397860" y="250608"/>
                </a:lnTo>
                <a:cubicBezTo>
                  <a:pt x="266831" y="250608"/>
                  <a:pt x="159512" y="143290"/>
                  <a:pt x="159512" y="12261"/>
                </a:cubicBezTo>
                <a:lnTo>
                  <a:pt x="12261"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59" name="Freeform: Shape 58" hidden="1">
            <a:extLst>
              <a:ext uri="{FF2B5EF4-FFF2-40B4-BE49-F238E27FC236}">
                <a16:creationId xmlns:a16="http://schemas.microsoft.com/office/drawing/2014/main" id="{7FF976E2-C240-41CF-ABE2-E66FDCD9C632}"/>
              </a:ext>
            </a:extLst>
          </p:cNvPr>
          <p:cNvSpPr/>
          <p:nvPr/>
        </p:nvSpPr>
        <p:spPr>
          <a:xfrm>
            <a:off x="4571053" y="2563440"/>
            <a:ext cx="2267904" cy="2497242"/>
          </a:xfrm>
          <a:custGeom>
            <a:avLst/>
            <a:gdLst>
              <a:gd name="connsiteX0" fmla="*/ 2221032 w 2221250"/>
              <a:gd name="connsiteY0" fmla="*/ 132059 h 2445871"/>
              <a:gd name="connsiteX1" fmla="*/ 2101235 w 2221250"/>
              <a:gd name="connsiteY1" fmla="*/ 12261 h 2445871"/>
              <a:gd name="connsiteX2" fmla="*/ 2101235 w 2221250"/>
              <a:gd name="connsiteY2" fmla="*/ 52193 h 2445871"/>
              <a:gd name="connsiteX3" fmla="*/ 1941504 w 2221250"/>
              <a:gd name="connsiteY3" fmla="*/ 52193 h 2445871"/>
              <a:gd name="connsiteX4" fmla="*/ 1941504 w 2221250"/>
              <a:gd name="connsiteY4" fmla="*/ 52193 h 2445871"/>
              <a:gd name="connsiteX5" fmla="*/ 1248923 w 2221250"/>
              <a:gd name="connsiteY5" fmla="*/ 52193 h 2445871"/>
              <a:gd name="connsiteX6" fmla="*/ 830879 w 2221250"/>
              <a:gd name="connsiteY6" fmla="*/ 470238 h 2445871"/>
              <a:gd name="connsiteX7" fmla="*/ 830879 w 2221250"/>
              <a:gd name="connsiteY7" fmla="*/ 882043 h 2445871"/>
              <a:gd name="connsiteX8" fmla="*/ 572565 w 2221250"/>
              <a:gd name="connsiteY8" fmla="*/ 1139109 h 2445871"/>
              <a:gd name="connsiteX9" fmla="*/ 522649 w 2221250"/>
              <a:gd name="connsiteY9" fmla="*/ 1139109 h 2445871"/>
              <a:gd name="connsiteX10" fmla="*/ 522649 w 2221250"/>
              <a:gd name="connsiteY10" fmla="*/ 1139109 h 2445871"/>
              <a:gd name="connsiteX11" fmla="*/ 490204 w 2221250"/>
              <a:gd name="connsiteY11" fmla="*/ 1139109 h 2445871"/>
              <a:gd name="connsiteX12" fmla="*/ 78399 w 2221250"/>
              <a:gd name="connsiteY12" fmla="*/ 1557153 h 2445871"/>
              <a:gd name="connsiteX13" fmla="*/ 78399 w 2221250"/>
              <a:gd name="connsiteY13" fmla="*/ 2222280 h 2445871"/>
              <a:gd name="connsiteX14" fmla="*/ 25988 w 2221250"/>
              <a:gd name="connsiteY14" fmla="*/ 2378267 h 2445871"/>
              <a:gd name="connsiteX15" fmla="*/ 12261 w 2221250"/>
              <a:gd name="connsiteY15" fmla="*/ 2394489 h 2445871"/>
              <a:gd name="connsiteX16" fmla="*/ 12261 w 2221250"/>
              <a:gd name="connsiteY16" fmla="*/ 2443157 h 2445871"/>
              <a:gd name="connsiteX17" fmla="*/ 175735 w 2221250"/>
              <a:gd name="connsiteY17" fmla="*/ 2443157 h 2445871"/>
              <a:gd name="connsiteX18" fmla="*/ 185718 w 2221250"/>
              <a:gd name="connsiteY18" fmla="*/ 2425687 h 2445871"/>
              <a:gd name="connsiteX19" fmla="*/ 238129 w 2221250"/>
              <a:gd name="connsiteY19" fmla="*/ 2222280 h 2445871"/>
              <a:gd name="connsiteX20" fmla="*/ 238129 w 2221250"/>
              <a:gd name="connsiteY20" fmla="*/ 1557153 h 2445871"/>
              <a:gd name="connsiteX21" fmla="*/ 490204 w 2221250"/>
              <a:gd name="connsiteY21" fmla="*/ 1300087 h 2445871"/>
              <a:gd name="connsiteX22" fmla="*/ 540120 w 2221250"/>
              <a:gd name="connsiteY22" fmla="*/ 1300087 h 2445871"/>
              <a:gd name="connsiteX23" fmla="*/ 540120 w 2221250"/>
              <a:gd name="connsiteY23" fmla="*/ 1300087 h 2445871"/>
              <a:gd name="connsiteX24" fmla="*/ 571317 w 2221250"/>
              <a:gd name="connsiteY24" fmla="*/ 1300087 h 2445871"/>
              <a:gd name="connsiteX25" fmla="*/ 989361 w 2221250"/>
              <a:gd name="connsiteY25" fmla="*/ 882043 h 2445871"/>
              <a:gd name="connsiteX26" fmla="*/ 989361 w 2221250"/>
              <a:gd name="connsiteY26" fmla="*/ 470238 h 2445871"/>
              <a:gd name="connsiteX27" fmla="*/ 1247675 w 2221250"/>
              <a:gd name="connsiteY27" fmla="*/ 213172 h 2445871"/>
              <a:gd name="connsiteX28" fmla="*/ 2010138 w 2221250"/>
              <a:gd name="connsiteY28" fmla="*/ 213172 h 2445871"/>
              <a:gd name="connsiteX29" fmla="*/ 2010138 w 2221250"/>
              <a:gd name="connsiteY29" fmla="*/ 213172 h 2445871"/>
              <a:gd name="connsiteX30" fmla="*/ 2099987 w 2221250"/>
              <a:gd name="connsiteY30" fmla="*/ 213172 h 2445871"/>
              <a:gd name="connsiteX31" fmla="*/ 2099987 w 2221250"/>
              <a:gd name="connsiteY31" fmla="*/ 253104 h 2445871"/>
              <a:gd name="connsiteX32" fmla="*/ 2221032 w 2221250"/>
              <a:gd name="connsiteY32" fmla="*/ 132059 h 244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21250" h="2445871">
                <a:moveTo>
                  <a:pt x="2221032" y="132059"/>
                </a:moveTo>
                <a:lnTo>
                  <a:pt x="2101235" y="12261"/>
                </a:lnTo>
                <a:lnTo>
                  <a:pt x="2101235" y="52193"/>
                </a:lnTo>
                <a:lnTo>
                  <a:pt x="1941504" y="52193"/>
                </a:lnTo>
                <a:lnTo>
                  <a:pt x="1941504" y="52193"/>
                </a:lnTo>
                <a:lnTo>
                  <a:pt x="1248923" y="52193"/>
                </a:lnTo>
                <a:cubicBezTo>
                  <a:pt x="1018063" y="52193"/>
                  <a:pt x="830879" y="239377"/>
                  <a:pt x="830879" y="470238"/>
                </a:cubicBezTo>
                <a:lnTo>
                  <a:pt x="830879" y="882043"/>
                </a:lnTo>
                <a:cubicBezTo>
                  <a:pt x="830879" y="1024302"/>
                  <a:pt x="714825" y="1139109"/>
                  <a:pt x="572565" y="1139109"/>
                </a:cubicBezTo>
                <a:lnTo>
                  <a:pt x="522649" y="1139109"/>
                </a:lnTo>
                <a:lnTo>
                  <a:pt x="522649" y="1139109"/>
                </a:lnTo>
                <a:lnTo>
                  <a:pt x="490204" y="1139109"/>
                </a:lnTo>
                <a:cubicBezTo>
                  <a:pt x="259344" y="1139109"/>
                  <a:pt x="78399" y="1326293"/>
                  <a:pt x="78399" y="1557153"/>
                </a:cubicBezTo>
                <a:lnTo>
                  <a:pt x="78399" y="2222280"/>
                </a:lnTo>
                <a:cubicBezTo>
                  <a:pt x="78399" y="2280931"/>
                  <a:pt x="58433" y="2334591"/>
                  <a:pt x="25988" y="2378267"/>
                </a:cubicBezTo>
                <a:cubicBezTo>
                  <a:pt x="22244" y="2383258"/>
                  <a:pt x="17252" y="2389498"/>
                  <a:pt x="12261" y="2394489"/>
                </a:cubicBezTo>
                <a:lnTo>
                  <a:pt x="12261" y="2443157"/>
                </a:lnTo>
                <a:lnTo>
                  <a:pt x="175735" y="2443157"/>
                </a:lnTo>
                <a:cubicBezTo>
                  <a:pt x="179478" y="2436918"/>
                  <a:pt x="183222" y="2431926"/>
                  <a:pt x="185718" y="2425687"/>
                </a:cubicBezTo>
                <a:cubicBezTo>
                  <a:pt x="219411" y="2365788"/>
                  <a:pt x="238129" y="2295906"/>
                  <a:pt x="238129" y="2222280"/>
                </a:cubicBezTo>
                <a:lnTo>
                  <a:pt x="238129" y="1557153"/>
                </a:lnTo>
                <a:cubicBezTo>
                  <a:pt x="238129" y="1414893"/>
                  <a:pt x="347944" y="1300087"/>
                  <a:pt x="490204" y="1300087"/>
                </a:cubicBezTo>
                <a:lnTo>
                  <a:pt x="540120" y="1300087"/>
                </a:lnTo>
                <a:lnTo>
                  <a:pt x="540120" y="1300087"/>
                </a:lnTo>
                <a:lnTo>
                  <a:pt x="571317" y="1300087"/>
                </a:lnTo>
                <a:cubicBezTo>
                  <a:pt x="802177" y="1300087"/>
                  <a:pt x="989361" y="1112903"/>
                  <a:pt x="989361" y="882043"/>
                </a:cubicBezTo>
                <a:lnTo>
                  <a:pt x="989361" y="470238"/>
                </a:lnTo>
                <a:cubicBezTo>
                  <a:pt x="989361" y="327978"/>
                  <a:pt x="1105416" y="213172"/>
                  <a:pt x="1247675" y="213172"/>
                </a:cubicBezTo>
                <a:lnTo>
                  <a:pt x="2010138" y="213172"/>
                </a:lnTo>
                <a:lnTo>
                  <a:pt x="2010138" y="213172"/>
                </a:lnTo>
                <a:lnTo>
                  <a:pt x="2099987" y="213172"/>
                </a:lnTo>
                <a:lnTo>
                  <a:pt x="2099987" y="253104"/>
                </a:lnTo>
                <a:lnTo>
                  <a:pt x="2221032" y="132059"/>
                </a:lnTo>
                <a:close/>
              </a:path>
            </a:pathLst>
          </a:custGeom>
          <a:solidFill>
            <a:schemeClr val="bg1">
              <a:lumMod val="95000"/>
            </a:schemeClr>
          </a:solidFill>
          <a:ln w="12478" cap="flat">
            <a:noFill/>
            <a:prstDash val="solid"/>
            <a:miter/>
          </a:ln>
        </p:spPr>
        <p:txBody>
          <a:bodyPr rtlCol="0" anchor="ctr"/>
          <a:lstStyle/>
          <a:p>
            <a:endParaRPr lang="en-GB"/>
          </a:p>
        </p:txBody>
      </p:sp>
      <p:sp>
        <p:nvSpPr>
          <p:cNvPr id="46" name="Rectangle 45" hidden="1">
            <a:extLst>
              <a:ext uri="{FF2B5EF4-FFF2-40B4-BE49-F238E27FC236}">
                <a16:creationId xmlns:a16="http://schemas.microsoft.com/office/drawing/2014/main" id="{7BF1A050-D9A2-46A0-B464-F24C0454932D}"/>
              </a:ext>
            </a:extLst>
          </p:cNvPr>
          <p:cNvSpPr/>
          <p:nvPr userDrawn="1"/>
        </p:nvSpPr>
        <p:spPr>
          <a:xfrm>
            <a:off x="3779912" y="1203324"/>
            <a:ext cx="5364088" cy="39401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17D8CFFC-825C-4F7D-9715-29FCC9F1892B}"/>
              </a:ext>
            </a:extLst>
          </p:cNvPr>
          <p:cNvSpPr>
            <a:spLocks noGrp="1"/>
          </p:cNvSpPr>
          <p:nvPr userDrawn="1">
            <p:ph type="sldNum" sz="quarter" idx="11"/>
          </p:nvPr>
        </p:nvSpPr>
        <p:spPr>
          <a:xfrm>
            <a:off x="8606828" y="4598987"/>
            <a:ext cx="170617" cy="131127"/>
          </a:xfrm>
        </p:spPr>
        <p:txBody>
          <a:bodyPr/>
          <a:lstStyle/>
          <a:p>
            <a:fld id="{BA7DDD0C-F7B3-44FD-8FF2-ED85422D685B}" type="slidenum">
              <a:rPr lang="en-GB" smtClean="0"/>
              <a:pPr/>
              <a:t>‹Nr.›</a:t>
            </a:fld>
            <a:endParaRPr lang="en-GB" dirty="0"/>
          </a:p>
        </p:txBody>
      </p:sp>
      <p:sp>
        <p:nvSpPr>
          <p:cNvPr id="66" name="Freeform: Shape 65">
            <a:extLst>
              <a:ext uri="{FF2B5EF4-FFF2-40B4-BE49-F238E27FC236}">
                <a16:creationId xmlns:a16="http://schemas.microsoft.com/office/drawing/2014/main" id="{A07C3179-5552-46C6-A6D3-20BD5DB0EFC0}"/>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2"/>
          </a:solidFill>
          <a:ln w="9525" cap="flat">
            <a:noFill/>
            <a:prstDash val="solid"/>
            <a:miter/>
          </a:ln>
        </p:spPr>
        <p:txBody>
          <a:bodyPr rtlCol="0" anchor="ctr"/>
          <a:lstStyle/>
          <a:p>
            <a:endParaRPr lang="en-GB"/>
          </a:p>
        </p:txBody>
      </p:sp>
      <p:sp>
        <p:nvSpPr>
          <p:cNvPr id="22" name="Footer Placeholder 21">
            <a:extLst>
              <a:ext uri="{FF2B5EF4-FFF2-40B4-BE49-F238E27FC236}">
                <a16:creationId xmlns:a16="http://schemas.microsoft.com/office/drawing/2014/main" id="{1F11E414-03D8-4CFE-BA60-280636331432}"/>
              </a:ext>
            </a:extLst>
          </p:cNvPr>
          <p:cNvSpPr>
            <a:spLocks noGrp="1"/>
          </p:cNvSpPr>
          <p:nvPr>
            <p:ph type="ftr" sz="quarter" idx="14"/>
          </p:nvPr>
        </p:nvSpPr>
        <p:spPr/>
        <p:txBody>
          <a:bodyPr/>
          <a:lstStyle/>
          <a:p>
            <a:r>
              <a:rPr lang="en-GB"/>
              <a:t>To edit footer go to insert&gt;header &amp; footer</a:t>
            </a:r>
            <a:endParaRPr lang="en-GB" dirty="0"/>
          </a:p>
        </p:txBody>
      </p:sp>
      <p:sp>
        <p:nvSpPr>
          <p:cNvPr id="23" name="Title 22">
            <a:extLst>
              <a:ext uri="{FF2B5EF4-FFF2-40B4-BE49-F238E27FC236}">
                <a16:creationId xmlns:a16="http://schemas.microsoft.com/office/drawing/2014/main" id="{FF590F62-D505-4111-8FCE-7A1DD16D4CEA}"/>
              </a:ext>
            </a:extLst>
          </p:cNvPr>
          <p:cNvSpPr>
            <a:spLocks noGrp="1"/>
          </p:cNvSpPr>
          <p:nvPr>
            <p:ph type="title"/>
          </p:nvPr>
        </p:nvSpPr>
        <p:spPr/>
        <p:txBody>
          <a:bodyPr/>
          <a:lstStyle>
            <a:lvl1pPr>
              <a:defRPr>
                <a:solidFill>
                  <a:schemeClr val="accent2"/>
                </a:solidFill>
              </a:defRPr>
            </a:lvl1pPr>
          </a:lstStyle>
          <a:p>
            <a:r>
              <a:rPr lang="en-US"/>
              <a:t>Click to edit Master title style</a:t>
            </a:r>
            <a:endParaRPr lang="en-GB"/>
          </a:p>
        </p:txBody>
      </p:sp>
      <p:sp>
        <p:nvSpPr>
          <p:cNvPr id="20" name="Content Placeholder 17">
            <a:extLst>
              <a:ext uri="{FF2B5EF4-FFF2-40B4-BE49-F238E27FC236}">
                <a16:creationId xmlns:a16="http://schemas.microsoft.com/office/drawing/2014/main" id="{D7DA2732-1839-49B2-BECA-BA34899D3D40}"/>
              </a:ext>
            </a:extLst>
          </p:cNvPr>
          <p:cNvSpPr>
            <a:spLocks noGrp="1"/>
          </p:cNvSpPr>
          <p:nvPr>
            <p:ph sz="quarter" idx="13"/>
          </p:nvPr>
        </p:nvSpPr>
        <p:spPr>
          <a:xfrm>
            <a:off x="365125" y="1333500"/>
            <a:ext cx="6759575" cy="2894013"/>
          </a:xfrm>
        </p:spPr>
        <p:txBody>
          <a:bodyPr anchor="ctr">
            <a:normAutofit/>
          </a:bodyPr>
          <a:lstStyle>
            <a:lvl1pPr>
              <a:spcBef>
                <a:spcPts val="0"/>
              </a:spcBef>
              <a:spcAft>
                <a:spcPts val="0"/>
              </a:spcAft>
              <a:defRPr sz="2800" b="1"/>
            </a:lvl1pPr>
            <a:lvl2pPr marL="0" indent="0">
              <a:spcBef>
                <a:spcPts val="0"/>
              </a:spcBef>
              <a:spcAft>
                <a:spcPts val="0"/>
              </a:spcAft>
              <a:buClr>
                <a:schemeClr val="accent3"/>
              </a:buClr>
              <a:buNone/>
              <a:defRPr sz="2800" b="1"/>
            </a:lvl2pPr>
            <a:lvl3pPr>
              <a:buClr>
                <a:schemeClr val="accent3"/>
              </a:buClr>
              <a:defRPr/>
            </a:lvl3pPr>
            <a:lvl4pPr>
              <a:buClr>
                <a:schemeClr val="accent3"/>
              </a:buClr>
              <a:defRPr/>
            </a:lvl4pPr>
            <a:lvl5pPr>
              <a:buClr>
                <a:schemeClr val="accent3"/>
              </a:buClr>
              <a:defRPr/>
            </a:lvl5pPr>
          </a:lstStyle>
          <a:p>
            <a:pPr lvl="0"/>
            <a:r>
              <a:rPr lang="en-US" dirty="0"/>
              <a:t>Edit Master text styles</a:t>
            </a:r>
          </a:p>
        </p:txBody>
      </p:sp>
    </p:spTree>
    <p:custDataLst>
      <p:tags r:id="rId1"/>
    </p:custDataLst>
    <p:extLst>
      <p:ext uri="{BB962C8B-B14F-4D97-AF65-F5344CB8AC3E}">
        <p14:creationId xmlns:p14="http://schemas.microsoft.com/office/powerpoint/2010/main" val="405421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rrows Statement (oran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71AC73A-8F79-4014-839F-5B992795FE18}"/>
              </a:ext>
            </a:extLst>
          </p:cNvPr>
          <p:cNvGrpSpPr/>
          <p:nvPr userDrawn="1"/>
        </p:nvGrpSpPr>
        <p:grpSpPr>
          <a:xfrm>
            <a:off x="4496933" y="1047035"/>
            <a:ext cx="4647067" cy="4096465"/>
            <a:chOff x="4496933" y="1047035"/>
            <a:chExt cx="4647067" cy="4096465"/>
          </a:xfrm>
        </p:grpSpPr>
        <p:sp>
          <p:nvSpPr>
            <p:cNvPr id="14" name="Freeform: Shape 13">
              <a:extLst>
                <a:ext uri="{FF2B5EF4-FFF2-40B4-BE49-F238E27FC236}">
                  <a16:creationId xmlns:a16="http://schemas.microsoft.com/office/drawing/2014/main" id="{484675FD-4E39-4352-AF9C-EA0CCBDFB5A9}"/>
                </a:ext>
              </a:extLst>
            </p:cNvPr>
            <p:cNvSpPr/>
            <p:nvPr/>
          </p:nvSpPr>
          <p:spPr>
            <a:xfrm>
              <a:off x="6447807" y="3130416"/>
              <a:ext cx="1426996" cy="2013084"/>
            </a:xfrm>
            <a:custGeom>
              <a:avLst/>
              <a:gdLst>
                <a:gd name="connsiteX0" fmla="*/ 1391183 w 1397640"/>
                <a:gd name="connsiteY0" fmla="*/ 109597 h 1971671"/>
                <a:gd name="connsiteX1" fmla="*/ 1295095 w 1397640"/>
                <a:gd name="connsiteY1" fmla="*/ 12261 h 1971671"/>
                <a:gd name="connsiteX2" fmla="*/ 1295095 w 1397640"/>
                <a:gd name="connsiteY2" fmla="*/ 44706 h 1971671"/>
                <a:gd name="connsiteX3" fmla="*/ 1166562 w 1397640"/>
                <a:gd name="connsiteY3" fmla="*/ 44706 h 1971671"/>
                <a:gd name="connsiteX4" fmla="*/ 1166562 w 1397640"/>
                <a:gd name="connsiteY4" fmla="*/ 44706 h 1971671"/>
                <a:gd name="connsiteX5" fmla="*/ 1005584 w 1397640"/>
                <a:gd name="connsiteY5" fmla="*/ 44706 h 1971671"/>
                <a:gd name="connsiteX6" fmla="*/ 669901 w 1397640"/>
                <a:gd name="connsiteY6" fmla="*/ 380389 h 1971671"/>
                <a:gd name="connsiteX7" fmla="*/ 669901 w 1397640"/>
                <a:gd name="connsiteY7" fmla="*/ 712329 h 1971671"/>
                <a:gd name="connsiteX8" fmla="*/ 462750 w 1397640"/>
                <a:gd name="connsiteY8" fmla="*/ 919479 h 1971671"/>
                <a:gd name="connsiteX9" fmla="*/ 422818 w 1397640"/>
                <a:gd name="connsiteY9" fmla="*/ 919479 h 1971671"/>
                <a:gd name="connsiteX10" fmla="*/ 422818 w 1397640"/>
                <a:gd name="connsiteY10" fmla="*/ 919479 h 1971671"/>
                <a:gd name="connsiteX11" fmla="*/ 396612 w 1397640"/>
                <a:gd name="connsiteY11" fmla="*/ 919479 h 1971671"/>
                <a:gd name="connsiteX12" fmla="*/ 65920 w 1397640"/>
                <a:gd name="connsiteY12" fmla="*/ 1255163 h 1971671"/>
                <a:gd name="connsiteX13" fmla="*/ 65920 w 1397640"/>
                <a:gd name="connsiteY13" fmla="*/ 1790509 h 1971671"/>
                <a:gd name="connsiteX14" fmla="*/ 23492 w 1397640"/>
                <a:gd name="connsiteY14" fmla="*/ 1915298 h 1971671"/>
                <a:gd name="connsiteX15" fmla="*/ 12261 w 1397640"/>
                <a:gd name="connsiteY15" fmla="*/ 1927777 h 1971671"/>
                <a:gd name="connsiteX16" fmla="*/ 12261 w 1397640"/>
                <a:gd name="connsiteY16" fmla="*/ 1966462 h 1971671"/>
                <a:gd name="connsiteX17" fmla="*/ 143290 w 1397640"/>
                <a:gd name="connsiteY17" fmla="*/ 1966462 h 1971671"/>
                <a:gd name="connsiteX18" fmla="*/ 152025 w 1397640"/>
                <a:gd name="connsiteY18" fmla="*/ 1952735 h 1971671"/>
                <a:gd name="connsiteX19" fmla="*/ 194453 w 1397640"/>
                <a:gd name="connsiteY19" fmla="*/ 1789261 h 1971671"/>
                <a:gd name="connsiteX20" fmla="*/ 194453 w 1397640"/>
                <a:gd name="connsiteY20" fmla="*/ 1253915 h 1971671"/>
                <a:gd name="connsiteX21" fmla="*/ 396612 w 1397640"/>
                <a:gd name="connsiteY21" fmla="*/ 1046764 h 1971671"/>
                <a:gd name="connsiteX22" fmla="*/ 436545 w 1397640"/>
                <a:gd name="connsiteY22" fmla="*/ 1046764 h 1971671"/>
                <a:gd name="connsiteX23" fmla="*/ 436545 w 1397640"/>
                <a:gd name="connsiteY23" fmla="*/ 1046764 h 1971671"/>
                <a:gd name="connsiteX24" fmla="*/ 462750 w 1397640"/>
                <a:gd name="connsiteY24" fmla="*/ 1046764 h 1971671"/>
                <a:gd name="connsiteX25" fmla="*/ 798434 w 1397640"/>
                <a:gd name="connsiteY25" fmla="*/ 711081 h 1971671"/>
                <a:gd name="connsiteX26" fmla="*/ 798434 w 1397640"/>
                <a:gd name="connsiteY26" fmla="*/ 379141 h 1971671"/>
                <a:gd name="connsiteX27" fmla="*/ 1005584 w 1397640"/>
                <a:gd name="connsiteY27" fmla="*/ 171991 h 1971671"/>
                <a:gd name="connsiteX28" fmla="*/ 1222718 w 1397640"/>
                <a:gd name="connsiteY28" fmla="*/ 171991 h 1971671"/>
                <a:gd name="connsiteX29" fmla="*/ 1222718 w 1397640"/>
                <a:gd name="connsiteY29" fmla="*/ 171991 h 1971671"/>
                <a:gd name="connsiteX30" fmla="*/ 1295095 w 1397640"/>
                <a:gd name="connsiteY30" fmla="*/ 171991 h 1971671"/>
                <a:gd name="connsiteX31" fmla="*/ 1295095 w 1397640"/>
                <a:gd name="connsiteY31" fmla="*/ 204436 h 1971671"/>
                <a:gd name="connsiteX32" fmla="*/ 1391183 w 1397640"/>
                <a:gd name="connsiteY32" fmla="*/ 109597 h 197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97640" h="1971671">
                  <a:moveTo>
                    <a:pt x="1391183" y="109597"/>
                  </a:moveTo>
                  <a:lnTo>
                    <a:pt x="1295095" y="12261"/>
                  </a:lnTo>
                  <a:lnTo>
                    <a:pt x="1295095" y="44706"/>
                  </a:lnTo>
                  <a:lnTo>
                    <a:pt x="1166562" y="44706"/>
                  </a:lnTo>
                  <a:lnTo>
                    <a:pt x="1166562" y="44706"/>
                  </a:lnTo>
                  <a:lnTo>
                    <a:pt x="1005584" y="44706"/>
                  </a:lnTo>
                  <a:cubicBezTo>
                    <a:pt x="819648" y="44706"/>
                    <a:pt x="669901" y="195701"/>
                    <a:pt x="669901" y="380389"/>
                  </a:cubicBezTo>
                  <a:lnTo>
                    <a:pt x="669901" y="712329"/>
                  </a:lnTo>
                  <a:cubicBezTo>
                    <a:pt x="669901" y="827135"/>
                    <a:pt x="576309" y="919479"/>
                    <a:pt x="462750" y="919479"/>
                  </a:cubicBezTo>
                  <a:lnTo>
                    <a:pt x="422818" y="919479"/>
                  </a:lnTo>
                  <a:lnTo>
                    <a:pt x="422818" y="919479"/>
                  </a:lnTo>
                  <a:lnTo>
                    <a:pt x="396612" y="919479"/>
                  </a:lnTo>
                  <a:cubicBezTo>
                    <a:pt x="210676" y="919479"/>
                    <a:pt x="65920" y="1070475"/>
                    <a:pt x="65920" y="1255163"/>
                  </a:cubicBezTo>
                  <a:lnTo>
                    <a:pt x="65920" y="1790509"/>
                  </a:lnTo>
                  <a:cubicBezTo>
                    <a:pt x="65920" y="1837929"/>
                    <a:pt x="49698" y="1880357"/>
                    <a:pt x="23492" y="1915298"/>
                  </a:cubicBezTo>
                  <a:cubicBezTo>
                    <a:pt x="19748" y="1920290"/>
                    <a:pt x="16004" y="1924034"/>
                    <a:pt x="12261" y="1927777"/>
                  </a:cubicBezTo>
                  <a:lnTo>
                    <a:pt x="12261" y="1966462"/>
                  </a:lnTo>
                  <a:lnTo>
                    <a:pt x="143290" y="1966462"/>
                  </a:lnTo>
                  <a:cubicBezTo>
                    <a:pt x="145785" y="1961471"/>
                    <a:pt x="148281" y="1957727"/>
                    <a:pt x="152025" y="1952735"/>
                  </a:cubicBezTo>
                  <a:cubicBezTo>
                    <a:pt x="179478" y="1904067"/>
                    <a:pt x="194453" y="1849160"/>
                    <a:pt x="194453" y="1789261"/>
                  </a:cubicBezTo>
                  <a:lnTo>
                    <a:pt x="194453" y="1253915"/>
                  </a:lnTo>
                  <a:cubicBezTo>
                    <a:pt x="194453" y="1139109"/>
                    <a:pt x="283054" y="1046764"/>
                    <a:pt x="396612" y="1046764"/>
                  </a:cubicBezTo>
                  <a:lnTo>
                    <a:pt x="436545" y="1046764"/>
                  </a:lnTo>
                  <a:lnTo>
                    <a:pt x="436545" y="1046764"/>
                  </a:lnTo>
                  <a:lnTo>
                    <a:pt x="462750" y="1046764"/>
                  </a:lnTo>
                  <a:cubicBezTo>
                    <a:pt x="648686" y="1046764"/>
                    <a:pt x="798434" y="895769"/>
                    <a:pt x="798434" y="711081"/>
                  </a:cubicBezTo>
                  <a:lnTo>
                    <a:pt x="798434" y="379141"/>
                  </a:lnTo>
                  <a:cubicBezTo>
                    <a:pt x="798434" y="264335"/>
                    <a:pt x="892026" y="171991"/>
                    <a:pt x="1005584" y="171991"/>
                  </a:cubicBezTo>
                  <a:lnTo>
                    <a:pt x="1222718" y="171991"/>
                  </a:lnTo>
                  <a:lnTo>
                    <a:pt x="1222718" y="171991"/>
                  </a:lnTo>
                  <a:lnTo>
                    <a:pt x="1295095" y="171991"/>
                  </a:lnTo>
                  <a:lnTo>
                    <a:pt x="1295095" y="204436"/>
                  </a:lnTo>
                  <a:lnTo>
                    <a:pt x="1391183" y="109597"/>
                  </a:lnTo>
                  <a:close/>
                </a:path>
              </a:pathLst>
            </a:custGeom>
            <a:solidFill>
              <a:schemeClr val="bg1">
                <a:lumMod val="95000"/>
              </a:schemeClr>
            </a:solidFill>
            <a:ln w="12478"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43DB57AD-1450-4531-96BA-96EA6DAFCB08}"/>
                </a:ext>
              </a:extLst>
            </p:cNvPr>
            <p:cNvSpPr/>
            <p:nvPr/>
          </p:nvSpPr>
          <p:spPr>
            <a:xfrm>
              <a:off x="4496933" y="3478025"/>
              <a:ext cx="4647067" cy="245902"/>
            </a:xfrm>
            <a:custGeom>
              <a:avLst/>
              <a:gdLst>
                <a:gd name="connsiteX0" fmla="*/ 122314 w 4647067"/>
                <a:gd name="connsiteY0" fmla="*/ 0 h 245902"/>
                <a:gd name="connsiteX1" fmla="*/ 122314 w 4647067"/>
                <a:gd name="connsiteY1" fmla="*/ 40771 h 245902"/>
                <a:gd name="connsiteX2" fmla="*/ 205131 w 4647067"/>
                <a:gd name="connsiteY2" fmla="*/ 40771 h 245902"/>
                <a:gd name="connsiteX3" fmla="*/ 4647067 w 4647067"/>
                <a:gd name="connsiteY3" fmla="*/ 40771 h 245902"/>
                <a:gd name="connsiteX4" fmla="*/ 4647067 w 4647067"/>
                <a:gd name="connsiteY4" fmla="*/ 205131 h 245902"/>
                <a:gd name="connsiteX5" fmla="*/ 286673 w 4647067"/>
                <a:gd name="connsiteY5" fmla="*/ 205131 h 245902"/>
                <a:gd name="connsiteX6" fmla="*/ 122314 w 4647067"/>
                <a:gd name="connsiteY6" fmla="*/ 205131 h 245902"/>
                <a:gd name="connsiteX7" fmla="*/ 122314 w 4647067"/>
                <a:gd name="connsiteY7" fmla="*/ 245902 h 245902"/>
                <a:gd name="connsiteX8" fmla="*/ 0 w 4647067"/>
                <a:gd name="connsiteY8" fmla="*/ 122313 h 24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7067" h="245902">
                  <a:moveTo>
                    <a:pt x="122314" y="0"/>
                  </a:moveTo>
                  <a:lnTo>
                    <a:pt x="122314" y="40771"/>
                  </a:lnTo>
                  <a:lnTo>
                    <a:pt x="205131" y="40771"/>
                  </a:lnTo>
                  <a:lnTo>
                    <a:pt x="4647067" y="40771"/>
                  </a:lnTo>
                  <a:lnTo>
                    <a:pt x="4647067" y="205131"/>
                  </a:lnTo>
                  <a:lnTo>
                    <a:pt x="286673" y="205131"/>
                  </a:lnTo>
                  <a:lnTo>
                    <a:pt x="122314" y="205131"/>
                  </a:lnTo>
                  <a:lnTo>
                    <a:pt x="122314" y="245902"/>
                  </a:lnTo>
                  <a:lnTo>
                    <a:pt x="0" y="122313"/>
                  </a:lnTo>
                  <a:close/>
                </a:path>
              </a:pathLst>
            </a:custGeom>
            <a:solidFill>
              <a:schemeClr val="bg1">
                <a:lumMod val="95000"/>
              </a:schemeClr>
            </a:solidFill>
            <a:ln w="12478" cap="flat">
              <a:noFill/>
              <a:prstDash val="solid"/>
              <a:miter/>
            </a:ln>
          </p:spPr>
          <p:txBody>
            <a:bodyPr wrap="square" rtlCol="0" anchor="ctr">
              <a:noAutofit/>
            </a:bodyPr>
            <a:lstStyle/>
            <a:p>
              <a:endParaRPr lang="en-GB"/>
            </a:p>
          </p:txBody>
        </p:sp>
        <p:sp>
          <p:nvSpPr>
            <p:cNvPr id="16" name="Freeform: Shape 15">
              <a:extLst>
                <a:ext uri="{FF2B5EF4-FFF2-40B4-BE49-F238E27FC236}">
                  <a16:creationId xmlns:a16="http://schemas.microsoft.com/office/drawing/2014/main" id="{1AA3A2DE-3F49-4BDB-A96E-12E905B07672}"/>
                </a:ext>
              </a:extLst>
            </p:cNvPr>
            <p:cNvSpPr/>
            <p:nvPr/>
          </p:nvSpPr>
          <p:spPr>
            <a:xfrm>
              <a:off x="7219914" y="2652628"/>
              <a:ext cx="1923896" cy="2140494"/>
            </a:xfrm>
            <a:custGeom>
              <a:avLst/>
              <a:gdLst>
                <a:gd name="connsiteX0" fmla="*/ 1743089 w 1884319"/>
                <a:gd name="connsiteY0" fmla="*/ 1690678 h 2096461"/>
                <a:gd name="connsiteX1" fmla="*/ 1743089 w 1884319"/>
                <a:gd name="connsiteY1" fmla="*/ 1600829 h 2096461"/>
                <a:gd name="connsiteX2" fmla="*/ 1743089 w 1884319"/>
                <a:gd name="connsiteY2" fmla="*/ 1600829 h 2096461"/>
                <a:gd name="connsiteX3" fmla="*/ 1743089 w 1884319"/>
                <a:gd name="connsiteY3" fmla="*/ 470238 h 2096461"/>
                <a:gd name="connsiteX4" fmla="*/ 1325045 w 1884319"/>
                <a:gd name="connsiteY4" fmla="*/ 52193 h 2096461"/>
                <a:gd name="connsiteX5" fmla="*/ 291789 w 1884319"/>
                <a:gd name="connsiteY5" fmla="*/ 52193 h 2096461"/>
                <a:gd name="connsiteX6" fmla="*/ 291789 w 1884319"/>
                <a:gd name="connsiteY6" fmla="*/ 52193 h 2096461"/>
                <a:gd name="connsiteX7" fmla="*/ 132058 w 1884319"/>
                <a:gd name="connsiteY7" fmla="*/ 52193 h 2096461"/>
                <a:gd name="connsiteX8" fmla="*/ 132058 w 1884319"/>
                <a:gd name="connsiteY8" fmla="*/ 12261 h 2096461"/>
                <a:gd name="connsiteX9" fmla="*/ 12261 w 1884319"/>
                <a:gd name="connsiteY9" fmla="*/ 132059 h 2096461"/>
                <a:gd name="connsiteX10" fmla="*/ 132058 w 1884319"/>
                <a:gd name="connsiteY10" fmla="*/ 251856 h 2096461"/>
                <a:gd name="connsiteX11" fmla="*/ 132058 w 1884319"/>
                <a:gd name="connsiteY11" fmla="*/ 211924 h 2096461"/>
                <a:gd name="connsiteX12" fmla="*/ 206932 w 1884319"/>
                <a:gd name="connsiteY12" fmla="*/ 211924 h 2096461"/>
                <a:gd name="connsiteX13" fmla="*/ 206932 w 1884319"/>
                <a:gd name="connsiteY13" fmla="*/ 211924 h 2096461"/>
                <a:gd name="connsiteX14" fmla="*/ 1325045 w 1884319"/>
                <a:gd name="connsiteY14" fmla="*/ 211924 h 2096461"/>
                <a:gd name="connsiteX15" fmla="*/ 1582111 w 1884319"/>
                <a:gd name="connsiteY15" fmla="*/ 468990 h 2096461"/>
                <a:gd name="connsiteX16" fmla="*/ 1582111 w 1884319"/>
                <a:gd name="connsiteY16" fmla="*/ 1689430 h 2096461"/>
                <a:gd name="connsiteX17" fmla="*/ 1881605 w 1884319"/>
                <a:gd name="connsiteY17" fmla="*/ 2090003 h 2096461"/>
                <a:gd name="connsiteX18" fmla="*/ 1881605 w 1884319"/>
                <a:gd name="connsiteY18" fmla="*/ 1917794 h 2096461"/>
                <a:gd name="connsiteX19" fmla="*/ 1743089 w 1884319"/>
                <a:gd name="connsiteY19" fmla="*/ 1690678 h 209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4319" h="2096461">
                  <a:moveTo>
                    <a:pt x="1743089" y="1690678"/>
                  </a:moveTo>
                  <a:lnTo>
                    <a:pt x="1743089" y="1600829"/>
                  </a:lnTo>
                  <a:lnTo>
                    <a:pt x="1743089" y="1600829"/>
                  </a:lnTo>
                  <a:lnTo>
                    <a:pt x="1743089" y="470238"/>
                  </a:lnTo>
                  <a:cubicBezTo>
                    <a:pt x="1743089" y="239377"/>
                    <a:pt x="1555905" y="52193"/>
                    <a:pt x="1325045" y="52193"/>
                  </a:cubicBezTo>
                  <a:lnTo>
                    <a:pt x="291789" y="52193"/>
                  </a:lnTo>
                  <a:lnTo>
                    <a:pt x="291789" y="52193"/>
                  </a:lnTo>
                  <a:lnTo>
                    <a:pt x="132058" y="52193"/>
                  </a:lnTo>
                  <a:lnTo>
                    <a:pt x="132058" y="12261"/>
                  </a:lnTo>
                  <a:lnTo>
                    <a:pt x="12261" y="132059"/>
                  </a:lnTo>
                  <a:lnTo>
                    <a:pt x="132058" y="251856"/>
                  </a:lnTo>
                  <a:lnTo>
                    <a:pt x="132058" y="211924"/>
                  </a:lnTo>
                  <a:lnTo>
                    <a:pt x="206932" y="211924"/>
                  </a:lnTo>
                  <a:lnTo>
                    <a:pt x="206932" y="211924"/>
                  </a:lnTo>
                  <a:lnTo>
                    <a:pt x="1325045" y="211924"/>
                  </a:lnTo>
                  <a:cubicBezTo>
                    <a:pt x="1467305" y="211924"/>
                    <a:pt x="1582111" y="327978"/>
                    <a:pt x="1582111" y="468990"/>
                  </a:cubicBezTo>
                  <a:lnTo>
                    <a:pt x="1582111" y="1689430"/>
                  </a:lnTo>
                  <a:cubicBezTo>
                    <a:pt x="1582111" y="1879110"/>
                    <a:pt x="1708148" y="2038840"/>
                    <a:pt x="1881605" y="2090003"/>
                  </a:cubicBezTo>
                  <a:lnTo>
                    <a:pt x="1881605" y="1917794"/>
                  </a:lnTo>
                  <a:cubicBezTo>
                    <a:pt x="1800492" y="1875366"/>
                    <a:pt x="1743089" y="1789261"/>
                    <a:pt x="1743089" y="1690678"/>
                  </a:cubicBezTo>
                  <a:close/>
                </a:path>
              </a:pathLst>
            </a:custGeom>
            <a:solidFill>
              <a:schemeClr val="bg1">
                <a:lumMod val="95000"/>
              </a:schemeClr>
            </a:solidFill>
            <a:ln w="12478"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2897B685-73C5-4BA9-9E40-476E19059208}"/>
                </a:ext>
              </a:extLst>
            </p:cNvPr>
            <p:cNvSpPr/>
            <p:nvPr/>
          </p:nvSpPr>
          <p:spPr>
            <a:xfrm>
              <a:off x="8235152" y="1603819"/>
              <a:ext cx="908848" cy="1725136"/>
            </a:xfrm>
            <a:custGeom>
              <a:avLst/>
              <a:gdLst>
                <a:gd name="connsiteX0" fmla="*/ 122314 w 908848"/>
                <a:gd name="connsiteY0" fmla="*/ 0 h 1725136"/>
                <a:gd name="connsiteX1" fmla="*/ 244627 w 908848"/>
                <a:gd name="connsiteY1" fmla="*/ 122314 h 1725136"/>
                <a:gd name="connsiteX2" fmla="*/ 203856 w 908848"/>
                <a:gd name="connsiteY2" fmla="*/ 122314 h 1725136"/>
                <a:gd name="connsiteX3" fmla="*/ 203856 w 908848"/>
                <a:gd name="connsiteY3" fmla="*/ 285399 h 1725136"/>
                <a:gd name="connsiteX4" fmla="*/ 203856 w 908848"/>
                <a:gd name="connsiteY4" fmla="*/ 1298311 h 1725136"/>
                <a:gd name="connsiteX5" fmla="*/ 466322 w 908848"/>
                <a:gd name="connsiteY5" fmla="*/ 1562050 h 1725136"/>
                <a:gd name="connsiteX6" fmla="*/ 908848 w 908848"/>
                <a:gd name="connsiteY6" fmla="*/ 1562050 h 1725136"/>
                <a:gd name="connsiteX7" fmla="*/ 908848 w 908848"/>
                <a:gd name="connsiteY7" fmla="*/ 1725136 h 1725136"/>
                <a:gd name="connsiteX8" fmla="*/ 466322 w 908848"/>
                <a:gd name="connsiteY8" fmla="*/ 1725136 h 1725136"/>
                <a:gd name="connsiteX9" fmla="*/ 39497 w 908848"/>
                <a:gd name="connsiteY9" fmla="*/ 1298311 h 1725136"/>
                <a:gd name="connsiteX10" fmla="*/ 39497 w 908848"/>
                <a:gd name="connsiteY10" fmla="*/ 214049 h 1725136"/>
                <a:gd name="connsiteX11" fmla="*/ 39497 w 908848"/>
                <a:gd name="connsiteY11" fmla="*/ 122314 h 1725136"/>
                <a:gd name="connsiteX12" fmla="*/ 0 w 908848"/>
                <a:gd name="connsiteY12" fmla="*/ 122314 h 172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8848" h="1725136">
                  <a:moveTo>
                    <a:pt x="122314" y="0"/>
                  </a:moveTo>
                  <a:lnTo>
                    <a:pt x="244627" y="122314"/>
                  </a:lnTo>
                  <a:lnTo>
                    <a:pt x="203856" y="122314"/>
                  </a:lnTo>
                  <a:lnTo>
                    <a:pt x="203856" y="285399"/>
                  </a:lnTo>
                  <a:lnTo>
                    <a:pt x="203856" y="1298311"/>
                  </a:lnTo>
                  <a:cubicBezTo>
                    <a:pt x="203856" y="1443559"/>
                    <a:pt x="321074" y="1562050"/>
                    <a:pt x="466322" y="1562050"/>
                  </a:cubicBezTo>
                  <a:lnTo>
                    <a:pt x="908848" y="1562050"/>
                  </a:lnTo>
                  <a:lnTo>
                    <a:pt x="908848" y="1725136"/>
                  </a:lnTo>
                  <a:lnTo>
                    <a:pt x="466322" y="1725136"/>
                  </a:lnTo>
                  <a:cubicBezTo>
                    <a:pt x="230613" y="1725136"/>
                    <a:pt x="39497" y="1534021"/>
                    <a:pt x="39497" y="1298311"/>
                  </a:cubicBezTo>
                  <a:lnTo>
                    <a:pt x="39497" y="214049"/>
                  </a:lnTo>
                  <a:lnTo>
                    <a:pt x="39497" y="122314"/>
                  </a:lnTo>
                  <a:lnTo>
                    <a:pt x="0" y="122314"/>
                  </a:lnTo>
                  <a:close/>
                </a:path>
              </a:pathLst>
            </a:custGeom>
            <a:solidFill>
              <a:schemeClr val="bg1">
                <a:lumMod val="95000"/>
              </a:schemeClr>
            </a:solidFill>
            <a:ln w="12478" cap="flat">
              <a:noFill/>
              <a:prstDash val="solid"/>
              <a:miter/>
            </a:ln>
          </p:spPr>
          <p:txBody>
            <a:bodyPr wrap="square" rtlCol="0" anchor="ctr">
              <a:noAutofit/>
            </a:bodyPr>
            <a:lstStyle/>
            <a:p>
              <a:endParaRPr lang="en-GB"/>
            </a:p>
          </p:txBody>
        </p:sp>
        <p:sp>
          <p:nvSpPr>
            <p:cNvPr id="19" name="Freeform: Shape 18">
              <a:extLst>
                <a:ext uri="{FF2B5EF4-FFF2-40B4-BE49-F238E27FC236}">
                  <a16:creationId xmlns:a16="http://schemas.microsoft.com/office/drawing/2014/main" id="{8D694C83-0275-41DA-9E15-3A4C3D9D2DA9}"/>
                </a:ext>
              </a:extLst>
            </p:cNvPr>
            <p:cNvSpPr/>
            <p:nvPr/>
          </p:nvSpPr>
          <p:spPr>
            <a:xfrm>
              <a:off x="8719312" y="1047035"/>
              <a:ext cx="424688" cy="803183"/>
            </a:xfrm>
            <a:custGeom>
              <a:avLst/>
              <a:gdLst>
                <a:gd name="connsiteX0" fmla="*/ 127410 w 424688"/>
                <a:gd name="connsiteY0" fmla="*/ 0 h 803183"/>
                <a:gd name="connsiteX1" fmla="*/ 254820 w 424688"/>
                <a:gd name="connsiteY1" fmla="*/ 126135 h 803183"/>
                <a:gd name="connsiteX2" fmla="*/ 212775 w 424688"/>
                <a:gd name="connsiteY2" fmla="*/ 126135 h 803183"/>
                <a:gd name="connsiteX3" fmla="*/ 212775 w 424688"/>
                <a:gd name="connsiteY3" fmla="*/ 221693 h 803183"/>
                <a:gd name="connsiteX4" fmla="*/ 212775 w 424688"/>
                <a:gd name="connsiteY4" fmla="*/ 368216 h 803183"/>
                <a:gd name="connsiteX5" fmla="*/ 378866 w 424688"/>
                <a:gd name="connsiteY5" fmla="*/ 618159 h 803183"/>
                <a:gd name="connsiteX6" fmla="*/ 424688 w 424688"/>
                <a:gd name="connsiteY6" fmla="*/ 627489 h 803183"/>
                <a:gd name="connsiteX7" fmla="*/ 424688 w 424688"/>
                <a:gd name="connsiteY7" fmla="*/ 803183 h 803183"/>
                <a:gd name="connsiteX8" fmla="*/ 394074 w 424688"/>
                <a:gd name="connsiteY8" fmla="*/ 800094 h 803183"/>
                <a:gd name="connsiteX9" fmla="*/ 42045 w 424688"/>
                <a:gd name="connsiteY9" fmla="*/ 368216 h 803183"/>
                <a:gd name="connsiteX10" fmla="*/ 42045 w 424688"/>
                <a:gd name="connsiteY10" fmla="*/ 150343 h 803183"/>
                <a:gd name="connsiteX11" fmla="*/ 42045 w 424688"/>
                <a:gd name="connsiteY11" fmla="*/ 126135 h 803183"/>
                <a:gd name="connsiteX12" fmla="*/ 0 w 424688"/>
                <a:gd name="connsiteY12" fmla="*/ 126135 h 80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688" h="803183">
                  <a:moveTo>
                    <a:pt x="127410" y="0"/>
                  </a:moveTo>
                  <a:lnTo>
                    <a:pt x="254820" y="126135"/>
                  </a:lnTo>
                  <a:lnTo>
                    <a:pt x="212775" y="126135"/>
                  </a:lnTo>
                  <a:lnTo>
                    <a:pt x="212775" y="221693"/>
                  </a:lnTo>
                  <a:lnTo>
                    <a:pt x="212775" y="368216"/>
                  </a:lnTo>
                  <a:cubicBezTo>
                    <a:pt x="212775" y="480018"/>
                    <a:pt x="281577" y="576770"/>
                    <a:pt x="378866" y="618159"/>
                  </a:cubicBezTo>
                  <a:lnTo>
                    <a:pt x="424688" y="627489"/>
                  </a:lnTo>
                  <a:lnTo>
                    <a:pt x="424688" y="803183"/>
                  </a:lnTo>
                  <a:lnTo>
                    <a:pt x="394074" y="800094"/>
                  </a:lnTo>
                  <a:cubicBezTo>
                    <a:pt x="193245" y="758967"/>
                    <a:pt x="42045" y="581150"/>
                    <a:pt x="42045" y="368216"/>
                  </a:cubicBezTo>
                  <a:lnTo>
                    <a:pt x="42045" y="150343"/>
                  </a:lnTo>
                  <a:lnTo>
                    <a:pt x="42045" y="126135"/>
                  </a:lnTo>
                  <a:lnTo>
                    <a:pt x="0" y="126135"/>
                  </a:lnTo>
                  <a:close/>
                </a:path>
              </a:pathLst>
            </a:custGeom>
            <a:solidFill>
              <a:schemeClr val="bg1">
                <a:lumMod val="95000"/>
              </a:schemeClr>
            </a:solidFill>
            <a:ln w="12478" cap="flat">
              <a:noFill/>
              <a:prstDash val="solid"/>
              <a:miter/>
            </a:ln>
          </p:spPr>
          <p:txBody>
            <a:bodyPr wrap="square" rtlCol="0" anchor="ctr">
              <a:noAutofit/>
            </a:bodyPr>
            <a:lstStyle/>
            <a:p>
              <a:endParaRPr lang="en-GB"/>
            </a:p>
          </p:txBody>
        </p:sp>
      </p:grpSp>
      <p:sp>
        <p:nvSpPr>
          <p:cNvPr id="45" name="Freeform: Shape 44" hidden="1">
            <a:extLst>
              <a:ext uri="{FF2B5EF4-FFF2-40B4-BE49-F238E27FC236}">
                <a16:creationId xmlns:a16="http://schemas.microsoft.com/office/drawing/2014/main" id="{F3901DCC-13F4-407B-AD65-6B946F51460F}"/>
              </a:ext>
            </a:extLst>
          </p:cNvPr>
          <p:cNvSpPr/>
          <p:nvPr userDrawn="1"/>
        </p:nvSpPr>
        <p:spPr>
          <a:xfrm>
            <a:off x="5164785" y="1230728"/>
            <a:ext cx="879131" cy="471419"/>
          </a:xfrm>
          <a:custGeom>
            <a:avLst/>
            <a:gdLst>
              <a:gd name="connsiteX0" fmla="*/ 859580 w 861046"/>
              <a:gd name="connsiteY0" fmla="*/ 12261 h 461720"/>
              <a:gd name="connsiteX1" fmla="*/ 456511 w 861046"/>
              <a:gd name="connsiteY1" fmla="*/ 415330 h 461720"/>
              <a:gd name="connsiteX2" fmla="*/ 281806 w 861046"/>
              <a:gd name="connsiteY2" fmla="*/ 415330 h 461720"/>
              <a:gd name="connsiteX3" fmla="*/ 281806 w 861046"/>
              <a:gd name="connsiteY3" fmla="*/ 415330 h 461720"/>
              <a:gd name="connsiteX4" fmla="*/ 128315 w 861046"/>
              <a:gd name="connsiteY4" fmla="*/ 415330 h 461720"/>
              <a:gd name="connsiteX5" fmla="*/ 128315 w 861046"/>
              <a:gd name="connsiteY5" fmla="*/ 454015 h 461720"/>
              <a:gd name="connsiteX6" fmla="*/ 12261 w 861046"/>
              <a:gd name="connsiteY6" fmla="*/ 337961 h 461720"/>
              <a:gd name="connsiteX7" fmla="*/ 128315 w 861046"/>
              <a:gd name="connsiteY7" fmla="*/ 221907 h 461720"/>
              <a:gd name="connsiteX8" fmla="*/ 128315 w 861046"/>
              <a:gd name="connsiteY8" fmla="*/ 260592 h 461720"/>
              <a:gd name="connsiteX9" fmla="*/ 200693 w 861046"/>
              <a:gd name="connsiteY9" fmla="*/ 260592 h 461720"/>
              <a:gd name="connsiteX10" fmla="*/ 200693 w 861046"/>
              <a:gd name="connsiteY10" fmla="*/ 260592 h 461720"/>
              <a:gd name="connsiteX11" fmla="*/ 456511 w 861046"/>
              <a:gd name="connsiteY11" fmla="*/ 260592 h 461720"/>
              <a:gd name="connsiteX12" fmla="*/ 704842 w 861046"/>
              <a:gd name="connsiteY12" fmla="*/ 12261 h 461720"/>
              <a:gd name="connsiteX13" fmla="*/ 859580 w 861046"/>
              <a:gd name="connsiteY13" fmla="*/ 12261 h 46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1046" h="461720">
                <a:moveTo>
                  <a:pt x="859580" y="12261"/>
                </a:moveTo>
                <a:cubicBezTo>
                  <a:pt x="859580" y="234386"/>
                  <a:pt x="678636" y="415330"/>
                  <a:pt x="456511" y="415330"/>
                </a:cubicBezTo>
                <a:lnTo>
                  <a:pt x="281806" y="415330"/>
                </a:lnTo>
                <a:lnTo>
                  <a:pt x="281806" y="415330"/>
                </a:lnTo>
                <a:lnTo>
                  <a:pt x="128315" y="415330"/>
                </a:lnTo>
                <a:lnTo>
                  <a:pt x="128315" y="454015"/>
                </a:lnTo>
                <a:lnTo>
                  <a:pt x="12261" y="337961"/>
                </a:lnTo>
                <a:lnTo>
                  <a:pt x="128315" y="221907"/>
                </a:lnTo>
                <a:lnTo>
                  <a:pt x="128315" y="260592"/>
                </a:lnTo>
                <a:lnTo>
                  <a:pt x="200693" y="260592"/>
                </a:lnTo>
                <a:lnTo>
                  <a:pt x="200693" y="260592"/>
                </a:lnTo>
                <a:lnTo>
                  <a:pt x="456511" y="260592"/>
                </a:lnTo>
                <a:cubicBezTo>
                  <a:pt x="593779" y="260592"/>
                  <a:pt x="704842" y="149529"/>
                  <a:pt x="704842" y="12261"/>
                </a:cubicBezTo>
                <a:lnTo>
                  <a:pt x="859580"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48" name="Freeform: Shape 47" hidden="1">
            <a:extLst>
              <a:ext uri="{FF2B5EF4-FFF2-40B4-BE49-F238E27FC236}">
                <a16:creationId xmlns:a16="http://schemas.microsoft.com/office/drawing/2014/main" id="{9FEF2ABD-FB8C-4DB8-989A-AB55D09C9745}"/>
              </a:ext>
            </a:extLst>
          </p:cNvPr>
          <p:cNvSpPr/>
          <p:nvPr/>
        </p:nvSpPr>
        <p:spPr>
          <a:xfrm>
            <a:off x="4994055" y="2140438"/>
            <a:ext cx="254821" cy="1898414"/>
          </a:xfrm>
          <a:custGeom>
            <a:avLst/>
            <a:gdLst>
              <a:gd name="connsiteX0" fmla="*/ 203188 w 249578"/>
              <a:gd name="connsiteY0" fmla="*/ 125819 h 1859361"/>
              <a:gd name="connsiteX1" fmla="*/ 240625 w 249578"/>
              <a:gd name="connsiteY1" fmla="*/ 125819 h 1859361"/>
              <a:gd name="connsiteX2" fmla="*/ 127067 w 249578"/>
              <a:gd name="connsiteY2" fmla="*/ 12261 h 1859361"/>
              <a:gd name="connsiteX3" fmla="*/ 12261 w 249578"/>
              <a:gd name="connsiteY3" fmla="*/ 125819 h 1859361"/>
              <a:gd name="connsiteX4" fmla="*/ 50945 w 249578"/>
              <a:gd name="connsiteY4" fmla="*/ 125819 h 1859361"/>
              <a:gd name="connsiteX5" fmla="*/ 50945 w 249578"/>
              <a:gd name="connsiteY5" fmla="*/ 278062 h 1859361"/>
              <a:gd name="connsiteX6" fmla="*/ 50945 w 249578"/>
              <a:gd name="connsiteY6" fmla="*/ 278062 h 1859361"/>
              <a:gd name="connsiteX7" fmla="*/ 50945 w 249578"/>
              <a:gd name="connsiteY7" fmla="*/ 1854151 h 1859361"/>
              <a:gd name="connsiteX8" fmla="*/ 203188 w 249578"/>
              <a:gd name="connsiteY8" fmla="*/ 1854151 h 1859361"/>
              <a:gd name="connsiteX9" fmla="*/ 203188 w 249578"/>
              <a:gd name="connsiteY9" fmla="*/ 195701 h 1859361"/>
              <a:gd name="connsiteX10" fmla="*/ 203188 w 249578"/>
              <a:gd name="connsiteY10" fmla="*/ 195701 h 185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578" h="1859361">
                <a:moveTo>
                  <a:pt x="203188" y="125819"/>
                </a:moveTo>
                <a:lnTo>
                  <a:pt x="240625" y="125819"/>
                </a:lnTo>
                <a:lnTo>
                  <a:pt x="127067" y="12261"/>
                </a:lnTo>
                <a:lnTo>
                  <a:pt x="12261" y="125819"/>
                </a:lnTo>
                <a:lnTo>
                  <a:pt x="50945" y="125819"/>
                </a:lnTo>
                <a:lnTo>
                  <a:pt x="50945" y="278062"/>
                </a:lnTo>
                <a:lnTo>
                  <a:pt x="50945" y="278062"/>
                </a:lnTo>
                <a:lnTo>
                  <a:pt x="50945" y="1854151"/>
                </a:lnTo>
                <a:lnTo>
                  <a:pt x="203188" y="1854151"/>
                </a:lnTo>
                <a:lnTo>
                  <a:pt x="203188" y="195701"/>
                </a:lnTo>
                <a:lnTo>
                  <a:pt x="203188" y="195701"/>
                </a:lnTo>
                <a:close/>
              </a:path>
            </a:pathLst>
          </a:custGeom>
          <a:solidFill>
            <a:schemeClr val="bg1">
              <a:lumMod val="95000"/>
            </a:schemeClr>
          </a:solidFill>
          <a:ln w="12478" cap="flat">
            <a:noFill/>
            <a:prstDash val="solid"/>
            <a:miter/>
          </a:ln>
        </p:spPr>
        <p:txBody>
          <a:bodyPr rtlCol="0" anchor="ctr"/>
          <a:lstStyle/>
          <a:p>
            <a:endParaRPr lang="en-GB"/>
          </a:p>
        </p:txBody>
      </p:sp>
      <p:sp>
        <p:nvSpPr>
          <p:cNvPr id="50" name="Freeform: Shape 49" hidden="1">
            <a:extLst>
              <a:ext uri="{FF2B5EF4-FFF2-40B4-BE49-F238E27FC236}">
                <a16:creationId xmlns:a16="http://schemas.microsoft.com/office/drawing/2014/main" id="{F5D0FCBE-2356-4048-AE5E-C0F16E309B94}"/>
              </a:ext>
            </a:extLst>
          </p:cNvPr>
          <p:cNvSpPr/>
          <p:nvPr/>
        </p:nvSpPr>
        <p:spPr>
          <a:xfrm>
            <a:off x="4313684" y="1219261"/>
            <a:ext cx="2764804" cy="1261363"/>
          </a:xfrm>
          <a:custGeom>
            <a:avLst/>
            <a:gdLst>
              <a:gd name="connsiteX0" fmla="*/ 2672770 w 2707928"/>
              <a:gd name="connsiteY0" fmla="*/ 107101 h 1235414"/>
              <a:gd name="connsiteX1" fmla="*/ 2672770 w 2707928"/>
              <a:gd name="connsiteY1" fmla="*/ 173239 h 1235414"/>
              <a:gd name="connsiteX2" fmla="*/ 2672770 w 2707928"/>
              <a:gd name="connsiteY2" fmla="*/ 173239 h 1235414"/>
              <a:gd name="connsiteX3" fmla="*/ 2672770 w 2707928"/>
              <a:gd name="connsiteY3" fmla="*/ 294285 h 1235414"/>
              <a:gd name="connsiteX4" fmla="*/ 2337086 w 2707928"/>
              <a:gd name="connsiteY4" fmla="*/ 629968 h 1235414"/>
              <a:gd name="connsiteX5" fmla="*/ 1483527 w 2707928"/>
              <a:gd name="connsiteY5" fmla="*/ 629968 h 1235414"/>
              <a:gd name="connsiteX6" fmla="*/ 1276377 w 2707928"/>
              <a:gd name="connsiteY6" fmla="*/ 837118 h 1235414"/>
              <a:gd name="connsiteX7" fmla="*/ 1276377 w 2707928"/>
              <a:gd name="connsiteY7" fmla="*/ 877051 h 1235414"/>
              <a:gd name="connsiteX8" fmla="*/ 1276377 w 2707928"/>
              <a:gd name="connsiteY8" fmla="*/ 877051 h 1235414"/>
              <a:gd name="connsiteX9" fmla="*/ 1276377 w 2707928"/>
              <a:gd name="connsiteY9" fmla="*/ 904505 h 1235414"/>
              <a:gd name="connsiteX10" fmla="*/ 940694 w 2707928"/>
              <a:gd name="connsiteY10" fmla="*/ 1235196 h 1235414"/>
              <a:gd name="connsiteX11" fmla="*/ 12261 w 2707928"/>
              <a:gd name="connsiteY11" fmla="*/ 1235196 h 1235414"/>
              <a:gd name="connsiteX12" fmla="*/ 12261 w 2707928"/>
              <a:gd name="connsiteY12" fmla="*/ 1106663 h 1235414"/>
              <a:gd name="connsiteX13" fmla="*/ 938198 w 2707928"/>
              <a:gd name="connsiteY13" fmla="*/ 1106663 h 1235414"/>
              <a:gd name="connsiteX14" fmla="*/ 1145348 w 2707928"/>
              <a:gd name="connsiteY14" fmla="*/ 904505 h 1235414"/>
              <a:gd name="connsiteX15" fmla="*/ 1145348 w 2707928"/>
              <a:gd name="connsiteY15" fmla="*/ 864572 h 1235414"/>
              <a:gd name="connsiteX16" fmla="*/ 1145348 w 2707928"/>
              <a:gd name="connsiteY16" fmla="*/ 864572 h 1235414"/>
              <a:gd name="connsiteX17" fmla="*/ 1145348 w 2707928"/>
              <a:gd name="connsiteY17" fmla="*/ 838366 h 1235414"/>
              <a:gd name="connsiteX18" fmla="*/ 1481031 w 2707928"/>
              <a:gd name="connsiteY18" fmla="*/ 502683 h 1235414"/>
              <a:gd name="connsiteX19" fmla="*/ 2334591 w 2707928"/>
              <a:gd name="connsiteY19" fmla="*/ 502683 h 1235414"/>
              <a:gd name="connsiteX20" fmla="*/ 2541741 w 2707928"/>
              <a:gd name="connsiteY20" fmla="*/ 295533 h 1235414"/>
              <a:gd name="connsiteX21" fmla="*/ 2541741 w 2707928"/>
              <a:gd name="connsiteY21" fmla="*/ 174487 h 1235414"/>
              <a:gd name="connsiteX22" fmla="*/ 2541741 w 2707928"/>
              <a:gd name="connsiteY22" fmla="*/ 174487 h 1235414"/>
              <a:gd name="connsiteX23" fmla="*/ 2541741 w 2707928"/>
              <a:gd name="connsiteY23" fmla="*/ 108349 h 1235414"/>
              <a:gd name="connsiteX24" fmla="*/ 2509296 w 2707928"/>
              <a:gd name="connsiteY24" fmla="*/ 108349 h 1235414"/>
              <a:gd name="connsiteX25" fmla="*/ 2606631 w 2707928"/>
              <a:gd name="connsiteY25" fmla="*/ 12261 h 1235414"/>
              <a:gd name="connsiteX26" fmla="*/ 2703967 w 2707928"/>
              <a:gd name="connsiteY26" fmla="*/ 108349 h 1235414"/>
              <a:gd name="connsiteX27" fmla="*/ 2672770 w 2707928"/>
              <a:gd name="connsiteY27" fmla="*/ 108349 h 123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07928" h="1235414">
                <a:moveTo>
                  <a:pt x="2672770" y="107101"/>
                </a:moveTo>
                <a:lnTo>
                  <a:pt x="2672770" y="173239"/>
                </a:lnTo>
                <a:lnTo>
                  <a:pt x="2672770" y="173239"/>
                </a:lnTo>
                <a:lnTo>
                  <a:pt x="2672770" y="294285"/>
                </a:lnTo>
                <a:cubicBezTo>
                  <a:pt x="2672770" y="480221"/>
                  <a:pt x="2521775" y="629968"/>
                  <a:pt x="2337086" y="629968"/>
                </a:cubicBezTo>
                <a:lnTo>
                  <a:pt x="1483527" y="629968"/>
                </a:lnTo>
                <a:cubicBezTo>
                  <a:pt x="1368721" y="629968"/>
                  <a:pt x="1276377" y="723560"/>
                  <a:pt x="1276377" y="837118"/>
                </a:cubicBezTo>
                <a:lnTo>
                  <a:pt x="1276377" y="877051"/>
                </a:lnTo>
                <a:lnTo>
                  <a:pt x="1276377" y="877051"/>
                </a:lnTo>
                <a:lnTo>
                  <a:pt x="1276377" y="904505"/>
                </a:lnTo>
                <a:cubicBezTo>
                  <a:pt x="1276377" y="1090441"/>
                  <a:pt x="1125382" y="1235196"/>
                  <a:pt x="940694" y="1235196"/>
                </a:cubicBezTo>
                <a:lnTo>
                  <a:pt x="12261" y="1235196"/>
                </a:lnTo>
                <a:lnTo>
                  <a:pt x="12261" y="1106663"/>
                </a:lnTo>
                <a:lnTo>
                  <a:pt x="938198" y="1106663"/>
                </a:lnTo>
                <a:cubicBezTo>
                  <a:pt x="1053004" y="1106663"/>
                  <a:pt x="1145348" y="1018063"/>
                  <a:pt x="1145348" y="904505"/>
                </a:cubicBezTo>
                <a:lnTo>
                  <a:pt x="1145348" y="864572"/>
                </a:lnTo>
                <a:lnTo>
                  <a:pt x="1145348" y="864572"/>
                </a:lnTo>
                <a:lnTo>
                  <a:pt x="1145348" y="838366"/>
                </a:lnTo>
                <a:cubicBezTo>
                  <a:pt x="1145348" y="652430"/>
                  <a:pt x="1296343" y="502683"/>
                  <a:pt x="1481031" y="502683"/>
                </a:cubicBezTo>
                <a:lnTo>
                  <a:pt x="2334591" y="502683"/>
                </a:lnTo>
                <a:cubicBezTo>
                  <a:pt x="2449397" y="502683"/>
                  <a:pt x="2541741" y="409091"/>
                  <a:pt x="2541741" y="295533"/>
                </a:cubicBezTo>
                <a:lnTo>
                  <a:pt x="2541741" y="174487"/>
                </a:lnTo>
                <a:lnTo>
                  <a:pt x="2541741" y="174487"/>
                </a:lnTo>
                <a:lnTo>
                  <a:pt x="2541741" y="108349"/>
                </a:lnTo>
                <a:lnTo>
                  <a:pt x="2509296" y="108349"/>
                </a:lnTo>
                <a:lnTo>
                  <a:pt x="2606631" y="12261"/>
                </a:lnTo>
                <a:lnTo>
                  <a:pt x="2703967" y="108349"/>
                </a:lnTo>
                <a:lnTo>
                  <a:pt x="2672770" y="108349"/>
                </a:lnTo>
                <a:close/>
              </a:path>
            </a:pathLst>
          </a:custGeom>
          <a:solidFill>
            <a:schemeClr val="bg1">
              <a:lumMod val="95000"/>
            </a:schemeClr>
          </a:solidFill>
          <a:ln w="12478" cap="flat">
            <a:noFill/>
            <a:prstDash val="solid"/>
            <a:miter/>
          </a:ln>
        </p:spPr>
        <p:txBody>
          <a:bodyPr rtlCol="0" anchor="ctr"/>
          <a:lstStyle/>
          <a:p>
            <a:endParaRPr lang="en-GB"/>
          </a:p>
        </p:txBody>
      </p:sp>
      <p:sp>
        <p:nvSpPr>
          <p:cNvPr id="54" name="Freeform: Shape 53" hidden="1">
            <a:extLst>
              <a:ext uri="{FF2B5EF4-FFF2-40B4-BE49-F238E27FC236}">
                <a16:creationId xmlns:a16="http://schemas.microsoft.com/office/drawing/2014/main" id="{28F59E71-8926-455E-85AF-DB085526EF2C}"/>
              </a:ext>
            </a:extLst>
          </p:cNvPr>
          <p:cNvSpPr/>
          <p:nvPr/>
        </p:nvSpPr>
        <p:spPr>
          <a:xfrm>
            <a:off x="5414509" y="1251114"/>
            <a:ext cx="1847450" cy="993801"/>
          </a:xfrm>
          <a:custGeom>
            <a:avLst/>
            <a:gdLst>
              <a:gd name="connsiteX0" fmla="*/ 12261 w 1809445"/>
              <a:gd name="connsiteY0" fmla="*/ 13509 h 973356"/>
              <a:gd name="connsiteX1" fmla="*/ 399108 w 1809445"/>
              <a:gd name="connsiteY1" fmla="*/ 400356 h 973356"/>
              <a:gd name="connsiteX2" fmla="*/ 1381200 w 1809445"/>
              <a:gd name="connsiteY2" fmla="*/ 400356 h 973356"/>
              <a:gd name="connsiteX3" fmla="*/ 1619548 w 1809445"/>
              <a:gd name="connsiteY3" fmla="*/ 638703 h 973356"/>
              <a:gd name="connsiteX4" fmla="*/ 1619548 w 1809445"/>
              <a:gd name="connsiteY4" fmla="*/ 778467 h 973356"/>
              <a:gd name="connsiteX5" fmla="*/ 1619548 w 1809445"/>
              <a:gd name="connsiteY5" fmla="*/ 778467 h 973356"/>
              <a:gd name="connsiteX6" fmla="*/ 1619548 w 1809445"/>
              <a:gd name="connsiteY6" fmla="*/ 854589 h 973356"/>
              <a:gd name="connsiteX7" fmla="*/ 1582111 w 1809445"/>
              <a:gd name="connsiteY7" fmla="*/ 854589 h 973356"/>
              <a:gd name="connsiteX8" fmla="*/ 1693173 w 1809445"/>
              <a:gd name="connsiteY8" fmla="*/ 965651 h 973356"/>
              <a:gd name="connsiteX9" fmla="*/ 1804236 w 1809445"/>
              <a:gd name="connsiteY9" fmla="*/ 854589 h 973356"/>
              <a:gd name="connsiteX10" fmla="*/ 1766799 w 1809445"/>
              <a:gd name="connsiteY10" fmla="*/ 854589 h 973356"/>
              <a:gd name="connsiteX11" fmla="*/ 1766799 w 1809445"/>
              <a:gd name="connsiteY11" fmla="*/ 778467 h 973356"/>
              <a:gd name="connsiteX12" fmla="*/ 1766799 w 1809445"/>
              <a:gd name="connsiteY12" fmla="*/ 778467 h 973356"/>
              <a:gd name="connsiteX13" fmla="*/ 1766799 w 1809445"/>
              <a:gd name="connsiteY13" fmla="*/ 637455 h 973356"/>
              <a:gd name="connsiteX14" fmla="*/ 1379952 w 1809445"/>
              <a:gd name="connsiteY14" fmla="*/ 250608 h 973356"/>
              <a:gd name="connsiteX15" fmla="*/ 397860 w 1809445"/>
              <a:gd name="connsiteY15" fmla="*/ 250608 h 973356"/>
              <a:gd name="connsiteX16" fmla="*/ 159512 w 1809445"/>
              <a:gd name="connsiteY16" fmla="*/ 12261 h 973356"/>
              <a:gd name="connsiteX17" fmla="*/ 12261 w 1809445"/>
              <a:gd name="connsiteY17" fmla="*/ 12261 h 97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09445" h="973356">
                <a:moveTo>
                  <a:pt x="12261" y="13509"/>
                </a:moveTo>
                <a:cubicBezTo>
                  <a:pt x="12261" y="226898"/>
                  <a:pt x="185718" y="400356"/>
                  <a:pt x="399108" y="400356"/>
                </a:cubicBezTo>
                <a:lnTo>
                  <a:pt x="1381200" y="400356"/>
                </a:lnTo>
                <a:cubicBezTo>
                  <a:pt x="1512229" y="400356"/>
                  <a:pt x="1619548" y="507674"/>
                  <a:pt x="1619548" y="638703"/>
                </a:cubicBezTo>
                <a:lnTo>
                  <a:pt x="1619548" y="778467"/>
                </a:lnTo>
                <a:lnTo>
                  <a:pt x="1619548" y="778467"/>
                </a:lnTo>
                <a:lnTo>
                  <a:pt x="1619548" y="854589"/>
                </a:lnTo>
                <a:lnTo>
                  <a:pt x="1582111" y="854589"/>
                </a:lnTo>
                <a:lnTo>
                  <a:pt x="1693173" y="965651"/>
                </a:lnTo>
                <a:lnTo>
                  <a:pt x="1804236" y="854589"/>
                </a:lnTo>
                <a:lnTo>
                  <a:pt x="1766799" y="854589"/>
                </a:lnTo>
                <a:lnTo>
                  <a:pt x="1766799" y="778467"/>
                </a:lnTo>
                <a:lnTo>
                  <a:pt x="1766799" y="778467"/>
                </a:lnTo>
                <a:lnTo>
                  <a:pt x="1766799" y="637455"/>
                </a:lnTo>
                <a:cubicBezTo>
                  <a:pt x="1766799" y="424066"/>
                  <a:pt x="1593342" y="250608"/>
                  <a:pt x="1379952" y="250608"/>
                </a:cubicBezTo>
                <a:lnTo>
                  <a:pt x="397860" y="250608"/>
                </a:lnTo>
                <a:cubicBezTo>
                  <a:pt x="266831" y="250608"/>
                  <a:pt x="159512" y="143290"/>
                  <a:pt x="159512" y="12261"/>
                </a:cubicBezTo>
                <a:lnTo>
                  <a:pt x="12261" y="12261"/>
                </a:lnTo>
                <a:close/>
              </a:path>
            </a:pathLst>
          </a:custGeom>
          <a:solidFill>
            <a:schemeClr val="bg1">
              <a:lumMod val="95000"/>
            </a:schemeClr>
          </a:solidFill>
          <a:ln w="12478" cap="flat">
            <a:noFill/>
            <a:prstDash val="solid"/>
            <a:miter/>
          </a:ln>
        </p:spPr>
        <p:txBody>
          <a:bodyPr rtlCol="0" anchor="ctr"/>
          <a:lstStyle/>
          <a:p>
            <a:endParaRPr lang="en-GB"/>
          </a:p>
        </p:txBody>
      </p:sp>
      <p:sp>
        <p:nvSpPr>
          <p:cNvPr id="59" name="Freeform: Shape 58" hidden="1">
            <a:extLst>
              <a:ext uri="{FF2B5EF4-FFF2-40B4-BE49-F238E27FC236}">
                <a16:creationId xmlns:a16="http://schemas.microsoft.com/office/drawing/2014/main" id="{7FF976E2-C240-41CF-ABE2-E66FDCD9C632}"/>
              </a:ext>
            </a:extLst>
          </p:cNvPr>
          <p:cNvSpPr/>
          <p:nvPr/>
        </p:nvSpPr>
        <p:spPr>
          <a:xfrm>
            <a:off x="4571053" y="2563440"/>
            <a:ext cx="2267904" cy="2497242"/>
          </a:xfrm>
          <a:custGeom>
            <a:avLst/>
            <a:gdLst>
              <a:gd name="connsiteX0" fmla="*/ 2221032 w 2221250"/>
              <a:gd name="connsiteY0" fmla="*/ 132059 h 2445871"/>
              <a:gd name="connsiteX1" fmla="*/ 2101235 w 2221250"/>
              <a:gd name="connsiteY1" fmla="*/ 12261 h 2445871"/>
              <a:gd name="connsiteX2" fmla="*/ 2101235 w 2221250"/>
              <a:gd name="connsiteY2" fmla="*/ 52193 h 2445871"/>
              <a:gd name="connsiteX3" fmla="*/ 1941504 w 2221250"/>
              <a:gd name="connsiteY3" fmla="*/ 52193 h 2445871"/>
              <a:gd name="connsiteX4" fmla="*/ 1941504 w 2221250"/>
              <a:gd name="connsiteY4" fmla="*/ 52193 h 2445871"/>
              <a:gd name="connsiteX5" fmla="*/ 1248923 w 2221250"/>
              <a:gd name="connsiteY5" fmla="*/ 52193 h 2445871"/>
              <a:gd name="connsiteX6" fmla="*/ 830879 w 2221250"/>
              <a:gd name="connsiteY6" fmla="*/ 470238 h 2445871"/>
              <a:gd name="connsiteX7" fmla="*/ 830879 w 2221250"/>
              <a:gd name="connsiteY7" fmla="*/ 882043 h 2445871"/>
              <a:gd name="connsiteX8" fmla="*/ 572565 w 2221250"/>
              <a:gd name="connsiteY8" fmla="*/ 1139109 h 2445871"/>
              <a:gd name="connsiteX9" fmla="*/ 522649 w 2221250"/>
              <a:gd name="connsiteY9" fmla="*/ 1139109 h 2445871"/>
              <a:gd name="connsiteX10" fmla="*/ 522649 w 2221250"/>
              <a:gd name="connsiteY10" fmla="*/ 1139109 h 2445871"/>
              <a:gd name="connsiteX11" fmla="*/ 490204 w 2221250"/>
              <a:gd name="connsiteY11" fmla="*/ 1139109 h 2445871"/>
              <a:gd name="connsiteX12" fmla="*/ 78399 w 2221250"/>
              <a:gd name="connsiteY12" fmla="*/ 1557153 h 2445871"/>
              <a:gd name="connsiteX13" fmla="*/ 78399 w 2221250"/>
              <a:gd name="connsiteY13" fmla="*/ 2222280 h 2445871"/>
              <a:gd name="connsiteX14" fmla="*/ 25988 w 2221250"/>
              <a:gd name="connsiteY14" fmla="*/ 2378267 h 2445871"/>
              <a:gd name="connsiteX15" fmla="*/ 12261 w 2221250"/>
              <a:gd name="connsiteY15" fmla="*/ 2394489 h 2445871"/>
              <a:gd name="connsiteX16" fmla="*/ 12261 w 2221250"/>
              <a:gd name="connsiteY16" fmla="*/ 2443157 h 2445871"/>
              <a:gd name="connsiteX17" fmla="*/ 175735 w 2221250"/>
              <a:gd name="connsiteY17" fmla="*/ 2443157 h 2445871"/>
              <a:gd name="connsiteX18" fmla="*/ 185718 w 2221250"/>
              <a:gd name="connsiteY18" fmla="*/ 2425687 h 2445871"/>
              <a:gd name="connsiteX19" fmla="*/ 238129 w 2221250"/>
              <a:gd name="connsiteY19" fmla="*/ 2222280 h 2445871"/>
              <a:gd name="connsiteX20" fmla="*/ 238129 w 2221250"/>
              <a:gd name="connsiteY20" fmla="*/ 1557153 h 2445871"/>
              <a:gd name="connsiteX21" fmla="*/ 490204 w 2221250"/>
              <a:gd name="connsiteY21" fmla="*/ 1300087 h 2445871"/>
              <a:gd name="connsiteX22" fmla="*/ 540120 w 2221250"/>
              <a:gd name="connsiteY22" fmla="*/ 1300087 h 2445871"/>
              <a:gd name="connsiteX23" fmla="*/ 540120 w 2221250"/>
              <a:gd name="connsiteY23" fmla="*/ 1300087 h 2445871"/>
              <a:gd name="connsiteX24" fmla="*/ 571317 w 2221250"/>
              <a:gd name="connsiteY24" fmla="*/ 1300087 h 2445871"/>
              <a:gd name="connsiteX25" fmla="*/ 989361 w 2221250"/>
              <a:gd name="connsiteY25" fmla="*/ 882043 h 2445871"/>
              <a:gd name="connsiteX26" fmla="*/ 989361 w 2221250"/>
              <a:gd name="connsiteY26" fmla="*/ 470238 h 2445871"/>
              <a:gd name="connsiteX27" fmla="*/ 1247675 w 2221250"/>
              <a:gd name="connsiteY27" fmla="*/ 213172 h 2445871"/>
              <a:gd name="connsiteX28" fmla="*/ 2010138 w 2221250"/>
              <a:gd name="connsiteY28" fmla="*/ 213172 h 2445871"/>
              <a:gd name="connsiteX29" fmla="*/ 2010138 w 2221250"/>
              <a:gd name="connsiteY29" fmla="*/ 213172 h 2445871"/>
              <a:gd name="connsiteX30" fmla="*/ 2099987 w 2221250"/>
              <a:gd name="connsiteY30" fmla="*/ 213172 h 2445871"/>
              <a:gd name="connsiteX31" fmla="*/ 2099987 w 2221250"/>
              <a:gd name="connsiteY31" fmla="*/ 253104 h 2445871"/>
              <a:gd name="connsiteX32" fmla="*/ 2221032 w 2221250"/>
              <a:gd name="connsiteY32" fmla="*/ 132059 h 244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21250" h="2445871">
                <a:moveTo>
                  <a:pt x="2221032" y="132059"/>
                </a:moveTo>
                <a:lnTo>
                  <a:pt x="2101235" y="12261"/>
                </a:lnTo>
                <a:lnTo>
                  <a:pt x="2101235" y="52193"/>
                </a:lnTo>
                <a:lnTo>
                  <a:pt x="1941504" y="52193"/>
                </a:lnTo>
                <a:lnTo>
                  <a:pt x="1941504" y="52193"/>
                </a:lnTo>
                <a:lnTo>
                  <a:pt x="1248923" y="52193"/>
                </a:lnTo>
                <a:cubicBezTo>
                  <a:pt x="1018063" y="52193"/>
                  <a:pt x="830879" y="239377"/>
                  <a:pt x="830879" y="470238"/>
                </a:cubicBezTo>
                <a:lnTo>
                  <a:pt x="830879" y="882043"/>
                </a:lnTo>
                <a:cubicBezTo>
                  <a:pt x="830879" y="1024302"/>
                  <a:pt x="714825" y="1139109"/>
                  <a:pt x="572565" y="1139109"/>
                </a:cubicBezTo>
                <a:lnTo>
                  <a:pt x="522649" y="1139109"/>
                </a:lnTo>
                <a:lnTo>
                  <a:pt x="522649" y="1139109"/>
                </a:lnTo>
                <a:lnTo>
                  <a:pt x="490204" y="1139109"/>
                </a:lnTo>
                <a:cubicBezTo>
                  <a:pt x="259344" y="1139109"/>
                  <a:pt x="78399" y="1326293"/>
                  <a:pt x="78399" y="1557153"/>
                </a:cubicBezTo>
                <a:lnTo>
                  <a:pt x="78399" y="2222280"/>
                </a:lnTo>
                <a:cubicBezTo>
                  <a:pt x="78399" y="2280931"/>
                  <a:pt x="58433" y="2334591"/>
                  <a:pt x="25988" y="2378267"/>
                </a:cubicBezTo>
                <a:cubicBezTo>
                  <a:pt x="22244" y="2383258"/>
                  <a:pt x="17252" y="2389498"/>
                  <a:pt x="12261" y="2394489"/>
                </a:cubicBezTo>
                <a:lnTo>
                  <a:pt x="12261" y="2443157"/>
                </a:lnTo>
                <a:lnTo>
                  <a:pt x="175735" y="2443157"/>
                </a:lnTo>
                <a:cubicBezTo>
                  <a:pt x="179478" y="2436918"/>
                  <a:pt x="183222" y="2431926"/>
                  <a:pt x="185718" y="2425687"/>
                </a:cubicBezTo>
                <a:cubicBezTo>
                  <a:pt x="219411" y="2365788"/>
                  <a:pt x="238129" y="2295906"/>
                  <a:pt x="238129" y="2222280"/>
                </a:cubicBezTo>
                <a:lnTo>
                  <a:pt x="238129" y="1557153"/>
                </a:lnTo>
                <a:cubicBezTo>
                  <a:pt x="238129" y="1414893"/>
                  <a:pt x="347944" y="1300087"/>
                  <a:pt x="490204" y="1300087"/>
                </a:cubicBezTo>
                <a:lnTo>
                  <a:pt x="540120" y="1300087"/>
                </a:lnTo>
                <a:lnTo>
                  <a:pt x="540120" y="1300087"/>
                </a:lnTo>
                <a:lnTo>
                  <a:pt x="571317" y="1300087"/>
                </a:lnTo>
                <a:cubicBezTo>
                  <a:pt x="802177" y="1300087"/>
                  <a:pt x="989361" y="1112903"/>
                  <a:pt x="989361" y="882043"/>
                </a:cubicBezTo>
                <a:lnTo>
                  <a:pt x="989361" y="470238"/>
                </a:lnTo>
                <a:cubicBezTo>
                  <a:pt x="989361" y="327978"/>
                  <a:pt x="1105416" y="213172"/>
                  <a:pt x="1247675" y="213172"/>
                </a:cubicBezTo>
                <a:lnTo>
                  <a:pt x="2010138" y="213172"/>
                </a:lnTo>
                <a:lnTo>
                  <a:pt x="2010138" y="213172"/>
                </a:lnTo>
                <a:lnTo>
                  <a:pt x="2099987" y="213172"/>
                </a:lnTo>
                <a:lnTo>
                  <a:pt x="2099987" y="253104"/>
                </a:lnTo>
                <a:lnTo>
                  <a:pt x="2221032" y="132059"/>
                </a:lnTo>
                <a:close/>
              </a:path>
            </a:pathLst>
          </a:custGeom>
          <a:solidFill>
            <a:schemeClr val="bg1">
              <a:lumMod val="95000"/>
            </a:schemeClr>
          </a:solidFill>
          <a:ln w="12478" cap="flat">
            <a:noFill/>
            <a:prstDash val="solid"/>
            <a:miter/>
          </a:ln>
        </p:spPr>
        <p:txBody>
          <a:bodyPr rtlCol="0" anchor="ctr"/>
          <a:lstStyle/>
          <a:p>
            <a:endParaRPr lang="en-GB"/>
          </a:p>
        </p:txBody>
      </p:sp>
      <p:sp>
        <p:nvSpPr>
          <p:cNvPr id="46" name="Rectangle 45" hidden="1">
            <a:extLst>
              <a:ext uri="{FF2B5EF4-FFF2-40B4-BE49-F238E27FC236}">
                <a16:creationId xmlns:a16="http://schemas.microsoft.com/office/drawing/2014/main" id="{7BF1A050-D9A2-46A0-B464-F24C0454932D}"/>
              </a:ext>
            </a:extLst>
          </p:cNvPr>
          <p:cNvSpPr/>
          <p:nvPr userDrawn="1"/>
        </p:nvSpPr>
        <p:spPr>
          <a:xfrm>
            <a:off x="3779912" y="1203324"/>
            <a:ext cx="5364088" cy="39401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17D8CFFC-825C-4F7D-9715-29FCC9F1892B}"/>
              </a:ext>
            </a:extLst>
          </p:cNvPr>
          <p:cNvSpPr>
            <a:spLocks noGrp="1"/>
          </p:cNvSpPr>
          <p:nvPr userDrawn="1">
            <p:ph type="sldNum" sz="quarter" idx="11"/>
          </p:nvPr>
        </p:nvSpPr>
        <p:spPr>
          <a:xfrm>
            <a:off x="8606828" y="4598987"/>
            <a:ext cx="170617" cy="131127"/>
          </a:xfrm>
        </p:spPr>
        <p:txBody>
          <a:bodyPr/>
          <a:lstStyle/>
          <a:p>
            <a:fld id="{BA7DDD0C-F7B3-44FD-8FF2-ED85422D685B}" type="slidenum">
              <a:rPr lang="en-GB" smtClean="0"/>
              <a:pPr/>
              <a:t>‹Nr.›</a:t>
            </a:fld>
            <a:endParaRPr lang="en-GB" dirty="0"/>
          </a:p>
        </p:txBody>
      </p:sp>
      <p:sp>
        <p:nvSpPr>
          <p:cNvPr id="66" name="Freeform: Shape 65">
            <a:extLst>
              <a:ext uri="{FF2B5EF4-FFF2-40B4-BE49-F238E27FC236}">
                <a16:creationId xmlns:a16="http://schemas.microsoft.com/office/drawing/2014/main" id="{A07C3179-5552-46C6-A6D3-20BD5DB0EFC0}"/>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6"/>
          </a:solidFill>
          <a:ln w="9525" cap="flat">
            <a:noFill/>
            <a:prstDash val="solid"/>
            <a:miter/>
          </a:ln>
        </p:spPr>
        <p:txBody>
          <a:bodyPr rtlCol="0" anchor="ctr"/>
          <a:lstStyle/>
          <a:p>
            <a:endParaRPr lang="en-GB"/>
          </a:p>
        </p:txBody>
      </p:sp>
      <p:sp>
        <p:nvSpPr>
          <p:cNvPr id="22" name="Footer Placeholder 21">
            <a:extLst>
              <a:ext uri="{FF2B5EF4-FFF2-40B4-BE49-F238E27FC236}">
                <a16:creationId xmlns:a16="http://schemas.microsoft.com/office/drawing/2014/main" id="{1F11E414-03D8-4CFE-BA60-280636331432}"/>
              </a:ext>
            </a:extLst>
          </p:cNvPr>
          <p:cNvSpPr>
            <a:spLocks noGrp="1"/>
          </p:cNvSpPr>
          <p:nvPr>
            <p:ph type="ftr" sz="quarter" idx="14"/>
          </p:nvPr>
        </p:nvSpPr>
        <p:spPr/>
        <p:txBody>
          <a:bodyPr/>
          <a:lstStyle/>
          <a:p>
            <a:r>
              <a:rPr lang="en-GB"/>
              <a:t>To edit footer go to insert&gt;header &amp; footer</a:t>
            </a:r>
            <a:endParaRPr lang="en-GB" dirty="0"/>
          </a:p>
        </p:txBody>
      </p:sp>
      <p:sp>
        <p:nvSpPr>
          <p:cNvPr id="23" name="Title 22">
            <a:extLst>
              <a:ext uri="{FF2B5EF4-FFF2-40B4-BE49-F238E27FC236}">
                <a16:creationId xmlns:a16="http://schemas.microsoft.com/office/drawing/2014/main" id="{FF590F62-D505-4111-8FCE-7A1DD16D4CEA}"/>
              </a:ext>
            </a:extLst>
          </p:cNvPr>
          <p:cNvSpPr>
            <a:spLocks noGrp="1"/>
          </p:cNvSpPr>
          <p:nvPr>
            <p:ph type="title"/>
          </p:nvPr>
        </p:nvSpPr>
        <p:spPr/>
        <p:txBody>
          <a:bodyPr/>
          <a:lstStyle>
            <a:lvl1pPr>
              <a:defRPr>
                <a:solidFill>
                  <a:schemeClr val="accent6"/>
                </a:solidFill>
              </a:defRPr>
            </a:lvl1pPr>
          </a:lstStyle>
          <a:p>
            <a:r>
              <a:rPr lang="en-US"/>
              <a:t>Click to edit Master title style</a:t>
            </a:r>
            <a:endParaRPr lang="en-GB"/>
          </a:p>
        </p:txBody>
      </p:sp>
      <p:sp>
        <p:nvSpPr>
          <p:cNvPr id="20" name="Content Placeholder 17">
            <a:extLst>
              <a:ext uri="{FF2B5EF4-FFF2-40B4-BE49-F238E27FC236}">
                <a16:creationId xmlns:a16="http://schemas.microsoft.com/office/drawing/2014/main" id="{62B37597-8F3E-45F0-AE40-44F344D16034}"/>
              </a:ext>
            </a:extLst>
          </p:cNvPr>
          <p:cNvSpPr>
            <a:spLocks noGrp="1"/>
          </p:cNvSpPr>
          <p:nvPr>
            <p:ph sz="quarter" idx="13"/>
          </p:nvPr>
        </p:nvSpPr>
        <p:spPr>
          <a:xfrm>
            <a:off x="365125" y="1333500"/>
            <a:ext cx="6759575" cy="2894013"/>
          </a:xfrm>
        </p:spPr>
        <p:txBody>
          <a:bodyPr anchor="ctr">
            <a:normAutofit/>
          </a:bodyPr>
          <a:lstStyle>
            <a:lvl1pPr>
              <a:spcBef>
                <a:spcPts val="0"/>
              </a:spcBef>
              <a:spcAft>
                <a:spcPts val="0"/>
              </a:spcAft>
              <a:defRPr sz="2800" b="1"/>
            </a:lvl1pPr>
            <a:lvl2pPr marL="0" indent="0">
              <a:spcBef>
                <a:spcPts val="0"/>
              </a:spcBef>
              <a:spcAft>
                <a:spcPts val="0"/>
              </a:spcAft>
              <a:buClr>
                <a:schemeClr val="accent3"/>
              </a:buClr>
              <a:buNone/>
              <a:defRPr sz="2800" b="1"/>
            </a:lvl2pPr>
            <a:lvl3pPr>
              <a:buClr>
                <a:schemeClr val="accent3"/>
              </a:buClr>
              <a:defRPr/>
            </a:lvl3pPr>
            <a:lvl4pPr>
              <a:buClr>
                <a:schemeClr val="accent3"/>
              </a:buClr>
              <a:defRPr/>
            </a:lvl4pPr>
            <a:lvl5pPr>
              <a:buClr>
                <a:schemeClr val="accent3"/>
              </a:buClr>
              <a:defRPr/>
            </a:lvl5pPr>
          </a:lstStyle>
          <a:p>
            <a:pPr lvl="0"/>
            <a:r>
              <a:rPr lang="en-US" dirty="0"/>
              <a:t>Edit Master text styles</a:t>
            </a:r>
          </a:p>
        </p:txBody>
      </p:sp>
    </p:spTree>
    <p:custDataLst>
      <p:tags r:id="rId1"/>
    </p:custDataLst>
    <p:extLst>
      <p:ext uri="{BB962C8B-B14F-4D97-AF65-F5344CB8AC3E}">
        <p14:creationId xmlns:p14="http://schemas.microsoft.com/office/powerpoint/2010/main" val="373068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ntent &amp; Image (pink)">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EE946C65-60AA-44D0-A250-01455E648453}"/>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3"/>
          </a:solidFill>
          <a:ln w="9525" cap="flat">
            <a:noFill/>
            <a:prstDash val="solid"/>
            <a:miter/>
          </a:ln>
        </p:spPr>
        <p:txBody>
          <a:bodyPr rtlCol="0" anchor="ctr"/>
          <a:lstStyle/>
          <a:p>
            <a:endParaRPr lang="en-GB"/>
          </a:p>
        </p:txBody>
      </p:sp>
      <p:sp>
        <p:nvSpPr>
          <p:cNvPr id="9" name="Picture Placeholder 12">
            <a:extLst>
              <a:ext uri="{FF2B5EF4-FFF2-40B4-BE49-F238E27FC236}">
                <a16:creationId xmlns:a16="http://schemas.microsoft.com/office/drawing/2014/main" id="{73842F04-49F1-4824-BF21-112FD365F21E}"/>
              </a:ext>
            </a:extLst>
          </p:cNvPr>
          <p:cNvSpPr>
            <a:spLocks noGrp="1"/>
          </p:cNvSpPr>
          <p:nvPr>
            <p:ph type="pic" sz="quarter" idx="11"/>
          </p:nvPr>
        </p:nvSpPr>
        <p:spPr>
          <a:xfrm>
            <a:off x="4572000" y="0"/>
            <a:ext cx="4572000" cy="5143500"/>
          </a:xfrm>
          <a:solidFill>
            <a:schemeClr val="bg1">
              <a:lumMod val="50000"/>
              <a:alpha val="46000"/>
            </a:schemeClr>
          </a:solidFill>
        </p:spPr>
        <p:txBody>
          <a:bodyPr tIns="0" anchor="ctr"/>
          <a:lstStyle>
            <a:lvl1pPr algn="ctr">
              <a:defRPr>
                <a:solidFill>
                  <a:schemeClr val="bg1"/>
                </a:solidFill>
              </a:defRPr>
            </a:lvl1pPr>
          </a:lstStyle>
          <a:p>
            <a:endParaRPr lang="en-GB" dirty="0"/>
          </a:p>
        </p:txBody>
      </p:sp>
      <p:sp>
        <p:nvSpPr>
          <p:cNvPr id="2" name="Footer Placeholder 1">
            <a:extLst>
              <a:ext uri="{FF2B5EF4-FFF2-40B4-BE49-F238E27FC236}">
                <a16:creationId xmlns:a16="http://schemas.microsoft.com/office/drawing/2014/main" id="{941F1A25-D163-4557-81EF-3BFD0338EB1F}"/>
              </a:ext>
            </a:extLst>
          </p:cNvPr>
          <p:cNvSpPr>
            <a:spLocks noGrp="1"/>
          </p:cNvSpPr>
          <p:nvPr>
            <p:ph type="ftr" sz="quarter" idx="13"/>
          </p:nvPr>
        </p:nvSpPr>
        <p:spPr/>
        <p:txBody>
          <a:bodyPr/>
          <a:lstStyle/>
          <a:p>
            <a:r>
              <a:rPr lang="en-GB"/>
              <a:t>To edit footer go to insert&gt;header &amp; footer</a:t>
            </a:r>
            <a:endParaRPr lang="en-GB" dirty="0"/>
          </a:p>
        </p:txBody>
      </p:sp>
      <p:sp>
        <p:nvSpPr>
          <p:cNvPr id="3" name="Slide Number Placeholder 2">
            <a:extLst>
              <a:ext uri="{FF2B5EF4-FFF2-40B4-BE49-F238E27FC236}">
                <a16:creationId xmlns:a16="http://schemas.microsoft.com/office/drawing/2014/main" id="{EFF14670-9F03-43EE-A9AA-E1F5C7BA540C}"/>
              </a:ext>
            </a:extLst>
          </p:cNvPr>
          <p:cNvSpPr>
            <a:spLocks noGrp="1"/>
          </p:cNvSpPr>
          <p:nvPr>
            <p:ph type="sldNum" sz="quarter" idx="14"/>
          </p:nvPr>
        </p:nvSpPr>
        <p:spPr/>
        <p:txBody>
          <a:bodyPr/>
          <a:lstStyle/>
          <a:p>
            <a:fld id="{BA7DDD0C-F7B3-44FD-8FF2-ED85422D685B}" type="slidenum">
              <a:rPr lang="en-GB" smtClean="0"/>
              <a:pPr/>
              <a:t>‹Nr.›</a:t>
            </a:fld>
            <a:endParaRPr lang="en-GB" dirty="0"/>
          </a:p>
        </p:txBody>
      </p:sp>
      <p:pic>
        <p:nvPicPr>
          <p:cNvPr id="13" name="Graphic 12">
            <a:extLst>
              <a:ext uri="{FF2B5EF4-FFF2-40B4-BE49-F238E27FC236}">
                <a16:creationId xmlns:a16="http://schemas.microsoft.com/office/drawing/2014/main" id="{609F0002-F092-4E8C-B0D1-80F7F0AA32F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3234" y="4438650"/>
            <a:ext cx="875772" cy="525463"/>
          </a:xfrm>
          <a:prstGeom prst="rect">
            <a:avLst/>
          </a:prstGeom>
        </p:spPr>
      </p:pic>
      <p:sp>
        <p:nvSpPr>
          <p:cNvPr id="14" name="Content Placeholder 17">
            <a:extLst>
              <a:ext uri="{FF2B5EF4-FFF2-40B4-BE49-F238E27FC236}">
                <a16:creationId xmlns:a16="http://schemas.microsoft.com/office/drawing/2014/main" id="{F50210B4-D543-48B7-A105-E925143D53A4}"/>
              </a:ext>
            </a:extLst>
          </p:cNvPr>
          <p:cNvSpPr>
            <a:spLocks noGrp="1"/>
          </p:cNvSpPr>
          <p:nvPr>
            <p:ph sz="quarter" idx="15"/>
          </p:nvPr>
        </p:nvSpPr>
        <p:spPr>
          <a:xfrm>
            <a:off x="365125" y="1333500"/>
            <a:ext cx="3740149" cy="2894013"/>
          </a:xfrm>
        </p:spPr>
        <p:txBody>
          <a:bodyPr/>
          <a:lstStyle>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a:extLst>
              <a:ext uri="{FF2B5EF4-FFF2-40B4-BE49-F238E27FC236}">
                <a16:creationId xmlns:a16="http://schemas.microsoft.com/office/drawing/2014/main" id="{5F4A43B0-2855-48D7-98FA-B83807670E90}"/>
              </a:ext>
            </a:extLst>
          </p:cNvPr>
          <p:cNvSpPr>
            <a:spLocks noGrp="1"/>
          </p:cNvSpPr>
          <p:nvPr>
            <p:ph type="title"/>
          </p:nvPr>
        </p:nvSpPr>
        <p:spPr>
          <a:xfrm>
            <a:off x="365125" y="161925"/>
            <a:ext cx="3740149" cy="825649"/>
          </a:xfrm>
        </p:spPr>
        <p:txBody>
          <a:bodyPr/>
          <a:lstStyle>
            <a:lvl1pPr>
              <a:defRPr>
                <a:solidFill>
                  <a:schemeClr val="accent3"/>
                </a:solidFill>
              </a:defRPr>
            </a:lvl1p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265584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Content &amp; Image (blue)">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606DAFEF-026C-418E-A726-720BEA62E2AE}"/>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5"/>
          </a:solidFill>
          <a:ln w="9525" cap="flat">
            <a:noFill/>
            <a:prstDash val="solid"/>
            <a:miter/>
          </a:ln>
        </p:spPr>
        <p:txBody>
          <a:bodyPr rtlCol="0" anchor="ctr"/>
          <a:lstStyle/>
          <a:p>
            <a:endParaRPr lang="en-GB"/>
          </a:p>
        </p:txBody>
      </p:sp>
      <p:sp>
        <p:nvSpPr>
          <p:cNvPr id="9" name="Picture Placeholder 12">
            <a:extLst>
              <a:ext uri="{FF2B5EF4-FFF2-40B4-BE49-F238E27FC236}">
                <a16:creationId xmlns:a16="http://schemas.microsoft.com/office/drawing/2014/main" id="{73842F04-49F1-4824-BF21-112FD365F21E}"/>
              </a:ext>
            </a:extLst>
          </p:cNvPr>
          <p:cNvSpPr>
            <a:spLocks noGrp="1"/>
          </p:cNvSpPr>
          <p:nvPr>
            <p:ph type="pic" sz="quarter" idx="11"/>
          </p:nvPr>
        </p:nvSpPr>
        <p:spPr>
          <a:xfrm>
            <a:off x="4572000" y="0"/>
            <a:ext cx="4572000" cy="5143500"/>
          </a:xfrm>
          <a:solidFill>
            <a:schemeClr val="bg1">
              <a:lumMod val="50000"/>
              <a:alpha val="46000"/>
            </a:schemeClr>
          </a:solidFill>
        </p:spPr>
        <p:txBody>
          <a:bodyPr tIns="0" anchor="ctr"/>
          <a:lstStyle>
            <a:lvl1pPr algn="ctr">
              <a:defRPr>
                <a:solidFill>
                  <a:schemeClr val="bg1"/>
                </a:solidFill>
              </a:defRPr>
            </a:lvl1pPr>
          </a:lstStyle>
          <a:p>
            <a:endParaRPr lang="en-GB" dirty="0"/>
          </a:p>
        </p:txBody>
      </p:sp>
      <p:sp>
        <p:nvSpPr>
          <p:cNvPr id="2" name="Footer Placeholder 1">
            <a:extLst>
              <a:ext uri="{FF2B5EF4-FFF2-40B4-BE49-F238E27FC236}">
                <a16:creationId xmlns:a16="http://schemas.microsoft.com/office/drawing/2014/main" id="{941F1A25-D163-4557-81EF-3BFD0338EB1F}"/>
              </a:ext>
            </a:extLst>
          </p:cNvPr>
          <p:cNvSpPr>
            <a:spLocks noGrp="1"/>
          </p:cNvSpPr>
          <p:nvPr>
            <p:ph type="ftr" sz="quarter" idx="13"/>
          </p:nvPr>
        </p:nvSpPr>
        <p:spPr/>
        <p:txBody>
          <a:bodyPr/>
          <a:lstStyle/>
          <a:p>
            <a:r>
              <a:rPr lang="en-GB"/>
              <a:t>To edit footer go to insert&gt;header &amp; footer</a:t>
            </a:r>
            <a:endParaRPr lang="en-GB" dirty="0"/>
          </a:p>
        </p:txBody>
      </p:sp>
      <p:sp>
        <p:nvSpPr>
          <p:cNvPr id="3" name="Slide Number Placeholder 2">
            <a:extLst>
              <a:ext uri="{FF2B5EF4-FFF2-40B4-BE49-F238E27FC236}">
                <a16:creationId xmlns:a16="http://schemas.microsoft.com/office/drawing/2014/main" id="{EFF14670-9F03-43EE-A9AA-E1F5C7BA540C}"/>
              </a:ext>
            </a:extLst>
          </p:cNvPr>
          <p:cNvSpPr>
            <a:spLocks noGrp="1"/>
          </p:cNvSpPr>
          <p:nvPr>
            <p:ph type="sldNum" sz="quarter" idx="14"/>
          </p:nvPr>
        </p:nvSpPr>
        <p:spPr/>
        <p:txBody>
          <a:bodyPr/>
          <a:lstStyle/>
          <a:p>
            <a:fld id="{BA7DDD0C-F7B3-44FD-8FF2-ED85422D685B}" type="slidenum">
              <a:rPr lang="en-GB" smtClean="0"/>
              <a:pPr/>
              <a:t>‹Nr.›</a:t>
            </a:fld>
            <a:endParaRPr lang="en-GB" dirty="0"/>
          </a:p>
        </p:txBody>
      </p:sp>
      <p:pic>
        <p:nvPicPr>
          <p:cNvPr id="13" name="Graphic 12">
            <a:extLst>
              <a:ext uri="{FF2B5EF4-FFF2-40B4-BE49-F238E27FC236}">
                <a16:creationId xmlns:a16="http://schemas.microsoft.com/office/drawing/2014/main" id="{609F0002-F092-4E8C-B0D1-80F7F0AA32F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3234" y="4438650"/>
            <a:ext cx="875772" cy="525463"/>
          </a:xfrm>
          <a:prstGeom prst="rect">
            <a:avLst/>
          </a:prstGeom>
        </p:spPr>
      </p:pic>
      <p:sp>
        <p:nvSpPr>
          <p:cNvPr id="14" name="Content Placeholder 17">
            <a:extLst>
              <a:ext uri="{FF2B5EF4-FFF2-40B4-BE49-F238E27FC236}">
                <a16:creationId xmlns:a16="http://schemas.microsoft.com/office/drawing/2014/main" id="{F50210B4-D543-48B7-A105-E925143D53A4}"/>
              </a:ext>
            </a:extLst>
          </p:cNvPr>
          <p:cNvSpPr>
            <a:spLocks noGrp="1"/>
          </p:cNvSpPr>
          <p:nvPr>
            <p:ph sz="quarter" idx="15"/>
          </p:nvPr>
        </p:nvSpPr>
        <p:spPr>
          <a:xfrm>
            <a:off x="365125" y="1333500"/>
            <a:ext cx="3740149" cy="28940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a:extLst>
              <a:ext uri="{FF2B5EF4-FFF2-40B4-BE49-F238E27FC236}">
                <a16:creationId xmlns:a16="http://schemas.microsoft.com/office/drawing/2014/main" id="{5F4A43B0-2855-48D7-98FA-B83807670E90}"/>
              </a:ext>
            </a:extLst>
          </p:cNvPr>
          <p:cNvSpPr>
            <a:spLocks noGrp="1"/>
          </p:cNvSpPr>
          <p:nvPr>
            <p:ph type="title"/>
          </p:nvPr>
        </p:nvSpPr>
        <p:spPr>
          <a:xfrm>
            <a:off x="365125" y="161925"/>
            <a:ext cx="3740149" cy="825649"/>
          </a:xfrm>
        </p:spPr>
        <p:txBody>
          <a:body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167040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ntent &amp; Image (green)">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97357AC-D8D5-49DE-83DC-32051A6B8755}"/>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2"/>
          </a:solidFill>
          <a:ln w="9525" cap="flat">
            <a:noFill/>
            <a:prstDash val="solid"/>
            <a:miter/>
          </a:ln>
        </p:spPr>
        <p:txBody>
          <a:bodyPr rtlCol="0" anchor="ctr"/>
          <a:lstStyle/>
          <a:p>
            <a:endParaRPr lang="en-GB"/>
          </a:p>
        </p:txBody>
      </p:sp>
      <p:sp>
        <p:nvSpPr>
          <p:cNvPr id="9" name="Picture Placeholder 12">
            <a:extLst>
              <a:ext uri="{FF2B5EF4-FFF2-40B4-BE49-F238E27FC236}">
                <a16:creationId xmlns:a16="http://schemas.microsoft.com/office/drawing/2014/main" id="{73842F04-49F1-4824-BF21-112FD365F21E}"/>
              </a:ext>
            </a:extLst>
          </p:cNvPr>
          <p:cNvSpPr>
            <a:spLocks noGrp="1"/>
          </p:cNvSpPr>
          <p:nvPr>
            <p:ph type="pic" sz="quarter" idx="11"/>
          </p:nvPr>
        </p:nvSpPr>
        <p:spPr>
          <a:xfrm>
            <a:off x="4572000" y="0"/>
            <a:ext cx="4572000" cy="5143500"/>
          </a:xfrm>
          <a:solidFill>
            <a:schemeClr val="bg1">
              <a:lumMod val="50000"/>
              <a:alpha val="46000"/>
            </a:schemeClr>
          </a:solidFill>
        </p:spPr>
        <p:txBody>
          <a:bodyPr tIns="0" anchor="ctr"/>
          <a:lstStyle>
            <a:lvl1pPr algn="ctr">
              <a:defRPr>
                <a:solidFill>
                  <a:schemeClr val="bg1"/>
                </a:solidFill>
              </a:defRPr>
            </a:lvl1pPr>
          </a:lstStyle>
          <a:p>
            <a:endParaRPr lang="en-GB" dirty="0"/>
          </a:p>
        </p:txBody>
      </p:sp>
      <p:sp>
        <p:nvSpPr>
          <p:cNvPr id="2" name="Footer Placeholder 1">
            <a:extLst>
              <a:ext uri="{FF2B5EF4-FFF2-40B4-BE49-F238E27FC236}">
                <a16:creationId xmlns:a16="http://schemas.microsoft.com/office/drawing/2014/main" id="{941F1A25-D163-4557-81EF-3BFD0338EB1F}"/>
              </a:ext>
            </a:extLst>
          </p:cNvPr>
          <p:cNvSpPr>
            <a:spLocks noGrp="1"/>
          </p:cNvSpPr>
          <p:nvPr>
            <p:ph type="ftr" sz="quarter" idx="13"/>
          </p:nvPr>
        </p:nvSpPr>
        <p:spPr/>
        <p:txBody>
          <a:bodyPr/>
          <a:lstStyle/>
          <a:p>
            <a:r>
              <a:rPr lang="en-GB"/>
              <a:t>To edit footer go to insert&gt;header &amp; footer</a:t>
            </a:r>
            <a:endParaRPr lang="en-GB" dirty="0"/>
          </a:p>
        </p:txBody>
      </p:sp>
      <p:sp>
        <p:nvSpPr>
          <p:cNvPr id="3" name="Slide Number Placeholder 2">
            <a:extLst>
              <a:ext uri="{FF2B5EF4-FFF2-40B4-BE49-F238E27FC236}">
                <a16:creationId xmlns:a16="http://schemas.microsoft.com/office/drawing/2014/main" id="{EFF14670-9F03-43EE-A9AA-E1F5C7BA540C}"/>
              </a:ext>
            </a:extLst>
          </p:cNvPr>
          <p:cNvSpPr>
            <a:spLocks noGrp="1"/>
          </p:cNvSpPr>
          <p:nvPr>
            <p:ph type="sldNum" sz="quarter" idx="14"/>
          </p:nvPr>
        </p:nvSpPr>
        <p:spPr/>
        <p:txBody>
          <a:bodyPr/>
          <a:lstStyle/>
          <a:p>
            <a:fld id="{BA7DDD0C-F7B3-44FD-8FF2-ED85422D685B}" type="slidenum">
              <a:rPr lang="en-GB" smtClean="0"/>
              <a:pPr/>
              <a:t>‹Nr.›</a:t>
            </a:fld>
            <a:endParaRPr lang="en-GB" dirty="0"/>
          </a:p>
        </p:txBody>
      </p:sp>
      <p:pic>
        <p:nvPicPr>
          <p:cNvPr id="13" name="Graphic 12">
            <a:extLst>
              <a:ext uri="{FF2B5EF4-FFF2-40B4-BE49-F238E27FC236}">
                <a16:creationId xmlns:a16="http://schemas.microsoft.com/office/drawing/2014/main" id="{609F0002-F092-4E8C-B0D1-80F7F0AA32F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3234" y="4438650"/>
            <a:ext cx="875772" cy="525463"/>
          </a:xfrm>
          <a:prstGeom prst="rect">
            <a:avLst/>
          </a:prstGeom>
        </p:spPr>
      </p:pic>
      <p:sp>
        <p:nvSpPr>
          <p:cNvPr id="14" name="Content Placeholder 17">
            <a:extLst>
              <a:ext uri="{FF2B5EF4-FFF2-40B4-BE49-F238E27FC236}">
                <a16:creationId xmlns:a16="http://schemas.microsoft.com/office/drawing/2014/main" id="{F50210B4-D543-48B7-A105-E925143D53A4}"/>
              </a:ext>
            </a:extLst>
          </p:cNvPr>
          <p:cNvSpPr>
            <a:spLocks noGrp="1"/>
          </p:cNvSpPr>
          <p:nvPr>
            <p:ph sz="quarter" idx="15"/>
          </p:nvPr>
        </p:nvSpPr>
        <p:spPr>
          <a:xfrm>
            <a:off x="365125" y="1333500"/>
            <a:ext cx="3740149" cy="2894013"/>
          </a:xfrm>
        </p:spPr>
        <p:txBody>
          <a:bodyPr/>
          <a:lstStyle>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a:extLst>
              <a:ext uri="{FF2B5EF4-FFF2-40B4-BE49-F238E27FC236}">
                <a16:creationId xmlns:a16="http://schemas.microsoft.com/office/drawing/2014/main" id="{5F4A43B0-2855-48D7-98FA-B83807670E90}"/>
              </a:ext>
            </a:extLst>
          </p:cNvPr>
          <p:cNvSpPr>
            <a:spLocks noGrp="1"/>
          </p:cNvSpPr>
          <p:nvPr>
            <p:ph type="title"/>
          </p:nvPr>
        </p:nvSpPr>
        <p:spPr>
          <a:xfrm>
            <a:off x="365125" y="161925"/>
            <a:ext cx="3740149" cy="825649"/>
          </a:xfrm>
        </p:spPr>
        <p:txBody>
          <a:bodyPr/>
          <a:lstStyle>
            <a:lvl1pPr>
              <a:defRPr>
                <a:solidFill>
                  <a:schemeClr val="accent2"/>
                </a:solidFill>
              </a:defRPr>
            </a:lvl1p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258416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ntent &amp; Image (orang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F583285B-7D90-4808-80CF-2E4A4095AA30}"/>
              </a:ext>
            </a:extLst>
          </p:cNvPr>
          <p:cNvSpPr/>
          <p:nvPr userDrawn="1"/>
        </p:nvSpPr>
        <p:spPr>
          <a:xfrm>
            <a:off x="0" y="122131"/>
            <a:ext cx="2510834" cy="963719"/>
          </a:xfrm>
          <a:custGeom>
            <a:avLst/>
            <a:gdLst>
              <a:gd name="connsiteX0" fmla="*/ 0 w 2713786"/>
              <a:gd name="connsiteY0" fmla="*/ 0 h 1041617"/>
              <a:gd name="connsiteX1" fmla="*/ 32021 w 2713786"/>
              <a:gd name="connsiteY1" fmla="*/ 9961 h 1041617"/>
              <a:gd name="connsiteX2" fmla="*/ 241779 w 2713786"/>
              <a:gd name="connsiteY2" fmla="*/ 326233 h 1041617"/>
              <a:gd name="connsiteX3" fmla="*/ 241779 w 2713786"/>
              <a:gd name="connsiteY3" fmla="*/ 665841 h 1041617"/>
              <a:gd name="connsiteX4" fmla="*/ 453694 w 2713786"/>
              <a:gd name="connsiteY4" fmla="*/ 876568 h 1041617"/>
              <a:gd name="connsiteX5" fmla="*/ 494448 w 2713786"/>
              <a:gd name="connsiteY5" fmla="*/ 876568 h 1041617"/>
              <a:gd name="connsiteX6" fmla="*/ 2615300 w 2713786"/>
              <a:gd name="connsiteY6" fmla="*/ 876568 h 1041617"/>
              <a:gd name="connsiteX7" fmla="*/ 2615300 w 2713786"/>
              <a:gd name="connsiteY7" fmla="*/ 843966 h 1041617"/>
              <a:gd name="connsiteX8" fmla="*/ 2713786 w 2713786"/>
              <a:gd name="connsiteY8" fmla="*/ 942792 h 1041617"/>
              <a:gd name="connsiteX9" fmla="*/ 2615300 w 2713786"/>
              <a:gd name="connsiteY9" fmla="*/ 1041617 h 1041617"/>
              <a:gd name="connsiteX10" fmla="*/ 2615300 w 2713786"/>
              <a:gd name="connsiteY10" fmla="*/ 1008676 h 1041617"/>
              <a:gd name="connsiteX11" fmla="*/ 453694 w 2713786"/>
              <a:gd name="connsiteY11" fmla="*/ 1008676 h 1041617"/>
              <a:gd name="connsiteX12" fmla="*/ 110351 w 2713786"/>
              <a:gd name="connsiteY12" fmla="*/ 664992 h 1041617"/>
              <a:gd name="connsiteX13" fmla="*/ 110351 w 2713786"/>
              <a:gd name="connsiteY13" fmla="*/ 325384 h 1041617"/>
              <a:gd name="connsiteX14" fmla="*/ 47814 w 2713786"/>
              <a:gd name="connsiteY14" fmla="*/ 176354 h 1041617"/>
              <a:gd name="connsiteX15" fmla="*/ 0 w 2713786"/>
              <a:gd name="connsiteY15" fmla="*/ 144254 h 104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3786" h="1041617">
                <a:moveTo>
                  <a:pt x="0" y="0"/>
                </a:moveTo>
                <a:lnTo>
                  <a:pt x="32021" y="9961"/>
                </a:lnTo>
                <a:cubicBezTo>
                  <a:pt x="155198" y="62128"/>
                  <a:pt x="241639" y="184074"/>
                  <a:pt x="241779" y="326233"/>
                </a:cubicBezTo>
                <a:lnTo>
                  <a:pt x="241779" y="665841"/>
                </a:lnTo>
                <a:cubicBezTo>
                  <a:pt x="242525" y="782376"/>
                  <a:pt x="337158" y="876478"/>
                  <a:pt x="453694" y="876568"/>
                </a:cubicBezTo>
                <a:lnTo>
                  <a:pt x="494448" y="876568"/>
                </a:lnTo>
                <a:lnTo>
                  <a:pt x="2615300" y="876568"/>
                </a:lnTo>
                <a:lnTo>
                  <a:pt x="2615300" y="843966"/>
                </a:lnTo>
                <a:lnTo>
                  <a:pt x="2713786" y="942792"/>
                </a:lnTo>
                <a:lnTo>
                  <a:pt x="2615300" y="1041617"/>
                </a:lnTo>
                <a:lnTo>
                  <a:pt x="2615300" y="1008676"/>
                </a:lnTo>
                <a:lnTo>
                  <a:pt x="453694" y="1008676"/>
                </a:lnTo>
                <a:cubicBezTo>
                  <a:pt x="264055" y="1008395"/>
                  <a:pt x="110444" y="854632"/>
                  <a:pt x="110351" y="664992"/>
                </a:cubicBezTo>
                <a:lnTo>
                  <a:pt x="110351" y="325384"/>
                </a:lnTo>
                <a:cubicBezTo>
                  <a:pt x="109977" y="267117"/>
                  <a:pt x="86133" y="214458"/>
                  <a:pt x="47814" y="176354"/>
                </a:cubicBezTo>
                <a:lnTo>
                  <a:pt x="0" y="144254"/>
                </a:lnTo>
                <a:close/>
              </a:path>
            </a:pathLst>
          </a:custGeom>
          <a:solidFill>
            <a:schemeClr val="accent6"/>
          </a:solidFill>
          <a:ln w="9525" cap="flat">
            <a:noFill/>
            <a:prstDash val="solid"/>
            <a:miter/>
          </a:ln>
        </p:spPr>
        <p:txBody>
          <a:bodyPr rtlCol="0" anchor="ctr"/>
          <a:lstStyle/>
          <a:p>
            <a:endParaRPr lang="en-GB"/>
          </a:p>
        </p:txBody>
      </p:sp>
      <p:sp>
        <p:nvSpPr>
          <p:cNvPr id="9" name="Picture Placeholder 12">
            <a:extLst>
              <a:ext uri="{FF2B5EF4-FFF2-40B4-BE49-F238E27FC236}">
                <a16:creationId xmlns:a16="http://schemas.microsoft.com/office/drawing/2014/main" id="{73842F04-49F1-4824-BF21-112FD365F21E}"/>
              </a:ext>
            </a:extLst>
          </p:cNvPr>
          <p:cNvSpPr>
            <a:spLocks noGrp="1"/>
          </p:cNvSpPr>
          <p:nvPr>
            <p:ph type="pic" sz="quarter" idx="11"/>
          </p:nvPr>
        </p:nvSpPr>
        <p:spPr>
          <a:xfrm>
            <a:off x="4572000" y="0"/>
            <a:ext cx="4572000" cy="5143500"/>
          </a:xfrm>
          <a:solidFill>
            <a:schemeClr val="bg1">
              <a:lumMod val="50000"/>
              <a:alpha val="46000"/>
            </a:schemeClr>
          </a:solidFill>
        </p:spPr>
        <p:txBody>
          <a:bodyPr tIns="0" anchor="ctr"/>
          <a:lstStyle>
            <a:lvl1pPr algn="ctr">
              <a:defRPr>
                <a:solidFill>
                  <a:schemeClr val="bg1"/>
                </a:solidFill>
              </a:defRPr>
            </a:lvl1pPr>
          </a:lstStyle>
          <a:p>
            <a:endParaRPr lang="en-GB" dirty="0"/>
          </a:p>
        </p:txBody>
      </p:sp>
      <p:sp>
        <p:nvSpPr>
          <p:cNvPr id="2" name="Footer Placeholder 1">
            <a:extLst>
              <a:ext uri="{FF2B5EF4-FFF2-40B4-BE49-F238E27FC236}">
                <a16:creationId xmlns:a16="http://schemas.microsoft.com/office/drawing/2014/main" id="{941F1A25-D163-4557-81EF-3BFD0338EB1F}"/>
              </a:ext>
            </a:extLst>
          </p:cNvPr>
          <p:cNvSpPr>
            <a:spLocks noGrp="1"/>
          </p:cNvSpPr>
          <p:nvPr>
            <p:ph type="ftr" sz="quarter" idx="13"/>
          </p:nvPr>
        </p:nvSpPr>
        <p:spPr/>
        <p:txBody>
          <a:bodyPr/>
          <a:lstStyle/>
          <a:p>
            <a:r>
              <a:rPr lang="en-GB"/>
              <a:t>To edit footer go to insert&gt;header &amp; footer</a:t>
            </a:r>
            <a:endParaRPr lang="en-GB" dirty="0"/>
          </a:p>
        </p:txBody>
      </p:sp>
      <p:sp>
        <p:nvSpPr>
          <p:cNvPr id="3" name="Slide Number Placeholder 2">
            <a:extLst>
              <a:ext uri="{FF2B5EF4-FFF2-40B4-BE49-F238E27FC236}">
                <a16:creationId xmlns:a16="http://schemas.microsoft.com/office/drawing/2014/main" id="{EFF14670-9F03-43EE-A9AA-E1F5C7BA540C}"/>
              </a:ext>
            </a:extLst>
          </p:cNvPr>
          <p:cNvSpPr>
            <a:spLocks noGrp="1"/>
          </p:cNvSpPr>
          <p:nvPr>
            <p:ph type="sldNum" sz="quarter" idx="14"/>
          </p:nvPr>
        </p:nvSpPr>
        <p:spPr/>
        <p:txBody>
          <a:bodyPr/>
          <a:lstStyle/>
          <a:p>
            <a:fld id="{BA7DDD0C-F7B3-44FD-8FF2-ED85422D685B}" type="slidenum">
              <a:rPr lang="en-GB" smtClean="0"/>
              <a:pPr/>
              <a:t>‹Nr.›</a:t>
            </a:fld>
            <a:endParaRPr lang="en-GB" dirty="0"/>
          </a:p>
        </p:txBody>
      </p:sp>
      <p:pic>
        <p:nvPicPr>
          <p:cNvPr id="13" name="Graphic 12">
            <a:extLst>
              <a:ext uri="{FF2B5EF4-FFF2-40B4-BE49-F238E27FC236}">
                <a16:creationId xmlns:a16="http://schemas.microsoft.com/office/drawing/2014/main" id="{609F0002-F092-4E8C-B0D1-80F7F0AA32F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3234" y="4438650"/>
            <a:ext cx="875772" cy="525463"/>
          </a:xfrm>
          <a:prstGeom prst="rect">
            <a:avLst/>
          </a:prstGeom>
        </p:spPr>
      </p:pic>
      <p:sp>
        <p:nvSpPr>
          <p:cNvPr id="14" name="Content Placeholder 17">
            <a:extLst>
              <a:ext uri="{FF2B5EF4-FFF2-40B4-BE49-F238E27FC236}">
                <a16:creationId xmlns:a16="http://schemas.microsoft.com/office/drawing/2014/main" id="{F50210B4-D543-48B7-A105-E925143D53A4}"/>
              </a:ext>
            </a:extLst>
          </p:cNvPr>
          <p:cNvSpPr>
            <a:spLocks noGrp="1"/>
          </p:cNvSpPr>
          <p:nvPr>
            <p:ph sz="quarter" idx="15"/>
          </p:nvPr>
        </p:nvSpPr>
        <p:spPr>
          <a:xfrm>
            <a:off x="365125" y="1333500"/>
            <a:ext cx="3740149" cy="2894013"/>
          </a:xfrm>
        </p:spPr>
        <p:txBody>
          <a:bodyPr/>
          <a:lstStyle>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5">
            <a:extLst>
              <a:ext uri="{FF2B5EF4-FFF2-40B4-BE49-F238E27FC236}">
                <a16:creationId xmlns:a16="http://schemas.microsoft.com/office/drawing/2014/main" id="{5F4A43B0-2855-48D7-98FA-B83807670E90}"/>
              </a:ext>
            </a:extLst>
          </p:cNvPr>
          <p:cNvSpPr>
            <a:spLocks noGrp="1"/>
          </p:cNvSpPr>
          <p:nvPr>
            <p:ph type="title"/>
          </p:nvPr>
        </p:nvSpPr>
        <p:spPr>
          <a:xfrm>
            <a:off x="365125" y="161925"/>
            <a:ext cx="3740149" cy="825649"/>
          </a:xfrm>
        </p:spPr>
        <p:txBody>
          <a:bodyPr/>
          <a:lstStyle>
            <a:lvl1pPr>
              <a:defRPr>
                <a:solidFill>
                  <a:schemeClr val="accent6"/>
                </a:solidFill>
              </a:defRPr>
            </a:lvl1p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277277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Contact slide">
    <p:bg>
      <p:bgPr>
        <a:solidFill>
          <a:schemeClr val="tx2"/>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A15A5DF3-4C8C-438E-A85C-7F7A356B3877}"/>
              </a:ext>
            </a:extLst>
          </p:cNvPr>
          <p:cNvSpPr/>
          <p:nvPr/>
        </p:nvSpPr>
        <p:spPr>
          <a:xfrm>
            <a:off x="1327234" y="3692620"/>
            <a:ext cx="1250925" cy="1450880"/>
          </a:xfrm>
          <a:custGeom>
            <a:avLst/>
            <a:gdLst>
              <a:gd name="connsiteX0" fmla="*/ 1160227 w 1250925"/>
              <a:gd name="connsiteY0" fmla="*/ 0 h 1450880"/>
              <a:gd name="connsiteX1" fmla="*/ 1250925 w 1250925"/>
              <a:gd name="connsiteY1" fmla="*/ 91877 h 1450880"/>
              <a:gd name="connsiteX2" fmla="*/ 1160227 w 1250925"/>
              <a:gd name="connsiteY2" fmla="*/ 181396 h 1450880"/>
              <a:gd name="connsiteX3" fmla="*/ 1160227 w 1250925"/>
              <a:gd name="connsiteY3" fmla="*/ 150771 h 1450880"/>
              <a:gd name="connsiteX4" fmla="*/ 1091910 w 1250925"/>
              <a:gd name="connsiteY4" fmla="*/ 150771 h 1450880"/>
              <a:gd name="connsiteX5" fmla="*/ 886956 w 1250925"/>
              <a:gd name="connsiteY5" fmla="*/ 150771 h 1450880"/>
              <a:gd name="connsiteX6" fmla="*/ 691425 w 1250925"/>
              <a:gd name="connsiteY6" fmla="*/ 346301 h 1450880"/>
              <a:gd name="connsiteX7" fmla="*/ 691425 w 1250925"/>
              <a:gd name="connsiteY7" fmla="*/ 659622 h 1450880"/>
              <a:gd name="connsiteX8" fmla="*/ 374570 w 1250925"/>
              <a:gd name="connsiteY8" fmla="*/ 976476 h 1450880"/>
              <a:gd name="connsiteX9" fmla="*/ 349835 w 1250925"/>
              <a:gd name="connsiteY9" fmla="*/ 976476 h 1450880"/>
              <a:gd name="connsiteX10" fmla="*/ 312142 w 1250925"/>
              <a:gd name="connsiteY10" fmla="*/ 976476 h 1450880"/>
              <a:gd name="connsiteX11" fmla="*/ 121323 w 1250925"/>
              <a:gd name="connsiteY11" fmla="*/ 1172007 h 1450880"/>
              <a:gd name="connsiteX12" fmla="*/ 121323 w 1250925"/>
              <a:gd name="connsiteY12" fmla="*/ 1450880 h 1450880"/>
              <a:gd name="connsiteX13" fmla="*/ 0 w 1250925"/>
              <a:gd name="connsiteY13" fmla="*/ 1450880 h 1450880"/>
              <a:gd name="connsiteX14" fmla="*/ 0 w 1250925"/>
              <a:gd name="connsiteY14" fmla="*/ 1173185 h 1450880"/>
              <a:gd name="connsiteX15" fmla="*/ 312142 w 1250925"/>
              <a:gd name="connsiteY15" fmla="*/ 856330 h 1450880"/>
              <a:gd name="connsiteX16" fmla="*/ 336878 w 1250925"/>
              <a:gd name="connsiteY16" fmla="*/ 856330 h 1450880"/>
              <a:gd name="connsiteX17" fmla="*/ 374570 w 1250925"/>
              <a:gd name="connsiteY17" fmla="*/ 856330 h 1450880"/>
              <a:gd name="connsiteX18" fmla="*/ 570102 w 1250925"/>
              <a:gd name="connsiteY18" fmla="*/ 660800 h 1450880"/>
              <a:gd name="connsiteX19" fmla="*/ 570102 w 1250925"/>
              <a:gd name="connsiteY19" fmla="*/ 347479 h 1450880"/>
              <a:gd name="connsiteX20" fmla="*/ 886956 w 1250925"/>
              <a:gd name="connsiteY20" fmla="*/ 30625 h 1450880"/>
              <a:gd name="connsiteX21" fmla="*/ 1038904 w 1250925"/>
              <a:gd name="connsiteY21" fmla="*/ 30625 h 1450880"/>
              <a:gd name="connsiteX22" fmla="*/ 1160227 w 1250925"/>
              <a:gd name="connsiteY22" fmla="*/ 30625 h 145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50925" h="1450880">
                <a:moveTo>
                  <a:pt x="1160227" y="0"/>
                </a:moveTo>
                <a:lnTo>
                  <a:pt x="1250925" y="91877"/>
                </a:lnTo>
                <a:lnTo>
                  <a:pt x="1160227" y="181396"/>
                </a:lnTo>
                <a:lnTo>
                  <a:pt x="1160227" y="150771"/>
                </a:lnTo>
                <a:lnTo>
                  <a:pt x="1091910" y="150771"/>
                </a:lnTo>
                <a:lnTo>
                  <a:pt x="886956" y="150771"/>
                </a:lnTo>
                <a:cubicBezTo>
                  <a:pt x="779767" y="150771"/>
                  <a:pt x="691425" y="237935"/>
                  <a:pt x="691425" y="346301"/>
                </a:cubicBezTo>
                <a:lnTo>
                  <a:pt x="691425" y="659622"/>
                </a:lnTo>
                <a:cubicBezTo>
                  <a:pt x="691425" y="833950"/>
                  <a:pt x="550077" y="976476"/>
                  <a:pt x="374570" y="976476"/>
                </a:cubicBezTo>
                <a:lnTo>
                  <a:pt x="349835" y="976476"/>
                </a:lnTo>
                <a:lnTo>
                  <a:pt x="312142" y="976476"/>
                </a:lnTo>
                <a:cubicBezTo>
                  <a:pt x="204954" y="976476"/>
                  <a:pt x="121323" y="1063641"/>
                  <a:pt x="121323" y="1172007"/>
                </a:cubicBezTo>
                <a:lnTo>
                  <a:pt x="121323" y="1450880"/>
                </a:lnTo>
                <a:lnTo>
                  <a:pt x="0" y="1450880"/>
                </a:lnTo>
                <a:lnTo>
                  <a:pt x="0" y="1173185"/>
                </a:lnTo>
                <a:cubicBezTo>
                  <a:pt x="0" y="998857"/>
                  <a:pt x="136636" y="856330"/>
                  <a:pt x="312142" y="856330"/>
                </a:cubicBezTo>
                <a:lnTo>
                  <a:pt x="336878" y="856330"/>
                </a:lnTo>
                <a:lnTo>
                  <a:pt x="374570" y="856330"/>
                </a:lnTo>
                <a:cubicBezTo>
                  <a:pt x="481760" y="856330"/>
                  <a:pt x="570102" y="769166"/>
                  <a:pt x="570102" y="660800"/>
                </a:cubicBezTo>
                <a:lnTo>
                  <a:pt x="570102" y="347479"/>
                </a:lnTo>
                <a:cubicBezTo>
                  <a:pt x="570102" y="173151"/>
                  <a:pt x="711449" y="30625"/>
                  <a:pt x="886956" y="30625"/>
                </a:cubicBezTo>
                <a:lnTo>
                  <a:pt x="1038904" y="30625"/>
                </a:lnTo>
                <a:lnTo>
                  <a:pt x="1160227" y="30625"/>
                </a:ln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sp>
        <p:nvSpPr>
          <p:cNvPr id="10" name="Freeform: Shape 9">
            <a:extLst>
              <a:ext uri="{FF2B5EF4-FFF2-40B4-BE49-F238E27FC236}">
                <a16:creationId xmlns:a16="http://schemas.microsoft.com/office/drawing/2014/main" id="{8504665B-2275-47D4-891E-A63CD8AB6221}"/>
              </a:ext>
            </a:extLst>
          </p:cNvPr>
          <p:cNvSpPr/>
          <p:nvPr/>
        </p:nvSpPr>
        <p:spPr>
          <a:xfrm>
            <a:off x="275835" y="4084797"/>
            <a:ext cx="4296166" cy="227334"/>
          </a:xfrm>
          <a:custGeom>
            <a:avLst/>
            <a:gdLst>
              <a:gd name="connsiteX0" fmla="*/ 122314 w 4647067"/>
              <a:gd name="connsiteY0" fmla="*/ 0 h 245902"/>
              <a:gd name="connsiteX1" fmla="*/ 122314 w 4647067"/>
              <a:gd name="connsiteY1" fmla="*/ 40771 h 245902"/>
              <a:gd name="connsiteX2" fmla="*/ 205131 w 4647067"/>
              <a:gd name="connsiteY2" fmla="*/ 40771 h 245902"/>
              <a:gd name="connsiteX3" fmla="*/ 4647067 w 4647067"/>
              <a:gd name="connsiteY3" fmla="*/ 40771 h 245902"/>
              <a:gd name="connsiteX4" fmla="*/ 4647067 w 4647067"/>
              <a:gd name="connsiteY4" fmla="*/ 205131 h 245902"/>
              <a:gd name="connsiteX5" fmla="*/ 286673 w 4647067"/>
              <a:gd name="connsiteY5" fmla="*/ 205131 h 245902"/>
              <a:gd name="connsiteX6" fmla="*/ 122314 w 4647067"/>
              <a:gd name="connsiteY6" fmla="*/ 205131 h 245902"/>
              <a:gd name="connsiteX7" fmla="*/ 122314 w 4647067"/>
              <a:gd name="connsiteY7" fmla="*/ 245902 h 245902"/>
              <a:gd name="connsiteX8" fmla="*/ 0 w 4647067"/>
              <a:gd name="connsiteY8" fmla="*/ 122313 h 24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7067" h="245902">
                <a:moveTo>
                  <a:pt x="122314" y="0"/>
                </a:moveTo>
                <a:lnTo>
                  <a:pt x="122314" y="40771"/>
                </a:lnTo>
                <a:lnTo>
                  <a:pt x="205131" y="40771"/>
                </a:lnTo>
                <a:lnTo>
                  <a:pt x="4647067" y="40771"/>
                </a:lnTo>
                <a:lnTo>
                  <a:pt x="4647067" y="205131"/>
                </a:lnTo>
                <a:lnTo>
                  <a:pt x="286673" y="205131"/>
                </a:lnTo>
                <a:lnTo>
                  <a:pt x="122314" y="205131"/>
                </a:lnTo>
                <a:lnTo>
                  <a:pt x="122314" y="245902"/>
                </a:lnTo>
                <a:lnTo>
                  <a:pt x="0" y="122313"/>
                </a:ln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solidFill>
                <a:schemeClr val="lt1"/>
              </a:solidFill>
            </a:endParaRPr>
          </a:p>
        </p:txBody>
      </p:sp>
      <p:sp>
        <p:nvSpPr>
          <p:cNvPr id="11" name="Freeform: Shape 10">
            <a:extLst>
              <a:ext uri="{FF2B5EF4-FFF2-40B4-BE49-F238E27FC236}">
                <a16:creationId xmlns:a16="http://schemas.microsoft.com/office/drawing/2014/main" id="{3B062920-0159-4DE5-A9C3-348BC8A6608F}"/>
              </a:ext>
            </a:extLst>
          </p:cNvPr>
          <p:cNvSpPr/>
          <p:nvPr/>
        </p:nvSpPr>
        <p:spPr>
          <a:xfrm>
            <a:off x="4179381" y="1091565"/>
            <a:ext cx="392620" cy="742534"/>
          </a:xfrm>
          <a:custGeom>
            <a:avLst/>
            <a:gdLst>
              <a:gd name="connsiteX0" fmla="*/ 127410 w 424688"/>
              <a:gd name="connsiteY0" fmla="*/ 0 h 803183"/>
              <a:gd name="connsiteX1" fmla="*/ 254820 w 424688"/>
              <a:gd name="connsiteY1" fmla="*/ 126135 h 803183"/>
              <a:gd name="connsiteX2" fmla="*/ 212775 w 424688"/>
              <a:gd name="connsiteY2" fmla="*/ 126135 h 803183"/>
              <a:gd name="connsiteX3" fmla="*/ 212775 w 424688"/>
              <a:gd name="connsiteY3" fmla="*/ 221693 h 803183"/>
              <a:gd name="connsiteX4" fmla="*/ 212775 w 424688"/>
              <a:gd name="connsiteY4" fmla="*/ 368216 h 803183"/>
              <a:gd name="connsiteX5" fmla="*/ 378866 w 424688"/>
              <a:gd name="connsiteY5" fmla="*/ 618159 h 803183"/>
              <a:gd name="connsiteX6" fmla="*/ 424688 w 424688"/>
              <a:gd name="connsiteY6" fmla="*/ 627489 h 803183"/>
              <a:gd name="connsiteX7" fmla="*/ 424688 w 424688"/>
              <a:gd name="connsiteY7" fmla="*/ 803183 h 803183"/>
              <a:gd name="connsiteX8" fmla="*/ 394074 w 424688"/>
              <a:gd name="connsiteY8" fmla="*/ 800094 h 803183"/>
              <a:gd name="connsiteX9" fmla="*/ 42045 w 424688"/>
              <a:gd name="connsiteY9" fmla="*/ 368216 h 803183"/>
              <a:gd name="connsiteX10" fmla="*/ 42045 w 424688"/>
              <a:gd name="connsiteY10" fmla="*/ 150343 h 803183"/>
              <a:gd name="connsiteX11" fmla="*/ 42045 w 424688"/>
              <a:gd name="connsiteY11" fmla="*/ 126135 h 803183"/>
              <a:gd name="connsiteX12" fmla="*/ 0 w 424688"/>
              <a:gd name="connsiteY12" fmla="*/ 126135 h 80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688" h="803183">
                <a:moveTo>
                  <a:pt x="127410" y="0"/>
                </a:moveTo>
                <a:lnTo>
                  <a:pt x="254820" y="126135"/>
                </a:lnTo>
                <a:lnTo>
                  <a:pt x="212775" y="126135"/>
                </a:lnTo>
                <a:lnTo>
                  <a:pt x="212775" y="221693"/>
                </a:lnTo>
                <a:lnTo>
                  <a:pt x="212775" y="368216"/>
                </a:lnTo>
                <a:cubicBezTo>
                  <a:pt x="212775" y="480018"/>
                  <a:pt x="281577" y="576770"/>
                  <a:pt x="378866" y="618159"/>
                </a:cubicBezTo>
                <a:lnTo>
                  <a:pt x="424688" y="627489"/>
                </a:lnTo>
                <a:lnTo>
                  <a:pt x="424688" y="803183"/>
                </a:lnTo>
                <a:lnTo>
                  <a:pt x="394074" y="800094"/>
                </a:lnTo>
                <a:cubicBezTo>
                  <a:pt x="193245" y="758967"/>
                  <a:pt x="42045" y="581150"/>
                  <a:pt x="42045" y="368216"/>
                </a:cubicBezTo>
                <a:lnTo>
                  <a:pt x="42045" y="150343"/>
                </a:lnTo>
                <a:lnTo>
                  <a:pt x="42045" y="126135"/>
                </a:lnTo>
                <a:lnTo>
                  <a:pt x="0" y="126135"/>
                </a:ln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sp>
        <p:nvSpPr>
          <p:cNvPr id="12" name="Freeform: Shape 11">
            <a:extLst>
              <a:ext uri="{FF2B5EF4-FFF2-40B4-BE49-F238E27FC236}">
                <a16:creationId xmlns:a16="http://schemas.microsoft.com/office/drawing/2014/main" id="{CDC7609B-93E9-4F18-A1AB-3B880EB4E6FC}"/>
              </a:ext>
            </a:extLst>
          </p:cNvPr>
          <p:cNvSpPr/>
          <p:nvPr/>
        </p:nvSpPr>
        <p:spPr>
          <a:xfrm flipH="1">
            <a:off x="0" y="98637"/>
            <a:ext cx="1600200" cy="1780355"/>
          </a:xfrm>
          <a:custGeom>
            <a:avLst/>
            <a:gdLst>
              <a:gd name="connsiteX0" fmla="*/ 1743089 w 1884319"/>
              <a:gd name="connsiteY0" fmla="*/ 1690678 h 2096461"/>
              <a:gd name="connsiteX1" fmla="*/ 1743089 w 1884319"/>
              <a:gd name="connsiteY1" fmla="*/ 1600829 h 2096461"/>
              <a:gd name="connsiteX2" fmla="*/ 1743089 w 1884319"/>
              <a:gd name="connsiteY2" fmla="*/ 1600829 h 2096461"/>
              <a:gd name="connsiteX3" fmla="*/ 1743089 w 1884319"/>
              <a:gd name="connsiteY3" fmla="*/ 470238 h 2096461"/>
              <a:gd name="connsiteX4" fmla="*/ 1325045 w 1884319"/>
              <a:gd name="connsiteY4" fmla="*/ 52193 h 2096461"/>
              <a:gd name="connsiteX5" fmla="*/ 291789 w 1884319"/>
              <a:gd name="connsiteY5" fmla="*/ 52193 h 2096461"/>
              <a:gd name="connsiteX6" fmla="*/ 291789 w 1884319"/>
              <a:gd name="connsiteY6" fmla="*/ 52193 h 2096461"/>
              <a:gd name="connsiteX7" fmla="*/ 132058 w 1884319"/>
              <a:gd name="connsiteY7" fmla="*/ 52193 h 2096461"/>
              <a:gd name="connsiteX8" fmla="*/ 132058 w 1884319"/>
              <a:gd name="connsiteY8" fmla="*/ 12261 h 2096461"/>
              <a:gd name="connsiteX9" fmla="*/ 12261 w 1884319"/>
              <a:gd name="connsiteY9" fmla="*/ 132059 h 2096461"/>
              <a:gd name="connsiteX10" fmla="*/ 132058 w 1884319"/>
              <a:gd name="connsiteY10" fmla="*/ 251856 h 2096461"/>
              <a:gd name="connsiteX11" fmla="*/ 132058 w 1884319"/>
              <a:gd name="connsiteY11" fmla="*/ 211924 h 2096461"/>
              <a:gd name="connsiteX12" fmla="*/ 206932 w 1884319"/>
              <a:gd name="connsiteY12" fmla="*/ 211924 h 2096461"/>
              <a:gd name="connsiteX13" fmla="*/ 206932 w 1884319"/>
              <a:gd name="connsiteY13" fmla="*/ 211924 h 2096461"/>
              <a:gd name="connsiteX14" fmla="*/ 1325045 w 1884319"/>
              <a:gd name="connsiteY14" fmla="*/ 211924 h 2096461"/>
              <a:gd name="connsiteX15" fmla="*/ 1582111 w 1884319"/>
              <a:gd name="connsiteY15" fmla="*/ 468990 h 2096461"/>
              <a:gd name="connsiteX16" fmla="*/ 1582111 w 1884319"/>
              <a:gd name="connsiteY16" fmla="*/ 1689430 h 2096461"/>
              <a:gd name="connsiteX17" fmla="*/ 1881605 w 1884319"/>
              <a:gd name="connsiteY17" fmla="*/ 2090003 h 2096461"/>
              <a:gd name="connsiteX18" fmla="*/ 1881605 w 1884319"/>
              <a:gd name="connsiteY18" fmla="*/ 1917794 h 2096461"/>
              <a:gd name="connsiteX19" fmla="*/ 1743089 w 1884319"/>
              <a:gd name="connsiteY19" fmla="*/ 1690678 h 209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4319" h="2096461">
                <a:moveTo>
                  <a:pt x="1743089" y="1690678"/>
                </a:moveTo>
                <a:lnTo>
                  <a:pt x="1743089" y="1600829"/>
                </a:lnTo>
                <a:lnTo>
                  <a:pt x="1743089" y="1600829"/>
                </a:lnTo>
                <a:lnTo>
                  <a:pt x="1743089" y="470238"/>
                </a:lnTo>
                <a:cubicBezTo>
                  <a:pt x="1743089" y="239377"/>
                  <a:pt x="1555905" y="52193"/>
                  <a:pt x="1325045" y="52193"/>
                </a:cubicBezTo>
                <a:lnTo>
                  <a:pt x="291789" y="52193"/>
                </a:lnTo>
                <a:lnTo>
                  <a:pt x="291789" y="52193"/>
                </a:lnTo>
                <a:lnTo>
                  <a:pt x="132058" y="52193"/>
                </a:lnTo>
                <a:lnTo>
                  <a:pt x="132058" y="12261"/>
                </a:lnTo>
                <a:lnTo>
                  <a:pt x="12261" y="132059"/>
                </a:lnTo>
                <a:lnTo>
                  <a:pt x="132058" y="251856"/>
                </a:lnTo>
                <a:lnTo>
                  <a:pt x="132058" y="211924"/>
                </a:lnTo>
                <a:lnTo>
                  <a:pt x="206932" y="211924"/>
                </a:lnTo>
                <a:lnTo>
                  <a:pt x="206932" y="211924"/>
                </a:lnTo>
                <a:lnTo>
                  <a:pt x="1325045" y="211924"/>
                </a:lnTo>
                <a:cubicBezTo>
                  <a:pt x="1467305" y="211924"/>
                  <a:pt x="1582111" y="327978"/>
                  <a:pt x="1582111" y="468990"/>
                </a:cubicBezTo>
                <a:lnTo>
                  <a:pt x="1582111" y="1689430"/>
                </a:lnTo>
                <a:cubicBezTo>
                  <a:pt x="1582111" y="1879110"/>
                  <a:pt x="1708148" y="2038840"/>
                  <a:pt x="1881605" y="2090003"/>
                </a:cubicBezTo>
                <a:lnTo>
                  <a:pt x="1881605" y="1917794"/>
                </a:lnTo>
                <a:cubicBezTo>
                  <a:pt x="1800492" y="1875366"/>
                  <a:pt x="1743089" y="1789261"/>
                  <a:pt x="1743089" y="1690678"/>
                </a:cubicBez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solidFill>
                <a:schemeClr val="lt1"/>
              </a:solidFill>
            </a:endParaRPr>
          </a:p>
        </p:txBody>
      </p:sp>
      <p:pic>
        <p:nvPicPr>
          <p:cNvPr id="4" name="Picture 3">
            <a:extLst>
              <a:ext uri="{FF2B5EF4-FFF2-40B4-BE49-F238E27FC236}">
                <a16:creationId xmlns:a16="http://schemas.microsoft.com/office/drawing/2014/main" id="{DF19FEB5-CAC4-46CB-8343-8ED780923E9E}"/>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51520" y="4234036"/>
            <a:ext cx="1143521" cy="925512"/>
          </a:xfrm>
          <a:prstGeom prst="rect">
            <a:avLst/>
          </a:prstGeom>
        </p:spPr>
      </p:pic>
      <p:sp>
        <p:nvSpPr>
          <p:cNvPr id="5" name="Picture Placeholder 12">
            <a:extLst>
              <a:ext uri="{FF2B5EF4-FFF2-40B4-BE49-F238E27FC236}">
                <a16:creationId xmlns:a16="http://schemas.microsoft.com/office/drawing/2014/main" id="{9AE3B326-012B-490C-9AF2-1CE43DE77F68}"/>
              </a:ext>
            </a:extLst>
          </p:cNvPr>
          <p:cNvSpPr>
            <a:spLocks noGrp="1"/>
          </p:cNvSpPr>
          <p:nvPr userDrawn="1">
            <p:ph type="pic" sz="quarter" idx="11"/>
          </p:nvPr>
        </p:nvSpPr>
        <p:spPr>
          <a:xfrm>
            <a:off x="4572000" y="0"/>
            <a:ext cx="4572000" cy="5143500"/>
          </a:xfrm>
          <a:solidFill>
            <a:schemeClr val="bg1">
              <a:lumMod val="85000"/>
            </a:schemeClr>
          </a:solidFill>
        </p:spPr>
        <p:txBody>
          <a:bodyPr tIns="540000" anchor="ctr"/>
          <a:lstStyle>
            <a:lvl1pPr algn="ctr">
              <a:defRPr>
                <a:solidFill>
                  <a:schemeClr val="tx1"/>
                </a:solidFill>
              </a:defRPr>
            </a:lvl1pPr>
          </a:lstStyle>
          <a:p>
            <a:endParaRPr lang="en-GB" dirty="0"/>
          </a:p>
        </p:txBody>
      </p:sp>
      <p:sp>
        <p:nvSpPr>
          <p:cNvPr id="6" name="TextBox 5">
            <a:extLst>
              <a:ext uri="{FF2B5EF4-FFF2-40B4-BE49-F238E27FC236}">
                <a16:creationId xmlns:a16="http://schemas.microsoft.com/office/drawing/2014/main" id="{E30E2B8E-A6C6-434E-BC49-84B1E380E620}"/>
              </a:ext>
            </a:extLst>
          </p:cNvPr>
          <p:cNvSpPr txBox="1"/>
          <p:nvPr userDrawn="1"/>
        </p:nvSpPr>
        <p:spPr>
          <a:xfrm>
            <a:off x="264497" y="1214754"/>
            <a:ext cx="4091480" cy="3095719"/>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66BED6"/>
                </a:solidFill>
                <a:effectLst/>
                <a:uLnTx/>
                <a:uFillTx/>
                <a:latin typeface="Arial" panose="020B0604020202020204" pitchFamily="34" charset="0"/>
                <a:ea typeface="+mn-ea"/>
                <a:cs typeface="Arial" panose="020B0604020202020204" pitchFamily="34" charset="0"/>
              </a:rPr>
              <a:t>Website</a:t>
            </a: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www.etf.europa.eu</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66BED6"/>
                </a:solidFill>
                <a:effectLst/>
                <a:uLnTx/>
                <a:uFillTx/>
                <a:latin typeface="Arial" panose="020B0604020202020204" pitchFamily="34" charset="0"/>
                <a:ea typeface="+mn-ea"/>
                <a:cs typeface="Arial" panose="020B0604020202020204" pitchFamily="34" charset="0"/>
              </a:rPr>
              <a:t>Twitter</a:t>
            </a: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GB" sz="11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etfeuropa</a:t>
            </a:r>
            <a:endPar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66BED6"/>
                </a:solidFill>
                <a:effectLst/>
                <a:uLnTx/>
                <a:uFillTx/>
                <a:latin typeface="Arial" panose="020B0604020202020204" pitchFamily="34" charset="0"/>
                <a:ea typeface="+mn-ea"/>
                <a:cs typeface="Arial" panose="020B0604020202020204" pitchFamily="34" charset="0"/>
              </a:rPr>
              <a:t>Facebook</a:t>
            </a: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facebook.com/</a:t>
            </a:r>
            <a:r>
              <a:rPr kumimoji="0" lang="en-GB" sz="11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etfeuropa</a:t>
            </a:r>
            <a:endPar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66BED6"/>
                </a:solidFill>
                <a:effectLst/>
                <a:uLnTx/>
                <a:uFillTx/>
                <a:latin typeface="Arial" panose="020B0604020202020204" pitchFamily="34" charset="0"/>
                <a:ea typeface="+mn-ea"/>
                <a:cs typeface="Arial" panose="020B0604020202020204" pitchFamily="34" charset="0"/>
              </a:rPr>
              <a:t>YouTube</a:t>
            </a: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www.youtube.com/user/etfeuropa</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66BED6"/>
                </a:solidFill>
                <a:effectLst/>
                <a:uLnTx/>
                <a:uFillTx/>
                <a:latin typeface="Arial" panose="020B0604020202020204" pitchFamily="34" charset="0"/>
                <a:ea typeface="+mn-ea"/>
                <a:cs typeface="Arial" panose="020B0604020202020204" pitchFamily="34" charset="0"/>
              </a:rPr>
              <a:t>Instagram</a:t>
            </a: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instagram.com/</a:t>
            </a:r>
            <a:r>
              <a:rPr kumimoji="0" lang="en-GB" sz="11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etfeuropa</a:t>
            </a: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66BED6"/>
                </a:solidFill>
                <a:effectLst/>
                <a:uLnTx/>
                <a:uFillTx/>
                <a:latin typeface="Arial" panose="020B0604020202020204" pitchFamily="34" charset="0"/>
                <a:ea typeface="+mn-ea"/>
                <a:cs typeface="Arial" panose="020B0604020202020204" pitchFamily="34" charset="0"/>
              </a:rPr>
              <a:t>LinkedIn</a:t>
            </a: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linkedin.com/company/</a:t>
            </a:r>
            <a:r>
              <a:rPr kumimoji="0" lang="en-GB" sz="11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european</a:t>
            </a: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-training-foundation</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66BED6"/>
                </a:solidFill>
                <a:effectLst/>
                <a:uLnTx/>
                <a:uFillTx/>
                <a:latin typeface="Arial" panose="020B0604020202020204" pitchFamily="34" charset="0"/>
                <a:ea typeface="+mn-ea"/>
                <a:cs typeface="Arial" panose="020B0604020202020204" pitchFamily="34" charset="0"/>
              </a:rPr>
              <a:t>E-mail</a:t>
            </a: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info@etf.europa.eu</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Title 13">
            <a:extLst>
              <a:ext uri="{FF2B5EF4-FFF2-40B4-BE49-F238E27FC236}">
                <a16:creationId xmlns:a16="http://schemas.microsoft.com/office/drawing/2014/main" id="{4B247BE0-80D1-4C8D-A21F-1D72428C4009}"/>
              </a:ext>
            </a:extLst>
          </p:cNvPr>
          <p:cNvSpPr>
            <a:spLocks noGrp="1"/>
          </p:cNvSpPr>
          <p:nvPr>
            <p:ph type="title" hasCustomPrompt="1"/>
          </p:nvPr>
        </p:nvSpPr>
        <p:spPr>
          <a:xfrm>
            <a:off x="365126" y="161925"/>
            <a:ext cx="3814256" cy="825649"/>
          </a:xfrm>
        </p:spPr>
        <p:txBody>
          <a:bodyPr/>
          <a:lstStyle>
            <a:lvl1pPr>
              <a:defRPr>
                <a:solidFill>
                  <a:schemeClr val="bg1"/>
                </a:solidFill>
              </a:defRPr>
            </a:lvl1pPr>
          </a:lstStyle>
          <a:p>
            <a:r>
              <a:rPr lang="en-US" dirty="0"/>
              <a:t>Click to edit Master </a:t>
            </a:r>
            <a:br>
              <a:rPr lang="en-US" dirty="0"/>
            </a:br>
            <a:r>
              <a:rPr lang="en-US" dirty="0"/>
              <a:t>title style</a:t>
            </a:r>
            <a:endParaRPr lang="en-GB" dirty="0"/>
          </a:p>
        </p:txBody>
      </p:sp>
    </p:spTree>
    <p:custDataLst>
      <p:tags r:id="rId1"/>
    </p:custDataLst>
    <p:extLst>
      <p:ext uri="{BB962C8B-B14F-4D97-AF65-F5344CB8AC3E}">
        <p14:creationId xmlns:p14="http://schemas.microsoft.com/office/powerpoint/2010/main" val="78097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Table slid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AA43C34C-0538-4BD7-8286-749968750773}"/>
              </a:ext>
            </a:extLst>
          </p:cNvPr>
          <p:cNvSpPr/>
          <p:nvPr userDrawn="1"/>
        </p:nvSpPr>
        <p:spPr>
          <a:xfrm flipH="1">
            <a:off x="3275856" y="-9946"/>
            <a:ext cx="5868144" cy="5153446"/>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p>
        </p:txBody>
      </p:sp>
      <p:sp>
        <p:nvSpPr>
          <p:cNvPr id="6" name="Content Placeholder 5">
            <a:extLst>
              <a:ext uri="{FF2B5EF4-FFF2-40B4-BE49-F238E27FC236}">
                <a16:creationId xmlns:a16="http://schemas.microsoft.com/office/drawing/2014/main" id="{C6B1621A-DC59-4846-B7C4-859DAAD35E87}"/>
              </a:ext>
            </a:extLst>
          </p:cNvPr>
          <p:cNvSpPr>
            <a:spLocks noGrp="1"/>
          </p:cNvSpPr>
          <p:nvPr>
            <p:ph sz="quarter" idx="1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5C004AD8-DC54-4049-BC27-13E296FD2FEE}"/>
              </a:ext>
            </a:extLst>
          </p:cNvPr>
          <p:cNvSpPr>
            <a:spLocks noGrp="1"/>
          </p:cNvSpPr>
          <p:nvPr>
            <p:ph type="title"/>
          </p:nvPr>
        </p:nvSpPr>
        <p:spPr/>
        <p:txBody>
          <a:bodyPr/>
          <a:lstStyle>
            <a:lvl1pPr>
              <a:defRPr sz="2000">
                <a:solidFill>
                  <a:schemeClr val="accent3"/>
                </a:solidFill>
              </a:defRPr>
            </a:lvl1pPr>
          </a:lstStyle>
          <a:p>
            <a:r>
              <a:rPr lang="en-US" dirty="0"/>
              <a:t>Click to edit Master title style</a:t>
            </a:r>
            <a:endParaRPr lang="en-GB" dirty="0"/>
          </a:p>
        </p:txBody>
      </p:sp>
      <p:sp>
        <p:nvSpPr>
          <p:cNvPr id="7" name="Slide Number Placeholder 6">
            <a:extLst>
              <a:ext uri="{FF2B5EF4-FFF2-40B4-BE49-F238E27FC236}">
                <a16:creationId xmlns:a16="http://schemas.microsoft.com/office/drawing/2014/main" id="{A501C0DD-9A11-41D5-8F04-2F94AAD17F46}"/>
              </a:ext>
            </a:extLst>
          </p:cNvPr>
          <p:cNvSpPr>
            <a:spLocks noGrp="1"/>
          </p:cNvSpPr>
          <p:nvPr>
            <p:ph type="sldNum" sz="quarter" idx="12"/>
          </p:nvPr>
        </p:nvSpPr>
        <p:spPr/>
        <p:txBody>
          <a:bodyPr/>
          <a:lstStyle/>
          <a:p>
            <a:fld id="{BA7DDD0C-F7B3-44FD-8FF2-ED85422D685B}" type="slidenum">
              <a:rPr lang="en-GB" smtClean="0"/>
              <a:pPr/>
              <a:t>‹Nr.›</a:t>
            </a:fld>
            <a:endParaRPr lang="en-GB" dirty="0"/>
          </a:p>
        </p:txBody>
      </p:sp>
      <p:sp>
        <p:nvSpPr>
          <p:cNvPr id="3" name="Footer Placeholder 2">
            <a:extLst>
              <a:ext uri="{FF2B5EF4-FFF2-40B4-BE49-F238E27FC236}">
                <a16:creationId xmlns:a16="http://schemas.microsoft.com/office/drawing/2014/main" id="{9F637E97-2FA9-4058-955E-4413AB3B4B73}"/>
              </a:ext>
            </a:extLst>
          </p:cNvPr>
          <p:cNvSpPr>
            <a:spLocks noGrp="1"/>
          </p:cNvSpPr>
          <p:nvPr>
            <p:ph type="ftr" sz="quarter" idx="13"/>
          </p:nvPr>
        </p:nvSpPr>
        <p:spPr/>
        <p:txBody>
          <a:bodyPr/>
          <a:lstStyle/>
          <a:p>
            <a:r>
              <a:rPr lang="en-GB"/>
              <a:t>Measuring skills mismatches in ETF Partner Countries</a:t>
            </a:r>
            <a:endParaRPr lang="en-GB" dirty="0"/>
          </a:p>
        </p:txBody>
      </p:sp>
    </p:spTree>
    <p:extLst>
      <p:ext uri="{BB962C8B-B14F-4D97-AF65-F5344CB8AC3E}">
        <p14:creationId xmlns:p14="http://schemas.microsoft.com/office/powerpoint/2010/main" val="375710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itle and content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3D69013-9985-4E92-B522-07F505323BAC}"/>
              </a:ext>
            </a:extLst>
          </p:cNvPr>
          <p:cNvSpPr/>
          <p:nvPr userDrawn="1"/>
        </p:nvSpPr>
        <p:spPr>
          <a:xfrm flipH="1">
            <a:off x="3275856" y="-9946"/>
            <a:ext cx="5868144" cy="5153446"/>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dirty="0"/>
          </a:p>
        </p:txBody>
      </p:sp>
      <p:sp>
        <p:nvSpPr>
          <p:cNvPr id="2" name="Title 1">
            <a:extLst>
              <a:ext uri="{FF2B5EF4-FFF2-40B4-BE49-F238E27FC236}">
                <a16:creationId xmlns:a16="http://schemas.microsoft.com/office/drawing/2014/main" id="{B3A48A4B-6E38-4822-9D5B-8F3E6683C97A}"/>
              </a:ext>
            </a:extLst>
          </p:cNvPr>
          <p:cNvSpPr>
            <a:spLocks noGrp="1"/>
          </p:cNvSpPr>
          <p:nvPr>
            <p:ph type="title"/>
          </p:nvPr>
        </p:nvSpPr>
        <p:spPr/>
        <p:txBody>
          <a:bodyPr>
            <a:noAutofit/>
          </a:bodyPr>
          <a:lstStyle>
            <a:lvl1pPr>
              <a:defRPr sz="2000"/>
            </a:lvl1pPr>
          </a:lstStyle>
          <a:p>
            <a:r>
              <a:rPr lang="en-US" dirty="0"/>
              <a:t>Click to edit Master title style</a:t>
            </a:r>
            <a:endParaRPr lang="en-GB" dirty="0"/>
          </a:p>
        </p:txBody>
      </p:sp>
      <p:sp>
        <p:nvSpPr>
          <p:cNvPr id="8" name="Text Placeholder 7">
            <a:extLst>
              <a:ext uri="{FF2B5EF4-FFF2-40B4-BE49-F238E27FC236}">
                <a16:creationId xmlns:a16="http://schemas.microsoft.com/office/drawing/2014/main" id="{424AF828-AE83-4936-9D15-AF27AC3D591B}"/>
              </a:ext>
            </a:extLst>
          </p:cNvPr>
          <p:cNvSpPr>
            <a:spLocks noGrp="1"/>
          </p:cNvSpPr>
          <p:nvPr>
            <p:ph type="body" sz="quarter" idx="10"/>
          </p:nvPr>
        </p:nvSpPr>
        <p:spPr>
          <a:xfrm>
            <a:off x="365125" y="1203325"/>
            <a:ext cx="8413750" cy="3024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2">
            <a:extLst>
              <a:ext uri="{FF2B5EF4-FFF2-40B4-BE49-F238E27FC236}">
                <a16:creationId xmlns:a16="http://schemas.microsoft.com/office/drawing/2014/main" id="{17D8CFFC-825C-4F7D-9715-29FCC9F1892B}"/>
              </a:ext>
            </a:extLst>
          </p:cNvPr>
          <p:cNvSpPr>
            <a:spLocks noGrp="1"/>
          </p:cNvSpPr>
          <p:nvPr>
            <p:ph type="sldNum" sz="quarter" idx="11"/>
          </p:nvPr>
        </p:nvSpPr>
        <p:spPr/>
        <p:txBody>
          <a:bodyPr/>
          <a:lstStyle/>
          <a:p>
            <a:fld id="{BA7DDD0C-F7B3-44FD-8FF2-ED85422D685B}" type="slidenum">
              <a:rPr lang="en-GB" smtClean="0"/>
              <a:pPr/>
              <a:t>‹Nr.›</a:t>
            </a:fld>
            <a:endParaRPr lang="en-GB" dirty="0"/>
          </a:p>
        </p:txBody>
      </p:sp>
      <p:sp>
        <p:nvSpPr>
          <p:cNvPr id="4" name="Footer Placeholder 3">
            <a:extLst>
              <a:ext uri="{FF2B5EF4-FFF2-40B4-BE49-F238E27FC236}">
                <a16:creationId xmlns:a16="http://schemas.microsoft.com/office/drawing/2014/main" id="{F7DBE9B3-EBC2-4652-8427-02DD70D25DAF}"/>
              </a:ext>
            </a:extLst>
          </p:cNvPr>
          <p:cNvSpPr>
            <a:spLocks noGrp="1"/>
          </p:cNvSpPr>
          <p:nvPr>
            <p:ph type="ftr" sz="quarter" idx="12"/>
          </p:nvPr>
        </p:nvSpPr>
        <p:spPr/>
        <p:txBody>
          <a:bodyPr/>
          <a:lstStyle/>
          <a:p>
            <a:r>
              <a:rPr lang="en-GB"/>
              <a:t>Measuring skills mismatches in ETF Partner Countries</a:t>
            </a:r>
            <a:endParaRPr lang="en-GB" dirty="0"/>
          </a:p>
        </p:txBody>
      </p:sp>
    </p:spTree>
    <p:extLst>
      <p:ext uri="{BB962C8B-B14F-4D97-AF65-F5344CB8AC3E}">
        <p14:creationId xmlns:p14="http://schemas.microsoft.com/office/powerpoint/2010/main" val="85253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B (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0F6E92-B594-4AA3-B149-CEC90A58EEDA}"/>
              </a:ext>
            </a:extLst>
          </p:cNvPr>
          <p:cNvSpPr/>
          <p:nvPr userDrawn="1"/>
        </p:nvSpPr>
        <p:spPr>
          <a:xfrm>
            <a:off x="5490970" y="0"/>
            <a:ext cx="3653030"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23">
            <a:extLst>
              <a:ext uri="{FF2B5EF4-FFF2-40B4-BE49-F238E27FC236}">
                <a16:creationId xmlns:a16="http://schemas.microsoft.com/office/drawing/2014/main" id="{064712FC-6AE4-4931-B492-6684CACA121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545" y="301625"/>
            <a:ext cx="1383276" cy="829965"/>
          </a:xfrm>
          <a:prstGeom prst="rect">
            <a:avLst/>
          </a:prstGeom>
        </p:spPr>
      </p:pic>
      <p:sp>
        <p:nvSpPr>
          <p:cNvPr id="2" name="Rectangle 1">
            <a:extLst>
              <a:ext uri="{FF2B5EF4-FFF2-40B4-BE49-F238E27FC236}">
                <a16:creationId xmlns:a16="http://schemas.microsoft.com/office/drawing/2014/main" id="{318AEAE7-6836-4F54-B308-49754640B2AD}"/>
              </a:ext>
            </a:extLst>
          </p:cNvPr>
          <p:cNvSpPr/>
          <p:nvPr userDrawn="1"/>
        </p:nvSpPr>
        <p:spPr>
          <a:xfrm>
            <a:off x="0" y="4629151"/>
            <a:ext cx="9144000" cy="514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A208A2D5-E1C3-4A1C-9A51-87957C8ED92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86357" y="285344"/>
            <a:ext cx="1187146" cy="960818"/>
          </a:xfrm>
          <a:prstGeom prst="rect">
            <a:avLst/>
          </a:prstGeom>
        </p:spPr>
      </p:pic>
      <p:pic>
        <p:nvPicPr>
          <p:cNvPr id="51" name="Picture 50">
            <a:extLst>
              <a:ext uri="{FF2B5EF4-FFF2-40B4-BE49-F238E27FC236}">
                <a16:creationId xmlns:a16="http://schemas.microsoft.com/office/drawing/2014/main" id="{4EBC1C4B-A4E2-447F-8381-A8BEB8A1FA9F}"/>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5707380" y="1337310"/>
            <a:ext cx="3101340" cy="3101340"/>
          </a:xfrm>
          <a:prstGeom prst="rect">
            <a:avLst/>
          </a:prstGeom>
        </p:spPr>
      </p:pic>
      <p:sp>
        <p:nvSpPr>
          <p:cNvPr id="10" name="Text Placeholder 17">
            <a:extLst>
              <a:ext uri="{FF2B5EF4-FFF2-40B4-BE49-F238E27FC236}">
                <a16:creationId xmlns:a16="http://schemas.microsoft.com/office/drawing/2014/main" id="{AF35FC1B-E57E-4728-9EBF-A5ECD3ECF6FB}"/>
              </a:ext>
            </a:extLst>
          </p:cNvPr>
          <p:cNvSpPr>
            <a:spLocks noGrp="1"/>
          </p:cNvSpPr>
          <p:nvPr>
            <p:ph type="body" sz="quarter" idx="10"/>
          </p:nvPr>
        </p:nvSpPr>
        <p:spPr>
          <a:xfrm>
            <a:off x="716281" y="1916742"/>
            <a:ext cx="4602480" cy="931327"/>
          </a:xfrm>
        </p:spPr>
        <p:txBody>
          <a:bodyPr>
            <a:normAutofit/>
          </a:bodyPr>
          <a:lstStyle>
            <a:lvl1pPr>
              <a:defRPr sz="2800" b="1" cap="all" spc="-150" baseline="0">
                <a:solidFill>
                  <a:schemeClr val="accent6"/>
                </a:solidFill>
              </a:defRPr>
            </a:lvl1pPr>
          </a:lstStyle>
          <a:p>
            <a:pPr lvl="0"/>
            <a:r>
              <a:rPr lang="en-US" dirty="0"/>
              <a:t>Edit Master text styles</a:t>
            </a:r>
          </a:p>
        </p:txBody>
      </p:sp>
      <p:sp>
        <p:nvSpPr>
          <p:cNvPr id="12" name="Text Placeholder 22">
            <a:extLst>
              <a:ext uri="{FF2B5EF4-FFF2-40B4-BE49-F238E27FC236}">
                <a16:creationId xmlns:a16="http://schemas.microsoft.com/office/drawing/2014/main" id="{47CB4BE4-ED91-42D1-9E63-4DF935EC00DA}"/>
              </a:ext>
            </a:extLst>
          </p:cNvPr>
          <p:cNvSpPr>
            <a:spLocks noGrp="1"/>
          </p:cNvSpPr>
          <p:nvPr>
            <p:ph type="body" sz="quarter" idx="11"/>
          </p:nvPr>
        </p:nvSpPr>
        <p:spPr>
          <a:xfrm>
            <a:off x="717209" y="3014405"/>
            <a:ext cx="4602480" cy="481012"/>
          </a:xfrm>
        </p:spPr>
        <p:txBody>
          <a:bodyPr>
            <a:normAutofit/>
          </a:bodyPr>
          <a:lstStyle>
            <a:lvl1pPr>
              <a:spcBef>
                <a:spcPts val="0"/>
              </a:spcBef>
              <a:spcAft>
                <a:spcPts val="0"/>
              </a:spcAft>
              <a:defRPr sz="1800" b="1">
                <a:solidFill>
                  <a:schemeClr val="tx2"/>
                </a:solidFill>
              </a:defRPr>
            </a:lvl1pPr>
          </a:lstStyle>
          <a:p>
            <a:pPr lvl="0"/>
            <a:r>
              <a:rPr lang="en-US" dirty="0"/>
              <a:t>Edit Master text styles</a:t>
            </a:r>
          </a:p>
        </p:txBody>
      </p:sp>
      <p:pic>
        <p:nvPicPr>
          <p:cNvPr id="13" name="Graphic 12">
            <a:extLst>
              <a:ext uri="{FF2B5EF4-FFF2-40B4-BE49-F238E27FC236}">
                <a16:creationId xmlns:a16="http://schemas.microsoft.com/office/drawing/2014/main" id="{EA76D3C0-9C37-4FBE-9C77-26E57EC4AD81}"/>
              </a:ext>
            </a:extLst>
          </p:cNvPr>
          <p:cNvPicPr>
            <a:picLocks noChangeAspect="1"/>
          </p:cNvPicPr>
          <p:nvPr userDrawn="1"/>
        </p:nvPicPr>
        <p:blipFill>
          <a:blip r:embed="rId8">
            <a:extLst>
              <a:ext uri="{96DAC541-7B7A-43D3-8B79-37D633B846F1}">
                <asvg:svgBlip xmlns:asvg="http://schemas.microsoft.com/office/drawing/2016/SVG/main" r:embed="rId9"/>
              </a:ext>
            </a:extLst>
          </a:blip>
          <a:srcRect l="29840"/>
          <a:stretch>
            <a:fillRect/>
          </a:stretch>
        </p:blipFill>
        <p:spPr>
          <a:xfrm>
            <a:off x="0" y="2059306"/>
            <a:ext cx="701533" cy="1573915"/>
          </a:xfrm>
          <a:custGeom>
            <a:avLst/>
            <a:gdLst>
              <a:gd name="connsiteX0" fmla="*/ 0 w 701533"/>
              <a:gd name="connsiteY0" fmla="*/ 0 h 1573915"/>
              <a:gd name="connsiteX1" fmla="*/ 701533 w 701533"/>
              <a:gd name="connsiteY1" fmla="*/ 0 h 1573915"/>
              <a:gd name="connsiteX2" fmla="*/ 701533 w 701533"/>
              <a:gd name="connsiteY2" fmla="*/ 1573915 h 1573915"/>
              <a:gd name="connsiteX3" fmla="*/ 0 w 701533"/>
              <a:gd name="connsiteY3" fmla="*/ 1573915 h 1573915"/>
            </a:gdLst>
            <a:ahLst/>
            <a:cxnLst>
              <a:cxn ang="0">
                <a:pos x="connsiteX0" y="connsiteY0"/>
              </a:cxn>
              <a:cxn ang="0">
                <a:pos x="connsiteX1" y="connsiteY1"/>
              </a:cxn>
              <a:cxn ang="0">
                <a:pos x="connsiteX2" y="connsiteY2"/>
              </a:cxn>
              <a:cxn ang="0">
                <a:pos x="connsiteX3" y="connsiteY3"/>
              </a:cxn>
            </a:cxnLst>
            <a:rect l="l" t="t" r="r" b="b"/>
            <a:pathLst>
              <a:path w="701533" h="1573915">
                <a:moveTo>
                  <a:pt x="0" y="0"/>
                </a:moveTo>
                <a:lnTo>
                  <a:pt x="701533" y="0"/>
                </a:lnTo>
                <a:lnTo>
                  <a:pt x="701533" y="1573915"/>
                </a:lnTo>
                <a:lnTo>
                  <a:pt x="0" y="1573915"/>
                </a:lnTo>
                <a:close/>
              </a:path>
            </a:pathLst>
          </a:custGeom>
        </p:spPr>
      </p:pic>
    </p:spTree>
    <p:custDataLst>
      <p:tags r:id="rId1"/>
    </p:custDataLst>
    <p:extLst>
      <p:ext uri="{BB962C8B-B14F-4D97-AF65-F5344CB8AC3E}">
        <p14:creationId xmlns:p14="http://schemas.microsoft.com/office/powerpoint/2010/main" val="240211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2.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slideLayout" Target="../slideLayouts/slideLayout83.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42" Type="http://schemas.openxmlformats.org/officeDocument/2006/relationships/slideLayout" Target="../slideLayouts/slideLayout86.xml"/><Relationship Id="rId47" Type="http://schemas.openxmlformats.org/officeDocument/2006/relationships/tags" Target="../tags/tag46.xml"/><Relationship Id="rId50" Type="http://schemas.openxmlformats.org/officeDocument/2006/relationships/image" Target="../media/image3.png"/><Relationship Id="rId7" Type="http://schemas.openxmlformats.org/officeDocument/2006/relationships/slideLayout" Target="../slideLayouts/slideLayout5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9" Type="http://schemas.openxmlformats.org/officeDocument/2006/relationships/slideLayout" Target="../slideLayouts/slideLayout73.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40" Type="http://schemas.openxmlformats.org/officeDocument/2006/relationships/slideLayout" Target="../slideLayouts/slideLayout84.xml"/><Relationship Id="rId45" Type="http://schemas.openxmlformats.org/officeDocument/2006/relationships/slideLayout" Target="../slideLayouts/slideLayout89.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49" Type="http://schemas.openxmlformats.org/officeDocument/2006/relationships/image" Target="../media/image2.svg"/><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4" Type="http://schemas.openxmlformats.org/officeDocument/2006/relationships/slideLayout" Target="../slideLayouts/slideLayout88.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43" Type="http://schemas.openxmlformats.org/officeDocument/2006/relationships/slideLayout" Target="../slideLayouts/slideLayout87.xml"/><Relationship Id="rId48" Type="http://schemas.openxmlformats.org/officeDocument/2006/relationships/image" Target="../media/image1.png"/><Relationship Id="rId8" Type="http://schemas.openxmlformats.org/officeDocument/2006/relationships/slideLayout" Target="../slideLayouts/slideLayout52.xml"/><Relationship Id="rId3" Type="http://schemas.openxmlformats.org/officeDocument/2006/relationships/slideLayout" Target="../slideLayouts/slideLayout47.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slideLayout" Target="../slideLayouts/slideLayout82.xml"/><Relationship Id="rId46" Type="http://schemas.openxmlformats.org/officeDocument/2006/relationships/theme" Target="../theme/theme2.xml"/><Relationship Id="rId20" Type="http://schemas.openxmlformats.org/officeDocument/2006/relationships/slideLayout" Target="../slideLayouts/slideLayout64.xml"/><Relationship Id="rId41" Type="http://schemas.openxmlformats.org/officeDocument/2006/relationships/slideLayout" Target="../slideLayouts/slideLayout85.xml"/><Relationship Id="rId1" Type="http://schemas.openxmlformats.org/officeDocument/2006/relationships/slideLayout" Target="../slideLayouts/slideLayout45.xml"/><Relationship Id="rId6"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3369B1-8063-4C72-85A7-3B78B591E242}"/>
              </a:ext>
            </a:extLst>
          </p:cNvPr>
          <p:cNvSpPr>
            <a:spLocks noGrp="1"/>
          </p:cNvSpPr>
          <p:nvPr>
            <p:ph type="title"/>
          </p:nvPr>
        </p:nvSpPr>
        <p:spPr>
          <a:xfrm>
            <a:off x="365125" y="161925"/>
            <a:ext cx="8413749" cy="825649"/>
          </a:xfrm>
          <a:prstGeom prst="rect">
            <a:avLst/>
          </a:prstGeom>
        </p:spPr>
        <p:txBody>
          <a:bodyPr vert="horz" lIns="0" tIns="0" rIns="0" bIns="144000" rtlCol="0" anchor="b">
            <a:normAutofit/>
          </a:bodyPr>
          <a:lstStyle/>
          <a:p>
            <a:r>
              <a:rPr lang="en-US" dirty="0"/>
              <a:t>CLICK TO EDIT MASTER TITLE STYLE</a:t>
            </a:r>
            <a:endParaRPr lang="en-GB" dirty="0"/>
          </a:p>
        </p:txBody>
      </p:sp>
      <p:sp>
        <p:nvSpPr>
          <p:cNvPr id="8" name="Text Placeholder 7">
            <a:extLst>
              <a:ext uri="{FF2B5EF4-FFF2-40B4-BE49-F238E27FC236}">
                <a16:creationId xmlns:a16="http://schemas.microsoft.com/office/drawing/2014/main" id="{77ECFEB7-B49E-4A6C-A617-658E110842AF}"/>
              </a:ext>
            </a:extLst>
          </p:cNvPr>
          <p:cNvSpPr>
            <a:spLocks noGrp="1"/>
          </p:cNvSpPr>
          <p:nvPr>
            <p:ph type="body" idx="1"/>
          </p:nvPr>
        </p:nvSpPr>
        <p:spPr>
          <a:xfrm>
            <a:off x="365124" y="1333499"/>
            <a:ext cx="8413749" cy="2894013"/>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64A486B7-65E2-4E01-AB6F-54EE2276A7F9}"/>
              </a:ext>
            </a:extLst>
          </p:cNvPr>
          <p:cNvSpPr>
            <a:spLocks noGrp="1"/>
          </p:cNvSpPr>
          <p:nvPr>
            <p:ph type="sldNum" sz="quarter" idx="4"/>
          </p:nvPr>
        </p:nvSpPr>
        <p:spPr>
          <a:xfrm>
            <a:off x="8606828" y="4598987"/>
            <a:ext cx="170617" cy="131127"/>
          </a:xfrm>
          <a:prstGeom prst="rect">
            <a:avLst/>
          </a:prstGeom>
        </p:spPr>
        <p:txBody>
          <a:bodyPr vert="horz" lIns="0" tIns="0" rIns="0" bIns="0" rtlCol="0" anchor="ctr"/>
          <a:lstStyle>
            <a:lvl1pPr algn="r">
              <a:defRPr sz="900">
                <a:solidFill>
                  <a:schemeClr val="tx2"/>
                </a:solidFill>
              </a:defRPr>
            </a:lvl1pPr>
          </a:lstStyle>
          <a:p>
            <a:fld id="{BA7DDD0C-F7B3-44FD-8FF2-ED85422D685B}" type="slidenum">
              <a:rPr lang="en-GB" smtClean="0"/>
              <a:pPr/>
              <a:t>‹Nr.›</a:t>
            </a:fld>
            <a:endParaRPr lang="en-GB" dirty="0"/>
          </a:p>
        </p:txBody>
      </p:sp>
      <p:sp>
        <p:nvSpPr>
          <p:cNvPr id="4" name="Footer Placeholder 3">
            <a:extLst>
              <a:ext uri="{FF2B5EF4-FFF2-40B4-BE49-F238E27FC236}">
                <a16:creationId xmlns:a16="http://schemas.microsoft.com/office/drawing/2014/main" id="{9DAB1987-6E12-455A-A1D9-026A7574FA09}"/>
              </a:ext>
            </a:extLst>
          </p:cNvPr>
          <p:cNvSpPr>
            <a:spLocks noGrp="1"/>
          </p:cNvSpPr>
          <p:nvPr>
            <p:ph type="ftr" sz="quarter" idx="3"/>
          </p:nvPr>
        </p:nvSpPr>
        <p:spPr>
          <a:xfrm>
            <a:off x="1763688" y="4806603"/>
            <a:ext cx="7015187" cy="131127"/>
          </a:xfrm>
          <a:prstGeom prst="rect">
            <a:avLst/>
          </a:prstGeom>
        </p:spPr>
        <p:txBody>
          <a:bodyPr vert="horz" lIns="0" tIns="0" rIns="0" bIns="0" rtlCol="0" anchor="ctr">
            <a:normAutofit/>
          </a:bodyPr>
          <a:lstStyle>
            <a:lvl1pPr algn="r">
              <a:defRPr sz="900">
                <a:solidFill>
                  <a:schemeClr val="tx2"/>
                </a:solidFill>
              </a:defRPr>
            </a:lvl1pPr>
          </a:lstStyle>
          <a:p>
            <a:r>
              <a:rPr lang="en-GB"/>
              <a:t>To edit footer go to insert&gt;header &amp; footer</a:t>
            </a:r>
            <a:endParaRPr lang="en-GB" dirty="0"/>
          </a:p>
        </p:txBody>
      </p:sp>
      <p:pic>
        <p:nvPicPr>
          <p:cNvPr id="9" name="Graphic 8">
            <a:extLst>
              <a:ext uri="{FF2B5EF4-FFF2-40B4-BE49-F238E27FC236}">
                <a16:creationId xmlns:a16="http://schemas.microsoft.com/office/drawing/2014/main" id="{63A418DA-078D-4E72-A109-7D93CA7D68B8}"/>
              </a:ext>
            </a:extLst>
          </p:cNvPr>
          <p:cNvPicPr>
            <a:picLocks noChangeAspect="1"/>
          </p:cNvPicPr>
          <p:nvPr userDrawn="1"/>
        </p:nvPicPr>
        <p:blipFill>
          <a:blip r:embed="rId47">
            <a:extLst>
              <a:ext uri="{96DAC541-7B7A-43D3-8B79-37D633B846F1}">
                <asvg:svgBlip xmlns:asvg="http://schemas.microsoft.com/office/drawing/2016/SVG/main" r:embed="rId48"/>
              </a:ext>
            </a:extLst>
          </a:blip>
          <a:stretch>
            <a:fillRect/>
          </a:stretch>
        </p:blipFill>
        <p:spPr>
          <a:xfrm>
            <a:off x="383234" y="4438650"/>
            <a:ext cx="875772" cy="525463"/>
          </a:xfrm>
          <a:prstGeom prst="rect">
            <a:avLst/>
          </a:prstGeom>
        </p:spPr>
      </p:pic>
      <p:pic>
        <p:nvPicPr>
          <p:cNvPr id="11" name="Picture 10">
            <a:extLst>
              <a:ext uri="{FF2B5EF4-FFF2-40B4-BE49-F238E27FC236}">
                <a16:creationId xmlns:a16="http://schemas.microsoft.com/office/drawing/2014/main" id="{281BA98A-0EB2-4023-865B-04948657757F}"/>
              </a:ext>
            </a:extLst>
          </p:cNvPr>
          <p:cNvPicPr>
            <a:picLocks noChangeAspect="1"/>
          </p:cNvPicPr>
          <p:nvPr userDrawn="1"/>
        </p:nvPicPr>
        <p:blipFill>
          <a:blip r:embed="rId49"/>
          <a:stretch>
            <a:fillRect/>
          </a:stretch>
        </p:blipFill>
        <p:spPr>
          <a:xfrm>
            <a:off x="8036560" y="314960"/>
            <a:ext cx="783590" cy="783590"/>
          </a:xfrm>
          <a:prstGeom prst="rect">
            <a:avLst/>
          </a:prstGeom>
        </p:spPr>
      </p:pic>
    </p:spTree>
    <p:custDataLst>
      <p:tags r:id="rId46"/>
    </p:custDataLst>
    <p:extLst>
      <p:ext uri="{BB962C8B-B14F-4D97-AF65-F5344CB8AC3E}">
        <p14:creationId xmlns:p14="http://schemas.microsoft.com/office/powerpoint/2010/main" val="969536106"/>
      </p:ext>
    </p:extLst>
  </p:cSld>
  <p:clrMap bg1="lt1" tx1="dk1" bg2="lt2" tx2="dk2" accent1="accent1" accent2="accent2" accent3="accent3" accent4="accent4" accent5="accent5" accent6="accent6" hlink="hlink" folHlink="folHlink"/>
  <p:sldLayoutIdLst>
    <p:sldLayoutId id="2147483760" r:id="rId1"/>
    <p:sldLayoutId id="2147483768" r:id="rId2"/>
    <p:sldLayoutId id="2147483769" r:id="rId3"/>
    <p:sldLayoutId id="2147483745" r:id="rId4"/>
    <p:sldLayoutId id="2147483770" r:id="rId5"/>
    <p:sldLayoutId id="2147483773" r:id="rId6"/>
    <p:sldLayoutId id="2147483781" r:id="rId7"/>
    <p:sldLayoutId id="2147483782" r:id="rId8"/>
    <p:sldLayoutId id="2147483783" r:id="rId9"/>
    <p:sldLayoutId id="2147483761" r:id="rId10"/>
    <p:sldLayoutId id="2147483747" r:id="rId11"/>
    <p:sldLayoutId id="2147483762" r:id="rId12"/>
    <p:sldLayoutId id="2147483763" r:id="rId13"/>
    <p:sldLayoutId id="2147483785" r:id="rId14"/>
    <p:sldLayoutId id="2147483751" r:id="rId15"/>
    <p:sldLayoutId id="2147483775" r:id="rId16"/>
    <p:sldLayoutId id="2147483786" r:id="rId17"/>
    <p:sldLayoutId id="2147483788" r:id="rId18"/>
    <p:sldLayoutId id="2147483776" r:id="rId19"/>
    <p:sldLayoutId id="2147483789" r:id="rId20"/>
    <p:sldLayoutId id="2147483790" r:id="rId21"/>
    <p:sldLayoutId id="2147483754" r:id="rId22"/>
    <p:sldLayoutId id="2147483777" r:id="rId23"/>
    <p:sldLayoutId id="2147483778" r:id="rId24"/>
    <p:sldLayoutId id="2147483779" r:id="rId25"/>
    <p:sldLayoutId id="2147483784" r:id="rId26"/>
    <p:sldLayoutId id="2147483791" r:id="rId27"/>
    <p:sldLayoutId id="2147483792" r:id="rId28"/>
    <p:sldLayoutId id="2147483793" r:id="rId29"/>
    <p:sldLayoutId id="2147483780" r:id="rId30"/>
    <p:sldLayoutId id="2147483803" r:id="rId31"/>
    <p:sldLayoutId id="2147483794" r:id="rId32"/>
    <p:sldLayoutId id="2147483795" r:id="rId33"/>
    <p:sldLayoutId id="2147483796" r:id="rId34"/>
    <p:sldLayoutId id="2147483787" r:id="rId35"/>
    <p:sldLayoutId id="2147483797" r:id="rId36"/>
    <p:sldLayoutId id="2147483798" r:id="rId37"/>
    <p:sldLayoutId id="2147483799" r:id="rId38"/>
    <p:sldLayoutId id="2147483800" r:id="rId39"/>
    <p:sldLayoutId id="2147483756" r:id="rId40"/>
    <p:sldLayoutId id="2147483801" r:id="rId41"/>
    <p:sldLayoutId id="2147483802" r:id="rId42"/>
    <p:sldLayoutId id="2147483759" r:id="rId43"/>
    <p:sldLayoutId id="2147483805"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lang="en-GB" sz="2000" b="1" kern="1200" cap="all" baseline="0" dirty="0">
          <a:solidFill>
            <a:schemeClr val="bg2"/>
          </a:solidFill>
          <a:effectLst/>
          <a:latin typeface="+mj-lt"/>
          <a:ea typeface="+mj-ea"/>
          <a:cs typeface="+mj-cs"/>
        </a:defRPr>
      </a:lvl1pPr>
    </p:titleStyle>
    <p:body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0" kern="1200" cap="none" baseline="0">
          <a:solidFill>
            <a:schemeClr val="tx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30">
          <p15:clr>
            <a:srgbClr val="F26B43"/>
          </p15:clr>
        </p15:guide>
        <p15:guide id="1" orient="horz" pos="2663">
          <p15:clr>
            <a:srgbClr val="F26B43"/>
          </p15:clr>
        </p15:guide>
        <p15:guide id="2" pos="2880">
          <p15:clr>
            <a:srgbClr val="F26B43"/>
          </p15:clr>
        </p15:guide>
        <p15:guide id="10" orient="horz" pos="834" userDrawn="1">
          <p15:clr>
            <a:srgbClr val="F26B43"/>
          </p15:clr>
        </p15:guide>
        <p15:guide id="11" pos="5530">
          <p15:clr>
            <a:srgbClr val="F26B43"/>
          </p15:clr>
        </p15:guide>
        <p15:guide id="12" orient="horz" pos="2803" userDrawn="1">
          <p15:clr>
            <a:srgbClr val="F26B43"/>
          </p15:clr>
        </p15:guide>
        <p15:guide id="13" orient="horz" pos="311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3369B1-8063-4C72-85A7-3B78B591E242}"/>
              </a:ext>
            </a:extLst>
          </p:cNvPr>
          <p:cNvSpPr>
            <a:spLocks noGrp="1"/>
          </p:cNvSpPr>
          <p:nvPr>
            <p:ph type="title"/>
          </p:nvPr>
        </p:nvSpPr>
        <p:spPr>
          <a:xfrm>
            <a:off x="365125" y="161925"/>
            <a:ext cx="8413749" cy="825649"/>
          </a:xfrm>
          <a:prstGeom prst="rect">
            <a:avLst/>
          </a:prstGeom>
        </p:spPr>
        <p:txBody>
          <a:bodyPr vert="horz" lIns="0" tIns="0" rIns="0" bIns="144000" rtlCol="0" anchor="b">
            <a:normAutofit/>
          </a:bodyPr>
          <a:lstStyle/>
          <a:p>
            <a:r>
              <a:rPr lang="en-US" dirty="0"/>
              <a:t>CLICK TO EDIT MASTER TITLE STYLE</a:t>
            </a:r>
            <a:endParaRPr lang="en-GB" dirty="0"/>
          </a:p>
        </p:txBody>
      </p:sp>
      <p:sp>
        <p:nvSpPr>
          <p:cNvPr id="8" name="Text Placeholder 7">
            <a:extLst>
              <a:ext uri="{FF2B5EF4-FFF2-40B4-BE49-F238E27FC236}">
                <a16:creationId xmlns:a16="http://schemas.microsoft.com/office/drawing/2014/main" id="{77ECFEB7-B49E-4A6C-A617-658E110842AF}"/>
              </a:ext>
            </a:extLst>
          </p:cNvPr>
          <p:cNvSpPr>
            <a:spLocks noGrp="1"/>
          </p:cNvSpPr>
          <p:nvPr>
            <p:ph type="body" idx="1"/>
          </p:nvPr>
        </p:nvSpPr>
        <p:spPr>
          <a:xfrm>
            <a:off x="365124" y="1333499"/>
            <a:ext cx="8413749" cy="2894013"/>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64A486B7-65E2-4E01-AB6F-54EE2276A7F9}"/>
              </a:ext>
            </a:extLst>
          </p:cNvPr>
          <p:cNvSpPr>
            <a:spLocks noGrp="1"/>
          </p:cNvSpPr>
          <p:nvPr>
            <p:ph type="sldNum" sz="quarter" idx="4"/>
          </p:nvPr>
        </p:nvSpPr>
        <p:spPr>
          <a:xfrm>
            <a:off x="8606828" y="4598987"/>
            <a:ext cx="170617" cy="131127"/>
          </a:xfrm>
          <a:prstGeom prst="rect">
            <a:avLst/>
          </a:prstGeom>
        </p:spPr>
        <p:txBody>
          <a:bodyPr vert="horz" lIns="0" tIns="0" rIns="0" bIns="0" rtlCol="0" anchor="ctr"/>
          <a:lstStyle>
            <a:lvl1pPr algn="r">
              <a:defRPr sz="900">
                <a:solidFill>
                  <a:schemeClr val="tx2"/>
                </a:solidFill>
              </a:defRPr>
            </a:lvl1pPr>
          </a:lstStyle>
          <a:p>
            <a:fld id="{BA7DDD0C-F7B3-44FD-8FF2-ED85422D685B}" type="slidenum">
              <a:rPr lang="en-GB" smtClean="0"/>
              <a:pPr/>
              <a:t>‹Nr.›</a:t>
            </a:fld>
            <a:endParaRPr lang="en-GB" dirty="0"/>
          </a:p>
        </p:txBody>
      </p:sp>
      <p:sp>
        <p:nvSpPr>
          <p:cNvPr id="4" name="Footer Placeholder 3">
            <a:extLst>
              <a:ext uri="{FF2B5EF4-FFF2-40B4-BE49-F238E27FC236}">
                <a16:creationId xmlns:a16="http://schemas.microsoft.com/office/drawing/2014/main" id="{9DAB1987-6E12-455A-A1D9-026A7574FA09}"/>
              </a:ext>
            </a:extLst>
          </p:cNvPr>
          <p:cNvSpPr>
            <a:spLocks noGrp="1"/>
          </p:cNvSpPr>
          <p:nvPr>
            <p:ph type="ftr" sz="quarter" idx="3"/>
          </p:nvPr>
        </p:nvSpPr>
        <p:spPr>
          <a:xfrm>
            <a:off x="1763688" y="4806603"/>
            <a:ext cx="7015187" cy="131127"/>
          </a:xfrm>
          <a:prstGeom prst="rect">
            <a:avLst/>
          </a:prstGeom>
        </p:spPr>
        <p:txBody>
          <a:bodyPr vert="horz" lIns="0" tIns="0" rIns="0" bIns="0" rtlCol="0" anchor="ctr">
            <a:normAutofit/>
          </a:bodyPr>
          <a:lstStyle>
            <a:lvl1pPr algn="r">
              <a:defRPr sz="900">
                <a:solidFill>
                  <a:schemeClr val="tx2"/>
                </a:solidFill>
              </a:defRPr>
            </a:lvl1pPr>
          </a:lstStyle>
          <a:p>
            <a:r>
              <a:rPr lang="en-GB"/>
              <a:t>To edit footer go to insert&gt;header &amp; footer</a:t>
            </a:r>
            <a:endParaRPr lang="en-GB" dirty="0"/>
          </a:p>
        </p:txBody>
      </p:sp>
      <p:pic>
        <p:nvPicPr>
          <p:cNvPr id="9" name="Graphic 8">
            <a:extLst>
              <a:ext uri="{FF2B5EF4-FFF2-40B4-BE49-F238E27FC236}">
                <a16:creationId xmlns:a16="http://schemas.microsoft.com/office/drawing/2014/main" id="{63A418DA-078D-4E72-A109-7D93CA7D68B8}"/>
              </a:ext>
            </a:extLst>
          </p:cNvPr>
          <p:cNvPicPr>
            <a:picLocks noChangeAspect="1"/>
          </p:cNvPicPr>
          <p:nvPr userDrawn="1"/>
        </p:nvPicPr>
        <p:blipFill>
          <a:blip r:embed="rId48">
            <a:extLst>
              <a:ext uri="{96DAC541-7B7A-43D3-8B79-37D633B846F1}">
                <asvg:svgBlip xmlns:asvg="http://schemas.microsoft.com/office/drawing/2016/SVG/main" r:embed="rId49"/>
              </a:ext>
            </a:extLst>
          </a:blip>
          <a:stretch>
            <a:fillRect/>
          </a:stretch>
        </p:blipFill>
        <p:spPr>
          <a:xfrm>
            <a:off x="383234" y="4438650"/>
            <a:ext cx="875772" cy="525463"/>
          </a:xfrm>
          <a:prstGeom prst="rect">
            <a:avLst/>
          </a:prstGeom>
        </p:spPr>
      </p:pic>
      <p:pic>
        <p:nvPicPr>
          <p:cNvPr id="11" name="Picture 10">
            <a:extLst>
              <a:ext uri="{FF2B5EF4-FFF2-40B4-BE49-F238E27FC236}">
                <a16:creationId xmlns:a16="http://schemas.microsoft.com/office/drawing/2014/main" id="{281BA98A-0EB2-4023-865B-04948657757F}"/>
              </a:ext>
            </a:extLst>
          </p:cNvPr>
          <p:cNvPicPr>
            <a:picLocks noChangeAspect="1"/>
          </p:cNvPicPr>
          <p:nvPr userDrawn="1"/>
        </p:nvPicPr>
        <p:blipFill>
          <a:blip r:embed="rId50"/>
          <a:stretch>
            <a:fillRect/>
          </a:stretch>
        </p:blipFill>
        <p:spPr>
          <a:xfrm>
            <a:off x="8036560" y="314960"/>
            <a:ext cx="783590" cy="783590"/>
          </a:xfrm>
          <a:prstGeom prst="rect">
            <a:avLst/>
          </a:prstGeom>
        </p:spPr>
      </p:pic>
    </p:spTree>
    <p:custDataLst>
      <p:tags r:id="rId47"/>
    </p:custDataLst>
    <p:extLst>
      <p:ext uri="{BB962C8B-B14F-4D97-AF65-F5344CB8AC3E}">
        <p14:creationId xmlns:p14="http://schemas.microsoft.com/office/powerpoint/2010/main" val="374199764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 id="2147483824" r:id="rId18"/>
    <p:sldLayoutId id="2147483825" r:id="rId19"/>
    <p:sldLayoutId id="2147483826" r:id="rId20"/>
    <p:sldLayoutId id="2147483827" r:id="rId21"/>
    <p:sldLayoutId id="2147483828" r:id="rId22"/>
    <p:sldLayoutId id="2147483829" r:id="rId23"/>
    <p:sldLayoutId id="2147483830" r:id="rId24"/>
    <p:sldLayoutId id="2147483831" r:id="rId25"/>
    <p:sldLayoutId id="2147483832" r:id="rId26"/>
    <p:sldLayoutId id="2147483833" r:id="rId27"/>
    <p:sldLayoutId id="2147483834" r:id="rId28"/>
    <p:sldLayoutId id="2147483835" r:id="rId29"/>
    <p:sldLayoutId id="2147483836" r:id="rId30"/>
    <p:sldLayoutId id="2147483837" r:id="rId31"/>
    <p:sldLayoutId id="2147483838" r:id="rId32"/>
    <p:sldLayoutId id="2147483839" r:id="rId33"/>
    <p:sldLayoutId id="2147483840" r:id="rId34"/>
    <p:sldLayoutId id="2147483841" r:id="rId35"/>
    <p:sldLayoutId id="2147483842" r:id="rId36"/>
    <p:sldLayoutId id="2147483843" r:id="rId37"/>
    <p:sldLayoutId id="2147483844" r:id="rId38"/>
    <p:sldLayoutId id="2147483845" r:id="rId39"/>
    <p:sldLayoutId id="2147483846" r:id="rId40"/>
    <p:sldLayoutId id="2147483847" r:id="rId41"/>
    <p:sldLayoutId id="2147483848" r:id="rId42"/>
    <p:sldLayoutId id="2147483849" r:id="rId43"/>
    <p:sldLayoutId id="2147483850" r:id="rId44"/>
    <p:sldLayoutId id="2147483851" r:id="rId4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lang="en-GB" sz="2000" b="1" kern="1200" cap="all" baseline="0" dirty="0">
          <a:solidFill>
            <a:schemeClr val="bg2"/>
          </a:solidFill>
          <a:effectLst/>
          <a:latin typeface="+mj-lt"/>
          <a:ea typeface="+mj-ea"/>
          <a:cs typeface="+mj-cs"/>
        </a:defRPr>
      </a:lvl1pPr>
    </p:titleStyle>
    <p:body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0" kern="1200" cap="none" baseline="0">
          <a:solidFill>
            <a:schemeClr val="tx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30">
          <p15:clr>
            <a:srgbClr val="F26B43"/>
          </p15:clr>
        </p15:guide>
        <p15:guide id="1" orient="horz" pos="2663">
          <p15:clr>
            <a:srgbClr val="F26B43"/>
          </p15:clr>
        </p15:guide>
        <p15:guide id="2" pos="2880">
          <p15:clr>
            <a:srgbClr val="F26B43"/>
          </p15:clr>
        </p15:guide>
        <p15:guide id="10" orient="horz" pos="834">
          <p15:clr>
            <a:srgbClr val="F26B43"/>
          </p15:clr>
        </p15:guide>
        <p15:guide id="11" pos="5530">
          <p15:clr>
            <a:srgbClr val="F26B43"/>
          </p15:clr>
        </p15:guide>
        <p15:guide id="12" orient="horz" pos="2803">
          <p15:clr>
            <a:srgbClr val="F26B43"/>
          </p15:clr>
        </p15:guide>
        <p15:guide id="13" orient="horz" pos="311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9.xml"/><Relationship Id="rId1" Type="http://schemas.openxmlformats.org/officeDocument/2006/relationships/tags" Target="../tags/tag90.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8" Type="http://schemas.openxmlformats.org/officeDocument/2006/relationships/hyperlink" Target="https://www.etf.europa.eu/en/publications-and-resources/publications/skills-mismatch-measurement-montenegro" TargetMode="External"/><Relationship Id="rId3" Type="http://schemas.openxmlformats.org/officeDocument/2006/relationships/hyperlink" Target="https://www.ilo.org/wcmsp5/groups/public/---dgreports/---stat/documents/meetingdocument/wcms_648557.pdf" TargetMode="External"/><Relationship Id="rId7" Type="http://schemas.openxmlformats.org/officeDocument/2006/relationships/hyperlink" Target="https://www.etf.europa.eu/en/publications-and-resources/publications/skills-mismatch-measurement-georgia" TargetMode="External"/><Relationship Id="rId2" Type="http://schemas.openxmlformats.org/officeDocument/2006/relationships/hyperlink" Target="https://ec.europa.eu/eurostat/web/experimental-statistics/skills" TargetMode="External"/><Relationship Id="rId1" Type="http://schemas.openxmlformats.org/officeDocument/2006/relationships/slideLayout" Target="../slideLayouts/slideLayout44.xml"/><Relationship Id="rId6" Type="http://schemas.openxmlformats.org/officeDocument/2006/relationships/hyperlink" Target="https://www.etf.europa.eu/en/publications-and-resources/publications/skills-mismatch-measurement-moldova" TargetMode="External"/><Relationship Id="rId5" Type="http://schemas.openxmlformats.org/officeDocument/2006/relationships/hyperlink" Target="https://www.etf.europa.eu/en/publications-and-resources/publications/skills-mismatch-measurement-etf-partner-countries" TargetMode="External"/><Relationship Id="rId10" Type="http://schemas.openxmlformats.org/officeDocument/2006/relationships/hyperlink" Target="https://www.etf.europa.eu/en/publications-and-resources/publications/skills-mismatch-measurement-serbia" TargetMode="External"/><Relationship Id="rId4" Type="http://schemas.openxmlformats.org/officeDocument/2006/relationships/hyperlink" Target="https://www.cedefop.europa.eu/en/publications-and-resources/publications/3075" TargetMode="External"/><Relationship Id="rId9" Type="http://schemas.openxmlformats.org/officeDocument/2006/relationships/hyperlink" Target="https://www.etf.europa.eu/en/publications-and-resources/publications/skills-mismatch-measurement-north-macedonia"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4.xml"/><Relationship Id="rId1" Type="http://schemas.openxmlformats.org/officeDocument/2006/relationships/tags" Target="../tags/tag9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F7BCB4-4F4F-4BF1-94F4-A94E3B2D700B}"/>
              </a:ext>
            </a:extLst>
          </p:cNvPr>
          <p:cNvSpPr>
            <a:spLocks noGrp="1"/>
          </p:cNvSpPr>
          <p:nvPr>
            <p:ph type="body" sz="quarter" idx="10"/>
          </p:nvPr>
        </p:nvSpPr>
        <p:spPr>
          <a:xfrm>
            <a:off x="755576" y="1563638"/>
            <a:ext cx="4863830" cy="931327"/>
          </a:xfrm>
        </p:spPr>
        <p:txBody>
          <a:bodyPr>
            <a:noAutofit/>
          </a:bodyPr>
          <a:lstStyle/>
          <a:p>
            <a:r>
              <a:rPr lang="en-US" dirty="0"/>
              <a:t>SKILLS MISMATCH IN ETF PARTNER COUNTRIES</a:t>
            </a:r>
          </a:p>
          <a:p>
            <a:r>
              <a:rPr lang="en-US" sz="2400" i="1" dirty="0"/>
              <a:t>KEY FINDINGS AND RESEARCH INSIGHTS</a:t>
            </a:r>
          </a:p>
        </p:txBody>
      </p:sp>
      <p:sp>
        <p:nvSpPr>
          <p:cNvPr id="6" name="Text Placeholder 2">
            <a:extLst>
              <a:ext uri="{FF2B5EF4-FFF2-40B4-BE49-F238E27FC236}">
                <a16:creationId xmlns:a16="http://schemas.microsoft.com/office/drawing/2014/main" id="{339799BF-3EA2-403F-852A-1AFDC62C0230}"/>
              </a:ext>
            </a:extLst>
          </p:cNvPr>
          <p:cNvSpPr txBox="1">
            <a:spLocks/>
          </p:cNvSpPr>
          <p:nvPr/>
        </p:nvSpPr>
        <p:spPr>
          <a:xfrm>
            <a:off x="755576" y="3867894"/>
            <a:ext cx="5904656" cy="72008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cap="none" baseline="0">
                <a:solidFill>
                  <a:schemeClr val="tx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tx1">
                    <a:lumMod val="65000"/>
                    <a:lumOff val="35000"/>
                  </a:schemeClr>
                </a:solidFill>
              </a:rPr>
              <a:t>Ben </a:t>
            </a:r>
            <a:r>
              <a:rPr lang="en-US" sz="1400" dirty="0" err="1">
                <a:solidFill>
                  <a:schemeClr val="tx1">
                    <a:lumMod val="65000"/>
                    <a:lumOff val="35000"/>
                  </a:schemeClr>
                </a:solidFill>
              </a:rPr>
              <a:t>Kriechel</a:t>
            </a:r>
            <a:endParaRPr lang="en-US" sz="1400" dirty="0">
              <a:solidFill>
                <a:schemeClr val="tx1">
                  <a:lumMod val="65000"/>
                  <a:lumOff val="35000"/>
                </a:schemeClr>
              </a:solidFill>
            </a:endParaRPr>
          </a:p>
          <a:p>
            <a:r>
              <a:rPr lang="en-US" sz="1300" b="0" i="1" dirty="0">
                <a:solidFill>
                  <a:schemeClr val="tx1">
                    <a:lumMod val="65000"/>
                    <a:lumOff val="35000"/>
                  </a:schemeClr>
                </a:solidFill>
              </a:rPr>
              <a:t>Senior Researcher, </a:t>
            </a:r>
            <a:r>
              <a:rPr lang="en-US" sz="1300" b="0" i="1" dirty="0" err="1">
                <a:solidFill>
                  <a:schemeClr val="tx1">
                    <a:lumMod val="65000"/>
                    <a:lumOff val="35000"/>
                  </a:schemeClr>
                </a:solidFill>
              </a:rPr>
              <a:t>Economix</a:t>
            </a:r>
            <a:r>
              <a:rPr lang="en-US" sz="1300" b="0" i="1" dirty="0">
                <a:solidFill>
                  <a:schemeClr val="tx1">
                    <a:lumMod val="65000"/>
                    <a:lumOff val="35000"/>
                  </a:schemeClr>
                </a:solidFill>
              </a:rPr>
              <a:t> Research &amp; Consulting, Germany</a:t>
            </a:r>
          </a:p>
        </p:txBody>
      </p:sp>
    </p:spTree>
    <p:extLst>
      <p:ext uri="{BB962C8B-B14F-4D97-AF65-F5344CB8AC3E}">
        <p14:creationId xmlns:p14="http://schemas.microsoft.com/office/powerpoint/2010/main" val="235185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ADD4A22-ECED-4174-A1DA-E5E2A7FE07BA}"/>
              </a:ext>
            </a:extLst>
          </p:cNvPr>
          <p:cNvSpPr>
            <a:spLocks noGrp="1"/>
          </p:cNvSpPr>
          <p:nvPr>
            <p:ph type="sldNum" sz="quarter" idx="11"/>
          </p:nvPr>
        </p:nvSpPr>
        <p:spPr/>
        <p:txBody>
          <a:bodyPr/>
          <a:lstStyle/>
          <a:p>
            <a:fld id="{BA7DDD0C-F7B3-44FD-8FF2-ED85422D685B}" type="slidenum">
              <a:rPr lang="en-GB" smtClean="0"/>
              <a:pPr/>
              <a:t>10</a:t>
            </a:fld>
            <a:endParaRPr lang="en-GB" dirty="0"/>
          </a:p>
        </p:txBody>
      </p:sp>
      <p:sp>
        <p:nvSpPr>
          <p:cNvPr id="4" name="Titel 3">
            <a:extLst>
              <a:ext uri="{FF2B5EF4-FFF2-40B4-BE49-F238E27FC236}">
                <a16:creationId xmlns:a16="http://schemas.microsoft.com/office/drawing/2014/main" id="{B607A9B3-CC11-4458-9F0F-45CD261EE589}"/>
              </a:ext>
            </a:extLst>
          </p:cNvPr>
          <p:cNvSpPr>
            <a:spLocks noGrp="1"/>
          </p:cNvSpPr>
          <p:nvPr>
            <p:ph type="title"/>
          </p:nvPr>
        </p:nvSpPr>
        <p:spPr/>
        <p:txBody>
          <a:bodyPr>
            <a:normAutofit/>
          </a:bodyPr>
          <a:lstStyle/>
          <a:p>
            <a:r>
              <a:rPr lang="de-DE" dirty="0" err="1"/>
              <a:t>over</a:t>
            </a:r>
            <a:r>
              <a:rPr lang="de-DE" dirty="0"/>
              <a:t> and </a:t>
            </a:r>
            <a:r>
              <a:rPr lang="de-DE" dirty="0" err="1"/>
              <a:t>under-education</a:t>
            </a:r>
            <a:r>
              <a:rPr lang="de-DE" dirty="0"/>
              <a:t> (</a:t>
            </a:r>
            <a:r>
              <a:rPr lang="de-DE" dirty="0" err="1"/>
              <a:t>Empirical</a:t>
            </a:r>
            <a:r>
              <a:rPr lang="de-DE" dirty="0"/>
              <a:t> </a:t>
            </a:r>
            <a:r>
              <a:rPr lang="de-DE" dirty="0" err="1"/>
              <a:t>method</a:t>
            </a:r>
            <a:r>
              <a:rPr lang="de-DE" dirty="0"/>
              <a:t>)</a:t>
            </a:r>
            <a:br>
              <a:rPr lang="de-DE" dirty="0"/>
            </a:br>
            <a:r>
              <a:rPr lang="de-DE" sz="1500" dirty="0" err="1"/>
              <a:t>across</a:t>
            </a:r>
            <a:r>
              <a:rPr lang="de-DE" sz="1500" dirty="0"/>
              <a:t> countries in 2019</a:t>
            </a:r>
            <a:endParaRPr lang="de-DE" dirty="0"/>
          </a:p>
        </p:txBody>
      </p:sp>
      <p:sp>
        <p:nvSpPr>
          <p:cNvPr id="7" name="Inhaltsplatzhalter 2">
            <a:extLst>
              <a:ext uri="{FF2B5EF4-FFF2-40B4-BE49-F238E27FC236}">
                <a16:creationId xmlns:a16="http://schemas.microsoft.com/office/drawing/2014/main" id="{1FB161BC-64D1-464E-813F-2F6BF8A5EFD4}"/>
              </a:ext>
            </a:extLst>
          </p:cNvPr>
          <p:cNvSpPr>
            <a:spLocks noGrp="1"/>
          </p:cNvSpPr>
          <p:nvPr>
            <p:ph sz="quarter" idx="13"/>
          </p:nvPr>
        </p:nvSpPr>
        <p:spPr>
          <a:xfrm>
            <a:off x="2673210" y="4413898"/>
            <a:ext cx="5724128" cy="370178"/>
          </a:xfrm>
        </p:spPr>
        <p:txBody>
          <a:bodyPr>
            <a:normAutofit/>
          </a:bodyPr>
          <a:lstStyle/>
          <a:p>
            <a:r>
              <a:rPr lang="de-DE" sz="800" dirty="0"/>
              <a:t>(*): Data </a:t>
            </a:r>
            <a:r>
              <a:rPr lang="de-DE" sz="800" dirty="0" err="1"/>
              <a:t>are</a:t>
            </a:r>
            <a:r>
              <a:rPr lang="de-DE" sz="800" dirty="0"/>
              <a:t> </a:t>
            </a:r>
            <a:r>
              <a:rPr lang="de-DE" sz="800" dirty="0" err="1"/>
              <a:t>available</a:t>
            </a:r>
            <a:r>
              <a:rPr lang="de-DE" sz="800" dirty="0"/>
              <a:t> in Egypt (2017), Jordan (2016)</a:t>
            </a:r>
          </a:p>
        </p:txBody>
      </p:sp>
      <p:graphicFrame>
        <p:nvGraphicFramePr>
          <p:cNvPr id="9" name="Diagramm 8">
            <a:extLst>
              <a:ext uri="{FF2B5EF4-FFF2-40B4-BE49-F238E27FC236}">
                <a16:creationId xmlns:a16="http://schemas.microsoft.com/office/drawing/2014/main" id="{E83B766D-F914-40E1-B84D-5511E46776B3}"/>
              </a:ext>
            </a:extLst>
          </p:cNvPr>
          <p:cNvGraphicFramePr>
            <a:graphicFrameLocks/>
          </p:cNvGraphicFramePr>
          <p:nvPr>
            <p:extLst>
              <p:ext uri="{D42A27DB-BD31-4B8C-83A1-F6EECF244321}">
                <p14:modId xmlns:p14="http://schemas.microsoft.com/office/powerpoint/2010/main" val="1363054914"/>
              </p:ext>
            </p:extLst>
          </p:nvPr>
        </p:nvGraphicFramePr>
        <p:xfrm>
          <a:off x="2647538" y="1240502"/>
          <a:ext cx="6129907" cy="3096344"/>
        </p:xfrm>
        <a:graphic>
          <a:graphicData uri="http://schemas.openxmlformats.org/drawingml/2006/chart">
            <c:chart xmlns:c="http://schemas.openxmlformats.org/drawingml/2006/chart" xmlns:r="http://schemas.openxmlformats.org/officeDocument/2006/relationships" r:id="rId3"/>
          </a:graphicData>
        </a:graphic>
      </p:graphicFrame>
      <p:sp>
        <p:nvSpPr>
          <p:cNvPr id="6" name="Inhaltsplatzhalter 2">
            <a:extLst>
              <a:ext uri="{FF2B5EF4-FFF2-40B4-BE49-F238E27FC236}">
                <a16:creationId xmlns:a16="http://schemas.microsoft.com/office/drawing/2014/main" id="{A743C076-CA18-4475-95BA-41E3C8A3B15C}"/>
              </a:ext>
            </a:extLst>
          </p:cNvPr>
          <p:cNvSpPr txBox="1">
            <a:spLocks/>
          </p:cNvSpPr>
          <p:nvPr/>
        </p:nvSpPr>
        <p:spPr>
          <a:xfrm>
            <a:off x="179512" y="1923678"/>
            <a:ext cx="2356510" cy="2160240"/>
          </a:xfrm>
          <a:prstGeom prst="rect">
            <a:avLst/>
          </a:prstGeom>
          <a:ln w="19050">
            <a:solidFill>
              <a:schemeClr val="accent1"/>
            </a:solidFill>
          </a:ln>
        </p:spPr>
        <p:txBody>
          <a:bodyPr vert="horz" lIns="0" tIns="0" rIns="0" bIns="0" rtlCol="0">
            <a:norm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0" kern="1200" cap="none" baseline="0">
                <a:solidFill>
                  <a:schemeClr val="tx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Wingdings" panose="05000000000000000000" pitchFamily="2" charset="2"/>
              <a:buChar char="Ø"/>
            </a:pPr>
            <a:endParaRPr lang="de-DE" sz="800" dirty="0"/>
          </a:p>
          <a:p>
            <a:pPr marL="171450" indent="-171450">
              <a:spcBef>
                <a:spcPts val="0"/>
              </a:spcBef>
              <a:spcAft>
                <a:spcPts val="0"/>
              </a:spcAft>
              <a:buFont typeface="Courier New" panose="02070309020205020404" pitchFamily="49" charset="0"/>
              <a:buChar char="o"/>
            </a:pPr>
            <a:r>
              <a:rPr lang="en-US" sz="900" i="1" dirty="0">
                <a:solidFill>
                  <a:srgbClr val="0E101A"/>
                </a:solidFill>
                <a:effectLst/>
              </a:rPr>
              <a:t>No clear trends across countries for over- and under-education.</a:t>
            </a:r>
            <a:endParaRPr lang="en-US" sz="900" dirty="0">
              <a:solidFill>
                <a:srgbClr val="0E101A"/>
              </a:solidFill>
              <a:effectLst/>
            </a:endParaRPr>
          </a:p>
          <a:p>
            <a:pPr marL="171450" indent="-171450">
              <a:spcBef>
                <a:spcPts val="0"/>
              </a:spcBef>
              <a:spcAft>
                <a:spcPts val="0"/>
              </a:spcAft>
              <a:buFont typeface="Courier New" panose="02070309020205020404" pitchFamily="49" charset="0"/>
              <a:buChar char="o"/>
            </a:pPr>
            <a:r>
              <a:rPr lang="en-US" sz="900" i="1" dirty="0">
                <a:solidFill>
                  <a:srgbClr val="0E101A"/>
                </a:solidFill>
                <a:effectLst/>
              </a:rPr>
              <a:t>Under-education was more common in South-eastern European countries, while over-education was more likely to exist in </a:t>
            </a:r>
            <a:r>
              <a:rPr lang="en-US" sz="900" i="1" dirty="0" err="1">
                <a:solidFill>
                  <a:srgbClr val="0E101A"/>
                </a:solidFill>
                <a:effectLst/>
              </a:rPr>
              <a:t>EaP</a:t>
            </a:r>
            <a:r>
              <a:rPr lang="en-US" sz="900" i="1" dirty="0">
                <a:solidFill>
                  <a:srgbClr val="0E101A"/>
                </a:solidFill>
                <a:effectLst/>
              </a:rPr>
              <a:t> and Central Asian countries.</a:t>
            </a:r>
            <a:endParaRPr lang="en-US" sz="900" dirty="0">
              <a:solidFill>
                <a:srgbClr val="0E101A"/>
              </a:solidFill>
              <a:effectLst/>
            </a:endParaRPr>
          </a:p>
          <a:p>
            <a:pPr marL="171450" indent="-171450">
              <a:spcBef>
                <a:spcPts val="0"/>
              </a:spcBef>
              <a:spcAft>
                <a:spcPts val="0"/>
              </a:spcAft>
              <a:buFont typeface="Courier New" panose="02070309020205020404" pitchFamily="49" charset="0"/>
              <a:buChar char="o"/>
            </a:pPr>
            <a:r>
              <a:rPr lang="en-US" sz="900" i="1" dirty="0">
                <a:solidFill>
                  <a:srgbClr val="0E101A"/>
                </a:solidFill>
                <a:effectLst/>
              </a:rPr>
              <a:t>Most countries experience a reduction in both over- and under-education rates between 2016-2019.</a:t>
            </a:r>
            <a:endParaRPr lang="en-US" sz="900" dirty="0">
              <a:solidFill>
                <a:srgbClr val="0E101A"/>
              </a:solidFill>
              <a:effectLst/>
            </a:endParaRPr>
          </a:p>
        </p:txBody>
      </p:sp>
    </p:spTree>
    <p:extLst>
      <p:ext uri="{BB962C8B-B14F-4D97-AF65-F5344CB8AC3E}">
        <p14:creationId xmlns:p14="http://schemas.microsoft.com/office/powerpoint/2010/main" val="212399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B3FC61A-2C04-42C2-9BB9-84729C579BD4}"/>
              </a:ext>
            </a:extLst>
          </p:cNvPr>
          <p:cNvSpPr>
            <a:spLocks noGrp="1"/>
          </p:cNvSpPr>
          <p:nvPr>
            <p:ph type="sldNum" sz="quarter" idx="11"/>
          </p:nvPr>
        </p:nvSpPr>
        <p:spPr/>
        <p:txBody>
          <a:bodyPr/>
          <a:lstStyle/>
          <a:p>
            <a:fld id="{BA7DDD0C-F7B3-44FD-8FF2-ED85422D685B}" type="slidenum">
              <a:rPr lang="en-GB" smtClean="0"/>
              <a:pPr/>
              <a:t>11</a:t>
            </a:fld>
            <a:endParaRPr lang="en-GB" dirty="0"/>
          </a:p>
        </p:txBody>
      </p:sp>
      <p:sp>
        <p:nvSpPr>
          <p:cNvPr id="4" name="Titel 3">
            <a:extLst>
              <a:ext uri="{FF2B5EF4-FFF2-40B4-BE49-F238E27FC236}">
                <a16:creationId xmlns:a16="http://schemas.microsoft.com/office/drawing/2014/main" id="{C8E737AB-8C76-4419-BC1E-B915C593046B}"/>
              </a:ext>
            </a:extLst>
          </p:cNvPr>
          <p:cNvSpPr>
            <a:spLocks noGrp="1"/>
          </p:cNvSpPr>
          <p:nvPr>
            <p:ph type="title"/>
          </p:nvPr>
        </p:nvSpPr>
        <p:spPr/>
        <p:txBody>
          <a:bodyPr/>
          <a:lstStyle/>
          <a:p>
            <a:r>
              <a:rPr lang="de-DE" dirty="0" err="1"/>
              <a:t>over</a:t>
            </a:r>
            <a:r>
              <a:rPr lang="de-DE" dirty="0"/>
              <a:t> and </a:t>
            </a:r>
            <a:r>
              <a:rPr lang="de-DE" dirty="0" err="1"/>
              <a:t>under-education</a:t>
            </a:r>
            <a:r>
              <a:rPr lang="de-DE" dirty="0"/>
              <a:t> (</a:t>
            </a:r>
            <a:r>
              <a:rPr lang="de-DE" dirty="0" err="1"/>
              <a:t>Empirical</a:t>
            </a:r>
            <a:r>
              <a:rPr lang="de-DE" dirty="0"/>
              <a:t> </a:t>
            </a:r>
            <a:r>
              <a:rPr lang="de-DE" dirty="0" err="1"/>
              <a:t>method</a:t>
            </a:r>
            <a:r>
              <a:rPr lang="de-DE" dirty="0"/>
              <a:t>)</a:t>
            </a:r>
            <a:br>
              <a:rPr lang="de-DE" dirty="0"/>
            </a:br>
            <a:r>
              <a:rPr lang="de-DE" sz="1500" dirty="0" err="1"/>
              <a:t>over-education</a:t>
            </a:r>
            <a:r>
              <a:rPr lang="de-DE" sz="1500" dirty="0"/>
              <a:t> </a:t>
            </a:r>
            <a:r>
              <a:rPr lang="de-DE" sz="1500" dirty="0" err="1"/>
              <a:t>cross</a:t>
            </a:r>
            <a:r>
              <a:rPr lang="de-DE" sz="1500" dirty="0"/>
              <a:t> countries, </a:t>
            </a:r>
            <a:r>
              <a:rPr lang="de-DE" sz="1500" dirty="0" err="1"/>
              <a:t>between</a:t>
            </a:r>
            <a:r>
              <a:rPr lang="de-DE" sz="1500" dirty="0"/>
              <a:t> 2016-2019</a:t>
            </a:r>
            <a:endParaRPr lang="de-DE" dirty="0"/>
          </a:p>
        </p:txBody>
      </p:sp>
      <p:graphicFrame>
        <p:nvGraphicFramePr>
          <p:cNvPr id="6" name="Diagramm 5">
            <a:extLst>
              <a:ext uri="{FF2B5EF4-FFF2-40B4-BE49-F238E27FC236}">
                <a16:creationId xmlns:a16="http://schemas.microsoft.com/office/drawing/2014/main" id="{78B82463-A609-4E5D-8A3E-6B02B4983BD4}"/>
              </a:ext>
            </a:extLst>
          </p:cNvPr>
          <p:cNvGraphicFramePr>
            <a:graphicFrameLocks/>
          </p:cNvGraphicFramePr>
          <p:nvPr>
            <p:extLst>
              <p:ext uri="{D42A27DB-BD31-4B8C-83A1-F6EECF244321}">
                <p14:modId xmlns:p14="http://schemas.microsoft.com/office/powerpoint/2010/main" val="294700549"/>
              </p:ext>
            </p:extLst>
          </p:nvPr>
        </p:nvGraphicFramePr>
        <p:xfrm>
          <a:off x="723850" y="1173100"/>
          <a:ext cx="7696298" cy="3240360"/>
        </p:xfrm>
        <a:graphic>
          <a:graphicData uri="http://schemas.openxmlformats.org/drawingml/2006/chart">
            <c:chart xmlns:c="http://schemas.openxmlformats.org/drawingml/2006/chart" xmlns:r="http://schemas.openxmlformats.org/officeDocument/2006/relationships" r:id="rId3"/>
          </a:graphicData>
        </a:graphic>
      </p:graphicFrame>
      <p:sp>
        <p:nvSpPr>
          <p:cNvPr id="7" name="Inhaltsplatzhalter 2">
            <a:extLst>
              <a:ext uri="{FF2B5EF4-FFF2-40B4-BE49-F238E27FC236}">
                <a16:creationId xmlns:a16="http://schemas.microsoft.com/office/drawing/2014/main" id="{78807329-1F56-4780-B4CD-00D0930ABC36}"/>
              </a:ext>
            </a:extLst>
          </p:cNvPr>
          <p:cNvSpPr>
            <a:spLocks noGrp="1"/>
          </p:cNvSpPr>
          <p:nvPr>
            <p:ph sz="quarter" idx="13"/>
          </p:nvPr>
        </p:nvSpPr>
        <p:spPr>
          <a:xfrm>
            <a:off x="1259632" y="4479461"/>
            <a:ext cx="5724128" cy="370178"/>
          </a:xfrm>
        </p:spPr>
        <p:txBody>
          <a:bodyPr>
            <a:normAutofit/>
          </a:bodyPr>
          <a:lstStyle/>
          <a:p>
            <a:r>
              <a:rPr lang="de-DE" sz="800" dirty="0"/>
              <a:t>(*): </a:t>
            </a:r>
            <a:r>
              <a:rPr lang="de-DE" sz="800" dirty="0" err="1"/>
              <a:t>Earliest</a:t>
            </a:r>
            <a:r>
              <a:rPr lang="de-DE" sz="800" dirty="0"/>
              <a:t> </a:t>
            </a:r>
            <a:r>
              <a:rPr lang="de-DE" sz="800" dirty="0" err="1"/>
              <a:t>data</a:t>
            </a:r>
            <a:r>
              <a:rPr lang="de-DE" sz="800" dirty="0"/>
              <a:t> </a:t>
            </a:r>
            <a:r>
              <a:rPr lang="de-DE" sz="800" dirty="0" err="1"/>
              <a:t>for</a:t>
            </a:r>
            <a:r>
              <a:rPr lang="de-DE" sz="800" dirty="0"/>
              <a:t> Georgia </a:t>
            </a:r>
            <a:r>
              <a:rPr lang="de-DE" sz="800" dirty="0" err="1"/>
              <a:t>are</a:t>
            </a:r>
            <a:r>
              <a:rPr lang="de-DE" sz="800" dirty="0"/>
              <a:t> in 2017</a:t>
            </a:r>
          </a:p>
        </p:txBody>
      </p:sp>
    </p:spTree>
    <p:extLst>
      <p:ext uri="{BB962C8B-B14F-4D97-AF65-F5344CB8AC3E}">
        <p14:creationId xmlns:p14="http://schemas.microsoft.com/office/powerpoint/2010/main" val="170356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03742C6-60F8-439E-9710-30A489E1B112}"/>
              </a:ext>
            </a:extLst>
          </p:cNvPr>
          <p:cNvSpPr>
            <a:spLocks noGrp="1"/>
          </p:cNvSpPr>
          <p:nvPr>
            <p:ph type="sldNum" sz="quarter" idx="11"/>
          </p:nvPr>
        </p:nvSpPr>
        <p:spPr/>
        <p:txBody>
          <a:bodyPr/>
          <a:lstStyle/>
          <a:p>
            <a:fld id="{BA7DDD0C-F7B3-44FD-8FF2-ED85422D685B}" type="slidenum">
              <a:rPr lang="en-GB" smtClean="0"/>
              <a:pPr/>
              <a:t>12</a:t>
            </a:fld>
            <a:endParaRPr lang="en-GB" dirty="0"/>
          </a:p>
        </p:txBody>
      </p:sp>
      <p:sp>
        <p:nvSpPr>
          <p:cNvPr id="4" name="Titel 3">
            <a:extLst>
              <a:ext uri="{FF2B5EF4-FFF2-40B4-BE49-F238E27FC236}">
                <a16:creationId xmlns:a16="http://schemas.microsoft.com/office/drawing/2014/main" id="{63E47DFF-B784-4C86-A60F-72817912CA4F}"/>
              </a:ext>
            </a:extLst>
          </p:cNvPr>
          <p:cNvSpPr>
            <a:spLocks noGrp="1"/>
          </p:cNvSpPr>
          <p:nvPr>
            <p:ph type="title"/>
          </p:nvPr>
        </p:nvSpPr>
        <p:spPr/>
        <p:txBody>
          <a:bodyPr/>
          <a:lstStyle/>
          <a:p>
            <a:r>
              <a:rPr lang="de-DE" dirty="0" err="1"/>
              <a:t>over</a:t>
            </a:r>
            <a:r>
              <a:rPr lang="de-DE" dirty="0"/>
              <a:t> and </a:t>
            </a:r>
            <a:r>
              <a:rPr lang="de-DE" dirty="0" err="1"/>
              <a:t>under-education</a:t>
            </a:r>
            <a:r>
              <a:rPr lang="de-DE" dirty="0"/>
              <a:t> (</a:t>
            </a:r>
            <a:r>
              <a:rPr lang="de-DE" dirty="0" err="1"/>
              <a:t>Empirical</a:t>
            </a:r>
            <a:r>
              <a:rPr lang="de-DE" dirty="0"/>
              <a:t> </a:t>
            </a:r>
            <a:r>
              <a:rPr lang="de-DE" dirty="0" err="1"/>
              <a:t>method</a:t>
            </a:r>
            <a:r>
              <a:rPr lang="de-DE" dirty="0"/>
              <a:t>)</a:t>
            </a:r>
            <a:br>
              <a:rPr lang="de-DE" dirty="0"/>
            </a:br>
            <a:r>
              <a:rPr lang="de-DE" sz="1500" dirty="0" err="1"/>
              <a:t>under-education</a:t>
            </a:r>
            <a:r>
              <a:rPr lang="de-DE" sz="1500" dirty="0"/>
              <a:t> </a:t>
            </a:r>
            <a:r>
              <a:rPr lang="de-DE" sz="1500" dirty="0" err="1"/>
              <a:t>across</a:t>
            </a:r>
            <a:r>
              <a:rPr lang="de-DE" sz="1500" dirty="0"/>
              <a:t> countries, </a:t>
            </a:r>
            <a:r>
              <a:rPr lang="de-DE" sz="1500" dirty="0" err="1"/>
              <a:t>between</a:t>
            </a:r>
            <a:r>
              <a:rPr lang="de-DE" sz="1500" dirty="0"/>
              <a:t> 2016-2019</a:t>
            </a:r>
            <a:endParaRPr lang="de-DE" dirty="0"/>
          </a:p>
        </p:txBody>
      </p:sp>
      <p:graphicFrame>
        <p:nvGraphicFramePr>
          <p:cNvPr id="9" name="Diagramm 8">
            <a:extLst>
              <a:ext uri="{FF2B5EF4-FFF2-40B4-BE49-F238E27FC236}">
                <a16:creationId xmlns:a16="http://schemas.microsoft.com/office/drawing/2014/main" id="{EB2F57C1-92B9-4185-948E-DEB1DDDFDF27}"/>
              </a:ext>
            </a:extLst>
          </p:cNvPr>
          <p:cNvGraphicFramePr>
            <a:graphicFrameLocks/>
          </p:cNvGraphicFramePr>
          <p:nvPr>
            <p:extLst>
              <p:ext uri="{D42A27DB-BD31-4B8C-83A1-F6EECF244321}">
                <p14:modId xmlns:p14="http://schemas.microsoft.com/office/powerpoint/2010/main" val="989751011"/>
              </p:ext>
            </p:extLst>
          </p:nvPr>
        </p:nvGraphicFramePr>
        <p:xfrm>
          <a:off x="489823" y="1203598"/>
          <a:ext cx="8164351" cy="3215556"/>
        </p:xfrm>
        <a:graphic>
          <a:graphicData uri="http://schemas.openxmlformats.org/drawingml/2006/chart">
            <c:chart xmlns:c="http://schemas.openxmlformats.org/drawingml/2006/chart" xmlns:r="http://schemas.openxmlformats.org/officeDocument/2006/relationships" r:id="rId2"/>
          </a:graphicData>
        </a:graphic>
      </p:graphicFrame>
      <p:sp>
        <p:nvSpPr>
          <p:cNvPr id="10" name="Inhaltsplatzhalter 2">
            <a:extLst>
              <a:ext uri="{FF2B5EF4-FFF2-40B4-BE49-F238E27FC236}">
                <a16:creationId xmlns:a16="http://schemas.microsoft.com/office/drawing/2014/main" id="{E5247897-59BB-430C-A102-8893B0473D85}"/>
              </a:ext>
            </a:extLst>
          </p:cNvPr>
          <p:cNvSpPr>
            <a:spLocks noGrp="1"/>
          </p:cNvSpPr>
          <p:nvPr>
            <p:ph sz="quarter" idx="13"/>
          </p:nvPr>
        </p:nvSpPr>
        <p:spPr>
          <a:xfrm>
            <a:off x="1259632" y="4479461"/>
            <a:ext cx="5724128" cy="370178"/>
          </a:xfrm>
        </p:spPr>
        <p:txBody>
          <a:bodyPr>
            <a:normAutofit/>
          </a:bodyPr>
          <a:lstStyle/>
          <a:p>
            <a:r>
              <a:rPr lang="de-DE" sz="800" dirty="0"/>
              <a:t>(*): </a:t>
            </a:r>
            <a:r>
              <a:rPr lang="de-DE" sz="800" dirty="0" err="1"/>
              <a:t>Earlieast</a:t>
            </a:r>
            <a:r>
              <a:rPr lang="de-DE" sz="800" dirty="0"/>
              <a:t> </a:t>
            </a:r>
            <a:r>
              <a:rPr lang="de-DE" sz="800" dirty="0" err="1"/>
              <a:t>data</a:t>
            </a:r>
            <a:r>
              <a:rPr lang="de-DE" sz="800" dirty="0"/>
              <a:t> </a:t>
            </a:r>
            <a:r>
              <a:rPr lang="de-DE" sz="800" dirty="0" err="1"/>
              <a:t>for</a:t>
            </a:r>
            <a:r>
              <a:rPr lang="de-DE" sz="800" dirty="0"/>
              <a:t> Georgia </a:t>
            </a:r>
            <a:r>
              <a:rPr lang="de-DE" sz="800" dirty="0" err="1"/>
              <a:t>are</a:t>
            </a:r>
            <a:r>
              <a:rPr lang="de-DE" sz="800" dirty="0"/>
              <a:t> in 2017</a:t>
            </a:r>
          </a:p>
        </p:txBody>
      </p:sp>
    </p:spTree>
    <p:extLst>
      <p:ext uri="{BB962C8B-B14F-4D97-AF65-F5344CB8AC3E}">
        <p14:creationId xmlns:p14="http://schemas.microsoft.com/office/powerpoint/2010/main" val="8759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AF64765-24CD-4306-87A7-15E7E032E106}"/>
              </a:ext>
            </a:extLst>
          </p:cNvPr>
          <p:cNvSpPr>
            <a:spLocks noGrp="1"/>
          </p:cNvSpPr>
          <p:nvPr>
            <p:ph type="sldNum" sz="quarter" idx="11"/>
          </p:nvPr>
        </p:nvSpPr>
        <p:spPr/>
        <p:txBody>
          <a:bodyPr/>
          <a:lstStyle/>
          <a:p>
            <a:fld id="{BA7DDD0C-F7B3-44FD-8FF2-ED85422D685B}" type="slidenum">
              <a:rPr lang="en-GB" smtClean="0"/>
              <a:pPr/>
              <a:t>13</a:t>
            </a:fld>
            <a:endParaRPr lang="en-GB" dirty="0"/>
          </a:p>
        </p:txBody>
      </p:sp>
      <p:sp>
        <p:nvSpPr>
          <p:cNvPr id="4" name="Titel 3">
            <a:extLst>
              <a:ext uri="{FF2B5EF4-FFF2-40B4-BE49-F238E27FC236}">
                <a16:creationId xmlns:a16="http://schemas.microsoft.com/office/drawing/2014/main" id="{C3E7EC19-2A86-47E5-AD32-7556E4FCB42E}"/>
              </a:ext>
            </a:extLst>
          </p:cNvPr>
          <p:cNvSpPr>
            <a:spLocks noGrp="1"/>
          </p:cNvSpPr>
          <p:nvPr>
            <p:ph type="title"/>
          </p:nvPr>
        </p:nvSpPr>
        <p:spPr/>
        <p:txBody>
          <a:bodyPr/>
          <a:lstStyle/>
          <a:p>
            <a:r>
              <a:rPr lang="de-DE" dirty="0" err="1"/>
              <a:t>over</a:t>
            </a:r>
            <a:r>
              <a:rPr lang="de-DE" dirty="0"/>
              <a:t> and </a:t>
            </a:r>
            <a:r>
              <a:rPr lang="de-DE" dirty="0" err="1"/>
              <a:t>under-education</a:t>
            </a:r>
            <a:r>
              <a:rPr lang="de-DE" dirty="0"/>
              <a:t> (</a:t>
            </a:r>
            <a:r>
              <a:rPr lang="de-DE" dirty="0" err="1"/>
              <a:t>Empirical</a:t>
            </a:r>
            <a:r>
              <a:rPr lang="de-DE" dirty="0"/>
              <a:t> </a:t>
            </a:r>
            <a:r>
              <a:rPr lang="de-DE" dirty="0" err="1"/>
              <a:t>method</a:t>
            </a:r>
            <a:r>
              <a:rPr lang="de-DE" dirty="0"/>
              <a:t>)</a:t>
            </a:r>
            <a:br>
              <a:rPr lang="de-DE" dirty="0"/>
            </a:br>
            <a:r>
              <a:rPr lang="de-DE" sz="1500" dirty="0" err="1"/>
              <a:t>over-education</a:t>
            </a:r>
            <a:r>
              <a:rPr lang="de-DE" sz="1500" dirty="0"/>
              <a:t> </a:t>
            </a:r>
            <a:r>
              <a:rPr lang="de-DE" sz="1500" dirty="0" err="1"/>
              <a:t>by</a:t>
            </a:r>
            <a:r>
              <a:rPr lang="de-DE" sz="1500" dirty="0"/>
              <a:t> </a:t>
            </a:r>
            <a:r>
              <a:rPr lang="de-DE" sz="1500" dirty="0" err="1"/>
              <a:t>gender</a:t>
            </a:r>
            <a:r>
              <a:rPr lang="de-DE" sz="1500" dirty="0"/>
              <a:t>, </a:t>
            </a:r>
            <a:r>
              <a:rPr lang="de-DE" sz="1500" dirty="0" err="1"/>
              <a:t>across</a:t>
            </a:r>
            <a:r>
              <a:rPr lang="de-DE" sz="1500" dirty="0"/>
              <a:t> countries in 2019</a:t>
            </a:r>
            <a:endParaRPr lang="de-DE" dirty="0"/>
          </a:p>
        </p:txBody>
      </p:sp>
      <p:graphicFrame>
        <p:nvGraphicFramePr>
          <p:cNvPr id="6" name="Diagramm 5">
            <a:extLst>
              <a:ext uri="{FF2B5EF4-FFF2-40B4-BE49-F238E27FC236}">
                <a16:creationId xmlns:a16="http://schemas.microsoft.com/office/drawing/2014/main" id="{789129F6-0DAE-4943-B8C5-CA4C7F4CCA9D}"/>
              </a:ext>
            </a:extLst>
          </p:cNvPr>
          <p:cNvGraphicFramePr>
            <a:graphicFrameLocks/>
          </p:cNvGraphicFramePr>
          <p:nvPr>
            <p:extLst>
              <p:ext uri="{D42A27DB-BD31-4B8C-83A1-F6EECF244321}">
                <p14:modId xmlns:p14="http://schemas.microsoft.com/office/powerpoint/2010/main" val="2637148284"/>
              </p:ext>
            </p:extLst>
          </p:nvPr>
        </p:nvGraphicFramePr>
        <p:xfrm>
          <a:off x="2699792" y="1389124"/>
          <a:ext cx="6160346" cy="2808312"/>
        </p:xfrm>
        <a:graphic>
          <a:graphicData uri="http://schemas.openxmlformats.org/drawingml/2006/chart">
            <c:chart xmlns:c="http://schemas.openxmlformats.org/drawingml/2006/chart" xmlns:r="http://schemas.openxmlformats.org/officeDocument/2006/relationships" r:id="rId3"/>
          </a:graphicData>
        </a:graphic>
      </p:graphicFrame>
      <p:sp>
        <p:nvSpPr>
          <p:cNvPr id="7" name="Inhaltsplatzhalter 2">
            <a:extLst>
              <a:ext uri="{FF2B5EF4-FFF2-40B4-BE49-F238E27FC236}">
                <a16:creationId xmlns:a16="http://schemas.microsoft.com/office/drawing/2014/main" id="{1BADC189-B397-49E9-947C-4474AAC417C8}"/>
              </a:ext>
            </a:extLst>
          </p:cNvPr>
          <p:cNvSpPr>
            <a:spLocks noGrp="1"/>
          </p:cNvSpPr>
          <p:nvPr>
            <p:ph sz="quarter" idx="13"/>
          </p:nvPr>
        </p:nvSpPr>
        <p:spPr>
          <a:xfrm>
            <a:off x="2699792" y="4359936"/>
            <a:ext cx="5724128" cy="370178"/>
          </a:xfrm>
        </p:spPr>
        <p:txBody>
          <a:bodyPr>
            <a:normAutofit/>
          </a:bodyPr>
          <a:lstStyle/>
          <a:p>
            <a:r>
              <a:rPr lang="de-DE" sz="800" dirty="0"/>
              <a:t>(*): Data </a:t>
            </a:r>
            <a:r>
              <a:rPr lang="de-DE" sz="800" dirty="0" err="1"/>
              <a:t>are</a:t>
            </a:r>
            <a:r>
              <a:rPr lang="de-DE" sz="800" dirty="0"/>
              <a:t> </a:t>
            </a:r>
            <a:r>
              <a:rPr lang="de-DE" sz="800" dirty="0" err="1"/>
              <a:t>available</a:t>
            </a:r>
            <a:r>
              <a:rPr lang="de-DE" sz="800" dirty="0"/>
              <a:t> in Egypt (2017), Jordan (2016)</a:t>
            </a:r>
          </a:p>
        </p:txBody>
      </p:sp>
      <p:sp>
        <p:nvSpPr>
          <p:cNvPr id="9" name="Inhaltsplatzhalter 2">
            <a:extLst>
              <a:ext uri="{FF2B5EF4-FFF2-40B4-BE49-F238E27FC236}">
                <a16:creationId xmlns:a16="http://schemas.microsoft.com/office/drawing/2014/main" id="{CEA288C3-C863-4592-8DC0-1F81C0BD5450}"/>
              </a:ext>
            </a:extLst>
          </p:cNvPr>
          <p:cNvSpPr txBox="1">
            <a:spLocks/>
          </p:cNvSpPr>
          <p:nvPr/>
        </p:nvSpPr>
        <p:spPr>
          <a:xfrm>
            <a:off x="179512" y="1923678"/>
            <a:ext cx="2356510" cy="1368152"/>
          </a:xfrm>
          <a:prstGeom prst="rect">
            <a:avLst/>
          </a:prstGeom>
          <a:ln w="19050">
            <a:solidFill>
              <a:schemeClr val="accent1"/>
            </a:solidFill>
          </a:ln>
        </p:spPr>
        <p:txBody>
          <a:bodyPr vert="horz" lIns="0" tIns="0" rIns="0" bIns="0" rtlCol="0">
            <a:norm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0" kern="1200" cap="none" baseline="0">
                <a:solidFill>
                  <a:schemeClr val="tx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Wingdings" panose="05000000000000000000" pitchFamily="2" charset="2"/>
              <a:buChar char="Ø"/>
            </a:pPr>
            <a:endParaRPr lang="de-DE" sz="800" dirty="0"/>
          </a:p>
          <a:p>
            <a:pPr marL="268288" indent="-180975">
              <a:buFont typeface="Courier New" panose="02070309020205020404" pitchFamily="49" charset="0"/>
              <a:buChar char="o"/>
            </a:pPr>
            <a:r>
              <a:rPr lang="de-DE" sz="800" i="1" dirty="0" err="1"/>
              <a:t>Comparing</a:t>
            </a:r>
            <a:r>
              <a:rPr lang="de-DE" sz="800" i="1" dirty="0"/>
              <a:t> </a:t>
            </a:r>
            <a:r>
              <a:rPr lang="de-DE" sz="800" i="1" dirty="0" err="1"/>
              <a:t>within</a:t>
            </a:r>
            <a:r>
              <a:rPr lang="de-DE" sz="800" i="1" dirty="0"/>
              <a:t> </a:t>
            </a:r>
            <a:r>
              <a:rPr lang="de-DE" sz="800" i="1" dirty="0" err="1"/>
              <a:t>the</a:t>
            </a:r>
            <a:r>
              <a:rPr lang="de-DE" sz="800" i="1" dirty="0"/>
              <a:t> </a:t>
            </a:r>
            <a:r>
              <a:rPr lang="de-DE" sz="800" i="1" dirty="0" err="1"/>
              <a:t>group</a:t>
            </a:r>
            <a:r>
              <a:rPr lang="de-DE" sz="800" i="1" dirty="0"/>
              <a:t>, male </a:t>
            </a:r>
            <a:r>
              <a:rPr lang="de-DE" sz="800" i="1" dirty="0" err="1"/>
              <a:t>workers</a:t>
            </a:r>
            <a:r>
              <a:rPr lang="de-DE" sz="800" i="1" dirty="0"/>
              <a:t> </a:t>
            </a:r>
            <a:r>
              <a:rPr lang="de-DE" sz="800" i="1" dirty="0" err="1"/>
              <a:t>were</a:t>
            </a:r>
            <a:r>
              <a:rPr lang="de-DE" sz="800" i="1" dirty="0"/>
              <a:t> </a:t>
            </a:r>
            <a:r>
              <a:rPr lang="de-DE" sz="800" i="1" dirty="0" err="1"/>
              <a:t>more</a:t>
            </a:r>
            <a:r>
              <a:rPr lang="de-DE" sz="800" i="1" dirty="0"/>
              <a:t> </a:t>
            </a:r>
            <a:r>
              <a:rPr lang="de-DE" sz="800" i="1" dirty="0" err="1"/>
              <a:t>likely</a:t>
            </a:r>
            <a:r>
              <a:rPr lang="de-DE" sz="800" i="1" dirty="0"/>
              <a:t> </a:t>
            </a:r>
            <a:r>
              <a:rPr lang="de-DE" sz="800" i="1" dirty="0" err="1"/>
              <a:t>to</a:t>
            </a:r>
            <a:r>
              <a:rPr lang="de-DE" sz="800" i="1" dirty="0"/>
              <a:t> </a:t>
            </a:r>
            <a:r>
              <a:rPr lang="de-DE" sz="800" i="1" dirty="0" err="1"/>
              <a:t>experience</a:t>
            </a:r>
            <a:r>
              <a:rPr lang="de-DE" sz="800" i="1" dirty="0"/>
              <a:t> </a:t>
            </a:r>
            <a:r>
              <a:rPr lang="de-DE" sz="800" i="1" dirty="0" err="1"/>
              <a:t>both</a:t>
            </a:r>
            <a:r>
              <a:rPr lang="de-DE" sz="800" i="1" dirty="0"/>
              <a:t> </a:t>
            </a:r>
            <a:r>
              <a:rPr lang="de-DE" sz="800" i="1" dirty="0" err="1"/>
              <a:t>over</a:t>
            </a:r>
            <a:r>
              <a:rPr lang="de-DE" sz="800" i="1" dirty="0"/>
              <a:t>- and </a:t>
            </a:r>
            <a:r>
              <a:rPr lang="de-DE" sz="800" i="1" dirty="0" err="1"/>
              <a:t>under-education</a:t>
            </a:r>
            <a:r>
              <a:rPr lang="de-DE" sz="800" i="1" dirty="0"/>
              <a:t>.</a:t>
            </a:r>
          </a:p>
          <a:p>
            <a:pPr marL="268288" indent="-180975">
              <a:buFont typeface="Courier New" panose="02070309020205020404" pitchFamily="49" charset="0"/>
              <a:buChar char="o"/>
            </a:pPr>
            <a:r>
              <a:rPr lang="de-DE" sz="800" i="1" dirty="0"/>
              <a:t>The </a:t>
            </a:r>
            <a:r>
              <a:rPr lang="de-DE" sz="800" i="1" dirty="0" err="1"/>
              <a:t>gender</a:t>
            </a:r>
            <a:r>
              <a:rPr lang="de-DE" sz="800" i="1" dirty="0"/>
              <a:t> </a:t>
            </a:r>
            <a:r>
              <a:rPr lang="de-DE" sz="800" i="1" dirty="0" err="1"/>
              <a:t>gap</a:t>
            </a:r>
            <a:r>
              <a:rPr lang="de-DE" sz="800" i="1" dirty="0"/>
              <a:t> in </a:t>
            </a:r>
            <a:r>
              <a:rPr lang="de-DE" sz="800" i="1" dirty="0" err="1"/>
              <a:t>over-education</a:t>
            </a:r>
            <a:r>
              <a:rPr lang="de-DE" sz="800" i="1" dirty="0"/>
              <a:t> </a:t>
            </a:r>
            <a:r>
              <a:rPr lang="de-DE" sz="800" i="1" dirty="0" err="1"/>
              <a:t>mismatch</a:t>
            </a:r>
            <a:r>
              <a:rPr lang="de-DE" sz="800" i="1" dirty="0"/>
              <a:t> </a:t>
            </a:r>
            <a:r>
              <a:rPr lang="de-DE" sz="800" i="1" dirty="0" err="1"/>
              <a:t>is</a:t>
            </a:r>
            <a:r>
              <a:rPr lang="de-DE" sz="800" i="1" dirty="0"/>
              <a:t> </a:t>
            </a:r>
            <a:r>
              <a:rPr lang="de-DE" sz="800" i="1" dirty="0" err="1"/>
              <a:t>relatively</a:t>
            </a:r>
            <a:r>
              <a:rPr lang="de-DE" sz="800" i="1" dirty="0"/>
              <a:t> </a:t>
            </a:r>
            <a:r>
              <a:rPr lang="de-DE" sz="800" i="1" dirty="0" err="1"/>
              <a:t>lower</a:t>
            </a:r>
            <a:r>
              <a:rPr lang="de-DE" sz="800" i="1" dirty="0"/>
              <a:t> </a:t>
            </a:r>
            <a:r>
              <a:rPr lang="de-DE" sz="800" i="1" dirty="0" err="1"/>
              <a:t>than</a:t>
            </a:r>
            <a:r>
              <a:rPr lang="de-DE" sz="800" i="1" dirty="0"/>
              <a:t> </a:t>
            </a:r>
            <a:r>
              <a:rPr lang="de-DE" sz="800" i="1" dirty="0" err="1"/>
              <a:t>under-education</a:t>
            </a:r>
            <a:r>
              <a:rPr lang="de-DE" sz="800" i="1" dirty="0"/>
              <a:t> </a:t>
            </a:r>
            <a:r>
              <a:rPr lang="de-DE" sz="800" i="1" dirty="0" err="1"/>
              <a:t>mismatch</a:t>
            </a:r>
            <a:r>
              <a:rPr lang="de-DE" sz="800" i="1" dirty="0"/>
              <a:t>.</a:t>
            </a:r>
          </a:p>
        </p:txBody>
      </p:sp>
    </p:spTree>
    <p:extLst>
      <p:ext uri="{BB962C8B-B14F-4D97-AF65-F5344CB8AC3E}">
        <p14:creationId xmlns:p14="http://schemas.microsoft.com/office/powerpoint/2010/main" val="365215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AF64765-24CD-4306-87A7-15E7E032E106}"/>
              </a:ext>
            </a:extLst>
          </p:cNvPr>
          <p:cNvSpPr>
            <a:spLocks noGrp="1"/>
          </p:cNvSpPr>
          <p:nvPr>
            <p:ph type="sldNum" sz="quarter" idx="11"/>
          </p:nvPr>
        </p:nvSpPr>
        <p:spPr/>
        <p:txBody>
          <a:bodyPr/>
          <a:lstStyle/>
          <a:p>
            <a:fld id="{BA7DDD0C-F7B3-44FD-8FF2-ED85422D685B}" type="slidenum">
              <a:rPr lang="en-GB" smtClean="0"/>
              <a:pPr/>
              <a:t>14</a:t>
            </a:fld>
            <a:endParaRPr lang="en-GB" dirty="0"/>
          </a:p>
        </p:txBody>
      </p:sp>
      <p:sp>
        <p:nvSpPr>
          <p:cNvPr id="4" name="Titel 3">
            <a:extLst>
              <a:ext uri="{FF2B5EF4-FFF2-40B4-BE49-F238E27FC236}">
                <a16:creationId xmlns:a16="http://schemas.microsoft.com/office/drawing/2014/main" id="{C3E7EC19-2A86-47E5-AD32-7556E4FCB42E}"/>
              </a:ext>
            </a:extLst>
          </p:cNvPr>
          <p:cNvSpPr>
            <a:spLocks noGrp="1"/>
          </p:cNvSpPr>
          <p:nvPr>
            <p:ph type="title"/>
          </p:nvPr>
        </p:nvSpPr>
        <p:spPr/>
        <p:txBody>
          <a:bodyPr/>
          <a:lstStyle/>
          <a:p>
            <a:r>
              <a:rPr lang="de-DE" dirty="0" err="1"/>
              <a:t>over</a:t>
            </a:r>
            <a:r>
              <a:rPr lang="de-DE" dirty="0"/>
              <a:t> and </a:t>
            </a:r>
            <a:r>
              <a:rPr lang="de-DE" dirty="0" err="1"/>
              <a:t>under-education</a:t>
            </a:r>
            <a:r>
              <a:rPr lang="de-DE" dirty="0"/>
              <a:t> (</a:t>
            </a:r>
            <a:r>
              <a:rPr lang="de-DE" dirty="0" err="1"/>
              <a:t>Empirical</a:t>
            </a:r>
            <a:r>
              <a:rPr lang="de-DE" dirty="0"/>
              <a:t> </a:t>
            </a:r>
            <a:r>
              <a:rPr lang="de-DE" dirty="0" err="1"/>
              <a:t>method</a:t>
            </a:r>
            <a:r>
              <a:rPr lang="de-DE" dirty="0"/>
              <a:t>)</a:t>
            </a:r>
            <a:br>
              <a:rPr lang="de-DE" dirty="0"/>
            </a:br>
            <a:r>
              <a:rPr lang="de-DE" sz="1500" dirty="0" err="1"/>
              <a:t>under-education</a:t>
            </a:r>
            <a:r>
              <a:rPr lang="de-DE" sz="1500" dirty="0"/>
              <a:t> </a:t>
            </a:r>
            <a:r>
              <a:rPr lang="de-DE" sz="1500" dirty="0" err="1"/>
              <a:t>by</a:t>
            </a:r>
            <a:r>
              <a:rPr lang="de-DE" sz="1500" dirty="0"/>
              <a:t> </a:t>
            </a:r>
            <a:r>
              <a:rPr lang="de-DE" sz="1500" dirty="0" err="1"/>
              <a:t>gender</a:t>
            </a:r>
            <a:r>
              <a:rPr lang="de-DE" sz="1500" dirty="0"/>
              <a:t>, </a:t>
            </a:r>
            <a:r>
              <a:rPr lang="de-DE" sz="1500" dirty="0" err="1"/>
              <a:t>across</a:t>
            </a:r>
            <a:r>
              <a:rPr lang="de-DE" sz="1500" dirty="0"/>
              <a:t> countries in 2019</a:t>
            </a:r>
            <a:endParaRPr lang="de-DE" dirty="0"/>
          </a:p>
        </p:txBody>
      </p:sp>
      <p:sp>
        <p:nvSpPr>
          <p:cNvPr id="8" name="Inhaltsplatzhalter 2">
            <a:extLst>
              <a:ext uri="{FF2B5EF4-FFF2-40B4-BE49-F238E27FC236}">
                <a16:creationId xmlns:a16="http://schemas.microsoft.com/office/drawing/2014/main" id="{CBCC1203-1526-419E-A25F-8231D5E18B2B}"/>
              </a:ext>
            </a:extLst>
          </p:cNvPr>
          <p:cNvSpPr txBox="1">
            <a:spLocks/>
          </p:cNvSpPr>
          <p:nvPr/>
        </p:nvSpPr>
        <p:spPr>
          <a:xfrm>
            <a:off x="1441977" y="4507728"/>
            <a:ext cx="2769983" cy="370178"/>
          </a:xfrm>
          <a:prstGeom prst="rect">
            <a:avLst/>
          </a:prstGeom>
        </p:spPr>
        <p:txBody>
          <a:bodyPr vert="horz" lIns="0" tIns="0" rIns="0" bIns="0" rtlCol="0">
            <a:norm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0" kern="1200" cap="none" baseline="0">
                <a:solidFill>
                  <a:schemeClr val="tx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800" dirty="0"/>
              <a:t>(*): Data </a:t>
            </a:r>
            <a:r>
              <a:rPr lang="de-DE" sz="800" dirty="0" err="1"/>
              <a:t>are</a:t>
            </a:r>
            <a:r>
              <a:rPr lang="de-DE" sz="800" dirty="0"/>
              <a:t> </a:t>
            </a:r>
            <a:r>
              <a:rPr lang="de-DE" sz="800" dirty="0" err="1"/>
              <a:t>available</a:t>
            </a:r>
            <a:r>
              <a:rPr lang="de-DE" sz="800" dirty="0"/>
              <a:t> in Egypt (2017), Jordan (2016)</a:t>
            </a:r>
          </a:p>
        </p:txBody>
      </p:sp>
      <p:graphicFrame>
        <p:nvGraphicFramePr>
          <p:cNvPr id="10" name="Diagramm 9">
            <a:extLst>
              <a:ext uri="{FF2B5EF4-FFF2-40B4-BE49-F238E27FC236}">
                <a16:creationId xmlns:a16="http://schemas.microsoft.com/office/drawing/2014/main" id="{B2CE24F2-B8D8-4BB3-939B-4D1E344690DE}"/>
              </a:ext>
            </a:extLst>
          </p:cNvPr>
          <p:cNvGraphicFramePr>
            <a:graphicFrameLocks/>
          </p:cNvGraphicFramePr>
          <p:nvPr>
            <p:extLst>
              <p:ext uri="{D42A27DB-BD31-4B8C-83A1-F6EECF244321}">
                <p14:modId xmlns:p14="http://schemas.microsoft.com/office/powerpoint/2010/main" val="850039047"/>
              </p:ext>
            </p:extLst>
          </p:nvPr>
        </p:nvGraphicFramePr>
        <p:xfrm>
          <a:off x="683568" y="1173558"/>
          <a:ext cx="7540656" cy="31263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123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98BDE4A-EF71-45D8-9269-72E728489684}"/>
              </a:ext>
            </a:extLst>
          </p:cNvPr>
          <p:cNvSpPr>
            <a:spLocks noGrp="1"/>
          </p:cNvSpPr>
          <p:nvPr>
            <p:ph type="sldNum" sz="quarter" idx="11"/>
          </p:nvPr>
        </p:nvSpPr>
        <p:spPr/>
        <p:txBody>
          <a:bodyPr/>
          <a:lstStyle/>
          <a:p>
            <a:fld id="{BA7DDD0C-F7B3-44FD-8FF2-ED85422D685B}" type="slidenum">
              <a:rPr lang="en-GB" smtClean="0"/>
              <a:pPr/>
              <a:t>15</a:t>
            </a:fld>
            <a:endParaRPr lang="en-GB" dirty="0"/>
          </a:p>
        </p:txBody>
      </p:sp>
      <p:sp>
        <p:nvSpPr>
          <p:cNvPr id="4" name="Titel 3">
            <a:extLst>
              <a:ext uri="{FF2B5EF4-FFF2-40B4-BE49-F238E27FC236}">
                <a16:creationId xmlns:a16="http://schemas.microsoft.com/office/drawing/2014/main" id="{7A487CAC-02D5-4514-B08E-F5C2B4D52459}"/>
              </a:ext>
            </a:extLst>
          </p:cNvPr>
          <p:cNvSpPr>
            <a:spLocks noGrp="1"/>
          </p:cNvSpPr>
          <p:nvPr>
            <p:ph type="title"/>
          </p:nvPr>
        </p:nvSpPr>
        <p:spPr/>
        <p:txBody>
          <a:bodyPr/>
          <a:lstStyle/>
          <a:p>
            <a:r>
              <a:rPr lang="de-DE" dirty="0" err="1"/>
              <a:t>over</a:t>
            </a:r>
            <a:r>
              <a:rPr lang="de-DE" dirty="0"/>
              <a:t> and </a:t>
            </a:r>
            <a:r>
              <a:rPr lang="de-DE" dirty="0" err="1"/>
              <a:t>under-education</a:t>
            </a:r>
            <a:r>
              <a:rPr lang="de-DE" dirty="0"/>
              <a:t> (</a:t>
            </a:r>
            <a:r>
              <a:rPr lang="de-DE" dirty="0" err="1"/>
              <a:t>Empirical</a:t>
            </a:r>
            <a:r>
              <a:rPr lang="de-DE" dirty="0"/>
              <a:t> </a:t>
            </a:r>
            <a:r>
              <a:rPr lang="de-DE" dirty="0" err="1"/>
              <a:t>method</a:t>
            </a:r>
            <a:r>
              <a:rPr lang="de-DE" dirty="0"/>
              <a:t>)</a:t>
            </a:r>
            <a:br>
              <a:rPr lang="de-DE" dirty="0"/>
            </a:br>
            <a:r>
              <a:rPr lang="de-DE" sz="1500" dirty="0" err="1"/>
              <a:t>by</a:t>
            </a:r>
            <a:r>
              <a:rPr lang="de-DE" sz="1500" dirty="0"/>
              <a:t> </a:t>
            </a:r>
            <a:r>
              <a:rPr lang="de-DE" sz="1500" dirty="0" err="1"/>
              <a:t>age</a:t>
            </a:r>
            <a:r>
              <a:rPr lang="de-DE" sz="1500" dirty="0"/>
              <a:t> </a:t>
            </a:r>
            <a:r>
              <a:rPr lang="de-DE" sz="1500" dirty="0" err="1"/>
              <a:t>group</a:t>
            </a:r>
            <a:r>
              <a:rPr lang="de-DE" sz="1500" dirty="0"/>
              <a:t>, (in SEMED countries), 2019</a:t>
            </a:r>
          </a:p>
        </p:txBody>
      </p:sp>
      <p:sp>
        <p:nvSpPr>
          <p:cNvPr id="7" name="Inhaltsplatzhalter 2">
            <a:extLst>
              <a:ext uri="{FF2B5EF4-FFF2-40B4-BE49-F238E27FC236}">
                <a16:creationId xmlns:a16="http://schemas.microsoft.com/office/drawing/2014/main" id="{0D46674E-5292-4E06-89C2-7225DDB6EAEE}"/>
              </a:ext>
            </a:extLst>
          </p:cNvPr>
          <p:cNvSpPr txBox="1">
            <a:spLocks/>
          </p:cNvSpPr>
          <p:nvPr/>
        </p:nvSpPr>
        <p:spPr>
          <a:xfrm>
            <a:off x="3035990" y="4391226"/>
            <a:ext cx="2769983" cy="370178"/>
          </a:xfrm>
          <a:prstGeom prst="rect">
            <a:avLst/>
          </a:prstGeom>
        </p:spPr>
        <p:txBody>
          <a:bodyPr vert="horz" lIns="0" tIns="0" rIns="0" bIns="0" rtlCol="0">
            <a:norm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0" kern="1200" cap="none" baseline="0">
                <a:solidFill>
                  <a:schemeClr val="tx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800" dirty="0"/>
              <a:t>(*): Data </a:t>
            </a:r>
            <a:r>
              <a:rPr lang="de-DE" sz="800" dirty="0" err="1"/>
              <a:t>are</a:t>
            </a:r>
            <a:r>
              <a:rPr lang="de-DE" sz="800" dirty="0"/>
              <a:t> </a:t>
            </a:r>
            <a:r>
              <a:rPr lang="de-DE" sz="800" dirty="0" err="1"/>
              <a:t>available</a:t>
            </a:r>
            <a:r>
              <a:rPr lang="de-DE" sz="800" dirty="0"/>
              <a:t> in Egypt (2017), Jordan (2016)</a:t>
            </a:r>
          </a:p>
        </p:txBody>
      </p:sp>
      <p:sp>
        <p:nvSpPr>
          <p:cNvPr id="8" name="Inhaltsplatzhalter 2">
            <a:extLst>
              <a:ext uri="{FF2B5EF4-FFF2-40B4-BE49-F238E27FC236}">
                <a16:creationId xmlns:a16="http://schemas.microsoft.com/office/drawing/2014/main" id="{F2058262-F95A-4979-8B6A-11A8977CB0FF}"/>
              </a:ext>
            </a:extLst>
          </p:cNvPr>
          <p:cNvSpPr txBox="1">
            <a:spLocks/>
          </p:cNvSpPr>
          <p:nvPr/>
        </p:nvSpPr>
        <p:spPr>
          <a:xfrm>
            <a:off x="372202" y="2109204"/>
            <a:ext cx="2356510" cy="1368152"/>
          </a:xfrm>
          <a:prstGeom prst="rect">
            <a:avLst/>
          </a:prstGeom>
          <a:ln w="19050">
            <a:solidFill>
              <a:schemeClr val="accent1"/>
            </a:solidFill>
          </a:ln>
        </p:spPr>
        <p:txBody>
          <a:bodyPr vert="horz" lIns="0" tIns="0" rIns="0" bIns="0" rtlCol="0">
            <a:norm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0" kern="1200" cap="none" baseline="0">
                <a:solidFill>
                  <a:schemeClr val="tx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Wingdings" panose="05000000000000000000" pitchFamily="2" charset="2"/>
              <a:buChar char="Ø"/>
            </a:pPr>
            <a:endParaRPr lang="de-DE" sz="800" dirty="0"/>
          </a:p>
          <a:p>
            <a:pPr marL="268288" indent="-180975">
              <a:buFont typeface="Wingdings" panose="05000000000000000000" pitchFamily="2" charset="2"/>
              <a:buChar char="Ø"/>
            </a:pPr>
            <a:r>
              <a:rPr lang="de-DE" sz="800" i="1" dirty="0" err="1"/>
              <a:t>There</a:t>
            </a:r>
            <a:r>
              <a:rPr lang="de-DE" sz="800" i="1" dirty="0"/>
              <a:t> </a:t>
            </a:r>
            <a:r>
              <a:rPr lang="de-DE" sz="800" i="1" dirty="0" err="1"/>
              <a:t>are</a:t>
            </a:r>
            <a:r>
              <a:rPr lang="de-DE" sz="800" i="1" dirty="0"/>
              <a:t> </a:t>
            </a:r>
            <a:r>
              <a:rPr lang="de-DE" sz="800" i="1" dirty="0" err="1"/>
              <a:t>no</a:t>
            </a:r>
            <a:r>
              <a:rPr lang="de-DE" sz="800" i="1" dirty="0"/>
              <a:t> </a:t>
            </a:r>
            <a:r>
              <a:rPr lang="de-DE" sz="800" i="1" dirty="0" err="1"/>
              <a:t>clear</a:t>
            </a:r>
            <a:r>
              <a:rPr lang="de-DE" sz="800" i="1" dirty="0"/>
              <a:t> </a:t>
            </a:r>
            <a:r>
              <a:rPr lang="de-DE" sz="800" i="1" dirty="0" err="1"/>
              <a:t>trends</a:t>
            </a:r>
            <a:r>
              <a:rPr lang="de-DE" sz="800" i="1" dirty="0"/>
              <a:t> </a:t>
            </a:r>
            <a:r>
              <a:rPr lang="de-DE" sz="800" i="1" dirty="0" err="1"/>
              <a:t>across</a:t>
            </a:r>
            <a:r>
              <a:rPr lang="de-DE" sz="800" i="1" dirty="0"/>
              <a:t> </a:t>
            </a:r>
            <a:r>
              <a:rPr lang="de-DE" sz="800" i="1" dirty="0" err="1"/>
              <a:t>agre</a:t>
            </a:r>
            <a:r>
              <a:rPr lang="de-DE" sz="800" i="1" dirty="0"/>
              <a:t> </a:t>
            </a:r>
            <a:r>
              <a:rPr lang="de-DE" sz="800" i="1" dirty="0" err="1"/>
              <a:t>groups</a:t>
            </a:r>
            <a:r>
              <a:rPr lang="de-DE" sz="800" i="1" dirty="0"/>
              <a:t>.</a:t>
            </a:r>
          </a:p>
          <a:p>
            <a:pPr marL="268288" indent="-180975">
              <a:buFont typeface="Wingdings" panose="05000000000000000000" pitchFamily="2" charset="2"/>
              <a:buChar char="Ø"/>
            </a:pPr>
            <a:r>
              <a:rPr lang="de-DE" sz="800" i="1" dirty="0"/>
              <a:t>In </a:t>
            </a:r>
            <a:r>
              <a:rPr lang="de-DE" sz="800" i="1" dirty="0" err="1"/>
              <a:t>general</a:t>
            </a:r>
            <a:r>
              <a:rPr lang="de-DE" sz="800" i="1" dirty="0"/>
              <a:t>, </a:t>
            </a:r>
            <a:r>
              <a:rPr lang="de-DE" sz="800" i="1" dirty="0" err="1"/>
              <a:t>youth</a:t>
            </a:r>
            <a:r>
              <a:rPr lang="de-DE" sz="800" i="1" dirty="0"/>
              <a:t> </a:t>
            </a:r>
            <a:r>
              <a:rPr lang="de-DE" sz="800" i="1" dirty="0" err="1"/>
              <a:t>aged</a:t>
            </a:r>
            <a:r>
              <a:rPr lang="de-DE" sz="800" i="1" dirty="0"/>
              <a:t> 25-49 </a:t>
            </a:r>
            <a:r>
              <a:rPr lang="de-DE" sz="800" i="1" dirty="0" err="1"/>
              <a:t>experienced</a:t>
            </a:r>
            <a:r>
              <a:rPr lang="de-DE" sz="800" i="1" dirty="0"/>
              <a:t> </a:t>
            </a:r>
            <a:r>
              <a:rPr lang="de-DE" sz="800" i="1" dirty="0" err="1"/>
              <a:t>relatively</a:t>
            </a:r>
            <a:r>
              <a:rPr lang="de-DE" sz="800" i="1" dirty="0"/>
              <a:t> high </a:t>
            </a:r>
            <a:r>
              <a:rPr lang="de-DE" sz="800" i="1" dirty="0" err="1"/>
              <a:t>vertical</a:t>
            </a:r>
            <a:r>
              <a:rPr lang="de-DE" sz="800" i="1" dirty="0"/>
              <a:t> </a:t>
            </a:r>
            <a:r>
              <a:rPr lang="de-DE" sz="800" i="1" dirty="0" err="1"/>
              <a:t>mismatch</a:t>
            </a:r>
            <a:r>
              <a:rPr lang="de-DE" sz="800" i="1" dirty="0"/>
              <a:t> </a:t>
            </a:r>
            <a:r>
              <a:rPr lang="de-DE" sz="800" i="1" dirty="0" err="1"/>
              <a:t>across</a:t>
            </a:r>
            <a:r>
              <a:rPr lang="de-DE" sz="800" i="1" dirty="0"/>
              <a:t> countries.</a:t>
            </a:r>
          </a:p>
        </p:txBody>
      </p:sp>
      <p:graphicFrame>
        <p:nvGraphicFramePr>
          <p:cNvPr id="12" name="Diagramm 11">
            <a:extLst>
              <a:ext uri="{FF2B5EF4-FFF2-40B4-BE49-F238E27FC236}">
                <a16:creationId xmlns:a16="http://schemas.microsoft.com/office/drawing/2014/main" id="{43A4E154-962E-466B-800A-2B90675E4960}"/>
              </a:ext>
            </a:extLst>
          </p:cNvPr>
          <p:cNvGraphicFramePr>
            <a:graphicFrameLocks/>
          </p:cNvGraphicFramePr>
          <p:nvPr>
            <p:extLst>
              <p:ext uri="{D42A27DB-BD31-4B8C-83A1-F6EECF244321}">
                <p14:modId xmlns:p14="http://schemas.microsoft.com/office/powerpoint/2010/main" val="2473606390"/>
              </p:ext>
            </p:extLst>
          </p:nvPr>
        </p:nvGraphicFramePr>
        <p:xfrm>
          <a:off x="3035990" y="1244775"/>
          <a:ext cx="5842000" cy="2889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24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AF64765-24CD-4306-87A7-15E7E032E106}"/>
              </a:ext>
            </a:extLst>
          </p:cNvPr>
          <p:cNvSpPr>
            <a:spLocks noGrp="1"/>
          </p:cNvSpPr>
          <p:nvPr>
            <p:ph type="sldNum" sz="quarter" idx="11"/>
          </p:nvPr>
        </p:nvSpPr>
        <p:spPr/>
        <p:txBody>
          <a:bodyPr/>
          <a:lstStyle/>
          <a:p>
            <a:fld id="{BA7DDD0C-F7B3-44FD-8FF2-ED85422D685B}" type="slidenum">
              <a:rPr lang="en-GB" smtClean="0"/>
              <a:pPr/>
              <a:t>16</a:t>
            </a:fld>
            <a:endParaRPr lang="en-GB" dirty="0"/>
          </a:p>
        </p:txBody>
      </p:sp>
      <p:sp>
        <p:nvSpPr>
          <p:cNvPr id="4" name="Titel 3">
            <a:extLst>
              <a:ext uri="{FF2B5EF4-FFF2-40B4-BE49-F238E27FC236}">
                <a16:creationId xmlns:a16="http://schemas.microsoft.com/office/drawing/2014/main" id="{C3E7EC19-2A86-47E5-AD32-7556E4FCB42E}"/>
              </a:ext>
            </a:extLst>
          </p:cNvPr>
          <p:cNvSpPr>
            <a:spLocks noGrp="1"/>
          </p:cNvSpPr>
          <p:nvPr>
            <p:ph type="title"/>
          </p:nvPr>
        </p:nvSpPr>
        <p:spPr/>
        <p:txBody>
          <a:bodyPr/>
          <a:lstStyle/>
          <a:p>
            <a:r>
              <a:rPr lang="de-DE" dirty="0" err="1"/>
              <a:t>over</a:t>
            </a:r>
            <a:r>
              <a:rPr lang="de-DE" dirty="0"/>
              <a:t> and </a:t>
            </a:r>
            <a:r>
              <a:rPr lang="de-DE" dirty="0" err="1"/>
              <a:t>under-education</a:t>
            </a:r>
            <a:r>
              <a:rPr lang="de-DE" dirty="0"/>
              <a:t> (</a:t>
            </a:r>
            <a:r>
              <a:rPr lang="de-DE" dirty="0" err="1"/>
              <a:t>Empirical</a:t>
            </a:r>
            <a:r>
              <a:rPr lang="de-DE" dirty="0"/>
              <a:t> </a:t>
            </a:r>
            <a:r>
              <a:rPr lang="de-DE" dirty="0" err="1"/>
              <a:t>method</a:t>
            </a:r>
            <a:r>
              <a:rPr lang="de-DE" dirty="0"/>
              <a:t>)</a:t>
            </a:r>
            <a:br>
              <a:rPr lang="de-DE" dirty="0"/>
            </a:br>
            <a:r>
              <a:rPr lang="de-DE" sz="1500" dirty="0" err="1"/>
              <a:t>Results</a:t>
            </a:r>
            <a:r>
              <a:rPr lang="de-DE" sz="1500" dirty="0"/>
              <a:t> </a:t>
            </a:r>
            <a:r>
              <a:rPr lang="de-DE" sz="1500" dirty="0" err="1"/>
              <a:t>summary</a:t>
            </a:r>
            <a:endParaRPr lang="de-DE" sz="1500" dirty="0"/>
          </a:p>
        </p:txBody>
      </p:sp>
      <p:sp>
        <p:nvSpPr>
          <p:cNvPr id="6" name="Inhaltsplatzhalter 2">
            <a:extLst>
              <a:ext uri="{FF2B5EF4-FFF2-40B4-BE49-F238E27FC236}">
                <a16:creationId xmlns:a16="http://schemas.microsoft.com/office/drawing/2014/main" id="{157E4DDD-12CC-4295-8991-F6A3461FF63C}"/>
              </a:ext>
            </a:extLst>
          </p:cNvPr>
          <p:cNvSpPr>
            <a:spLocks noGrp="1"/>
          </p:cNvSpPr>
          <p:nvPr>
            <p:ph sz="quarter" idx="13"/>
          </p:nvPr>
        </p:nvSpPr>
        <p:spPr>
          <a:xfrm>
            <a:off x="365125" y="1161672"/>
            <a:ext cx="8412163" cy="3312368"/>
          </a:xfrm>
        </p:spPr>
        <p:txBody>
          <a:bodyPr>
            <a:normAutofit fontScale="92500" lnSpcReduction="10000"/>
          </a:bodyPr>
          <a:lstStyle/>
          <a:p>
            <a:pPr marR="0" lvl="0" algn="l" defTabSz="914400" rtl="0" eaLnBrk="1" fontAlgn="auto" latinLnBrk="0" hangingPunct="1">
              <a:lnSpc>
                <a:spcPct val="100000"/>
              </a:lnSpc>
              <a:spcBef>
                <a:spcPts val="384"/>
              </a:spcBef>
              <a:spcAft>
                <a:spcPts val="600"/>
              </a:spcAft>
              <a:buClrTx/>
              <a:buSzTx/>
              <a:tabLst/>
              <a:defRPr/>
            </a:pPr>
            <a:r>
              <a:rPr kumimoji="0" lang="de-DE" sz="1600" b="1" i="0" u="none" strike="noStrike" kern="1200" cap="none" spc="0" normalizeH="0" baseline="0" noProof="0" dirty="0">
                <a:ln>
                  <a:noFill/>
                </a:ln>
                <a:solidFill>
                  <a:srgbClr val="455560"/>
                </a:solidFill>
                <a:effectLst/>
                <a:uLnTx/>
                <a:uFillTx/>
                <a:latin typeface="Arial"/>
                <a:ea typeface="+mn-ea"/>
                <a:cs typeface="+mn-cs"/>
              </a:rPr>
              <a:t>In 2019: </a:t>
            </a:r>
          </a:p>
          <a:p>
            <a:pPr marL="360000" marR="0" lvl="0" indent="-172800" algn="l" defTabSz="914400" rtl="0" eaLnBrk="1" fontAlgn="auto" latinLnBrk="0" hangingPunct="1">
              <a:lnSpc>
                <a:spcPct val="100000"/>
              </a:lnSpc>
              <a:spcBef>
                <a:spcPts val="384"/>
              </a:spcBef>
              <a:spcAft>
                <a:spcPts val="2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455560"/>
                </a:solidFill>
                <a:effectLst/>
                <a:uLnTx/>
                <a:uFillTx/>
                <a:latin typeface="Arial"/>
                <a:ea typeface="+mn-ea"/>
                <a:cs typeface="+mn-cs"/>
              </a:rPr>
              <a:t>In most of the selected ETF partner countries about one in four employees was either over- or under-educated in 2019, (in Egypt, Bosnia and Herzegovina, and North Macedonia the share is lower).</a:t>
            </a:r>
          </a:p>
          <a:p>
            <a:pPr marL="360000" marR="0" lvl="0" indent="-172800" algn="l" defTabSz="914400" rtl="0" eaLnBrk="1" fontAlgn="auto" latinLnBrk="0" hangingPunct="1">
              <a:lnSpc>
                <a:spcPct val="100000"/>
              </a:lnSpc>
              <a:spcBef>
                <a:spcPts val="384"/>
              </a:spcBef>
              <a:spcAft>
                <a:spcPts val="2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455560"/>
                </a:solidFill>
                <a:effectLst/>
                <a:uLnTx/>
                <a:uFillTx/>
                <a:latin typeface="Arial"/>
                <a:ea typeface="+mn-ea"/>
                <a:cs typeface="+mn-cs"/>
              </a:rPr>
              <a:t>Among all countries, Turkey and Armenia had the highest share of over-educated employees (about 35% and 30,6% in 2019) while the highest share of under-educated ones can be found in Tunisia (almost 45%), Bosnia and Herzegovina, Moldova and Montenegro (about one-fourth). </a:t>
            </a:r>
          </a:p>
          <a:p>
            <a:pPr marR="0" lvl="0" algn="l" defTabSz="914400" rtl="0" eaLnBrk="1" fontAlgn="auto" latinLnBrk="0" hangingPunct="1">
              <a:lnSpc>
                <a:spcPct val="100000"/>
              </a:lnSpc>
              <a:spcBef>
                <a:spcPts val="384"/>
              </a:spcBef>
              <a:spcAft>
                <a:spcPts val="600"/>
              </a:spcAft>
              <a:buClrTx/>
              <a:buSzTx/>
              <a:tabLst/>
              <a:defRPr/>
            </a:pPr>
            <a:r>
              <a:rPr kumimoji="0" lang="en-GB" sz="1600" b="1" i="0" u="none" strike="noStrike" kern="1200" cap="none" spc="0" normalizeH="0" baseline="0" noProof="0" dirty="0">
                <a:ln>
                  <a:noFill/>
                </a:ln>
                <a:solidFill>
                  <a:srgbClr val="455560"/>
                </a:solidFill>
                <a:effectLst/>
                <a:uLnTx/>
                <a:uFillTx/>
                <a:latin typeface="Arial"/>
                <a:ea typeface="+mn-ea"/>
                <a:cs typeface="+mn-cs"/>
              </a:rPr>
              <a:t>Gender differences:</a:t>
            </a:r>
          </a:p>
          <a:p>
            <a:pPr marL="360000" marR="0" lvl="0" indent="-171450" algn="l" defTabSz="914400" rtl="0" eaLnBrk="1" fontAlgn="auto" latinLnBrk="0" hangingPunct="1">
              <a:lnSpc>
                <a:spcPct val="100000"/>
              </a:lnSpc>
              <a:spcBef>
                <a:spcPts val="384"/>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455560"/>
                </a:solidFill>
                <a:effectLst/>
                <a:uLnTx/>
                <a:uFillTx/>
                <a:latin typeface="Arial"/>
                <a:ea typeface="+mn-ea"/>
                <a:cs typeface="+mn-cs"/>
              </a:rPr>
              <a:t>In Kosovo, Bosnia and Herzegovina, Ukraine and Georgia, Kyrgyzstan, men were more likely to be over-educated than women and in most of those countries, women were more likely to be under-educated than men.</a:t>
            </a:r>
          </a:p>
          <a:p>
            <a:pPr marL="360000" marR="0" lvl="0" indent="-171450" algn="l" defTabSz="914400" rtl="0" eaLnBrk="1" fontAlgn="auto" latinLnBrk="0" hangingPunct="1">
              <a:lnSpc>
                <a:spcPct val="100000"/>
              </a:lnSpc>
              <a:spcBef>
                <a:spcPts val="384"/>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455560"/>
                </a:solidFill>
                <a:effectLst/>
                <a:uLnTx/>
                <a:uFillTx/>
                <a:latin typeface="Arial"/>
                <a:ea typeface="+mn-ea"/>
                <a:cs typeface="+mn-cs"/>
              </a:rPr>
              <a:t>The opposite was true in almost all other countries of this study.</a:t>
            </a:r>
            <a:endParaRPr lang="de-DE" b="1" dirty="0"/>
          </a:p>
        </p:txBody>
      </p:sp>
    </p:spTree>
    <p:extLst>
      <p:ext uri="{BB962C8B-B14F-4D97-AF65-F5344CB8AC3E}">
        <p14:creationId xmlns:p14="http://schemas.microsoft.com/office/powerpoint/2010/main" val="265888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299D3B5-A312-4779-A2EF-C09529E044B7}"/>
              </a:ext>
            </a:extLst>
          </p:cNvPr>
          <p:cNvSpPr>
            <a:spLocks noGrp="1"/>
          </p:cNvSpPr>
          <p:nvPr>
            <p:ph type="sldNum" sz="quarter" idx="11"/>
          </p:nvPr>
        </p:nvSpPr>
        <p:spPr/>
        <p:txBody>
          <a:bodyPr/>
          <a:lstStyle/>
          <a:p>
            <a:fld id="{BA7DDD0C-F7B3-44FD-8FF2-ED85422D685B}" type="slidenum">
              <a:rPr lang="en-GB" smtClean="0"/>
              <a:pPr/>
              <a:t>17</a:t>
            </a:fld>
            <a:endParaRPr lang="en-GB" dirty="0"/>
          </a:p>
        </p:txBody>
      </p:sp>
      <p:sp>
        <p:nvSpPr>
          <p:cNvPr id="3" name="Inhaltsplatzhalter 2">
            <a:extLst>
              <a:ext uri="{FF2B5EF4-FFF2-40B4-BE49-F238E27FC236}">
                <a16:creationId xmlns:a16="http://schemas.microsoft.com/office/drawing/2014/main" id="{BA43102D-14F4-472F-9AC2-FA8BF70D31E5}"/>
              </a:ext>
            </a:extLst>
          </p:cNvPr>
          <p:cNvSpPr>
            <a:spLocks noGrp="1"/>
          </p:cNvSpPr>
          <p:nvPr>
            <p:ph sz="quarter" idx="13"/>
          </p:nvPr>
        </p:nvSpPr>
        <p:spPr/>
        <p:txBody>
          <a:bodyPr>
            <a:normAutofit/>
          </a:bodyPr>
          <a:lstStyle/>
          <a:p>
            <a:r>
              <a:rPr lang="en-US" dirty="0"/>
              <a:t>This method is based on comparisons of the ratio of employees with a given education level (ISCED) working in an occupation that does not require such a level of skills, as measured by the International Standard Classification of Occupations (ISCO).</a:t>
            </a:r>
          </a:p>
          <a:p>
            <a:r>
              <a:rPr lang="en-US" dirty="0"/>
              <a:t>Medium: upper secondary education working at skill level 1 (ISCO 9)</a:t>
            </a:r>
          </a:p>
          <a:p>
            <a:r>
              <a:rPr lang="en-US" dirty="0"/>
              <a:t>High:  tertiary education degree, working at skill levels 1 (ISCO 9) or 2 (ISCO 4-8) </a:t>
            </a:r>
          </a:p>
        </p:txBody>
      </p:sp>
      <p:sp>
        <p:nvSpPr>
          <p:cNvPr id="4" name="Titel 3">
            <a:extLst>
              <a:ext uri="{FF2B5EF4-FFF2-40B4-BE49-F238E27FC236}">
                <a16:creationId xmlns:a16="http://schemas.microsoft.com/office/drawing/2014/main" id="{25FF750A-E170-4480-8CF1-E1E7C46A52BF}"/>
              </a:ext>
            </a:extLst>
          </p:cNvPr>
          <p:cNvSpPr>
            <a:spLocks noGrp="1"/>
          </p:cNvSpPr>
          <p:nvPr>
            <p:ph type="title"/>
          </p:nvPr>
        </p:nvSpPr>
        <p:spPr/>
        <p:txBody>
          <a:bodyPr/>
          <a:lstStyle/>
          <a:p>
            <a:r>
              <a:rPr lang="en-GB" dirty="0"/>
              <a:t>Occupational mismatch</a:t>
            </a:r>
          </a:p>
        </p:txBody>
      </p:sp>
    </p:spTree>
    <p:extLst>
      <p:ext uri="{BB962C8B-B14F-4D97-AF65-F5344CB8AC3E}">
        <p14:creationId xmlns:p14="http://schemas.microsoft.com/office/powerpoint/2010/main" val="112248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CF59FBD4-E3AC-4401-8C37-166136CDA4D4}"/>
              </a:ext>
            </a:extLst>
          </p:cNvPr>
          <p:cNvSpPr>
            <a:spLocks noGrp="1"/>
          </p:cNvSpPr>
          <p:nvPr>
            <p:ph type="sldNum" sz="quarter" idx="11"/>
          </p:nvPr>
        </p:nvSpPr>
        <p:spPr/>
        <p:txBody>
          <a:bodyPr/>
          <a:lstStyle/>
          <a:p>
            <a:fld id="{BA7DDD0C-F7B3-44FD-8FF2-ED85422D685B}" type="slidenum">
              <a:rPr lang="en-GB" smtClean="0"/>
              <a:pPr/>
              <a:t>18</a:t>
            </a:fld>
            <a:endParaRPr lang="en-GB" dirty="0"/>
          </a:p>
        </p:txBody>
      </p:sp>
      <p:sp>
        <p:nvSpPr>
          <p:cNvPr id="4" name="Titel 3">
            <a:extLst>
              <a:ext uri="{FF2B5EF4-FFF2-40B4-BE49-F238E27FC236}">
                <a16:creationId xmlns:a16="http://schemas.microsoft.com/office/drawing/2014/main" id="{1D86EDF9-32F3-4693-9F9F-0981753D31BB}"/>
              </a:ext>
            </a:extLst>
          </p:cNvPr>
          <p:cNvSpPr>
            <a:spLocks noGrp="1"/>
          </p:cNvSpPr>
          <p:nvPr>
            <p:ph type="title"/>
          </p:nvPr>
        </p:nvSpPr>
        <p:spPr/>
        <p:txBody>
          <a:bodyPr/>
          <a:lstStyle/>
          <a:p>
            <a:r>
              <a:rPr lang="de-DE" dirty="0" err="1"/>
              <a:t>occupational</a:t>
            </a:r>
            <a:r>
              <a:rPr lang="de-DE" dirty="0"/>
              <a:t> </a:t>
            </a:r>
            <a:r>
              <a:rPr lang="de-DE" dirty="0" err="1"/>
              <a:t>mismatch</a:t>
            </a:r>
            <a:r>
              <a:rPr lang="de-DE" dirty="0"/>
              <a:t> (normative </a:t>
            </a:r>
            <a:r>
              <a:rPr lang="de-DE" dirty="0" err="1"/>
              <a:t>method</a:t>
            </a:r>
            <a:r>
              <a:rPr lang="de-DE" dirty="0"/>
              <a:t>)</a:t>
            </a:r>
            <a:br>
              <a:rPr lang="de-DE" dirty="0"/>
            </a:br>
            <a:r>
              <a:rPr lang="de-DE" sz="1500" dirty="0" err="1"/>
              <a:t>across</a:t>
            </a:r>
            <a:r>
              <a:rPr lang="de-DE" sz="1500" dirty="0"/>
              <a:t> countries, in 2019</a:t>
            </a:r>
            <a:endParaRPr lang="de-DE" dirty="0"/>
          </a:p>
        </p:txBody>
      </p:sp>
      <p:graphicFrame>
        <p:nvGraphicFramePr>
          <p:cNvPr id="6" name="Diagramm 5">
            <a:extLst>
              <a:ext uri="{FF2B5EF4-FFF2-40B4-BE49-F238E27FC236}">
                <a16:creationId xmlns:a16="http://schemas.microsoft.com/office/drawing/2014/main" id="{98D73155-F474-492D-8E17-A7255EBAC6A0}"/>
              </a:ext>
            </a:extLst>
          </p:cNvPr>
          <p:cNvGraphicFramePr>
            <a:graphicFrameLocks/>
          </p:cNvGraphicFramePr>
          <p:nvPr>
            <p:extLst>
              <p:ext uri="{D42A27DB-BD31-4B8C-83A1-F6EECF244321}">
                <p14:modId xmlns:p14="http://schemas.microsoft.com/office/powerpoint/2010/main" val="3705415413"/>
              </p:ext>
            </p:extLst>
          </p:nvPr>
        </p:nvGraphicFramePr>
        <p:xfrm>
          <a:off x="179512" y="1059584"/>
          <a:ext cx="8784976" cy="3384374"/>
        </p:xfrm>
        <a:graphic>
          <a:graphicData uri="http://schemas.openxmlformats.org/drawingml/2006/chart">
            <c:chart xmlns:c="http://schemas.openxmlformats.org/drawingml/2006/chart" xmlns:r="http://schemas.openxmlformats.org/officeDocument/2006/relationships" r:id="rId3"/>
          </a:graphicData>
        </a:graphic>
      </p:graphicFrame>
      <p:sp>
        <p:nvSpPr>
          <p:cNvPr id="7" name="Inhaltsplatzhalter 2">
            <a:extLst>
              <a:ext uri="{FF2B5EF4-FFF2-40B4-BE49-F238E27FC236}">
                <a16:creationId xmlns:a16="http://schemas.microsoft.com/office/drawing/2014/main" id="{F7CEA4E1-EC81-467D-9C1D-4AB9A7E7661D}"/>
              </a:ext>
            </a:extLst>
          </p:cNvPr>
          <p:cNvSpPr>
            <a:spLocks noGrp="1"/>
          </p:cNvSpPr>
          <p:nvPr>
            <p:ph sz="quarter" idx="13"/>
          </p:nvPr>
        </p:nvSpPr>
        <p:spPr>
          <a:xfrm>
            <a:off x="1547664" y="4598987"/>
            <a:ext cx="5724128" cy="370178"/>
          </a:xfrm>
        </p:spPr>
        <p:txBody>
          <a:bodyPr>
            <a:normAutofit/>
          </a:bodyPr>
          <a:lstStyle/>
          <a:p>
            <a:r>
              <a:rPr lang="de-DE" sz="800" dirty="0"/>
              <a:t>(*): Data </a:t>
            </a:r>
            <a:r>
              <a:rPr lang="de-DE" sz="800" dirty="0" err="1"/>
              <a:t>are</a:t>
            </a:r>
            <a:r>
              <a:rPr lang="de-DE" sz="800" dirty="0"/>
              <a:t> </a:t>
            </a:r>
            <a:r>
              <a:rPr lang="de-DE" sz="800" dirty="0" err="1"/>
              <a:t>available</a:t>
            </a:r>
            <a:r>
              <a:rPr lang="de-DE" sz="800" dirty="0"/>
              <a:t> in Egypt (2017), Jordan (2016)</a:t>
            </a:r>
          </a:p>
        </p:txBody>
      </p:sp>
    </p:spTree>
    <p:extLst>
      <p:ext uri="{BB962C8B-B14F-4D97-AF65-F5344CB8AC3E}">
        <p14:creationId xmlns:p14="http://schemas.microsoft.com/office/powerpoint/2010/main" val="161330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EDC1026-5881-49E7-A0AB-853B9DDD3D56}"/>
              </a:ext>
            </a:extLst>
          </p:cNvPr>
          <p:cNvSpPr>
            <a:spLocks noGrp="1"/>
          </p:cNvSpPr>
          <p:nvPr>
            <p:ph type="sldNum" sz="quarter" idx="11"/>
          </p:nvPr>
        </p:nvSpPr>
        <p:spPr/>
        <p:txBody>
          <a:bodyPr/>
          <a:lstStyle/>
          <a:p>
            <a:fld id="{BA7DDD0C-F7B3-44FD-8FF2-ED85422D685B}" type="slidenum">
              <a:rPr lang="en-GB" smtClean="0"/>
              <a:pPr/>
              <a:t>19</a:t>
            </a:fld>
            <a:endParaRPr lang="en-GB" dirty="0"/>
          </a:p>
        </p:txBody>
      </p:sp>
      <p:sp>
        <p:nvSpPr>
          <p:cNvPr id="4" name="Titel 3">
            <a:extLst>
              <a:ext uri="{FF2B5EF4-FFF2-40B4-BE49-F238E27FC236}">
                <a16:creationId xmlns:a16="http://schemas.microsoft.com/office/drawing/2014/main" id="{FA0380A6-EBA8-4862-93FA-45176150204F}"/>
              </a:ext>
            </a:extLst>
          </p:cNvPr>
          <p:cNvSpPr>
            <a:spLocks noGrp="1"/>
          </p:cNvSpPr>
          <p:nvPr>
            <p:ph type="title"/>
          </p:nvPr>
        </p:nvSpPr>
        <p:spPr/>
        <p:txBody>
          <a:bodyPr/>
          <a:lstStyle/>
          <a:p>
            <a:r>
              <a:rPr lang="de-DE" dirty="0" err="1"/>
              <a:t>occupational</a:t>
            </a:r>
            <a:r>
              <a:rPr lang="de-DE" dirty="0"/>
              <a:t> </a:t>
            </a:r>
            <a:r>
              <a:rPr lang="de-DE" dirty="0" err="1"/>
              <a:t>mismatch</a:t>
            </a:r>
            <a:r>
              <a:rPr lang="de-DE" dirty="0"/>
              <a:t> (normative </a:t>
            </a:r>
            <a:r>
              <a:rPr lang="de-DE" dirty="0" err="1"/>
              <a:t>method</a:t>
            </a:r>
            <a:r>
              <a:rPr lang="de-DE" dirty="0"/>
              <a:t>)</a:t>
            </a:r>
            <a:br>
              <a:rPr lang="de-DE" dirty="0"/>
            </a:br>
            <a:r>
              <a:rPr lang="de-DE" sz="1500" dirty="0"/>
              <a:t>Medium-</a:t>
            </a:r>
            <a:r>
              <a:rPr lang="de-DE" sz="1500" dirty="0" err="1"/>
              <a:t>education</a:t>
            </a:r>
            <a:r>
              <a:rPr lang="de-DE" sz="1500" dirty="0"/>
              <a:t> </a:t>
            </a:r>
            <a:r>
              <a:rPr lang="de-DE" sz="1500" dirty="0" err="1"/>
              <a:t>work</a:t>
            </a:r>
            <a:r>
              <a:rPr lang="de-DE" sz="1500" dirty="0"/>
              <a:t> in </a:t>
            </a:r>
            <a:r>
              <a:rPr lang="de-DE" sz="1500" dirty="0" err="1"/>
              <a:t>elementary</a:t>
            </a:r>
            <a:r>
              <a:rPr lang="de-DE" sz="1500" dirty="0"/>
              <a:t> </a:t>
            </a:r>
            <a:r>
              <a:rPr lang="de-DE" sz="1500" dirty="0" err="1"/>
              <a:t>occupations</a:t>
            </a:r>
            <a:r>
              <a:rPr lang="de-DE" sz="1500" dirty="0"/>
              <a:t>, </a:t>
            </a:r>
            <a:r>
              <a:rPr lang="de-DE" sz="1500" dirty="0" err="1"/>
              <a:t>between</a:t>
            </a:r>
            <a:r>
              <a:rPr lang="de-DE" sz="1500" dirty="0"/>
              <a:t> 2016-2019</a:t>
            </a:r>
            <a:endParaRPr lang="de-DE" dirty="0"/>
          </a:p>
        </p:txBody>
      </p:sp>
      <p:graphicFrame>
        <p:nvGraphicFramePr>
          <p:cNvPr id="7" name="Diagramm 6">
            <a:extLst>
              <a:ext uri="{FF2B5EF4-FFF2-40B4-BE49-F238E27FC236}">
                <a16:creationId xmlns:a16="http://schemas.microsoft.com/office/drawing/2014/main" id="{64B9D847-BBA0-467E-A0E5-9C39600DACEB}"/>
              </a:ext>
            </a:extLst>
          </p:cNvPr>
          <p:cNvGraphicFramePr>
            <a:graphicFrameLocks/>
          </p:cNvGraphicFramePr>
          <p:nvPr>
            <p:extLst>
              <p:ext uri="{D42A27DB-BD31-4B8C-83A1-F6EECF244321}">
                <p14:modId xmlns:p14="http://schemas.microsoft.com/office/powerpoint/2010/main" val="2163448256"/>
              </p:ext>
            </p:extLst>
          </p:nvPr>
        </p:nvGraphicFramePr>
        <p:xfrm>
          <a:off x="1018359" y="1125269"/>
          <a:ext cx="7107279" cy="3384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178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D8003-4B14-449B-B3B4-26EEEC27BD77}"/>
              </a:ext>
            </a:extLst>
          </p:cNvPr>
          <p:cNvSpPr>
            <a:spLocks noGrp="1"/>
          </p:cNvSpPr>
          <p:nvPr>
            <p:ph type="title"/>
          </p:nvPr>
        </p:nvSpPr>
        <p:spPr>
          <a:xfrm>
            <a:off x="365125" y="161926"/>
            <a:ext cx="8413749" cy="502860"/>
          </a:xfrm>
        </p:spPr>
        <p:txBody>
          <a:bodyPr/>
          <a:lstStyle/>
          <a:p>
            <a:r>
              <a:rPr lang="en-GB" dirty="0"/>
              <a:t>What and why</a:t>
            </a:r>
          </a:p>
        </p:txBody>
      </p:sp>
      <p:sp>
        <p:nvSpPr>
          <p:cNvPr id="3" name="Footer Placeholder 2">
            <a:extLst>
              <a:ext uri="{FF2B5EF4-FFF2-40B4-BE49-F238E27FC236}">
                <a16:creationId xmlns:a16="http://schemas.microsoft.com/office/drawing/2014/main" id="{76B44909-D1DB-4B53-8046-FB0E66F0648A}"/>
              </a:ext>
            </a:extLst>
          </p:cNvPr>
          <p:cNvSpPr>
            <a:spLocks noGrp="1"/>
          </p:cNvSpPr>
          <p:nvPr>
            <p:ph type="ftr" sz="quarter" idx="12"/>
          </p:nvPr>
        </p:nvSpPr>
        <p:spPr/>
        <p:txBody>
          <a:bodyPr>
            <a:normAutofit lnSpcReduction="10000"/>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455560"/>
                </a:solidFill>
                <a:effectLst/>
                <a:uLnTx/>
                <a:uFillTx/>
                <a:latin typeface="Arial"/>
                <a:ea typeface="+mn-ea"/>
                <a:cs typeface="+mn-cs"/>
              </a:rPr>
              <a:t>Measuring skills mismatches in ETF Partner Countries</a:t>
            </a:r>
            <a:endParaRPr kumimoji="0" lang="en-GB" sz="900" b="0" i="0" u="none" strike="noStrike" kern="1200" cap="none" spc="0" normalizeH="0" baseline="0" noProof="0" dirty="0">
              <a:ln>
                <a:noFill/>
              </a:ln>
              <a:solidFill>
                <a:srgbClr val="455560"/>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D63549D7-C5C7-49C6-ABB9-9D3E509FFB0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7DDD0C-F7B3-44FD-8FF2-ED85422D685B}" type="slidenum">
              <a:rPr kumimoji="0" lang="en-GB" sz="900" b="0" i="0" u="none" strike="noStrike" kern="1200" cap="none" spc="0" normalizeH="0" baseline="0" noProof="0" smtClean="0">
                <a:ln>
                  <a:noFill/>
                </a:ln>
                <a:solidFill>
                  <a:srgbClr val="45556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900" b="0" i="0" u="none" strike="noStrike" kern="1200" cap="none" spc="0" normalizeH="0" baseline="0" noProof="0" dirty="0">
              <a:ln>
                <a:noFill/>
              </a:ln>
              <a:solidFill>
                <a:srgbClr val="455560"/>
              </a:solidFill>
              <a:effectLst/>
              <a:uLnTx/>
              <a:uFillTx/>
              <a:latin typeface="Arial"/>
              <a:ea typeface="+mn-ea"/>
              <a:cs typeface="+mn-cs"/>
            </a:endParaRPr>
          </a:p>
        </p:txBody>
      </p:sp>
      <p:sp>
        <p:nvSpPr>
          <p:cNvPr id="5" name="TextBox 4">
            <a:extLst>
              <a:ext uri="{FF2B5EF4-FFF2-40B4-BE49-F238E27FC236}">
                <a16:creationId xmlns:a16="http://schemas.microsoft.com/office/drawing/2014/main" id="{4DEA0B49-7B73-4F8F-A928-F24C31F76A73}"/>
              </a:ext>
            </a:extLst>
          </p:cNvPr>
          <p:cNvSpPr txBox="1"/>
          <p:nvPr/>
        </p:nvSpPr>
        <p:spPr>
          <a:xfrm>
            <a:off x="392332" y="617337"/>
            <a:ext cx="8214496" cy="1400383"/>
          </a:xfrm>
          <a:prstGeom prst="rect">
            <a:avLst/>
          </a:prstGeom>
          <a:solidFill>
            <a:schemeClr val="accent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Objectives: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To document comparable sets of mismatch indicators across countries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To support partner countries (</a:t>
            </a:r>
            <a:r>
              <a:rPr kumimoji="0" lang="en-GB" sz="1400" b="0" i="0" u="none" strike="noStrike" kern="1200" cap="none" spc="0" normalizeH="0" baseline="0" noProof="0" dirty="0">
                <a:ln>
                  <a:noFill/>
                </a:ln>
                <a:effectLst/>
                <a:uLnTx/>
                <a:uFillTx/>
                <a:latin typeface="Arial"/>
                <a:ea typeface="+mn-ea"/>
                <a:cs typeface="+mn-cs"/>
              </a:rPr>
              <a:t>PC</a:t>
            </a:r>
            <a:r>
              <a:rPr kumimoji="0" lang="en-GB" sz="1400" b="0" i="0" u="none" strike="noStrike" kern="1200" cap="none" spc="0" normalizeH="0" baseline="0" noProof="0" dirty="0">
                <a:ln>
                  <a:noFill/>
                </a:ln>
                <a:solidFill>
                  <a:prstClr val="black"/>
                </a:solidFill>
                <a:effectLst/>
                <a:uLnTx/>
                <a:uFillTx/>
                <a:latin typeface="Arial"/>
                <a:ea typeface="+mn-ea"/>
                <a:cs typeface="+mn-cs"/>
              </a:rPr>
              <a:t>s) expand / consolidate relevant statistics (e.g. VET vs general education; gender, narrower age groups)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To engage PCs and ETF in similar global/European research initiatives</a:t>
            </a:r>
          </a:p>
        </p:txBody>
      </p:sp>
      <p:sp>
        <p:nvSpPr>
          <p:cNvPr id="11" name="TextBox 10">
            <a:extLst>
              <a:ext uri="{FF2B5EF4-FFF2-40B4-BE49-F238E27FC236}">
                <a16:creationId xmlns:a16="http://schemas.microsoft.com/office/drawing/2014/main" id="{31836EDC-B856-454C-B3EA-7594E9BA189D}"/>
              </a:ext>
            </a:extLst>
          </p:cNvPr>
          <p:cNvSpPr txBox="1"/>
          <p:nvPr/>
        </p:nvSpPr>
        <p:spPr>
          <a:xfrm>
            <a:off x="387601" y="2068807"/>
            <a:ext cx="8214496" cy="2354491"/>
          </a:xfrm>
          <a:prstGeom prst="rect">
            <a:avLst/>
          </a:prstGeom>
          <a:solidFill>
            <a:schemeClr val="bg2">
              <a:lumMod val="40000"/>
              <a:lumOff val="60000"/>
            </a:schemeClr>
          </a:solidFill>
        </p:spPr>
        <p:txBody>
          <a:bodyPr wrap="square" rtlCol="0">
            <a:spAutoFit/>
          </a:bodyPr>
          <a:lstStyle/>
          <a:p>
            <a:r>
              <a:rPr lang="en-GB" sz="1400" b="1" dirty="0">
                <a:solidFill>
                  <a:prstClr val="black"/>
                </a:solidFill>
                <a:latin typeface="Arial"/>
              </a:rPr>
              <a:t>Collaboration: </a:t>
            </a:r>
          </a:p>
          <a:p>
            <a:pPr marL="285750" marR="0" lvl="0" indent="-285750" fontAlgn="auto">
              <a:lnSpc>
                <a:spcPct val="100000"/>
              </a:lnSpc>
              <a:spcBef>
                <a:spcPts val="600"/>
              </a:spcBef>
              <a:spcAft>
                <a:spcPts val="0"/>
              </a:spcAft>
              <a:buClrTx/>
              <a:buSzTx/>
              <a:buFont typeface="Arial" panose="020B0604020202020204" pitchFamily="34" charset="0"/>
              <a:buChar char="•"/>
              <a:tabLst/>
              <a:defRPr/>
            </a:pPr>
            <a:r>
              <a:rPr lang="en-GB" sz="1400" dirty="0">
                <a:solidFill>
                  <a:prstClr val="black"/>
                </a:solidFill>
                <a:latin typeface="Arial"/>
              </a:rPr>
              <a:t>National Statistical Offices </a:t>
            </a:r>
          </a:p>
          <a:p>
            <a:pPr marL="285750" marR="0" lvl="0" indent="-285750" fontAlgn="auto">
              <a:lnSpc>
                <a:spcPct val="100000"/>
              </a:lnSpc>
              <a:spcBef>
                <a:spcPts val="600"/>
              </a:spcBef>
              <a:spcAft>
                <a:spcPts val="0"/>
              </a:spcAft>
              <a:buClrTx/>
              <a:buSzTx/>
              <a:buFont typeface="Arial" panose="020B0604020202020204" pitchFamily="34" charset="0"/>
              <a:buChar char="•"/>
              <a:tabLst/>
              <a:defRPr/>
            </a:pPr>
            <a:r>
              <a:rPr lang="en-GB" sz="1400" dirty="0">
                <a:solidFill>
                  <a:prstClr val="black"/>
                </a:solidFill>
                <a:latin typeface="Arial"/>
              </a:rPr>
              <a:t>Country institutions and organisations relevant for skills and employment areas</a:t>
            </a:r>
          </a:p>
          <a:p>
            <a:pPr marL="285750" marR="0" lvl="0" indent="-285750" fontAlgn="auto">
              <a:lnSpc>
                <a:spcPct val="100000"/>
              </a:lnSpc>
              <a:spcBef>
                <a:spcPts val="600"/>
              </a:spcBef>
              <a:spcAft>
                <a:spcPts val="0"/>
              </a:spcAft>
              <a:buClrTx/>
              <a:buSzTx/>
              <a:buFont typeface="Arial" panose="020B0604020202020204" pitchFamily="34" charset="0"/>
              <a:buChar char="•"/>
              <a:tabLst/>
              <a:defRPr/>
            </a:pPr>
            <a:r>
              <a:rPr lang="en-GB" sz="1400" dirty="0">
                <a:solidFill>
                  <a:prstClr val="black"/>
                </a:solidFill>
                <a:latin typeface="Arial"/>
              </a:rPr>
              <a:t>International community (ILO, CEDEFOP, Eurostat)</a:t>
            </a:r>
          </a:p>
          <a:p>
            <a:pPr marR="0" lvl="0" indent="0" fontAlgn="auto">
              <a:lnSpc>
                <a:spcPct val="100000"/>
              </a:lnSpc>
              <a:spcBef>
                <a:spcPts val="600"/>
              </a:spcBef>
              <a:spcAft>
                <a:spcPts val="0"/>
              </a:spcAft>
              <a:buClrTx/>
              <a:buSzTx/>
              <a:buFontTx/>
              <a:buNone/>
              <a:tabLst/>
              <a:defRPr/>
            </a:pPr>
            <a:r>
              <a:rPr lang="en-GB" sz="1400" b="1" dirty="0">
                <a:solidFill>
                  <a:prstClr val="black"/>
                </a:solidFill>
                <a:latin typeface="Arial"/>
              </a:rPr>
              <a:t>Method:</a:t>
            </a:r>
          </a:p>
          <a:p>
            <a:pPr marL="285750" indent="-285750">
              <a:spcBef>
                <a:spcPts val="600"/>
              </a:spcBef>
              <a:buFont typeface="Arial" panose="020B0604020202020204" pitchFamily="34" charset="0"/>
              <a:buChar char="•"/>
            </a:pPr>
            <a:r>
              <a:rPr lang="en-GB" sz="1400" dirty="0">
                <a:solidFill>
                  <a:prstClr val="black"/>
                </a:solidFill>
                <a:latin typeface="Arial"/>
              </a:rPr>
              <a:t>Data retrieve (LFS microdata) – available online, microdata shared or remote statistical assistance</a:t>
            </a:r>
          </a:p>
          <a:p>
            <a:pPr marL="285750" indent="-285750">
              <a:spcBef>
                <a:spcPts val="600"/>
              </a:spcBef>
              <a:buFont typeface="Arial" panose="020B0604020202020204" pitchFamily="34" charset="0"/>
              <a:buChar char="•"/>
            </a:pPr>
            <a:r>
              <a:rPr lang="en-GB" sz="1400" dirty="0">
                <a:solidFill>
                  <a:prstClr val="black"/>
                </a:solidFill>
                <a:latin typeface="Arial"/>
              </a:rPr>
              <a:t>Calculation script files shared with National Statistical Offices (NSOs)</a:t>
            </a:r>
          </a:p>
          <a:p>
            <a:pPr marL="285750" indent="-285750">
              <a:spcBef>
                <a:spcPts val="600"/>
              </a:spcBef>
              <a:buFont typeface="Arial" panose="020B0604020202020204" pitchFamily="34" charset="0"/>
              <a:buChar char="•"/>
            </a:pPr>
            <a:r>
              <a:rPr lang="en-GB" sz="1400" dirty="0">
                <a:solidFill>
                  <a:prstClr val="black"/>
                </a:solidFill>
                <a:latin typeface="Arial"/>
              </a:rPr>
              <a:t>Exchange/clarifications (esp. education classification) /refinement of results and publication</a:t>
            </a:r>
          </a:p>
        </p:txBody>
      </p:sp>
    </p:spTree>
    <p:custDataLst>
      <p:tags r:id="rId1"/>
    </p:custDataLst>
    <p:extLst>
      <p:ext uri="{BB962C8B-B14F-4D97-AF65-F5344CB8AC3E}">
        <p14:creationId xmlns:p14="http://schemas.microsoft.com/office/powerpoint/2010/main" val="187829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0A6A737-376E-412A-980B-B92CE54CA860}"/>
              </a:ext>
            </a:extLst>
          </p:cNvPr>
          <p:cNvSpPr>
            <a:spLocks noGrp="1"/>
          </p:cNvSpPr>
          <p:nvPr>
            <p:ph type="sldNum" sz="quarter" idx="11"/>
          </p:nvPr>
        </p:nvSpPr>
        <p:spPr/>
        <p:txBody>
          <a:bodyPr/>
          <a:lstStyle/>
          <a:p>
            <a:fld id="{BA7DDD0C-F7B3-44FD-8FF2-ED85422D685B}" type="slidenum">
              <a:rPr lang="en-GB" smtClean="0"/>
              <a:pPr/>
              <a:t>20</a:t>
            </a:fld>
            <a:endParaRPr lang="en-GB" dirty="0"/>
          </a:p>
        </p:txBody>
      </p:sp>
      <p:sp>
        <p:nvSpPr>
          <p:cNvPr id="7" name="Titel 3">
            <a:extLst>
              <a:ext uri="{FF2B5EF4-FFF2-40B4-BE49-F238E27FC236}">
                <a16:creationId xmlns:a16="http://schemas.microsoft.com/office/drawing/2014/main" id="{C8952397-ECC7-40FC-BBC3-B885984254FB}"/>
              </a:ext>
            </a:extLst>
          </p:cNvPr>
          <p:cNvSpPr>
            <a:spLocks noGrp="1"/>
          </p:cNvSpPr>
          <p:nvPr>
            <p:ph type="title"/>
          </p:nvPr>
        </p:nvSpPr>
        <p:spPr>
          <a:xfrm>
            <a:off x="365125" y="161925"/>
            <a:ext cx="8413749" cy="825649"/>
          </a:xfrm>
        </p:spPr>
        <p:txBody>
          <a:bodyPr/>
          <a:lstStyle/>
          <a:p>
            <a:r>
              <a:rPr lang="de-DE" dirty="0" err="1"/>
              <a:t>occupational</a:t>
            </a:r>
            <a:r>
              <a:rPr lang="de-DE" dirty="0"/>
              <a:t> </a:t>
            </a:r>
            <a:r>
              <a:rPr lang="de-DE" dirty="0" err="1"/>
              <a:t>mismatch</a:t>
            </a:r>
            <a:r>
              <a:rPr lang="de-DE" dirty="0"/>
              <a:t> (normative </a:t>
            </a:r>
            <a:r>
              <a:rPr lang="de-DE" dirty="0" err="1"/>
              <a:t>method</a:t>
            </a:r>
            <a:r>
              <a:rPr lang="de-DE" dirty="0"/>
              <a:t>)</a:t>
            </a:r>
            <a:br>
              <a:rPr lang="de-DE" dirty="0"/>
            </a:br>
            <a:r>
              <a:rPr lang="de-DE" sz="1500" dirty="0"/>
              <a:t>high-</a:t>
            </a:r>
            <a:r>
              <a:rPr lang="de-DE" sz="1500" dirty="0" err="1"/>
              <a:t>education</a:t>
            </a:r>
            <a:r>
              <a:rPr lang="de-DE" sz="1500" dirty="0"/>
              <a:t> </a:t>
            </a:r>
            <a:r>
              <a:rPr lang="de-DE" sz="1500" dirty="0" err="1"/>
              <a:t>work</a:t>
            </a:r>
            <a:r>
              <a:rPr lang="de-DE" sz="1500" dirty="0"/>
              <a:t> in semi-skill </a:t>
            </a:r>
            <a:r>
              <a:rPr lang="de-DE" sz="1500" dirty="0" err="1"/>
              <a:t>occupation</a:t>
            </a:r>
            <a:r>
              <a:rPr lang="de-DE" sz="1500" dirty="0"/>
              <a:t>, </a:t>
            </a:r>
            <a:r>
              <a:rPr lang="de-DE" sz="1500" dirty="0" err="1"/>
              <a:t>between</a:t>
            </a:r>
            <a:r>
              <a:rPr lang="de-DE" sz="1500" dirty="0"/>
              <a:t> 2016-2019</a:t>
            </a:r>
          </a:p>
        </p:txBody>
      </p:sp>
      <p:graphicFrame>
        <p:nvGraphicFramePr>
          <p:cNvPr id="8" name="Diagramm 7">
            <a:extLst>
              <a:ext uri="{FF2B5EF4-FFF2-40B4-BE49-F238E27FC236}">
                <a16:creationId xmlns:a16="http://schemas.microsoft.com/office/drawing/2014/main" id="{B1A13E95-021D-47C7-8C48-5EFBD2824D52}"/>
              </a:ext>
            </a:extLst>
          </p:cNvPr>
          <p:cNvGraphicFramePr>
            <a:graphicFrameLocks/>
          </p:cNvGraphicFramePr>
          <p:nvPr>
            <p:extLst>
              <p:ext uri="{D42A27DB-BD31-4B8C-83A1-F6EECF244321}">
                <p14:modId xmlns:p14="http://schemas.microsoft.com/office/powerpoint/2010/main" val="3297385089"/>
              </p:ext>
            </p:extLst>
          </p:nvPr>
        </p:nvGraphicFramePr>
        <p:xfrm>
          <a:off x="885100" y="1117247"/>
          <a:ext cx="7373797" cy="3384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999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28D382F-AC1D-4B4A-B8BB-F8553A449422}"/>
              </a:ext>
            </a:extLst>
          </p:cNvPr>
          <p:cNvSpPr>
            <a:spLocks noGrp="1"/>
          </p:cNvSpPr>
          <p:nvPr>
            <p:ph type="sldNum" sz="quarter" idx="11"/>
          </p:nvPr>
        </p:nvSpPr>
        <p:spPr/>
        <p:txBody>
          <a:bodyPr/>
          <a:lstStyle/>
          <a:p>
            <a:fld id="{BA7DDD0C-F7B3-44FD-8FF2-ED85422D685B}" type="slidenum">
              <a:rPr lang="en-GB" smtClean="0"/>
              <a:pPr/>
              <a:t>21</a:t>
            </a:fld>
            <a:endParaRPr lang="en-GB" dirty="0"/>
          </a:p>
        </p:txBody>
      </p:sp>
      <p:sp>
        <p:nvSpPr>
          <p:cNvPr id="4" name="Titel 3">
            <a:extLst>
              <a:ext uri="{FF2B5EF4-FFF2-40B4-BE49-F238E27FC236}">
                <a16:creationId xmlns:a16="http://schemas.microsoft.com/office/drawing/2014/main" id="{361D3E28-9238-4F10-A964-DB878E21A16B}"/>
              </a:ext>
            </a:extLst>
          </p:cNvPr>
          <p:cNvSpPr>
            <a:spLocks noGrp="1"/>
          </p:cNvSpPr>
          <p:nvPr>
            <p:ph type="title"/>
          </p:nvPr>
        </p:nvSpPr>
        <p:spPr/>
        <p:txBody>
          <a:bodyPr>
            <a:normAutofit/>
          </a:bodyPr>
          <a:lstStyle/>
          <a:p>
            <a:r>
              <a:rPr lang="de-DE" dirty="0" err="1"/>
              <a:t>occupational</a:t>
            </a:r>
            <a:r>
              <a:rPr lang="de-DE" dirty="0"/>
              <a:t> </a:t>
            </a:r>
            <a:r>
              <a:rPr lang="de-DE" dirty="0" err="1"/>
              <a:t>mismatch</a:t>
            </a:r>
            <a:r>
              <a:rPr lang="de-DE" dirty="0"/>
              <a:t> (normative </a:t>
            </a:r>
            <a:r>
              <a:rPr lang="de-DE" dirty="0" err="1"/>
              <a:t>method</a:t>
            </a:r>
            <a:r>
              <a:rPr lang="de-DE" dirty="0"/>
              <a:t>)</a:t>
            </a:r>
            <a:br>
              <a:rPr lang="de-DE" dirty="0"/>
            </a:br>
            <a:r>
              <a:rPr lang="de-DE" sz="1500" dirty="0" err="1"/>
              <a:t>by</a:t>
            </a:r>
            <a:r>
              <a:rPr lang="de-DE" sz="1500" dirty="0"/>
              <a:t> </a:t>
            </a:r>
            <a:r>
              <a:rPr lang="de-DE" sz="1500" dirty="0" err="1"/>
              <a:t>age</a:t>
            </a:r>
            <a:r>
              <a:rPr lang="de-DE" sz="1500" dirty="0"/>
              <a:t> </a:t>
            </a:r>
            <a:r>
              <a:rPr lang="de-DE" sz="1500" dirty="0" err="1"/>
              <a:t>group</a:t>
            </a:r>
            <a:r>
              <a:rPr lang="de-DE" sz="1500" dirty="0"/>
              <a:t> (in </a:t>
            </a:r>
            <a:r>
              <a:rPr lang="de-DE" sz="1500" dirty="0" err="1"/>
              <a:t>enlargement</a:t>
            </a:r>
            <a:r>
              <a:rPr lang="de-DE" sz="1500" dirty="0"/>
              <a:t> countries), </a:t>
            </a:r>
            <a:r>
              <a:rPr lang="de-DE" sz="1500" dirty="0" err="1"/>
              <a:t>between</a:t>
            </a:r>
            <a:r>
              <a:rPr lang="de-DE" sz="1500" dirty="0"/>
              <a:t> 2016-2019</a:t>
            </a:r>
          </a:p>
        </p:txBody>
      </p:sp>
      <p:graphicFrame>
        <p:nvGraphicFramePr>
          <p:cNvPr id="6" name="Diagramm 5">
            <a:extLst>
              <a:ext uri="{FF2B5EF4-FFF2-40B4-BE49-F238E27FC236}">
                <a16:creationId xmlns:a16="http://schemas.microsoft.com/office/drawing/2014/main" id="{317577BA-0BEF-427E-8F79-15EC2044826E}"/>
              </a:ext>
            </a:extLst>
          </p:cNvPr>
          <p:cNvGraphicFramePr>
            <a:graphicFrameLocks/>
          </p:cNvGraphicFramePr>
          <p:nvPr>
            <p:extLst>
              <p:ext uri="{D42A27DB-BD31-4B8C-83A1-F6EECF244321}">
                <p14:modId xmlns:p14="http://schemas.microsoft.com/office/powerpoint/2010/main" val="258587893"/>
              </p:ext>
            </p:extLst>
          </p:nvPr>
        </p:nvGraphicFramePr>
        <p:xfrm>
          <a:off x="2627784" y="1203598"/>
          <a:ext cx="6264696" cy="3240360"/>
        </p:xfrm>
        <a:graphic>
          <a:graphicData uri="http://schemas.openxmlformats.org/drawingml/2006/chart">
            <c:chart xmlns:c="http://schemas.openxmlformats.org/drawingml/2006/chart" xmlns:r="http://schemas.openxmlformats.org/officeDocument/2006/relationships" r:id="rId3"/>
          </a:graphicData>
        </a:graphic>
      </p:graphicFrame>
      <p:sp>
        <p:nvSpPr>
          <p:cNvPr id="7" name="Inhaltsplatzhalter 2">
            <a:extLst>
              <a:ext uri="{FF2B5EF4-FFF2-40B4-BE49-F238E27FC236}">
                <a16:creationId xmlns:a16="http://schemas.microsoft.com/office/drawing/2014/main" id="{0B7C3D39-AFF9-4BDB-9593-0EC405F3E453}"/>
              </a:ext>
            </a:extLst>
          </p:cNvPr>
          <p:cNvSpPr txBox="1">
            <a:spLocks/>
          </p:cNvSpPr>
          <p:nvPr/>
        </p:nvSpPr>
        <p:spPr>
          <a:xfrm>
            <a:off x="179512" y="1923678"/>
            <a:ext cx="2356510" cy="1368152"/>
          </a:xfrm>
          <a:prstGeom prst="rect">
            <a:avLst/>
          </a:prstGeom>
          <a:ln w="19050">
            <a:solidFill>
              <a:schemeClr val="accent1"/>
            </a:solidFill>
          </a:ln>
        </p:spPr>
        <p:txBody>
          <a:bodyPr vert="horz" lIns="0" tIns="0" rIns="0" bIns="0" rtlCol="0">
            <a:normAutofit lnSpcReduction="10000"/>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0" kern="1200" cap="none" baseline="0">
                <a:solidFill>
                  <a:schemeClr val="tx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Courier New" panose="02070309020205020404" pitchFamily="49" charset="0"/>
              <a:buChar char="o"/>
            </a:pPr>
            <a:r>
              <a:rPr lang="de-DE" sz="800" dirty="0"/>
              <a:t>Young </a:t>
            </a:r>
            <a:r>
              <a:rPr lang="de-DE" sz="800" dirty="0" err="1"/>
              <a:t>people</a:t>
            </a:r>
            <a:r>
              <a:rPr lang="de-DE" sz="800" dirty="0"/>
              <a:t> </a:t>
            </a:r>
            <a:r>
              <a:rPr lang="de-DE" sz="800" dirty="0" err="1"/>
              <a:t>with</a:t>
            </a:r>
            <a:r>
              <a:rPr lang="de-DE" sz="800" dirty="0"/>
              <a:t> </a:t>
            </a:r>
            <a:r>
              <a:rPr lang="de-DE" sz="800" dirty="0" err="1"/>
              <a:t>tertiary</a:t>
            </a:r>
            <a:r>
              <a:rPr lang="de-DE" sz="800" dirty="0"/>
              <a:t> </a:t>
            </a:r>
            <a:r>
              <a:rPr lang="de-DE" sz="800" dirty="0" err="1"/>
              <a:t>education</a:t>
            </a:r>
            <a:r>
              <a:rPr lang="de-DE" sz="800" dirty="0"/>
              <a:t> </a:t>
            </a:r>
            <a:r>
              <a:rPr lang="de-DE" sz="800" dirty="0" err="1"/>
              <a:t>were</a:t>
            </a:r>
            <a:r>
              <a:rPr lang="de-DE" sz="800" dirty="0"/>
              <a:t> </a:t>
            </a:r>
            <a:r>
              <a:rPr lang="de-DE" sz="800" dirty="0" err="1"/>
              <a:t>more</a:t>
            </a:r>
            <a:r>
              <a:rPr lang="de-DE" sz="800" dirty="0"/>
              <a:t> </a:t>
            </a:r>
            <a:r>
              <a:rPr lang="de-DE" sz="800" dirty="0" err="1"/>
              <a:t>likely</a:t>
            </a:r>
            <a:r>
              <a:rPr lang="de-DE" sz="800" dirty="0"/>
              <a:t> </a:t>
            </a:r>
            <a:r>
              <a:rPr lang="de-DE" sz="800" dirty="0" err="1"/>
              <a:t>to</a:t>
            </a:r>
            <a:r>
              <a:rPr lang="de-DE" sz="800" dirty="0"/>
              <a:t> </a:t>
            </a:r>
            <a:r>
              <a:rPr lang="de-DE" sz="800" dirty="0" err="1"/>
              <a:t>experience</a:t>
            </a:r>
            <a:r>
              <a:rPr lang="de-DE" sz="800" dirty="0"/>
              <a:t> </a:t>
            </a:r>
            <a:r>
              <a:rPr lang="de-DE" sz="800" dirty="0" err="1"/>
              <a:t>occupational</a:t>
            </a:r>
            <a:r>
              <a:rPr lang="de-DE" sz="800" dirty="0"/>
              <a:t> </a:t>
            </a:r>
            <a:r>
              <a:rPr lang="de-DE" sz="800" dirty="0" err="1"/>
              <a:t>mismatch</a:t>
            </a:r>
            <a:r>
              <a:rPr lang="de-DE" sz="800" dirty="0"/>
              <a:t> </a:t>
            </a:r>
            <a:r>
              <a:rPr lang="de-DE" sz="800" dirty="0" err="1"/>
              <a:t>across</a:t>
            </a:r>
            <a:r>
              <a:rPr lang="de-DE" sz="800" dirty="0"/>
              <a:t> countries.</a:t>
            </a:r>
          </a:p>
          <a:p>
            <a:pPr marL="171450" indent="-171450">
              <a:buFont typeface="Courier New" panose="02070309020205020404" pitchFamily="49" charset="0"/>
              <a:buChar char="o"/>
            </a:pPr>
            <a:r>
              <a:rPr lang="de-DE" sz="800" dirty="0" err="1"/>
              <a:t>However</a:t>
            </a:r>
            <a:r>
              <a:rPr lang="de-DE" sz="800" dirty="0"/>
              <a:t>, </a:t>
            </a:r>
            <a:r>
              <a:rPr lang="de-DE" sz="800" dirty="0" err="1"/>
              <a:t>there</a:t>
            </a:r>
            <a:r>
              <a:rPr lang="de-DE" sz="800" dirty="0"/>
              <a:t> </a:t>
            </a:r>
            <a:r>
              <a:rPr lang="de-DE" sz="800" dirty="0" err="1"/>
              <a:t>were</a:t>
            </a:r>
            <a:r>
              <a:rPr lang="de-DE" sz="800" dirty="0"/>
              <a:t> </a:t>
            </a:r>
            <a:r>
              <a:rPr lang="de-DE" sz="800" dirty="0" err="1"/>
              <a:t>no</a:t>
            </a:r>
            <a:r>
              <a:rPr lang="de-DE" sz="800" dirty="0"/>
              <a:t> </a:t>
            </a:r>
            <a:r>
              <a:rPr lang="de-DE" sz="800" dirty="0" err="1"/>
              <a:t>clear</a:t>
            </a:r>
            <a:r>
              <a:rPr lang="de-DE" sz="800" dirty="0"/>
              <a:t> </a:t>
            </a:r>
            <a:r>
              <a:rPr lang="de-DE" sz="800" dirty="0" err="1"/>
              <a:t>trends</a:t>
            </a:r>
            <a:r>
              <a:rPr lang="de-DE" sz="800" dirty="0"/>
              <a:t> </a:t>
            </a:r>
            <a:r>
              <a:rPr lang="de-DE" sz="800" dirty="0" err="1"/>
              <a:t>for</a:t>
            </a:r>
            <a:r>
              <a:rPr lang="de-DE" sz="800" dirty="0"/>
              <a:t> </a:t>
            </a:r>
            <a:r>
              <a:rPr lang="de-DE" sz="800" dirty="0" err="1"/>
              <a:t>upper-secondary</a:t>
            </a:r>
            <a:r>
              <a:rPr lang="de-DE" sz="800" dirty="0"/>
              <a:t> </a:t>
            </a:r>
            <a:r>
              <a:rPr lang="de-DE" sz="800" dirty="0" err="1"/>
              <a:t>education</a:t>
            </a:r>
            <a:r>
              <a:rPr lang="de-DE" sz="800" dirty="0"/>
              <a:t>.</a:t>
            </a:r>
          </a:p>
          <a:p>
            <a:pPr marL="171450" indent="-171450">
              <a:buFont typeface="Courier New" panose="02070309020205020404" pitchFamily="49" charset="0"/>
              <a:buChar char="o"/>
            </a:pPr>
            <a:r>
              <a:rPr lang="de-DE" sz="800" dirty="0"/>
              <a:t>Big </a:t>
            </a:r>
            <a:r>
              <a:rPr lang="de-DE" sz="800" dirty="0" err="1"/>
              <a:t>differences</a:t>
            </a:r>
            <a:r>
              <a:rPr lang="de-DE" sz="800" dirty="0"/>
              <a:t> in high </a:t>
            </a:r>
            <a:r>
              <a:rPr lang="de-DE" sz="800" dirty="0" err="1"/>
              <a:t>education</a:t>
            </a:r>
            <a:r>
              <a:rPr lang="de-DE" sz="800" dirty="0"/>
              <a:t> </a:t>
            </a:r>
            <a:r>
              <a:rPr lang="de-DE" sz="800" dirty="0" err="1"/>
              <a:t>mismatch</a:t>
            </a:r>
            <a:r>
              <a:rPr lang="de-DE" sz="800" dirty="0"/>
              <a:t> </a:t>
            </a:r>
            <a:r>
              <a:rPr lang="de-DE" sz="800" dirty="0" err="1"/>
              <a:t>among</a:t>
            </a:r>
            <a:r>
              <a:rPr lang="de-DE" sz="800" dirty="0"/>
              <a:t> </a:t>
            </a:r>
            <a:r>
              <a:rPr lang="de-DE" sz="800" dirty="0" err="1"/>
              <a:t>age</a:t>
            </a:r>
            <a:r>
              <a:rPr lang="de-DE" sz="800" dirty="0"/>
              <a:t> </a:t>
            </a:r>
            <a:r>
              <a:rPr lang="de-DE" sz="800" dirty="0" err="1"/>
              <a:t>groups</a:t>
            </a:r>
            <a:r>
              <a:rPr lang="de-DE" sz="800" dirty="0"/>
              <a:t> (i.e. 15-24; 25-49 </a:t>
            </a:r>
            <a:r>
              <a:rPr lang="de-DE" sz="800" dirty="0" err="1"/>
              <a:t>vs</a:t>
            </a:r>
            <a:r>
              <a:rPr lang="de-DE" sz="800" dirty="0"/>
              <a:t> 50+ </a:t>
            </a:r>
            <a:r>
              <a:rPr lang="de-DE" sz="800" dirty="0" err="1"/>
              <a:t>years</a:t>
            </a:r>
            <a:r>
              <a:rPr lang="de-DE" sz="800" dirty="0"/>
              <a:t> </a:t>
            </a:r>
            <a:r>
              <a:rPr lang="de-DE" sz="800" dirty="0" err="1"/>
              <a:t>old</a:t>
            </a:r>
            <a:r>
              <a:rPr lang="de-DE" sz="800" dirty="0"/>
              <a:t>), </a:t>
            </a:r>
            <a:r>
              <a:rPr lang="de-DE" sz="800" dirty="0" err="1"/>
              <a:t>while</a:t>
            </a:r>
            <a:r>
              <a:rPr lang="de-DE" sz="800" dirty="0"/>
              <a:t> such </a:t>
            </a:r>
            <a:r>
              <a:rPr lang="de-DE" sz="800" dirty="0" err="1"/>
              <a:t>differences</a:t>
            </a:r>
            <a:r>
              <a:rPr lang="de-DE" sz="800" dirty="0"/>
              <a:t> </a:t>
            </a:r>
            <a:r>
              <a:rPr lang="de-DE" sz="800" dirty="0" err="1"/>
              <a:t>among</a:t>
            </a:r>
            <a:r>
              <a:rPr lang="de-DE" sz="800" dirty="0"/>
              <a:t> </a:t>
            </a:r>
            <a:r>
              <a:rPr lang="de-DE" sz="800" dirty="0" err="1"/>
              <a:t>the</a:t>
            </a:r>
            <a:r>
              <a:rPr lang="de-DE" sz="800" dirty="0"/>
              <a:t> </a:t>
            </a:r>
            <a:r>
              <a:rPr lang="de-DE" sz="800" dirty="0" err="1"/>
              <a:t>age</a:t>
            </a:r>
            <a:r>
              <a:rPr lang="de-DE" sz="800" dirty="0"/>
              <a:t> </a:t>
            </a:r>
            <a:r>
              <a:rPr lang="de-DE" sz="800" dirty="0" err="1"/>
              <a:t>groups</a:t>
            </a:r>
            <a:r>
              <a:rPr lang="de-DE" sz="800" dirty="0"/>
              <a:t> </a:t>
            </a:r>
            <a:r>
              <a:rPr lang="de-DE" sz="800" dirty="0" err="1"/>
              <a:t>were</a:t>
            </a:r>
            <a:r>
              <a:rPr lang="de-DE" sz="800" dirty="0"/>
              <a:t> </a:t>
            </a:r>
            <a:r>
              <a:rPr lang="de-DE" sz="800" dirty="0" err="1"/>
              <a:t>morderate</a:t>
            </a:r>
            <a:r>
              <a:rPr lang="de-DE" sz="800" dirty="0"/>
              <a:t> </a:t>
            </a:r>
            <a:r>
              <a:rPr lang="de-DE" sz="800" dirty="0" err="1"/>
              <a:t>for</a:t>
            </a:r>
            <a:r>
              <a:rPr lang="de-DE" sz="800" dirty="0"/>
              <a:t> medium </a:t>
            </a:r>
            <a:r>
              <a:rPr lang="de-DE" sz="800" dirty="0" err="1"/>
              <a:t>education</a:t>
            </a:r>
            <a:r>
              <a:rPr lang="de-DE" sz="800" dirty="0"/>
              <a:t> </a:t>
            </a:r>
            <a:r>
              <a:rPr lang="de-DE" sz="800" dirty="0" err="1"/>
              <a:t>mismatch</a:t>
            </a:r>
            <a:r>
              <a:rPr lang="de-DE" sz="800" dirty="0"/>
              <a:t>.</a:t>
            </a:r>
          </a:p>
        </p:txBody>
      </p:sp>
    </p:spTree>
    <p:extLst>
      <p:ext uri="{BB962C8B-B14F-4D97-AF65-F5344CB8AC3E}">
        <p14:creationId xmlns:p14="http://schemas.microsoft.com/office/powerpoint/2010/main" val="289894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CC5E2C8-64F8-400C-B745-1E8C7A731051}"/>
              </a:ext>
            </a:extLst>
          </p:cNvPr>
          <p:cNvSpPr>
            <a:spLocks noGrp="1"/>
          </p:cNvSpPr>
          <p:nvPr>
            <p:ph type="sldNum" sz="quarter" idx="11"/>
          </p:nvPr>
        </p:nvSpPr>
        <p:spPr/>
        <p:txBody>
          <a:bodyPr/>
          <a:lstStyle/>
          <a:p>
            <a:fld id="{BA7DDD0C-F7B3-44FD-8FF2-ED85422D685B}" type="slidenum">
              <a:rPr lang="en-GB" smtClean="0"/>
              <a:pPr/>
              <a:t>22</a:t>
            </a:fld>
            <a:endParaRPr lang="en-GB" dirty="0"/>
          </a:p>
        </p:txBody>
      </p:sp>
      <p:sp>
        <p:nvSpPr>
          <p:cNvPr id="4" name="Titel 3">
            <a:extLst>
              <a:ext uri="{FF2B5EF4-FFF2-40B4-BE49-F238E27FC236}">
                <a16:creationId xmlns:a16="http://schemas.microsoft.com/office/drawing/2014/main" id="{8991F918-61EF-4F84-BAFA-6E3AC963C019}"/>
              </a:ext>
            </a:extLst>
          </p:cNvPr>
          <p:cNvSpPr>
            <a:spLocks noGrp="1"/>
          </p:cNvSpPr>
          <p:nvPr>
            <p:ph type="title"/>
          </p:nvPr>
        </p:nvSpPr>
        <p:spPr/>
        <p:txBody>
          <a:bodyPr>
            <a:normAutofit/>
          </a:bodyPr>
          <a:lstStyle/>
          <a:p>
            <a:r>
              <a:rPr lang="de-DE" dirty="0"/>
              <a:t>2.2. </a:t>
            </a:r>
            <a:r>
              <a:rPr lang="de-DE" dirty="0" err="1"/>
              <a:t>occupational</a:t>
            </a:r>
            <a:r>
              <a:rPr lang="de-DE" dirty="0"/>
              <a:t> </a:t>
            </a:r>
            <a:r>
              <a:rPr lang="de-DE" dirty="0" err="1"/>
              <a:t>mismatch</a:t>
            </a:r>
            <a:r>
              <a:rPr lang="de-DE" dirty="0"/>
              <a:t> (normative </a:t>
            </a:r>
            <a:r>
              <a:rPr lang="de-DE" dirty="0" err="1"/>
              <a:t>method</a:t>
            </a:r>
            <a:r>
              <a:rPr lang="de-DE" dirty="0"/>
              <a:t>)</a:t>
            </a:r>
            <a:br>
              <a:rPr lang="de-DE" dirty="0"/>
            </a:br>
            <a:r>
              <a:rPr lang="de-DE" sz="1500" dirty="0" err="1"/>
              <a:t>by</a:t>
            </a:r>
            <a:r>
              <a:rPr lang="de-DE" sz="1500" dirty="0"/>
              <a:t> </a:t>
            </a:r>
            <a:r>
              <a:rPr lang="de-DE" sz="1500" dirty="0" err="1"/>
              <a:t>gender</a:t>
            </a:r>
            <a:r>
              <a:rPr lang="de-DE" sz="1500" dirty="0"/>
              <a:t>(in </a:t>
            </a:r>
            <a:r>
              <a:rPr lang="de-DE" sz="1500" dirty="0" err="1"/>
              <a:t>enlargement</a:t>
            </a:r>
            <a:r>
              <a:rPr lang="de-DE" sz="1500" dirty="0"/>
              <a:t> countries), 2019</a:t>
            </a:r>
          </a:p>
        </p:txBody>
      </p:sp>
      <p:graphicFrame>
        <p:nvGraphicFramePr>
          <p:cNvPr id="5" name="Diagramm 4">
            <a:extLst>
              <a:ext uri="{FF2B5EF4-FFF2-40B4-BE49-F238E27FC236}">
                <a16:creationId xmlns:a16="http://schemas.microsoft.com/office/drawing/2014/main" id="{1E52E309-7A99-4610-90FE-CCFF3436A397}"/>
              </a:ext>
            </a:extLst>
          </p:cNvPr>
          <p:cNvGraphicFramePr>
            <a:graphicFrameLocks/>
          </p:cNvGraphicFramePr>
          <p:nvPr>
            <p:extLst>
              <p:ext uri="{D42A27DB-BD31-4B8C-83A1-F6EECF244321}">
                <p14:modId xmlns:p14="http://schemas.microsoft.com/office/powerpoint/2010/main" val="1226462178"/>
              </p:ext>
            </p:extLst>
          </p:nvPr>
        </p:nvGraphicFramePr>
        <p:xfrm>
          <a:off x="2843807" y="1265949"/>
          <a:ext cx="5933637" cy="3333038"/>
        </p:xfrm>
        <a:graphic>
          <a:graphicData uri="http://schemas.openxmlformats.org/drawingml/2006/chart">
            <c:chart xmlns:c="http://schemas.openxmlformats.org/drawingml/2006/chart" xmlns:r="http://schemas.openxmlformats.org/officeDocument/2006/relationships" r:id="rId2"/>
          </a:graphicData>
        </a:graphic>
      </p:graphicFrame>
      <p:sp>
        <p:nvSpPr>
          <p:cNvPr id="6" name="Inhaltsplatzhalter 2">
            <a:extLst>
              <a:ext uri="{FF2B5EF4-FFF2-40B4-BE49-F238E27FC236}">
                <a16:creationId xmlns:a16="http://schemas.microsoft.com/office/drawing/2014/main" id="{E6758FDC-EF89-47F7-A245-4853FDC61171}"/>
              </a:ext>
            </a:extLst>
          </p:cNvPr>
          <p:cNvSpPr txBox="1">
            <a:spLocks/>
          </p:cNvSpPr>
          <p:nvPr/>
        </p:nvSpPr>
        <p:spPr>
          <a:xfrm>
            <a:off x="179512" y="1923678"/>
            <a:ext cx="2356510" cy="1656184"/>
          </a:xfrm>
          <a:prstGeom prst="rect">
            <a:avLst/>
          </a:prstGeom>
          <a:ln w="19050">
            <a:solidFill>
              <a:schemeClr val="accent1"/>
            </a:solidFill>
          </a:ln>
        </p:spPr>
        <p:txBody>
          <a:bodyPr vert="horz" lIns="0" tIns="0" rIns="0" bIns="0" rtlCol="0">
            <a:norm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0" kern="1200" cap="none" baseline="0">
                <a:solidFill>
                  <a:schemeClr val="tx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Courier New" panose="02070309020205020404" pitchFamily="49" charset="0"/>
              <a:buChar char="o"/>
            </a:pPr>
            <a:r>
              <a:rPr lang="en-US" sz="800" dirty="0"/>
              <a:t>Occupational mismatch at medium-education levels was more likely to exist with female workers, while occupational mismatch at tertiary education levels was more likely to occur for men.</a:t>
            </a:r>
          </a:p>
          <a:p>
            <a:pPr marL="171450" indent="-171450">
              <a:buFont typeface="Courier New" panose="02070309020205020404" pitchFamily="49" charset="0"/>
              <a:buChar char="o"/>
            </a:pPr>
            <a:r>
              <a:rPr lang="en-US" sz="800" dirty="0"/>
              <a:t>Gender gaps among the two types of mismatches are moderate across countries.</a:t>
            </a:r>
          </a:p>
          <a:p>
            <a:pPr marL="171450" indent="-171450">
              <a:buFont typeface="Courier New" panose="02070309020205020404" pitchFamily="49" charset="0"/>
              <a:buChar char="o"/>
            </a:pPr>
            <a:r>
              <a:rPr lang="en-US" sz="800" dirty="0"/>
              <a:t>Unlike other countries, male workers were more likely to be occupationally mismatched regardless of levels of education.</a:t>
            </a:r>
            <a:endParaRPr lang="de-DE" sz="800" dirty="0"/>
          </a:p>
        </p:txBody>
      </p:sp>
    </p:spTree>
    <p:extLst>
      <p:ext uri="{BB962C8B-B14F-4D97-AF65-F5344CB8AC3E}">
        <p14:creationId xmlns:p14="http://schemas.microsoft.com/office/powerpoint/2010/main" val="365804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CA03251B-6446-426F-B4F2-037CB559DD55}"/>
              </a:ext>
            </a:extLst>
          </p:cNvPr>
          <p:cNvSpPr>
            <a:spLocks noGrp="1"/>
          </p:cNvSpPr>
          <p:nvPr>
            <p:ph type="sldNum" sz="quarter" idx="11"/>
          </p:nvPr>
        </p:nvSpPr>
        <p:spPr/>
        <p:txBody>
          <a:bodyPr/>
          <a:lstStyle/>
          <a:p>
            <a:fld id="{BA7DDD0C-F7B3-44FD-8FF2-ED85422D685B}" type="slidenum">
              <a:rPr lang="en-GB" smtClean="0"/>
              <a:pPr/>
              <a:t>23</a:t>
            </a:fld>
            <a:endParaRPr lang="en-GB" dirty="0"/>
          </a:p>
        </p:txBody>
      </p:sp>
      <p:sp>
        <p:nvSpPr>
          <p:cNvPr id="3" name="Inhaltsplatzhalter 2">
            <a:extLst>
              <a:ext uri="{FF2B5EF4-FFF2-40B4-BE49-F238E27FC236}">
                <a16:creationId xmlns:a16="http://schemas.microsoft.com/office/drawing/2014/main" id="{D018B8C4-3247-4DC5-B770-4B1EC481ED5E}"/>
              </a:ext>
            </a:extLst>
          </p:cNvPr>
          <p:cNvSpPr>
            <a:spLocks noGrp="1"/>
          </p:cNvSpPr>
          <p:nvPr>
            <p:ph sz="quarter" idx="13"/>
          </p:nvPr>
        </p:nvSpPr>
        <p:spPr>
          <a:xfrm>
            <a:off x="365917" y="1417746"/>
            <a:ext cx="8412163" cy="3312368"/>
          </a:xfrm>
        </p:spPr>
        <p:txBody>
          <a:bodyPr>
            <a:normAutofit fontScale="25000" lnSpcReduction="20000"/>
          </a:bodyPr>
          <a:lstStyle/>
          <a:p>
            <a:pPr marL="171450" indent="-171450">
              <a:buFont typeface="Arial" panose="020B0604020202020204" pitchFamily="34" charset="0"/>
              <a:buChar char="•"/>
            </a:pPr>
            <a:r>
              <a:rPr lang="de-DE" sz="4800" b="1" dirty="0"/>
              <a:t>Trends (2016-2019):</a:t>
            </a:r>
          </a:p>
          <a:p>
            <a:pPr marL="720000" indent="-171450">
              <a:buFont typeface="Arial" panose="020B0604020202020204" pitchFamily="34" charset="0"/>
              <a:buChar char="•"/>
              <a:defRPr/>
            </a:pPr>
            <a:r>
              <a:rPr lang="de-DE" sz="4800" dirty="0">
                <a:solidFill>
                  <a:srgbClr val="455560"/>
                </a:solidFill>
              </a:rPr>
              <a:t>High </a:t>
            </a:r>
            <a:r>
              <a:rPr lang="de-DE" sz="4800" dirty="0" err="1">
                <a:solidFill>
                  <a:srgbClr val="455560"/>
                </a:solidFill>
              </a:rPr>
              <a:t>education</a:t>
            </a:r>
            <a:r>
              <a:rPr lang="de-DE" sz="4800" dirty="0">
                <a:solidFill>
                  <a:srgbClr val="455560"/>
                </a:solidFill>
              </a:rPr>
              <a:t> </a:t>
            </a:r>
            <a:r>
              <a:rPr lang="de-DE" sz="4800" dirty="0" err="1">
                <a:solidFill>
                  <a:srgbClr val="455560"/>
                </a:solidFill>
              </a:rPr>
              <a:t>mismatch</a:t>
            </a:r>
            <a:r>
              <a:rPr lang="de-DE" sz="4800" dirty="0">
                <a:solidFill>
                  <a:srgbClr val="455560"/>
                </a:solidFill>
              </a:rPr>
              <a:t> </a:t>
            </a:r>
            <a:r>
              <a:rPr lang="de-DE" sz="4800" dirty="0" err="1">
                <a:solidFill>
                  <a:srgbClr val="455560"/>
                </a:solidFill>
              </a:rPr>
              <a:t>increased</a:t>
            </a:r>
            <a:r>
              <a:rPr lang="de-DE" sz="4800" dirty="0">
                <a:solidFill>
                  <a:srgbClr val="455560"/>
                </a:solidFill>
              </a:rPr>
              <a:t> in </a:t>
            </a:r>
            <a:r>
              <a:rPr lang="de-DE" sz="4800" dirty="0" err="1">
                <a:solidFill>
                  <a:srgbClr val="455560"/>
                </a:solidFill>
              </a:rPr>
              <a:t>almost</a:t>
            </a:r>
            <a:r>
              <a:rPr lang="de-DE" sz="4800" dirty="0">
                <a:solidFill>
                  <a:srgbClr val="455560"/>
                </a:solidFill>
              </a:rPr>
              <a:t> all SEE countries, but </a:t>
            </a:r>
            <a:r>
              <a:rPr lang="de-DE" sz="4800" dirty="0" err="1">
                <a:solidFill>
                  <a:srgbClr val="455560"/>
                </a:solidFill>
              </a:rPr>
              <a:t>overall</a:t>
            </a:r>
            <a:r>
              <a:rPr lang="de-DE" sz="4800" dirty="0">
                <a:solidFill>
                  <a:srgbClr val="455560"/>
                </a:solidFill>
              </a:rPr>
              <a:t> </a:t>
            </a:r>
            <a:r>
              <a:rPr lang="de-DE" sz="4800" dirty="0" err="1">
                <a:solidFill>
                  <a:srgbClr val="455560"/>
                </a:solidFill>
              </a:rPr>
              <a:t>there</a:t>
            </a:r>
            <a:r>
              <a:rPr lang="de-DE" sz="4800" dirty="0">
                <a:solidFill>
                  <a:srgbClr val="455560"/>
                </a:solidFill>
              </a:rPr>
              <a:t> </a:t>
            </a:r>
            <a:r>
              <a:rPr lang="de-DE" sz="4800" dirty="0" err="1">
                <a:solidFill>
                  <a:srgbClr val="455560"/>
                </a:solidFill>
              </a:rPr>
              <a:t>were</a:t>
            </a:r>
            <a:r>
              <a:rPr lang="de-DE" sz="4800" dirty="0">
                <a:solidFill>
                  <a:srgbClr val="455560"/>
                </a:solidFill>
              </a:rPr>
              <a:t> </a:t>
            </a:r>
            <a:r>
              <a:rPr lang="de-DE" sz="4800" dirty="0" err="1">
                <a:solidFill>
                  <a:srgbClr val="455560"/>
                </a:solidFill>
              </a:rPr>
              <a:t>mixed</a:t>
            </a:r>
            <a:r>
              <a:rPr lang="de-DE" sz="4800" dirty="0">
                <a:solidFill>
                  <a:srgbClr val="455560"/>
                </a:solidFill>
              </a:rPr>
              <a:t> </a:t>
            </a:r>
            <a:r>
              <a:rPr lang="de-DE" sz="4800" dirty="0" err="1">
                <a:solidFill>
                  <a:srgbClr val="455560"/>
                </a:solidFill>
              </a:rPr>
              <a:t>outcomes</a:t>
            </a:r>
            <a:r>
              <a:rPr lang="de-DE" sz="4800" dirty="0">
                <a:solidFill>
                  <a:srgbClr val="455560"/>
                </a:solidFill>
              </a:rPr>
              <a:t>;</a:t>
            </a:r>
          </a:p>
          <a:p>
            <a:pPr marL="720000" indent="-171450">
              <a:buFont typeface="Arial" panose="020B0604020202020204" pitchFamily="34" charset="0"/>
              <a:buChar char="•"/>
              <a:defRPr/>
            </a:pPr>
            <a:r>
              <a:rPr lang="de-DE" sz="4800" dirty="0">
                <a:solidFill>
                  <a:srgbClr val="455560"/>
                </a:solidFill>
              </a:rPr>
              <a:t>Medium-</a:t>
            </a:r>
            <a:r>
              <a:rPr lang="de-DE" sz="4800" dirty="0" err="1">
                <a:solidFill>
                  <a:srgbClr val="455560"/>
                </a:solidFill>
              </a:rPr>
              <a:t>education</a:t>
            </a:r>
            <a:r>
              <a:rPr lang="de-DE" sz="4800" dirty="0">
                <a:solidFill>
                  <a:srgbClr val="455560"/>
                </a:solidFill>
              </a:rPr>
              <a:t> </a:t>
            </a:r>
            <a:r>
              <a:rPr lang="de-DE" sz="4800" dirty="0" err="1">
                <a:solidFill>
                  <a:srgbClr val="455560"/>
                </a:solidFill>
              </a:rPr>
              <a:t>mismatch</a:t>
            </a:r>
            <a:r>
              <a:rPr lang="de-DE" sz="4800" dirty="0">
                <a:solidFill>
                  <a:srgbClr val="455560"/>
                </a:solidFill>
              </a:rPr>
              <a:t> was </a:t>
            </a:r>
            <a:r>
              <a:rPr lang="de-DE" sz="4800" dirty="0" err="1">
                <a:solidFill>
                  <a:srgbClr val="455560"/>
                </a:solidFill>
              </a:rPr>
              <a:t>overall</a:t>
            </a:r>
            <a:r>
              <a:rPr lang="de-DE" sz="4800" dirty="0">
                <a:solidFill>
                  <a:srgbClr val="455560"/>
                </a:solidFill>
              </a:rPr>
              <a:t> </a:t>
            </a:r>
            <a:r>
              <a:rPr lang="de-DE" sz="4800" dirty="0" err="1">
                <a:solidFill>
                  <a:srgbClr val="455560"/>
                </a:solidFill>
              </a:rPr>
              <a:t>stable</a:t>
            </a:r>
            <a:r>
              <a:rPr lang="de-DE" sz="4800" dirty="0">
                <a:solidFill>
                  <a:srgbClr val="455560"/>
                </a:solidFill>
              </a:rPr>
              <a:t> </a:t>
            </a:r>
            <a:r>
              <a:rPr lang="de-DE" sz="4800" dirty="0" err="1">
                <a:solidFill>
                  <a:srgbClr val="455560"/>
                </a:solidFill>
              </a:rPr>
              <a:t>with</a:t>
            </a:r>
            <a:r>
              <a:rPr lang="de-DE" sz="4800" dirty="0">
                <a:solidFill>
                  <a:srgbClr val="455560"/>
                </a:solidFill>
              </a:rPr>
              <a:t> a </a:t>
            </a:r>
            <a:r>
              <a:rPr lang="de-DE" sz="4800" dirty="0" err="1">
                <a:solidFill>
                  <a:srgbClr val="455560"/>
                </a:solidFill>
              </a:rPr>
              <a:t>few</a:t>
            </a:r>
            <a:r>
              <a:rPr lang="de-DE" sz="4800" dirty="0">
                <a:solidFill>
                  <a:srgbClr val="455560"/>
                </a:solidFill>
              </a:rPr>
              <a:t> </a:t>
            </a:r>
            <a:r>
              <a:rPr lang="de-DE" sz="4800" dirty="0" err="1">
                <a:solidFill>
                  <a:srgbClr val="455560"/>
                </a:solidFill>
              </a:rPr>
              <a:t>exceptions</a:t>
            </a:r>
            <a:r>
              <a:rPr lang="de-DE" sz="4800" dirty="0">
                <a:solidFill>
                  <a:srgbClr val="455560"/>
                </a:solidFill>
              </a:rPr>
              <a:t> (</a:t>
            </a:r>
            <a:r>
              <a:rPr lang="de-DE" sz="4800" dirty="0" err="1">
                <a:solidFill>
                  <a:srgbClr val="455560"/>
                </a:solidFill>
              </a:rPr>
              <a:t>increased</a:t>
            </a:r>
            <a:r>
              <a:rPr lang="de-DE" sz="4800" dirty="0">
                <a:solidFill>
                  <a:srgbClr val="455560"/>
                </a:solidFill>
              </a:rPr>
              <a:t> in Armenia and Ukraine);</a:t>
            </a:r>
          </a:p>
          <a:p>
            <a:pPr marL="360000" marR="0" lvl="0" indent="-171450" algn="l" defTabSz="914400" rtl="0" eaLnBrk="1" fontAlgn="auto" latinLnBrk="0" hangingPunct="1">
              <a:lnSpc>
                <a:spcPct val="110000"/>
              </a:lnSpc>
              <a:spcBef>
                <a:spcPts val="384"/>
              </a:spcBef>
              <a:spcAft>
                <a:spcPts val="600"/>
              </a:spcAft>
              <a:buClrTx/>
              <a:buSzTx/>
              <a:buFont typeface="Arial" panose="020B0604020202020204" pitchFamily="34" charset="0"/>
              <a:buChar char="•"/>
              <a:tabLst/>
              <a:defRPr/>
            </a:pPr>
            <a:r>
              <a:rPr lang="en-IE" sz="4800" b="1" dirty="0"/>
              <a:t>In 2019: </a:t>
            </a:r>
            <a:r>
              <a:rPr kumimoji="0" lang="en-IE" sz="4800" b="0" i="0" u="none" strike="noStrike" kern="1200" cap="none" spc="0" normalizeH="0" baseline="0" noProof="0" dirty="0">
                <a:ln>
                  <a:noFill/>
                </a:ln>
                <a:solidFill>
                  <a:srgbClr val="455560"/>
                </a:solidFill>
                <a:effectLst/>
                <a:uLnTx/>
                <a:uFillTx/>
                <a:ea typeface="+mn-ea"/>
                <a:cs typeface="+mn-cs"/>
              </a:rPr>
              <a:t>At least one in four employees was overeducated in most selected countries.</a:t>
            </a:r>
            <a:endParaRPr lang="en-IE" sz="4800" b="1" dirty="0"/>
          </a:p>
          <a:p>
            <a:pPr marL="360000" indent="-171450">
              <a:lnSpc>
                <a:spcPct val="110000"/>
              </a:lnSpc>
              <a:buFont typeface="Arial" panose="020B0604020202020204" pitchFamily="34" charset="0"/>
              <a:buChar char="•"/>
              <a:defRPr/>
            </a:pPr>
            <a:r>
              <a:rPr lang="en-GB" sz="4800" b="1" dirty="0">
                <a:solidFill>
                  <a:srgbClr val="455560"/>
                </a:solidFill>
              </a:rPr>
              <a:t>Overall: </a:t>
            </a:r>
            <a:r>
              <a:rPr lang="en-GB" sz="4800" dirty="0">
                <a:solidFill>
                  <a:srgbClr val="455560"/>
                </a:solidFill>
              </a:rPr>
              <a:t>Enlargement countries tended to experience higher shares of high-skilled mismatch while countries in the </a:t>
            </a:r>
            <a:r>
              <a:rPr lang="en-GB" sz="4800" dirty="0" err="1">
                <a:solidFill>
                  <a:srgbClr val="455560"/>
                </a:solidFill>
              </a:rPr>
              <a:t>EaP</a:t>
            </a:r>
            <a:r>
              <a:rPr lang="en-GB" sz="4800" dirty="0">
                <a:solidFill>
                  <a:srgbClr val="455560"/>
                </a:solidFill>
              </a:rPr>
              <a:t> were more likely to experience vertical skills mismatch at a medium education level;</a:t>
            </a:r>
            <a:endParaRPr lang="en-IE" sz="4800" dirty="0">
              <a:solidFill>
                <a:srgbClr val="455560"/>
              </a:solidFill>
            </a:endParaRPr>
          </a:p>
          <a:p>
            <a:pPr marL="360000" marR="0" lvl="0" indent="-171450" fontAlgn="auto">
              <a:lnSpc>
                <a:spcPct val="110000"/>
              </a:lnSpc>
              <a:buClrTx/>
              <a:buSzTx/>
              <a:buFont typeface="Arial" panose="020B0604020202020204" pitchFamily="34" charset="0"/>
              <a:buChar char="•"/>
              <a:tabLst/>
              <a:defRPr/>
            </a:pPr>
            <a:r>
              <a:rPr lang="en-IE" sz="4800" b="1" dirty="0"/>
              <a:t>Tertiary graduates: </a:t>
            </a:r>
            <a:r>
              <a:rPr kumimoji="0" lang="en-IE" sz="4800" b="0" i="0" u="none" strike="noStrike" kern="1200" cap="none" spc="0" normalizeH="0" baseline="0" noProof="0" dirty="0">
                <a:ln>
                  <a:noFill/>
                </a:ln>
                <a:solidFill>
                  <a:srgbClr val="455560"/>
                </a:solidFill>
                <a:effectLst/>
                <a:uLnTx/>
                <a:uFillTx/>
                <a:ea typeface="+mn-ea"/>
                <a:cs typeface="+mn-cs"/>
              </a:rPr>
              <a:t>at least one in four was overeducated in a vast majority of countries, but the incidence was higher (one in three) in Georgia, Turkey, and Ukraine, approaching </a:t>
            </a:r>
            <a:r>
              <a:rPr lang="en-IE" sz="4800" dirty="0">
                <a:solidFill>
                  <a:srgbClr val="455560"/>
                </a:solidFill>
              </a:rPr>
              <a:t>one in two </a:t>
            </a:r>
            <a:r>
              <a:rPr kumimoji="0" lang="en-IE" sz="4800" b="0" i="0" u="none" strike="noStrike" kern="1200" cap="none" spc="0" normalizeH="0" baseline="0" noProof="0" dirty="0">
                <a:ln>
                  <a:noFill/>
                </a:ln>
                <a:solidFill>
                  <a:srgbClr val="455560"/>
                </a:solidFill>
                <a:effectLst/>
                <a:uLnTx/>
                <a:uFillTx/>
                <a:ea typeface="+mn-ea"/>
                <a:cs typeface="+mn-cs"/>
              </a:rPr>
              <a:t>in </a:t>
            </a:r>
            <a:r>
              <a:rPr lang="en-IE" sz="4800" dirty="0">
                <a:solidFill>
                  <a:srgbClr val="455560"/>
                </a:solidFill>
              </a:rPr>
              <a:t>Tunisia (for upper/post-secondary graduates the incidence is lower);</a:t>
            </a:r>
          </a:p>
          <a:p>
            <a:pPr marL="360000" marR="0" lvl="0" indent="-171450" fontAlgn="auto">
              <a:lnSpc>
                <a:spcPct val="110000"/>
              </a:lnSpc>
              <a:buClrTx/>
              <a:buSzTx/>
              <a:buFont typeface="Arial" panose="020B0604020202020204" pitchFamily="34" charset="0"/>
              <a:buChar char="•"/>
              <a:tabLst/>
              <a:defRPr/>
            </a:pPr>
            <a:r>
              <a:rPr lang="en-IE" sz="4800" b="1" dirty="0"/>
              <a:t>Young employees: </a:t>
            </a:r>
            <a:r>
              <a:rPr lang="en-IE" sz="4800" dirty="0">
                <a:solidFill>
                  <a:srgbClr val="455560"/>
                </a:solidFill>
              </a:rPr>
              <a:t>typically higher incidence for young employees in the vast majority of countries, (~40% of youth in Tunisia or Turkey and ~10% in Albania, Bosnia and Herzegovina and North Macedonia).</a:t>
            </a:r>
          </a:p>
          <a:p>
            <a:pPr marL="285750" indent="-285750">
              <a:buFont typeface="Arial" panose="020B0604020202020204" pitchFamily="34" charset="0"/>
              <a:buChar char="•"/>
            </a:pPr>
            <a:endParaRPr lang="de-DE" b="1" dirty="0"/>
          </a:p>
        </p:txBody>
      </p:sp>
      <p:sp>
        <p:nvSpPr>
          <p:cNvPr id="4" name="Titel 3">
            <a:extLst>
              <a:ext uri="{FF2B5EF4-FFF2-40B4-BE49-F238E27FC236}">
                <a16:creationId xmlns:a16="http://schemas.microsoft.com/office/drawing/2014/main" id="{A41F31E6-2F6F-488B-9E2C-674FD7E3B944}"/>
              </a:ext>
            </a:extLst>
          </p:cNvPr>
          <p:cNvSpPr>
            <a:spLocks noGrp="1"/>
          </p:cNvSpPr>
          <p:nvPr>
            <p:ph type="title"/>
          </p:nvPr>
        </p:nvSpPr>
        <p:spPr/>
        <p:txBody>
          <a:bodyPr/>
          <a:lstStyle/>
          <a:p>
            <a:r>
              <a:rPr lang="de-DE" dirty="0" err="1"/>
              <a:t>occupational</a:t>
            </a:r>
            <a:r>
              <a:rPr lang="de-DE" dirty="0"/>
              <a:t> </a:t>
            </a:r>
            <a:r>
              <a:rPr lang="de-DE" dirty="0" err="1"/>
              <a:t>mismatch</a:t>
            </a:r>
            <a:r>
              <a:rPr lang="de-DE" dirty="0"/>
              <a:t> (normative </a:t>
            </a:r>
            <a:r>
              <a:rPr lang="de-DE" dirty="0" err="1"/>
              <a:t>method</a:t>
            </a:r>
            <a:r>
              <a:rPr lang="de-DE" dirty="0"/>
              <a:t>)</a:t>
            </a:r>
            <a:br>
              <a:rPr lang="de-DE" dirty="0"/>
            </a:br>
            <a:r>
              <a:rPr lang="de-DE" sz="1500" dirty="0" err="1"/>
              <a:t>results</a:t>
            </a:r>
            <a:r>
              <a:rPr lang="de-DE" sz="1500" dirty="0"/>
              <a:t> </a:t>
            </a:r>
            <a:r>
              <a:rPr lang="de-DE" sz="1500" dirty="0" err="1"/>
              <a:t>summary</a:t>
            </a:r>
            <a:endParaRPr lang="de-DE" dirty="0"/>
          </a:p>
        </p:txBody>
      </p:sp>
    </p:spTree>
    <p:extLst>
      <p:ext uri="{BB962C8B-B14F-4D97-AF65-F5344CB8AC3E}">
        <p14:creationId xmlns:p14="http://schemas.microsoft.com/office/powerpoint/2010/main" val="164930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7DDD0C-F7B3-44FD-8FF2-ED85422D685B}" type="slidenum">
              <a:rPr kumimoji="0" lang="en-GB" sz="900" b="0" i="0" u="none" strike="noStrike" kern="1200" cap="none" spc="0" normalizeH="0" baseline="0" noProof="0" smtClean="0">
                <a:ln>
                  <a:noFill/>
                </a:ln>
                <a:solidFill>
                  <a:srgbClr val="45556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900" b="0" i="0" u="none" strike="noStrike" kern="1200" cap="none" spc="0" normalizeH="0" baseline="0" noProof="0" dirty="0">
              <a:ln>
                <a:noFill/>
              </a:ln>
              <a:solidFill>
                <a:srgbClr val="455560"/>
              </a:solidFill>
              <a:effectLst/>
              <a:uLnTx/>
              <a:uFillTx/>
              <a:latin typeface="Arial"/>
              <a:ea typeface="+mn-ea"/>
              <a:cs typeface="+mn-cs"/>
            </a:endParaRPr>
          </a:p>
        </p:txBody>
      </p:sp>
      <p:sp>
        <p:nvSpPr>
          <p:cNvPr id="3" name="Inhaltsplatzhalter 2"/>
          <p:cNvSpPr>
            <a:spLocks noGrp="1"/>
          </p:cNvSpPr>
          <p:nvPr>
            <p:ph sz="quarter" idx="13"/>
          </p:nvPr>
        </p:nvSpPr>
        <p:spPr>
          <a:xfrm>
            <a:off x="365125" y="1333500"/>
            <a:ext cx="8412163" cy="3110458"/>
          </a:xfrm>
        </p:spPr>
        <p:txBody>
          <a:bodyPr>
            <a:normAutofit/>
          </a:bodyPr>
          <a:lstStyle/>
          <a:p>
            <a:pPr marL="171450" marR="0" lvl="0" indent="-171450" algn="l" defTabSz="914400" rtl="0" eaLnBrk="1" fontAlgn="auto" latinLnBrk="0" hangingPunct="1">
              <a:lnSpc>
                <a:spcPct val="100000"/>
              </a:lnSpc>
              <a:spcBef>
                <a:spcPts val="384"/>
              </a:spcBef>
              <a:spcAft>
                <a:spcPts val="600"/>
              </a:spcAft>
              <a:buClrTx/>
              <a:buSzTx/>
              <a:buFont typeface="Arial" panose="020B0604020202020204" pitchFamily="34" charset="0"/>
              <a:buChar char="•"/>
              <a:tabLst/>
              <a:defRPr/>
            </a:pPr>
            <a:r>
              <a:rPr kumimoji="0" lang="de-DE" sz="1200" b="1" i="0" u="none" strike="noStrike" kern="1200" cap="none" spc="0" normalizeH="0" baseline="0" noProof="0" dirty="0">
                <a:ln>
                  <a:noFill/>
                </a:ln>
                <a:solidFill>
                  <a:srgbClr val="455560"/>
                </a:solidFill>
                <a:effectLst/>
                <a:uLnTx/>
                <a:uFillTx/>
                <a:latin typeface="Arial"/>
                <a:ea typeface="+mn-ea"/>
                <a:cs typeface="+mn-cs"/>
              </a:rPr>
              <a:t>Gender </a:t>
            </a:r>
            <a:r>
              <a:rPr kumimoji="0" lang="de-DE" sz="1200" b="1" i="0" u="none" strike="noStrike" kern="1200" cap="none" spc="0" normalizeH="0" baseline="0" noProof="0" dirty="0" err="1">
                <a:ln>
                  <a:noFill/>
                </a:ln>
                <a:solidFill>
                  <a:srgbClr val="455560"/>
                </a:solidFill>
                <a:effectLst/>
                <a:uLnTx/>
                <a:uFillTx/>
                <a:latin typeface="Arial"/>
                <a:ea typeface="+mn-ea"/>
                <a:cs typeface="+mn-cs"/>
              </a:rPr>
              <a:t>differences</a:t>
            </a:r>
            <a:r>
              <a:rPr kumimoji="0" lang="de-DE" sz="1200" b="1" i="0" u="none" strike="noStrike" kern="1200" cap="none" spc="0" normalizeH="0" baseline="0" noProof="0" dirty="0">
                <a:ln>
                  <a:noFill/>
                </a:ln>
                <a:solidFill>
                  <a:srgbClr val="455560"/>
                </a:solidFill>
                <a:effectLst/>
                <a:uLnTx/>
                <a:uFillTx/>
                <a:latin typeface="Arial"/>
                <a:ea typeface="+mn-ea"/>
                <a:cs typeface="+mn-cs"/>
              </a:rPr>
              <a:t>: </a:t>
            </a:r>
          </a:p>
          <a:p>
            <a:pPr marL="360000" marR="0" lvl="0" indent="-171450" algn="l" defTabSz="914400" rtl="0" eaLnBrk="1" fontAlgn="auto" latinLnBrk="0" hangingPunct="1">
              <a:lnSpc>
                <a:spcPct val="100000"/>
              </a:lnSpc>
              <a:spcBef>
                <a:spcPts val="384"/>
              </a:spcBef>
              <a:spcAft>
                <a:spcPts val="600"/>
              </a:spcAft>
              <a:buClrTx/>
              <a:buSzTx/>
              <a:buFont typeface="Arial" panose="020B0604020202020204" pitchFamily="34" charset="0"/>
              <a:buChar char="•"/>
              <a:tabLst/>
              <a:defRPr/>
            </a:pPr>
            <a:r>
              <a:rPr lang="de-DE" sz="1200" dirty="0">
                <a:solidFill>
                  <a:srgbClr val="455560"/>
                </a:solidFill>
                <a:latin typeface="Arial"/>
              </a:rPr>
              <a:t>H</a:t>
            </a:r>
            <a:r>
              <a:rPr kumimoji="0" lang="de-DE" sz="1200" b="0" i="0" u="none" strike="noStrike" kern="1200" cap="none" spc="0" normalizeH="0" baseline="0" noProof="0" dirty="0" err="1">
                <a:ln>
                  <a:noFill/>
                </a:ln>
                <a:solidFill>
                  <a:srgbClr val="455560"/>
                </a:solidFill>
                <a:effectLst/>
                <a:uLnTx/>
                <a:uFillTx/>
                <a:latin typeface="Arial"/>
                <a:ea typeface="+mn-ea"/>
                <a:cs typeface="+mn-cs"/>
              </a:rPr>
              <a:t>igh</a:t>
            </a:r>
            <a:r>
              <a:rPr kumimoji="0" lang="de-DE" sz="1200" b="0" i="0" u="none" strike="noStrike" kern="1200" cap="none" spc="0" normalizeH="0" baseline="0" noProof="0" dirty="0">
                <a:ln>
                  <a:noFill/>
                </a:ln>
                <a:solidFill>
                  <a:srgbClr val="455560"/>
                </a:solidFill>
                <a:effectLst/>
                <a:uLnTx/>
                <a:uFillTx/>
                <a:latin typeface="Arial"/>
                <a:ea typeface="+mn-ea"/>
                <a:cs typeface="+mn-cs"/>
              </a:rPr>
              <a:t> </a:t>
            </a:r>
            <a:r>
              <a:rPr kumimoji="0" lang="de-DE" sz="1200" b="0" i="0" u="none" strike="noStrike" kern="1200" cap="none" spc="0" normalizeH="0" baseline="0" noProof="0" dirty="0" err="1">
                <a:ln>
                  <a:noFill/>
                </a:ln>
                <a:solidFill>
                  <a:srgbClr val="455560"/>
                </a:solidFill>
                <a:effectLst/>
                <a:uLnTx/>
                <a:uFillTx/>
                <a:latin typeface="Arial"/>
                <a:ea typeface="+mn-ea"/>
                <a:cs typeface="+mn-cs"/>
              </a:rPr>
              <a:t>education</a:t>
            </a:r>
            <a:r>
              <a:rPr kumimoji="0" lang="de-DE" sz="1200" b="0" i="0" u="none" strike="noStrike" kern="1200" cap="none" spc="0" normalizeH="0" baseline="0" noProof="0" dirty="0">
                <a:ln>
                  <a:noFill/>
                </a:ln>
                <a:solidFill>
                  <a:srgbClr val="455560"/>
                </a:solidFill>
                <a:effectLst/>
                <a:uLnTx/>
                <a:uFillTx/>
                <a:latin typeface="Arial"/>
                <a:ea typeface="+mn-ea"/>
                <a:cs typeface="+mn-cs"/>
              </a:rPr>
              <a:t> </a:t>
            </a:r>
            <a:r>
              <a:rPr kumimoji="0" lang="de-DE" sz="1200" b="0" i="0" u="none" strike="noStrike" kern="1200" cap="none" spc="0" normalizeH="0" baseline="0" noProof="0" dirty="0" err="1">
                <a:ln>
                  <a:noFill/>
                </a:ln>
                <a:solidFill>
                  <a:srgbClr val="455560"/>
                </a:solidFill>
                <a:effectLst/>
                <a:uLnTx/>
                <a:uFillTx/>
                <a:latin typeface="Arial"/>
                <a:ea typeface="+mn-ea"/>
                <a:cs typeface="+mn-cs"/>
              </a:rPr>
              <a:t>mismatch</a:t>
            </a:r>
            <a:r>
              <a:rPr kumimoji="0" lang="de-DE" sz="1200" b="0" i="0" u="none" strike="noStrike" kern="1200" cap="none" spc="0" normalizeH="0" baseline="0" noProof="0" dirty="0">
                <a:ln>
                  <a:noFill/>
                </a:ln>
                <a:solidFill>
                  <a:srgbClr val="455560"/>
                </a:solidFill>
                <a:effectLst/>
                <a:uLnTx/>
                <a:uFillTx/>
                <a:latin typeface="Arial"/>
                <a:ea typeface="+mn-ea"/>
                <a:cs typeface="+mn-cs"/>
              </a:rPr>
              <a:t> </a:t>
            </a:r>
            <a:r>
              <a:rPr kumimoji="0" lang="de-DE" sz="1200" b="0" i="0" u="none" strike="noStrike" kern="1200" cap="none" spc="0" normalizeH="0" baseline="0" noProof="0" dirty="0" err="1">
                <a:ln>
                  <a:noFill/>
                </a:ln>
                <a:solidFill>
                  <a:srgbClr val="455560"/>
                </a:solidFill>
                <a:effectLst/>
                <a:uLnTx/>
                <a:uFillTx/>
                <a:latin typeface="Arial"/>
                <a:ea typeface="+mn-ea"/>
                <a:cs typeface="+mn-cs"/>
              </a:rPr>
              <a:t>is</a:t>
            </a:r>
            <a:r>
              <a:rPr kumimoji="0" lang="de-DE" sz="1200" b="0" i="0" u="none" strike="noStrike" kern="1200" cap="none" spc="0" normalizeH="0" baseline="0" noProof="0" dirty="0">
                <a:ln>
                  <a:noFill/>
                </a:ln>
                <a:solidFill>
                  <a:srgbClr val="455560"/>
                </a:solidFill>
                <a:effectLst/>
                <a:uLnTx/>
                <a:uFillTx/>
                <a:latin typeface="Arial"/>
                <a:ea typeface="+mn-ea"/>
                <a:cs typeface="+mn-cs"/>
              </a:rPr>
              <a:t> </a:t>
            </a:r>
            <a:r>
              <a:rPr kumimoji="0" lang="de-DE" sz="1200" b="0" i="0" u="none" strike="noStrike" kern="1200" cap="none" spc="0" normalizeH="0" baseline="0" noProof="0" dirty="0" err="1">
                <a:ln>
                  <a:noFill/>
                </a:ln>
                <a:solidFill>
                  <a:srgbClr val="455560"/>
                </a:solidFill>
                <a:effectLst/>
                <a:uLnTx/>
                <a:uFillTx/>
                <a:latin typeface="Arial"/>
                <a:ea typeface="+mn-ea"/>
                <a:cs typeface="+mn-cs"/>
              </a:rPr>
              <a:t>more</a:t>
            </a:r>
            <a:r>
              <a:rPr kumimoji="0" lang="de-DE" sz="1200" b="0" i="0" u="none" strike="noStrike" kern="1200" cap="none" spc="0" normalizeH="0" baseline="0" noProof="0" dirty="0">
                <a:ln>
                  <a:noFill/>
                </a:ln>
                <a:solidFill>
                  <a:srgbClr val="455560"/>
                </a:solidFill>
                <a:effectLst/>
                <a:uLnTx/>
                <a:uFillTx/>
                <a:latin typeface="Arial"/>
                <a:ea typeface="+mn-ea"/>
                <a:cs typeface="+mn-cs"/>
              </a:rPr>
              <a:t> </a:t>
            </a:r>
            <a:r>
              <a:rPr kumimoji="0" lang="de-DE" sz="1200" b="0" i="0" u="none" strike="noStrike" kern="1200" cap="none" spc="0" normalizeH="0" baseline="0" noProof="0" dirty="0" err="1">
                <a:ln>
                  <a:noFill/>
                </a:ln>
                <a:solidFill>
                  <a:srgbClr val="455560"/>
                </a:solidFill>
                <a:effectLst/>
                <a:uLnTx/>
                <a:uFillTx/>
                <a:latin typeface="Arial"/>
                <a:ea typeface="+mn-ea"/>
                <a:cs typeface="+mn-cs"/>
              </a:rPr>
              <a:t>common</a:t>
            </a:r>
            <a:r>
              <a:rPr kumimoji="0" lang="de-DE" sz="1200" b="0" i="0" u="none" strike="noStrike" kern="1200" cap="none" spc="0" normalizeH="0" baseline="0" noProof="0" dirty="0">
                <a:ln>
                  <a:noFill/>
                </a:ln>
                <a:solidFill>
                  <a:srgbClr val="455560"/>
                </a:solidFill>
                <a:effectLst/>
                <a:uLnTx/>
                <a:uFillTx/>
                <a:latin typeface="Arial"/>
                <a:ea typeface="+mn-ea"/>
                <a:cs typeface="+mn-cs"/>
              </a:rPr>
              <a:t> </a:t>
            </a:r>
            <a:r>
              <a:rPr kumimoji="0" lang="de-DE" sz="1200" b="0" i="0" u="none" strike="noStrike" kern="1200" cap="none" spc="0" normalizeH="0" baseline="0" noProof="0" dirty="0" err="1">
                <a:ln>
                  <a:noFill/>
                </a:ln>
                <a:solidFill>
                  <a:srgbClr val="455560"/>
                </a:solidFill>
                <a:effectLst/>
                <a:uLnTx/>
                <a:uFillTx/>
                <a:latin typeface="Arial"/>
                <a:ea typeface="+mn-ea"/>
                <a:cs typeface="+mn-cs"/>
              </a:rPr>
              <a:t>among</a:t>
            </a:r>
            <a:r>
              <a:rPr kumimoji="0" lang="de-DE" sz="1200" b="0" i="0" u="none" strike="noStrike" kern="1200" cap="none" spc="0" normalizeH="0" baseline="0" noProof="0" dirty="0">
                <a:ln>
                  <a:noFill/>
                </a:ln>
                <a:solidFill>
                  <a:srgbClr val="455560"/>
                </a:solidFill>
                <a:effectLst/>
                <a:uLnTx/>
                <a:uFillTx/>
                <a:latin typeface="Arial"/>
                <a:ea typeface="+mn-ea"/>
                <a:cs typeface="+mn-cs"/>
              </a:rPr>
              <a:t> </a:t>
            </a:r>
            <a:r>
              <a:rPr kumimoji="0" lang="de-DE" sz="1200" b="0" i="0" u="none" strike="noStrike" kern="1200" cap="none" spc="0" normalizeH="0" baseline="0" noProof="0" dirty="0" err="1">
                <a:ln>
                  <a:noFill/>
                </a:ln>
                <a:solidFill>
                  <a:srgbClr val="455560"/>
                </a:solidFill>
                <a:effectLst/>
                <a:uLnTx/>
                <a:uFillTx/>
                <a:latin typeface="Arial"/>
                <a:ea typeface="+mn-ea"/>
                <a:cs typeface="+mn-cs"/>
              </a:rPr>
              <a:t>women</a:t>
            </a:r>
            <a:r>
              <a:rPr kumimoji="0" lang="de-DE" sz="1200" b="0" i="0" u="none" strike="noStrike" kern="1200" cap="none" spc="0" normalizeH="0" baseline="0" noProof="0" dirty="0">
                <a:ln>
                  <a:noFill/>
                </a:ln>
                <a:solidFill>
                  <a:srgbClr val="455560"/>
                </a:solidFill>
                <a:effectLst/>
                <a:uLnTx/>
                <a:uFillTx/>
                <a:latin typeface="Arial"/>
                <a:ea typeface="+mn-ea"/>
                <a:cs typeface="+mn-cs"/>
              </a:rPr>
              <a:t> in Belarus and </a:t>
            </a:r>
            <a:r>
              <a:rPr kumimoji="0" lang="de-DE" sz="1200" b="0" i="0" u="none" strike="noStrike" kern="1200" cap="none" spc="0" normalizeH="0" baseline="0" noProof="0" dirty="0" err="1">
                <a:ln>
                  <a:noFill/>
                </a:ln>
                <a:solidFill>
                  <a:srgbClr val="455560"/>
                </a:solidFill>
                <a:effectLst/>
                <a:uLnTx/>
                <a:uFillTx/>
                <a:latin typeface="Arial"/>
                <a:ea typeface="+mn-ea"/>
                <a:cs typeface="+mn-cs"/>
              </a:rPr>
              <a:t>Kyrgyzstan</a:t>
            </a:r>
            <a:r>
              <a:rPr kumimoji="0" lang="de-DE" sz="1200" b="0" i="0" u="none" strike="noStrike" kern="1200" cap="none" spc="0" normalizeH="0" baseline="0" noProof="0" dirty="0">
                <a:ln>
                  <a:noFill/>
                </a:ln>
                <a:solidFill>
                  <a:srgbClr val="455560"/>
                </a:solidFill>
                <a:effectLst/>
                <a:uLnTx/>
                <a:uFillTx/>
                <a:latin typeface="Arial"/>
                <a:ea typeface="+mn-ea"/>
                <a:cs typeface="+mn-cs"/>
              </a:rPr>
              <a:t>, </a:t>
            </a:r>
            <a:r>
              <a:rPr kumimoji="0" lang="de-DE" sz="1200" b="0" i="0" u="none" strike="noStrike" kern="1200" cap="none" spc="0" normalizeH="0" baseline="0" noProof="0" dirty="0" err="1">
                <a:ln>
                  <a:noFill/>
                </a:ln>
                <a:solidFill>
                  <a:srgbClr val="455560"/>
                </a:solidFill>
                <a:effectLst/>
                <a:uLnTx/>
                <a:uFillTx/>
                <a:latin typeface="Arial"/>
                <a:ea typeface="+mn-ea"/>
                <a:cs typeface="+mn-cs"/>
              </a:rPr>
              <a:t>while</a:t>
            </a:r>
            <a:r>
              <a:rPr kumimoji="0" lang="de-DE" sz="1200" b="0" i="0" u="none" strike="noStrike" kern="1200" cap="none" spc="0" normalizeH="0" baseline="0" noProof="0" dirty="0">
                <a:ln>
                  <a:noFill/>
                </a:ln>
                <a:solidFill>
                  <a:srgbClr val="455560"/>
                </a:solidFill>
                <a:effectLst/>
                <a:uLnTx/>
                <a:uFillTx/>
                <a:latin typeface="Arial"/>
                <a:ea typeface="+mn-ea"/>
                <a:cs typeface="+mn-cs"/>
              </a:rPr>
              <a:t> </a:t>
            </a:r>
            <a:r>
              <a:rPr kumimoji="0" lang="de-DE" sz="1200" b="0" i="0" u="none" strike="noStrike" kern="1200" cap="none" spc="0" normalizeH="0" baseline="0" noProof="0" dirty="0" err="1">
                <a:ln>
                  <a:noFill/>
                </a:ln>
                <a:solidFill>
                  <a:srgbClr val="455560"/>
                </a:solidFill>
                <a:effectLst/>
                <a:uLnTx/>
                <a:uFillTx/>
                <a:latin typeface="Arial"/>
                <a:ea typeface="+mn-ea"/>
                <a:cs typeface="+mn-cs"/>
              </a:rPr>
              <a:t>the</a:t>
            </a:r>
            <a:r>
              <a:rPr kumimoji="0" lang="de-DE" sz="1200" b="0" i="0" u="none" strike="noStrike" kern="1200" cap="none" spc="0" normalizeH="0" baseline="0" noProof="0" dirty="0">
                <a:ln>
                  <a:noFill/>
                </a:ln>
                <a:solidFill>
                  <a:srgbClr val="455560"/>
                </a:solidFill>
                <a:effectLst/>
                <a:uLnTx/>
                <a:uFillTx/>
                <a:latin typeface="Arial"/>
                <a:ea typeface="+mn-ea"/>
                <a:cs typeface="+mn-cs"/>
              </a:rPr>
              <a:t> </a:t>
            </a:r>
            <a:r>
              <a:rPr kumimoji="0" lang="de-DE" sz="1200" b="0" i="0" u="none" strike="noStrike" kern="1200" cap="none" spc="0" normalizeH="0" baseline="0" noProof="0" dirty="0" err="1">
                <a:ln>
                  <a:noFill/>
                </a:ln>
                <a:solidFill>
                  <a:srgbClr val="455560"/>
                </a:solidFill>
                <a:effectLst/>
                <a:uLnTx/>
                <a:uFillTx/>
                <a:latin typeface="Arial"/>
                <a:ea typeface="+mn-ea"/>
                <a:cs typeface="+mn-cs"/>
              </a:rPr>
              <a:t>opposite</a:t>
            </a:r>
            <a:r>
              <a:rPr kumimoji="0" lang="de-DE" sz="1200" b="0" i="0" u="none" strike="noStrike" kern="1200" cap="none" spc="0" normalizeH="0" baseline="0" noProof="0" dirty="0">
                <a:ln>
                  <a:noFill/>
                </a:ln>
                <a:solidFill>
                  <a:srgbClr val="455560"/>
                </a:solidFill>
                <a:effectLst/>
                <a:uLnTx/>
                <a:uFillTx/>
                <a:latin typeface="Arial"/>
                <a:ea typeface="+mn-ea"/>
                <a:cs typeface="+mn-cs"/>
              </a:rPr>
              <a:t> was </a:t>
            </a:r>
            <a:r>
              <a:rPr kumimoji="0" lang="de-DE" sz="1200" b="0" i="0" u="none" strike="noStrike" kern="1200" cap="none" spc="0" normalizeH="0" baseline="0" noProof="0" dirty="0" err="1">
                <a:ln>
                  <a:noFill/>
                </a:ln>
                <a:solidFill>
                  <a:srgbClr val="455560"/>
                </a:solidFill>
                <a:effectLst/>
                <a:uLnTx/>
                <a:uFillTx/>
                <a:latin typeface="Arial"/>
                <a:ea typeface="+mn-ea"/>
                <a:cs typeface="+mn-cs"/>
              </a:rPr>
              <a:t>true</a:t>
            </a:r>
            <a:r>
              <a:rPr kumimoji="0" lang="de-DE" sz="1200" b="0" i="0" u="none" strike="noStrike" kern="1200" cap="none" spc="0" normalizeH="0" baseline="0" noProof="0" dirty="0">
                <a:ln>
                  <a:noFill/>
                </a:ln>
                <a:solidFill>
                  <a:srgbClr val="455560"/>
                </a:solidFill>
                <a:effectLst/>
                <a:uLnTx/>
                <a:uFillTx/>
                <a:latin typeface="Arial"/>
                <a:ea typeface="+mn-ea"/>
                <a:cs typeface="+mn-cs"/>
              </a:rPr>
              <a:t> in </a:t>
            </a:r>
            <a:r>
              <a:rPr kumimoji="0" lang="de-DE" sz="1200" b="0" i="0" u="none" strike="noStrike" kern="1200" cap="none" spc="0" normalizeH="0" baseline="0" noProof="0" dirty="0" err="1">
                <a:ln>
                  <a:noFill/>
                </a:ln>
                <a:solidFill>
                  <a:srgbClr val="455560"/>
                </a:solidFill>
                <a:effectLst/>
                <a:uLnTx/>
                <a:uFillTx/>
                <a:latin typeface="Arial"/>
                <a:ea typeface="+mn-ea"/>
                <a:cs typeface="+mn-cs"/>
              </a:rPr>
              <a:t>Moldova</a:t>
            </a:r>
            <a:r>
              <a:rPr kumimoji="0" lang="de-DE" sz="1200" b="0" i="0" u="none" strike="noStrike" kern="1200" cap="none" spc="0" normalizeH="0" baseline="0" noProof="0" dirty="0">
                <a:ln>
                  <a:noFill/>
                </a:ln>
                <a:solidFill>
                  <a:srgbClr val="455560"/>
                </a:solidFill>
                <a:effectLst/>
                <a:uLnTx/>
                <a:uFillTx/>
                <a:latin typeface="Arial"/>
                <a:ea typeface="+mn-ea"/>
                <a:cs typeface="+mn-cs"/>
              </a:rPr>
              <a:t>;</a:t>
            </a:r>
          </a:p>
          <a:p>
            <a:pPr marL="360000" marR="0" lvl="0" indent="-171450" algn="l" defTabSz="914400" rtl="0" eaLnBrk="1" fontAlgn="auto" latinLnBrk="0" hangingPunct="1">
              <a:lnSpc>
                <a:spcPct val="100000"/>
              </a:lnSpc>
              <a:spcBef>
                <a:spcPts val="384"/>
              </a:spcBef>
              <a:spcAft>
                <a:spcPts val="60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455560"/>
                </a:solidFill>
                <a:effectLst/>
                <a:uLnTx/>
                <a:uFillTx/>
                <a:latin typeface="Arial"/>
                <a:ea typeface="+mn-ea"/>
                <a:cs typeface="+mn-cs"/>
              </a:rPr>
              <a:t>Medium-skill </a:t>
            </a:r>
            <a:r>
              <a:rPr kumimoji="0" lang="de-DE" sz="1200" b="0" i="0" u="none" strike="noStrike" kern="1200" cap="none" spc="0" normalizeH="0" baseline="0" noProof="0" dirty="0" err="1">
                <a:ln>
                  <a:noFill/>
                </a:ln>
                <a:solidFill>
                  <a:srgbClr val="455560"/>
                </a:solidFill>
                <a:effectLst/>
                <a:uLnTx/>
                <a:uFillTx/>
                <a:latin typeface="Arial"/>
                <a:ea typeface="+mn-ea"/>
                <a:cs typeface="+mn-cs"/>
              </a:rPr>
              <a:t>mismatch</a:t>
            </a:r>
            <a:r>
              <a:rPr kumimoji="0" lang="de-DE" sz="1200" b="0" i="0" u="none" strike="noStrike" kern="1200" cap="none" spc="0" normalizeH="0" baseline="0" noProof="0" dirty="0">
                <a:ln>
                  <a:noFill/>
                </a:ln>
                <a:solidFill>
                  <a:srgbClr val="455560"/>
                </a:solidFill>
                <a:effectLst/>
                <a:uLnTx/>
                <a:uFillTx/>
                <a:latin typeface="Arial"/>
                <a:ea typeface="+mn-ea"/>
                <a:cs typeface="+mn-cs"/>
              </a:rPr>
              <a:t> was </a:t>
            </a:r>
            <a:r>
              <a:rPr kumimoji="0" lang="de-DE" sz="1200" b="0" i="0" u="none" strike="noStrike" kern="1200" cap="none" spc="0" normalizeH="0" baseline="0" noProof="0" dirty="0" err="1">
                <a:ln>
                  <a:noFill/>
                </a:ln>
                <a:solidFill>
                  <a:srgbClr val="455560"/>
                </a:solidFill>
                <a:effectLst/>
                <a:uLnTx/>
                <a:uFillTx/>
                <a:latin typeface="Arial"/>
                <a:ea typeface="+mn-ea"/>
                <a:cs typeface="+mn-cs"/>
              </a:rPr>
              <a:t>more</a:t>
            </a:r>
            <a:r>
              <a:rPr kumimoji="0" lang="de-DE" sz="1200" b="0" i="0" u="none" strike="noStrike" kern="1200" cap="none" spc="0" normalizeH="0" baseline="0" noProof="0" dirty="0">
                <a:ln>
                  <a:noFill/>
                </a:ln>
                <a:solidFill>
                  <a:srgbClr val="455560"/>
                </a:solidFill>
                <a:effectLst/>
                <a:uLnTx/>
                <a:uFillTx/>
                <a:latin typeface="Arial"/>
                <a:ea typeface="+mn-ea"/>
                <a:cs typeface="+mn-cs"/>
              </a:rPr>
              <a:t> </a:t>
            </a:r>
            <a:r>
              <a:rPr kumimoji="0" lang="de-DE" sz="1200" b="0" i="0" u="none" strike="noStrike" kern="1200" cap="none" spc="0" normalizeH="0" baseline="0" noProof="0" dirty="0" err="1">
                <a:ln>
                  <a:noFill/>
                </a:ln>
                <a:solidFill>
                  <a:srgbClr val="455560"/>
                </a:solidFill>
                <a:effectLst/>
                <a:uLnTx/>
                <a:uFillTx/>
                <a:latin typeface="Arial"/>
                <a:ea typeface="+mn-ea"/>
                <a:cs typeface="+mn-cs"/>
              </a:rPr>
              <a:t>common</a:t>
            </a:r>
            <a:r>
              <a:rPr kumimoji="0" lang="de-DE" sz="1200" b="0" i="0" u="none" strike="noStrike" kern="1200" cap="none" spc="0" normalizeH="0" baseline="0" noProof="0" dirty="0">
                <a:ln>
                  <a:noFill/>
                </a:ln>
                <a:solidFill>
                  <a:srgbClr val="455560"/>
                </a:solidFill>
                <a:effectLst/>
                <a:uLnTx/>
                <a:uFillTx/>
                <a:latin typeface="Arial"/>
                <a:ea typeface="+mn-ea"/>
                <a:cs typeface="+mn-cs"/>
              </a:rPr>
              <a:t> </a:t>
            </a:r>
            <a:r>
              <a:rPr kumimoji="0" lang="de-DE" sz="1200" b="0" i="0" u="none" strike="noStrike" kern="1200" cap="none" spc="0" normalizeH="0" baseline="0" noProof="0" dirty="0" err="1">
                <a:ln>
                  <a:noFill/>
                </a:ln>
                <a:solidFill>
                  <a:srgbClr val="455560"/>
                </a:solidFill>
                <a:effectLst/>
                <a:uLnTx/>
                <a:uFillTx/>
                <a:latin typeface="Arial"/>
                <a:ea typeface="+mn-ea"/>
                <a:cs typeface="+mn-cs"/>
              </a:rPr>
              <a:t>among</a:t>
            </a:r>
            <a:r>
              <a:rPr kumimoji="0" lang="de-DE" sz="1200" b="0" i="0" u="none" strike="noStrike" kern="1200" cap="none" spc="0" normalizeH="0" baseline="0" noProof="0" dirty="0">
                <a:ln>
                  <a:noFill/>
                </a:ln>
                <a:solidFill>
                  <a:srgbClr val="455560"/>
                </a:solidFill>
                <a:effectLst/>
                <a:uLnTx/>
                <a:uFillTx/>
                <a:latin typeface="Arial"/>
                <a:ea typeface="+mn-ea"/>
                <a:cs typeface="+mn-cs"/>
              </a:rPr>
              <a:t> </a:t>
            </a:r>
            <a:r>
              <a:rPr kumimoji="0" lang="de-DE" sz="1200" b="0" i="0" u="none" strike="noStrike" kern="1200" cap="none" spc="0" normalizeH="0" baseline="0" noProof="0" dirty="0" err="1">
                <a:ln>
                  <a:noFill/>
                </a:ln>
                <a:solidFill>
                  <a:srgbClr val="455560"/>
                </a:solidFill>
                <a:effectLst/>
                <a:uLnTx/>
                <a:uFillTx/>
                <a:latin typeface="Arial"/>
                <a:ea typeface="+mn-ea"/>
                <a:cs typeface="+mn-cs"/>
              </a:rPr>
              <a:t>women</a:t>
            </a:r>
            <a:r>
              <a:rPr kumimoji="0" lang="de-DE" sz="1200" b="0" i="0" u="none" strike="noStrike" kern="1200" cap="none" spc="0" normalizeH="0" baseline="0" noProof="0" dirty="0">
                <a:ln>
                  <a:noFill/>
                </a:ln>
                <a:solidFill>
                  <a:srgbClr val="455560"/>
                </a:solidFill>
                <a:effectLst/>
                <a:uLnTx/>
                <a:uFillTx/>
                <a:latin typeface="Arial"/>
                <a:ea typeface="+mn-ea"/>
                <a:cs typeface="+mn-cs"/>
              </a:rPr>
              <a:t> in </a:t>
            </a:r>
            <a:r>
              <a:rPr kumimoji="0" lang="de-DE" sz="1200" b="0" i="0" u="none" strike="noStrike" kern="1200" cap="none" spc="0" normalizeH="0" baseline="0" noProof="0" dirty="0" err="1">
                <a:ln>
                  <a:noFill/>
                </a:ln>
                <a:solidFill>
                  <a:srgbClr val="455560"/>
                </a:solidFill>
                <a:effectLst/>
                <a:uLnTx/>
                <a:uFillTx/>
                <a:latin typeface="Arial"/>
                <a:ea typeface="+mn-ea"/>
                <a:cs typeface="+mn-cs"/>
              </a:rPr>
              <a:t>Albania</a:t>
            </a:r>
            <a:r>
              <a:rPr kumimoji="0" lang="de-DE" sz="1200" b="0" i="0" u="none" strike="noStrike" kern="1200" cap="none" spc="0" normalizeH="0" baseline="0" noProof="0" dirty="0">
                <a:ln>
                  <a:noFill/>
                </a:ln>
                <a:solidFill>
                  <a:srgbClr val="455560"/>
                </a:solidFill>
                <a:effectLst/>
                <a:uLnTx/>
                <a:uFillTx/>
                <a:latin typeface="Arial"/>
                <a:ea typeface="+mn-ea"/>
                <a:cs typeface="+mn-cs"/>
              </a:rPr>
              <a:t> and Jordan</a:t>
            </a:r>
          </a:p>
          <a:p>
            <a:pPr marL="171450" marR="0" lvl="0" indent="-171450" algn="l" defTabSz="914400" rtl="0" eaLnBrk="1" fontAlgn="auto" latinLnBrk="0" hangingPunct="1">
              <a:lnSpc>
                <a:spcPct val="100000"/>
              </a:lnSpc>
              <a:spcBef>
                <a:spcPts val="384"/>
              </a:spcBef>
              <a:spcAft>
                <a:spcPts val="600"/>
              </a:spcAft>
              <a:buClrTx/>
              <a:buSzTx/>
              <a:buFont typeface="Arial" panose="020B0604020202020204" pitchFamily="34" charset="0"/>
              <a:buChar char="•"/>
              <a:tabLst/>
              <a:defRPr/>
            </a:pPr>
            <a:r>
              <a:rPr kumimoji="0" lang="de-DE" sz="1200" b="1" i="0" u="none" strike="noStrike" kern="1200" cap="none" spc="0" normalizeH="0" baseline="0" noProof="0" dirty="0" err="1">
                <a:ln>
                  <a:noFill/>
                </a:ln>
                <a:solidFill>
                  <a:srgbClr val="455560"/>
                </a:solidFill>
                <a:effectLst/>
                <a:uLnTx/>
                <a:uFillTx/>
                <a:latin typeface="Arial"/>
                <a:ea typeface="+mn-ea"/>
                <a:cs typeface="+mn-cs"/>
              </a:rPr>
              <a:t>Differences</a:t>
            </a:r>
            <a:r>
              <a:rPr kumimoji="0" lang="de-DE" sz="1200" b="1" i="0" u="none" strike="noStrike" kern="1200" cap="none" spc="0" normalizeH="0" baseline="0" noProof="0" dirty="0">
                <a:ln>
                  <a:noFill/>
                </a:ln>
                <a:solidFill>
                  <a:srgbClr val="455560"/>
                </a:solidFill>
                <a:effectLst/>
                <a:uLnTx/>
                <a:uFillTx/>
                <a:latin typeface="Arial"/>
                <a:ea typeface="+mn-ea"/>
                <a:cs typeface="+mn-cs"/>
              </a:rPr>
              <a:t> </a:t>
            </a:r>
            <a:r>
              <a:rPr kumimoji="0" lang="de-DE" sz="1200" b="1" i="0" u="none" strike="noStrike" kern="1200" cap="none" spc="0" normalizeH="0" baseline="0" noProof="0" dirty="0" err="1">
                <a:ln>
                  <a:noFill/>
                </a:ln>
                <a:solidFill>
                  <a:srgbClr val="455560"/>
                </a:solidFill>
                <a:effectLst/>
                <a:uLnTx/>
                <a:uFillTx/>
                <a:latin typeface="Arial"/>
                <a:ea typeface="+mn-ea"/>
                <a:cs typeface="+mn-cs"/>
              </a:rPr>
              <a:t>across</a:t>
            </a:r>
            <a:r>
              <a:rPr kumimoji="0" lang="de-DE" sz="1200" b="1" i="0" u="none" strike="noStrike" kern="1200" cap="none" spc="0" normalizeH="0" baseline="0" noProof="0" dirty="0">
                <a:ln>
                  <a:noFill/>
                </a:ln>
                <a:solidFill>
                  <a:srgbClr val="455560"/>
                </a:solidFill>
                <a:effectLst/>
                <a:uLnTx/>
                <a:uFillTx/>
                <a:latin typeface="Arial"/>
                <a:ea typeface="+mn-ea"/>
                <a:cs typeface="+mn-cs"/>
              </a:rPr>
              <a:t> </a:t>
            </a:r>
            <a:r>
              <a:rPr kumimoji="0" lang="de-DE" sz="1200" b="1" i="0" u="none" strike="noStrike" kern="1200" cap="none" spc="0" normalizeH="0" baseline="0" noProof="0" dirty="0" err="1">
                <a:ln>
                  <a:noFill/>
                </a:ln>
                <a:solidFill>
                  <a:srgbClr val="455560"/>
                </a:solidFill>
                <a:effectLst/>
                <a:uLnTx/>
                <a:uFillTx/>
                <a:latin typeface="Arial"/>
                <a:ea typeface="+mn-ea"/>
                <a:cs typeface="+mn-cs"/>
              </a:rPr>
              <a:t>age</a:t>
            </a:r>
            <a:r>
              <a:rPr kumimoji="0" lang="de-DE" sz="1200" b="1" i="0" u="none" strike="noStrike" kern="1200" cap="none" spc="0" normalizeH="0" baseline="0" noProof="0" dirty="0">
                <a:ln>
                  <a:noFill/>
                </a:ln>
                <a:solidFill>
                  <a:srgbClr val="455560"/>
                </a:solidFill>
                <a:effectLst/>
                <a:uLnTx/>
                <a:uFillTx/>
                <a:latin typeface="Arial"/>
                <a:ea typeface="+mn-ea"/>
                <a:cs typeface="+mn-cs"/>
              </a:rPr>
              <a:t> </a:t>
            </a:r>
            <a:r>
              <a:rPr kumimoji="0" lang="de-DE" sz="1200" b="1" i="0" u="none" strike="noStrike" kern="1200" cap="none" spc="0" normalizeH="0" baseline="0" noProof="0" dirty="0" err="1">
                <a:ln>
                  <a:noFill/>
                </a:ln>
                <a:solidFill>
                  <a:srgbClr val="455560"/>
                </a:solidFill>
                <a:effectLst/>
                <a:uLnTx/>
                <a:uFillTx/>
                <a:latin typeface="Arial"/>
                <a:ea typeface="+mn-ea"/>
                <a:cs typeface="+mn-cs"/>
              </a:rPr>
              <a:t>groups</a:t>
            </a:r>
            <a:r>
              <a:rPr kumimoji="0" lang="de-DE" sz="1200" b="1" i="0" u="none" strike="noStrike" kern="1200" cap="none" spc="0" normalizeH="0" baseline="0" noProof="0" dirty="0">
                <a:ln>
                  <a:noFill/>
                </a:ln>
                <a:solidFill>
                  <a:srgbClr val="455560"/>
                </a:solidFill>
                <a:effectLst/>
                <a:uLnTx/>
                <a:uFillTx/>
                <a:latin typeface="Arial"/>
                <a:ea typeface="+mn-ea"/>
                <a:cs typeface="+mn-cs"/>
              </a:rPr>
              <a:t>: </a:t>
            </a:r>
          </a:p>
          <a:p>
            <a:pPr marL="360000" marR="0" lvl="0" indent="-180000" algn="just" defTabSz="914400" rtl="0" eaLnBrk="1" fontAlgn="auto" latinLnBrk="0" hangingPunct="1">
              <a:lnSpc>
                <a:spcPct val="107000"/>
              </a:lnSpc>
              <a:spcBef>
                <a:spcPts val="384"/>
              </a:spcBef>
              <a:spcAft>
                <a:spcPts val="800"/>
              </a:spcAft>
              <a:buClrTx/>
              <a:buSzTx/>
              <a:buFont typeface="Arial" panose="020B0604020202020204" pitchFamily="34" charset="0"/>
              <a:buChar char="•"/>
              <a:tabLst/>
              <a:defRPr/>
            </a:pPr>
            <a:r>
              <a:rPr lang="en-IE" sz="1200" dirty="0">
                <a:solidFill>
                  <a:srgbClr val="455560"/>
                </a:solidFill>
                <a:latin typeface="Arial"/>
              </a:rPr>
              <a:t>Young tertiary graduates (15-24 years old) with tertiary education have a higher incidence of over-skilling: one-fourth or more were mismatched (i.e. have held jobs requiring lower levels of formal-ISCED qualifications) </a:t>
            </a:r>
          </a:p>
          <a:p>
            <a:pPr marL="360000" marR="0" lvl="0" indent="-180000" algn="just" defTabSz="914400" rtl="0" eaLnBrk="1" fontAlgn="auto" latinLnBrk="0" hangingPunct="1">
              <a:lnSpc>
                <a:spcPct val="107000"/>
              </a:lnSpc>
              <a:spcBef>
                <a:spcPts val="384"/>
              </a:spcBef>
              <a:spcAft>
                <a:spcPts val="800"/>
              </a:spcAft>
              <a:buClrTx/>
              <a:buSzTx/>
              <a:buFont typeface="Arial" panose="020B0604020202020204" pitchFamily="34" charset="0"/>
              <a:buChar char="•"/>
              <a:tabLst/>
              <a:defRPr/>
            </a:pPr>
            <a:r>
              <a:rPr kumimoji="0" lang="en-IE" sz="1200" b="0" i="0" u="none" strike="noStrike" kern="1200" cap="none" spc="0" normalizeH="0" baseline="0" noProof="0" dirty="0">
                <a:ln>
                  <a:noFill/>
                </a:ln>
                <a:solidFill>
                  <a:srgbClr val="455560"/>
                </a:solidFill>
                <a:effectLst/>
                <a:uLnTx/>
                <a:uFillTx/>
                <a:latin typeface="Arial"/>
                <a:ea typeface="+mn-ea"/>
                <a:cs typeface="+mn-cs"/>
              </a:rPr>
              <a:t>Graduation does not necessarily always lead to a matched integration in the labour market (human capital loss) </a:t>
            </a:r>
          </a:p>
          <a:p>
            <a:pPr marL="360000" marR="0" lvl="0" indent="-171450" algn="l" defTabSz="914400" rtl="0" eaLnBrk="1" fontAlgn="auto" latinLnBrk="0" hangingPunct="1">
              <a:lnSpc>
                <a:spcPct val="110000"/>
              </a:lnSpc>
              <a:spcBef>
                <a:spcPts val="384"/>
              </a:spcBef>
              <a:spcAft>
                <a:spcPts val="600"/>
              </a:spcAft>
              <a:buClrTx/>
              <a:buSzTx/>
              <a:buFont typeface="Arial" panose="020B0604020202020204" pitchFamily="34" charset="0"/>
              <a:buChar char="•"/>
              <a:tabLst/>
              <a:defRPr/>
            </a:pPr>
            <a:r>
              <a:rPr kumimoji="0" lang="en-IE" sz="1200" b="0" i="0" u="none" strike="noStrike" kern="1200" cap="none" spc="0" normalizeH="0" baseline="0" noProof="0" dirty="0">
                <a:ln>
                  <a:noFill/>
                </a:ln>
                <a:solidFill>
                  <a:srgbClr val="455560"/>
                </a:solidFill>
                <a:effectLst/>
                <a:uLnTx/>
                <a:uFillTx/>
                <a:latin typeface="Arial"/>
                <a:ea typeface="+mn-ea"/>
                <a:cs typeface="+mn-cs"/>
              </a:rPr>
              <a:t>Determinants of overeducation?</a:t>
            </a:r>
            <a:endParaRPr lang="de-DE" sz="1300" b="1" dirty="0">
              <a:solidFill>
                <a:srgbClr val="455560"/>
              </a:solidFill>
              <a:latin typeface="Arial"/>
            </a:endParaRPr>
          </a:p>
          <a:p>
            <a:pPr marL="285750" indent="-285750" algn="just">
              <a:lnSpc>
                <a:spcPct val="107000"/>
              </a:lnSpc>
              <a:spcAft>
                <a:spcPts val="800"/>
              </a:spcAft>
              <a:buFont typeface="Arial" panose="020B0604020202020204" pitchFamily="34" charset="0"/>
              <a:buChar char="•"/>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IE"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500" b="1" dirty="0"/>
          </a:p>
        </p:txBody>
      </p:sp>
      <p:sp>
        <p:nvSpPr>
          <p:cNvPr id="4" name="Titel 3"/>
          <p:cNvSpPr>
            <a:spLocks noGrp="1"/>
          </p:cNvSpPr>
          <p:nvPr>
            <p:ph type="title"/>
          </p:nvPr>
        </p:nvSpPr>
        <p:spPr/>
        <p:txBody>
          <a:bodyPr/>
          <a:lstStyle/>
          <a:p>
            <a:r>
              <a:rPr lang="de-DE" dirty="0" err="1"/>
              <a:t>occupational</a:t>
            </a:r>
            <a:r>
              <a:rPr lang="de-DE" dirty="0"/>
              <a:t> </a:t>
            </a:r>
            <a:r>
              <a:rPr lang="de-DE" dirty="0" err="1"/>
              <a:t>mismatch</a:t>
            </a:r>
            <a:r>
              <a:rPr lang="de-DE" dirty="0"/>
              <a:t> (NORMATIVE METHOD)</a:t>
            </a:r>
            <a:br>
              <a:rPr lang="de-DE" dirty="0"/>
            </a:br>
            <a:r>
              <a:rPr lang="de-DE" sz="1500" dirty="0" err="1"/>
              <a:t>results</a:t>
            </a:r>
            <a:r>
              <a:rPr lang="de-DE" sz="1500" dirty="0"/>
              <a:t> </a:t>
            </a:r>
            <a:r>
              <a:rPr lang="de-DE" sz="1500" dirty="0" err="1"/>
              <a:t>summary</a:t>
            </a:r>
            <a:endParaRPr lang="de-DE" dirty="0"/>
          </a:p>
        </p:txBody>
      </p:sp>
    </p:spTree>
    <p:extLst>
      <p:ext uri="{BB962C8B-B14F-4D97-AF65-F5344CB8AC3E}">
        <p14:creationId xmlns:p14="http://schemas.microsoft.com/office/powerpoint/2010/main" val="315912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888361C-9496-4EA6-89D6-34052781F5EC}"/>
              </a:ext>
            </a:extLst>
          </p:cNvPr>
          <p:cNvSpPr>
            <a:spLocks noGrp="1"/>
          </p:cNvSpPr>
          <p:nvPr>
            <p:ph type="sldNum" sz="quarter" idx="11"/>
          </p:nvPr>
        </p:nvSpPr>
        <p:spPr/>
        <p:txBody>
          <a:bodyPr/>
          <a:lstStyle/>
          <a:p>
            <a:fld id="{BA7DDD0C-F7B3-44FD-8FF2-ED85422D685B}" type="slidenum">
              <a:rPr lang="en-GB" smtClean="0"/>
              <a:pPr/>
              <a:t>25</a:t>
            </a:fld>
            <a:endParaRPr lang="en-GB" dirty="0"/>
          </a:p>
        </p:txBody>
      </p:sp>
      <p:sp>
        <p:nvSpPr>
          <p:cNvPr id="3" name="Inhaltsplatzhalter 2">
            <a:extLst>
              <a:ext uri="{FF2B5EF4-FFF2-40B4-BE49-F238E27FC236}">
                <a16:creationId xmlns:a16="http://schemas.microsoft.com/office/drawing/2014/main" id="{8782CF88-E7CF-4A68-A94B-17552E764D1D}"/>
              </a:ext>
            </a:extLst>
          </p:cNvPr>
          <p:cNvSpPr>
            <a:spLocks noGrp="1"/>
          </p:cNvSpPr>
          <p:nvPr>
            <p:ph sz="quarter" idx="13"/>
          </p:nvPr>
        </p:nvSpPr>
        <p:spPr/>
        <p:txBody>
          <a:bodyPr/>
          <a:lstStyle/>
          <a:p>
            <a:r>
              <a:rPr lang="en-GB" sz="1600" b="0" kern="1200" cap="none" spc="0" dirty="0">
                <a:solidFill>
                  <a:schemeClr val="bg2"/>
                </a:solidFill>
                <a:effectLst/>
                <a:latin typeface="+mn-lt"/>
                <a:ea typeface="+mn-ea"/>
                <a:cs typeface="+mn-cs"/>
              </a:rPr>
              <a:t>The field of study does not match the occupational area of the job</a:t>
            </a:r>
          </a:p>
          <a:p>
            <a:pPr marL="285750" indent="-285750">
              <a:buFont typeface="Arial" panose="020B0604020202020204" pitchFamily="34" charset="0"/>
              <a:buChar char="•"/>
            </a:pPr>
            <a:r>
              <a:rPr lang="en-US" dirty="0"/>
              <a:t>Discrepancy between a person's current occupation and their field of education related to the highest level of education attainment. </a:t>
            </a:r>
          </a:p>
          <a:p>
            <a:pPr marL="285750" indent="-285750">
              <a:buFont typeface="Arial" panose="020B0604020202020204" pitchFamily="34" charset="0"/>
              <a:buChar char="•"/>
            </a:pPr>
            <a:r>
              <a:rPr lang="en-US" dirty="0"/>
              <a:t>The basic criterion used when assigning occupational codes to a field of education is the assumed congruence of skills acquired through the field of education and those needed on the job. </a:t>
            </a:r>
          </a:p>
          <a:p>
            <a:endParaRPr lang="en-US" dirty="0"/>
          </a:p>
        </p:txBody>
      </p:sp>
      <p:sp>
        <p:nvSpPr>
          <p:cNvPr id="4" name="Titel 3">
            <a:extLst>
              <a:ext uri="{FF2B5EF4-FFF2-40B4-BE49-F238E27FC236}">
                <a16:creationId xmlns:a16="http://schemas.microsoft.com/office/drawing/2014/main" id="{28F0E1BC-0A73-483E-8E37-BFAD3020A231}"/>
              </a:ext>
            </a:extLst>
          </p:cNvPr>
          <p:cNvSpPr>
            <a:spLocks noGrp="1"/>
          </p:cNvSpPr>
          <p:nvPr>
            <p:ph type="title"/>
          </p:nvPr>
        </p:nvSpPr>
        <p:spPr/>
        <p:txBody>
          <a:bodyPr/>
          <a:lstStyle/>
          <a:p>
            <a:r>
              <a:rPr lang="en-GB" dirty="0"/>
              <a:t>Horizontal Mismatch</a:t>
            </a:r>
          </a:p>
        </p:txBody>
      </p:sp>
    </p:spTree>
    <p:extLst>
      <p:ext uri="{BB962C8B-B14F-4D97-AF65-F5344CB8AC3E}">
        <p14:creationId xmlns:p14="http://schemas.microsoft.com/office/powerpoint/2010/main" val="302615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B13E448-7327-405B-9AB0-9F4CDB9D0AC9}"/>
              </a:ext>
            </a:extLst>
          </p:cNvPr>
          <p:cNvSpPr>
            <a:spLocks noGrp="1"/>
          </p:cNvSpPr>
          <p:nvPr>
            <p:ph type="sldNum" sz="quarter" idx="11"/>
          </p:nvPr>
        </p:nvSpPr>
        <p:spPr/>
        <p:txBody>
          <a:bodyPr/>
          <a:lstStyle/>
          <a:p>
            <a:fld id="{BA7DDD0C-F7B3-44FD-8FF2-ED85422D685B}" type="slidenum">
              <a:rPr lang="en-GB" smtClean="0"/>
              <a:pPr/>
              <a:t>26</a:t>
            </a:fld>
            <a:endParaRPr lang="en-GB" dirty="0"/>
          </a:p>
        </p:txBody>
      </p:sp>
      <p:sp>
        <p:nvSpPr>
          <p:cNvPr id="4" name="Titel 3">
            <a:extLst>
              <a:ext uri="{FF2B5EF4-FFF2-40B4-BE49-F238E27FC236}">
                <a16:creationId xmlns:a16="http://schemas.microsoft.com/office/drawing/2014/main" id="{55CC9903-B7A2-458E-AF1B-902F2865AD67}"/>
              </a:ext>
            </a:extLst>
          </p:cNvPr>
          <p:cNvSpPr>
            <a:spLocks noGrp="1"/>
          </p:cNvSpPr>
          <p:nvPr>
            <p:ph type="title"/>
          </p:nvPr>
        </p:nvSpPr>
        <p:spPr/>
        <p:txBody>
          <a:bodyPr/>
          <a:lstStyle/>
          <a:p>
            <a:r>
              <a:rPr lang="de-DE" dirty="0"/>
              <a:t>2.3. Horizontal MISMATCH</a:t>
            </a:r>
            <a:br>
              <a:rPr lang="de-DE" dirty="0"/>
            </a:br>
            <a:r>
              <a:rPr lang="de-DE" sz="1500" dirty="0" err="1"/>
              <a:t>across</a:t>
            </a:r>
            <a:r>
              <a:rPr lang="de-DE" sz="1500" dirty="0"/>
              <a:t> countries, in 2019</a:t>
            </a:r>
            <a:endParaRPr lang="de-DE" dirty="0"/>
          </a:p>
        </p:txBody>
      </p:sp>
      <p:sp>
        <p:nvSpPr>
          <p:cNvPr id="8" name="Inhaltsplatzhalter 2">
            <a:extLst>
              <a:ext uri="{FF2B5EF4-FFF2-40B4-BE49-F238E27FC236}">
                <a16:creationId xmlns:a16="http://schemas.microsoft.com/office/drawing/2014/main" id="{793BC3E0-A07A-4971-BA5D-C1ED1F8EEA3E}"/>
              </a:ext>
            </a:extLst>
          </p:cNvPr>
          <p:cNvSpPr txBox="1">
            <a:spLocks/>
          </p:cNvSpPr>
          <p:nvPr/>
        </p:nvSpPr>
        <p:spPr>
          <a:xfrm>
            <a:off x="323528" y="1887674"/>
            <a:ext cx="2356510" cy="1368152"/>
          </a:xfrm>
          <a:prstGeom prst="rect">
            <a:avLst/>
          </a:prstGeom>
          <a:ln w="19050">
            <a:solidFill>
              <a:schemeClr val="accent1"/>
            </a:solidFill>
          </a:ln>
        </p:spPr>
        <p:txBody>
          <a:bodyPr vert="horz" lIns="0" tIns="0" rIns="0" bIns="0" rtlCol="0">
            <a:norm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0" kern="1200" cap="none" baseline="0">
                <a:solidFill>
                  <a:schemeClr val="tx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Courier New" panose="02070309020205020404" pitchFamily="49" charset="0"/>
              <a:buChar char="o"/>
            </a:pPr>
            <a:r>
              <a:rPr lang="en-GB" sz="800" dirty="0"/>
              <a:t>The horizontal mismatch rate was high across countries</a:t>
            </a:r>
          </a:p>
          <a:p>
            <a:pPr marL="171450" indent="-171450">
              <a:buFont typeface="Courier New" panose="02070309020205020404" pitchFamily="49" charset="0"/>
              <a:buChar char="o"/>
            </a:pPr>
            <a:r>
              <a:rPr lang="en-GB" sz="800" dirty="0"/>
              <a:t>Results are sensitive and depend on occupation classification (ISCO 88/08 at 1,2, or 3-digit levels, or national classification)</a:t>
            </a:r>
          </a:p>
          <a:p>
            <a:pPr marL="171450" indent="-171450">
              <a:buFont typeface="Courier New" panose="02070309020205020404" pitchFamily="49" charset="0"/>
              <a:buChar char="o"/>
            </a:pPr>
            <a:r>
              <a:rPr lang="en-GB" sz="800" dirty="0"/>
              <a:t>Challenges to comparability across countries;  within-country and across-time interpretation are recommended</a:t>
            </a:r>
          </a:p>
        </p:txBody>
      </p:sp>
      <p:sp>
        <p:nvSpPr>
          <p:cNvPr id="10" name="Textfeld 9">
            <a:extLst>
              <a:ext uri="{FF2B5EF4-FFF2-40B4-BE49-F238E27FC236}">
                <a16:creationId xmlns:a16="http://schemas.microsoft.com/office/drawing/2014/main" id="{A20A2B3B-B258-4845-8C27-0EAEFF1A79E0}"/>
              </a:ext>
            </a:extLst>
          </p:cNvPr>
          <p:cNvSpPr txBox="1"/>
          <p:nvPr/>
        </p:nvSpPr>
        <p:spPr>
          <a:xfrm>
            <a:off x="2915816" y="4155926"/>
            <a:ext cx="4608512" cy="738664"/>
          </a:xfrm>
          <a:prstGeom prst="rect">
            <a:avLst/>
          </a:prstGeom>
          <a:noFill/>
        </p:spPr>
        <p:txBody>
          <a:bodyPr wrap="square">
            <a:spAutoFit/>
          </a:bodyPr>
          <a:lstStyle/>
          <a:p>
            <a:r>
              <a:rPr lang="de-DE" sz="700" dirty="0"/>
              <a:t>Note: </a:t>
            </a:r>
          </a:p>
          <a:p>
            <a:pPr marL="171450" indent="-171450">
              <a:buFont typeface="Arial" panose="020B0604020202020204" pitchFamily="34" charset="0"/>
              <a:buChar char="•"/>
            </a:pPr>
            <a:r>
              <a:rPr lang="de-DE" sz="700" dirty="0"/>
              <a:t>In Armenia: </a:t>
            </a:r>
            <a:r>
              <a:rPr lang="de-DE" sz="700" dirty="0" err="1"/>
              <a:t>Occupation</a:t>
            </a:r>
            <a:r>
              <a:rPr lang="de-DE" sz="700" dirty="0"/>
              <a:t> </a:t>
            </a:r>
            <a:r>
              <a:rPr lang="de-DE" sz="700" dirty="0" err="1"/>
              <a:t>is</a:t>
            </a:r>
            <a:r>
              <a:rPr lang="de-DE" sz="700" dirty="0"/>
              <a:t> </a:t>
            </a:r>
            <a:r>
              <a:rPr lang="de-DE" sz="700" dirty="0" err="1"/>
              <a:t>defined</a:t>
            </a:r>
            <a:r>
              <a:rPr lang="de-DE" sz="700" dirty="0"/>
              <a:t> at </a:t>
            </a:r>
            <a:r>
              <a:rPr lang="de-DE" sz="700" dirty="0" err="1"/>
              <a:t>the</a:t>
            </a:r>
            <a:r>
              <a:rPr lang="de-DE" sz="700" dirty="0"/>
              <a:t> </a:t>
            </a:r>
            <a:r>
              <a:rPr lang="de-DE" sz="700" dirty="0" err="1"/>
              <a:t>one</a:t>
            </a:r>
            <a:r>
              <a:rPr lang="de-DE" sz="700" dirty="0"/>
              <a:t>-digit </a:t>
            </a:r>
            <a:r>
              <a:rPr lang="de-DE" sz="700" dirty="0" err="1"/>
              <a:t>level</a:t>
            </a:r>
            <a:endParaRPr lang="de-DE" sz="700" dirty="0"/>
          </a:p>
          <a:p>
            <a:pPr marL="171450" indent="-171450">
              <a:buFont typeface="Arial" panose="020B0604020202020204" pitchFamily="34" charset="0"/>
              <a:buChar char="•"/>
            </a:pPr>
            <a:r>
              <a:rPr lang="de-DE" sz="700" dirty="0"/>
              <a:t>In Georgia: </a:t>
            </a:r>
            <a:r>
              <a:rPr lang="de-DE" sz="700" dirty="0" err="1"/>
              <a:t>Occupation</a:t>
            </a:r>
            <a:r>
              <a:rPr lang="de-DE" sz="700" dirty="0"/>
              <a:t> </a:t>
            </a:r>
            <a:r>
              <a:rPr lang="de-DE" sz="700" dirty="0" err="1"/>
              <a:t>is</a:t>
            </a:r>
            <a:r>
              <a:rPr lang="de-DE" sz="700" dirty="0"/>
              <a:t> </a:t>
            </a:r>
            <a:r>
              <a:rPr lang="de-DE" sz="700" dirty="0" err="1"/>
              <a:t>matched</a:t>
            </a:r>
            <a:r>
              <a:rPr lang="de-DE" sz="700" dirty="0"/>
              <a:t> </a:t>
            </a:r>
            <a:r>
              <a:rPr lang="de-DE" sz="700" dirty="0" err="1"/>
              <a:t>with</a:t>
            </a:r>
            <a:r>
              <a:rPr lang="de-DE" sz="700" dirty="0"/>
              <a:t> </a:t>
            </a:r>
            <a:r>
              <a:rPr lang="de-DE" sz="700" dirty="0" err="1"/>
              <a:t>profession</a:t>
            </a:r>
            <a:r>
              <a:rPr lang="de-DE" sz="700" dirty="0"/>
              <a:t> (</a:t>
            </a:r>
            <a:r>
              <a:rPr lang="de-DE" sz="700" dirty="0" err="1"/>
              <a:t>both</a:t>
            </a:r>
            <a:r>
              <a:rPr lang="de-DE" sz="700" dirty="0"/>
              <a:t> ISCO-88, 3 </a:t>
            </a:r>
            <a:r>
              <a:rPr lang="de-DE" sz="700" dirty="0" err="1"/>
              <a:t>digits</a:t>
            </a:r>
            <a:r>
              <a:rPr lang="de-DE" sz="700" dirty="0"/>
              <a:t>)</a:t>
            </a:r>
          </a:p>
          <a:p>
            <a:pPr marL="171450" indent="-171450">
              <a:buFont typeface="Arial" panose="020B0604020202020204" pitchFamily="34" charset="0"/>
              <a:buChar char="•"/>
            </a:pPr>
            <a:r>
              <a:rPr lang="de-DE" sz="700" dirty="0"/>
              <a:t>In Ukraine: </a:t>
            </a:r>
            <a:r>
              <a:rPr lang="de-DE" sz="700" dirty="0" err="1"/>
              <a:t>Occupation</a:t>
            </a:r>
            <a:r>
              <a:rPr lang="de-DE" sz="700" dirty="0"/>
              <a:t> and </a:t>
            </a:r>
            <a:r>
              <a:rPr lang="de-DE" sz="700" dirty="0" err="1"/>
              <a:t>field</a:t>
            </a:r>
            <a:r>
              <a:rPr lang="de-DE" sz="700" dirty="0"/>
              <a:t> </a:t>
            </a:r>
            <a:r>
              <a:rPr lang="de-DE" sz="700" dirty="0" err="1"/>
              <a:t>of</a:t>
            </a:r>
            <a:r>
              <a:rPr lang="de-DE" sz="700" dirty="0"/>
              <a:t> </a:t>
            </a:r>
            <a:r>
              <a:rPr lang="de-DE" sz="700" dirty="0" err="1"/>
              <a:t>education</a:t>
            </a:r>
            <a:r>
              <a:rPr lang="de-DE" sz="700" dirty="0"/>
              <a:t> </a:t>
            </a:r>
            <a:r>
              <a:rPr lang="de-DE" sz="700" dirty="0" err="1"/>
              <a:t>are</a:t>
            </a:r>
            <a:r>
              <a:rPr lang="de-DE" sz="700" dirty="0"/>
              <a:t> </a:t>
            </a:r>
            <a:r>
              <a:rPr lang="de-DE" sz="700" dirty="0" err="1"/>
              <a:t>defined</a:t>
            </a:r>
            <a:r>
              <a:rPr lang="de-DE" sz="700" dirty="0"/>
              <a:t> </a:t>
            </a:r>
            <a:r>
              <a:rPr lang="de-DE" sz="700" dirty="0" err="1"/>
              <a:t>according</a:t>
            </a:r>
            <a:r>
              <a:rPr lang="de-DE" sz="700" dirty="0"/>
              <a:t> </a:t>
            </a:r>
            <a:r>
              <a:rPr lang="de-DE" sz="700" dirty="0" err="1"/>
              <a:t>to</a:t>
            </a:r>
            <a:r>
              <a:rPr lang="de-DE" sz="700" dirty="0"/>
              <a:t> </a:t>
            </a:r>
            <a:r>
              <a:rPr lang="de-DE" sz="700" dirty="0" err="1"/>
              <a:t>the</a:t>
            </a:r>
            <a:r>
              <a:rPr lang="de-DE" sz="700" dirty="0"/>
              <a:t> national </a:t>
            </a:r>
            <a:r>
              <a:rPr lang="de-DE" sz="700" dirty="0" err="1"/>
              <a:t>classification</a:t>
            </a:r>
            <a:endParaRPr lang="de-DE" sz="700" dirty="0"/>
          </a:p>
          <a:p>
            <a:pPr marL="171450" indent="-171450">
              <a:buFont typeface="Arial" panose="020B0604020202020204" pitchFamily="34" charset="0"/>
              <a:buChar char="•"/>
            </a:pPr>
            <a:r>
              <a:rPr lang="de-DE" sz="700" dirty="0"/>
              <a:t>In </a:t>
            </a:r>
            <a:r>
              <a:rPr lang="de-DE" sz="700" dirty="0" err="1"/>
              <a:t>Moldova</a:t>
            </a:r>
            <a:r>
              <a:rPr lang="de-DE" sz="700" dirty="0"/>
              <a:t>: In 2019 </a:t>
            </a:r>
            <a:r>
              <a:rPr lang="de-DE" sz="700" dirty="0" err="1"/>
              <a:t>the</a:t>
            </a:r>
            <a:r>
              <a:rPr lang="de-DE" sz="700" dirty="0"/>
              <a:t> </a:t>
            </a:r>
            <a:r>
              <a:rPr lang="de-DE" sz="700" dirty="0" err="1"/>
              <a:t>sampling</a:t>
            </a:r>
            <a:r>
              <a:rPr lang="de-DE" sz="700" dirty="0"/>
              <a:t> and </a:t>
            </a:r>
            <a:r>
              <a:rPr lang="de-DE" sz="700" dirty="0" err="1"/>
              <a:t>the</a:t>
            </a:r>
            <a:r>
              <a:rPr lang="de-DE" sz="700" dirty="0"/>
              <a:t> </a:t>
            </a:r>
            <a:r>
              <a:rPr lang="de-DE" sz="700" dirty="0" err="1"/>
              <a:t>survey</a:t>
            </a:r>
            <a:r>
              <a:rPr lang="de-DE" sz="700" dirty="0"/>
              <a:t> </a:t>
            </a:r>
            <a:r>
              <a:rPr lang="de-DE" sz="700" dirty="0" err="1"/>
              <a:t>weights</a:t>
            </a:r>
            <a:r>
              <a:rPr lang="de-DE" sz="700" dirty="0"/>
              <a:t> </a:t>
            </a:r>
            <a:r>
              <a:rPr lang="de-DE" sz="700" dirty="0" err="1"/>
              <a:t>differ</a:t>
            </a:r>
            <a:r>
              <a:rPr lang="de-DE" sz="700" dirty="0"/>
              <a:t> </a:t>
            </a:r>
            <a:r>
              <a:rPr lang="de-DE" sz="700" dirty="0" err="1"/>
              <a:t>from</a:t>
            </a:r>
            <a:r>
              <a:rPr lang="de-DE" sz="700" dirty="0"/>
              <a:t> </a:t>
            </a:r>
            <a:r>
              <a:rPr lang="de-DE" sz="700" dirty="0" err="1"/>
              <a:t>the</a:t>
            </a:r>
            <a:r>
              <a:rPr lang="de-DE" sz="700" dirty="0"/>
              <a:t> </a:t>
            </a:r>
            <a:r>
              <a:rPr lang="de-DE" sz="700" dirty="0" err="1"/>
              <a:t>previous</a:t>
            </a:r>
            <a:r>
              <a:rPr lang="de-DE" sz="700" dirty="0"/>
              <a:t> </a:t>
            </a:r>
            <a:r>
              <a:rPr lang="de-DE" sz="700" dirty="0" err="1"/>
              <a:t>years</a:t>
            </a:r>
            <a:r>
              <a:rPr lang="de-DE" sz="700" dirty="0"/>
              <a:t> (not </a:t>
            </a:r>
            <a:r>
              <a:rPr lang="de-DE" sz="700" dirty="0" err="1"/>
              <a:t>strictly</a:t>
            </a:r>
            <a:r>
              <a:rPr lang="de-DE" sz="700" dirty="0"/>
              <a:t> </a:t>
            </a:r>
            <a:r>
              <a:rPr lang="de-DE" sz="700" dirty="0" err="1"/>
              <a:t>comparable</a:t>
            </a:r>
            <a:r>
              <a:rPr lang="de-DE" sz="700" dirty="0"/>
              <a:t>)</a:t>
            </a:r>
          </a:p>
        </p:txBody>
      </p:sp>
      <p:graphicFrame>
        <p:nvGraphicFramePr>
          <p:cNvPr id="11" name="Diagramm 10">
            <a:extLst>
              <a:ext uri="{FF2B5EF4-FFF2-40B4-BE49-F238E27FC236}">
                <a16:creationId xmlns:a16="http://schemas.microsoft.com/office/drawing/2014/main" id="{329DBEA5-5ECD-4158-B631-8B55CC88AAF6}"/>
              </a:ext>
            </a:extLst>
          </p:cNvPr>
          <p:cNvGraphicFramePr>
            <a:graphicFrameLocks/>
          </p:cNvGraphicFramePr>
          <p:nvPr>
            <p:extLst>
              <p:ext uri="{D42A27DB-BD31-4B8C-83A1-F6EECF244321}">
                <p14:modId xmlns:p14="http://schemas.microsoft.com/office/powerpoint/2010/main" val="4119218011"/>
              </p:ext>
            </p:extLst>
          </p:nvPr>
        </p:nvGraphicFramePr>
        <p:xfrm>
          <a:off x="2915816" y="1095586"/>
          <a:ext cx="6006933" cy="2952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602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0425679-711C-42D6-94A9-FC35ADB5B7EB}"/>
              </a:ext>
            </a:extLst>
          </p:cNvPr>
          <p:cNvSpPr>
            <a:spLocks noGrp="1"/>
          </p:cNvSpPr>
          <p:nvPr>
            <p:ph type="sldNum" sz="quarter" idx="11"/>
          </p:nvPr>
        </p:nvSpPr>
        <p:spPr/>
        <p:txBody>
          <a:bodyPr/>
          <a:lstStyle/>
          <a:p>
            <a:fld id="{BA7DDD0C-F7B3-44FD-8FF2-ED85422D685B}" type="slidenum">
              <a:rPr lang="en-GB" smtClean="0"/>
              <a:pPr/>
              <a:t>27</a:t>
            </a:fld>
            <a:endParaRPr lang="en-GB" dirty="0"/>
          </a:p>
        </p:txBody>
      </p:sp>
      <p:sp>
        <p:nvSpPr>
          <p:cNvPr id="4" name="Titel 3">
            <a:extLst>
              <a:ext uri="{FF2B5EF4-FFF2-40B4-BE49-F238E27FC236}">
                <a16:creationId xmlns:a16="http://schemas.microsoft.com/office/drawing/2014/main" id="{029E0695-79A9-45E7-A895-5DA6B9CBC1D4}"/>
              </a:ext>
            </a:extLst>
          </p:cNvPr>
          <p:cNvSpPr>
            <a:spLocks noGrp="1"/>
          </p:cNvSpPr>
          <p:nvPr>
            <p:ph type="title"/>
          </p:nvPr>
        </p:nvSpPr>
        <p:spPr/>
        <p:txBody>
          <a:bodyPr/>
          <a:lstStyle/>
          <a:p>
            <a:r>
              <a:rPr lang="de-DE" dirty="0"/>
              <a:t>2.3. Horizontal MISMATCH</a:t>
            </a:r>
            <a:br>
              <a:rPr lang="de-DE" dirty="0"/>
            </a:br>
            <a:r>
              <a:rPr lang="de-DE" sz="1500" dirty="0" err="1"/>
              <a:t>which</a:t>
            </a:r>
            <a:r>
              <a:rPr lang="de-DE" sz="1500" dirty="0"/>
              <a:t> </a:t>
            </a:r>
            <a:r>
              <a:rPr lang="de-DE" sz="1500" dirty="0" err="1"/>
              <a:t>qualification</a:t>
            </a:r>
            <a:r>
              <a:rPr lang="de-DE" sz="1500" dirty="0"/>
              <a:t> </a:t>
            </a:r>
            <a:r>
              <a:rPr lang="de-DE" sz="1500" dirty="0" err="1"/>
              <a:t>account</a:t>
            </a:r>
            <a:r>
              <a:rPr lang="de-DE" sz="1500" dirty="0"/>
              <a:t> </a:t>
            </a:r>
            <a:r>
              <a:rPr lang="de-DE" sz="1500" dirty="0" err="1"/>
              <a:t>most</a:t>
            </a:r>
            <a:r>
              <a:rPr lang="de-DE" sz="1500" dirty="0"/>
              <a:t> </a:t>
            </a:r>
            <a:r>
              <a:rPr lang="de-DE" sz="1500" dirty="0" err="1"/>
              <a:t>for</a:t>
            </a:r>
            <a:r>
              <a:rPr lang="de-DE" sz="1500" dirty="0"/>
              <a:t> </a:t>
            </a:r>
            <a:r>
              <a:rPr lang="de-DE" sz="1500" dirty="0" err="1"/>
              <a:t>skills</a:t>
            </a:r>
            <a:r>
              <a:rPr lang="de-DE" sz="1500" dirty="0"/>
              <a:t> </a:t>
            </a:r>
            <a:r>
              <a:rPr lang="de-DE" sz="1500" dirty="0" err="1"/>
              <a:t>mismatch</a:t>
            </a:r>
            <a:r>
              <a:rPr lang="de-DE" sz="1500" dirty="0"/>
              <a:t>?</a:t>
            </a:r>
            <a:endParaRPr lang="de-DE" dirty="0"/>
          </a:p>
        </p:txBody>
      </p:sp>
      <p:sp>
        <p:nvSpPr>
          <p:cNvPr id="8" name="Inhaltsplatzhalter 2">
            <a:extLst>
              <a:ext uri="{FF2B5EF4-FFF2-40B4-BE49-F238E27FC236}">
                <a16:creationId xmlns:a16="http://schemas.microsoft.com/office/drawing/2014/main" id="{2E619C76-D7A1-4293-AE7A-45C45B4DE2D4}"/>
              </a:ext>
            </a:extLst>
          </p:cNvPr>
          <p:cNvSpPr txBox="1">
            <a:spLocks/>
          </p:cNvSpPr>
          <p:nvPr/>
        </p:nvSpPr>
        <p:spPr>
          <a:xfrm>
            <a:off x="611560" y="1857176"/>
            <a:ext cx="2448272" cy="1872208"/>
          </a:xfrm>
          <a:prstGeom prst="rect">
            <a:avLst/>
          </a:prstGeom>
          <a:ln w="19050">
            <a:solidFill>
              <a:schemeClr val="accent1"/>
            </a:solidFill>
          </a:ln>
        </p:spPr>
        <p:txBody>
          <a:bodyPr vert="horz" lIns="0" tIns="0" rIns="0" bIns="0" rtlCol="0">
            <a:no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0" kern="1200" cap="none" baseline="0">
                <a:solidFill>
                  <a:schemeClr val="tx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0350" indent="-171450">
              <a:buFont typeface="Courier New" panose="02070309020205020404" pitchFamily="49" charset="0"/>
              <a:buChar char="o"/>
            </a:pPr>
            <a:r>
              <a:rPr lang="en-GB" sz="1000" dirty="0"/>
              <a:t>Where are the high levels of horizontal mismatch coming from and is this “real mismatch”? </a:t>
            </a:r>
          </a:p>
          <a:p>
            <a:pPr marL="260350" indent="-171450">
              <a:buFont typeface="Courier New" panose="02070309020205020404" pitchFamily="49" charset="0"/>
              <a:buChar char="o"/>
            </a:pPr>
            <a:r>
              <a:rPr lang="en-GB" sz="1000" dirty="0"/>
              <a:t>General programmes are ‘considered mismatch’ (which is not necessarily the case). </a:t>
            </a:r>
          </a:p>
          <a:p>
            <a:pPr marL="260350" indent="-171450">
              <a:buFont typeface="Courier New" panose="02070309020205020404" pitchFamily="49" charset="0"/>
              <a:buChar char="o"/>
            </a:pPr>
            <a:r>
              <a:rPr lang="en-GB" sz="1000" dirty="0"/>
              <a:t>The degree of mismatch also depends on the “width” of potential occupations: e.g., ‘Social sciences’ versus ‘Agriculture and veterinary’.</a:t>
            </a:r>
            <a:endParaRPr lang="de-DE" sz="1000" dirty="0"/>
          </a:p>
          <a:p>
            <a:pPr marL="171450" indent="-171450">
              <a:buFont typeface="Wingdings" panose="05000000000000000000" pitchFamily="2" charset="2"/>
              <a:buChar char="Ø"/>
            </a:pPr>
            <a:endParaRPr lang="de-DE" sz="1000" dirty="0"/>
          </a:p>
        </p:txBody>
      </p:sp>
      <p:graphicFrame>
        <p:nvGraphicFramePr>
          <p:cNvPr id="9" name="Diagramm 8">
            <a:extLst>
              <a:ext uri="{FF2B5EF4-FFF2-40B4-BE49-F238E27FC236}">
                <a16:creationId xmlns:a16="http://schemas.microsoft.com/office/drawing/2014/main" id="{AC060837-7CEC-446F-BC3E-223A2D4E9A97}"/>
              </a:ext>
            </a:extLst>
          </p:cNvPr>
          <p:cNvGraphicFramePr>
            <a:graphicFrameLocks/>
          </p:cNvGraphicFramePr>
          <p:nvPr>
            <p:extLst>
              <p:ext uri="{D42A27DB-BD31-4B8C-83A1-F6EECF244321}">
                <p14:modId xmlns:p14="http://schemas.microsoft.com/office/powerpoint/2010/main" val="679878081"/>
              </p:ext>
            </p:extLst>
          </p:nvPr>
        </p:nvGraphicFramePr>
        <p:xfrm>
          <a:off x="3727291" y="1346274"/>
          <a:ext cx="4879537" cy="28940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94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0856743-0A58-48EA-A110-A3CAEBCCB9DE}"/>
              </a:ext>
            </a:extLst>
          </p:cNvPr>
          <p:cNvSpPr>
            <a:spLocks noGrp="1"/>
          </p:cNvSpPr>
          <p:nvPr>
            <p:ph type="sldNum" sz="quarter" idx="11"/>
          </p:nvPr>
        </p:nvSpPr>
        <p:spPr/>
        <p:txBody>
          <a:bodyPr/>
          <a:lstStyle/>
          <a:p>
            <a:fld id="{BA7DDD0C-F7B3-44FD-8FF2-ED85422D685B}" type="slidenum">
              <a:rPr lang="en-GB" smtClean="0"/>
              <a:pPr/>
              <a:t>28</a:t>
            </a:fld>
            <a:endParaRPr lang="en-GB" dirty="0"/>
          </a:p>
        </p:txBody>
      </p:sp>
      <p:sp>
        <p:nvSpPr>
          <p:cNvPr id="3" name="Inhaltsplatzhalter 2">
            <a:extLst>
              <a:ext uri="{FF2B5EF4-FFF2-40B4-BE49-F238E27FC236}">
                <a16:creationId xmlns:a16="http://schemas.microsoft.com/office/drawing/2014/main" id="{D20D5742-7C70-4BD3-B3F2-7B263B206D1C}"/>
              </a:ext>
            </a:extLst>
          </p:cNvPr>
          <p:cNvSpPr>
            <a:spLocks noGrp="1"/>
          </p:cNvSpPr>
          <p:nvPr>
            <p:ph sz="quarter" idx="13"/>
          </p:nvPr>
        </p:nvSpPr>
        <p:spPr/>
        <p:txBody>
          <a:bodyPr>
            <a:normAutofit lnSpcReduction="10000"/>
          </a:bodyPr>
          <a:lstStyle/>
          <a:p>
            <a:pPr marL="285750" indent="-285750">
              <a:spcAft>
                <a:spcPts val="200"/>
              </a:spcAft>
              <a:buFont typeface="Arial" panose="020B0604020202020204" pitchFamily="34" charset="0"/>
              <a:buChar char="•"/>
            </a:pPr>
            <a:r>
              <a:rPr lang="en-GB" sz="1600" b="1" dirty="0">
                <a:solidFill>
                  <a:srgbClr val="616264"/>
                </a:solidFill>
                <a:effectLst/>
                <a:latin typeface="Arial" panose="020B0604020202020204" pitchFamily="34" charset="0"/>
                <a:ea typeface="Arial" panose="020B0604020202020204" pitchFamily="34" charset="0"/>
              </a:rPr>
              <a:t>In 2019:</a:t>
            </a:r>
          </a:p>
          <a:p>
            <a:pPr marL="720000" indent="-285750">
              <a:lnSpc>
                <a:spcPct val="110000"/>
              </a:lnSpc>
              <a:spcAft>
                <a:spcPts val="200"/>
              </a:spcAft>
              <a:buFont typeface="Arial" panose="020B0604020202020204" pitchFamily="34" charset="0"/>
              <a:buChar char="•"/>
            </a:pPr>
            <a:r>
              <a:rPr lang="en-GB" dirty="0">
                <a:solidFill>
                  <a:srgbClr val="616264"/>
                </a:solidFill>
                <a:latin typeface="Arial" panose="020B0604020202020204" pitchFamily="34" charset="0"/>
              </a:rPr>
              <a:t>The share of horizontal mismatch is 60% or above in most of the selected ETF partner countries with an exception for Armenia (6.1%), and Belarus (48%)</a:t>
            </a:r>
          </a:p>
          <a:p>
            <a:pPr marL="285750" indent="-285750">
              <a:lnSpc>
                <a:spcPct val="110000"/>
              </a:lnSpc>
              <a:spcAft>
                <a:spcPts val="200"/>
              </a:spcAft>
              <a:buFont typeface="Arial" panose="020B0604020202020204" pitchFamily="34" charset="0"/>
              <a:buChar char="•"/>
            </a:pPr>
            <a:r>
              <a:rPr lang="en-GB" b="1" dirty="0">
                <a:solidFill>
                  <a:srgbClr val="616264"/>
                </a:solidFill>
                <a:latin typeface="Arial" panose="020B0604020202020204" pitchFamily="34" charset="0"/>
              </a:rPr>
              <a:t>Gender differences: </a:t>
            </a:r>
          </a:p>
          <a:p>
            <a:pPr marL="720000" indent="-285750">
              <a:spcAft>
                <a:spcPts val="200"/>
              </a:spcAft>
              <a:buFont typeface="Arial" panose="020B0604020202020204" pitchFamily="34" charset="0"/>
              <a:buChar char="•"/>
            </a:pPr>
            <a:r>
              <a:rPr lang="en-GB" sz="1600" dirty="0">
                <a:solidFill>
                  <a:srgbClr val="616264"/>
                </a:solidFill>
                <a:effectLst/>
                <a:latin typeface="Arial" panose="020B0604020202020204" pitchFamily="34" charset="0"/>
                <a:ea typeface="Arial" panose="020B0604020202020204" pitchFamily="34" charset="0"/>
              </a:rPr>
              <a:t>The share of horizontally mismatched employees is higher for men than for women in most of the countries;</a:t>
            </a:r>
          </a:p>
          <a:p>
            <a:pPr marL="720000" indent="-285750">
              <a:spcAft>
                <a:spcPts val="200"/>
              </a:spcAft>
              <a:buFont typeface="Arial" panose="020B0604020202020204" pitchFamily="34" charset="0"/>
              <a:buChar char="•"/>
            </a:pPr>
            <a:r>
              <a:rPr lang="en-GB" dirty="0">
                <a:solidFill>
                  <a:srgbClr val="616264"/>
                </a:solidFill>
                <a:latin typeface="Arial" panose="020B0604020202020204" pitchFamily="34" charset="0"/>
                <a:ea typeface="Arial" panose="020B0604020202020204" pitchFamily="34" charset="0"/>
              </a:rPr>
              <a:t>G</a:t>
            </a:r>
            <a:r>
              <a:rPr lang="en-GB" sz="1600" dirty="0">
                <a:solidFill>
                  <a:srgbClr val="616264"/>
                </a:solidFill>
                <a:effectLst/>
                <a:latin typeface="Arial" panose="020B0604020202020204" pitchFamily="34" charset="0"/>
                <a:ea typeface="Arial" panose="020B0604020202020204" pitchFamily="34" charset="0"/>
              </a:rPr>
              <a:t>reatest gender gap: in Kosovo, Egypt, Kyrgyzstan and Tunisia followed by Albania, Turkey and Jordan</a:t>
            </a:r>
          </a:p>
          <a:p>
            <a:pPr marL="285750" marR="0" lvl="0" indent="-285750" algn="l" defTabSz="914400" rtl="0" eaLnBrk="1" fontAlgn="auto" latinLnBrk="0" hangingPunct="1">
              <a:lnSpc>
                <a:spcPct val="100000"/>
              </a:lnSpc>
              <a:spcBef>
                <a:spcPts val="384"/>
              </a:spcBef>
              <a:spcAft>
                <a:spcPts val="2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616264"/>
                </a:solidFill>
                <a:effectLst/>
                <a:uLnTx/>
                <a:uFillTx/>
                <a:latin typeface="Arial" panose="020B0604020202020204" pitchFamily="34" charset="0"/>
                <a:ea typeface="Arial" panose="020B0604020202020204" pitchFamily="34" charset="0"/>
                <a:cs typeface="+mn-cs"/>
              </a:rPr>
              <a:t>Limitations in the interpretation of this</a:t>
            </a:r>
            <a:r>
              <a:rPr kumimoji="0" lang="en-GB"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GB" sz="1600" b="0" i="0" u="none" strike="noStrike" kern="1200" cap="none" spc="0" normalizeH="0" baseline="0" noProof="0" dirty="0">
                <a:ln>
                  <a:noFill/>
                </a:ln>
                <a:solidFill>
                  <a:srgbClr val="616264"/>
                </a:solidFill>
                <a:effectLst/>
                <a:uLnTx/>
                <a:uFillTx/>
                <a:latin typeface="Arial" panose="020B0604020202020204" pitchFamily="34" charset="0"/>
                <a:ea typeface="Arial" panose="020B0604020202020204" pitchFamily="34" charset="0"/>
                <a:cs typeface="+mn-cs"/>
              </a:rPr>
              <a:t>indicator </a:t>
            </a:r>
          </a:p>
          <a:p>
            <a:pPr marL="285750" marR="0" lvl="0" indent="-285750" algn="l" defTabSz="914400" rtl="0" eaLnBrk="1" fontAlgn="auto" latinLnBrk="0" hangingPunct="1">
              <a:lnSpc>
                <a:spcPct val="100000"/>
              </a:lnSpc>
              <a:spcBef>
                <a:spcPts val="384"/>
              </a:spcBef>
              <a:spcAft>
                <a:spcPts val="2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616264"/>
                </a:solidFill>
                <a:effectLst/>
                <a:uLnTx/>
                <a:uFillTx/>
                <a:latin typeface="Arial" panose="020B0604020202020204" pitchFamily="34" charset="0"/>
                <a:ea typeface="Arial" panose="020B0604020202020204" pitchFamily="34" charset="0"/>
                <a:cs typeface="+mn-cs"/>
              </a:rPr>
              <a:t>Challenges to its comparability across countries </a:t>
            </a:r>
          </a:p>
          <a:p>
            <a:pPr marL="285750" indent="-285750">
              <a:spcAft>
                <a:spcPts val="200"/>
              </a:spcAft>
              <a:buFont typeface="Arial" panose="020B0604020202020204" pitchFamily="34" charset="0"/>
              <a:buChar char="•"/>
            </a:pPr>
            <a:endParaRPr lang="de-DE" dirty="0"/>
          </a:p>
        </p:txBody>
      </p:sp>
      <p:sp>
        <p:nvSpPr>
          <p:cNvPr id="4" name="Titel 3">
            <a:extLst>
              <a:ext uri="{FF2B5EF4-FFF2-40B4-BE49-F238E27FC236}">
                <a16:creationId xmlns:a16="http://schemas.microsoft.com/office/drawing/2014/main" id="{18CEC5AE-303D-4A52-8FFF-64F86332AAA5}"/>
              </a:ext>
            </a:extLst>
          </p:cNvPr>
          <p:cNvSpPr>
            <a:spLocks noGrp="1"/>
          </p:cNvSpPr>
          <p:nvPr>
            <p:ph type="title"/>
          </p:nvPr>
        </p:nvSpPr>
        <p:spPr/>
        <p:txBody>
          <a:bodyPr/>
          <a:lstStyle/>
          <a:p>
            <a:r>
              <a:rPr lang="de-DE" dirty="0"/>
              <a:t>2.3. Horizontal </a:t>
            </a:r>
            <a:r>
              <a:rPr lang="de-DE" dirty="0" err="1"/>
              <a:t>mismatch</a:t>
            </a:r>
            <a:br>
              <a:rPr lang="de-DE" dirty="0"/>
            </a:br>
            <a:r>
              <a:rPr lang="de-DE" sz="1500" dirty="0" err="1"/>
              <a:t>results</a:t>
            </a:r>
            <a:r>
              <a:rPr lang="de-DE" sz="1500" dirty="0"/>
              <a:t> </a:t>
            </a:r>
            <a:r>
              <a:rPr lang="de-DE" sz="1500" dirty="0" err="1"/>
              <a:t>summary</a:t>
            </a:r>
            <a:endParaRPr lang="de-DE" dirty="0"/>
          </a:p>
        </p:txBody>
      </p:sp>
    </p:spTree>
    <p:extLst>
      <p:ext uri="{BB962C8B-B14F-4D97-AF65-F5344CB8AC3E}">
        <p14:creationId xmlns:p14="http://schemas.microsoft.com/office/powerpoint/2010/main" val="391818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EF49EF-EC3B-4476-8782-7BFB0E4C6F65}"/>
              </a:ext>
            </a:extLst>
          </p:cNvPr>
          <p:cNvSpPr>
            <a:spLocks noGrp="1"/>
          </p:cNvSpPr>
          <p:nvPr>
            <p:ph type="body" sz="quarter" idx="10"/>
          </p:nvPr>
        </p:nvSpPr>
        <p:spPr>
          <a:xfrm>
            <a:off x="683568" y="2067694"/>
            <a:ext cx="6264696" cy="1353439"/>
          </a:xfrm>
        </p:spPr>
        <p:txBody>
          <a:bodyPr/>
          <a:lstStyle/>
          <a:p>
            <a:r>
              <a:rPr lang="en-GB" dirty="0"/>
              <a:t>Limitations of the method</a:t>
            </a:r>
          </a:p>
        </p:txBody>
      </p:sp>
    </p:spTree>
    <p:extLst>
      <p:ext uri="{BB962C8B-B14F-4D97-AF65-F5344CB8AC3E}">
        <p14:creationId xmlns:p14="http://schemas.microsoft.com/office/powerpoint/2010/main" val="267100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0D96B7-BBF7-4E8C-ABD1-7AA933593A20}"/>
              </a:ext>
            </a:extLst>
          </p:cNvPr>
          <p:cNvSpPr>
            <a:spLocks noGrp="1"/>
          </p:cNvSpPr>
          <p:nvPr>
            <p:ph type="sldNum" sz="quarter" idx="11"/>
          </p:nvPr>
        </p:nvSpPr>
        <p:spPr/>
        <p:txBody>
          <a:bodyPr/>
          <a:lstStyle/>
          <a:p>
            <a:fld id="{BA7DDD0C-F7B3-44FD-8FF2-ED85422D685B}" type="slidenum">
              <a:rPr lang="en-GB" smtClean="0"/>
              <a:pPr/>
              <a:t>3</a:t>
            </a:fld>
            <a:endParaRPr lang="en-GB" dirty="0"/>
          </a:p>
        </p:txBody>
      </p:sp>
      <p:sp>
        <p:nvSpPr>
          <p:cNvPr id="3" name="Content Placeholder 2">
            <a:extLst>
              <a:ext uri="{FF2B5EF4-FFF2-40B4-BE49-F238E27FC236}">
                <a16:creationId xmlns:a16="http://schemas.microsoft.com/office/drawing/2014/main" id="{FDC7BBEC-D1E9-476E-9B74-0F7EBEFB278C}"/>
              </a:ext>
            </a:extLst>
          </p:cNvPr>
          <p:cNvSpPr>
            <a:spLocks noGrp="1"/>
          </p:cNvSpPr>
          <p:nvPr>
            <p:ph sz="quarter" idx="13"/>
          </p:nvPr>
        </p:nvSpPr>
        <p:spPr>
          <a:xfrm>
            <a:off x="467544" y="1131590"/>
            <a:ext cx="8412163" cy="3598524"/>
          </a:xfrm>
        </p:spPr>
        <p:txBody>
          <a:bodyPr>
            <a:normAutofit fontScale="77500" lnSpcReduction="20000"/>
          </a:bodyPr>
          <a:lstStyle/>
          <a:p>
            <a:pPr>
              <a:spcBef>
                <a:spcPts val="600"/>
              </a:spcBef>
              <a:spcAft>
                <a:spcPts val="0"/>
              </a:spcAft>
            </a:pPr>
            <a:r>
              <a:rPr lang="en-GB" b="1" dirty="0"/>
              <a:t>Data: </a:t>
            </a:r>
            <a:r>
              <a:rPr lang="en-GB" dirty="0"/>
              <a:t>Labour Force Survey data sets (microdata) for 2016, 2017, 2018 and 2019 (if available)</a:t>
            </a:r>
          </a:p>
          <a:p>
            <a:pPr>
              <a:spcBef>
                <a:spcPts val="600"/>
              </a:spcBef>
              <a:spcAft>
                <a:spcPts val="0"/>
              </a:spcAft>
            </a:pPr>
            <a:endParaRPr lang="en-GB" dirty="0"/>
          </a:p>
          <a:p>
            <a:pPr>
              <a:spcBef>
                <a:spcPts val="600"/>
              </a:spcBef>
              <a:spcAft>
                <a:spcPts val="0"/>
              </a:spcAft>
            </a:pPr>
            <a:r>
              <a:rPr lang="en-GB" b="1" dirty="0"/>
              <a:t>Options</a:t>
            </a:r>
            <a:r>
              <a:rPr lang="en-GB" dirty="0"/>
              <a:t>:</a:t>
            </a:r>
          </a:p>
          <a:p>
            <a:pPr marL="285750" indent="-285750">
              <a:spcBef>
                <a:spcPts val="600"/>
              </a:spcBef>
              <a:spcAft>
                <a:spcPts val="0"/>
              </a:spcAft>
              <a:buFont typeface="Arial" panose="020B0604020202020204" pitchFamily="34" charset="0"/>
              <a:buChar char="•"/>
            </a:pPr>
            <a:r>
              <a:rPr lang="en-GB" dirty="0"/>
              <a:t>if access to LFS microdata is granted, the supporting research team (Economix) could run the calculation and share the results for checks and validation (including calculation scripts for future replication)</a:t>
            </a:r>
            <a:endParaRPr lang="en-US" dirty="0"/>
          </a:p>
          <a:p>
            <a:pPr marL="285750" indent="-285750">
              <a:spcBef>
                <a:spcPts val="600"/>
              </a:spcBef>
              <a:spcAft>
                <a:spcPts val="0"/>
              </a:spcAft>
              <a:buFont typeface="Arial" panose="020B0604020202020204" pitchFamily="34" charset="0"/>
              <a:buChar char="•"/>
            </a:pPr>
            <a:r>
              <a:rPr lang="en-GB" dirty="0"/>
              <a:t>If access could not be granted, research team can supply calculation scripts for calculating the indicators (in STATA, Python, R or SPSS) and support/guide the process of script running and interpretation of results. </a:t>
            </a:r>
            <a:endParaRPr lang="en-US" dirty="0"/>
          </a:p>
          <a:p>
            <a:pPr>
              <a:spcBef>
                <a:spcPts val="600"/>
              </a:spcBef>
              <a:spcAft>
                <a:spcPts val="0"/>
              </a:spcAft>
            </a:pPr>
            <a:r>
              <a:rPr lang="en-US" b="1" dirty="0"/>
              <a:t>Timeline</a:t>
            </a:r>
            <a:r>
              <a:rPr lang="en-US" dirty="0"/>
              <a:t>:</a:t>
            </a:r>
          </a:p>
          <a:p>
            <a:pPr marL="285750" indent="-285750">
              <a:spcBef>
                <a:spcPts val="600"/>
              </a:spcBef>
              <a:spcAft>
                <a:spcPts val="0"/>
              </a:spcAft>
              <a:buFont typeface="Arial" panose="020B0604020202020204" pitchFamily="34" charset="0"/>
              <a:buChar char="•"/>
            </a:pPr>
            <a:r>
              <a:rPr lang="en-US" dirty="0"/>
              <a:t>Phase I: June 2020 - February 2021 (calculations for the first group of countries);</a:t>
            </a:r>
          </a:p>
          <a:p>
            <a:pPr marL="285750" indent="-285750">
              <a:spcBef>
                <a:spcPts val="600"/>
              </a:spcBef>
              <a:spcAft>
                <a:spcPts val="0"/>
              </a:spcAft>
              <a:buFont typeface="Arial" panose="020B0604020202020204" pitchFamily="34" charset="0"/>
              <a:buChar char="•"/>
            </a:pPr>
            <a:r>
              <a:rPr lang="en-US" dirty="0"/>
              <a:t>Phase II:</a:t>
            </a:r>
          </a:p>
          <a:p>
            <a:pPr marL="360000" indent="-144000">
              <a:spcBef>
                <a:spcPts val="600"/>
              </a:spcBef>
              <a:spcAft>
                <a:spcPts val="0"/>
              </a:spcAft>
              <a:buFont typeface="Arial" panose="020B0604020202020204" pitchFamily="34" charset="0"/>
              <a:buChar char="•"/>
            </a:pPr>
            <a:r>
              <a:rPr lang="en-GB" dirty="0"/>
              <a:t>April – August 2021: checks / calculation / validation</a:t>
            </a:r>
          </a:p>
          <a:p>
            <a:pPr marL="360000" indent="-144000">
              <a:spcBef>
                <a:spcPts val="600"/>
              </a:spcBef>
              <a:spcAft>
                <a:spcPts val="0"/>
              </a:spcAft>
              <a:buFont typeface="Arial" panose="020B0604020202020204" pitchFamily="34" charset="0"/>
              <a:buChar char="•"/>
            </a:pPr>
            <a:r>
              <a:rPr lang="en-GB" dirty="0"/>
              <a:t>September – November 2021: dissemination in country events (dates tbc) and international workshop (25 November)</a:t>
            </a:r>
          </a:p>
          <a:p>
            <a:pPr>
              <a:spcBef>
                <a:spcPts val="600"/>
              </a:spcBef>
              <a:spcAft>
                <a:spcPts val="0"/>
              </a:spcAft>
            </a:pPr>
            <a:r>
              <a:rPr lang="en-GB" b="1" dirty="0"/>
              <a:t>Deliverables</a:t>
            </a:r>
            <a:r>
              <a:rPr lang="en-GB" dirty="0"/>
              <a:t>:</a:t>
            </a:r>
          </a:p>
          <a:p>
            <a:pPr marL="285750" indent="-285750">
              <a:spcBef>
                <a:spcPts val="600"/>
              </a:spcBef>
              <a:spcAft>
                <a:spcPts val="0"/>
              </a:spcAft>
              <a:buFont typeface="Arial" panose="020B0604020202020204" pitchFamily="34" charset="0"/>
              <a:buChar char="•"/>
            </a:pPr>
            <a:r>
              <a:rPr lang="en-GB" dirty="0"/>
              <a:t>Calculation scripts (adjusted to each country specificities) for future replication by country authorities</a:t>
            </a:r>
          </a:p>
          <a:p>
            <a:pPr marL="285750" indent="-285750">
              <a:spcBef>
                <a:spcPts val="600"/>
              </a:spcBef>
              <a:spcAft>
                <a:spcPts val="0"/>
              </a:spcAft>
              <a:buFont typeface="Arial" panose="020B0604020202020204" pitchFamily="34" charset="0"/>
              <a:buChar char="•"/>
            </a:pPr>
            <a:r>
              <a:rPr lang="en-GB" dirty="0"/>
              <a:t>Short country overview of mismatch measurement results </a:t>
            </a:r>
          </a:p>
          <a:p>
            <a:pPr marL="285750" indent="-285750">
              <a:spcBef>
                <a:spcPts val="600"/>
              </a:spcBef>
              <a:spcAft>
                <a:spcPts val="0"/>
              </a:spcAft>
              <a:buFont typeface="Arial" panose="020B0604020202020204" pitchFamily="34" charset="0"/>
              <a:buChar char="•"/>
            </a:pPr>
            <a:r>
              <a:rPr lang="en-GB" dirty="0"/>
              <a:t>Cross country report </a:t>
            </a:r>
          </a:p>
        </p:txBody>
      </p:sp>
      <p:sp>
        <p:nvSpPr>
          <p:cNvPr id="4" name="Title 3">
            <a:extLst>
              <a:ext uri="{FF2B5EF4-FFF2-40B4-BE49-F238E27FC236}">
                <a16:creationId xmlns:a16="http://schemas.microsoft.com/office/drawing/2014/main" id="{76496FD0-9C54-41EE-83D8-74B169B7AD85}"/>
              </a:ext>
            </a:extLst>
          </p:cNvPr>
          <p:cNvSpPr>
            <a:spLocks noGrp="1"/>
          </p:cNvSpPr>
          <p:nvPr>
            <p:ph type="title"/>
          </p:nvPr>
        </p:nvSpPr>
        <p:spPr/>
        <p:txBody>
          <a:bodyPr/>
          <a:lstStyle/>
          <a:p>
            <a:r>
              <a:rPr lang="en-GB" dirty="0"/>
              <a:t>Skills mismatch initiative 2020-2021</a:t>
            </a:r>
          </a:p>
        </p:txBody>
      </p:sp>
    </p:spTree>
    <p:extLst>
      <p:ext uri="{BB962C8B-B14F-4D97-AF65-F5344CB8AC3E}">
        <p14:creationId xmlns:p14="http://schemas.microsoft.com/office/powerpoint/2010/main" val="108563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1"/>
          </p:nvPr>
        </p:nvSpPr>
        <p:spPr/>
        <p:txBody>
          <a:bodyPr/>
          <a:lstStyle/>
          <a:p>
            <a:fld id="{BA7DDD0C-F7B3-44FD-8FF2-ED85422D685B}" type="slidenum">
              <a:rPr lang="en-GB" smtClean="0"/>
              <a:pPr/>
              <a:t>30</a:t>
            </a:fld>
            <a:endParaRPr lang="en-GB" dirty="0"/>
          </a:p>
        </p:txBody>
      </p:sp>
      <p:sp>
        <p:nvSpPr>
          <p:cNvPr id="3" name="Inhaltsplatzhalter 2"/>
          <p:cNvSpPr>
            <a:spLocks noGrp="1"/>
          </p:cNvSpPr>
          <p:nvPr>
            <p:ph sz="quarter" idx="13"/>
          </p:nvPr>
        </p:nvSpPr>
        <p:spPr>
          <a:xfrm>
            <a:off x="467544" y="1250960"/>
            <a:ext cx="8412163" cy="3110458"/>
          </a:xfrm>
        </p:spPr>
        <p:txBody>
          <a:bodyPr>
            <a:normAutofit/>
          </a:bodyPr>
          <a:lstStyle/>
          <a:p>
            <a:pPr marL="285750" indent="-285750">
              <a:buFont typeface="Arial" panose="020B0604020202020204" pitchFamily="34" charset="0"/>
              <a:buChar char="•"/>
            </a:pPr>
            <a:r>
              <a:rPr lang="en-US" sz="1400" dirty="0"/>
              <a:t>The occupation classification sometimes was available only at the 1-2 digits level.</a:t>
            </a:r>
          </a:p>
          <a:p>
            <a:pPr marL="285750" indent="-285750">
              <a:buFont typeface="Arial" panose="020B0604020202020204" pitchFamily="34" charset="0"/>
              <a:buChar char="•"/>
            </a:pPr>
            <a:r>
              <a:rPr lang="en-US" sz="1400" dirty="0"/>
              <a:t>The occupation classification sometimes followed a national classification (not ISCO, e.g. Ukraine).</a:t>
            </a:r>
          </a:p>
          <a:p>
            <a:pPr marL="285750" indent="-285750">
              <a:buFont typeface="Arial" panose="020B0604020202020204" pitchFamily="34" charset="0"/>
              <a:buChar char="•"/>
            </a:pPr>
            <a:r>
              <a:rPr lang="en-US" sz="1400" dirty="0"/>
              <a:t>The field of education often followed national classifications that had to be re-converted in ISCED-F or was not always available (e.g. Kyrgyzstan).</a:t>
            </a:r>
          </a:p>
          <a:p>
            <a:pPr marL="285750" marR="0" lvl="0" indent="-285750" algn="l" defTabSz="914400" rtl="0" eaLnBrk="1" fontAlgn="auto" latinLnBrk="0" hangingPunct="1">
              <a:lnSpc>
                <a:spcPct val="100000"/>
              </a:lnSpc>
              <a:spcBef>
                <a:spcPts val="384"/>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55560"/>
                </a:solidFill>
                <a:effectLst/>
                <a:uLnTx/>
                <a:uFillTx/>
                <a:ea typeface="+mn-ea"/>
                <a:cs typeface="+mn-cs"/>
              </a:rPr>
              <a:t>Not always possible to identify </a:t>
            </a:r>
            <a:r>
              <a:rPr lang="en-US" sz="1400" dirty="0">
                <a:solidFill>
                  <a:srgbClr val="455560"/>
                </a:solidFill>
              </a:rPr>
              <a:t>medium</a:t>
            </a:r>
            <a:r>
              <a:rPr kumimoji="0" lang="en-US" sz="1400" b="0" i="0" u="none" strike="noStrike" kern="1200" cap="none" spc="0" normalizeH="0" baseline="0" noProof="0" dirty="0">
                <a:ln>
                  <a:noFill/>
                </a:ln>
                <a:solidFill>
                  <a:srgbClr val="455560"/>
                </a:solidFill>
                <a:effectLst/>
                <a:uLnTx/>
                <a:uFillTx/>
                <a:ea typeface="+mn-ea"/>
                <a:cs typeface="+mn-cs"/>
              </a:rPr>
              <a:t>-VET education.</a:t>
            </a:r>
          </a:p>
          <a:p>
            <a:pPr marL="285750" marR="0" lvl="0" indent="-285750" algn="l" defTabSz="914400" rtl="0" eaLnBrk="1" fontAlgn="auto" latinLnBrk="0" hangingPunct="1">
              <a:lnSpc>
                <a:spcPct val="100000"/>
              </a:lnSpc>
              <a:spcBef>
                <a:spcPts val="384"/>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55560"/>
                </a:solidFill>
                <a:effectLst/>
                <a:uLnTx/>
                <a:uFillTx/>
                <a:ea typeface="+mn-ea"/>
                <a:cs typeface="+mn-cs"/>
              </a:rPr>
              <a:t>Not always possible to identify upper-secondary education.</a:t>
            </a:r>
          </a:p>
          <a:p>
            <a:pPr marL="285750" marR="0" lvl="0" indent="-285750" algn="l" defTabSz="914400" rtl="0" eaLnBrk="1" fontAlgn="auto" latinLnBrk="0" hangingPunct="1">
              <a:lnSpc>
                <a:spcPct val="100000"/>
              </a:lnSpc>
              <a:spcBef>
                <a:spcPts val="384"/>
              </a:spcBef>
              <a:spcAft>
                <a:spcPts val="600"/>
              </a:spcAft>
              <a:buClrTx/>
              <a:buSzTx/>
              <a:buFont typeface="Arial" panose="020B0604020202020204" pitchFamily="34" charset="0"/>
              <a:buChar char="•"/>
              <a:tabLst/>
              <a:defRPr/>
            </a:pPr>
            <a:r>
              <a:rPr lang="en-US" sz="1400" dirty="0">
                <a:solidFill>
                  <a:srgbClr val="455560"/>
                </a:solidFill>
              </a:rPr>
              <a:t>The match between ISCED-F and ISCO-08 codes had to be defined when either the classification or the number of digits were different from those used by </a:t>
            </a:r>
            <a:r>
              <a:rPr lang="en-US" sz="1400" dirty="0" err="1">
                <a:solidFill>
                  <a:srgbClr val="455560"/>
                </a:solidFill>
              </a:rPr>
              <a:t>Wolbers</a:t>
            </a:r>
            <a:r>
              <a:rPr lang="en-US" sz="1400" dirty="0">
                <a:solidFill>
                  <a:srgbClr val="455560"/>
                </a:solidFill>
              </a:rPr>
              <a:t> (2013).</a:t>
            </a:r>
          </a:p>
          <a:p>
            <a:endParaRPr lang="de-DE" sz="1500" b="1" dirty="0"/>
          </a:p>
        </p:txBody>
      </p:sp>
      <p:sp>
        <p:nvSpPr>
          <p:cNvPr id="4" name="Titel 3"/>
          <p:cNvSpPr>
            <a:spLocks noGrp="1"/>
          </p:cNvSpPr>
          <p:nvPr>
            <p:ph type="title"/>
          </p:nvPr>
        </p:nvSpPr>
        <p:spPr/>
        <p:txBody>
          <a:bodyPr/>
          <a:lstStyle/>
          <a:p>
            <a:r>
              <a:rPr lang="en-US" dirty="0"/>
              <a:t>METHODOLOGICAL issues</a:t>
            </a:r>
            <a:endParaRPr lang="de-DE" dirty="0"/>
          </a:p>
        </p:txBody>
      </p:sp>
    </p:spTree>
    <p:extLst>
      <p:ext uri="{BB962C8B-B14F-4D97-AF65-F5344CB8AC3E}">
        <p14:creationId xmlns:p14="http://schemas.microsoft.com/office/powerpoint/2010/main" val="4536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1"/>
          </p:nvPr>
        </p:nvSpPr>
        <p:spPr/>
        <p:txBody>
          <a:bodyPr/>
          <a:lstStyle/>
          <a:p>
            <a:fld id="{BA7DDD0C-F7B3-44FD-8FF2-ED85422D685B}" type="slidenum">
              <a:rPr lang="en-GB" smtClean="0"/>
              <a:pPr/>
              <a:t>31</a:t>
            </a:fld>
            <a:endParaRPr lang="en-GB" dirty="0"/>
          </a:p>
        </p:txBody>
      </p:sp>
      <p:sp>
        <p:nvSpPr>
          <p:cNvPr id="3" name="Inhaltsplatzhalter 2"/>
          <p:cNvSpPr>
            <a:spLocks noGrp="1"/>
          </p:cNvSpPr>
          <p:nvPr>
            <p:ph sz="quarter" idx="13"/>
          </p:nvPr>
        </p:nvSpPr>
        <p:spPr>
          <a:xfrm>
            <a:off x="365125" y="1333500"/>
            <a:ext cx="8412163" cy="3110458"/>
          </a:xfrm>
        </p:spPr>
        <p:txBody>
          <a:bodyPr>
            <a:normAutofit/>
          </a:bodyPr>
          <a:lstStyle/>
          <a:p>
            <a:pPr marL="285750" indent="-285750">
              <a:buFont typeface="Arial" panose="020B0604020202020204" pitchFamily="34" charset="0"/>
              <a:buChar char="•"/>
            </a:pPr>
            <a:r>
              <a:rPr lang="en-US" sz="1400" b="1" dirty="0"/>
              <a:t>Data comparability across survey waves </a:t>
            </a:r>
          </a:p>
          <a:p>
            <a:pPr marL="360000" indent="-172800">
              <a:buFont typeface="Arial" panose="020B0604020202020204" pitchFamily="34" charset="0"/>
              <a:buChar char="•"/>
            </a:pPr>
            <a:r>
              <a:rPr lang="en-GB" sz="1400" dirty="0">
                <a:solidFill>
                  <a:srgbClr val="616264"/>
                </a:solidFill>
                <a:effectLst/>
                <a:ea typeface="Arial" panose="020B0604020202020204" pitchFamily="34" charset="0"/>
              </a:rPr>
              <a:t>For Moldova, the indicators calculated using the LFS survey wave of 2019 are not strictly comparable with those calculated using the previous survey waves;</a:t>
            </a:r>
          </a:p>
          <a:p>
            <a:pPr marL="360000" marR="0" lvl="0" indent="-172800" algn="l" defTabSz="914400" rtl="0" eaLnBrk="1" fontAlgn="auto" latinLnBrk="0" hangingPunct="1">
              <a:lnSpc>
                <a:spcPct val="100000"/>
              </a:lnSpc>
              <a:spcBef>
                <a:spcPts val="384"/>
              </a:spcBef>
              <a:spcAft>
                <a:spcPts val="600"/>
              </a:spcAft>
              <a:buClrTx/>
              <a:buSzTx/>
              <a:buFont typeface="Arial" panose="020B0604020202020204" pitchFamily="34" charset="0"/>
              <a:buChar char="•"/>
              <a:tabLst/>
              <a:defRPr/>
            </a:pPr>
            <a:r>
              <a:rPr lang="en-GB" sz="1400" dirty="0">
                <a:solidFill>
                  <a:srgbClr val="616264"/>
                </a:solidFill>
              </a:rPr>
              <a:t>For Georgia, the indicators calculated using the LFS survey wave of 2016 are not strictly comparable with those calculated using the previous survey waves</a:t>
            </a:r>
            <a:endParaRPr lang="en-US" sz="1400" dirty="0">
              <a:solidFill>
                <a:srgbClr val="616264"/>
              </a:solidFill>
            </a:endParaRPr>
          </a:p>
          <a:p>
            <a:pPr marL="285750" indent="-285750">
              <a:buFont typeface="Arial" panose="020B0604020202020204" pitchFamily="34" charset="0"/>
              <a:buChar char="•"/>
            </a:pPr>
            <a:r>
              <a:rPr lang="en-US" sz="1400" b="1" dirty="0"/>
              <a:t>Indicator comparability across countries (sensitivity analysis)</a:t>
            </a:r>
          </a:p>
          <a:p>
            <a:pPr marL="360000" indent="-172800">
              <a:buFont typeface="Arial" panose="020B0604020202020204" pitchFamily="34" charset="0"/>
              <a:buChar char="•"/>
            </a:pPr>
            <a:r>
              <a:rPr lang="en-US" sz="1400" dirty="0">
                <a:solidFill>
                  <a:srgbClr val="616264"/>
                </a:solidFill>
              </a:rPr>
              <a:t>The horizontal mismatch </a:t>
            </a:r>
            <a:r>
              <a:rPr lang="en-IE" sz="1400" dirty="0">
                <a:solidFill>
                  <a:srgbClr val="616264"/>
                </a:solidFill>
              </a:rPr>
              <a:t>indicator is higher when the level of digits increases (+10 </a:t>
            </a:r>
            <a:r>
              <a:rPr lang="en-IE" sz="1400" dirty="0" err="1">
                <a:solidFill>
                  <a:srgbClr val="616264"/>
                </a:solidFill>
              </a:rPr>
              <a:t>pps</a:t>
            </a:r>
            <a:r>
              <a:rPr lang="en-IE" sz="1400" dirty="0">
                <a:solidFill>
                  <a:srgbClr val="616264"/>
                </a:solidFill>
              </a:rPr>
              <a:t>. between one and two digits)</a:t>
            </a:r>
          </a:p>
          <a:p>
            <a:pPr marL="360000" indent="-172800">
              <a:buFont typeface="Arial" panose="020B0604020202020204" pitchFamily="34" charset="0"/>
              <a:buChar char="•"/>
            </a:pPr>
            <a:r>
              <a:rPr lang="en-IE" sz="1400" dirty="0">
                <a:solidFill>
                  <a:srgbClr val="616264"/>
                </a:solidFill>
              </a:rPr>
              <a:t>Vertical mismatch indicators slightly differ when calculated with occupations specified at a different digit level</a:t>
            </a:r>
          </a:p>
          <a:p>
            <a:pPr marL="360000" indent="-172800">
              <a:buFont typeface="Arial" panose="020B0604020202020204" pitchFamily="34" charset="0"/>
              <a:buChar char="•"/>
            </a:pPr>
            <a:endParaRPr lang="en-IE" sz="1400" dirty="0">
              <a:solidFill>
                <a:srgbClr val="616264"/>
              </a:solidFill>
            </a:endParaRPr>
          </a:p>
          <a:p>
            <a:pPr marL="171450" indent="-171450">
              <a:buFont typeface="Arial" panose="020B0604020202020204" pitchFamily="34" charset="0"/>
              <a:buChar char="•"/>
            </a:pPr>
            <a:endParaRPr lang="de-DE" sz="1100" dirty="0">
              <a:solidFill>
                <a:srgbClr val="616264"/>
              </a:solidFill>
              <a:effectLst/>
              <a:latin typeface="Arial" panose="020B0604020202020204" pitchFamily="34" charset="0"/>
              <a:ea typeface="Arial" panose="020B0604020202020204" pitchFamily="34" charset="0"/>
            </a:endParaRPr>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pPr marL="285750" indent="-285750">
              <a:buFont typeface="Arial" panose="020B0604020202020204" pitchFamily="34" charset="0"/>
              <a:buChar char="•"/>
            </a:pPr>
            <a:endParaRPr lang="en-US" sz="1300" b="1" dirty="0"/>
          </a:p>
          <a:p>
            <a:endParaRPr lang="en-US" sz="1300" b="1" dirty="0"/>
          </a:p>
          <a:p>
            <a:endParaRPr lang="de-DE" sz="1500" b="1" dirty="0"/>
          </a:p>
        </p:txBody>
      </p:sp>
      <p:sp>
        <p:nvSpPr>
          <p:cNvPr id="4" name="Titel 3"/>
          <p:cNvSpPr>
            <a:spLocks noGrp="1"/>
          </p:cNvSpPr>
          <p:nvPr>
            <p:ph type="title"/>
          </p:nvPr>
        </p:nvSpPr>
        <p:spPr/>
        <p:txBody>
          <a:bodyPr/>
          <a:lstStyle/>
          <a:p>
            <a:r>
              <a:rPr lang="en-US" dirty="0"/>
              <a:t>Comparability issues</a:t>
            </a:r>
            <a:endParaRPr lang="de-DE" dirty="0"/>
          </a:p>
        </p:txBody>
      </p:sp>
    </p:spTree>
    <p:extLst>
      <p:ext uri="{BB962C8B-B14F-4D97-AF65-F5344CB8AC3E}">
        <p14:creationId xmlns:p14="http://schemas.microsoft.com/office/powerpoint/2010/main" val="34202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AE12638-AEAF-4BB4-A76E-EDCA9733BDF2}"/>
              </a:ext>
            </a:extLst>
          </p:cNvPr>
          <p:cNvSpPr>
            <a:spLocks noGrp="1"/>
          </p:cNvSpPr>
          <p:nvPr>
            <p:ph type="sldNum" sz="quarter" idx="11"/>
          </p:nvPr>
        </p:nvSpPr>
        <p:spPr/>
        <p:txBody>
          <a:bodyPr/>
          <a:lstStyle/>
          <a:p>
            <a:fld id="{BA7DDD0C-F7B3-44FD-8FF2-ED85422D685B}" type="slidenum">
              <a:rPr lang="en-GB" smtClean="0"/>
              <a:pPr/>
              <a:t>32</a:t>
            </a:fld>
            <a:endParaRPr lang="en-GB" dirty="0"/>
          </a:p>
        </p:txBody>
      </p:sp>
      <p:sp>
        <p:nvSpPr>
          <p:cNvPr id="3" name="Inhaltsplatzhalter 2">
            <a:extLst>
              <a:ext uri="{FF2B5EF4-FFF2-40B4-BE49-F238E27FC236}">
                <a16:creationId xmlns:a16="http://schemas.microsoft.com/office/drawing/2014/main" id="{556C51D4-2A9C-4A97-8EA6-06EE49FDFC77}"/>
              </a:ext>
            </a:extLst>
          </p:cNvPr>
          <p:cNvSpPr>
            <a:spLocks noGrp="1"/>
          </p:cNvSpPr>
          <p:nvPr>
            <p:ph sz="quarter" idx="13"/>
          </p:nvPr>
        </p:nvSpPr>
        <p:spPr/>
        <p:txBody>
          <a:bodyPr>
            <a:normAutofit lnSpcReduction="10000"/>
          </a:bodyPr>
          <a:lstStyle/>
          <a:p>
            <a:r>
              <a:rPr lang="de-DE" b="1" dirty="0" err="1"/>
              <a:t>Informality</a:t>
            </a:r>
            <a:endParaRPr lang="de-DE" b="1" dirty="0"/>
          </a:p>
          <a:p>
            <a:pPr marL="285750" indent="-285750">
              <a:buFont typeface="Arial" panose="020B0604020202020204" pitchFamily="34" charset="0"/>
              <a:buChar char="•"/>
            </a:pPr>
            <a:r>
              <a:rPr lang="en-US" dirty="0">
                <a:solidFill>
                  <a:srgbClr val="616264"/>
                </a:solidFill>
                <a:latin typeface="Arial" panose="020B0604020202020204" pitchFamily="34" charset="0"/>
              </a:rPr>
              <a:t>Some indicators (e.g. those proxying skills using the qualification level) are less meaningful as on-the-job training and apprenticeships usually provide the necessary skills. </a:t>
            </a:r>
          </a:p>
          <a:p>
            <a:r>
              <a:rPr lang="de-DE" b="1" dirty="0"/>
              <a:t>Migration:</a:t>
            </a:r>
          </a:p>
          <a:p>
            <a:pPr marL="360000" indent="-172800">
              <a:buFont typeface="Arial" panose="020B0604020202020204" pitchFamily="34" charset="0"/>
              <a:buChar char="•"/>
            </a:pPr>
            <a:r>
              <a:rPr lang="en-US" dirty="0">
                <a:solidFill>
                  <a:srgbClr val="616264"/>
                </a:solidFill>
                <a:latin typeface="Arial" panose="020B0604020202020204" pitchFamily="34" charset="0"/>
              </a:rPr>
              <a:t>If mismatched individuals migrate abroad, we might underestimate the incidence of mismatch.</a:t>
            </a:r>
          </a:p>
          <a:p>
            <a:pPr marL="187200"/>
            <a:r>
              <a:rPr lang="de-DE" b="1" dirty="0" err="1"/>
              <a:t>Interpretability</a:t>
            </a:r>
            <a:r>
              <a:rPr lang="de-DE" b="1" dirty="0"/>
              <a:t> </a:t>
            </a:r>
            <a:r>
              <a:rPr lang="de-DE" b="1" dirty="0" err="1"/>
              <a:t>of</a:t>
            </a:r>
            <a:r>
              <a:rPr lang="de-DE" b="1" dirty="0"/>
              <a:t> </a:t>
            </a:r>
            <a:r>
              <a:rPr lang="de-DE" b="1" dirty="0" err="1"/>
              <a:t>the</a:t>
            </a:r>
            <a:r>
              <a:rPr lang="de-DE" b="1" dirty="0"/>
              <a:t> </a:t>
            </a:r>
            <a:r>
              <a:rPr lang="de-DE" b="1" dirty="0" err="1"/>
              <a:t>indicators</a:t>
            </a:r>
            <a:r>
              <a:rPr lang="de-DE" dirty="0"/>
              <a:t>:</a:t>
            </a:r>
          </a:p>
          <a:p>
            <a:pPr marL="360000" indent="-172800">
              <a:buFont typeface="Arial" panose="020B0604020202020204" pitchFamily="34" charset="0"/>
              <a:buChar char="•"/>
            </a:pPr>
            <a:r>
              <a:rPr lang="de-DE" dirty="0" err="1"/>
              <a:t>Empirical</a:t>
            </a:r>
            <a:r>
              <a:rPr lang="de-DE" dirty="0"/>
              <a:t> </a:t>
            </a:r>
            <a:r>
              <a:rPr lang="de-DE" dirty="0" err="1"/>
              <a:t>method</a:t>
            </a:r>
            <a:r>
              <a:rPr lang="de-DE" dirty="0"/>
              <a:t>: </a:t>
            </a:r>
            <a:r>
              <a:rPr lang="en-GB" sz="1600" dirty="0">
                <a:solidFill>
                  <a:srgbClr val="616264"/>
                </a:solidFill>
                <a:effectLst/>
                <a:latin typeface="Arial" panose="020B0604020202020204" pitchFamily="34" charset="0"/>
                <a:ea typeface="Arial" panose="020B0604020202020204" pitchFamily="34" charset="0"/>
              </a:rPr>
              <a:t>it is a mechanistic measurement and should be interpreted as a proxy;</a:t>
            </a:r>
          </a:p>
          <a:p>
            <a:pPr marL="360000" indent="-172800">
              <a:buFont typeface="Arial" panose="020B0604020202020204" pitchFamily="34" charset="0"/>
              <a:buChar char="•"/>
            </a:pPr>
            <a:r>
              <a:rPr lang="en-GB" dirty="0">
                <a:solidFill>
                  <a:srgbClr val="616264"/>
                </a:solidFill>
                <a:latin typeface="Arial" panose="020B0604020202020204" pitchFamily="34" charset="0"/>
                <a:ea typeface="Arial" panose="020B0604020202020204" pitchFamily="34" charset="0"/>
              </a:rPr>
              <a:t>Horizontal mismatch:</a:t>
            </a:r>
            <a:r>
              <a:rPr lang="en-GB" sz="1600" dirty="0">
                <a:solidFill>
                  <a:srgbClr val="616264"/>
                </a:solidFill>
                <a:effectLst/>
                <a:latin typeface="Arial" panose="020B0604020202020204" pitchFamily="34" charset="0"/>
                <a:ea typeface="Arial" panose="020B0604020202020204" pitchFamily="34" charset="0"/>
              </a:rPr>
              <a:t> </a:t>
            </a:r>
            <a:r>
              <a:rPr lang="en-GB" sz="1600" dirty="0">
                <a:solidFill>
                  <a:srgbClr val="616264"/>
                </a:solidFill>
                <a:effectLst/>
                <a:latin typeface="Arial" panose="020B0604020202020204" pitchFamily="34" charset="0"/>
                <a:ea typeface="Arial" panose="020B0604020202020204" pitchFamily="34" charset="0"/>
                <a:cs typeface="Arial" panose="020B0604020202020204" pitchFamily="34" charset="0"/>
              </a:rPr>
              <a:t>the magnitude of the indicator should not be interpreted too strictly.</a:t>
            </a:r>
            <a:endParaRPr lang="de-DE" sz="1600" dirty="0">
              <a:solidFill>
                <a:srgbClr val="616264"/>
              </a:solidFill>
              <a:effectLst/>
              <a:latin typeface="Arial" panose="020B0604020202020204" pitchFamily="34" charset="0"/>
              <a:ea typeface="Arial" panose="020B0604020202020204" pitchFamily="34" charset="0"/>
            </a:endParaRPr>
          </a:p>
          <a:p>
            <a:pPr marL="285750" indent="-285750">
              <a:buFont typeface="Arial" panose="020B0604020202020204" pitchFamily="34" charset="0"/>
              <a:buChar char="•"/>
            </a:pPr>
            <a:endParaRPr lang="de-DE" dirty="0"/>
          </a:p>
          <a:p>
            <a:endParaRPr lang="de-DE" dirty="0"/>
          </a:p>
        </p:txBody>
      </p:sp>
      <p:sp>
        <p:nvSpPr>
          <p:cNvPr id="4" name="Titel 3">
            <a:extLst>
              <a:ext uri="{FF2B5EF4-FFF2-40B4-BE49-F238E27FC236}">
                <a16:creationId xmlns:a16="http://schemas.microsoft.com/office/drawing/2014/main" id="{3BC5A66E-F70D-4CB4-97B1-D56B7F678C63}"/>
              </a:ext>
            </a:extLst>
          </p:cNvPr>
          <p:cNvSpPr>
            <a:spLocks noGrp="1"/>
          </p:cNvSpPr>
          <p:nvPr>
            <p:ph type="title"/>
          </p:nvPr>
        </p:nvSpPr>
        <p:spPr/>
        <p:txBody>
          <a:bodyPr/>
          <a:lstStyle/>
          <a:p>
            <a:r>
              <a:rPr lang="de-DE" dirty="0"/>
              <a:t>Other </a:t>
            </a:r>
            <a:r>
              <a:rPr lang="de-DE" dirty="0" err="1"/>
              <a:t>limitations</a:t>
            </a:r>
            <a:endParaRPr lang="de-DE" dirty="0"/>
          </a:p>
        </p:txBody>
      </p:sp>
    </p:spTree>
    <p:extLst>
      <p:ext uri="{BB962C8B-B14F-4D97-AF65-F5344CB8AC3E}">
        <p14:creationId xmlns:p14="http://schemas.microsoft.com/office/powerpoint/2010/main" val="392248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7DDD0C-F7B3-44FD-8FF2-ED85422D685B}" type="slidenum">
              <a:rPr kumimoji="0" lang="en-GB" sz="900" b="0" i="0" u="none" strike="noStrike" kern="1200" cap="none" spc="0" normalizeH="0" baseline="0" noProof="0" smtClean="0">
                <a:ln>
                  <a:noFill/>
                </a:ln>
                <a:solidFill>
                  <a:srgbClr val="45556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900" b="0" i="0" u="none" strike="noStrike" kern="1200" cap="none" spc="0" normalizeH="0" baseline="0" noProof="0" dirty="0">
              <a:ln>
                <a:noFill/>
              </a:ln>
              <a:solidFill>
                <a:srgbClr val="455560"/>
              </a:solidFill>
              <a:effectLst/>
              <a:uLnTx/>
              <a:uFillTx/>
              <a:latin typeface="Arial"/>
              <a:ea typeface="+mn-ea"/>
              <a:cs typeface="+mn-cs"/>
            </a:endParaRPr>
          </a:p>
        </p:txBody>
      </p:sp>
      <p:sp>
        <p:nvSpPr>
          <p:cNvPr id="3" name="Inhaltsplatzhalter 2"/>
          <p:cNvSpPr>
            <a:spLocks noGrp="1"/>
          </p:cNvSpPr>
          <p:nvPr>
            <p:ph sz="quarter" idx="13"/>
          </p:nvPr>
        </p:nvSpPr>
        <p:spPr>
          <a:xfrm>
            <a:off x="365125" y="1333500"/>
            <a:ext cx="8412163" cy="3110458"/>
          </a:xfrm>
        </p:spPr>
        <p:txBody>
          <a:bodyPr>
            <a:normAutofit/>
          </a:bodyPr>
          <a:lstStyle/>
          <a:p>
            <a:pPr marL="285750" indent="-285750">
              <a:buFont typeface="Arial" panose="020B0604020202020204" pitchFamily="34" charset="0"/>
              <a:buChar char="•"/>
            </a:pPr>
            <a:r>
              <a:rPr lang="en-US" dirty="0"/>
              <a:t>Standardize the classification of the field of education to the latest ISCED-F (ISCED-F 2013) for all education levels</a:t>
            </a:r>
          </a:p>
          <a:p>
            <a:pPr marL="285750" indent="-285750">
              <a:buFont typeface="Arial" panose="020B0604020202020204" pitchFamily="34" charset="0"/>
              <a:buChar char="•"/>
            </a:pPr>
            <a:r>
              <a:rPr lang="en-US" dirty="0"/>
              <a:t>Occupation codes at the 3-digit level (ISCO classification)</a:t>
            </a:r>
          </a:p>
          <a:p>
            <a:pPr marL="285750" indent="-285750">
              <a:buFont typeface="Arial" panose="020B0604020202020204" pitchFamily="34" charset="0"/>
              <a:buChar char="•"/>
            </a:pPr>
            <a:r>
              <a:rPr lang="en-US" dirty="0"/>
              <a:t>Where possible, keep the education classification consistent over time</a:t>
            </a:r>
          </a:p>
          <a:p>
            <a:pPr marL="285750" indent="-285750">
              <a:buFont typeface="Arial" panose="020B0604020202020204" pitchFamily="34" charset="0"/>
              <a:buChar char="•"/>
            </a:pPr>
            <a:r>
              <a:rPr lang="en-US" dirty="0"/>
              <a:t>Specify which level of education is VET/high education</a:t>
            </a:r>
          </a:p>
        </p:txBody>
      </p:sp>
      <p:sp>
        <p:nvSpPr>
          <p:cNvPr id="4" name="Titel 3"/>
          <p:cNvSpPr>
            <a:spLocks noGrp="1"/>
          </p:cNvSpPr>
          <p:nvPr>
            <p:ph type="title"/>
          </p:nvPr>
        </p:nvSpPr>
        <p:spPr/>
        <p:txBody>
          <a:bodyPr/>
          <a:lstStyle/>
          <a:p>
            <a:r>
              <a:rPr lang="en-US" dirty="0"/>
              <a:t>RECOMENDATIONS TO IMPROVE STATISTICS</a:t>
            </a:r>
            <a:endParaRPr lang="de-DE" dirty="0"/>
          </a:p>
        </p:txBody>
      </p:sp>
    </p:spTree>
    <p:extLst>
      <p:ext uri="{BB962C8B-B14F-4D97-AF65-F5344CB8AC3E}">
        <p14:creationId xmlns:p14="http://schemas.microsoft.com/office/powerpoint/2010/main" val="376062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EF49EF-EC3B-4476-8782-7BFB0E4C6F65}"/>
              </a:ext>
            </a:extLst>
          </p:cNvPr>
          <p:cNvSpPr>
            <a:spLocks noGrp="1"/>
          </p:cNvSpPr>
          <p:nvPr>
            <p:ph type="body" sz="quarter" idx="10"/>
          </p:nvPr>
        </p:nvSpPr>
        <p:spPr>
          <a:xfrm>
            <a:off x="683568" y="2067694"/>
            <a:ext cx="5688632" cy="1353439"/>
          </a:xfrm>
        </p:spPr>
        <p:txBody>
          <a:bodyPr/>
          <a:lstStyle/>
          <a:p>
            <a:r>
              <a:rPr lang="en-GB" dirty="0"/>
              <a:t>policy implications and next steps</a:t>
            </a:r>
          </a:p>
        </p:txBody>
      </p:sp>
    </p:spTree>
    <p:extLst>
      <p:ext uri="{BB962C8B-B14F-4D97-AF65-F5344CB8AC3E}">
        <p14:creationId xmlns:p14="http://schemas.microsoft.com/office/powerpoint/2010/main" val="404758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BDDC262-A5B5-4677-A527-40D47B7CC9AC}"/>
              </a:ext>
            </a:extLst>
          </p:cNvPr>
          <p:cNvSpPr>
            <a:spLocks noGrp="1"/>
          </p:cNvSpPr>
          <p:nvPr>
            <p:ph type="title"/>
          </p:nvPr>
        </p:nvSpPr>
        <p:spPr/>
        <p:txBody>
          <a:bodyPr/>
          <a:lstStyle/>
          <a:p>
            <a:r>
              <a:rPr lang="en-GB" dirty="0"/>
              <a:t>Conclusions and next steps for skills mismatch measurement</a:t>
            </a:r>
          </a:p>
        </p:txBody>
      </p:sp>
      <p:sp>
        <p:nvSpPr>
          <p:cNvPr id="2" name="Foliennummernplatzhalter 1">
            <a:extLst>
              <a:ext uri="{FF2B5EF4-FFF2-40B4-BE49-F238E27FC236}">
                <a16:creationId xmlns:a16="http://schemas.microsoft.com/office/drawing/2014/main" id="{3E32DDE6-5D08-41DF-B72D-E6EEF39F9536}"/>
              </a:ext>
            </a:extLst>
          </p:cNvPr>
          <p:cNvSpPr>
            <a:spLocks noGrp="1"/>
          </p:cNvSpPr>
          <p:nvPr>
            <p:ph type="sldNum" sz="quarter" idx="11"/>
          </p:nvPr>
        </p:nvSpPr>
        <p:spPr/>
        <p:txBody>
          <a:bodyPr/>
          <a:lstStyle/>
          <a:p>
            <a:fld id="{BA7DDD0C-F7B3-44FD-8FF2-ED85422D685B}" type="slidenum">
              <a:rPr lang="en-GB" smtClean="0"/>
              <a:pPr/>
              <a:t>35</a:t>
            </a:fld>
            <a:endParaRPr lang="en-GB" dirty="0"/>
          </a:p>
        </p:txBody>
      </p:sp>
      <p:sp>
        <p:nvSpPr>
          <p:cNvPr id="7" name="Inhaltsplatzhalter 6">
            <a:extLst>
              <a:ext uri="{FF2B5EF4-FFF2-40B4-BE49-F238E27FC236}">
                <a16:creationId xmlns:a16="http://schemas.microsoft.com/office/drawing/2014/main" id="{75F92C5A-32DE-4FD5-A5F6-BE7995C68555}"/>
              </a:ext>
            </a:extLst>
          </p:cNvPr>
          <p:cNvSpPr>
            <a:spLocks noGrp="1"/>
          </p:cNvSpPr>
          <p:nvPr>
            <p:ph sz="quarter" idx="13"/>
          </p:nvPr>
        </p:nvSpPr>
        <p:spPr>
          <a:xfrm>
            <a:off x="827584" y="1333500"/>
            <a:ext cx="7632848" cy="3110458"/>
          </a:xfrm>
        </p:spPr>
        <p:txBody>
          <a:bodyPr>
            <a:normAutofit fontScale="92500" lnSpcReduction="20000"/>
          </a:bodyPr>
          <a:lstStyle/>
          <a:p>
            <a:r>
              <a:rPr lang="en-GB" sz="1500" b="1" dirty="0"/>
              <a:t>Interpretation of the indicators has limitations</a:t>
            </a:r>
          </a:p>
          <a:p>
            <a:r>
              <a:rPr lang="en-GB" sz="1500" b="1" dirty="0"/>
              <a:t>Policy implications:</a:t>
            </a:r>
          </a:p>
          <a:p>
            <a:pPr marL="360000" indent="-144000">
              <a:lnSpc>
                <a:spcPct val="110000"/>
              </a:lnSpc>
              <a:spcBef>
                <a:spcPts val="100"/>
              </a:spcBef>
              <a:spcAft>
                <a:spcPts val="300"/>
              </a:spcAft>
              <a:buFont typeface="Arial" panose="020B0604020202020204" pitchFamily="34" charset="0"/>
              <a:buChar char="•"/>
            </a:pPr>
            <a:r>
              <a:rPr lang="en-GB" sz="1500" dirty="0"/>
              <a:t>Necessary to improve labour market matches for highly educated youth (overeducation, potential human capital loss)</a:t>
            </a:r>
          </a:p>
          <a:p>
            <a:pPr marL="360000" indent="-144000">
              <a:lnSpc>
                <a:spcPct val="110000"/>
              </a:lnSpc>
              <a:spcBef>
                <a:spcPts val="100"/>
              </a:spcBef>
              <a:spcAft>
                <a:spcPts val="300"/>
              </a:spcAft>
              <a:buFont typeface="Arial" panose="020B0604020202020204" pitchFamily="34" charset="0"/>
              <a:buChar char="•"/>
            </a:pPr>
            <a:r>
              <a:rPr lang="en-GB" sz="1500" dirty="0"/>
              <a:t>Necessary to align CVs (fields of education) with skills required on the labour market (coordination between stakeholders)</a:t>
            </a:r>
          </a:p>
          <a:p>
            <a:pPr marL="360000" indent="-144000">
              <a:lnSpc>
                <a:spcPct val="110000"/>
              </a:lnSpc>
              <a:spcBef>
                <a:spcPts val="100"/>
              </a:spcBef>
              <a:spcAft>
                <a:spcPts val="300"/>
              </a:spcAft>
              <a:buFont typeface="Arial" panose="020B0604020202020204" pitchFamily="34" charset="0"/>
              <a:buChar char="•"/>
            </a:pPr>
            <a:r>
              <a:rPr lang="en-GB" sz="1500" dirty="0"/>
              <a:t>Determinants of overeducation and horizontal mismatch?</a:t>
            </a:r>
          </a:p>
          <a:p>
            <a:r>
              <a:rPr lang="en-GB" sz="1500" b="1" dirty="0"/>
              <a:t>Next steps:</a:t>
            </a:r>
          </a:p>
          <a:p>
            <a:pPr marL="360000" marR="0" lvl="0" indent="-144000" fontAlgn="auto">
              <a:lnSpc>
                <a:spcPct val="110000"/>
              </a:lnSpc>
              <a:spcBef>
                <a:spcPts val="100"/>
              </a:spcBef>
              <a:spcAft>
                <a:spcPts val="300"/>
              </a:spcAft>
              <a:buClrTx/>
              <a:buSzTx/>
              <a:buFont typeface="Arial" panose="020B0604020202020204" pitchFamily="34" charset="0"/>
              <a:buChar char="•"/>
              <a:tabLst/>
              <a:defRPr/>
            </a:pPr>
            <a:r>
              <a:rPr lang="en-GB" sz="1500" dirty="0"/>
              <a:t>Improve survey design of the LFS</a:t>
            </a:r>
          </a:p>
          <a:p>
            <a:pPr marL="360000" marR="0" lvl="0" indent="-144000" fontAlgn="auto">
              <a:lnSpc>
                <a:spcPct val="110000"/>
              </a:lnSpc>
              <a:spcBef>
                <a:spcPts val="100"/>
              </a:spcBef>
              <a:spcAft>
                <a:spcPts val="300"/>
              </a:spcAft>
              <a:buClrTx/>
              <a:buSzTx/>
              <a:buFont typeface="Arial" panose="020B0604020202020204" pitchFamily="34" charset="0"/>
              <a:buChar char="•"/>
              <a:tabLst/>
              <a:defRPr/>
            </a:pPr>
            <a:r>
              <a:rPr lang="en-GB" sz="1500" dirty="0"/>
              <a:t>Skills surveys</a:t>
            </a:r>
          </a:p>
          <a:p>
            <a:pPr marL="360000" marR="0" lvl="0" indent="-144000" fontAlgn="auto">
              <a:lnSpc>
                <a:spcPct val="110000"/>
              </a:lnSpc>
              <a:spcBef>
                <a:spcPts val="100"/>
              </a:spcBef>
              <a:spcAft>
                <a:spcPts val="300"/>
              </a:spcAft>
              <a:buClrTx/>
              <a:buSzTx/>
              <a:buFont typeface="Arial" panose="020B0604020202020204" pitchFamily="34" charset="0"/>
              <a:buChar char="•"/>
              <a:tabLst/>
              <a:defRPr/>
            </a:pPr>
            <a:r>
              <a:rPr lang="en-GB" sz="1500" dirty="0"/>
              <a:t>Register data (LMI)</a:t>
            </a:r>
          </a:p>
          <a:p>
            <a:pPr marL="360000" marR="0" lvl="0" indent="-144000" fontAlgn="auto">
              <a:lnSpc>
                <a:spcPct val="110000"/>
              </a:lnSpc>
              <a:spcBef>
                <a:spcPts val="100"/>
              </a:spcBef>
              <a:spcAft>
                <a:spcPts val="300"/>
              </a:spcAft>
              <a:buClrTx/>
              <a:buSzTx/>
              <a:buFont typeface="Arial" panose="020B0604020202020204" pitchFamily="34" charset="0"/>
              <a:buChar char="•"/>
              <a:tabLst/>
              <a:defRPr/>
            </a:pPr>
            <a:r>
              <a:rPr lang="en-GB" sz="1500" dirty="0"/>
              <a:t>Online vacancy surveys</a:t>
            </a:r>
          </a:p>
          <a:p>
            <a:pPr marL="285750" indent="-285750">
              <a:buFont typeface="Arial" panose="020B0604020202020204" pitchFamily="34" charset="0"/>
              <a:buChar char="•"/>
            </a:pPr>
            <a:endParaRPr lang="en-IE" sz="1200" b="1"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84195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D6B8D0-4C5B-4AD5-B748-0192F94BF5EC}"/>
              </a:ext>
            </a:extLst>
          </p:cNvPr>
          <p:cNvSpPr>
            <a:spLocks noGrp="1"/>
          </p:cNvSpPr>
          <p:nvPr>
            <p:ph sz="quarter" idx="11"/>
          </p:nvPr>
        </p:nvSpPr>
        <p:spPr>
          <a:xfrm>
            <a:off x="365124" y="915566"/>
            <a:ext cx="8599364" cy="3311947"/>
          </a:xfrm>
        </p:spPr>
        <p:txBody>
          <a:bodyPr>
            <a:normAutofit fontScale="70000" lnSpcReduction="20000"/>
          </a:bodyPr>
          <a:lstStyle/>
          <a:p>
            <a:r>
              <a:rPr lang="en-GB" b="1" dirty="0"/>
              <a:t>Eurostat – skills mismatch statistics</a:t>
            </a:r>
          </a:p>
          <a:p>
            <a:r>
              <a:rPr lang="en-GB" dirty="0">
                <a:hlinkClick r:id="rId2"/>
              </a:rPr>
              <a:t>https://ec.europa.eu/eurostat/web/experimental-statistics/skills</a:t>
            </a:r>
            <a:r>
              <a:rPr lang="en-GB" dirty="0"/>
              <a:t> </a:t>
            </a:r>
          </a:p>
          <a:p>
            <a:r>
              <a:rPr lang="en-GB" b="1" dirty="0"/>
              <a:t>ILO / International Conference of Labour Statisticians - Guidelines concerning measurement of qualifications and skills mismatches of persons in employment</a:t>
            </a:r>
          </a:p>
          <a:p>
            <a:r>
              <a:rPr lang="en-GB" dirty="0">
                <a:hlinkClick r:id="rId3"/>
              </a:rPr>
              <a:t>https://www.ilo.org/wcmsp5/groups/public/---dgreports/---stat/documents/meetingdocument/wcms_648557.pdf</a:t>
            </a:r>
            <a:r>
              <a:rPr lang="en-GB" dirty="0"/>
              <a:t> </a:t>
            </a:r>
          </a:p>
          <a:p>
            <a:r>
              <a:rPr lang="en-GB" b="1" dirty="0"/>
              <a:t>CEDEFOP - Insights into skill shortages and skill mismatch</a:t>
            </a:r>
          </a:p>
          <a:p>
            <a:r>
              <a:rPr lang="en-GB" dirty="0">
                <a:hlinkClick r:id="rId4"/>
              </a:rPr>
              <a:t>https://www.cedefop.europa.eu/en/publications-and-resources/publications/3075</a:t>
            </a:r>
            <a:r>
              <a:rPr lang="en-GB" dirty="0"/>
              <a:t> </a:t>
            </a:r>
          </a:p>
          <a:p>
            <a:pPr>
              <a:spcBef>
                <a:spcPts val="1200"/>
              </a:spcBef>
            </a:pPr>
            <a:r>
              <a:rPr lang="ro-RO" b="1" dirty="0"/>
              <a:t>ETF </a:t>
            </a:r>
            <a:r>
              <a:rPr lang="en-GB" b="1" dirty="0"/>
              <a:t>reports on s</a:t>
            </a:r>
            <a:r>
              <a:rPr lang="ro-RO" b="1" dirty="0" err="1"/>
              <a:t>kills</a:t>
            </a:r>
            <a:r>
              <a:rPr lang="ro-RO" b="1" dirty="0"/>
              <a:t> </a:t>
            </a:r>
            <a:r>
              <a:rPr lang="ro-RO" b="1" dirty="0" err="1"/>
              <a:t>mismatch</a:t>
            </a:r>
            <a:endParaRPr lang="en-GB" b="1" dirty="0"/>
          </a:p>
          <a:p>
            <a:pPr>
              <a:spcBef>
                <a:spcPts val="600"/>
              </a:spcBef>
              <a:spcAft>
                <a:spcPts val="0"/>
              </a:spcAft>
            </a:pPr>
            <a:r>
              <a:rPr lang="en-GB" dirty="0">
                <a:hlinkClick r:id="rId5"/>
              </a:rPr>
              <a:t>Skills mismatch measurement in ETF partner countries</a:t>
            </a:r>
            <a:endParaRPr lang="ro-RO" dirty="0"/>
          </a:p>
          <a:p>
            <a:pPr>
              <a:spcBef>
                <a:spcPts val="600"/>
              </a:spcBef>
              <a:spcAft>
                <a:spcPts val="0"/>
              </a:spcAft>
            </a:pPr>
            <a:r>
              <a:rPr lang="en-GB" dirty="0">
                <a:hlinkClick r:id="rId6"/>
              </a:rPr>
              <a:t>Skills mismatch measurement in Moldova</a:t>
            </a:r>
            <a:endParaRPr lang="ro-RO" dirty="0"/>
          </a:p>
          <a:p>
            <a:pPr>
              <a:spcBef>
                <a:spcPts val="600"/>
              </a:spcBef>
              <a:spcAft>
                <a:spcPts val="0"/>
              </a:spcAft>
            </a:pPr>
            <a:r>
              <a:rPr lang="en-GB" dirty="0">
                <a:hlinkClick r:id="rId7"/>
              </a:rPr>
              <a:t>Skills mismatch measurement in Georgia</a:t>
            </a:r>
            <a:endParaRPr lang="ro-RO" dirty="0"/>
          </a:p>
          <a:p>
            <a:pPr>
              <a:spcBef>
                <a:spcPts val="600"/>
              </a:spcBef>
              <a:spcAft>
                <a:spcPts val="0"/>
              </a:spcAft>
            </a:pPr>
            <a:r>
              <a:rPr lang="en-GB" dirty="0">
                <a:hlinkClick r:id="rId8"/>
              </a:rPr>
              <a:t>Skills mismatch measurement in Montenegro</a:t>
            </a:r>
            <a:endParaRPr lang="ro-RO" dirty="0"/>
          </a:p>
          <a:p>
            <a:pPr>
              <a:spcBef>
                <a:spcPts val="600"/>
              </a:spcBef>
              <a:spcAft>
                <a:spcPts val="0"/>
              </a:spcAft>
            </a:pPr>
            <a:r>
              <a:rPr lang="en-GB" dirty="0">
                <a:hlinkClick r:id="rId9"/>
              </a:rPr>
              <a:t>Skills mismatch measurement in North Macedonia</a:t>
            </a:r>
            <a:endParaRPr lang="ro-RO" dirty="0"/>
          </a:p>
          <a:p>
            <a:pPr>
              <a:spcBef>
                <a:spcPts val="600"/>
              </a:spcBef>
              <a:spcAft>
                <a:spcPts val="0"/>
              </a:spcAft>
            </a:pPr>
            <a:r>
              <a:rPr lang="en-GB" dirty="0">
                <a:hlinkClick r:id="rId10"/>
              </a:rPr>
              <a:t>Skills mismatch measurement in Serbia</a:t>
            </a:r>
            <a:endParaRPr lang="ro-RO" dirty="0"/>
          </a:p>
          <a:p>
            <a:endParaRPr lang="en-GB" dirty="0"/>
          </a:p>
          <a:p>
            <a:endParaRPr lang="en-GB" dirty="0"/>
          </a:p>
        </p:txBody>
      </p:sp>
      <p:sp>
        <p:nvSpPr>
          <p:cNvPr id="3" name="Title 2">
            <a:extLst>
              <a:ext uri="{FF2B5EF4-FFF2-40B4-BE49-F238E27FC236}">
                <a16:creationId xmlns:a16="http://schemas.microsoft.com/office/drawing/2014/main" id="{7012E6FC-3D18-475F-A58D-60919AAD12B5}"/>
              </a:ext>
            </a:extLst>
          </p:cNvPr>
          <p:cNvSpPr>
            <a:spLocks noGrp="1"/>
          </p:cNvSpPr>
          <p:nvPr>
            <p:ph type="title"/>
          </p:nvPr>
        </p:nvSpPr>
        <p:spPr/>
        <p:txBody>
          <a:bodyPr/>
          <a:lstStyle/>
          <a:p>
            <a:r>
              <a:rPr lang="en-GB" dirty="0"/>
              <a:t>references</a:t>
            </a:r>
          </a:p>
        </p:txBody>
      </p:sp>
      <p:sp>
        <p:nvSpPr>
          <p:cNvPr id="4" name="Slide Number Placeholder 3">
            <a:extLst>
              <a:ext uri="{FF2B5EF4-FFF2-40B4-BE49-F238E27FC236}">
                <a16:creationId xmlns:a16="http://schemas.microsoft.com/office/drawing/2014/main" id="{F380F382-3319-49D2-8003-F49BF43692A1}"/>
              </a:ext>
            </a:extLst>
          </p:cNvPr>
          <p:cNvSpPr>
            <a:spLocks noGrp="1"/>
          </p:cNvSpPr>
          <p:nvPr>
            <p:ph type="sldNum" sz="quarter" idx="12"/>
          </p:nvPr>
        </p:nvSpPr>
        <p:spPr/>
        <p:txBody>
          <a:bodyPr/>
          <a:lstStyle/>
          <a:p>
            <a:fld id="{BA7DDD0C-F7B3-44FD-8FF2-ED85422D685B}" type="slidenum">
              <a:rPr lang="en-GB" smtClean="0"/>
              <a:pPr/>
              <a:t>36</a:t>
            </a:fld>
            <a:endParaRPr lang="en-GB" dirty="0"/>
          </a:p>
        </p:txBody>
      </p:sp>
      <p:sp>
        <p:nvSpPr>
          <p:cNvPr id="5" name="Footer Placeholder 4">
            <a:extLst>
              <a:ext uri="{FF2B5EF4-FFF2-40B4-BE49-F238E27FC236}">
                <a16:creationId xmlns:a16="http://schemas.microsoft.com/office/drawing/2014/main" id="{07775725-0DB3-48AE-B0E5-4CA58D7DBB7A}"/>
              </a:ext>
            </a:extLst>
          </p:cNvPr>
          <p:cNvSpPr>
            <a:spLocks noGrp="1"/>
          </p:cNvSpPr>
          <p:nvPr>
            <p:ph type="ftr" sz="quarter" idx="13"/>
          </p:nvPr>
        </p:nvSpPr>
        <p:spPr/>
        <p:txBody>
          <a:bodyPr>
            <a:normAutofit lnSpcReduction="10000"/>
          </a:bodyPr>
          <a:lstStyle/>
          <a:p>
            <a:r>
              <a:rPr lang="en-GB"/>
              <a:t>Measuring skills mismatches in ETF Partner Countries</a:t>
            </a:r>
            <a:endParaRPr lang="en-GB" dirty="0"/>
          </a:p>
        </p:txBody>
      </p:sp>
    </p:spTree>
    <p:extLst>
      <p:ext uri="{BB962C8B-B14F-4D97-AF65-F5344CB8AC3E}">
        <p14:creationId xmlns:p14="http://schemas.microsoft.com/office/powerpoint/2010/main" val="251575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35178-3070-48A7-85FC-0B3B207C6BD2}"/>
              </a:ext>
            </a:extLst>
          </p:cNvPr>
          <p:cNvSpPr>
            <a:spLocks noGrp="1"/>
          </p:cNvSpPr>
          <p:nvPr>
            <p:ph type="title"/>
          </p:nvPr>
        </p:nvSpPr>
        <p:spPr>
          <a:xfrm>
            <a:off x="417399" y="482600"/>
            <a:ext cx="8408193" cy="558627"/>
          </a:xfrm>
        </p:spPr>
        <p:txBody>
          <a:bodyPr vert="horz" lIns="91440" tIns="45720" rIns="91440" bIns="45720" rtlCol="0" anchor="ctr">
            <a:normAutofit fontScale="90000"/>
          </a:bodyPr>
          <a:lstStyle/>
          <a:p>
            <a:pPr algn="ctr"/>
            <a:r>
              <a:rPr lang="en-US" sz="2400" kern="1200" dirty="0">
                <a:solidFill>
                  <a:schemeClr val="tx1"/>
                </a:solidFill>
                <a:latin typeface="+mj-lt"/>
                <a:ea typeface="+mj-ea"/>
                <a:cs typeface="+mj-cs"/>
              </a:rPr>
              <a:t>Key mismatch indicators (in addition to background ones)</a:t>
            </a:r>
          </a:p>
        </p:txBody>
      </p:sp>
      <p:sp>
        <p:nvSpPr>
          <p:cNvPr id="3" name="Footer Placeholder 2">
            <a:extLst>
              <a:ext uri="{FF2B5EF4-FFF2-40B4-BE49-F238E27FC236}">
                <a16:creationId xmlns:a16="http://schemas.microsoft.com/office/drawing/2014/main" id="{DDA99CB5-CE70-46DF-8877-8BFE0761026D}"/>
              </a:ext>
            </a:extLst>
          </p:cNvPr>
          <p:cNvSpPr>
            <a:spLocks noGrp="1"/>
          </p:cNvSpPr>
          <p:nvPr>
            <p:ph type="ftr" sz="quarter" idx="13"/>
          </p:nvPr>
        </p:nvSpPr>
        <p:spPr>
          <a:xfrm>
            <a:off x="3028950" y="4767262"/>
            <a:ext cx="3086100" cy="273844"/>
          </a:xfrm>
        </p:spPr>
        <p:txBody>
          <a:bodyPr vert="horz" lIns="91440" tIns="45720" rIns="91440" bIns="45720" rtlCol="0" anchor="ctr">
            <a:normAutofit/>
          </a:bodyPr>
          <a:lstStyle/>
          <a:p>
            <a:pPr algn="ctr">
              <a:lnSpc>
                <a:spcPct val="90000"/>
              </a:lnSpc>
              <a:spcAft>
                <a:spcPts val="600"/>
              </a:spcAft>
            </a:pPr>
            <a:r>
              <a:rPr lang="en-US" kern="1200">
                <a:solidFill>
                  <a:schemeClr val="tx1">
                    <a:tint val="75000"/>
                  </a:schemeClr>
                </a:solidFill>
                <a:latin typeface="+mn-lt"/>
                <a:ea typeface="+mn-ea"/>
                <a:cs typeface="+mn-cs"/>
              </a:rPr>
              <a:t>Measuring skills mismatches in ETF Partner Countries</a:t>
            </a:r>
          </a:p>
        </p:txBody>
      </p:sp>
      <p:sp>
        <p:nvSpPr>
          <p:cNvPr id="5" name="Slide Number Placeholder 4">
            <a:extLst>
              <a:ext uri="{FF2B5EF4-FFF2-40B4-BE49-F238E27FC236}">
                <a16:creationId xmlns:a16="http://schemas.microsoft.com/office/drawing/2014/main" id="{A71B0D59-C172-4C1E-A6F9-116CF1373722}"/>
              </a:ext>
            </a:extLst>
          </p:cNvPr>
          <p:cNvSpPr>
            <a:spLocks noGrp="1"/>
          </p:cNvSpPr>
          <p:nvPr>
            <p:ph type="sldNum" sz="quarter" idx="12"/>
          </p:nvPr>
        </p:nvSpPr>
        <p:spPr>
          <a:xfrm>
            <a:off x="6457950" y="4767262"/>
            <a:ext cx="2057400" cy="273844"/>
          </a:xfrm>
        </p:spPr>
        <p:txBody>
          <a:bodyPr vert="horz" lIns="91440" tIns="45720" rIns="91440" bIns="45720" rtlCol="0" anchor="ctr">
            <a:normAutofit/>
          </a:bodyPr>
          <a:lstStyle/>
          <a:p>
            <a:pPr>
              <a:lnSpc>
                <a:spcPct val="90000"/>
              </a:lnSpc>
              <a:spcAft>
                <a:spcPts val="600"/>
              </a:spcAft>
            </a:pPr>
            <a:fld id="{BA7DDD0C-F7B3-44FD-8FF2-ED85422D685B}" type="slidenum">
              <a:rPr lang="en-US" sz="1200" smtClean="0">
                <a:solidFill>
                  <a:schemeClr val="tx1">
                    <a:tint val="75000"/>
                  </a:schemeClr>
                </a:solidFill>
              </a:rPr>
              <a:pPr>
                <a:lnSpc>
                  <a:spcPct val="90000"/>
                </a:lnSpc>
                <a:spcAft>
                  <a:spcPts val="600"/>
                </a:spcAft>
              </a:pPr>
              <a:t>4</a:t>
            </a:fld>
            <a:endParaRPr lang="en-US" sz="1200">
              <a:solidFill>
                <a:schemeClr val="tx1">
                  <a:tint val="75000"/>
                </a:schemeClr>
              </a:solidFill>
            </a:endParaRPr>
          </a:p>
        </p:txBody>
      </p:sp>
      <p:graphicFrame>
        <p:nvGraphicFramePr>
          <p:cNvPr id="8" name="Table 7">
            <a:extLst>
              <a:ext uri="{FF2B5EF4-FFF2-40B4-BE49-F238E27FC236}">
                <a16:creationId xmlns:a16="http://schemas.microsoft.com/office/drawing/2014/main" id="{3DB9D9AF-E926-4825-B4C7-473723A58CE9}"/>
              </a:ext>
            </a:extLst>
          </p:cNvPr>
          <p:cNvGraphicFramePr>
            <a:graphicFrameLocks noGrp="1"/>
          </p:cNvGraphicFramePr>
          <p:nvPr>
            <p:extLst>
              <p:ext uri="{D42A27DB-BD31-4B8C-83A1-F6EECF244321}">
                <p14:modId xmlns:p14="http://schemas.microsoft.com/office/powerpoint/2010/main" val="3815795109"/>
              </p:ext>
            </p:extLst>
          </p:nvPr>
        </p:nvGraphicFramePr>
        <p:xfrm>
          <a:off x="367903" y="1081848"/>
          <a:ext cx="8457688" cy="4214646"/>
        </p:xfrm>
        <a:graphic>
          <a:graphicData uri="http://schemas.openxmlformats.org/drawingml/2006/table">
            <a:tbl>
              <a:tblPr firstRow="1" lastRow="1">
                <a:noFill/>
                <a:tableStyleId>{5C22544A-7EE6-4342-B048-85BDC9FD1C3A}</a:tableStyleId>
              </a:tblPr>
              <a:tblGrid>
                <a:gridCol w="1160511">
                  <a:extLst>
                    <a:ext uri="{9D8B030D-6E8A-4147-A177-3AD203B41FA5}">
                      <a16:colId xmlns:a16="http://schemas.microsoft.com/office/drawing/2014/main" val="3143244355"/>
                    </a:ext>
                  </a:extLst>
                </a:gridCol>
                <a:gridCol w="1387402">
                  <a:extLst>
                    <a:ext uri="{9D8B030D-6E8A-4147-A177-3AD203B41FA5}">
                      <a16:colId xmlns:a16="http://schemas.microsoft.com/office/drawing/2014/main" val="1160088680"/>
                    </a:ext>
                  </a:extLst>
                </a:gridCol>
                <a:gridCol w="2365887">
                  <a:extLst>
                    <a:ext uri="{9D8B030D-6E8A-4147-A177-3AD203B41FA5}">
                      <a16:colId xmlns:a16="http://schemas.microsoft.com/office/drawing/2014/main" val="355120841"/>
                    </a:ext>
                  </a:extLst>
                </a:gridCol>
                <a:gridCol w="3543888">
                  <a:extLst>
                    <a:ext uri="{9D8B030D-6E8A-4147-A177-3AD203B41FA5}">
                      <a16:colId xmlns:a16="http://schemas.microsoft.com/office/drawing/2014/main" val="2997959491"/>
                    </a:ext>
                  </a:extLst>
                </a:gridCol>
              </a:tblGrid>
              <a:tr h="260022">
                <a:tc>
                  <a:txBody>
                    <a:bodyPr/>
                    <a:lstStyle/>
                    <a:p>
                      <a:pPr algn="ctr">
                        <a:lnSpc>
                          <a:spcPct val="115000"/>
                        </a:lnSpc>
                        <a:spcBef>
                          <a:spcPts val="1200"/>
                        </a:spcBef>
                        <a:spcAft>
                          <a:spcPts val="1200"/>
                        </a:spcAft>
                      </a:pPr>
                      <a:r>
                        <a:rPr lang="en-GB" sz="700" b="0" cap="all" spc="150">
                          <a:solidFill>
                            <a:schemeClr val="lt1"/>
                          </a:solidFill>
                          <a:effectLst/>
                        </a:rPr>
                        <a:t>Dimension</a:t>
                      </a:r>
                      <a:endParaRPr lang="en-GB" sz="700" b="0" cap="all" spc="150">
                        <a:solidFill>
                          <a:schemeClr val="lt1"/>
                        </a:solidFill>
                        <a:effectLst/>
                        <a:latin typeface="Arial" panose="020B0604020202020204" pitchFamily="34" charset="0"/>
                        <a:ea typeface="Arial" panose="020B0604020202020204" pitchFamily="34" charset="0"/>
                        <a:cs typeface="Times New Roman" panose="02020603050405020304" pitchFamily="18" charset="0"/>
                      </a:endParaRPr>
                    </a:p>
                  </a:txBody>
                  <a:tcPr marL="62852" marR="62852" marT="62852" marB="62852">
                    <a:lnL w="12700" cmpd="sng">
                      <a:noFill/>
                    </a:lnL>
                    <a:lnR w="12700" cmpd="sng">
                      <a:noFill/>
                    </a:lnR>
                    <a:lnT w="12700" cmpd="sng">
                      <a:noFill/>
                    </a:lnT>
                    <a:lnB w="38100" cmpd="sng">
                      <a:noFill/>
                    </a:lnB>
                    <a:solidFill>
                      <a:schemeClr val="bg1"/>
                    </a:solidFill>
                  </a:tcPr>
                </a:tc>
                <a:tc>
                  <a:txBody>
                    <a:bodyPr/>
                    <a:lstStyle/>
                    <a:p>
                      <a:pPr algn="ctr">
                        <a:lnSpc>
                          <a:spcPct val="115000"/>
                        </a:lnSpc>
                        <a:spcBef>
                          <a:spcPts val="1200"/>
                        </a:spcBef>
                        <a:spcAft>
                          <a:spcPts val="1200"/>
                        </a:spcAft>
                      </a:pPr>
                      <a:r>
                        <a:rPr lang="en-GB" sz="700" b="0" cap="all" spc="150">
                          <a:solidFill>
                            <a:schemeClr val="lt1"/>
                          </a:solidFill>
                          <a:effectLst/>
                        </a:rPr>
                        <a:t>Type</a:t>
                      </a:r>
                      <a:endParaRPr lang="en-GB" sz="700" b="0" cap="all" spc="150">
                        <a:solidFill>
                          <a:schemeClr val="lt1"/>
                        </a:solidFill>
                        <a:effectLst/>
                        <a:latin typeface="Arial" panose="020B0604020202020204" pitchFamily="34" charset="0"/>
                        <a:ea typeface="Arial" panose="020B0604020202020204" pitchFamily="34" charset="0"/>
                        <a:cs typeface="Times New Roman" panose="02020603050405020304" pitchFamily="18" charset="0"/>
                      </a:endParaRPr>
                    </a:p>
                  </a:txBody>
                  <a:tcPr marL="62852" marR="62852" marT="62852" marB="62852">
                    <a:lnL w="12700" cmpd="sng">
                      <a:noFill/>
                    </a:lnL>
                    <a:lnR w="12700" cmpd="sng">
                      <a:noFill/>
                    </a:lnR>
                    <a:lnT w="12700" cmpd="sng">
                      <a:noFill/>
                    </a:lnT>
                    <a:lnB w="38100" cmpd="sng">
                      <a:noFill/>
                    </a:lnB>
                    <a:solidFill>
                      <a:schemeClr val="bg1"/>
                    </a:solidFill>
                  </a:tcPr>
                </a:tc>
                <a:tc>
                  <a:txBody>
                    <a:bodyPr/>
                    <a:lstStyle/>
                    <a:p>
                      <a:pPr algn="ctr">
                        <a:lnSpc>
                          <a:spcPct val="115000"/>
                        </a:lnSpc>
                        <a:spcBef>
                          <a:spcPts val="1200"/>
                        </a:spcBef>
                        <a:spcAft>
                          <a:spcPts val="1200"/>
                        </a:spcAft>
                      </a:pPr>
                      <a:r>
                        <a:rPr lang="en-GB" sz="700" b="0" cap="all" spc="150">
                          <a:solidFill>
                            <a:schemeClr val="lt1"/>
                          </a:solidFill>
                          <a:effectLst/>
                        </a:rPr>
                        <a:t>     Definition</a:t>
                      </a:r>
                      <a:endParaRPr lang="en-GB" sz="700" b="0" cap="all" spc="150">
                        <a:solidFill>
                          <a:schemeClr val="lt1"/>
                        </a:solidFill>
                        <a:effectLst/>
                        <a:latin typeface="Arial" panose="020B0604020202020204" pitchFamily="34" charset="0"/>
                        <a:ea typeface="Arial" panose="020B0604020202020204" pitchFamily="34" charset="0"/>
                        <a:cs typeface="Times New Roman" panose="02020603050405020304" pitchFamily="18" charset="0"/>
                      </a:endParaRPr>
                    </a:p>
                  </a:txBody>
                  <a:tcPr marL="62852" marR="62852" marT="62852" marB="62852">
                    <a:lnL w="12700" cmpd="sng">
                      <a:noFill/>
                    </a:lnL>
                    <a:lnR w="12700" cmpd="sng">
                      <a:noFill/>
                    </a:lnR>
                    <a:lnT w="12700" cmpd="sng">
                      <a:noFill/>
                    </a:lnT>
                    <a:lnB w="38100" cmpd="sng">
                      <a:noFill/>
                    </a:lnB>
                    <a:solidFill>
                      <a:schemeClr val="bg1"/>
                    </a:solidFill>
                  </a:tcPr>
                </a:tc>
                <a:tc>
                  <a:txBody>
                    <a:bodyPr/>
                    <a:lstStyle/>
                    <a:p>
                      <a:pPr>
                        <a:lnSpc>
                          <a:spcPct val="115000"/>
                        </a:lnSpc>
                        <a:spcBef>
                          <a:spcPts val="1200"/>
                        </a:spcBef>
                        <a:spcAft>
                          <a:spcPts val="1200"/>
                        </a:spcAft>
                      </a:pPr>
                      <a:r>
                        <a:rPr lang="en-GB" sz="700" b="0" cap="all" spc="150" dirty="0">
                          <a:solidFill>
                            <a:schemeClr val="lt1"/>
                          </a:solidFill>
                          <a:effectLst/>
                        </a:rPr>
                        <a:t>      Method                               </a:t>
                      </a:r>
                      <a:endParaRPr lang="en-GB" sz="700" b="0" cap="all" spc="150" dirty="0">
                        <a:solidFill>
                          <a:schemeClr val="lt1"/>
                        </a:solidFill>
                        <a:effectLst/>
                        <a:latin typeface="Arial" panose="020B0604020202020204" pitchFamily="34" charset="0"/>
                        <a:ea typeface="Arial" panose="020B0604020202020204" pitchFamily="34" charset="0"/>
                        <a:cs typeface="Times New Roman" panose="02020603050405020304" pitchFamily="18" charset="0"/>
                      </a:endParaRPr>
                    </a:p>
                  </a:txBody>
                  <a:tcPr marL="62852" marR="62852" marT="62852" marB="62852">
                    <a:lnL w="12700" cmpd="sng">
                      <a:noFill/>
                    </a:lnL>
                    <a:lnR w="12700" cmpd="sng">
                      <a:noFill/>
                    </a:lnR>
                    <a:lnT w="12700" cmpd="sng">
                      <a:noFill/>
                    </a:lnT>
                    <a:lnB w="38100" cmpd="sng">
                      <a:noFill/>
                    </a:lnB>
                    <a:solidFill>
                      <a:schemeClr val="bg1"/>
                    </a:solidFill>
                  </a:tcPr>
                </a:tc>
                <a:extLst>
                  <a:ext uri="{0D108BD9-81ED-4DB2-BD59-A6C34878D82A}">
                    <a16:rowId xmlns:a16="http://schemas.microsoft.com/office/drawing/2014/main" val="3232229888"/>
                  </a:ext>
                </a:extLst>
              </a:tr>
              <a:tr h="969523">
                <a:tc>
                  <a:txBody>
                    <a:bodyPr/>
                    <a:lstStyle/>
                    <a:p>
                      <a:pPr>
                        <a:lnSpc>
                          <a:spcPct val="100000"/>
                        </a:lnSpc>
                        <a:spcBef>
                          <a:spcPts val="0"/>
                        </a:spcBef>
                        <a:spcAft>
                          <a:spcPts val="0"/>
                        </a:spcAft>
                      </a:pPr>
                      <a:r>
                        <a:rPr lang="en-GB" sz="1200" b="1" cap="none" spc="0" dirty="0">
                          <a:solidFill>
                            <a:schemeClr val="tx1"/>
                          </a:solidFill>
                          <a:effectLst/>
                        </a:rPr>
                        <a:t>Vertical</a:t>
                      </a:r>
                      <a:endParaRPr lang="en-GB" sz="12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2852" marR="62852" marT="62852" marB="62852">
                    <a:lnL w="12700" cmpd="sng">
                      <a:noFill/>
                      <a:prstDash val="solid"/>
                    </a:lnL>
                    <a:lnR w="12700" cmpd="sng">
                      <a:noFill/>
                      <a:prstDash val="solid"/>
                    </a:lnR>
                    <a:lnT w="38100" cmpd="sng">
                      <a:noFill/>
                    </a:lnT>
                    <a:lnB w="12700" cmpd="sng">
                      <a:noFill/>
                      <a:prstDash val="solid"/>
                    </a:lnB>
                    <a:solidFill>
                      <a:schemeClr val="bg1"/>
                    </a:solidFill>
                  </a:tcPr>
                </a:tc>
                <a:tc>
                  <a:txBody>
                    <a:bodyPr/>
                    <a:lstStyle/>
                    <a:p>
                      <a:pPr>
                        <a:lnSpc>
                          <a:spcPct val="100000"/>
                        </a:lnSpc>
                        <a:spcBef>
                          <a:spcPts val="0"/>
                        </a:spcBef>
                        <a:spcAft>
                          <a:spcPts val="0"/>
                        </a:spcAft>
                      </a:pPr>
                      <a:r>
                        <a:rPr lang="en-GB" sz="1000" b="1" kern="1200" cap="none" spc="0" dirty="0">
                          <a:solidFill>
                            <a:schemeClr val="bg2"/>
                          </a:solidFill>
                          <a:effectLst/>
                          <a:latin typeface="+mn-lt"/>
                          <a:ea typeface="+mn-ea"/>
                          <a:cs typeface="+mn-cs"/>
                        </a:rPr>
                        <a:t>Over-education (over-qualification)</a:t>
                      </a:r>
                    </a:p>
                  </a:txBody>
                  <a:tcPr marL="62852" marR="62852" marT="62852" marB="62852">
                    <a:lnL w="12700" cmpd="sng">
                      <a:noFill/>
                      <a:prstDash val="solid"/>
                    </a:lnL>
                    <a:lnR w="12700" cmpd="sng">
                      <a:noFill/>
                      <a:prstDash val="solid"/>
                    </a:lnR>
                    <a:lnT w="38100" cmpd="sng">
                      <a:noFill/>
                    </a:lnT>
                    <a:lnB w="12700" cmpd="sng">
                      <a:noFill/>
                      <a:prstDash val="solid"/>
                    </a:lnB>
                    <a:solidFill>
                      <a:schemeClr val="bg1"/>
                    </a:solidFill>
                  </a:tcPr>
                </a:tc>
                <a:tc>
                  <a:txBody>
                    <a:bodyPr/>
                    <a:lstStyle/>
                    <a:p>
                      <a:pPr marL="0" algn="l" defTabSz="914400" rtl="0" eaLnBrk="1" latinLnBrk="0" hangingPunct="1">
                        <a:lnSpc>
                          <a:spcPct val="100000"/>
                        </a:lnSpc>
                        <a:spcBef>
                          <a:spcPts val="0"/>
                        </a:spcBef>
                        <a:spcAft>
                          <a:spcPts val="0"/>
                        </a:spcAft>
                      </a:pPr>
                      <a:r>
                        <a:rPr lang="en-GB" sz="1000" b="0" kern="1200" cap="none" spc="0" dirty="0">
                          <a:solidFill>
                            <a:schemeClr val="bg2"/>
                          </a:solidFill>
                          <a:effectLst/>
                          <a:latin typeface="+mn-lt"/>
                          <a:ea typeface="+mn-ea"/>
                          <a:cs typeface="+mn-cs"/>
                        </a:rPr>
                        <a:t>Worker´s level of education (qualification) exceeds the required level for the job (occupation)</a:t>
                      </a:r>
                    </a:p>
                  </a:txBody>
                  <a:tcPr marL="62852" marR="62852" marT="62852" marB="62852">
                    <a:lnL w="12700" cmpd="sng">
                      <a:noFill/>
                      <a:prstDash val="solid"/>
                    </a:lnL>
                    <a:lnR w="12700" cmpd="sng">
                      <a:noFill/>
                      <a:prstDash val="solid"/>
                    </a:lnR>
                    <a:lnT w="38100" cmpd="sng">
                      <a:noFill/>
                    </a:lnT>
                    <a:lnB w="12700" cmpd="sng">
                      <a:noFill/>
                      <a:prstDash val="solid"/>
                    </a:lnB>
                    <a:solidFill>
                      <a:schemeClr val="bg1"/>
                    </a:solidFill>
                  </a:tcPr>
                </a:tc>
                <a:tc>
                  <a:txBody>
                    <a:bodyPr/>
                    <a:lstStyle/>
                    <a:p>
                      <a:pPr>
                        <a:lnSpc>
                          <a:spcPct val="100000"/>
                        </a:lnSpc>
                        <a:spcBef>
                          <a:spcPts val="0"/>
                        </a:spcBef>
                        <a:spcAft>
                          <a:spcPts val="0"/>
                        </a:spcAft>
                      </a:pPr>
                      <a:r>
                        <a:rPr lang="en-GB" sz="1000" b="0" cap="none" spc="0" dirty="0">
                          <a:solidFill>
                            <a:schemeClr val="tx1"/>
                          </a:solidFill>
                          <a:effectLst/>
                        </a:rPr>
                        <a:t>Subjective</a:t>
                      </a:r>
                    </a:p>
                    <a:p>
                      <a:pPr>
                        <a:lnSpc>
                          <a:spcPct val="100000"/>
                        </a:lnSpc>
                        <a:spcBef>
                          <a:spcPts val="0"/>
                        </a:spcBef>
                        <a:spcAft>
                          <a:spcPts val="0"/>
                        </a:spcAft>
                      </a:pPr>
                      <a:r>
                        <a:rPr lang="en-GB" sz="1000" b="0" kern="1200" cap="none" spc="0" dirty="0">
                          <a:solidFill>
                            <a:schemeClr val="bg2"/>
                          </a:solidFill>
                          <a:effectLst/>
                          <a:latin typeface="+mn-lt"/>
                          <a:ea typeface="+mn-ea"/>
                          <a:cs typeface="+mn-cs"/>
                        </a:rPr>
                        <a:t>Normative </a:t>
                      </a:r>
                      <a:r>
                        <a:rPr lang="en-GB" sz="1000" b="0" cap="none" spc="0" dirty="0">
                          <a:solidFill>
                            <a:schemeClr val="tx1"/>
                          </a:solidFill>
                          <a:effectLst/>
                        </a:rPr>
                        <a:t>(refers to the level of skills (education) required to work in a specific occupation category</a:t>
                      </a:r>
                    </a:p>
                    <a:p>
                      <a:pPr>
                        <a:lnSpc>
                          <a:spcPct val="100000"/>
                        </a:lnSpc>
                        <a:spcBef>
                          <a:spcPts val="0"/>
                        </a:spcBef>
                        <a:spcAft>
                          <a:spcPts val="0"/>
                        </a:spcAft>
                      </a:pPr>
                      <a:r>
                        <a:rPr lang="en-GB" sz="1000" b="0" cap="none" spc="0" dirty="0">
                          <a:solidFill>
                            <a:schemeClr val="bg2"/>
                          </a:solidFill>
                          <a:effectLst/>
                        </a:rPr>
                        <a:t>Empirical</a:t>
                      </a:r>
                      <a:r>
                        <a:rPr lang="en-GB" sz="1000" b="0" cap="none" spc="0" dirty="0">
                          <a:solidFill>
                            <a:schemeClr val="tx1"/>
                          </a:solidFill>
                          <a:effectLst/>
                        </a:rPr>
                        <a:t> (the statistical or realized matches method) using either the mean or the mode of education within a occupation category; Job evaluation method</a:t>
                      </a:r>
                      <a:endParaRPr lang="en-GB" sz="1000" b="0" cap="none" spc="0" dirty="0">
                        <a:solidFill>
                          <a:schemeClr val="tx1"/>
                        </a:solidFill>
                        <a:effectLst/>
                        <a:latin typeface="Arial" panose="020B0604020202020204" pitchFamily="34" charset="0"/>
                        <a:ea typeface="+mn-ea"/>
                        <a:cs typeface="Times New Roman" panose="02020603050405020304" pitchFamily="18" charset="0"/>
                      </a:endParaRPr>
                    </a:p>
                  </a:txBody>
                  <a:tcPr marL="62852" marR="62852" marT="62852" marB="62852">
                    <a:lnL w="12700" cmpd="sng">
                      <a:noFill/>
                      <a:prstDash val="solid"/>
                    </a:lnL>
                    <a:lnR w="12700" cmpd="sng">
                      <a:noFill/>
                      <a:prstDash val="solid"/>
                    </a:lnR>
                    <a:lnT w="38100" cmpd="sng">
                      <a:noFill/>
                    </a:lnT>
                    <a:lnB w="12700" cmpd="sng">
                      <a:noFill/>
                      <a:prstDash val="solid"/>
                    </a:lnB>
                    <a:solidFill>
                      <a:schemeClr val="bg1"/>
                    </a:solidFill>
                  </a:tcPr>
                </a:tc>
                <a:extLst>
                  <a:ext uri="{0D108BD9-81ED-4DB2-BD59-A6C34878D82A}">
                    <a16:rowId xmlns:a16="http://schemas.microsoft.com/office/drawing/2014/main" val="2105214011"/>
                  </a:ext>
                </a:extLst>
              </a:tr>
              <a:tr h="412234">
                <a:tc>
                  <a:txBody>
                    <a:bodyPr/>
                    <a:lstStyle/>
                    <a:p>
                      <a:pPr marL="0" algn="l" defTabSz="914400" rtl="0" eaLnBrk="1" latinLnBrk="0" hangingPunct="1">
                        <a:lnSpc>
                          <a:spcPct val="100000"/>
                        </a:lnSpc>
                        <a:spcBef>
                          <a:spcPts val="0"/>
                        </a:spcBef>
                        <a:spcAft>
                          <a:spcPts val="0"/>
                        </a:spcAft>
                      </a:pPr>
                      <a:r>
                        <a:rPr lang="en-GB" sz="1000" b="0" kern="1200" cap="none" spc="0">
                          <a:solidFill>
                            <a:schemeClr val="bg2"/>
                          </a:solidFill>
                          <a:effectLst/>
                          <a:latin typeface="+mn-lt"/>
                          <a:ea typeface="+mn-ea"/>
                          <a:cs typeface="+mn-cs"/>
                        </a:rPr>
                        <a:t> </a:t>
                      </a:r>
                    </a:p>
                  </a:txBody>
                  <a:tcPr marL="62852" marR="62852" marT="62852" marB="62852">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marL="0" algn="l" defTabSz="914400" rtl="0" eaLnBrk="1" latinLnBrk="0" hangingPunct="1">
                        <a:lnSpc>
                          <a:spcPct val="100000"/>
                        </a:lnSpc>
                        <a:spcBef>
                          <a:spcPts val="0"/>
                        </a:spcBef>
                        <a:spcAft>
                          <a:spcPts val="0"/>
                        </a:spcAft>
                      </a:pPr>
                      <a:r>
                        <a:rPr lang="en-GB" sz="1000" b="1" kern="1200" cap="none" spc="0" dirty="0">
                          <a:solidFill>
                            <a:schemeClr val="bg2"/>
                          </a:solidFill>
                          <a:effectLst/>
                          <a:latin typeface="+mn-lt"/>
                          <a:ea typeface="+mn-ea"/>
                          <a:cs typeface="+mn-cs"/>
                        </a:rPr>
                        <a:t>Under-education (under-qualification)</a:t>
                      </a:r>
                    </a:p>
                  </a:txBody>
                  <a:tcPr marL="62852" marR="62852" marT="62852" marB="62852">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marL="0" algn="l" defTabSz="914400" rtl="0" eaLnBrk="1" latinLnBrk="0" hangingPunct="1">
                        <a:lnSpc>
                          <a:spcPct val="100000"/>
                        </a:lnSpc>
                        <a:spcBef>
                          <a:spcPts val="0"/>
                        </a:spcBef>
                        <a:spcAft>
                          <a:spcPts val="0"/>
                        </a:spcAft>
                      </a:pPr>
                      <a:r>
                        <a:rPr lang="en-GB" sz="1000" b="0" kern="1200" cap="none" spc="0" dirty="0">
                          <a:solidFill>
                            <a:schemeClr val="bg2"/>
                          </a:solidFill>
                          <a:effectLst/>
                          <a:latin typeface="+mn-lt"/>
                          <a:ea typeface="+mn-ea"/>
                          <a:cs typeface="+mn-cs"/>
                        </a:rPr>
                        <a:t>Worker´s level of education (qualification) is lower than the required level for the job (occupation)</a:t>
                      </a:r>
                    </a:p>
                  </a:txBody>
                  <a:tcPr marL="62852" marR="62852" marT="62852" marB="62852">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nSpc>
                          <a:spcPct val="100000"/>
                        </a:lnSpc>
                        <a:spcBef>
                          <a:spcPts val="0"/>
                        </a:spcBef>
                        <a:spcAft>
                          <a:spcPts val="0"/>
                        </a:spcAft>
                      </a:pPr>
                      <a:r>
                        <a:rPr lang="en-GB" sz="1000" b="0" cap="none" spc="0" dirty="0">
                          <a:solidFill>
                            <a:schemeClr val="tx1"/>
                          </a:solidFill>
                          <a:effectLst/>
                        </a:rPr>
                        <a:t> </a:t>
                      </a:r>
                    </a:p>
                    <a:p>
                      <a:pPr>
                        <a:lnSpc>
                          <a:spcPct val="100000"/>
                        </a:lnSpc>
                        <a:spcBef>
                          <a:spcPts val="0"/>
                        </a:spcBef>
                        <a:spcAft>
                          <a:spcPts val="0"/>
                        </a:spcAft>
                      </a:pPr>
                      <a:r>
                        <a:rPr lang="en-GB" sz="1000" b="0" cap="none" spc="0" dirty="0">
                          <a:solidFill>
                            <a:schemeClr val="tx1"/>
                          </a:solidFill>
                          <a:effectLst/>
                        </a:rPr>
                        <a:t>As above</a:t>
                      </a:r>
                      <a:endParaRPr lang="en-GB" sz="1000" b="0"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2852" marR="62852" marT="62852" marB="62852">
                    <a:lnL w="12700" cmpd="sng">
                      <a:noFill/>
                      <a:prstDash val="solid"/>
                    </a:lnL>
                    <a:lnR w="12700" cmpd="sng">
                      <a:noFill/>
                      <a:prstDash val="solid"/>
                    </a:lnR>
                    <a:lnT w="12700" cmpd="sng">
                      <a:noFill/>
                      <a:prstDash val="solid"/>
                    </a:lnT>
                    <a:lnB w="12700" cmpd="sng">
                      <a:noFill/>
                      <a:prstDash val="solid"/>
                    </a:lnB>
                    <a:solidFill>
                      <a:schemeClr val="bg1"/>
                    </a:solidFill>
                  </a:tcPr>
                </a:tc>
                <a:extLst>
                  <a:ext uri="{0D108BD9-81ED-4DB2-BD59-A6C34878D82A}">
                    <a16:rowId xmlns:a16="http://schemas.microsoft.com/office/drawing/2014/main" val="808948831"/>
                  </a:ext>
                </a:extLst>
              </a:tr>
              <a:tr h="516639">
                <a:tc>
                  <a:txBody>
                    <a:bodyPr/>
                    <a:lstStyle/>
                    <a:p>
                      <a:pPr>
                        <a:lnSpc>
                          <a:spcPct val="100000"/>
                        </a:lnSpc>
                        <a:spcBef>
                          <a:spcPts val="0"/>
                        </a:spcBef>
                        <a:spcAft>
                          <a:spcPts val="0"/>
                        </a:spcAft>
                      </a:pPr>
                      <a:r>
                        <a:rPr lang="en-GB" sz="1200" b="1" cap="none" spc="0" dirty="0">
                          <a:solidFill>
                            <a:schemeClr val="tx1"/>
                          </a:solidFill>
                          <a:effectLst/>
                        </a:rPr>
                        <a:t>Horizontal</a:t>
                      </a:r>
                      <a:endParaRPr lang="en-GB" sz="12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2852" marR="62852" marT="62852" marB="62852">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marL="0" algn="l" defTabSz="914400" rtl="0" eaLnBrk="1" latinLnBrk="0" hangingPunct="1">
                        <a:lnSpc>
                          <a:spcPct val="100000"/>
                        </a:lnSpc>
                        <a:spcBef>
                          <a:spcPts val="0"/>
                        </a:spcBef>
                        <a:spcAft>
                          <a:spcPts val="0"/>
                        </a:spcAft>
                      </a:pPr>
                      <a:r>
                        <a:rPr lang="en-GB" sz="1000" b="1" kern="1200" cap="none" spc="0" dirty="0">
                          <a:solidFill>
                            <a:schemeClr val="bg2"/>
                          </a:solidFill>
                          <a:effectLst/>
                          <a:latin typeface="+mn-lt"/>
                          <a:ea typeface="+mn-ea"/>
                          <a:cs typeface="+mn-cs"/>
                        </a:rPr>
                        <a:t>Field of education to occupation mismatch</a:t>
                      </a:r>
                    </a:p>
                  </a:txBody>
                  <a:tcPr marL="62852" marR="62852" marT="62852" marB="62852">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marL="0" algn="l" defTabSz="914400" rtl="0" eaLnBrk="1" latinLnBrk="0" hangingPunct="1">
                        <a:lnSpc>
                          <a:spcPct val="100000"/>
                        </a:lnSpc>
                        <a:spcBef>
                          <a:spcPts val="0"/>
                        </a:spcBef>
                        <a:spcAft>
                          <a:spcPts val="0"/>
                        </a:spcAft>
                      </a:pPr>
                      <a:r>
                        <a:rPr lang="en-GB" sz="1000" b="0" kern="1200" cap="none" spc="0" dirty="0">
                          <a:solidFill>
                            <a:schemeClr val="bg2"/>
                          </a:solidFill>
                          <a:effectLst/>
                          <a:latin typeface="+mn-lt"/>
                          <a:ea typeface="+mn-ea"/>
                          <a:cs typeface="+mn-cs"/>
                        </a:rPr>
                        <a:t>The field of study does not match the occupational area of the job</a:t>
                      </a:r>
                    </a:p>
                  </a:txBody>
                  <a:tcPr marL="62852" marR="62852" marT="62852" marB="62852">
                    <a:lnL w="12700" cmpd="sng">
                      <a:noFill/>
                      <a:prstDash val="solid"/>
                    </a:lnL>
                    <a:lnR w="12700" cmpd="sng">
                      <a:noFill/>
                      <a:prstDash val="solid"/>
                    </a:lnR>
                    <a:lnT w="12700" cmpd="sng">
                      <a:noFill/>
                      <a:prstDash val="solid"/>
                    </a:lnT>
                    <a:lnB w="12700" cmpd="sng">
                      <a:noFill/>
                      <a:prstDash val="solid"/>
                    </a:lnB>
                    <a:solidFill>
                      <a:schemeClr val="bg1"/>
                    </a:solidFill>
                  </a:tcPr>
                </a:tc>
                <a:tc>
                  <a:txBody>
                    <a:bodyPr/>
                    <a:lstStyle/>
                    <a:p>
                      <a:pPr>
                        <a:lnSpc>
                          <a:spcPct val="100000"/>
                        </a:lnSpc>
                        <a:spcBef>
                          <a:spcPts val="0"/>
                        </a:spcBef>
                        <a:spcAft>
                          <a:spcPts val="0"/>
                        </a:spcAft>
                      </a:pPr>
                      <a:r>
                        <a:rPr lang="en-GB" sz="1000" b="0" cap="none" spc="0" dirty="0">
                          <a:solidFill>
                            <a:schemeClr val="bg2"/>
                          </a:solidFill>
                          <a:effectLst/>
                        </a:rPr>
                        <a:t>Subjective</a:t>
                      </a:r>
                      <a:r>
                        <a:rPr lang="en-GB" sz="1000" b="0" cap="none" spc="0" dirty="0">
                          <a:solidFill>
                            <a:schemeClr val="tx1"/>
                          </a:solidFill>
                          <a:effectLst/>
                        </a:rPr>
                        <a:t> (e.g. is your job matching your field of education?)</a:t>
                      </a:r>
                    </a:p>
                    <a:p>
                      <a:pPr marL="0" algn="l" defTabSz="914400" rtl="0" eaLnBrk="1" latinLnBrk="0" hangingPunct="1">
                        <a:lnSpc>
                          <a:spcPct val="100000"/>
                        </a:lnSpc>
                        <a:spcBef>
                          <a:spcPts val="0"/>
                        </a:spcBef>
                        <a:spcAft>
                          <a:spcPts val="0"/>
                        </a:spcAft>
                      </a:pPr>
                      <a:r>
                        <a:rPr lang="en-GB" sz="1000" b="0" kern="1200" cap="none" spc="0" dirty="0">
                          <a:solidFill>
                            <a:schemeClr val="bg2"/>
                          </a:solidFill>
                          <a:effectLst/>
                          <a:latin typeface="+mn-lt"/>
                          <a:ea typeface="+mn-ea"/>
                          <a:cs typeface="+mn-cs"/>
                        </a:rPr>
                        <a:t>Objective (using ISCO and ISCED-F codes)</a:t>
                      </a:r>
                    </a:p>
                  </a:txBody>
                  <a:tcPr marL="62852" marR="62852" marT="62852" marB="62852">
                    <a:lnL w="12700" cmpd="sng">
                      <a:noFill/>
                      <a:prstDash val="solid"/>
                    </a:lnL>
                    <a:lnR w="12700" cmpd="sng">
                      <a:noFill/>
                      <a:prstDash val="solid"/>
                    </a:lnR>
                    <a:lnT w="12700" cmpd="sng">
                      <a:noFill/>
                      <a:prstDash val="solid"/>
                    </a:lnT>
                    <a:lnB w="12700" cmpd="sng">
                      <a:noFill/>
                      <a:prstDash val="solid"/>
                    </a:lnB>
                    <a:solidFill>
                      <a:schemeClr val="bg1"/>
                    </a:solidFill>
                  </a:tcPr>
                </a:tc>
                <a:extLst>
                  <a:ext uri="{0D108BD9-81ED-4DB2-BD59-A6C34878D82A}">
                    <a16:rowId xmlns:a16="http://schemas.microsoft.com/office/drawing/2014/main" val="2411585881"/>
                  </a:ext>
                </a:extLst>
              </a:tr>
              <a:tr h="412234">
                <a:tc>
                  <a:txBody>
                    <a:bodyPr/>
                    <a:lstStyle/>
                    <a:p>
                      <a:pPr>
                        <a:lnSpc>
                          <a:spcPct val="100000"/>
                        </a:lnSpc>
                        <a:spcBef>
                          <a:spcPts val="0"/>
                        </a:spcBef>
                        <a:spcAft>
                          <a:spcPts val="0"/>
                        </a:spcAft>
                      </a:pPr>
                      <a:r>
                        <a:rPr lang="en-GB" sz="1200" b="1" cap="none" spc="0" dirty="0">
                          <a:solidFill>
                            <a:schemeClr val="tx1"/>
                          </a:solidFill>
                          <a:effectLst/>
                        </a:rPr>
                        <a:t>Horizontal</a:t>
                      </a:r>
                      <a:endParaRPr lang="en-GB" sz="12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2852" marR="62852" marT="62852" marB="62852">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marL="0" algn="l" defTabSz="914400" rtl="0" eaLnBrk="1" latinLnBrk="0" hangingPunct="1">
                        <a:lnSpc>
                          <a:spcPct val="100000"/>
                        </a:lnSpc>
                        <a:spcBef>
                          <a:spcPts val="0"/>
                        </a:spcBef>
                        <a:spcAft>
                          <a:spcPts val="0"/>
                        </a:spcAft>
                      </a:pPr>
                      <a:r>
                        <a:rPr lang="en-GB" sz="1000" b="1" kern="1200" cap="none" spc="0" dirty="0">
                          <a:solidFill>
                            <a:schemeClr val="bg2"/>
                          </a:solidFill>
                          <a:effectLst/>
                          <a:latin typeface="+mn-lt"/>
                          <a:ea typeface="+mn-ea"/>
                          <a:cs typeface="+mn-cs"/>
                        </a:rPr>
                        <a:t>Field of education to occupation mismatch</a:t>
                      </a:r>
                    </a:p>
                  </a:txBody>
                  <a:tcPr marL="62852" marR="62852" marT="62852" marB="62852">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marL="0" algn="l" defTabSz="914400" rtl="0" eaLnBrk="1" latinLnBrk="0" hangingPunct="1">
                        <a:lnSpc>
                          <a:spcPct val="100000"/>
                        </a:lnSpc>
                        <a:spcBef>
                          <a:spcPts val="0"/>
                        </a:spcBef>
                        <a:spcAft>
                          <a:spcPts val="0"/>
                        </a:spcAft>
                      </a:pPr>
                      <a:r>
                        <a:rPr lang="en-GB" sz="1000" b="0" kern="1200" cap="none" spc="0" dirty="0">
                          <a:solidFill>
                            <a:schemeClr val="bg2"/>
                          </a:solidFill>
                          <a:effectLst/>
                          <a:latin typeface="+mn-lt"/>
                          <a:ea typeface="+mn-ea"/>
                          <a:cs typeface="+mn-cs"/>
                        </a:rPr>
                        <a:t>The field of study does not match the occupational area of the job</a:t>
                      </a:r>
                    </a:p>
                  </a:txBody>
                  <a:tcPr marL="62852" marR="62852" marT="62852" marB="62852">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nSpc>
                          <a:spcPct val="100000"/>
                        </a:lnSpc>
                        <a:spcBef>
                          <a:spcPts val="0"/>
                        </a:spcBef>
                        <a:spcAft>
                          <a:spcPts val="0"/>
                        </a:spcAft>
                      </a:pPr>
                      <a:r>
                        <a:rPr lang="en-GB" sz="1000" b="0" cap="none" spc="0" dirty="0">
                          <a:solidFill>
                            <a:schemeClr val="bg2"/>
                          </a:solidFill>
                          <a:effectLst/>
                        </a:rPr>
                        <a:t>Subjective</a:t>
                      </a:r>
                      <a:r>
                        <a:rPr lang="en-GB" sz="1000" b="0" cap="none" spc="0" dirty="0">
                          <a:solidFill>
                            <a:schemeClr val="tx1"/>
                          </a:solidFill>
                          <a:effectLst/>
                        </a:rPr>
                        <a:t> (e.g. is your job matching your field of education?)</a:t>
                      </a:r>
                    </a:p>
                    <a:p>
                      <a:pPr marL="0" algn="l" defTabSz="914400" rtl="0" eaLnBrk="1" latinLnBrk="0" hangingPunct="1">
                        <a:lnSpc>
                          <a:spcPct val="100000"/>
                        </a:lnSpc>
                        <a:spcBef>
                          <a:spcPts val="0"/>
                        </a:spcBef>
                        <a:spcAft>
                          <a:spcPts val="0"/>
                        </a:spcAft>
                      </a:pPr>
                      <a:r>
                        <a:rPr lang="en-GB" sz="1000" b="0" kern="1200" cap="none" spc="0" dirty="0">
                          <a:solidFill>
                            <a:schemeClr val="bg2"/>
                          </a:solidFill>
                          <a:effectLst/>
                          <a:latin typeface="+mn-lt"/>
                          <a:ea typeface="+mn-ea"/>
                          <a:cs typeface="+mn-cs"/>
                        </a:rPr>
                        <a:t>Objective (using ISCO and ISCED-F codes)</a:t>
                      </a:r>
                    </a:p>
                  </a:txBody>
                  <a:tcPr marL="62852" marR="62852" marT="62852" marB="62852">
                    <a:lnL w="12700" cmpd="sng">
                      <a:noFill/>
                      <a:prstDash val="solid"/>
                    </a:lnL>
                    <a:lnR w="12700" cmpd="sng">
                      <a:noFill/>
                      <a:prstDash val="solid"/>
                    </a:lnR>
                    <a:lnT w="12700" cap="flat" cmpd="sng" algn="ctr">
                      <a:noFill/>
                      <a:prstDash val="solid"/>
                    </a:lnT>
                    <a:lnB w="12700" cmpd="sng">
                      <a:noFill/>
                      <a:prstDash val="solid"/>
                    </a:lnB>
                    <a:solidFill>
                      <a:schemeClr val="bg1"/>
                    </a:solidFill>
                  </a:tcPr>
                </a:tc>
                <a:extLst>
                  <a:ext uri="{0D108BD9-81ED-4DB2-BD59-A6C34878D82A}">
                    <a16:rowId xmlns:a16="http://schemas.microsoft.com/office/drawing/2014/main" val="930177023"/>
                  </a:ext>
                </a:extLst>
              </a:tr>
              <a:tr h="412234">
                <a:tc>
                  <a:txBody>
                    <a:bodyPr/>
                    <a:lstStyle/>
                    <a:p>
                      <a:pPr>
                        <a:lnSpc>
                          <a:spcPct val="100000"/>
                        </a:lnSpc>
                        <a:spcBef>
                          <a:spcPts val="0"/>
                        </a:spcBef>
                        <a:spcAft>
                          <a:spcPts val="0"/>
                        </a:spcAft>
                      </a:pPr>
                      <a:r>
                        <a:rPr lang="en-GB" sz="12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Background</a:t>
                      </a:r>
                    </a:p>
                  </a:txBody>
                  <a:tcPr marL="62852" marR="62852" marT="62852" marB="62852">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marL="0" algn="l" defTabSz="914400" rtl="0" eaLnBrk="1" latinLnBrk="0" hangingPunct="1">
                        <a:lnSpc>
                          <a:spcPct val="100000"/>
                        </a:lnSpc>
                        <a:spcBef>
                          <a:spcPts val="0"/>
                        </a:spcBef>
                        <a:spcAft>
                          <a:spcPts val="0"/>
                        </a:spcAft>
                      </a:pPr>
                      <a:r>
                        <a:rPr lang="en-GB" sz="1000" b="1" kern="1200" cap="none" spc="0" dirty="0">
                          <a:solidFill>
                            <a:schemeClr val="bg2"/>
                          </a:solidFill>
                          <a:effectLst/>
                          <a:latin typeface="+mn-lt"/>
                          <a:ea typeface="+mn-ea"/>
                          <a:cs typeface="+mn-cs"/>
                        </a:rPr>
                        <a:t>Unemployment</a:t>
                      </a:r>
                    </a:p>
                  </a:txBody>
                  <a:tcPr marL="62852" marR="62852" marT="62852" marB="62852">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marL="0" algn="l" defTabSz="914400" rtl="0" eaLnBrk="1" latinLnBrk="0" hangingPunct="1">
                        <a:lnSpc>
                          <a:spcPct val="100000"/>
                        </a:lnSpc>
                        <a:spcBef>
                          <a:spcPts val="0"/>
                        </a:spcBef>
                        <a:spcAft>
                          <a:spcPts val="0"/>
                        </a:spcAft>
                      </a:pPr>
                      <a:r>
                        <a:rPr lang="en-GB" sz="1000" b="0" kern="1200" cap="none" spc="0" dirty="0">
                          <a:solidFill>
                            <a:schemeClr val="bg2"/>
                          </a:solidFill>
                          <a:effectLst/>
                          <a:latin typeface="+mn-lt"/>
                          <a:ea typeface="+mn-ea"/>
                          <a:cs typeface="+mn-cs"/>
                        </a:rPr>
                        <a:t>Proportion of unemployed</a:t>
                      </a:r>
                    </a:p>
                  </a:txBody>
                  <a:tcPr marL="62852" marR="62852" marT="62852" marB="62852">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marL="0" algn="l" defTabSz="914400" rtl="0" eaLnBrk="1" latinLnBrk="0" hangingPunct="1">
                        <a:lnSpc>
                          <a:spcPct val="100000"/>
                        </a:lnSpc>
                        <a:spcBef>
                          <a:spcPts val="0"/>
                        </a:spcBef>
                        <a:spcAft>
                          <a:spcPts val="0"/>
                        </a:spcAft>
                      </a:pPr>
                      <a:r>
                        <a:rPr lang="en-GB" sz="1000" b="0" kern="1200" cap="none" spc="0" dirty="0">
                          <a:solidFill>
                            <a:schemeClr val="tx1"/>
                          </a:solidFill>
                          <a:effectLst/>
                          <a:latin typeface="+mn-lt"/>
                          <a:ea typeface="+mn-ea"/>
                          <a:cs typeface="+mn-cs"/>
                        </a:rPr>
                        <a:t>Standard ILO definition. Breakdown by age groups and gender</a:t>
                      </a:r>
                    </a:p>
                  </a:txBody>
                  <a:tcPr marL="62852" marR="62852" marT="62852" marB="62852">
                    <a:lnL w="12700" cmpd="sng">
                      <a:noFill/>
                      <a:prstDash val="solid"/>
                    </a:lnL>
                    <a:lnR w="12700" cmpd="sng">
                      <a:noFill/>
                      <a:prstDash val="solid"/>
                    </a:lnR>
                    <a:lnT w="12700" cap="flat" cmpd="sng" algn="ctr">
                      <a:noFill/>
                      <a:prstDash val="solid"/>
                    </a:lnT>
                    <a:lnB w="12700" cmpd="sng">
                      <a:noFill/>
                      <a:prstDash val="solid"/>
                    </a:lnB>
                    <a:solidFill>
                      <a:schemeClr val="bg1"/>
                    </a:solidFill>
                  </a:tcPr>
                </a:tc>
                <a:extLst>
                  <a:ext uri="{0D108BD9-81ED-4DB2-BD59-A6C34878D82A}">
                    <a16:rowId xmlns:a16="http://schemas.microsoft.com/office/drawing/2014/main" val="2473762759"/>
                  </a:ext>
                </a:extLst>
              </a:tr>
              <a:tr h="412234">
                <a:tc>
                  <a:txBody>
                    <a:bodyPr/>
                    <a:lstStyle/>
                    <a:p>
                      <a:pPr>
                        <a:lnSpc>
                          <a:spcPct val="100000"/>
                        </a:lnSpc>
                        <a:spcBef>
                          <a:spcPts val="0"/>
                        </a:spcBef>
                        <a:spcAft>
                          <a:spcPts val="0"/>
                        </a:spcAft>
                      </a:pPr>
                      <a:endParaRPr lang="en-GB" sz="1200" b="1" cap="none" spc="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2852" marR="62852" marT="62852" marB="62852">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marL="0" algn="l" defTabSz="914400" rtl="0" eaLnBrk="1" latinLnBrk="0" hangingPunct="1">
                        <a:lnSpc>
                          <a:spcPct val="100000"/>
                        </a:lnSpc>
                        <a:spcBef>
                          <a:spcPts val="0"/>
                        </a:spcBef>
                        <a:spcAft>
                          <a:spcPts val="0"/>
                        </a:spcAft>
                      </a:pPr>
                      <a:r>
                        <a:rPr lang="en-GB" sz="1000" b="1" kern="1200" cap="none" spc="0" dirty="0">
                          <a:solidFill>
                            <a:schemeClr val="bg2"/>
                          </a:solidFill>
                          <a:effectLst/>
                          <a:latin typeface="+mn-lt"/>
                          <a:ea typeface="+mn-ea"/>
                          <a:cs typeface="+mn-cs"/>
                        </a:rPr>
                        <a:t>NEET</a:t>
                      </a:r>
                    </a:p>
                  </a:txBody>
                  <a:tcPr marL="62852" marR="62852" marT="62852" marB="62852">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marL="0" algn="l" defTabSz="914400" rtl="0" eaLnBrk="1" latinLnBrk="0" hangingPunct="1">
                        <a:lnSpc>
                          <a:spcPct val="100000"/>
                        </a:lnSpc>
                        <a:spcBef>
                          <a:spcPts val="0"/>
                        </a:spcBef>
                        <a:spcAft>
                          <a:spcPts val="0"/>
                        </a:spcAft>
                      </a:pPr>
                      <a:r>
                        <a:rPr lang="en-GB" sz="1000" b="0" kern="1200" cap="none" spc="0" dirty="0">
                          <a:solidFill>
                            <a:schemeClr val="bg2"/>
                          </a:solidFill>
                          <a:effectLst/>
                          <a:latin typeface="+mn-lt"/>
                          <a:ea typeface="+mn-ea"/>
                          <a:cs typeface="+mn-cs"/>
                        </a:rPr>
                        <a:t>Not in employment, education, or training</a:t>
                      </a:r>
                    </a:p>
                  </a:txBody>
                  <a:tcPr marL="62852" marR="62852" marT="62852" marB="62852">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marL="0" algn="l" defTabSz="914400" rtl="0" eaLnBrk="1" latinLnBrk="0" hangingPunct="1">
                        <a:lnSpc>
                          <a:spcPct val="100000"/>
                        </a:lnSpc>
                        <a:spcBef>
                          <a:spcPts val="0"/>
                        </a:spcBef>
                        <a:spcAft>
                          <a:spcPts val="0"/>
                        </a:spcAft>
                      </a:pPr>
                      <a:r>
                        <a:rPr lang="en-US" sz="1000" b="0" kern="1200" cap="none" spc="0" dirty="0">
                          <a:solidFill>
                            <a:schemeClr val="tx1"/>
                          </a:solidFill>
                          <a:effectLst/>
                          <a:latin typeface="+mn-lt"/>
                          <a:ea typeface="+mn-ea"/>
                          <a:cs typeface="+mn-cs"/>
                        </a:rPr>
                        <a:t>Proportion of young  not in employment, education or training relative to the total population of the </a:t>
                      </a:r>
                      <a:r>
                        <a:rPr lang="en-US" sz="1000" b="0" kern="1200" cap="none" spc="0" dirty="0" err="1">
                          <a:solidFill>
                            <a:schemeClr val="tx1"/>
                          </a:solidFill>
                          <a:effectLst/>
                          <a:latin typeface="+mn-lt"/>
                          <a:ea typeface="+mn-ea"/>
                          <a:cs typeface="+mn-cs"/>
                        </a:rPr>
                        <a:t>agegroup</a:t>
                      </a:r>
                      <a:r>
                        <a:rPr lang="en-US" sz="1000" b="0" kern="1200" cap="none" spc="0" dirty="0">
                          <a:solidFill>
                            <a:schemeClr val="tx1"/>
                          </a:solidFill>
                          <a:effectLst/>
                          <a:latin typeface="+mn-lt"/>
                          <a:ea typeface="+mn-ea"/>
                          <a:cs typeface="+mn-cs"/>
                        </a:rPr>
                        <a:t> (15-19; 20-24; 25-29). </a:t>
                      </a:r>
                    </a:p>
                    <a:p>
                      <a:pPr marL="0" algn="l" defTabSz="914400" rtl="0" eaLnBrk="1" latinLnBrk="0" hangingPunct="1">
                        <a:lnSpc>
                          <a:spcPct val="100000"/>
                        </a:lnSpc>
                        <a:spcBef>
                          <a:spcPts val="0"/>
                        </a:spcBef>
                        <a:spcAft>
                          <a:spcPts val="0"/>
                        </a:spcAft>
                      </a:pPr>
                      <a:endParaRPr lang="en-GB" sz="1000" b="0" kern="1200" cap="none" spc="0" dirty="0">
                        <a:solidFill>
                          <a:schemeClr val="bg2"/>
                        </a:solidFill>
                        <a:effectLst/>
                        <a:latin typeface="+mn-lt"/>
                        <a:ea typeface="+mn-ea"/>
                        <a:cs typeface="+mn-cs"/>
                      </a:endParaRPr>
                    </a:p>
                  </a:txBody>
                  <a:tcPr marL="62852" marR="62852" marT="62852" marB="62852">
                    <a:lnL w="12700" cmpd="sng">
                      <a:noFill/>
                      <a:prstDash val="solid"/>
                    </a:lnL>
                    <a:lnR w="12700" cmpd="sng">
                      <a:noFill/>
                      <a:prstDash val="solid"/>
                    </a:lnR>
                    <a:lnT w="12700" cap="flat" cmpd="sng" algn="ctr">
                      <a:noFill/>
                      <a:prstDash val="solid"/>
                    </a:lnT>
                    <a:lnB w="12700" cmpd="sng">
                      <a:noFill/>
                      <a:prstDash val="solid"/>
                    </a:lnB>
                    <a:solidFill>
                      <a:schemeClr val="bg1"/>
                    </a:solidFill>
                  </a:tcPr>
                </a:tc>
                <a:extLst>
                  <a:ext uri="{0D108BD9-81ED-4DB2-BD59-A6C34878D82A}">
                    <a16:rowId xmlns:a16="http://schemas.microsoft.com/office/drawing/2014/main" val="1244253634"/>
                  </a:ext>
                </a:extLst>
              </a:tr>
            </a:tbl>
          </a:graphicData>
        </a:graphic>
      </p:graphicFrame>
    </p:spTree>
    <p:custDataLst>
      <p:tags r:id="rId1"/>
    </p:custDataLst>
    <p:extLst>
      <p:ext uri="{BB962C8B-B14F-4D97-AF65-F5344CB8AC3E}">
        <p14:creationId xmlns:p14="http://schemas.microsoft.com/office/powerpoint/2010/main" val="174508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EF49EF-EC3B-4476-8782-7BFB0E4C6F65}"/>
              </a:ext>
            </a:extLst>
          </p:cNvPr>
          <p:cNvSpPr>
            <a:spLocks noGrp="1"/>
          </p:cNvSpPr>
          <p:nvPr>
            <p:ph type="body" sz="quarter" idx="10"/>
          </p:nvPr>
        </p:nvSpPr>
        <p:spPr>
          <a:xfrm>
            <a:off x="683568" y="2067694"/>
            <a:ext cx="4968552" cy="1353439"/>
          </a:xfrm>
        </p:spPr>
        <p:txBody>
          <a:bodyPr/>
          <a:lstStyle/>
          <a:p>
            <a:r>
              <a:rPr lang="en-GB" dirty="0"/>
              <a:t>key findings</a:t>
            </a:r>
          </a:p>
        </p:txBody>
      </p:sp>
    </p:spTree>
    <p:extLst>
      <p:ext uri="{BB962C8B-B14F-4D97-AF65-F5344CB8AC3E}">
        <p14:creationId xmlns:p14="http://schemas.microsoft.com/office/powerpoint/2010/main" val="98050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ADD4A22-ECED-4174-A1DA-E5E2A7FE07BA}"/>
              </a:ext>
            </a:extLst>
          </p:cNvPr>
          <p:cNvSpPr>
            <a:spLocks noGrp="1"/>
          </p:cNvSpPr>
          <p:nvPr>
            <p:ph type="sldNum" sz="quarter" idx="11"/>
          </p:nvPr>
        </p:nvSpPr>
        <p:spPr/>
        <p:txBody>
          <a:bodyPr/>
          <a:lstStyle/>
          <a:p>
            <a:fld id="{BA7DDD0C-F7B3-44FD-8FF2-ED85422D685B}" type="slidenum">
              <a:rPr lang="en-GB" smtClean="0"/>
              <a:pPr/>
              <a:t>6</a:t>
            </a:fld>
            <a:endParaRPr lang="en-GB" dirty="0"/>
          </a:p>
        </p:txBody>
      </p:sp>
      <p:sp>
        <p:nvSpPr>
          <p:cNvPr id="4" name="Titel 3">
            <a:extLst>
              <a:ext uri="{FF2B5EF4-FFF2-40B4-BE49-F238E27FC236}">
                <a16:creationId xmlns:a16="http://schemas.microsoft.com/office/drawing/2014/main" id="{B607A9B3-CC11-4458-9F0F-45CD261EE589}"/>
              </a:ext>
            </a:extLst>
          </p:cNvPr>
          <p:cNvSpPr>
            <a:spLocks noGrp="1"/>
          </p:cNvSpPr>
          <p:nvPr>
            <p:ph type="title"/>
          </p:nvPr>
        </p:nvSpPr>
        <p:spPr/>
        <p:txBody>
          <a:bodyPr>
            <a:normAutofit/>
          </a:bodyPr>
          <a:lstStyle/>
          <a:p>
            <a:r>
              <a:rPr lang="de-DE" dirty="0" err="1"/>
              <a:t>Unemployment</a:t>
            </a:r>
            <a:r>
              <a:rPr lang="de-DE" dirty="0"/>
              <a:t> rate</a:t>
            </a:r>
            <a:br>
              <a:rPr lang="de-DE" dirty="0"/>
            </a:br>
            <a:r>
              <a:rPr lang="de-DE" sz="1500" dirty="0" err="1"/>
              <a:t>across</a:t>
            </a:r>
            <a:r>
              <a:rPr lang="de-DE" sz="1500" dirty="0"/>
              <a:t> countries in 2019</a:t>
            </a:r>
            <a:endParaRPr lang="de-DE" dirty="0"/>
          </a:p>
        </p:txBody>
      </p:sp>
      <p:sp>
        <p:nvSpPr>
          <p:cNvPr id="7" name="Inhaltsplatzhalter 2">
            <a:extLst>
              <a:ext uri="{FF2B5EF4-FFF2-40B4-BE49-F238E27FC236}">
                <a16:creationId xmlns:a16="http://schemas.microsoft.com/office/drawing/2014/main" id="{1FB161BC-64D1-464E-813F-2F6BF8A5EFD4}"/>
              </a:ext>
            </a:extLst>
          </p:cNvPr>
          <p:cNvSpPr>
            <a:spLocks noGrp="1"/>
          </p:cNvSpPr>
          <p:nvPr>
            <p:ph sz="quarter" idx="13"/>
          </p:nvPr>
        </p:nvSpPr>
        <p:spPr>
          <a:xfrm>
            <a:off x="2916765" y="4413898"/>
            <a:ext cx="5724128" cy="370178"/>
          </a:xfrm>
        </p:spPr>
        <p:txBody>
          <a:bodyPr>
            <a:normAutofit/>
          </a:bodyPr>
          <a:lstStyle/>
          <a:p>
            <a:r>
              <a:rPr lang="de-DE" sz="800" dirty="0"/>
              <a:t>(*) Last </a:t>
            </a:r>
            <a:r>
              <a:rPr lang="de-DE" sz="800" dirty="0" err="1"/>
              <a:t>year</a:t>
            </a:r>
            <a:r>
              <a:rPr lang="de-DE" sz="800" dirty="0"/>
              <a:t> </a:t>
            </a:r>
            <a:r>
              <a:rPr lang="de-DE" sz="800" dirty="0" err="1"/>
              <a:t>available</a:t>
            </a:r>
            <a:r>
              <a:rPr lang="de-DE" sz="800" dirty="0"/>
              <a:t> in Egypt (2017), last </a:t>
            </a:r>
            <a:r>
              <a:rPr lang="de-DE" sz="800" dirty="0" err="1"/>
              <a:t>year</a:t>
            </a:r>
            <a:r>
              <a:rPr lang="de-DE" sz="800" dirty="0"/>
              <a:t> </a:t>
            </a:r>
            <a:r>
              <a:rPr lang="de-DE" sz="800" dirty="0" err="1"/>
              <a:t>available</a:t>
            </a:r>
            <a:r>
              <a:rPr lang="de-DE" sz="800" dirty="0"/>
              <a:t> in Jordan (2016)</a:t>
            </a:r>
          </a:p>
        </p:txBody>
      </p:sp>
      <p:sp>
        <p:nvSpPr>
          <p:cNvPr id="6" name="Inhaltsplatzhalter 2">
            <a:extLst>
              <a:ext uri="{FF2B5EF4-FFF2-40B4-BE49-F238E27FC236}">
                <a16:creationId xmlns:a16="http://schemas.microsoft.com/office/drawing/2014/main" id="{A743C076-CA18-4475-95BA-41E3C8A3B15C}"/>
              </a:ext>
            </a:extLst>
          </p:cNvPr>
          <p:cNvSpPr txBox="1">
            <a:spLocks/>
          </p:cNvSpPr>
          <p:nvPr/>
        </p:nvSpPr>
        <p:spPr>
          <a:xfrm>
            <a:off x="93720" y="1512604"/>
            <a:ext cx="2808312" cy="2376264"/>
          </a:xfrm>
          <a:prstGeom prst="rect">
            <a:avLst/>
          </a:prstGeom>
          <a:ln w="19050">
            <a:solidFill>
              <a:schemeClr val="accent1"/>
            </a:solidFill>
          </a:ln>
        </p:spPr>
        <p:txBody>
          <a:bodyPr vert="horz" lIns="0" tIns="0" rIns="0" bIns="0" rtlCol="0">
            <a:norm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0" kern="1200" cap="none" baseline="0">
                <a:solidFill>
                  <a:schemeClr val="tx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Courier New" panose="02070309020205020404" pitchFamily="49" charset="0"/>
              <a:buChar char="o"/>
            </a:pPr>
            <a:r>
              <a:rPr lang="en-US" sz="900" i="1" dirty="0">
                <a:solidFill>
                  <a:srgbClr val="0E101A"/>
                </a:solidFill>
                <a:effectLst/>
              </a:rPr>
              <a:t>In all the South-Eastern European countries, the unemployment rate decreased between 2016 and 2019 (except Turkey), even if not homogeneously across groups (age, gender, education level).</a:t>
            </a:r>
          </a:p>
          <a:p>
            <a:pPr marL="171450" indent="-171450">
              <a:buFont typeface="Courier New" panose="02070309020205020404" pitchFamily="49" charset="0"/>
              <a:buChar char="o"/>
            </a:pPr>
            <a:r>
              <a:rPr lang="en-US" sz="900" i="1" dirty="0">
                <a:solidFill>
                  <a:srgbClr val="0E101A"/>
                </a:solidFill>
                <a:effectLst/>
              </a:rPr>
              <a:t>In SEMED countries, the indicator was relatively stable over time. </a:t>
            </a:r>
          </a:p>
          <a:p>
            <a:pPr marL="171450" indent="-171450">
              <a:buFont typeface="Courier New" panose="02070309020205020404" pitchFamily="49" charset="0"/>
              <a:buChar char="o"/>
            </a:pPr>
            <a:r>
              <a:rPr lang="en-US" sz="900" i="1" dirty="0">
                <a:solidFill>
                  <a:srgbClr val="0E101A"/>
                </a:solidFill>
                <a:effectLst/>
              </a:rPr>
              <a:t>In most </a:t>
            </a:r>
            <a:r>
              <a:rPr lang="en-US" sz="900" i="1" dirty="0" err="1">
                <a:solidFill>
                  <a:srgbClr val="0E101A"/>
                </a:solidFill>
                <a:effectLst/>
              </a:rPr>
              <a:t>EaP</a:t>
            </a:r>
            <a:r>
              <a:rPr lang="en-US" sz="900" i="1" dirty="0">
                <a:solidFill>
                  <a:srgbClr val="0E101A"/>
                </a:solidFill>
                <a:effectLst/>
              </a:rPr>
              <a:t> countries and in Kyrgyzstan, the unemployment rate slightly decreased over time (except for Armenia, where it was stable). </a:t>
            </a:r>
          </a:p>
          <a:p>
            <a:pPr marL="171450" indent="-171450">
              <a:buFont typeface="Courier New" panose="02070309020205020404" pitchFamily="49" charset="0"/>
              <a:buChar char="o"/>
            </a:pPr>
            <a:endParaRPr lang="en-US" sz="900" i="1" dirty="0">
              <a:solidFill>
                <a:srgbClr val="0E101A"/>
              </a:solidFill>
              <a:effectLst/>
            </a:endParaRPr>
          </a:p>
          <a:p>
            <a:pPr marL="171450" indent="-171450">
              <a:buFont typeface="Courier New" panose="02070309020205020404" pitchFamily="49" charset="0"/>
              <a:buChar char="o"/>
            </a:pPr>
            <a:endParaRPr lang="en-US" sz="900" i="1" dirty="0">
              <a:solidFill>
                <a:srgbClr val="0E101A"/>
              </a:solidFill>
            </a:endParaRPr>
          </a:p>
          <a:p>
            <a:pPr marL="171450" indent="-171450">
              <a:buFont typeface="Courier New" panose="02070309020205020404" pitchFamily="49" charset="0"/>
              <a:buChar char="o"/>
            </a:pPr>
            <a:endParaRPr lang="de-DE" sz="800" dirty="0"/>
          </a:p>
        </p:txBody>
      </p:sp>
      <p:graphicFrame>
        <p:nvGraphicFramePr>
          <p:cNvPr id="8" name="Diagramm 7">
            <a:extLst>
              <a:ext uri="{FF2B5EF4-FFF2-40B4-BE49-F238E27FC236}">
                <a16:creationId xmlns:a16="http://schemas.microsoft.com/office/drawing/2014/main" id="{AF0BCF12-87FE-41B4-A644-0C8D310E6668}"/>
              </a:ext>
            </a:extLst>
          </p:cNvPr>
          <p:cNvGraphicFramePr>
            <a:graphicFrameLocks/>
          </p:cNvGraphicFramePr>
          <p:nvPr>
            <p:extLst>
              <p:ext uri="{D42A27DB-BD31-4B8C-83A1-F6EECF244321}">
                <p14:modId xmlns:p14="http://schemas.microsoft.com/office/powerpoint/2010/main" val="3541958335"/>
              </p:ext>
            </p:extLst>
          </p:nvPr>
        </p:nvGraphicFramePr>
        <p:xfrm>
          <a:off x="2916765" y="976277"/>
          <a:ext cx="5860680" cy="33836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741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ADD4A22-ECED-4174-A1DA-E5E2A7FE07BA}"/>
              </a:ext>
            </a:extLst>
          </p:cNvPr>
          <p:cNvSpPr>
            <a:spLocks noGrp="1"/>
          </p:cNvSpPr>
          <p:nvPr>
            <p:ph type="sldNum" sz="quarter" idx="11"/>
          </p:nvPr>
        </p:nvSpPr>
        <p:spPr/>
        <p:txBody>
          <a:bodyPr/>
          <a:lstStyle/>
          <a:p>
            <a:fld id="{BA7DDD0C-F7B3-44FD-8FF2-ED85422D685B}" type="slidenum">
              <a:rPr lang="en-GB" smtClean="0"/>
              <a:pPr/>
              <a:t>7</a:t>
            </a:fld>
            <a:endParaRPr lang="en-GB" dirty="0"/>
          </a:p>
        </p:txBody>
      </p:sp>
      <p:sp>
        <p:nvSpPr>
          <p:cNvPr id="4" name="Titel 3">
            <a:extLst>
              <a:ext uri="{FF2B5EF4-FFF2-40B4-BE49-F238E27FC236}">
                <a16:creationId xmlns:a16="http://schemas.microsoft.com/office/drawing/2014/main" id="{B607A9B3-CC11-4458-9F0F-45CD261EE589}"/>
              </a:ext>
            </a:extLst>
          </p:cNvPr>
          <p:cNvSpPr>
            <a:spLocks noGrp="1"/>
          </p:cNvSpPr>
          <p:nvPr>
            <p:ph type="title"/>
          </p:nvPr>
        </p:nvSpPr>
        <p:spPr/>
        <p:txBody>
          <a:bodyPr>
            <a:normAutofit/>
          </a:bodyPr>
          <a:lstStyle/>
          <a:p>
            <a:r>
              <a:rPr lang="de-DE" dirty="0"/>
              <a:t>2.2. </a:t>
            </a:r>
            <a:r>
              <a:rPr lang="de-DE" dirty="0" err="1"/>
              <a:t>inactivity</a:t>
            </a:r>
            <a:r>
              <a:rPr lang="de-DE" dirty="0"/>
              <a:t> rate</a:t>
            </a:r>
            <a:br>
              <a:rPr lang="de-DE" dirty="0"/>
            </a:br>
            <a:r>
              <a:rPr lang="de-DE" sz="1500" dirty="0" err="1"/>
              <a:t>across</a:t>
            </a:r>
            <a:r>
              <a:rPr lang="de-DE" sz="1500" dirty="0"/>
              <a:t> countries in 2019</a:t>
            </a:r>
            <a:endParaRPr lang="de-DE" dirty="0"/>
          </a:p>
        </p:txBody>
      </p:sp>
      <p:sp>
        <p:nvSpPr>
          <p:cNvPr id="7" name="Inhaltsplatzhalter 2">
            <a:extLst>
              <a:ext uri="{FF2B5EF4-FFF2-40B4-BE49-F238E27FC236}">
                <a16:creationId xmlns:a16="http://schemas.microsoft.com/office/drawing/2014/main" id="{1FB161BC-64D1-464E-813F-2F6BF8A5EFD4}"/>
              </a:ext>
            </a:extLst>
          </p:cNvPr>
          <p:cNvSpPr>
            <a:spLocks noGrp="1"/>
          </p:cNvSpPr>
          <p:nvPr>
            <p:ph sz="quarter" idx="13"/>
          </p:nvPr>
        </p:nvSpPr>
        <p:spPr>
          <a:xfrm>
            <a:off x="2916765" y="4413898"/>
            <a:ext cx="5724128" cy="370178"/>
          </a:xfrm>
        </p:spPr>
        <p:txBody>
          <a:bodyPr>
            <a:normAutofit/>
          </a:bodyPr>
          <a:lstStyle/>
          <a:p>
            <a:r>
              <a:rPr lang="de-DE" sz="800" dirty="0"/>
              <a:t>(*) Last </a:t>
            </a:r>
            <a:r>
              <a:rPr lang="de-DE" sz="800" dirty="0" err="1"/>
              <a:t>year</a:t>
            </a:r>
            <a:r>
              <a:rPr lang="de-DE" sz="800" dirty="0"/>
              <a:t> </a:t>
            </a:r>
            <a:r>
              <a:rPr lang="de-DE" sz="800" dirty="0" err="1"/>
              <a:t>available</a:t>
            </a:r>
            <a:r>
              <a:rPr lang="de-DE" sz="800" dirty="0"/>
              <a:t> in Egypt (2017), last </a:t>
            </a:r>
            <a:r>
              <a:rPr lang="de-DE" sz="800" dirty="0" err="1"/>
              <a:t>year</a:t>
            </a:r>
            <a:r>
              <a:rPr lang="de-DE" sz="800" dirty="0"/>
              <a:t> </a:t>
            </a:r>
            <a:r>
              <a:rPr lang="de-DE" sz="800" dirty="0" err="1"/>
              <a:t>available</a:t>
            </a:r>
            <a:r>
              <a:rPr lang="de-DE" sz="800" dirty="0"/>
              <a:t> in Jordan (2016)</a:t>
            </a:r>
          </a:p>
        </p:txBody>
      </p:sp>
      <p:graphicFrame>
        <p:nvGraphicFramePr>
          <p:cNvPr id="9" name="Diagramm 8">
            <a:extLst>
              <a:ext uri="{FF2B5EF4-FFF2-40B4-BE49-F238E27FC236}">
                <a16:creationId xmlns:a16="http://schemas.microsoft.com/office/drawing/2014/main" id="{3B90F196-A62E-4575-A138-E93EAB88BFEC}"/>
              </a:ext>
            </a:extLst>
          </p:cNvPr>
          <p:cNvGraphicFramePr>
            <a:graphicFrameLocks/>
          </p:cNvGraphicFramePr>
          <p:nvPr>
            <p:extLst>
              <p:ext uri="{D42A27DB-BD31-4B8C-83A1-F6EECF244321}">
                <p14:modId xmlns:p14="http://schemas.microsoft.com/office/powerpoint/2010/main" val="2350364991"/>
              </p:ext>
            </p:extLst>
          </p:nvPr>
        </p:nvGraphicFramePr>
        <p:xfrm>
          <a:off x="971600" y="1064726"/>
          <a:ext cx="7416824" cy="32720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296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ADD4A22-ECED-4174-A1DA-E5E2A7FE07BA}"/>
              </a:ext>
            </a:extLst>
          </p:cNvPr>
          <p:cNvSpPr>
            <a:spLocks noGrp="1"/>
          </p:cNvSpPr>
          <p:nvPr>
            <p:ph type="sldNum" sz="quarter" idx="11"/>
          </p:nvPr>
        </p:nvSpPr>
        <p:spPr/>
        <p:txBody>
          <a:bodyPr/>
          <a:lstStyle/>
          <a:p>
            <a:fld id="{BA7DDD0C-F7B3-44FD-8FF2-ED85422D685B}" type="slidenum">
              <a:rPr lang="en-GB" smtClean="0"/>
              <a:pPr/>
              <a:t>8</a:t>
            </a:fld>
            <a:endParaRPr lang="en-GB" dirty="0"/>
          </a:p>
        </p:txBody>
      </p:sp>
      <p:sp>
        <p:nvSpPr>
          <p:cNvPr id="4" name="Titel 3">
            <a:extLst>
              <a:ext uri="{FF2B5EF4-FFF2-40B4-BE49-F238E27FC236}">
                <a16:creationId xmlns:a16="http://schemas.microsoft.com/office/drawing/2014/main" id="{B607A9B3-CC11-4458-9F0F-45CD261EE589}"/>
              </a:ext>
            </a:extLst>
          </p:cNvPr>
          <p:cNvSpPr>
            <a:spLocks noGrp="1"/>
          </p:cNvSpPr>
          <p:nvPr>
            <p:ph type="title"/>
          </p:nvPr>
        </p:nvSpPr>
        <p:spPr/>
        <p:txBody>
          <a:bodyPr>
            <a:normAutofit/>
          </a:bodyPr>
          <a:lstStyle/>
          <a:p>
            <a:r>
              <a:rPr lang="de-DE" dirty="0"/>
              <a:t>2.3. NEET rate</a:t>
            </a:r>
            <a:br>
              <a:rPr lang="de-DE" dirty="0"/>
            </a:br>
            <a:r>
              <a:rPr lang="en-GB" sz="1500" dirty="0"/>
              <a:t>across</a:t>
            </a:r>
            <a:r>
              <a:rPr lang="de-DE" sz="1500" dirty="0"/>
              <a:t> countries in 2019</a:t>
            </a:r>
            <a:endParaRPr lang="de-DE" dirty="0"/>
          </a:p>
        </p:txBody>
      </p:sp>
      <p:sp>
        <p:nvSpPr>
          <p:cNvPr id="7" name="Inhaltsplatzhalter 2">
            <a:extLst>
              <a:ext uri="{FF2B5EF4-FFF2-40B4-BE49-F238E27FC236}">
                <a16:creationId xmlns:a16="http://schemas.microsoft.com/office/drawing/2014/main" id="{1FB161BC-64D1-464E-813F-2F6BF8A5EFD4}"/>
              </a:ext>
            </a:extLst>
          </p:cNvPr>
          <p:cNvSpPr>
            <a:spLocks noGrp="1"/>
          </p:cNvSpPr>
          <p:nvPr>
            <p:ph sz="quarter" idx="13"/>
          </p:nvPr>
        </p:nvSpPr>
        <p:spPr>
          <a:xfrm>
            <a:off x="3153729" y="4413898"/>
            <a:ext cx="5724128" cy="370178"/>
          </a:xfrm>
        </p:spPr>
        <p:txBody>
          <a:bodyPr>
            <a:normAutofit/>
          </a:bodyPr>
          <a:lstStyle/>
          <a:p>
            <a:r>
              <a:rPr lang="de-DE" sz="800" dirty="0"/>
              <a:t>(*) Last </a:t>
            </a:r>
            <a:r>
              <a:rPr lang="de-DE" sz="800" dirty="0" err="1"/>
              <a:t>year</a:t>
            </a:r>
            <a:r>
              <a:rPr lang="de-DE" sz="800" dirty="0"/>
              <a:t> </a:t>
            </a:r>
            <a:r>
              <a:rPr lang="de-DE" sz="800" dirty="0" err="1"/>
              <a:t>available</a:t>
            </a:r>
            <a:r>
              <a:rPr lang="de-DE" sz="800" dirty="0"/>
              <a:t> in Egypt (2017), last </a:t>
            </a:r>
            <a:r>
              <a:rPr lang="de-DE" sz="800" dirty="0" err="1"/>
              <a:t>year</a:t>
            </a:r>
            <a:r>
              <a:rPr lang="de-DE" sz="800" dirty="0"/>
              <a:t> </a:t>
            </a:r>
            <a:r>
              <a:rPr lang="de-DE" sz="800" dirty="0" err="1"/>
              <a:t>available</a:t>
            </a:r>
            <a:r>
              <a:rPr lang="de-DE" sz="800" dirty="0"/>
              <a:t> in Jordan (2016)</a:t>
            </a:r>
          </a:p>
        </p:txBody>
      </p:sp>
      <p:sp>
        <p:nvSpPr>
          <p:cNvPr id="6" name="Inhaltsplatzhalter 2">
            <a:extLst>
              <a:ext uri="{FF2B5EF4-FFF2-40B4-BE49-F238E27FC236}">
                <a16:creationId xmlns:a16="http://schemas.microsoft.com/office/drawing/2014/main" id="{A743C076-CA18-4475-95BA-41E3C8A3B15C}"/>
              </a:ext>
            </a:extLst>
          </p:cNvPr>
          <p:cNvSpPr txBox="1">
            <a:spLocks/>
          </p:cNvSpPr>
          <p:nvPr/>
        </p:nvSpPr>
        <p:spPr>
          <a:xfrm>
            <a:off x="107504" y="1419622"/>
            <a:ext cx="2520280" cy="2880320"/>
          </a:xfrm>
          <a:prstGeom prst="rect">
            <a:avLst/>
          </a:prstGeom>
          <a:ln w="19050">
            <a:solidFill>
              <a:schemeClr val="accent1"/>
            </a:solidFill>
          </a:ln>
        </p:spPr>
        <p:txBody>
          <a:bodyPr vert="horz" lIns="0" tIns="0" rIns="0" bIns="0" rtlCol="0">
            <a:norm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0" kern="1200" cap="none" baseline="0">
                <a:solidFill>
                  <a:schemeClr val="tx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indent="-180975">
              <a:buFont typeface="Courier New" panose="02070309020205020404" pitchFamily="49" charset="0"/>
              <a:buChar char="o"/>
            </a:pPr>
            <a:r>
              <a:rPr lang="en-US" sz="800" i="1" dirty="0"/>
              <a:t>In South-Eastern European countries, the NEET rates decreased between 2016 and 2019, especially among youth (15-29 years), suggesting an improvement in the school-to-work transition (Exception: Kosovo and Turkey). </a:t>
            </a:r>
          </a:p>
          <a:p>
            <a:pPr marL="268288" indent="-180975">
              <a:buFont typeface="Courier New" panose="02070309020205020404" pitchFamily="49" charset="0"/>
              <a:buChar char="o"/>
            </a:pPr>
            <a:r>
              <a:rPr lang="en-US" sz="800" i="1" dirty="0"/>
              <a:t>In Palestine, the NEET rates were stable over time yet high. In Tunisia and Egypt (between 2016 and 2017), the NEET rate slightly decreased. </a:t>
            </a:r>
          </a:p>
          <a:p>
            <a:pPr marL="268288" indent="-180975">
              <a:buFont typeface="Courier New" panose="02070309020205020404" pitchFamily="49" charset="0"/>
              <a:buChar char="o"/>
            </a:pPr>
            <a:r>
              <a:rPr lang="en-US" sz="800" i="1" dirty="0"/>
              <a:t>In all the </a:t>
            </a:r>
            <a:r>
              <a:rPr lang="en-US" sz="800" i="1" dirty="0" err="1"/>
              <a:t>EaP</a:t>
            </a:r>
            <a:r>
              <a:rPr lang="en-US" sz="800" i="1" dirty="0"/>
              <a:t> countries part of this study, the NEET rate was slightly decreasing over time and persistently high (except for Belarus and Moldova, where it was stable)</a:t>
            </a:r>
            <a:endParaRPr lang="de-DE" sz="800" i="1" dirty="0"/>
          </a:p>
        </p:txBody>
      </p:sp>
      <p:graphicFrame>
        <p:nvGraphicFramePr>
          <p:cNvPr id="10" name="Diagramm 9">
            <a:extLst>
              <a:ext uri="{FF2B5EF4-FFF2-40B4-BE49-F238E27FC236}">
                <a16:creationId xmlns:a16="http://schemas.microsoft.com/office/drawing/2014/main" id="{D29F1887-4E28-436C-B7ED-923B7E6E731B}"/>
              </a:ext>
            </a:extLst>
          </p:cNvPr>
          <p:cNvGraphicFramePr>
            <a:graphicFrameLocks/>
          </p:cNvGraphicFramePr>
          <p:nvPr>
            <p:extLst>
              <p:ext uri="{D42A27DB-BD31-4B8C-83A1-F6EECF244321}">
                <p14:modId xmlns:p14="http://schemas.microsoft.com/office/powerpoint/2010/main" val="4271589927"/>
              </p:ext>
            </p:extLst>
          </p:nvPr>
        </p:nvGraphicFramePr>
        <p:xfrm>
          <a:off x="2684268" y="1059582"/>
          <a:ext cx="6250072" cy="3240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938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65E0B0B-6021-4B53-9681-75B637B07798}"/>
              </a:ext>
            </a:extLst>
          </p:cNvPr>
          <p:cNvSpPr>
            <a:spLocks noGrp="1"/>
          </p:cNvSpPr>
          <p:nvPr>
            <p:ph type="sldNum" sz="quarter" idx="11"/>
          </p:nvPr>
        </p:nvSpPr>
        <p:spPr/>
        <p:txBody>
          <a:bodyPr/>
          <a:lstStyle/>
          <a:p>
            <a:fld id="{BA7DDD0C-F7B3-44FD-8FF2-ED85422D685B}" type="slidenum">
              <a:rPr lang="en-GB" smtClean="0"/>
              <a:pPr/>
              <a:t>9</a:t>
            </a:fld>
            <a:endParaRPr lang="en-GB" dirty="0"/>
          </a:p>
        </p:txBody>
      </p:sp>
      <p:sp>
        <p:nvSpPr>
          <p:cNvPr id="3" name="Inhaltsplatzhalter 2">
            <a:extLst>
              <a:ext uri="{FF2B5EF4-FFF2-40B4-BE49-F238E27FC236}">
                <a16:creationId xmlns:a16="http://schemas.microsoft.com/office/drawing/2014/main" id="{123FAB8F-0907-48EE-96C4-6A2ECF38464A}"/>
              </a:ext>
            </a:extLst>
          </p:cNvPr>
          <p:cNvSpPr>
            <a:spLocks noGrp="1"/>
          </p:cNvSpPr>
          <p:nvPr>
            <p:ph sz="quarter" idx="13"/>
          </p:nvPr>
        </p:nvSpPr>
        <p:spPr/>
        <p:txBody>
          <a:bodyPr/>
          <a:lstStyle/>
          <a:p>
            <a:pPr marL="285750" indent="-285750">
              <a:buFont typeface="Arial" panose="020B0604020202020204" pitchFamily="34" charset="0"/>
              <a:buChar char="•"/>
            </a:pPr>
            <a:r>
              <a:rPr lang="en-GB" dirty="0"/>
              <a:t>The empirical method determines from within the data the most common qualification in an occupation to be the required level. </a:t>
            </a:r>
          </a:p>
          <a:p>
            <a:pPr marL="285750" indent="-285750">
              <a:buFont typeface="Arial" panose="020B0604020202020204" pitchFamily="34" charset="0"/>
              <a:buChar char="•"/>
            </a:pPr>
            <a:r>
              <a:rPr lang="en-GB" dirty="0"/>
              <a:t>We follow the ILO in using the mode of the qualification.</a:t>
            </a:r>
          </a:p>
          <a:p>
            <a:pPr marL="285750" indent="-285750">
              <a:buFont typeface="Arial" panose="020B0604020202020204" pitchFamily="34" charset="0"/>
              <a:buChar char="•"/>
            </a:pPr>
            <a:r>
              <a:rPr lang="en-GB" dirty="0"/>
              <a:t>A mismatch occurs if there is a deviation from the required qualification.</a:t>
            </a:r>
          </a:p>
          <a:p>
            <a:endParaRPr lang="en-GB" dirty="0"/>
          </a:p>
          <a:p>
            <a:r>
              <a:rPr lang="en-GB" b="1" dirty="0"/>
              <a:t>Overeducation</a:t>
            </a:r>
            <a:r>
              <a:rPr lang="en-GB" dirty="0"/>
              <a:t>: the qualification level is above the required qualification</a:t>
            </a:r>
          </a:p>
          <a:p>
            <a:r>
              <a:rPr lang="en-GB" b="1" dirty="0"/>
              <a:t>Undereducation</a:t>
            </a:r>
            <a:r>
              <a:rPr lang="en-GB" dirty="0"/>
              <a:t>: the qualification level is below the required qualification</a:t>
            </a:r>
          </a:p>
          <a:p>
            <a:endParaRPr lang="en-GB" dirty="0"/>
          </a:p>
        </p:txBody>
      </p:sp>
      <p:sp>
        <p:nvSpPr>
          <p:cNvPr id="4" name="Titel 3">
            <a:extLst>
              <a:ext uri="{FF2B5EF4-FFF2-40B4-BE49-F238E27FC236}">
                <a16:creationId xmlns:a16="http://schemas.microsoft.com/office/drawing/2014/main" id="{B08D9E45-9C9F-452F-A0F4-F6DC3CE0CB66}"/>
              </a:ext>
            </a:extLst>
          </p:cNvPr>
          <p:cNvSpPr>
            <a:spLocks noGrp="1"/>
          </p:cNvSpPr>
          <p:nvPr>
            <p:ph type="title"/>
          </p:nvPr>
        </p:nvSpPr>
        <p:spPr/>
        <p:txBody>
          <a:bodyPr/>
          <a:lstStyle/>
          <a:p>
            <a:r>
              <a:rPr lang="en-GB" dirty="0"/>
              <a:t>Vertical Mismatch: the Empirical Method</a:t>
            </a:r>
          </a:p>
        </p:txBody>
      </p:sp>
    </p:spTree>
    <p:extLst>
      <p:ext uri="{BB962C8B-B14F-4D97-AF65-F5344CB8AC3E}">
        <p14:creationId xmlns:p14="http://schemas.microsoft.com/office/powerpoint/2010/main" val="87792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2b5e03d6ff2dac033996b556dbe18189b89c2ec"/>
  <p:tag name="ARTICULATE_PROJECT_OPEN" val="0"/>
  <p:tag name="ARTICULATE_SLIDE_COUNT" val="15"/>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ORIGINALMAINDECK" val="\\etf.europa.eu\sysvol\etf.europa.eu\ETF Templates\Templates\PowerPoint\Decks\ETF Corporate Template.pptx"/>
  <p:tag name="ORIGINALDECKSLIDEID" val="ETF Corporate Template.pptx?270"/>
  <p:tag name="UPDATED" val="18 Sep 18 at 12:00"/>
  <p:tag name="KEYWORDS" val="Title | Content"/>
  <p:tag name="GROUP" val="Basics"/>
  <p:tag name="CATEGORY" val="General layouts"/>
  <p:tag name="TITLE" val="Title and content"/>
  <p:tag name="VERIFYSHAPECOUNT" val="4"/>
  <p:tag name="VERIFYSHAPECONTENT1" val="Title 1|Title AND content"/>
  <p:tag name="VERIFYSHAPEPOSITION1" val="34.26118|28.75|43.50055|662.4999"/>
  <p:tag name="VERIFYSHAPECONTENT2" val="Text Placeholder 6|Lorem ipsum dolor sit amet, consectetur adipiscing elit. Donec euismod vulputate ante, ac finibus tellus finibus et. Nulla sagittis dolor erat, non bibendum felis pharetra eu. Nulla quis quam nisl. Pellentesque semper, justo lacinia semper laoreet, elit ligula varius augue, ut pharetra dolor odio nec nulla. Integer interdum rhoncus est, id egestas metus consequat sit.&#10;Vestibulum dictum in ante et mattis. Donec ut tortor convallis magna molestie dapibus. &#10;Suspendisse consequat, ante sed vulputate finibus, erat turpis pulvinar dui.&#10;Ut tempus quam turpis ut lorem. Curabitur luctus commodo dapibus. "/>
  <p:tag name="VERIFYSHAPEPOSITION2" val="94.75|28.75|238.125|662.5"/>
  <p:tag name="VERIFYSHAPEPOSITION3" val="372.5976|448.25|10.32496|243"/>
  <p:tag name="VERIFYSHAPECONTENT4" val="Slide Number Placeholder 3|18"/>
  <p:tag name="VERIFYSHAPEPOSITION4" val="362.125|677.703|10.32496|13.43441"/>
</p:tagLst>
</file>

<file path=ppt/tags/tag91.xml><?xml version="1.0" encoding="utf-8"?>
<p:tagLst xmlns:a="http://schemas.openxmlformats.org/drawingml/2006/main" xmlns:r="http://schemas.openxmlformats.org/officeDocument/2006/relationships" xmlns:p="http://schemas.openxmlformats.org/presentationml/2006/main">
  <p:tag name="ORIGINALMAINDECK" val="\\etf.europa.eu\sysvol\etf.europa.eu\ETF Templates\Templates\PowerPoint\Decks\ETF Corporate Template.pptx"/>
  <p:tag name="ORIGINALDECKSLIDEID" val="ETF Corporate Template.pptx?268"/>
  <p:tag name="UPDATED" val="18 Sep 18 at 12:00"/>
  <p:tag name="KEYWORDS" val="Table"/>
  <p:tag name="GROUP" val="Basics"/>
  <p:tag name="CATEGORY" val="General layouts"/>
  <p:tag name="TITLE" val="Table"/>
  <p:tag name="VERIFYSHAPECOUNT" val="4"/>
  <p:tag name="VERIFYSHAPEPOSITION1" val="94.75|28.75|238.1249|662.5002"/>
  <p:tag name="VERIFYSHAPECONTENT2" val="Title 1|table"/>
  <p:tag name="VERIFYSHAPEPOSITION2" val="34.26118|28.75|43.50055|662.4999"/>
  <p:tag name="VERIFYSHAPEPOSITION3" val="372.5976|448.25|10.32496|243"/>
  <p:tag name="VERIFYSHAPECONTENT4" val="Slide Number Placeholder 4|16"/>
  <p:tag name="VERIFYSHAPEPOSITION4" val="362.125|677.703|10.32496|13.43441"/>
</p:tagLst>
</file>

<file path=ppt/theme/theme1.xml><?xml version="1.0" encoding="utf-8"?>
<a:theme xmlns:a="http://schemas.openxmlformats.org/drawingml/2006/main" name="ETF Anticipation Theme">
  <a:themeElements>
    <a:clrScheme name="Custom 9">
      <a:dk1>
        <a:sysClr val="windowText" lastClr="000000"/>
      </a:dk1>
      <a:lt1>
        <a:sysClr val="window" lastClr="FFFFFF"/>
      </a:lt1>
      <a:dk2>
        <a:srgbClr val="455560"/>
      </a:dk2>
      <a:lt2>
        <a:srgbClr val="009CDA"/>
      </a:lt2>
      <a:accent1>
        <a:srgbClr val="009CDA"/>
      </a:accent1>
      <a:accent2>
        <a:srgbClr val="97BE0D"/>
      </a:accent2>
      <a:accent3>
        <a:srgbClr val="DC006B"/>
      </a:accent3>
      <a:accent4>
        <a:srgbClr val="FFDC00"/>
      </a:accent4>
      <a:accent5>
        <a:srgbClr val="009CDA"/>
      </a:accent5>
      <a:accent6>
        <a:srgbClr val="F39900"/>
      </a:accent6>
      <a:hlink>
        <a:srgbClr val="DC006B"/>
      </a:hlink>
      <a:folHlink>
        <a:srgbClr val="750D68"/>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TF Anticipation Theme">
  <a:themeElements>
    <a:clrScheme name="Custom 9">
      <a:dk1>
        <a:sysClr val="windowText" lastClr="000000"/>
      </a:dk1>
      <a:lt1>
        <a:sysClr val="window" lastClr="FFFFFF"/>
      </a:lt1>
      <a:dk2>
        <a:srgbClr val="455560"/>
      </a:dk2>
      <a:lt2>
        <a:srgbClr val="009CDA"/>
      </a:lt2>
      <a:accent1>
        <a:srgbClr val="009CDA"/>
      </a:accent1>
      <a:accent2>
        <a:srgbClr val="97BE0D"/>
      </a:accent2>
      <a:accent3>
        <a:srgbClr val="DC006B"/>
      </a:accent3>
      <a:accent4>
        <a:srgbClr val="FFDC00"/>
      </a:accent4>
      <a:accent5>
        <a:srgbClr val="009CDA"/>
      </a:accent5>
      <a:accent6>
        <a:srgbClr val="F39900"/>
      </a:accent6>
      <a:hlink>
        <a:srgbClr val="DC006B"/>
      </a:hlink>
      <a:folHlink>
        <a:srgbClr val="750D68"/>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Operations Document" ma:contentTypeID="0x01010018C77CAB493C4CC28C851D171ACDEB5D02009059892A59A7DD4686876E04846F316D" ma:contentTypeVersion="34" ma:contentTypeDescription="Create a new Operations document" ma:contentTypeScope="" ma:versionID="9530d09d4f04be0d0e1c8ea59935315e">
  <xsd:schema xmlns:xsd="http://www.w3.org/2001/XMLSchema" xmlns:xs="http://www.w3.org/2001/XMLSchema" xmlns:p="http://schemas.microsoft.com/office/2006/metadata/properties" xmlns:ns1="df6b2545-d15d-4d63-86ca-644416e434f8" xmlns:ns2="bd52c674-9eb6-4ff1-85cb-4fb748e524c9" targetNamespace="http://schemas.microsoft.com/office/2006/metadata/properties" ma:root="true" ma:fieldsID="432b141bfd19f57d71f6a6eb2987bfe7" ns1:_="" ns2:_="">
    <xsd:import namespace="df6b2545-d15d-4d63-86ca-644416e434f8"/>
    <xsd:import namespace="bd52c674-9eb6-4ff1-85cb-4fb748e524c9"/>
    <xsd:element name="properties">
      <xsd:complexType>
        <xsd:sequence>
          <xsd:element name="documentManagement">
            <xsd:complexType>
              <xsd:all>
                <xsd:element ref="ns1:Operations_x0020_Document_x0020_Type"/>
                <xsd:element ref="ns2:OperationsSubArea"/>
                <xsd:element ref="ns2:ReferenceYear"/>
                <xsd:element ref="ns2:Authors" minOccurs="0"/>
                <xsd:element ref="ns2:ETFLanguage" minOccurs="0"/>
                <xsd:element ref="ns2:ReferenceNumber" minOccurs="0"/>
                <xsd:element ref="ns1:OPS_x0020_Tags" minOccurs="0"/>
                <xsd:element ref="ns2:Operations_x0020_Keywords" minOccurs="0"/>
                <xsd:element ref="ns1:Countries" minOccurs="0"/>
                <xsd:element ref="ns1:Regions" minOccurs="0"/>
                <xsd:element ref="ns1:Functions" minOccurs="0"/>
                <xsd:element ref="ns1:General_x0020_Keywords" minOccurs="0"/>
                <xsd:element ref="ns2:Status" minOccurs="0"/>
                <xsd:element ref="ns2:Origin" minOccurs="0"/>
                <xsd:element ref="ns1:_dlc_DocId" minOccurs="0"/>
                <xsd:element ref="ns1:_dlc_DocIdUrl" minOccurs="0"/>
                <xsd:element ref="ns1:_dlc_DocIdPersistId" minOccurs="0"/>
                <xsd:element ref="ns1:IPubSourceDocPublicationStatus" minOccurs="0"/>
                <xsd:element ref="ns1:Intrane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6b2545-d15d-4d63-86ca-644416e434f8" elementFormDefault="qualified">
    <xsd:import namespace="http://schemas.microsoft.com/office/2006/documentManagement/types"/>
    <xsd:import namespace="http://schemas.microsoft.com/office/infopath/2007/PartnerControls"/>
    <xsd:element name="Operations_x0020_Document_x0020_Type" ma:index="0" ma:displayName="Operations Document Type" ma:format="Dropdown" ma:internalName="Operations_x0020_Document_x0020_Type">
      <xsd:simpleType>
        <xsd:restriction base="dms:Choice">
          <xsd:enumeration value="Article"/>
          <xsd:enumeration value="Briefing"/>
          <xsd:enumeration value="Compendium"/>
          <xsd:enumeration value="Context mechanism outcome"/>
          <xsd:enumeration value="Country report"/>
          <xsd:enumeration value="Country fiche"/>
          <xsd:enumeration value="Country strategic perspective"/>
          <xsd:enumeration value="Employability fiche"/>
          <xsd:enumeration value="ETF assessment"/>
          <xsd:enumeration value="ETF review"/>
          <xsd:enumeration value="Formulation fiche"/>
          <xsd:enumeration value="Guide"/>
          <xsd:enumeration value="Identification fiche"/>
          <xsd:enumeration value="Information note"/>
          <xsd:enumeration value="Key indicators"/>
          <xsd:enumeration value="KIESE"/>
          <xsd:enumeration value="Methodology"/>
          <xsd:enumeration value="Note"/>
          <xsd:enumeration value="Policy"/>
          <xsd:enumeration value="Policy brief"/>
          <xsd:enumeration value="Position paper"/>
          <xsd:enumeration value="Project assessment"/>
          <xsd:enumeration value="Project implementation plan"/>
          <xsd:enumeration value="Project leaflet"/>
          <xsd:enumeration value="Publication"/>
          <xsd:enumeration value="Reference document"/>
          <xsd:enumeration value="Region report"/>
          <xsd:enumeration value="Region fiche"/>
          <xsd:enumeration value="Report"/>
          <xsd:enumeration value="Statistical annex"/>
          <xsd:enumeration value="Statistics report"/>
          <xsd:enumeration value="Study"/>
          <xsd:enumeration value="Terms of reference"/>
          <xsd:enumeration value="Thematic paper"/>
          <xsd:enumeration value="Toolkit"/>
          <xsd:enumeration value="TRP annex"/>
          <xsd:enumeration value="Working paper"/>
        </xsd:restriction>
      </xsd:simpleType>
    </xsd:element>
    <xsd:element name="OPS_x0020_Tags" ma:index="8" nillable="true" ma:displayName="OPS Tags" ma:internalName="OPS_x0020_Tags" ma:requiredMultiChoice="true">
      <xsd:complexType>
        <xsd:complexContent>
          <xsd:extension base="dms:MultiChoice">
            <xsd:sequence>
              <xsd:element name="Value" maxOccurs="unbounded" minOccurs="0" nillable="true">
                <xsd:simpleType>
                  <xsd:restriction base="dms:Choice">
                    <xsd:enumeration value="Career Guidance"/>
                    <xsd:enumeration value="Competences"/>
                    <xsd:enumeration value="CVET and adult learning"/>
                    <xsd:enumeration value="Digital Skills &amp; Learning"/>
                    <xsd:enumeration value="Education and business"/>
                    <xsd:enumeration value="Employment and labour market"/>
                    <xsd:enumeration value="Enterprise skills"/>
                    <xsd:enumeration value="Entrepreneurial learning"/>
                    <xsd:enumeration value="Indicators"/>
                    <xsd:enumeration value="Matching and anticipation of skills"/>
                    <xsd:enumeration value="Migration and skills"/>
                    <xsd:enumeration value="Qualifications"/>
                    <xsd:enumeration value="Quality Assurance"/>
                    <xsd:enumeration value="Social partnership"/>
                    <xsd:enumeration value="Teaching and learning"/>
                    <xsd:enumeration value="Validation of prior learning"/>
                    <xsd:enumeration value="VET and social inclusion"/>
                    <xsd:enumeration value="VET and sustainable development"/>
                    <xsd:enumeration value="VET Governance"/>
                    <xsd:enumeration value="VET system assessment"/>
                    <xsd:enumeration value="Work-based learning"/>
                    <xsd:enumeration value="Not Applicable"/>
                  </xsd:restriction>
                </xsd:simpleType>
              </xsd:element>
            </xsd:sequence>
          </xsd:extension>
        </xsd:complexContent>
      </xsd:complexType>
    </xsd:element>
    <xsd:element name="Countries" ma:index="10" nillable="true" ma:displayName="Countries" ma:list="{9194351c-4b7d-432a-9a74-6cfaf37d5a5a}" ma:internalName="Countries0" ma:readOnly="false" ma:showField="Title" ma:web="df6b2545-d15d-4d63-86ca-644416e434f8" ma:requiredMultiChoice="true">
      <xsd:complexType>
        <xsd:complexContent>
          <xsd:extension base="dms:MultiChoiceLookup">
            <xsd:sequence>
              <xsd:element name="Value" type="dms:Lookup" maxOccurs="unbounded" minOccurs="0" nillable="true"/>
            </xsd:sequence>
          </xsd:extension>
        </xsd:complexContent>
      </xsd:complexType>
    </xsd:element>
    <xsd:element name="Regions" ma:index="11" nillable="true" ma:displayName="Regions" ma:default="Not Applicable" ma:internalName="Regions" ma:requiredMultiChoice="true">
      <xsd:complexType>
        <xsd:complexContent>
          <xsd:extension base="dms:MultiChoice">
            <xsd:sequence>
              <xsd:element name="Value" maxOccurs="unbounded" minOccurs="0" nillable="true">
                <xsd:simpleType>
                  <xsd:restriction base="dms:Choice">
                    <xsd:enumeration value="Not Applicable"/>
                    <xsd:enumeration value="Central Asia"/>
                    <xsd:enumeration value="Eastern Europe"/>
                    <xsd:enumeration value="South Eastern Europe and Turkey (SEET)"/>
                    <xsd:enumeration value="Southern and Eastern Mediterranean (SEMED)"/>
                  </xsd:restriction>
                </xsd:simpleType>
              </xsd:element>
            </xsd:sequence>
          </xsd:extension>
        </xsd:complexContent>
      </xsd:complexType>
    </xsd:element>
    <xsd:element name="Functions" ma:index="12" nillable="true" ma:displayName="Functions" ma:internalName="Functions">
      <xsd:complexType>
        <xsd:complexContent>
          <xsd:extension base="dms:MultiChoice">
            <xsd:sequence>
              <xsd:element name="Value" maxOccurs="unbounded" minOccurs="0" nillable="true">
                <xsd:simpleType>
                  <xsd:restriction base="dms:Choice">
                    <xsd:enumeration value="F1 Input to the Commission"/>
                    <xsd:enumeration value="F2 Capacity building"/>
                    <xsd:enumeration value="F3 Policy analysis"/>
                    <xsd:enumeration value="F4 Dissemination and networking"/>
                  </xsd:restriction>
                </xsd:simpleType>
              </xsd:element>
            </xsd:sequence>
          </xsd:extension>
        </xsd:complexContent>
      </xsd:complexType>
    </xsd:element>
    <xsd:element name="General_x0020_Keywords" ma:index="13" nillable="true" ma:displayName="General Keywords" ma:hidden="true" ma:internalName="General_x0020_Keywords" ma:readOnly="false">
      <xsd:complexType>
        <xsd:complexContent>
          <xsd:extension base="dms:MultiChoice">
            <xsd:sequence>
              <xsd:element name="Value" maxOccurs="unbounded" minOccurs="0" nillable="true">
                <xsd:simpleType>
                  <xsd:restriction base="dms:Choice">
                    <xsd:enumeration value="Administration"/>
                    <xsd:enumeration value="Audit"/>
                    <xsd:enumeration value="Budget"/>
                    <xsd:enumeration value="Communication"/>
                    <xsd:enumeration value="Corporate"/>
                    <xsd:enumeration value="Correspondence"/>
                    <xsd:enumeration value="Evaluation"/>
                    <xsd:enumeration value="Facilities"/>
                    <xsd:enumeration value="Finance"/>
                    <xsd:enumeration value="Governance"/>
                    <xsd:enumeration value="Human resources"/>
                    <xsd:enumeration value="ICT"/>
                    <xsd:enumeration value="Management"/>
                    <xsd:enumeration value="Monitoring"/>
                    <xsd:enumeration value="Operations"/>
                    <xsd:enumeration value="Organisational development"/>
                    <xsd:enumeration value="Planning"/>
                    <xsd:enumeration value="Procurement"/>
                    <xsd:enumeration value="Reporting"/>
                    <xsd:enumeration value="Staff committee"/>
                    <xsd:enumeration value="Strategy"/>
                  </xsd:restriction>
                </xsd:simpleType>
              </xsd:element>
            </xsd:sequence>
          </xsd:extension>
        </xsd:complexContent>
      </xsd:complex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element name="IPubSourceDocPublicationStatus" ma:index="25" nillable="true" ma:displayName="Publication Status" ma:format="Dropdown" ma:hidden="true" ma:internalName="IPubSourceDocPublicationStatus" ma:readOnly="false">
      <xsd:simpleType>
        <xsd:restriction base="dms:Choice">
          <xsd:enumeration value="Published"/>
          <xsd:enumeration value="Unpublished"/>
        </xsd:restriction>
      </xsd:simpleType>
    </xsd:element>
    <xsd:element name="Intranet" ma:index="26" nillable="true" ma:displayName="Intranet" ma:default="0" ma:internalName="Intrane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d52c674-9eb6-4ff1-85cb-4fb748e524c9" elementFormDefault="qualified">
    <xsd:import namespace="http://schemas.microsoft.com/office/2006/documentManagement/types"/>
    <xsd:import namespace="http://schemas.microsoft.com/office/infopath/2007/PartnerControls"/>
    <xsd:element name="OperationsSubArea" ma:index="1" ma:displayName="Operations Sub Area" ma:format="Dropdown" ma:internalName="OperationsSubArea">
      <xsd:simpleType>
        <xsd:restriction base="dms:Choice">
          <xsd:enumeration value="Support to the EU policy and external assistance"/>
          <xsd:enumeration value="Policy analysis and system wide progress monitoring"/>
          <xsd:enumeration value="VET governance"/>
          <xsd:enumeration value="Qualifications and qualification system"/>
          <xsd:enumeration value="VET provision and quality"/>
          <xsd:enumeration value="Employment, employability and mobility"/>
          <xsd:enumeration value="Entrepreneurial learning and enterprise skills"/>
          <xsd:enumeration value="Country desks"/>
          <xsd:enumeration value="GEMM"/>
          <xsd:enumeration value="Statistics"/>
          <xsd:enumeration value="Knowledge management"/>
          <xsd:enumeration value="Capacity building"/>
          <xsd:enumeration value="Expertise development"/>
          <xsd:enumeration value="Regional activities"/>
          <xsd:enumeration value="Management and coordination"/>
          <xsd:enumeration value="Planning monitoring and reporting"/>
          <xsd:enumeration value="Finance and procurement"/>
        </xsd:restriction>
      </xsd:simpleType>
    </xsd:element>
    <xsd:element name="ReferenceYear" ma:index="4" ma:displayName="Reference Year" ma:default="2020" ma:format="Dropdown" ma:internalName="ReferenceYear">
      <xsd:simpleType>
        <xsd:restriction base="dms:Choice">
          <xsd:enumeration value="2030"/>
          <xsd:enumeration value="2029"/>
          <xsd:enumeration value="2028"/>
          <xsd:enumeration value="2027"/>
          <xsd:enumeration value="2026"/>
          <xsd:enumeration value="2025"/>
          <xsd:enumeration value="2024"/>
          <xsd:enumeration value="2023"/>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enumeration value="1994"/>
          <xsd:enumeration value="1993"/>
          <xsd:enumeration value="1992"/>
          <xsd:enumeration value="1991"/>
          <xsd:enumeration value="1990"/>
          <xsd:enumeration value="1989"/>
          <xsd:enumeration value="1988"/>
          <xsd:enumeration value="1987"/>
          <xsd:enumeration value="1986"/>
          <xsd:enumeration value="1985"/>
          <xsd:enumeration value="0000"/>
        </xsd:restriction>
      </xsd:simpleType>
    </xsd:element>
    <xsd:element name="Authors" ma:index="5" nillable="true" ma:displayName="Authors" ma:internalName="Authors">
      <xsd:simpleType>
        <xsd:restriction base="dms:Text"/>
      </xsd:simpleType>
    </xsd:element>
    <xsd:element name="ETFLanguage" ma:index="6" nillable="true" ma:displayName="Language" ma:default="English" ma:format="Dropdown" ma:internalName="ETFLanguage">
      <xsd:simpleType>
        <xsd:restriction base="dms:Choice">
          <xsd:enumeration value="English"/>
          <xsd:enumeration value="Italian"/>
          <xsd:enumeration value="French"/>
          <xsd:enumeration value="German"/>
          <xsd:enumeration value="Spanish"/>
          <xsd:enumeration value="Arabic"/>
          <xsd:enumeration value="Russian"/>
          <xsd:enumeration value="Local language"/>
        </xsd:restriction>
      </xsd:simpleType>
    </xsd:element>
    <xsd:element name="ReferenceNumber" ma:index="7" nillable="true" ma:displayName="Reference Number" ma:internalName="ReferenceNumber">
      <xsd:simpleType>
        <xsd:restriction base="dms:Text"/>
      </xsd:simpleType>
    </xsd:element>
    <xsd:element name="Operations_x0020_Keywords" ma:index="9" nillable="true" ma:displayName="Operations Keywords" ma:internalName="Operations_x0020_Keywords">
      <xsd:complexType>
        <xsd:complexContent>
          <xsd:extension base="dms:MultiChoice">
            <xsd:sequence>
              <xsd:element name="Value" maxOccurs="unbounded" minOccurs="0" nillable="true">
                <xsd:simpleType>
                  <xsd:restriction base="dms:Choice">
                    <xsd:enumeration value="Capacity building"/>
                    <xsd:enumeration value="Centres of Vocational Excellence – COVEs"/>
                    <xsd:enumeration value="Dissemination"/>
                    <xsd:enumeration value="Donors cooperation"/>
                    <xsd:enumeration value="Expertise development"/>
                    <xsd:enumeration value="Indicators"/>
                    <xsd:enumeration value="Knowledge management"/>
                    <xsd:enumeration value="Microdata"/>
                    <xsd:enumeration value="Policy advice"/>
                    <xsd:enumeration value="Programming"/>
                    <xsd:enumeration value="Quality for Events"/>
                    <xsd:enumeration value="Regional activities"/>
                    <xsd:enumeration value="Statistics"/>
                    <xsd:enumeration value="Virtual library"/>
                  </xsd:restriction>
                </xsd:simpleType>
              </xsd:element>
            </xsd:sequence>
          </xsd:extension>
        </xsd:complexContent>
      </xsd:complexType>
    </xsd:element>
    <xsd:element name="Status" ma:index="14" nillable="true" ma:displayName="Status" ma:hidden="true" ma:internalName="Status" ma:readOnly="false">
      <xsd:simpleType>
        <xsd:restriction base="dms:Choice">
          <xsd:enumeration value="Draft"/>
          <xsd:enumeration value="Final"/>
          <xsd:enumeration value="Expired"/>
        </xsd:restriction>
      </xsd:simpleType>
    </xsd:element>
    <xsd:element name="Origin" ma:index="15" nillable="true" ma:displayName="Origin" ma:hidden="true" ma:internalName="Origin" ma:readOnly="false">
      <xsd:simpleType>
        <xsd:restriction base="dms:Choice">
          <xsd:enumeration value="ETF"/>
          <xsd:enumeration value="External"/>
          <xsd:enumeration value="Commissi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ferenceYear xmlns="bd52c674-9eb6-4ff1-85cb-4fb748e524c9">2020</ReferenceYear>
    <OPS_x0020_Tags xmlns="df6b2545-d15d-4d63-86ca-644416e434f8">
      <Value>Employment and labour market</Value>
    </OPS_x0020_Tags>
    <Operations_x0020_Document_x0020_Type xmlns="df6b2545-d15d-4d63-86ca-644416e434f8">Information note</Operations_x0020_Document_x0020_Type>
    <Intranet xmlns="df6b2545-d15d-4d63-86ca-644416e434f8">false</Intranet>
    <Operations_x0020_Keywords xmlns="bd52c674-9eb6-4ff1-85cb-4fb748e524c9">
      <Value>Expertise development</Value>
    </Operations_x0020_Keywords>
    <Countries xmlns="df6b2545-d15d-4d63-86ca-644416e434f8">
      <Value>231</Value>
    </Countries>
    <IPubSourceDocPublicationStatus xmlns="df6b2545-d15d-4d63-86ca-644416e434f8" xsi:nil="true"/>
    <Status xmlns="bd52c674-9eb6-4ff1-85cb-4fb748e524c9" xsi:nil="true"/>
    <Origin xmlns="bd52c674-9eb6-4ff1-85cb-4fb748e524c9" xsi:nil="true"/>
    <Regions xmlns="df6b2545-d15d-4d63-86ca-644416e434f8">
      <Value>Not Applicable</Value>
    </Regions>
    <Functions xmlns="df6b2545-d15d-4d63-86ca-644416e434f8">
      <Value>F4 Dissemination and networking</Value>
    </Functions>
    <ETFLanguage xmlns="bd52c674-9eb6-4ff1-85cb-4fb748e524c9">English</ETFLanguage>
    <OperationsSubArea xmlns="bd52c674-9eb6-4ff1-85cb-4fb748e524c9">Employment, employability and mobility</OperationsSubArea>
    <General_x0020_Keywords xmlns="df6b2545-d15d-4d63-86ca-644416e434f8"/>
    <ReferenceNumber xmlns="bd52c674-9eb6-4ff1-85cb-4fb748e524c9" xsi:nil="true"/>
    <Authors xmlns="bd52c674-9eb6-4ff1-85cb-4fb748e524c9" xsi:nil="true"/>
    <_dlc_DocId xmlns="df6b2545-d15d-4d63-86ca-644416e434f8">ETFDMS-2141349068-4125</_dlc_DocId>
    <_dlc_DocIdUrl xmlns="df6b2545-d15d-4d63-86ca-644416e434f8">
      <Url>https://sharing.etf.europa.eu/sites/dms/ops/_layouts/15/DocIdRedir.aspx?ID=ETFDMS-2141349068-4125</Url>
      <Description>ETFDMS-2141349068-4125</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253FD09-D2D1-4904-B83A-CCF0B143B3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6b2545-d15d-4d63-86ca-644416e434f8"/>
    <ds:schemaRef ds:uri="bd52c674-9eb6-4ff1-85cb-4fb748e524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200E0E-B4DC-44DD-9E9C-E1F00EC67831}">
  <ds:schemaRefs>
    <ds:schemaRef ds:uri="http://schemas.microsoft.com/sharepoint/v3/contenttype/forms"/>
  </ds:schemaRefs>
</ds:datastoreItem>
</file>

<file path=customXml/itemProps3.xml><?xml version="1.0" encoding="utf-8"?>
<ds:datastoreItem xmlns:ds="http://schemas.openxmlformats.org/officeDocument/2006/customXml" ds:itemID="{BCEA3865-AB0B-4AE0-9B01-243498219D6D}">
  <ds:schemaRefs>
    <ds:schemaRef ds:uri="http://purl.org/dc/elements/1.1/"/>
    <ds:schemaRef ds:uri="bd52c674-9eb6-4ff1-85cb-4fb748e524c9"/>
    <ds:schemaRef ds:uri="http://schemas.microsoft.com/office/2006/documentManagement/types"/>
    <ds:schemaRef ds:uri="http://www.w3.org/XML/1998/namespace"/>
    <ds:schemaRef ds:uri="http://schemas.microsoft.com/office/2006/metadata/properties"/>
    <ds:schemaRef ds:uri="http://purl.org/dc/terms/"/>
    <ds:schemaRef ds:uri="http://schemas.openxmlformats.org/package/2006/metadata/core-properties"/>
    <ds:schemaRef ds:uri="http://schemas.microsoft.com/office/infopath/2007/PartnerControls"/>
    <ds:schemaRef ds:uri="df6b2545-d15d-4d63-86ca-644416e434f8"/>
    <ds:schemaRef ds:uri="http://purl.org/dc/dcmitype/"/>
  </ds:schemaRefs>
</ds:datastoreItem>
</file>

<file path=customXml/itemProps4.xml><?xml version="1.0" encoding="utf-8"?>
<ds:datastoreItem xmlns:ds="http://schemas.openxmlformats.org/officeDocument/2006/customXml" ds:itemID="{2EE57258-4AFC-4A66-903C-243D6219C83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0</TotalTime>
  <Words>2971</Words>
  <Application>Microsoft Office PowerPoint</Application>
  <PresentationFormat>Bildschirmpräsentation (16:9)</PresentationFormat>
  <Paragraphs>637</Paragraphs>
  <Slides>36</Slides>
  <Notes>14</Notes>
  <HiddenSlides>12</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36</vt:i4>
      </vt:variant>
    </vt:vector>
  </HeadingPairs>
  <TitlesOfParts>
    <vt:vector size="43" baseType="lpstr">
      <vt:lpstr>Arial</vt:lpstr>
      <vt:lpstr>Calibri</vt:lpstr>
      <vt:lpstr>Courier New</vt:lpstr>
      <vt:lpstr>Montreal</vt:lpstr>
      <vt:lpstr>Wingdings</vt:lpstr>
      <vt:lpstr>ETF Anticipation Theme</vt:lpstr>
      <vt:lpstr>1_ETF Anticipation Theme</vt:lpstr>
      <vt:lpstr>PowerPoint-Präsentation</vt:lpstr>
      <vt:lpstr>What and why</vt:lpstr>
      <vt:lpstr>Skills mismatch initiative 2020-2021</vt:lpstr>
      <vt:lpstr>Key mismatch indicators (in addition to background ones)</vt:lpstr>
      <vt:lpstr>PowerPoint-Präsentation</vt:lpstr>
      <vt:lpstr>Unemployment rate across countries in 2019</vt:lpstr>
      <vt:lpstr>2.2. inactivity rate across countries in 2019</vt:lpstr>
      <vt:lpstr>2.3. NEET rate across countries in 2019</vt:lpstr>
      <vt:lpstr>Vertical Mismatch: the Empirical Method</vt:lpstr>
      <vt:lpstr>over and under-education (Empirical method) across countries in 2019</vt:lpstr>
      <vt:lpstr>over and under-education (Empirical method) over-education cross countries, between 2016-2019</vt:lpstr>
      <vt:lpstr>over and under-education (Empirical method) under-education across countries, between 2016-2019</vt:lpstr>
      <vt:lpstr>over and under-education (Empirical method) over-education by gender, across countries in 2019</vt:lpstr>
      <vt:lpstr>over and under-education (Empirical method) under-education by gender, across countries in 2019</vt:lpstr>
      <vt:lpstr>over and under-education (Empirical method) by age group, (in SEMED countries), 2019</vt:lpstr>
      <vt:lpstr>over and under-education (Empirical method) Results summary</vt:lpstr>
      <vt:lpstr>Occupational mismatch</vt:lpstr>
      <vt:lpstr>occupational mismatch (normative method) across countries, in 2019</vt:lpstr>
      <vt:lpstr>occupational mismatch (normative method) Medium-education work in elementary occupations, between 2016-2019</vt:lpstr>
      <vt:lpstr>occupational mismatch (normative method) high-education work in semi-skill occupation, between 2016-2019</vt:lpstr>
      <vt:lpstr>occupational mismatch (normative method) by age group (in enlargement countries), between 2016-2019</vt:lpstr>
      <vt:lpstr>2.2. occupational mismatch (normative method) by gender(in enlargement countries), 2019</vt:lpstr>
      <vt:lpstr>occupational mismatch (normative method) results summary</vt:lpstr>
      <vt:lpstr>occupational mismatch (NORMATIVE METHOD) results summary</vt:lpstr>
      <vt:lpstr>Horizontal Mismatch</vt:lpstr>
      <vt:lpstr>2.3. Horizontal MISMATCH across countries, in 2019</vt:lpstr>
      <vt:lpstr>2.3. Horizontal MISMATCH which qualification account most for skills mismatch?</vt:lpstr>
      <vt:lpstr>2.3. Horizontal mismatch results summary</vt:lpstr>
      <vt:lpstr>PowerPoint-Präsentation</vt:lpstr>
      <vt:lpstr>METHODOLOGICAL issues</vt:lpstr>
      <vt:lpstr>Comparability issues</vt:lpstr>
      <vt:lpstr>Other limitations</vt:lpstr>
      <vt:lpstr>RECOMENDATIONS TO IMPROVE STATISTICS</vt:lpstr>
      <vt:lpstr>PowerPoint-Präsentation</vt:lpstr>
      <vt:lpstr>Conclusions and next steps for skills mismatch measurement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SKILLS LAB 2020.general presentation</dc:title>
  <dc:creator>Francesca Rosso</dc:creator>
  <cp:lastModifiedBy>Ben Kriechel</cp:lastModifiedBy>
  <cp:revision>390</cp:revision>
  <cp:lastPrinted>2021-05-28T09:53:57Z</cp:lastPrinted>
  <dcterms:created xsi:type="dcterms:W3CDTF">2020-04-01T14:18:28Z</dcterms:created>
  <dcterms:modified xsi:type="dcterms:W3CDTF">2021-11-22T16:23:29Z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0x01010018C77CAB493C4CC28C851D171ACDEB5D02009059892A59A7DD4686876E04846F316D</vt:lpwstr>
  </property>
  <property fmtid="{D5CDD505-2E9C-101B-9397-08002B2CF9AE}" pid="3" name="Area">
    <vt:lpwstr>Operations</vt:lpwstr>
  </property>
  <property fmtid="{D5CDD505-2E9C-101B-9397-08002B2CF9AE}" pid="4" name="_dlc_DocIdItemGuid">
    <vt:lpwstr>23e18951-5967-46b9-a0e6-002508bda19a</vt:lpwstr>
  </property>
</Properties>
</file>